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5" r:id="rId1"/>
  </p:sldMasterIdLst>
  <p:sldIdLst>
    <p:sldId id="261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5C8AD"/>
    <a:srgbClr val="CB8D5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0FDB17C-76F8-AF03-DB6B-BE8B0197D10A}" v="21" dt="2025-02-15T04:31:10.405"/>
    <p1510:client id="{F265A4FA-E4C5-4C78-A8F4-8231D45F3C03}" v="2" dt="2025-02-15T11:26:39.09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2" autoAdjust="0"/>
    <p:restoredTop sz="94660"/>
  </p:normalViewPr>
  <p:slideViewPr>
    <p:cSldViewPr snapToGrid="0">
      <p:cViewPr varScale="1">
        <p:scale>
          <a:sx n="71" d="100"/>
          <a:sy n="71" d="100"/>
        </p:scale>
        <p:origin x="835" y="28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mes Harmeling" userId="4163935ddb78b774" providerId="Windows Live" clId="Web-{A4C14B98-F181-8AB6-4DF8-B6B46DEDDF04}"/>
    <pc:docChg chg="addSld delSld modSld addMainMaster delMainMaster modMainMaster">
      <pc:chgData name="James Harmeling" userId="4163935ddb78b774" providerId="Windows Live" clId="Web-{A4C14B98-F181-8AB6-4DF8-B6B46DEDDF04}" dt="2025-02-14T05:12:04.132" v="237"/>
      <pc:docMkLst>
        <pc:docMk/>
      </pc:docMkLst>
      <pc:sldChg chg="addSp delSp modSp mod modTransition setBg modClrScheme chgLayout">
        <pc:chgData name="James Harmeling" userId="4163935ddb78b774" providerId="Windows Live" clId="Web-{A4C14B98-F181-8AB6-4DF8-B6B46DEDDF04}" dt="2025-02-14T04:47:17.527" v="44"/>
        <pc:sldMkLst>
          <pc:docMk/>
          <pc:sldMk cId="109857222" sldId="256"/>
        </pc:sldMkLst>
        <pc:spChg chg="del">
          <ac:chgData name="James Harmeling" userId="4163935ddb78b774" providerId="Windows Live" clId="Web-{A4C14B98-F181-8AB6-4DF8-B6B46DEDDF04}" dt="2025-02-14T04:39:35.181" v="1"/>
          <ac:spMkLst>
            <pc:docMk/>
            <pc:sldMk cId="109857222" sldId="256"/>
            <ac:spMk id="2" creationId="{00000000-0000-0000-0000-000000000000}"/>
          </ac:spMkLst>
        </pc:spChg>
        <pc:spChg chg="del">
          <ac:chgData name="James Harmeling" userId="4163935ddb78b774" providerId="Windows Live" clId="Web-{A4C14B98-F181-8AB6-4DF8-B6B46DEDDF04}" dt="2025-02-14T04:39:38.088" v="2"/>
          <ac:spMkLst>
            <pc:docMk/>
            <pc:sldMk cId="109857222" sldId="256"/>
            <ac:spMk id="3" creationId="{00000000-0000-0000-0000-000000000000}"/>
          </ac:spMkLst>
        </pc:spChg>
        <pc:spChg chg="add mod">
          <ac:chgData name="James Harmeling" userId="4163935ddb78b774" providerId="Windows Live" clId="Web-{A4C14B98-F181-8AB6-4DF8-B6B46DEDDF04}" dt="2025-02-14T04:41:51.671" v="13" actId="1076"/>
          <ac:spMkLst>
            <pc:docMk/>
            <pc:sldMk cId="109857222" sldId="256"/>
            <ac:spMk id="6" creationId="{FE81AF81-83D8-426B-DA06-02E01A143655}"/>
          </ac:spMkLst>
        </pc:spChg>
        <pc:spChg chg="add del">
          <ac:chgData name="James Harmeling" userId="4163935ddb78b774" providerId="Windows Live" clId="Web-{A4C14B98-F181-8AB6-4DF8-B6B46DEDDF04}" dt="2025-02-14T04:40:38.730" v="8"/>
          <ac:spMkLst>
            <pc:docMk/>
            <pc:sldMk cId="109857222" sldId="256"/>
            <ac:spMk id="9" creationId="{3D36440C-7C9F-AD70-A0D7-E58EE8D4D96E}"/>
          </ac:spMkLst>
        </pc:spChg>
        <pc:spChg chg="add del">
          <ac:chgData name="James Harmeling" userId="4163935ddb78b774" providerId="Windows Live" clId="Web-{A4C14B98-F181-8AB6-4DF8-B6B46DEDDF04}" dt="2025-02-14T04:40:38.730" v="7"/>
          <ac:spMkLst>
            <pc:docMk/>
            <pc:sldMk cId="109857222" sldId="256"/>
            <ac:spMk id="14" creationId="{35D3817B-01DA-DCDA-FA18-49D6FF003762}"/>
          </ac:spMkLst>
        </pc:spChg>
        <pc:spChg chg="add">
          <ac:chgData name="James Harmeling" userId="4163935ddb78b774" providerId="Windows Live" clId="Web-{A4C14B98-F181-8AB6-4DF8-B6B46DEDDF04}" dt="2025-02-14T04:40:38.730" v="8"/>
          <ac:spMkLst>
            <pc:docMk/>
            <pc:sldMk cId="109857222" sldId="256"/>
            <ac:spMk id="16" creationId="{4D210342-C3F4-5EAC-3A4D-4770C07F3854}"/>
          </ac:spMkLst>
        </pc:spChg>
        <pc:picChg chg="add del mod">
          <ac:chgData name="James Harmeling" userId="4163935ddb78b774" providerId="Windows Live" clId="Web-{A4C14B98-F181-8AB6-4DF8-B6B46DEDDF04}" dt="2025-02-14T04:40:28.464" v="4"/>
          <ac:picMkLst>
            <pc:docMk/>
            <pc:sldMk cId="109857222" sldId="256"/>
            <ac:picMk id="4" creationId="{BDBE5891-519A-B7B5-268C-2301602C1585}"/>
          </ac:picMkLst>
        </pc:picChg>
        <pc:picChg chg="add mod">
          <ac:chgData name="James Harmeling" userId="4163935ddb78b774" providerId="Windows Live" clId="Web-{A4C14B98-F181-8AB6-4DF8-B6B46DEDDF04}" dt="2025-02-14T04:47:07.746" v="42" actId="1076"/>
          <ac:picMkLst>
            <pc:docMk/>
            <pc:sldMk cId="109857222" sldId="256"/>
            <ac:picMk id="5" creationId="{EAC912D6-E5AC-4DB9-899A-CF08D58B7EDE}"/>
          </ac:picMkLst>
        </pc:picChg>
      </pc:sldChg>
      <pc:sldChg chg="addSp modSp new modTransition">
        <pc:chgData name="James Harmeling" userId="4163935ddb78b774" providerId="Windows Live" clId="Web-{A4C14B98-F181-8AB6-4DF8-B6B46DEDDF04}" dt="2025-02-14T04:47:47.341" v="46" actId="14100"/>
        <pc:sldMkLst>
          <pc:docMk/>
          <pc:sldMk cId="1655645782" sldId="257"/>
        </pc:sldMkLst>
        <pc:spChg chg="add mod ord">
          <ac:chgData name="James Harmeling" userId="4163935ddb78b774" providerId="Windows Live" clId="Web-{A4C14B98-F181-8AB6-4DF8-B6B46DEDDF04}" dt="2025-02-14T04:46:14.681" v="37" actId="1076"/>
          <ac:spMkLst>
            <pc:docMk/>
            <pc:sldMk cId="1655645782" sldId="257"/>
            <ac:spMk id="3" creationId="{A8E13C0A-E30A-ADA0-B78F-1DD09A86EB5B}"/>
          </ac:spMkLst>
        </pc:spChg>
        <pc:spChg chg="add mod">
          <ac:chgData name="James Harmeling" userId="4163935ddb78b774" providerId="Windows Live" clId="Web-{A4C14B98-F181-8AB6-4DF8-B6B46DEDDF04}" dt="2025-02-14T04:47:47.341" v="46" actId="14100"/>
          <ac:spMkLst>
            <pc:docMk/>
            <pc:sldMk cId="1655645782" sldId="257"/>
            <ac:spMk id="4" creationId="{8605BF6A-A691-F173-DD83-ACB8BCE2B842}"/>
          </ac:spMkLst>
        </pc:spChg>
        <pc:picChg chg="add mod ord modCrop">
          <ac:chgData name="James Harmeling" userId="4163935ddb78b774" providerId="Windows Live" clId="Web-{A4C14B98-F181-8AB6-4DF8-B6B46DEDDF04}" dt="2025-02-14T04:44:36.771" v="27"/>
          <ac:picMkLst>
            <pc:docMk/>
            <pc:sldMk cId="1655645782" sldId="257"/>
            <ac:picMk id="2" creationId="{450C1CAE-6E39-A272-A265-9568136C3630}"/>
          </ac:picMkLst>
        </pc:picChg>
      </pc:sldChg>
      <pc:sldChg chg="addSp delSp modSp add replId addAnim delAnim modAnim">
        <pc:chgData name="James Harmeling" userId="4163935ddb78b774" providerId="Windows Live" clId="Web-{A4C14B98-F181-8AB6-4DF8-B6B46DEDDF04}" dt="2025-02-14T05:04:55.553" v="162" actId="20577"/>
        <pc:sldMkLst>
          <pc:docMk/>
          <pc:sldMk cId="4207062599" sldId="258"/>
        </pc:sldMkLst>
        <pc:spChg chg="mod">
          <ac:chgData name="James Harmeling" userId="4163935ddb78b774" providerId="Windows Live" clId="Web-{A4C14B98-F181-8AB6-4DF8-B6B46DEDDF04}" dt="2025-02-14T05:03:59.847" v="157" actId="1076"/>
          <ac:spMkLst>
            <pc:docMk/>
            <pc:sldMk cId="4207062599" sldId="258"/>
            <ac:spMk id="3" creationId="{003215B8-CEB7-A000-3022-66F6CA669214}"/>
          </ac:spMkLst>
        </pc:spChg>
        <pc:spChg chg="add mod">
          <ac:chgData name="James Harmeling" userId="4163935ddb78b774" providerId="Windows Live" clId="Web-{A4C14B98-F181-8AB6-4DF8-B6B46DEDDF04}" dt="2025-02-14T05:04:55.553" v="162" actId="20577"/>
          <ac:spMkLst>
            <pc:docMk/>
            <pc:sldMk cId="4207062599" sldId="258"/>
            <ac:spMk id="6" creationId="{F9F7B75E-3F26-6710-2D7F-ED9C00113A88}"/>
          </ac:spMkLst>
        </pc:spChg>
        <pc:spChg chg="add mod">
          <ac:chgData name="James Harmeling" userId="4163935ddb78b774" providerId="Windows Live" clId="Web-{A4C14B98-F181-8AB6-4DF8-B6B46DEDDF04}" dt="2025-02-14T04:57:10.660" v="102" actId="14100"/>
          <ac:spMkLst>
            <pc:docMk/>
            <pc:sldMk cId="4207062599" sldId="258"/>
            <ac:spMk id="7" creationId="{A869314E-2749-EFC8-EBED-26845F7C877E}"/>
          </ac:spMkLst>
        </pc:spChg>
        <pc:spChg chg="add mod">
          <ac:chgData name="James Harmeling" userId="4163935ddb78b774" providerId="Windows Live" clId="Web-{A4C14B98-F181-8AB6-4DF8-B6B46DEDDF04}" dt="2025-02-14T04:55:31.906" v="87"/>
          <ac:spMkLst>
            <pc:docMk/>
            <pc:sldMk cId="4207062599" sldId="258"/>
            <ac:spMk id="8" creationId="{B47D5E27-C82B-BCB2-5EC3-92D2F9B6BE0A}"/>
          </ac:spMkLst>
        </pc:spChg>
        <pc:spChg chg="add mod">
          <ac:chgData name="James Harmeling" userId="4163935ddb78b774" providerId="Windows Live" clId="Web-{A4C14B98-F181-8AB6-4DF8-B6B46DEDDF04}" dt="2025-02-14T04:55:46.141" v="89"/>
          <ac:spMkLst>
            <pc:docMk/>
            <pc:sldMk cId="4207062599" sldId="258"/>
            <ac:spMk id="9" creationId="{EEAF46F0-6A68-BDD0-B6E0-2AACEDA0BAAD}"/>
          </ac:spMkLst>
        </pc:spChg>
        <pc:spChg chg="add mod">
          <ac:chgData name="James Harmeling" userId="4163935ddb78b774" providerId="Windows Live" clId="Web-{A4C14B98-F181-8AB6-4DF8-B6B46DEDDF04}" dt="2025-02-14T04:57:05.956" v="101" actId="14100"/>
          <ac:spMkLst>
            <pc:docMk/>
            <pc:sldMk cId="4207062599" sldId="258"/>
            <ac:spMk id="10" creationId="{6E8BCD08-16A0-C9AA-66E1-CA791B84981A}"/>
          </ac:spMkLst>
        </pc:spChg>
        <pc:spChg chg="add mod">
          <ac:chgData name="James Harmeling" userId="4163935ddb78b774" providerId="Windows Live" clId="Web-{A4C14B98-F181-8AB6-4DF8-B6B46DEDDF04}" dt="2025-02-14T04:59:41.306" v="123" actId="1076"/>
          <ac:spMkLst>
            <pc:docMk/>
            <pc:sldMk cId="4207062599" sldId="258"/>
            <ac:spMk id="11" creationId="{26575FDA-C394-2CEC-3F6C-A3E6A89FCAF5}"/>
          </ac:spMkLst>
        </pc:spChg>
        <pc:spChg chg="add mod">
          <ac:chgData name="James Harmeling" userId="4163935ddb78b774" providerId="Windows Live" clId="Web-{A4C14B98-F181-8AB6-4DF8-B6B46DEDDF04}" dt="2025-02-14T04:59:57.244" v="126" actId="20577"/>
          <ac:spMkLst>
            <pc:docMk/>
            <pc:sldMk cId="4207062599" sldId="258"/>
            <ac:spMk id="12" creationId="{CC3EB451-CCB4-F827-2BDA-2975E1A6AFE9}"/>
          </ac:spMkLst>
        </pc:spChg>
        <pc:spChg chg="add mod">
          <ac:chgData name="James Harmeling" userId="4163935ddb78b774" providerId="Windows Live" clId="Web-{A4C14B98-F181-8AB6-4DF8-B6B46DEDDF04}" dt="2025-02-14T05:01:17.857" v="138" actId="20577"/>
          <ac:spMkLst>
            <pc:docMk/>
            <pc:sldMk cId="4207062599" sldId="258"/>
            <ac:spMk id="13" creationId="{BBC48E37-C8DF-BBC8-2E85-F0A1DB65FF1C}"/>
          </ac:spMkLst>
        </pc:spChg>
        <pc:picChg chg="del">
          <ac:chgData name="James Harmeling" userId="4163935ddb78b774" providerId="Windows Live" clId="Web-{A4C14B98-F181-8AB6-4DF8-B6B46DEDDF04}" dt="2025-02-14T04:49:33.782" v="48"/>
          <ac:picMkLst>
            <pc:docMk/>
            <pc:sldMk cId="4207062599" sldId="258"/>
            <ac:picMk id="2" creationId="{C80E11C2-352A-1303-EA79-C660D32EF9C4}"/>
          </ac:picMkLst>
        </pc:picChg>
        <pc:picChg chg="add mod">
          <ac:chgData name="James Harmeling" userId="4163935ddb78b774" providerId="Windows Live" clId="Web-{A4C14B98-F181-8AB6-4DF8-B6B46DEDDF04}" dt="2025-02-14T04:50:45.988" v="59" actId="1076"/>
          <ac:picMkLst>
            <pc:docMk/>
            <pc:sldMk cId="4207062599" sldId="258"/>
            <ac:picMk id="5" creationId="{117C1132-213D-498A-C26B-2F5007A7C7BE}"/>
          </ac:picMkLst>
        </pc:picChg>
      </pc:sldChg>
      <pc:sldChg chg="addSp delSp modSp add replId addAnim delAnim modAnim">
        <pc:chgData name="James Harmeling" userId="4163935ddb78b774" providerId="Windows Live" clId="Web-{A4C14B98-F181-8AB6-4DF8-B6B46DEDDF04}" dt="2025-02-14T05:09:30.219" v="219" actId="20577"/>
        <pc:sldMkLst>
          <pc:docMk/>
          <pc:sldMk cId="2874621232" sldId="259"/>
        </pc:sldMkLst>
        <pc:spChg chg="add mod">
          <ac:chgData name="James Harmeling" userId="4163935ddb78b774" providerId="Windows Live" clId="Web-{A4C14B98-F181-8AB6-4DF8-B6B46DEDDF04}" dt="2025-02-14T05:05:19.194" v="165" actId="1076"/>
          <ac:spMkLst>
            <pc:docMk/>
            <pc:sldMk cId="2874621232" sldId="259"/>
            <ac:spMk id="2" creationId="{FC4E9922-A067-A02B-E203-B554B0A6B69A}"/>
          </ac:spMkLst>
        </pc:spChg>
        <pc:spChg chg="mod">
          <ac:chgData name="James Harmeling" userId="4163935ddb78b774" providerId="Windows Live" clId="Web-{A4C14B98-F181-8AB6-4DF8-B6B46DEDDF04}" dt="2025-02-14T05:04:38.568" v="161" actId="1076"/>
          <ac:spMkLst>
            <pc:docMk/>
            <pc:sldMk cId="2874621232" sldId="259"/>
            <ac:spMk id="3" creationId="{655D787D-7256-EEEA-BAE4-CFE536BB404C}"/>
          </ac:spMkLst>
        </pc:spChg>
        <pc:spChg chg="mod">
          <ac:chgData name="James Harmeling" userId="4163935ddb78b774" providerId="Windows Live" clId="Web-{A4C14B98-F181-8AB6-4DF8-B6B46DEDDF04}" dt="2025-02-14T05:03:25.705" v="154" actId="20577"/>
          <ac:spMkLst>
            <pc:docMk/>
            <pc:sldMk cId="2874621232" sldId="259"/>
            <ac:spMk id="6" creationId="{814C521D-1773-C7D6-18C3-F1D4CC8EC862}"/>
          </ac:spMkLst>
        </pc:spChg>
        <pc:spChg chg="del">
          <ac:chgData name="James Harmeling" userId="4163935ddb78b774" providerId="Windows Live" clId="Web-{A4C14B98-F181-8AB6-4DF8-B6B46DEDDF04}" dt="2025-02-14T05:02:12.624" v="146"/>
          <ac:spMkLst>
            <pc:docMk/>
            <pc:sldMk cId="2874621232" sldId="259"/>
            <ac:spMk id="7" creationId="{1670A67E-2D25-8C5C-F843-8ADFDAAF78F1}"/>
          </ac:spMkLst>
        </pc:spChg>
        <pc:spChg chg="del">
          <ac:chgData name="James Harmeling" userId="4163935ddb78b774" providerId="Windows Live" clId="Web-{A4C14B98-F181-8AB6-4DF8-B6B46DEDDF04}" dt="2025-02-14T05:02:08.718" v="145"/>
          <ac:spMkLst>
            <pc:docMk/>
            <pc:sldMk cId="2874621232" sldId="259"/>
            <ac:spMk id="10" creationId="{AB966CF7-84A8-CB60-8D93-8D03AEEDB812}"/>
          </ac:spMkLst>
        </pc:spChg>
        <pc:spChg chg="del">
          <ac:chgData name="James Harmeling" userId="4163935ddb78b774" providerId="Windows Live" clId="Web-{A4C14B98-F181-8AB6-4DF8-B6B46DEDDF04}" dt="2025-02-14T05:02:06.171" v="144"/>
          <ac:spMkLst>
            <pc:docMk/>
            <pc:sldMk cId="2874621232" sldId="259"/>
            <ac:spMk id="11" creationId="{B441FE70-3241-3BA0-9FF5-AF547A9B1713}"/>
          </ac:spMkLst>
        </pc:spChg>
        <pc:spChg chg="del">
          <ac:chgData name="James Harmeling" userId="4163935ddb78b774" providerId="Windows Live" clId="Web-{A4C14B98-F181-8AB6-4DF8-B6B46DEDDF04}" dt="2025-02-14T05:02:03.343" v="143"/>
          <ac:spMkLst>
            <pc:docMk/>
            <pc:sldMk cId="2874621232" sldId="259"/>
            <ac:spMk id="12" creationId="{69886629-F4FB-CEE8-4B25-19B45A16BE7B}"/>
          </ac:spMkLst>
        </pc:spChg>
        <pc:spChg chg="del mod">
          <ac:chgData name="James Harmeling" userId="4163935ddb78b774" providerId="Windows Live" clId="Web-{A4C14B98-F181-8AB6-4DF8-B6B46DEDDF04}" dt="2025-02-14T05:02:00.530" v="142"/>
          <ac:spMkLst>
            <pc:docMk/>
            <pc:sldMk cId="2874621232" sldId="259"/>
            <ac:spMk id="13" creationId="{9AA37578-DBDC-40B3-E718-3FDA900BD9A2}"/>
          </ac:spMkLst>
        </pc:spChg>
        <pc:spChg chg="add mod">
          <ac:chgData name="James Harmeling" userId="4163935ddb78b774" providerId="Windows Live" clId="Web-{A4C14B98-F181-8AB6-4DF8-B6B46DEDDF04}" dt="2025-02-14T05:08:23.107" v="199" actId="1076"/>
          <ac:spMkLst>
            <pc:docMk/>
            <pc:sldMk cId="2874621232" sldId="259"/>
            <ac:spMk id="14" creationId="{AFD809F6-3027-CDE9-C28A-E90F2E2B1C82}"/>
          </ac:spMkLst>
        </pc:spChg>
        <pc:spChg chg="add mod">
          <ac:chgData name="James Harmeling" userId="4163935ddb78b774" providerId="Windows Live" clId="Web-{A4C14B98-F181-8AB6-4DF8-B6B46DEDDF04}" dt="2025-02-14T05:08:07.998" v="196" actId="14100"/>
          <ac:spMkLst>
            <pc:docMk/>
            <pc:sldMk cId="2874621232" sldId="259"/>
            <ac:spMk id="16" creationId="{F8ACF843-FC62-AE8E-F803-D21F6D31D8D5}"/>
          </ac:spMkLst>
        </pc:spChg>
        <pc:spChg chg="add mod">
          <ac:chgData name="James Harmeling" userId="4163935ddb78b774" providerId="Windows Live" clId="Web-{A4C14B98-F181-8AB6-4DF8-B6B46DEDDF04}" dt="2025-02-14T05:07:59.544" v="195" actId="14100"/>
          <ac:spMkLst>
            <pc:docMk/>
            <pc:sldMk cId="2874621232" sldId="259"/>
            <ac:spMk id="18" creationId="{FDD0D036-8C87-3699-A120-3CFFA19F7514}"/>
          </ac:spMkLst>
        </pc:spChg>
        <pc:spChg chg="add mod">
          <ac:chgData name="James Harmeling" userId="4163935ddb78b774" providerId="Windows Live" clId="Web-{A4C14B98-F181-8AB6-4DF8-B6B46DEDDF04}" dt="2025-02-14T05:08:49.249" v="212" actId="20577"/>
          <ac:spMkLst>
            <pc:docMk/>
            <pc:sldMk cId="2874621232" sldId="259"/>
            <ac:spMk id="20" creationId="{406E38DA-1344-4C51-A9A0-3BD2C804A20D}"/>
          </ac:spMkLst>
        </pc:spChg>
        <pc:spChg chg="add mod">
          <ac:chgData name="James Harmeling" userId="4163935ddb78b774" providerId="Windows Live" clId="Web-{A4C14B98-F181-8AB6-4DF8-B6B46DEDDF04}" dt="2025-02-14T05:09:30.219" v="219" actId="20577"/>
          <ac:spMkLst>
            <pc:docMk/>
            <pc:sldMk cId="2874621232" sldId="259"/>
            <ac:spMk id="22" creationId="{2814FB94-6550-3FED-6591-885291E9ECAB}"/>
          </ac:spMkLst>
        </pc:spChg>
      </pc:sldChg>
      <pc:sldChg chg="addSp delSp modSp add replId addAnim delAnim">
        <pc:chgData name="James Harmeling" userId="4163935ddb78b774" providerId="Windows Live" clId="Web-{A4C14B98-F181-8AB6-4DF8-B6B46DEDDF04}" dt="2025-02-14T05:11:14.348" v="236"/>
        <pc:sldMkLst>
          <pc:docMk/>
          <pc:sldMk cId="119661571" sldId="260"/>
        </pc:sldMkLst>
        <pc:spChg chg="add mod">
          <ac:chgData name="James Harmeling" userId="4163935ddb78b774" providerId="Windows Live" clId="Web-{A4C14B98-F181-8AB6-4DF8-B6B46DEDDF04}" dt="2025-02-14T05:10:55.879" v="235" actId="20577"/>
          <ac:spMkLst>
            <pc:docMk/>
            <pc:sldMk cId="119661571" sldId="260"/>
            <ac:spMk id="10" creationId="{B20F0EED-4E21-0C15-566E-429E81D3300A}"/>
          </ac:spMkLst>
        </pc:spChg>
        <pc:spChg chg="del">
          <ac:chgData name="James Harmeling" userId="4163935ddb78b774" providerId="Windows Live" clId="Web-{A4C14B98-F181-8AB6-4DF8-B6B46DEDDF04}" dt="2025-02-14T05:09:43.267" v="221"/>
          <ac:spMkLst>
            <pc:docMk/>
            <pc:sldMk cId="119661571" sldId="260"/>
            <ac:spMk id="14" creationId="{0419D0B0-9843-C74D-5E0B-A2D9DA3CD217}"/>
          </ac:spMkLst>
        </pc:spChg>
        <pc:spChg chg="del">
          <ac:chgData name="James Harmeling" userId="4163935ddb78b774" providerId="Windows Live" clId="Web-{A4C14B98-F181-8AB6-4DF8-B6B46DEDDF04}" dt="2025-02-14T05:09:49.892" v="222"/>
          <ac:spMkLst>
            <pc:docMk/>
            <pc:sldMk cId="119661571" sldId="260"/>
            <ac:spMk id="16" creationId="{17D2C287-17D8-363D-1BEA-C43F10B67676}"/>
          </ac:spMkLst>
        </pc:spChg>
        <pc:spChg chg="del">
          <ac:chgData name="James Harmeling" userId="4163935ddb78b774" providerId="Windows Live" clId="Web-{A4C14B98-F181-8AB6-4DF8-B6B46DEDDF04}" dt="2025-02-14T05:09:55.517" v="223"/>
          <ac:spMkLst>
            <pc:docMk/>
            <pc:sldMk cId="119661571" sldId="260"/>
            <ac:spMk id="18" creationId="{49A21FEE-D274-3B26-903A-3AE5EA6CECE4}"/>
          </ac:spMkLst>
        </pc:spChg>
        <pc:spChg chg="del">
          <ac:chgData name="James Harmeling" userId="4163935ddb78b774" providerId="Windows Live" clId="Web-{A4C14B98-F181-8AB6-4DF8-B6B46DEDDF04}" dt="2025-02-14T05:09:58.392" v="224"/>
          <ac:spMkLst>
            <pc:docMk/>
            <pc:sldMk cId="119661571" sldId="260"/>
            <ac:spMk id="20" creationId="{40CE678D-5B96-CA40-D8A1-226D55194AB3}"/>
          </ac:spMkLst>
        </pc:spChg>
        <pc:spChg chg="del mod">
          <ac:chgData name="James Harmeling" userId="4163935ddb78b774" providerId="Windows Live" clId="Web-{A4C14B98-F181-8AB6-4DF8-B6B46DEDDF04}" dt="2025-02-14T05:10:06.549" v="226"/>
          <ac:spMkLst>
            <pc:docMk/>
            <pc:sldMk cId="119661571" sldId="260"/>
            <ac:spMk id="22" creationId="{5EC8D006-9764-826A-C251-181FC7025A1A}"/>
          </ac:spMkLst>
        </pc:spChg>
      </pc:sldChg>
      <pc:sldChg chg="add del replId">
        <pc:chgData name="James Harmeling" userId="4163935ddb78b774" providerId="Windows Live" clId="Web-{A4C14B98-F181-8AB6-4DF8-B6B46DEDDF04}" dt="2025-02-14T05:12:04.132" v="237"/>
        <pc:sldMkLst>
          <pc:docMk/>
          <pc:sldMk cId="232529027" sldId="261"/>
        </pc:sldMkLst>
      </pc:sldChg>
      <pc:sldMasterChg chg="del delSldLayout">
        <pc:chgData name="James Harmeling" userId="4163935ddb78b774" providerId="Windows Live" clId="Web-{A4C14B98-F181-8AB6-4DF8-B6B46DEDDF04}" dt="2025-02-14T04:39:43.369" v="3"/>
        <pc:sldMasterMkLst>
          <pc:docMk/>
          <pc:sldMasterMk cId="2460954070" sldId="2147483660"/>
        </pc:sldMasterMkLst>
        <pc:sldLayoutChg chg="del">
          <pc:chgData name="James Harmeling" userId="4163935ddb78b774" providerId="Windows Live" clId="Web-{A4C14B98-F181-8AB6-4DF8-B6B46DEDDF04}" dt="2025-02-14T04:39:43.369" v="3"/>
          <pc:sldLayoutMkLst>
            <pc:docMk/>
            <pc:sldMasterMk cId="2460954070" sldId="2147483660"/>
            <pc:sldLayoutMk cId="2385387890" sldId="2147483661"/>
          </pc:sldLayoutMkLst>
        </pc:sldLayoutChg>
        <pc:sldLayoutChg chg="del">
          <pc:chgData name="James Harmeling" userId="4163935ddb78b774" providerId="Windows Live" clId="Web-{A4C14B98-F181-8AB6-4DF8-B6B46DEDDF04}" dt="2025-02-14T04:39:43.369" v="3"/>
          <pc:sldLayoutMkLst>
            <pc:docMk/>
            <pc:sldMasterMk cId="2460954070" sldId="2147483660"/>
            <pc:sldLayoutMk cId="949138452" sldId="2147483662"/>
          </pc:sldLayoutMkLst>
        </pc:sldLayoutChg>
        <pc:sldLayoutChg chg="del">
          <pc:chgData name="James Harmeling" userId="4163935ddb78b774" providerId="Windows Live" clId="Web-{A4C14B98-F181-8AB6-4DF8-B6B46DEDDF04}" dt="2025-02-14T04:39:43.369" v="3"/>
          <pc:sldLayoutMkLst>
            <pc:docMk/>
            <pc:sldMasterMk cId="2460954070" sldId="2147483660"/>
            <pc:sldLayoutMk cId="2591524520" sldId="2147483663"/>
          </pc:sldLayoutMkLst>
        </pc:sldLayoutChg>
        <pc:sldLayoutChg chg="del">
          <pc:chgData name="James Harmeling" userId="4163935ddb78b774" providerId="Windows Live" clId="Web-{A4C14B98-F181-8AB6-4DF8-B6B46DEDDF04}" dt="2025-02-14T04:39:43.369" v="3"/>
          <pc:sldLayoutMkLst>
            <pc:docMk/>
            <pc:sldMasterMk cId="2460954070" sldId="2147483660"/>
            <pc:sldLayoutMk cId="1203092039" sldId="2147483664"/>
          </pc:sldLayoutMkLst>
        </pc:sldLayoutChg>
        <pc:sldLayoutChg chg="del">
          <pc:chgData name="James Harmeling" userId="4163935ddb78b774" providerId="Windows Live" clId="Web-{A4C14B98-F181-8AB6-4DF8-B6B46DEDDF04}" dt="2025-02-14T04:39:43.369" v="3"/>
          <pc:sldLayoutMkLst>
            <pc:docMk/>
            <pc:sldMasterMk cId="2460954070" sldId="2147483660"/>
            <pc:sldLayoutMk cId="3733172339" sldId="2147483665"/>
          </pc:sldLayoutMkLst>
        </pc:sldLayoutChg>
        <pc:sldLayoutChg chg="del">
          <pc:chgData name="James Harmeling" userId="4163935ddb78b774" providerId="Windows Live" clId="Web-{A4C14B98-F181-8AB6-4DF8-B6B46DEDDF04}" dt="2025-02-14T04:39:43.369" v="3"/>
          <pc:sldLayoutMkLst>
            <pc:docMk/>
            <pc:sldMasterMk cId="2460954070" sldId="2147483660"/>
            <pc:sldLayoutMk cId="3210312558" sldId="2147483666"/>
          </pc:sldLayoutMkLst>
        </pc:sldLayoutChg>
        <pc:sldLayoutChg chg="del">
          <pc:chgData name="James Harmeling" userId="4163935ddb78b774" providerId="Windows Live" clId="Web-{A4C14B98-F181-8AB6-4DF8-B6B46DEDDF04}" dt="2025-02-14T04:39:43.369" v="3"/>
          <pc:sldLayoutMkLst>
            <pc:docMk/>
            <pc:sldMasterMk cId="2460954070" sldId="2147483660"/>
            <pc:sldLayoutMk cId="3146388984" sldId="2147483667"/>
          </pc:sldLayoutMkLst>
        </pc:sldLayoutChg>
        <pc:sldLayoutChg chg="del">
          <pc:chgData name="James Harmeling" userId="4163935ddb78b774" providerId="Windows Live" clId="Web-{A4C14B98-F181-8AB6-4DF8-B6B46DEDDF04}" dt="2025-02-14T04:39:43.369" v="3"/>
          <pc:sldLayoutMkLst>
            <pc:docMk/>
            <pc:sldMasterMk cId="2460954070" sldId="2147483660"/>
            <pc:sldLayoutMk cId="3171841454" sldId="2147483668"/>
          </pc:sldLayoutMkLst>
        </pc:sldLayoutChg>
        <pc:sldLayoutChg chg="del">
          <pc:chgData name="James Harmeling" userId="4163935ddb78b774" providerId="Windows Live" clId="Web-{A4C14B98-F181-8AB6-4DF8-B6B46DEDDF04}" dt="2025-02-14T04:39:43.369" v="3"/>
          <pc:sldLayoutMkLst>
            <pc:docMk/>
            <pc:sldMasterMk cId="2460954070" sldId="2147483660"/>
            <pc:sldLayoutMk cId="1718958274" sldId="2147483669"/>
          </pc:sldLayoutMkLst>
        </pc:sldLayoutChg>
        <pc:sldLayoutChg chg="del">
          <pc:chgData name="James Harmeling" userId="4163935ddb78b774" providerId="Windows Live" clId="Web-{A4C14B98-F181-8AB6-4DF8-B6B46DEDDF04}" dt="2025-02-14T04:39:43.369" v="3"/>
          <pc:sldLayoutMkLst>
            <pc:docMk/>
            <pc:sldMasterMk cId="2460954070" sldId="2147483660"/>
            <pc:sldLayoutMk cId="2202905451" sldId="2147483670"/>
          </pc:sldLayoutMkLst>
        </pc:sldLayoutChg>
        <pc:sldLayoutChg chg="del">
          <pc:chgData name="James Harmeling" userId="4163935ddb78b774" providerId="Windows Live" clId="Web-{A4C14B98-F181-8AB6-4DF8-B6B46DEDDF04}" dt="2025-02-14T04:39:43.369" v="3"/>
          <pc:sldLayoutMkLst>
            <pc:docMk/>
            <pc:sldMasterMk cId="2460954070" sldId="2147483660"/>
            <pc:sldLayoutMk cId="3479445657" sldId="2147483671"/>
          </pc:sldLayoutMkLst>
        </pc:sldLayoutChg>
      </pc:sldMasterChg>
      <pc:sldMasterChg chg="add modTransition addSldLayout modSldLayout">
        <pc:chgData name="James Harmeling" userId="4163935ddb78b774" providerId="Windows Live" clId="Web-{A4C14B98-F181-8AB6-4DF8-B6B46DEDDF04}" dt="2025-02-14T04:47:17.527" v="44"/>
        <pc:sldMasterMkLst>
          <pc:docMk/>
          <pc:sldMasterMk cId="812675171" sldId="2147483685"/>
        </pc:sldMasterMkLst>
        <pc:sldLayoutChg chg="add modTransition">
          <pc:chgData name="James Harmeling" userId="4163935ddb78b774" providerId="Windows Live" clId="Web-{A4C14B98-F181-8AB6-4DF8-B6B46DEDDF04}" dt="2025-02-14T04:47:17.527" v="44"/>
          <pc:sldLayoutMkLst>
            <pc:docMk/>
            <pc:sldMasterMk cId="812675171" sldId="2147483685"/>
            <pc:sldLayoutMk cId="1011510751" sldId="2147483674"/>
          </pc:sldLayoutMkLst>
        </pc:sldLayoutChg>
        <pc:sldLayoutChg chg="add modTransition">
          <pc:chgData name="James Harmeling" userId="4163935ddb78b774" providerId="Windows Live" clId="Web-{A4C14B98-F181-8AB6-4DF8-B6B46DEDDF04}" dt="2025-02-14T04:47:17.527" v="44"/>
          <pc:sldLayoutMkLst>
            <pc:docMk/>
            <pc:sldMasterMk cId="812675171" sldId="2147483685"/>
            <pc:sldLayoutMk cId="2017949612" sldId="2147483675"/>
          </pc:sldLayoutMkLst>
        </pc:sldLayoutChg>
        <pc:sldLayoutChg chg="add modTransition">
          <pc:chgData name="James Harmeling" userId="4163935ddb78b774" providerId="Windows Live" clId="Web-{A4C14B98-F181-8AB6-4DF8-B6B46DEDDF04}" dt="2025-02-14T04:47:17.527" v="44"/>
          <pc:sldLayoutMkLst>
            <pc:docMk/>
            <pc:sldMasterMk cId="812675171" sldId="2147483685"/>
            <pc:sldLayoutMk cId="3376427528" sldId="2147483676"/>
          </pc:sldLayoutMkLst>
        </pc:sldLayoutChg>
        <pc:sldLayoutChg chg="add modTransition">
          <pc:chgData name="James Harmeling" userId="4163935ddb78b774" providerId="Windows Live" clId="Web-{A4C14B98-F181-8AB6-4DF8-B6B46DEDDF04}" dt="2025-02-14T04:47:17.527" v="44"/>
          <pc:sldLayoutMkLst>
            <pc:docMk/>
            <pc:sldMasterMk cId="812675171" sldId="2147483685"/>
            <pc:sldLayoutMk cId="2312162986" sldId="2147483677"/>
          </pc:sldLayoutMkLst>
        </pc:sldLayoutChg>
        <pc:sldLayoutChg chg="add modTransition">
          <pc:chgData name="James Harmeling" userId="4163935ddb78b774" providerId="Windows Live" clId="Web-{A4C14B98-F181-8AB6-4DF8-B6B46DEDDF04}" dt="2025-02-14T04:47:17.527" v="44"/>
          <pc:sldLayoutMkLst>
            <pc:docMk/>
            <pc:sldMasterMk cId="812675171" sldId="2147483685"/>
            <pc:sldLayoutMk cId="823140252" sldId="2147483678"/>
          </pc:sldLayoutMkLst>
        </pc:sldLayoutChg>
        <pc:sldLayoutChg chg="add modTransition">
          <pc:chgData name="James Harmeling" userId="4163935ddb78b774" providerId="Windows Live" clId="Web-{A4C14B98-F181-8AB6-4DF8-B6B46DEDDF04}" dt="2025-02-14T04:47:17.527" v="44"/>
          <pc:sldLayoutMkLst>
            <pc:docMk/>
            <pc:sldMasterMk cId="812675171" sldId="2147483685"/>
            <pc:sldLayoutMk cId="2996601652" sldId="2147483679"/>
          </pc:sldLayoutMkLst>
        </pc:sldLayoutChg>
        <pc:sldLayoutChg chg="add modTransition">
          <pc:chgData name="James Harmeling" userId="4163935ddb78b774" providerId="Windows Live" clId="Web-{A4C14B98-F181-8AB6-4DF8-B6B46DEDDF04}" dt="2025-02-14T04:47:17.527" v="44"/>
          <pc:sldLayoutMkLst>
            <pc:docMk/>
            <pc:sldMasterMk cId="812675171" sldId="2147483685"/>
            <pc:sldLayoutMk cId="3062910602" sldId="2147483680"/>
          </pc:sldLayoutMkLst>
        </pc:sldLayoutChg>
        <pc:sldLayoutChg chg="add modTransition">
          <pc:chgData name="James Harmeling" userId="4163935ddb78b774" providerId="Windows Live" clId="Web-{A4C14B98-F181-8AB6-4DF8-B6B46DEDDF04}" dt="2025-02-14T04:47:17.527" v="44"/>
          <pc:sldLayoutMkLst>
            <pc:docMk/>
            <pc:sldMasterMk cId="812675171" sldId="2147483685"/>
            <pc:sldLayoutMk cId="2090006401" sldId="2147483681"/>
          </pc:sldLayoutMkLst>
        </pc:sldLayoutChg>
        <pc:sldLayoutChg chg="add modTransition">
          <pc:chgData name="James Harmeling" userId="4163935ddb78b774" providerId="Windows Live" clId="Web-{A4C14B98-F181-8AB6-4DF8-B6B46DEDDF04}" dt="2025-02-14T04:47:17.527" v="44"/>
          <pc:sldLayoutMkLst>
            <pc:docMk/>
            <pc:sldMasterMk cId="812675171" sldId="2147483685"/>
            <pc:sldLayoutMk cId="455649771" sldId="2147483682"/>
          </pc:sldLayoutMkLst>
        </pc:sldLayoutChg>
        <pc:sldLayoutChg chg="add modTransition">
          <pc:chgData name="James Harmeling" userId="4163935ddb78b774" providerId="Windows Live" clId="Web-{A4C14B98-F181-8AB6-4DF8-B6B46DEDDF04}" dt="2025-02-14T04:47:17.527" v="44"/>
          <pc:sldLayoutMkLst>
            <pc:docMk/>
            <pc:sldMasterMk cId="812675171" sldId="2147483685"/>
            <pc:sldLayoutMk cId="1303591054" sldId="2147483683"/>
          </pc:sldLayoutMkLst>
        </pc:sldLayoutChg>
        <pc:sldLayoutChg chg="add modTransition">
          <pc:chgData name="James Harmeling" userId="4163935ddb78b774" providerId="Windows Live" clId="Web-{A4C14B98-F181-8AB6-4DF8-B6B46DEDDF04}" dt="2025-02-14T04:47:17.527" v="44"/>
          <pc:sldLayoutMkLst>
            <pc:docMk/>
            <pc:sldMasterMk cId="812675171" sldId="2147483685"/>
            <pc:sldLayoutMk cId="37250743" sldId="2147483684"/>
          </pc:sldLayoutMkLst>
        </pc:sldLayoutChg>
      </pc:sldMasterChg>
    </pc:docChg>
  </pc:docChgLst>
  <pc:docChgLst>
    <pc:chgData name="Matt Lyle" userId="a96e7d453dd11193" providerId="LiveId" clId="{F265A4FA-E4C5-4C78-A8F4-8231D45F3C03}"/>
    <pc:docChg chg="undo custSel addSld delSld modSld">
      <pc:chgData name="Matt Lyle" userId="a96e7d453dd11193" providerId="LiveId" clId="{F265A4FA-E4C5-4C78-A8F4-8231D45F3C03}" dt="2025-02-15T11:26:51.205" v="60" actId="47"/>
      <pc:docMkLst>
        <pc:docMk/>
      </pc:docMkLst>
      <pc:sldChg chg="del">
        <pc:chgData name="Matt Lyle" userId="a96e7d453dd11193" providerId="LiveId" clId="{F265A4FA-E4C5-4C78-A8F4-8231D45F3C03}" dt="2025-02-15T11:17:30.214" v="0" actId="47"/>
        <pc:sldMkLst>
          <pc:docMk/>
          <pc:sldMk cId="109857222" sldId="256"/>
        </pc:sldMkLst>
      </pc:sldChg>
      <pc:sldChg chg="modTransition">
        <pc:chgData name="Matt Lyle" userId="a96e7d453dd11193" providerId="LiveId" clId="{F265A4FA-E4C5-4C78-A8F4-8231D45F3C03}" dt="2025-02-15T11:17:52.921" v="2"/>
        <pc:sldMkLst>
          <pc:docMk/>
          <pc:sldMk cId="1655645782" sldId="257"/>
        </pc:sldMkLst>
      </pc:sldChg>
      <pc:sldChg chg="modSp add del mod">
        <pc:chgData name="Matt Lyle" userId="a96e7d453dd11193" providerId="LiveId" clId="{F265A4FA-E4C5-4C78-A8F4-8231D45F3C03}" dt="2025-02-15T11:26:51.205" v="60" actId="47"/>
        <pc:sldMkLst>
          <pc:docMk/>
          <pc:sldMk cId="2581761662" sldId="262"/>
        </pc:sldMkLst>
        <pc:spChg chg="mod">
          <ac:chgData name="Matt Lyle" userId="a96e7d453dd11193" providerId="LiveId" clId="{F265A4FA-E4C5-4C78-A8F4-8231D45F3C03}" dt="2025-02-15T11:26:10.695" v="59" actId="948"/>
          <ac:spMkLst>
            <pc:docMk/>
            <pc:sldMk cId="2581761662" sldId="262"/>
            <ac:spMk id="3" creationId="{D1264BF7-4C5F-7026-A2B6-5D97EFFFA698}"/>
          </ac:spMkLst>
        </pc:spChg>
      </pc:sldChg>
      <pc:sldChg chg="del">
        <pc:chgData name="Matt Lyle" userId="a96e7d453dd11193" providerId="LiveId" clId="{F265A4FA-E4C5-4C78-A8F4-8231D45F3C03}" dt="2025-02-15T11:17:31.360" v="1" actId="47"/>
        <pc:sldMkLst>
          <pc:docMk/>
          <pc:sldMk cId="3810785092" sldId="262"/>
        </pc:sldMkLst>
      </pc:sldChg>
    </pc:docChg>
  </pc:docChgLst>
  <pc:docChgLst>
    <pc:chgData name="James Harmeling" userId="4163935ddb78b774" providerId="Windows Live" clId="Web-{D0FDB17C-76F8-AF03-DB6B-BE8B0197D10A}"/>
    <pc:docChg chg="addSld modSld">
      <pc:chgData name="James Harmeling" userId="4163935ddb78b774" providerId="Windows Live" clId="Web-{D0FDB17C-76F8-AF03-DB6B-BE8B0197D10A}" dt="2025-02-15T04:31:10.405" v="16" actId="1076"/>
      <pc:docMkLst>
        <pc:docMk/>
      </pc:docMkLst>
      <pc:sldChg chg="addSp delSp modSp">
        <pc:chgData name="James Harmeling" userId="4163935ddb78b774" providerId="Windows Live" clId="Web-{D0FDB17C-76F8-AF03-DB6B-BE8B0197D10A}" dt="2025-02-15T04:30:15.718" v="5"/>
        <pc:sldMkLst>
          <pc:docMk/>
          <pc:sldMk cId="109857222" sldId="256"/>
        </pc:sldMkLst>
        <pc:spChg chg="del">
          <ac:chgData name="James Harmeling" userId="4163935ddb78b774" providerId="Windows Live" clId="Web-{D0FDB17C-76F8-AF03-DB6B-BE8B0197D10A}" dt="2025-02-15T04:28:28.359" v="0"/>
          <ac:spMkLst>
            <pc:docMk/>
            <pc:sldMk cId="109857222" sldId="256"/>
            <ac:spMk id="6" creationId="{FE81AF81-83D8-426B-DA06-02E01A143655}"/>
          </ac:spMkLst>
        </pc:spChg>
        <pc:spChg chg="del">
          <ac:chgData name="James Harmeling" userId="4163935ddb78b774" providerId="Windows Live" clId="Web-{D0FDB17C-76F8-AF03-DB6B-BE8B0197D10A}" dt="2025-02-15T04:30:15.718" v="5"/>
          <ac:spMkLst>
            <pc:docMk/>
            <pc:sldMk cId="109857222" sldId="256"/>
            <ac:spMk id="16" creationId="{4D210342-C3F4-5EAC-3A4D-4770C07F3854}"/>
          </ac:spMkLst>
        </pc:spChg>
        <pc:spChg chg="add">
          <ac:chgData name="James Harmeling" userId="4163935ddb78b774" providerId="Windows Live" clId="Web-{D0FDB17C-76F8-AF03-DB6B-BE8B0197D10A}" dt="2025-02-15T04:30:15.718" v="5"/>
          <ac:spMkLst>
            <pc:docMk/>
            <pc:sldMk cId="109857222" sldId="256"/>
            <ac:spMk id="21" creationId="{3D36440C-7C9F-AD70-A0D7-E58EE8D4D96E}"/>
          </ac:spMkLst>
        </pc:spChg>
        <pc:picChg chg="add mod">
          <ac:chgData name="James Harmeling" userId="4163935ddb78b774" providerId="Windows Live" clId="Web-{D0FDB17C-76F8-AF03-DB6B-BE8B0197D10A}" dt="2025-02-15T04:30:15.718" v="5"/>
          <ac:picMkLst>
            <pc:docMk/>
            <pc:sldMk cId="109857222" sldId="256"/>
            <ac:picMk id="2" creationId="{6482124D-D262-130E-D209-CC8E68186E53}"/>
          </ac:picMkLst>
        </pc:picChg>
        <pc:picChg chg="del">
          <ac:chgData name="James Harmeling" userId="4163935ddb78b774" providerId="Windows Live" clId="Web-{D0FDB17C-76F8-AF03-DB6B-BE8B0197D10A}" dt="2025-02-15T04:28:52.421" v="2"/>
          <ac:picMkLst>
            <pc:docMk/>
            <pc:sldMk cId="109857222" sldId="256"/>
            <ac:picMk id="5" creationId="{EAC912D6-E5AC-4DB9-899A-CF08D58B7EDE}"/>
          </ac:picMkLst>
        </pc:picChg>
      </pc:sldChg>
      <pc:sldChg chg="add replId">
        <pc:chgData name="James Harmeling" userId="4163935ddb78b774" providerId="Windows Live" clId="Web-{D0FDB17C-76F8-AF03-DB6B-BE8B0197D10A}" dt="2025-02-15T04:28:47.968" v="1"/>
        <pc:sldMkLst>
          <pc:docMk/>
          <pc:sldMk cId="1581230349" sldId="261"/>
        </pc:sldMkLst>
      </pc:sldChg>
      <pc:sldChg chg="addSp modSp new">
        <pc:chgData name="James Harmeling" userId="4163935ddb78b774" providerId="Windows Live" clId="Web-{D0FDB17C-76F8-AF03-DB6B-BE8B0197D10A}" dt="2025-02-15T04:31:10.405" v="16" actId="1076"/>
        <pc:sldMkLst>
          <pc:docMk/>
          <pc:sldMk cId="3810785092" sldId="262"/>
        </pc:sldMkLst>
        <pc:spChg chg="add mod">
          <ac:chgData name="James Harmeling" userId="4163935ddb78b774" providerId="Windows Live" clId="Web-{D0FDB17C-76F8-AF03-DB6B-BE8B0197D10A}" dt="2025-02-15T04:31:10.405" v="16" actId="1076"/>
          <ac:spMkLst>
            <pc:docMk/>
            <pc:sldMk cId="3810785092" sldId="262"/>
            <ac:spMk id="2" creationId="{DE2250BA-FD32-A613-C9CA-2088FDB13334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336E9A-8E96-CD8C-7598-F87632CD81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01923" y="1122363"/>
            <a:ext cx="7588155" cy="2621154"/>
          </a:xfrm>
        </p:spPr>
        <p:txBody>
          <a:bodyPr anchor="b">
            <a:normAutofit/>
          </a:bodyPr>
          <a:lstStyle>
            <a:lvl1pPr algn="ct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BDC76B8-60F6-62D3-9F73-E8166220301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01923" y="3843708"/>
            <a:ext cx="7588155" cy="1414091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E2DAFA-435E-AAF9-8B67-495E5AFDCD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28FA71-3A18-48C0-980F-4B68F7F63042}" type="datetime1">
              <a:rPr lang="en-US" smtClean="0"/>
              <a:t>2/15/2025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407A58-3351-E479-1A0C-2FF49FA427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789E10-2433-2ECB-9C92-571B583A4C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57153-B650-4DEB-B370-79DDCFDCE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9106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4E956D-CB73-C986-F100-46487310D1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648" y="548640"/>
            <a:ext cx="10515600" cy="113225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423E6A-A07C-BF0D-EA30-9A8A854E48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12648" y="1680898"/>
            <a:ext cx="10515600" cy="449606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DC9908-8F95-8DFC-72CC-158552B567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4EDB3-C0E8-45F8-9E1D-1B6C8D1880C0}" type="datetime1">
              <a:rPr lang="en-US" smtClean="0"/>
              <a:t>2/15/2025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26C9BE-9060-50CB-2BB7-07307FF89A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4A835B-97D3-BC22-F0B8-4986D46362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57153-B650-4DEB-B370-79DDCFDCE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162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85B0252-346C-F6F4-3642-19F571550D4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634888" y="578497"/>
            <a:ext cx="2047037" cy="559846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798DA36-7351-9D6A-518B-678AB8A507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578497"/>
            <a:ext cx="8796688" cy="559846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46BDFF-D746-836C-04B8-CA89AD5D14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F0EC4B-54ED-4041-B552-9BA760FA3DBA}" type="datetime1">
              <a:rPr lang="en-US" smtClean="0"/>
              <a:t>2/15/2025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9AA929-A9E6-FF9C-0C59-177F892D6A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16D893-7E81-90DC-4139-7687B39C3A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57153-B650-4DEB-B370-79DDCFDCE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6016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7433D9-FD02-59E2-0F81-A0B7201D2D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2DD052-3E45-E789-01F8-33250024EC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9485D1-E172-8F0A-A425-3097B3ABCF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1210E-201E-4473-82AC-2466F5386C38}" type="datetime1">
              <a:rPr lang="en-US" smtClean="0"/>
              <a:t>2/15/2025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7E6B5E-6174-FD5C-41E8-FFC44C650D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F72154-F85B-E301-DA57-E314D73159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57153-B650-4DEB-B370-79DDCFDCE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0006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1D06AF-EF87-8489-2C82-DEB90B7EFE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3381" y="553616"/>
            <a:ext cx="8273140" cy="4008859"/>
          </a:xfrm>
        </p:spPr>
        <p:txBody>
          <a:bodyPr anchor="t">
            <a:normAutofit/>
          </a:bodyPr>
          <a:lstStyle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8E5678-CA38-1318-9EA2-5E0A4F9A59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3380" y="4589463"/>
            <a:ext cx="8273140" cy="1384617"/>
          </a:xfrm>
        </p:spPr>
        <p:txBody>
          <a:bodyPr anchor="b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E99186-7E5A-60AF-DE69-5C7DA71611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EA198-6CAB-4B8F-B93F-1F9C8C4B6CE7}" type="datetime1">
              <a:rPr lang="en-US" smtClean="0"/>
              <a:t>2/15/2025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FA13D1-1FBA-E820-323B-77B41F1A66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39BE85-85F6-4636-C651-D87CC969A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57153-B650-4DEB-B370-79DDCFDCE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6497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F3BB49-A328-F121-7F27-DEB7C3CC2B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648" y="548640"/>
            <a:ext cx="10741152" cy="113225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2E861E-DFBA-B4AA-9356-CDE3D3F57C0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12648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51D7538-EC5A-3EE7-176F-A58920C507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7D0B7E-1A60-DA52-6965-92412B1C2F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6041F-4525-44D5-AA4F-332294BF1F56}" type="datetime1">
              <a:rPr lang="en-US" smtClean="0"/>
              <a:t>2/15/2025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BDD5A2-CE3E-3215-6DAA-F75C0D1229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1B822F1-284A-1786-FAF2-72129E2FE6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57153-B650-4DEB-B370-79DDCFDCE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5910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FEE969-634D-6E32-D227-18E9282C6F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547396"/>
            <a:ext cx="10745788" cy="114329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CD26D4-290A-F0ED-7D62-41EDA6FEC2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9600" y="1685735"/>
            <a:ext cx="5157787" cy="559834"/>
          </a:xfrm>
        </p:spPr>
        <p:txBody>
          <a:bodyPr anchor="b">
            <a:normAutofit/>
          </a:bodyPr>
          <a:lstStyle>
            <a:lvl1pPr marL="0" indent="0">
              <a:lnSpc>
                <a:spcPct val="90000"/>
              </a:lnSpc>
              <a:buNone/>
              <a:defRPr sz="20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4DA52B0-7419-A946-4523-6D34BCAD26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600" y="2386894"/>
            <a:ext cx="5157787" cy="376508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6536620-C4F3-EEC3-DBF1-05196B1CBB5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5735"/>
            <a:ext cx="5183188" cy="559834"/>
          </a:xfrm>
        </p:spPr>
        <p:txBody>
          <a:bodyPr anchor="b">
            <a:normAutofit/>
          </a:bodyPr>
          <a:lstStyle>
            <a:lvl1pPr marL="0" indent="0">
              <a:lnSpc>
                <a:spcPct val="90000"/>
              </a:lnSpc>
              <a:buNone/>
              <a:defRPr sz="20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3BAE980-E611-98B5-04E9-DE4584B0E33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199" y="2386894"/>
            <a:ext cx="5183189" cy="376508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E3B3581-658A-8487-F9CB-E79F2BFF27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57091-BBDF-4EB9-BA6B-2BB67AC4FC0F}" type="datetime1">
              <a:rPr lang="en-US" smtClean="0"/>
              <a:t>2/15/2025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49D76D8-9033-26CF-BF4C-AECCC685C1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02A06B8-CC1D-542F-D8EB-7625046B91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57153-B650-4DEB-B370-79DDCFDCE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507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6A9F42-7FF7-F803-C075-BC4968D35E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89E8268-7232-2944-F1BD-399F9419B5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B226B-77A6-410C-9796-083F278E0125}" type="datetime1">
              <a:rPr lang="en-US" smtClean="0"/>
              <a:t>2/15/2025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968DDD-323F-89A1-84E3-DDBA626D9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8FBDC76-671D-1671-DCE2-D5658BD40E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57153-B650-4DEB-B370-79DDCFDCE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1402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9BC4D82-0182-501C-9231-4676768047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A578B-D289-4C40-8593-3D356C49DA58}" type="datetime1">
              <a:rPr lang="en-US" smtClean="0"/>
              <a:t>2/15/2025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0EAA6C9-A7F3-19F1-D17C-A1D83FAF55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4EBB816-1B94-116F-92D4-6043AE9E0C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57153-B650-4DEB-B370-79DDCFDCE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5107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50C37F-77BE-E128-4248-D001C39E79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7160" y="553616"/>
            <a:ext cx="3595634" cy="1757505"/>
          </a:xfrm>
        </p:spPr>
        <p:txBody>
          <a:bodyPr anchor="t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3B20A8-A604-C977-02C0-083BA86634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34708" y="553616"/>
            <a:ext cx="6279741" cy="54864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C0EEBFB-2026-6A35-33ED-F008376B67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97160" y="2311121"/>
            <a:ext cx="3595634" cy="3728895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F05638-7A56-469A-825A-1DFA600254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DFAE3-14DB-48A7-A80F-80DDB072CE3D}" type="datetime1">
              <a:rPr lang="en-US" smtClean="0"/>
              <a:t>2/15/2025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C85A215-184B-2105-0279-ED02F64458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C7CA46-892B-253A-3A28-7414E17B83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57153-B650-4DEB-B370-79DDCFDCE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7949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B06A09-98CF-FAC2-3708-AECC4360C6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360" y="557784"/>
            <a:ext cx="3595634" cy="2212313"/>
          </a:xfrm>
        </p:spPr>
        <p:txBody>
          <a:bodyPr anchor="t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571C769-CEC8-962A-01E6-15B0E056791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063319" y="657103"/>
            <a:ext cx="6483687" cy="555590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32C4A61-EF2A-C5A5-B150-4448600B39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09601" y="2826137"/>
            <a:ext cx="3585586" cy="3434638"/>
          </a:xfrm>
        </p:spPr>
        <p:txBody>
          <a:bodyPr anchor="b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20B235E-39C7-4C78-20EF-DB48ECD9CB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5EAEF-6478-4102-8F5D-A5FE9FC97ACB}" type="datetime1">
              <a:rPr lang="en-US" smtClean="0"/>
              <a:t>2/15/2025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FDC75DA-9A78-9AB9-7171-95A08CC51C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FE1A03-DCCB-53C7-DBFE-2AD55C9059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57153-B650-4DEB-B370-79DDCFDCE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6427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75BFB69-9245-EC58-F1DE-FEB625BD33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648" y="548640"/>
            <a:ext cx="10653578" cy="113225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16AFD5-5144-C460-0CA4-644BC4A93C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12647" y="1715532"/>
            <a:ext cx="10653579" cy="4593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95753E-AF8A-7E04-8A1A-205B755A021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37160" y="6453002"/>
            <a:ext cx="349431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fld id="{67F45AC6-C491-4585-A584-9CE2AF7D5500}" type="datetime1">
              <a:rPr lang="en-US" smtClean="0"/>
              <a:t>2/15/2025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E1B7C8-DA74-800B-EE14-A39E9DB32D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876521" y="6453002"/>
            <a:ext cx="280540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C1647D-0DF0-CA1B-F723-EF7B8F508D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32162" y="6453002"/>
            <a:ext cx="42920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CC057153-B650-4DEB-B370-79DDCFDCE9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6751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78" r:id="rId6"/>
    <p:sldLayoutId id="2147483674" r:id="rId7"/>
    <p:sldLayoutId id="2147483675" r:id="rId8"/>
    <p:sldLayoutId id="2147483676" r:id="rId9"/>
    <p:sldLayoutId id="2147483677" r:id="rId10"/>
    <p:sldLayoutId id="214748367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1EC913BD-CF77-9825-F39D-83A60BDFE99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C7F096E9-0730-51CC-EC74-3A06DB5330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How to Clean Tough Burnt Stains: Quick and Easy Tips | The Kitchn">
            <a:extLst>
              <a:ext uri="{FF2B5EF4-FFF2-40B4-BE49-F238E27FC236}">
                <a16:creationId xmlns:a16="http://schemas.microsoft.com/office/drawing/2014/main" id="{76DA2675-101D-52AD-AD36-46882452F939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15064" r="1" b="4749"/>
          <a:stretch/>
        </p:blipFill>
        <p:spPr>
          <a:xfrm>
            <a:off x="2695575" y="0"/>
            <a:ext cx="6800850" cy="68625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12303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605BF6A-A691-F173-DD83-ACB8BCE2B842}"/>
              </a:ext>
            </a:extLst>
          </p:cNvPr>
          <p:cNvSpPr/>
          <p:nvPr/>
        </p:nvSpPr>
        <p:spPr>
          <a:xfrm>
            <a:off x="-100030" y="4120"/>
            <a:ext cx="12270166" cy="6984583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 descr="How to Clean Tough Burnt Stains: Quick and Easy Tips | The Kitchn">
            <a:extLst>
              <a:ext uri="{FF2B5EF4-FFF2-40B4-BE49-F238E27FC236}">
                <a16:creationId xmlns:a16="http://schemas.microsoft.com/office/drawing/2014/main" id="{450C1CAE-6E39-A272-A265-9568136C3630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r="-156" b="13433"/>
          <a:stretch/>
        </p:blipFill>
        <p:spPr>
          <a:xfrm>
            <a:off x="5857875" y="151461"/>
            <a:ext cx="6134115" cy="6631029"/>
          </a:xfrm>
          <a:prstGeom prst="rect">
            <a:avLst/>
          </a:prstGeom>
          <a:solidFill>
            <a:srgbClr val="000000">
              <a:shade val="95000"/>
            </a:srgbClr>
          </a:solidFill>
          <a:ln w="444500" cap="sq">
            <a:solidFill>
              <a:srgbClr val="000000"/>
            </a:solidFill>
            <a:miter lim="800000"/>
          </a:ln>
          <a:effectLst>
            <a:outerShdw blurRad="254000" dist="190500" dir="2700000" sy="90000" algn="bl" rotWithShape="0">
              <a:srgbClr val="000000">
                <a:alpha val="40000"/>
              </a:srgbClr>
            </a:outerShdw>
          </a:effec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A8E13C0A-E30A-ADA0-B78F-1DD09A86EB5B}"/>
              </a:ext>
            </a:extLst>
          </p:cNvPr>
          <p:cNvSpPr txBox="1"/>
          <p:nvPr/>
        </p:nvSpPr>
        <p:spPr>
          <a:xfrm>
            <a:off x="352425" y="2324100"/>
            <a:ext cx="5172075" cy="138499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 b="1" i="1">
                <a:solidFill>
                  <a:srgbClr val="FFFFFF"/>
                </a:solidFill>
                <a:latin typeface="Calibri"/>
                <a:ea typeface="Calibri"/>
                <a:cs typeface="Calibri"/>
              </a:rPr>
              <a:t>Handling Unresolved Conflict</a:t>
            </a:r>
          </a:p>
          <a:p>
            <a:pPr algn="ctr"/>
            <a:r>
              <a:rPr lang="en-US" sz="2800" i="1">
                <a:solidFill>
                  <a:srgbClr val="FFFFFF"/>
                </a:solidFill>
                <a:latin typeface="Calibri"/>
                <a:ea typeface="Calibri"/>
                <a:cs typeface="Calibri"/>
              </a:rPr>
              <a:t>When dreams become nightmares</a:t>
            </a:r>
          </a:p>
          <a:p>
            <a:pPr algn="ctr"/>
            <a:r>
              <a:rPr lang="en-US" sz="2800">
                <a:solidFill>
                  <a:srgbClr val="FFFFFF"/>
                </a:solidFill>
                <a:latin typeface="Calibri"/>
                <a:ea typeface="Calibri"/>
                <a:cs typeface="Calibri"/>
              </a:rPr>
              <a:t>Genesis 37:12-24</a:t>
            </a:r>
          </a:p>
        </p:txBody>
      </p:sp>
    </p:spTree>
    <p:extLst>
      <p:ext uri="{BB962C8B-B14F-4D97-AF65-F5344CB8AC3E}">
        <p14:creationId xmlns:p14="http://schemas.microsoft.com/office/powerpoint/2010/main" val="165564578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4332E19-EB92-C3A9-65C8-3490946B617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C66271A-2AE1-3902-50F9-47BE069CA075}"/>
              </a:ext>
            </a:extLst>
          </p:cNvPr>
          <p:cNvSpPr/>
          <p:nvPr/>
        </p:nvSpPr>
        <p:spPr>
          <a:xfrm>
            <a:off x="-100030" y="4120"/>
            <a:ext cx="12270166" cy="6984583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03215B8-CEB7-A000-3022-66F6CA669214}"/>
              </a:ext>
            </a:extLst>
          </p:cNvPr>
          <p:cNvSpPr txBox="1"/>
          <p:nvPr/>
        </p:nvSpPr>
        <p:spPr>
          <a:xfrm>
            <a:off x="531301" y="1190625"/>
            <a:ext cx="5172075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800" b="1" i="1" dirty="0">
                <a:solidFill>
                  <a:srgbClr val="FFFFFF"/>
                </a:solidFill>
                <a:latin typeface="Calibri"/>
                <a:ea typeface="Calibri"/>
                <a:cs typeface="Calibri"/>
              </a:rPr>
              <a:t>Trust</a:t>
            </a:r>
            <a:r>
              <a:rPr lang="en-US" sz="2800" i="1" dirty="0">
                <a:solidFill>
                  <a:srgbClr val="FFFFFF"/>
                </a:solidFill>
                <a:latin typeface="Calibri"/>
                <a:ea typeface="Calibri"/>
                <a:cs typeface="Calibri"/>
              </a:rPr>
              <a:t> in God’s sovereign control</a:t>
            </a:r>
            <a:endParaRPr lang="en-US" dirty="0"/>
          </a:p>
        </p:txBody>
      </p:sp>
      <p:pic>
        <p:nvPicPr>
          <p:cNvPr id="5" name="Picture 4" descr="Knowledge, preparation essential in preventing home cooking fires &gt; Nellis  Air Force Base &gt; Article Display">
            <a:extLst>
              <a:ext uri="{FF2B5EF4-FFF2-40B4-BE49-F238E27FC236}">
                <a16:creationId xmlns:a16="http://schemas.microsoft.com/office/drawing/2014/main" id="{117C1132-213D-498A-C26B-2F5007A7C7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91425" y="2658008"/>
            <a:ext cx="4314825" cy="400895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F9F7B75E-3F26-6710-2D7F-ED9C00113A88}"/>
              </a:ext>
            </a:extLst>
          </p:cNvPr>
          <p:cNvSpPr txBox="1"/>
          <p:nvPr/>
        </p:nvSpPr>
        <p:spPr>
          <a:xfrm>
            <a:off x="628650" y="1962150"/>
            <a:ext cx="6143625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800" b="1" i="1" dirty="0">
                <a:solidFill>
                  <a:srgbClr val="FFFFFF"/>
                </a:solidFill>
                <a:latin typeface="Calibri"/>
                <a:ea typeface="Calibri"/>
                <a:cs typeface="Calibri"/>
              </a:rPr>
              <a:t>Stop</a:t>
            </a:r>
            <a:r>
              <a:rPr lang="en-US" sz="2800" i="1" dirty="0">
                <a:solidFill>
                  <a:srgbClr val="FFFFFF"/>
                </a:solidFill>
                <a:latin typeface="Calibri"/>
                <a:ea typeface="Calibri"/>
                <a:cs typeface="Calibri"/>
              </a:rPr>
              <a:t> and consider the causes of division</a:t>
            </a:r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869314E-2749-EFC8-EBED-26845F7C877E}"/>
              </a:ext>
            </a:extLst>
          </p:cNvPr>
          <p:cNvSpPr txBox="1"/>
          <p:nvPr/>
        </p:nvSpPr>
        <p:spPr>
          <a:xfrm>
            <a:off x="953146" y="2657959"/>
            <a:ext cx="6073075" cy="532745"/>
          </a:xfrm>
          <a:prstGeom prst="rect">
            <a:avLst/>
          </a:prstGeom>
          <a:solidFill>
            <a:srgbClr val="C00000"/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2800" dirty="0">
                <a:solidFill>
                  <a:srgbClr val="FFFFFF"/>
                </a:solidFill>
                <a:latin typeface="Calibri"/>
                <a:ea typeface="Calibri"/>
                <a:cs typeface="Calibri"/>
              </a:rPr>
              <a:t>Guilt: punishment for past deeds</a:t>
            </a:r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47D5E27-C82B-BCB2-5EC3-92D2F9B6BE0A}"/>
              </a:ext>
            </a:extLst>
          </p:cNvPr>
          <p:cNvSpPr txBox="1"/>
          <p:nvPr/>
        </p:nvSpPr>
        <p:spPr>
          <a:xfrm>
            <a:off x="4724400" y="3200400"/>
            <a:ext cx="2743200" cy="26161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buFont typeface=""/>
              <a:buChar char="•"/>
            </a:pPr>
            <a:r>
              <a:rPr lang="en-US" sz="1100">
                <a:latin typeface="Calibri"/>
                <a:ea typeface="Calibri"/>
                <a:cs typeface="Calibri"/>
              </a:rPr>
              <a:t>Threat: permanent loss of promotion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EAF46F0-6A68-BDD0-B6E0-2AACEDA0BAAD}"/>
              </a:ext>
            </a:extLst>
          </p:cNvPr>
          <p:cNvSpPr txBox="1"/>
          <p:nvPr/>
        </p:nvSpPr>
        <p:spPr>
          <a:xfrm>
            <a:off x="4724400" y="3200400"/>
            <a:ext cx="2743200" cy="26161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buFont typeface=""/>
              <a:buChar char="•"/>
            </a:pPr>
            <a:r>
              <a:rPr lang="en-US" sz="1100">
                <a:latin typeface="Calibri"/>
                <a:ea typeface="Calibri"/>
                <a:cs typeface="Calibri"/>
              </a:rPr>
              <a:t>Threat: permanent loss of promotion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E8BCD08-16A0-C9AA-66E1-CA791B84981A}"/>
              </a:ext>
            </a:extLst>
          </p:cNvPr>
          <p:cNvSpPr txBox="1"/>
          <p:nvPr/>
        </p:nvSpPr>
        <p:spPr>
          <a:xfrm>
            <a:off x="952500" y="3324225"/>
            <a:ext cx="6086475" cy="523220"/>
          </a:xfrm>
          <a:prstGeom prst="rect">
            <a:avLst/>
          </a:prstGeom>
          <a:solidFill>
            <a:srgbClr val="C00000"/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2800">
                <a:solidFill>
                  <a:srgbClr val="FFFFFF"/>
                </a:solidFill>
                <a:latin typeface="Calibri"/>
                <a:ea typeface="Calibri"/>
                <a:cs typeface="Calibri"/>
              </a:rPr>
              <a:t>Threat: permanent loss of promotion</a:t>
            </a:r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6575FDA-C394-2CEC-3F6C-A3E6A89FCAF5}"/>
              </a:ext>
            </a:extLst>
          </p:cNvPr>
          <p:cNvSpPr txBox="1"/>
          <p:nvPr/>
        </p:nvSpPr>
        <p:spPr>
          <a:xfrm>
            <a:off x="952500" y="3952875"/>
            <a:ext cx="6076950" cy="523220"/>
          </a:xfrm>
          <a:prstGeom prst="rect">
            <a:avLst/>
          </a:prstGeom>
          <a:solidFill>
            <a:srgbClr val="C00000"/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2800" dirty="0">
                <a:solidFill>
                  <a:srgbClr val="FFFFFF"/>
                </a:solidFill>
                <a:latin typeface="Calibri"/>
                <a:ea typeface="Calibri"/>
                <a:cs typeface="Calibri"/>
              </a:rPr>
              <a:t>Resentment: prejudice and slander</a:t>
            </a:r>
            <a:endParaRPr lang="en-US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C3EB451-CCB4-F827-2BDA-2975E1A6AFE9}"/>
              </a:ext>
            </a:extLst>
          </p:cNvPr>
          <p:cNvSpPr txBox="1"/>
          <p:nvPr/>
        </p:nvSpPr>
        <p:spPr>
          <a:xfrm>
            <a:off x="952500" y="4581525"/>
            <a:ext cx="6096000" cy="523220"/>
          </a:xfrm>
          <a:prstGeom prst="rect">
            <a:avLst/>
          </a:prstGeom>
          <a:solidFill>
            <a:srgbClr val="C00000"/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2800">
                <a:solidFill>
                  <a:srgbClr val="FFFFFF"/>
                </a:solidFill>
                <a:latin typeface="Calibri"/>
                <a:ea typeface="Calibri"/>
                <a:cs typeface="Calibri"/>
              </a:rPr>
              <a:t>Fear: God works against you</a:t>
            </a:r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BC48E37-C8DF-BBC8-2E85-F0A1DB65FF1C}"/>
              </a:ext>
            </a:extLst>
          </p:cNvPr>
          <p:cNvSpPr txBox="1"/>
          <p:nvPr/>
        </p:nvSpPr>
        <p:spPr>
          <a:xfrm>
            <a:off x="962025" y="5219700"/>
            <a:ext cx="6038850" cy="523220"/>
          </a:xfrm>
          <a:prstGeom prst="rect">
            <a:avLst/>
          </a:prstGeom>
          <a:solidFill>
            <a:srgbClr val="C00000"/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2800" dirty="0">
                <a:solidFill>
                  <a:srgbClr val="FFFFFF"/>
                </a:solidFill>
                <a:latin typeface="Calibri"/>
                <a:ea typeface="Calibri"/>
                <a:cs typeface="Calibri"/>
              </a:rPr>
              <a:t>Rebellion: reject divine authority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7062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7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669C92C-AE8B-892B-E4CD-F1A3E48C4AF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7D8FCAC-28BB-D5DE-3466-A87D93F6C4AC}"/>
              </a:ext>
            </a:extLst>
          </p:cNvPr>
          <p:cNvSpPr/>
          <p:nvPr/>
        </p:nvSpPr>
        <p:spPr>
          <a:xfrm>
            <a:off x="-100030" y="4120"/>
            <a:ext cx="12270166" cy="6984583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55D787D-7256-EEEA-BAE4-CFE536BB404C}"/>
              </a:ext>
            </a:extLst>
          </p:cNvPr>
          <p:cNvSpPr txBox="1"/>
          <p:nvPr/>
        </p:nvSpPr>
        <p:spPr>
          <a:xfrm>
            <a:off x="531302" y="1190625"/>
            <a:ext cx="5172075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800" b="1" i="1" dirty="0">
                <a:solidFill>
                  <a:srgbClr val="FFFFFF"/>
                </a:solidFill>
                <a:latin typeface="Calibri"/>
                <a:ea typeface="Calibri"/>
                <a:cs typeface="Calibri"/>
              </a:rPr>
              <a:t>Trust</a:t>
            </a:r>
            <a:r>
              <a:rPr lang="en-US" sz="2800" i="1" dirty="0">
                <a:solidFill>
                  <a:srgbClr val="FFFFFF"/>
                </a:solidFill>
                <a:latin typeface="Calibri"/>
                <a:ea typeface="Calibri"/>
                <a:cs typeface="Calibri"/>
              </a:rPr>
              <a:t> in God’s sovereign control</a:t>
            </a:r>
            <a:endParaRPr lang="en-US" dirty="0"/>
          </a:p>
        </p:txBody>
      </p:sp>
      <p:pic>
        <p:nvPicPr>
          <p:cNvPr id="5" name="Picture 4" descr="Knowledge, preparation essential in preventing home cooking fires &gt; Nellis  Air Force Base &gt; Article Display">
            <a:extLst>
              <a:ext uri="{FF2B5EF4-FFF2-40B4-BE49-F238E27FC236}">
                <a16:creationId xmlns:a16="http://schemas.microsoft.com/office/drawing/2014/main" id="{343267DD-9C0B-A567-06C1-AD1BF9BA58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91425" y="2658008"/>
            <a:ext cx="4314825" cy="400895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14C521D-1773-C7D6-18C3-F1D4CC8EC862}"/>
              </a:ext>
            </a:extLst>
          </p:cNvPr>
          <p:cNvSpPr txBox="1"/>
          <p:nvPr/>
        </p:nvSpPr>
        <p:spPr>
          <a:xfrm>
            <a:off x="628650" y="1962150"/>
            <a:ext cx="6143625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800" b="1" i="1" dirty="0">
                <a:solidFill>
                  <a:srgbClr val="FFFFFF"/>
                </a:solidFill>
                <a:latin typeface="Calibri"/>
                <a:ea typeface="Calibri"/>
                <a:cs typeface="Calibri"/>
              </a:rPr>
              <a:t>Stop</a:t>
            </a:r>
            <a:r>
              <a:rPr lang="en-US" sz="2800" i="1" dirty="0">
                <a:solidFill>
                  <a:srgbClr val="FFFFFF"/>
                </a:solidFill>
                <a:latin typeface="Calibri"/>
                <a:ea typeface="Calibri"/>
                <a:cs typeface="Calibri"/>
              </a:rPr>
              <a:t> and consider the causes of division</a:t>
            </a:r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3188F1F-598F-4F86-EB2B-DB1B40CA3D49}"/>
              </a:ext>
            </a:extLst>
          </p:cNvPr>
          <p:cNvSpPr txBox="1"/>
          <p:nvPr/>
        </p:nvSpPr>
        <p:spPr>
          <a:xfrm>
            <a:off x="4724400" y="3200400"/>
            <a:ext cx="2743200" cy="26161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buFont typeface=""/>
              <a:buChar char="•"/>
            </a:pPr>
            <a:r>
              <a:rPr lang="en-US" sz="1100">
                <a:latin typeface="Calibri"/>
                <a:ea typeface="Calibri"/>
                <a:cs typeface="Calibri"/>
              </a:rPr>
              <a:t>Threat: permanent loss of promotion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6D54853-55E9-387E-F7DA-9DD04844DDD8}"/>
              </a:ext>
            </a:extLst>
          </p:cNvPr>
          <p:cNvSpPr txBox="1"/>
          <p:nvPr/>
        </p:nvSpPr>
        <p:spPr>
          <a:xfrm>
            <a:off x="4724400" y="3200400"/>
            <a:ext cx="2743200" cy="26161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buFont typeface=""/>
              <a:buChar char="•"/>
            </a:pPr>
            <a:r>
              <a:rPr lang="en-US" sz="1100">
                <a:latin typeface="Calibri"/>
                <a:ea typeface="Calibri"/>
                <a:cs typeface="Calibri"/>
              </a:rPr>
              <a:t>Threat: permanent loss of promotion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C4E9922-A067-A02B-E203-B554B0A6B69A}"/>
              </a:ext>
            </a:extLst>
          </p:cNvPr>
          <p:cNvSpPr txBox="1"/>
          <p:nvPr/>
        </p:nvSpPr>
        <p:spPr>
          <a:xfrm>
            <a:off x="565689" y="2748365"/>
            <a:ext cx="4977538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800" b="1" i="1">
                <a:solidFill>
                  <a:srgbClr val="FFFFFF"/>
                </a:solidFill>
                <a:latin typeface="Calibri"/>
                <a:ea typeface="Calibri"/>
                <a:cs typeface="Calibri"/>
              </a:rPr>
              <a:t>Guard</a:t>
            </a:r>
            <a:r>
              <a:rPr lang="en-US" sz="2800" i="1">
                <a:solidFill>
                  <a:srgbClr val="FFFFFF"/>
                </a:solidFill>
                <a:latin typeface="Calibri"/>
                <a:ea typeface="Calibri"/>
                <a:cs typeface="Calibri"/>
              </a:rPr>
              <a:t> against sinful revenge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FD809F6-3027-CDE9-C28A-E90F2E2B1C82}"/>
              </a:ext>
            </a:extLst>
          </p:cNvPr>
          <p:cNvSpPr txBox="1"/>
          <p:nvPr/>
        </p:nvSpPr>
        <p:spPr>
          <a:xfrm>
            <a:off x="694841" y="3407044"/>
            <a:ext cx="2626962" cy="523220"/>
          </a:xfrm>
          <a:prstGeom prst="rect">
            <a:avLst/>
          </a:prstGeom>
          <a:solidFill>
            <a:srgbClr val="C00000"/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2800">
                <a:solidFill>
                  <a:srgbClr val="FFFFFF"/>
                </a:solidFill>
                <a:latin typeface="Calibri"/>
                <a:ea typeface="Calibri"/>
                <a:cs typeface="Calibri"/>
              </a:rPr>
              <a:t>Murder</a:t>
            </a:r>
            <a:endParaRPr 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8ACF843-FC62-AE8E-F803-D21F6D31D8D5}"/>
              </a:ext>
            </a:extLst>
          </p:cNvPr>
          <p:cNvSpPr txBox="1"/>
          <p:nvPr/>
        </p:nvSpPr>
        <p:spPr>
          <a:xfrm>
            <a:off x="705173" y="4024393"/>
            <a:ext cx="2614047" cy="523220"/>
          </a:xfrm>
          <a:prstGeom prst="rect">
            <a:avLst/>
          </a:prstGeom>
          <a:solidFill>
            <a:srgbClr val="C00000"/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2800" dirty="0">
                <a:solidFill>
                  <a:srgbClr val="FFFFFF"/>
                </a:solidFill>
                <a:latin typeface="Calibri"/>
                <a:ea typeface="Calibri"/>
                <a:cs typeface="Calibri"/>
              </a:rPr>
              <a:t>Abuse</a:t>
            </a:r>
            <a:endParaRPr lang="en-US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DD0D036-8C87-3699-A120-3CFFA19F7514}"/>
              </a:ext>
            </a:extLst>
          </p:cNvPr>
          <p:cNvSpPr txBox="1"/>
          <p:nvPr/>
        </p:nvSpPr>
        <p:spPr>
          <a:xfrm>
            <a:off x="692258" y="4657240"/>
            <a:ext cx="2639877" cy="523220"/>
          </a:xfrm>
          <a:prstGeom prst="rect">
            <a:avLst/>
          </a:prstGeom>
          <a:solidFill>
            <a:srgbClr val="C00000"/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2800" dirty="0">
                <a:solidFill>
                  <a:srgbClr val="FFFFFF"/>
                </a:solidFill>
                <a:latin typeface="Calibri"/>
                <a:ea typeface="Calibri"/>
                <a:cs typeface="Calibri"/>
              </a:rPr>
              <a:t>Manipulation</a:t>
            </a:r>
            <a:endParaRPr lang="en-US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406E38DA-1344-4C51-A9A0-3BD2C804A20D}"/>
              </a:ext>
            </a:extLst>
          </p:cNvPr>
          <p:cNvSpPr txBox="1"/>
          <p:nvPr/>
        </p:nvSpPr>
        <p:spPr>
          <a:xfrm>
            <a:off x="705173" y="5277173"/>
            <a:ext cx="2626962" cy="523220"/>
          </a:xfrm>
          <a:prstGeom prst="rect">
            <a:avLst/>
          </a:prstGeom>
          <a:solidFill>
            <a:srgbClr val="C00000"/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2800" dirty="0">
                <a:solidFill>
                  <a:srgbClr val="FFFFFF"/>
                </a:solidFill>
                <a:latin typeface="Calibri"/>
                <a:ea typeface="Calibri"/>
                <a:cs typeface="Calibri"/>
              </a:rPr>
              <a:t>Trafficking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2814FB94-6550-3FED-6591-885291E9ECAB}"/>
              </a:ext>
            </a:extLst>
          </p:cNvPr>
          <p:cNvSpPr txBox="1"/>
          <p:nvPr/>
        </p:nvSpPr>
        <p:spPr>
          <a:xfrm>
            <a:off x="718088" y="5897105"/>
            <a:ext cx="2626962" cy="523220"/>
          </a:xfrm>
          <a:prstGeom prst="rect">
            <a:avLst/>
          </a:prstGeom>
          <a:solidFill>
            <a:srgbClr val="C00000"/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2800" dirty="0">
                <a:solidFill>
                  <a:srgbClr val="FFFFFF"/>
                </a:solidFill>
                <a:latin typeface="Calibri"/>
                <a:ea typeface="Calibri"/>
                <a:cs typeface="Calibri"/>
              </a:rPr>
              <a:t>Deception</a:t>
            </a:r>
          </a:p>
        </p:txBody>
      </p:sp>
    </p:spTree>
    <p:extLst>
      <p:ext uri="{BB962C8B-B14F-4D97-AF65-F5344CB8AC3E}">
        <p14:creationId xmlns:p14="http://schemas.microsoft.com/office/powerpoint/2010/main" val="2874621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4" grpId="0" animBg="1"/>
      <p:bldP spid="16" grpId="0" animBg="1"/>
      <p:bldP spid="18" grpId="0" animBg="1"/>
      <p:bldP spid="20" grpId="0" animBg="1"/>
      <p:bldP spid="2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2E1FFC1-F9C1-C6BF-70D4-F9E0220399E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1335801-A21B-AE82-0450-BCCD5977CE77}"/>
              </a:ext>
            </a:extLst>
          </p:cNvPr>
          <p:cNvSpPr/>
          <p:nvPr/>
        </p:nvSpPr>
        <p:spPr>
          <a:xfrm>
            <a:off x="-100030" y="4120"/>
            <a:ext cx="12270166" cy="6984583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EAEE94A-3A60-79B6-9970-DCBFF6584F6E}"/>
              </a:ext>
            </a:extLst>
          </p:cNvPr>
          <p:cNvSpPr txBox="1"/>
          <p:nvPr/>
        </p:nvSpPr>
        <p:spPr>
          <a:xfrm>
            <a:off x="531302" y="1190625"/>
            <a:ext cx="5172075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800" b="1" i="1" dirty="0">
                <a:solidFill>
                  <a:srgbClr val="FFFFFF"/>
                </a:solidFill>
                <a:latin typeface="Calibri"/>
                <a:ea typeface="Calibri"/>
                <a:cs typeface="Calibri"/>
              </a:rPr>
              <a:t>Trust</a:t>
            </a:r>
            <a:r>
              <a:rPr lang="en-US" sz="2800" i="1" dirty="0">
                <a:solidFill>
                  <a:srgbClr val="FFFFFF"/>
                </a:solidFill>
                <a:latin typeface="Calibri"/>
                <a:ea typeface="Calibri"/>
                <a:cs typeface="Calibri"/>
              </a:rPr>
              <a:t> in God’s sovereign control</a:t>
            </a:r>
            <a:endParaRPr lang="en-US" dirty="0"/>
          </a:p>
        </p:txBody>
      </p:sp>
      <p:pic>
        <p:nvPicPr>
          <p:cNvPr id="5" name="Picture 4" descr="Knowledge, preparation essential in preventing home cooking fires &gt; Nellis  Air Force Base &gt; Article Display">
            <a:extLst>
              <a:ext uri="{FF2B5EF4-FFF2-40B4-BE49-F238E27FC236}">
                <a16:creationId xmlns:a16="http://schemas.microsoft.com/office/drawing/2014/main" id="{D867D732-40FD-8504-74E3-3009376D09E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91425" y="2658008"/>
            <a:ext cx="4314825" cy="400895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FD5A5BD6-9D2C-E72C-B50C-B7648CDAD658}"/>
              </a:ext>
            </a:extLst>
          </p:cNvPr>
          <p:cNvSpPr txBox="1"/>
          <p:nvPr/>
        </p:nvSpPr>
        <p:spPr>
          <a:xfrm>
            <a:off x="628650" y="1962150"/>
            <a:ext cx="6143625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800" b="1" i="1" dirty="0">
                <a:solidFill>
                  <a:srgbClr val="FFFFFF"/>
                </a:solidFill>
                <a:latin typeface="Calibri"/>
                <a:ea typeface="Calibri"/>
                <a:cs typeface="Calibri"/>
              </a:rPr>
              <a:t>Stop</a:t>
            </a:r>
            <a:r>
              <a:rPr lang="en-US" sz="2800" i="1" dirty="0">
                <a:solidFill>
                  <a:srgbClr val="FFFFFF"/>
                </a:solidFill>
                <a:latin typeface="Calibri"/>
                <a:ea typeface="Calibri"/>
                <a:cs typeface="Calibri"/>
              </a:rPr>
              <a:t> and consider the causes of division</a:t>
            </a:r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EF1258F-7604-387C-A040-73CAA8C2A0E1}"/>
              </a:ext>
            </a:extLst>
          </p:cNvPr>
          <p:cNvSpPr txBox="1"/>
          <p:nvPr/>
        </p:nvSpPr>
        <p:spPr>
          <a:xfrm>
            <a:off x="4724400" y="3200400"/>
            <a:ext cx="2743200" cy="26161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buFont typeface=""/>
              <a:buChar char="•"/>
            </a:pPr>
            <a:r>
              <a:rPr lang="en-US" sz="1100">
                <a:latin typeface="Calibri"/>
                <a:ea typeface="Calibri"/>
                <a:cs typeface="Calibri"/>
              </a:rPr>
              <a:t>Threat: permanent loss of promotion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897A5E8-0EE2-5D7A-63F6-D3AE10641794}"/>
              </a:ext>
            </a:extLst>
          </p:cNvPr>
          <p:cNvSpPr txBox="1"/>
          <p:nvPr/>
        </p:nvSpPr>
        <p:spPr>
          <a:xfrm>
            <a:off x="4724400" y="3200400"/>
            <a:ext cx="2743200" cy="26161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buFont typeface=""/>
              <a:buChar char="•"/>
            </a:pPr>
            <a:r>
              <a:rPr lang="en-US" sz="1100">
                <a:latin typeface="Calibri"/>
                <a:ea typeface="Calibri"/>
                <a:cs typeface="Calibri"/>
              </a:rPr>
              <a:t>Threat: permanent loss of promotion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68BA2DB-BC27-54CD-31E3-1EF17D6586EE}"/>
              </a:ext>
            </a:extLst>
          </p:cNvPr>
          <p:cNvSpPr txBox="1"/>
          <p:nvPr/>
        </p:nvSpPr>
        <p:spPr>
          <a:xfrm>
            <a:off x="565689" y="2748365"/>
            <a:ext cx="4977538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800" b="1" i="1">
                <a:solidFill>
                  <a:srgbClr val="FFFFFF"/>
                </a:solidFill>
                <a:latin typeface="Calibri"/>
                <a:ea typeface="Calibri"/>
                <a:cs typeface="Calibri"/>
              </a:rPr>
              <a:t>Guard</a:t>
            </a:r>
            <a:r>
              <a:rPr lang="en-US" sz="2800" i="1">
                <a:solidFill>
                  <a:srgbClr val="FFFFFF"/>
                </a:solidFill>
                <a:latin typeface="Calibri"/>
                <a:ea typeface="Calibri"/>
                <a:cs typeface="Calibri"/>
              </a:rPr>
              <a:t> against sinful revenge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20F0EED-4E21-0C15-566E-429E81D3300A}"/>
              </a:ext>
            </a:extLst>
          </p:cNvPr>
          <p:cNvSpPr txBox="1"/>
          <p:nvPr/>
        </p:nvSpPr>
        <p:spPr>
          <a:xfrm>
            <a:off x="588936" y="3572358"/>
            <a:ext cx="4977538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800" b="1" i="1" dirty="0">
                <a:solidFill>
                  <a:srgbClr val="FFFFFF"/>
                </a:solidFill>
                <a:latin typeface="Calibri"/>
                <a:ea typeface="Calibri"/>
                <a:cs typeface="Calibri"/>
              </a:rPr>
              <a:t>Hope </a:t>
            </a:r>
            <a:r>
              <a:rPr lang="en-US" sz="2800" i="1" dirty="0">
                <a:solidFill>
                  <a:srgbClr val="FFFFFF"/>
                </a:solidFill>
                <a:latin typeface="Calibri"/>
                <a:ea typeface="Calibri"/>
                <a:cs typeface="Calibri"/>
              </a:rPr>
              <a:t>in God's purpose</a:t>
            </a:r>
          </a:p>
        </p:txBody>
      </p:sp>
    </p:spTree>
    <p:extLst>
      <p:ext uri="{BB962C8B-B14F-4D97-AF65-F5344CB8AC3E}">
        <p14:creationId xmlns:p14="http://schemas.microsoft.com/office/powerpoint/2010/main" val="119661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theme/theme1.xml><?xml version="1.0" encoding="utf-8"?>
<a:theme xmlns:a="http://schemas.openxmlformats.org/drawingml/2006/main" name="VanillaVTI">
  <a:themeElements>
    <a:clrScheme name="Vanilla">
      <a:dk1>
        <a:sysClr val="windowText" lastClr="000000"/>
      </a:dk1>
      <a:lt1>
        <a:sysClr val="window" lastClr="FFFFFF"/>
      </a:lt1>
      <a:dk2>
        <a:srgbClr val="2C3932"/>
      </a:dk2>
      <a:lt2>
        <a:srgbClr val="FDF6EA"/>
      </a:lt2>
      <a:accent1>
        <a:srgbClr val="169C9A"/>
      </a:accent1>
      <a:accent2>
        <a:srgbClr val="FA9A42"/>
      </a:accent2>
      <a:accent3>
        <a:srgbClr val="E15C3D"/>
      </a:accent3>
      <a:accent4>
        <a:srgbClr val="E78A67"/>
      </a:accent4>
      <a:accent5>
        <a:srgbClr val="A74B40"/>
      </a:accent5>
      <a:accent6>
        <a:srgbClr val="3D9072"/>
      </a:accent6>
      <a:hlink>
        <a:srgbClr val="169C9A"/>
      </a:hlink>
      <a:folHlink>
        <a:srgbClr val="E15C3D"/>
      </a:folHlink>
    </a:clrScheme>
    <a:fontScheme name="Neue Haas">
      <a:majorFont>
        <a:latin typeface="Neue Haas Grotesk Text Pro"/>
        <a:ea typeface=""/>
        <a:cs typeface=""/>
      </a:majorFont>
      <a:minorFont>
        <a:latin typeface="Neue Haas Grotesk Tex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nillaVTI" id="{54D376C6-1C9B-4C6B-8F3C-483BB307BB05}" vid="{7690D8A9-C071-45EF-BA7A-F7FA9779B11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</TotalTime>
  <Words>126</Words>
  <Application>Microsoft Office PowerPoint</Application>
  <PresentationFormat>Widescreen</PresentationFormat>
  <Paragraphs>28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Neue Haas Grotesk Text Pro</vt:lpstr>
      <vt:lpstr>VanillaVTI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Matt Lyle</dc:creator>
  <cp:lastModifiedBy>Matt Lyle</cp:lastModifiedBy>
  <cp:revision>176</cp:revision>
  <dcterms:created xsi:type="dcterms:W3CDTF">2025-02-14T04:37:51Z</dcterms:created>
  <dcterms:modified xsi:type="dcterms:W3CDTF">2025-02-15T11:26:59Z</dcterms:modified>
</cp:coreProperties>
</file>