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8AD"/>
    <a:srgbClr val="CB8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FDB17C-76F8-AF03-DB6B-BE8B0197D10A}" v="21" dt="2025-02-15T04:31:10.405"/>
    <p1510:client id="{F265A4FA-E4C5-4C78-A8F4-8231D45F3C03}" v="2" dt="2025-02-15T11:26:39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835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Windows Live" clId="Web-{A4C14B98-F181-8AB6-4DF8-B6B46DEDDF04}"/>
    <pc:docChg chg="addSld delSld modSld addMainMaster delMainMaster modMainMaster">
      <pc:chgData name="James Harmeling" userId="4163935ddb78b774" providerId="Windows Live" clId="Web-{A4C14B98-F181-8AB6-4DF8-B6B46DEDDF04}" dt="2025-02-14T05:12:04.132" v="237"/>
      <pc:docMkLst>
        <pc:docMk/>
      </pc:docMkLst>
      <pc:sldChg chg="addSp delSp modSp mod modTransition setBg modClrScheme chgLayout">
        <pc:chgData name="James Harmeling" userId="4163935ddb78b774" providerId="Windows Live" clId="Web-{A4C14B98-F181-8AB6-4DF8-B6B46DEDDF04}" dt="2025-02-14T04:47:17.527" v="44"/>
        <pc:sldMkLst>
          <pc:docMk/>
          <pc:sldMk cId="109857222" sldId="256"/>
        </pc:sldMkLst>
        <pc:spChg chg="del">
          <ac:chgData name="James Harmeling" userId="4163935ddb78b774" providerId="Windows Live" clId="Web-{A4C14B98-F181-8AB6-4DF8-B6B46DEDDF04}" dt="2025-02-14T04:39:35.181" v="1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James Harmeling" userId="4163935ddb78b774" providerId="Windows Live" clId="Web-{A4C14B98-F181-8AB6-4DF8-B6B46DEDDF04}" dt="2025-02-14T04:39:38.088" v="2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James Harmeling" userId="4163935ddb78b774" providerId="Windows Live" clId="Web-{A4C14B98-F181-8AB6-4DF8-B6B46DEDDF04}" dt="2025-02-14T04:41:51.671" v="13" actId="1076"/>
          <ac:spMkLst>
            <pc:docMk/>
            <pc:sldMk cId="109857222" sldId="256"/>
            <ac:spMk id="6" creationId="{FE81AF81-83D8-426B-DA06-02E01A143655}"/>
          </ac:spMkLst>
        </pc:spChg>
        <pc:spChg chg="add del">
          <ac:chgData name="James Harmeling" userId="4163935ddb78b774" providerId="Windows Live" clId="Web-{A4C14B98-F181-8AB6-4DF8-B6B46DEDDF04}" dt="2025-02-14T04:40:38.730" v="8"/>
          <ac:spMkLst>
            <pc:docMk/>
            <pc:sldMk cId="109857222" sldId="256"/>
            <ac:spMk id="9" creationId="{3D36440C-7C9F-AD70-A0D7-E58EE8D4D96E}"/>
          </ac:spMkLst>
        </pc:spChg>
        <pc:spChg chg="add del">
          <ac:chgData name="James Harmeling" userId="4163935ddb78b774" providerId="Windows Live" clId="Web-{A4C14B98-F181-8AB6-4DF8-B6B46DEDDF04}" dt="2025-02-14T04:40:38.730" v="7"/>
          <ac:spMkLst>
            <pc:docMk/>
            <pc:sldMk cId="109857222" sldId="256"/>
            <ac:spMk id="14" creationId="{35D3817B-01DA-DCDA-FA18-49D6FF003762}"/>
          </ac:spMkLst>
        </pc:spChg>
        <pc:spChg chg="add">
          <ac:chgData name="James Harmeling" userId="4163935ddb78b774" providerId="Windows Live" clId="Web-{A4C14B98-F181-8AB6-4DF8-B6B46DEDDF04}" dt="2025-02-14T04:40:38.730" v="8"/>
          <ac:spMkLst>
            <pc:docMk/>
            <pc:sldMk cId="109857222" sldId="256"/>
            <ac:spMk id="16" creationId="{4D210342-C3F4-5EAC-3A4D-4770C07F3854}"/>
          </ac:spMkLst>
        </pc:spChg>
        <pc:picChg chg="add del mod">
          <ac:chgData name="James Harmeling" userId="4163935ddb78b774" providerId="Windows Live" clId="Web-{A4C14B98-F181-8AB6-4DF8-B6B46DEDDF04}" dt="2025-02-14T04:40:28.464" v="4"/>
          <ac:picMkLst>
            <pc:docMk/>
            <pc:sldMk cId="109857222" sldId="256"/>
            <ac:picMk id="4" creationId="{BDBE5891-519A-B7B5-268C-2301602C1585}"/>
          </ac:picMkLst>
        </pc:picChg>
        <pc:picChg chg="add mod">
          <ac:chgData name="James Harmeling" userId="4163935ddb78b774" providerId="Windows Live" clId="Web-{A4C14B98-F181-8AB6-4DF8-B6B46DEDDF04}" dt="2025-02-14T04:47:07.746" v="42" actId="1076"/>
          <ac:picMkLst>
            <pc:docMk/>
            <pc:sldMk cId="109857222" sldId="256"/>
            <ac:picMk id="5" creationId="{EAC912D6-E5AC-4DB9-899A-CF08D58B7EDE}"/>
          </ac:picMkLst>
        </pc:picChg>
      </pc:sldChg>
      <pc:sldChg chg="addSp modSp new modTransition">
        <pc:chgData name="James Harmeling" userId="4163935ddb78b774" providerId="Windows Live" clId="Web-{A4C14B98-F181-8AB6-4DF8-B6B46DEDDF04}" dt="2025-02-14T04:47:47.341" v="46" actId="14100"/>
        <pc:sldMkLst>
          <pc:docMk/>
          <pc:sldMk cId="1655645782" sldId="257"/>
        </pc:sldMkLst>
        <pc:spChg chg="add mod ord">
          <ac:chgData name="James Harmeling" userId="4163935ddb78b774" providerId="Windows Live" clId="Web-{A4C14B98-F181-8AB6-4DF8-B6B46DEDDF04}" dt="2025-02-14T04:46:14.681" v="37" actId="1076"/>
          <ac:spMkLst>
            <pc:docMk/>
            <pc:sldMk cId="1655645782" sldId="257"/>
            <ac:spMk id="3" creationId="{A8E13C0A-E30A-ADA0-B78F-1DD09A86EB5B}"/>
          </ac:spMkLst>
        </pc:spChg>
        <pc:spChg chg="add mod">
          <ac:chgData name="James Harmeling" userId="4163935ddb78b774" providerId="Windows Live" clId="Web-{A4C14B98-F181-8AB6-4DF8-B6B46DEDDF04}" dt="2025-02-14T04:47:47.341" v="46" actId="14100"/>
          <ac:spMkLst>
            <pc:docMk/>
            <pc:sldMk cId="1655645782" sldId="257"/>
            <ac:spMk id="4" creationId="{8605BF6A-A691-F173-DD83-ACB8BCE2B842}"/>
          </ac:spMkLst>
        </pc:spChg>
        <pc:picChg chg="add mod ord modCrop">
          <ac:chgData name="James Harmeling" userId="4163935ddb78b774" providerId="Windows Live" clId="Web-{A4C14B98-F181-8AB6-4DF8-B6B46DEDDF04}" dt="2025-02-14T04:44:36.771" v="27"/>
          <ac:picMkLst>
            <pc:docMk/>
            <pc:sldMk cId="1655645782" sldId="257"/>
            <ac:picMk id="2" creationId="{450C1CAE-6E39-A272-A265-9568136C3630}"/>
          </ac:picMkLst>
        </pc:picChg>
      </pc:sldChg>
      <pc:sldChg chg="addSp delSp modSp add replId addAnim delAnim modAnim">
        <pc:chgData name="James Harmeling" userId="4163935ddb78b774" providerId="Windows Live" clId="Web-{A4C14B98-F181-8AB6-4DF8-B6B46DEDDF04}" dt="2025-02-14T05:04:55.553" v="162" actId="20577"/>
        <pc:sldMkLst>
          <pc:docMk/>
          <pc:sldMk cId="4207062599" sldId="258"/>
        </pc:sldMkLst>
        <pc:spChg chg="mod">
          <ac:chgData name="James Harmeling" userId="4163935ddb78b774" providerId="Windows Live" clId="Web-{A4C14B98-F181-8AB6-4DF8-B6B46DEDDF04}" dt="2025-02-14T05:03:59.847" v="157" actId="1076"/>
          <ac:spMkLst>
            <pc:docMk/>
            <pc:sldMk cId="4207062599" sldId="258"/>
            <ac:spMk id="3" creationId="{003215B8-CEB7-A000-3022-66F6CA669214}"/>
          </ac:spMkLst>
        </pc:spChg>
        <pc:spChg chg="add mod">
          <ac:chgData name="James Harmeling" userId="4163935ddb78b774" providerId="Windows Live" clId="Web-{A4C14B98-F181-8AB6-4DF8-B6B46DEDDF04}" dt="2025-02-14T05:04:55.553" v="162" actId="20577"/>
          <ac:spMkLst>
            <pc:docMk/>
            <pc:sldMk cId="4207062599" sldId="258"/>
            <ac:spMk id="6" creationId="{F9F7B75E-3F26-6710-2D7F-ED9C00113A88}"/>
          </ac:spMkLst>
        </pc:spChg>
        <pc:spChg chg="add mod">
          <ac:chgData name="James Harmeling" userId="4163935ddb78b774" providerId="Windows Live" clId="Web-{A4C14B98-F181-8AB6-4DF8-B6B46DEDDF04}" dt="2025-02-14T04:57:10.660" v="102" actId="14100"/>
          <ac:spMkLst>
            <pc:docMk/>
            <pc:sldMk cId="4207062599" sldId="258"/>
            <ac:spMk id="7" creationId="{A869314E-2749-EFC8-EBED-26845F7C877E}"/>
          </ac:spMkLst>
        </pc:spChg>
        <pc:spChg chg="add mod">
          <ac:chgData name="James Harmeling" userId="4163935ddb78b774" providerId="Windows Live" clId="Web-{A4C14B98-F181-8AB6-4DF8-B6B46DEDDF04}" dt="2025-02-14T04:55:31.906" v="87"/>
          <ac:spMkLst>
            <pc:docMk/>
            <pc:sldMk cId="4207062599" sldId="258"/>
            <ac:spMk id="8" creationId="{B47D5E27-C82B-BCB2-5EC3-92D2F9B6BE0A}"/>
          </ac:spMkLst>
        </pc:spChg>
        <pc:spChg chg="add mod">
          <ac:chgData name="James Harmeling" userId="4163935ddb78b774" providerId="Windows Live" clId="Web-{A4C14B98-F181-8AB6-4DF8-B6B46DEDDF04}" dt="2025-02-14T04:55:46.141" v="89"/>
          <ac:spMkLst>
            <pc:docMk/>
            <pc:sldMk cId="4207062599" sldId="258"/>
            <ac:spMk id="9" creationId="{EEAF46F0-6A68-BDD0-B6E0-2AACEDA0BAAD}"/>
          </ac:spMkLst>
        </pc:spChg>
        <pc:spChg chg="add mod">
          <ac:chgData name="James Harmeling" userId="4163935ddb78b774" providerId="Windows Live" clId="Web-{A4C14B98-F181-8AB6-4DF8-B6B46DEDDF04}" dt="2025-02-14T04:57:05.956" v="101" actId="14100"/>
          <ac:spMkLst>
            <pc:docMk/>
            <pc:sldMk cId="4207062599" sldId="258"/>
            <ac:spMk id="10" creationId="{6E8BCD08-16A0-C9AA-66E1-CA791B84981A}"/>
          </ac:spMkLst>
        </pc:spChg>
        <pc:spChg chg="add mod">
          <ac:chgData name="James Harmeling" userId="4163935ddb78b774" providerId="Windows Live" clId="Web-{A4C14B98-F181-8AB6-4DF8-B6B46DEDDF04}" dt="2025-02-14T04:59:41.306" v="123" actId="1076"/>
          <ac:spMkLst>
            <pc:docMk/>
            <pc:sldMk cId="4207062599" sldId="258"/>
            <ac:spMk id="11" creationId="{26575FDA-C394-2CEC-3F6C-A3E6A89FCAF5}"/>
          </ac:spMkLst>
        </pc:spChg>
        <pc:spChg chg="add mod">
          <ac:chgData name="James Harmeling" userId="4163935ddb78b774" providerId="Windows Live" clId="Web-{A4C14B98-F181-8AB6-4DF8-B6B46DEDDF04}" dt="2025-02-14T04:59:57.244" v="126" actId="20577"/>
          <ac:spMkLst>
            <pc:docMk/>
            <pc:sldMk cId="4207062599" sldId="258"/>
            <ac:spMk id="12" creationId="{CC3EB451-CCB4-F827-2BDA-2975E1A6AFE9}"/>
          </ac:spMkLst>
        </pc:spChg>
        <pc:spChg chg="add mod">
          <ac:chgData name="James Harmeling" userId="4163935ddb78b774" providerId="Windows Live" clId="Web-{A4C14B98-F181-8AB6-4DF8-B6B46DEDDF04}" dt="2025-02-14T05:01:17.857" v="138" actId="20577"/>
          <ac:spMkLst>
            <pc:docMk/>
            <pc:sldMk cId="4207062599" sldId="258"/>
            <ac:spMk id="13" creationId="{BBC48E37-C8DF-BBC8-2E85-F0A1DB65FF1C}"/>
          </ac:spMkLst>
        </pc:spChg>
        <pc:picChg chg="del">
          <ac:chgData name="James Harmeling" userId="4163935ddb78b774" providerId="Windows Live" clId="Web-{A4C14B98-F181-8AB6-4DF8-B6B46DEDDF04}" dt="2025-02-14T04:49:33.782" v="48"/>
          <ac:picMkLst>
            <pc:docMk/>
            <pc:sldMk cId="4207062599" sldId="258"/>
            <ac:picMk id="2" creationId="{C80E11C2-352A-1303-EA79-C660D32EF9C4}"/>
          </ac:picMkLst>
        </pc:picChg>
        <pc:picChg chg="add mod">
          <ac:chgData name="James Harmeling" userId="4163935ddb78b774" providerId="Windows Live" clId="Web-{A4C14B98-F181-8AB6-4DF8-B6B46DEDDF04}" dt="2025-02-14T04:50:45.988" v="59" actId="1076"/>
          <ac:picMkLst>
            <pc:docMk/>
            <pc:sldMk cId="4207062599" sldId="258"/>
            <ac:picMk id="5" creationId="{117C1132-213D-498A-C26B-2F5007A7C7BE}"/>
          </ac:picMkLst>
        </pc:picChg>
      </pc:sldChg>
      <pc:sldChg chg="addSp delSp modSp add replId addAnim delAnim modAnim">
        <pc:chgData name="James Harmeling" userId="4163935ddb78b774" providerId="Windows Live" clId="Web-{A4C14B98-F181-8AB6-4DF8-B6B46DEDDF04}" dt="2025-02-14T05:09:30.219" v="219" actId="20577"/>
        <pc:sldMkLst>
          <pc:docMk/>
          <pc:sldMk cId="2874621232" sldId="259"/>
        </pc:sldMkLst>
        <pc:spChg chg="add mod">
          <ac:chgData name="James Harmeling" userId="4163935ddb78b774" providerId="Windows Live" clId="Web-{A4C14B98-F181-8AB6-4DF8-B6B46DEDDF04}" dt="2025-02-14T05:05:19.194" v="165" actId="1076"/>
          <ac:spMkLst>
            <pc:docMk/>
            <pc:sldMk cId="2874621232" sldId="259"/>
            <ac:spMk id="2" creationId="{FC4E9922-A067-A02B-E203-B554B0A6B69A}"/>
          </ac:spMkLst>
        </pc:spChg>
        <pc:spChg chg="mod">
          <ac:chgData name="James Harmeling" userId="4163935ddb78b774" providerId="Windows Live" clId="Web-{A4C14B98-F181-8AB6-4DF8-B6B46DEDDF04}" dt="2025-02-14T05:04:38.568" v="161" actId="1076"/>
          <ac:spMkLst>
            <pc:docMk/>
            <pc:sldMk cId="2874621232" sldId="259"/>
            <ac:spMk id="3" creationId="{655D787D-7256-EEEA-BAE4-CFE536BB404C}"/>
          </ac:spMkLst>
        </pc:spChg>
        <pc:spChg chg="mod">
          <ac:chgData name="James Harmeling" userId="4163935ddb78b774" providerId="Windows Live" clId="Web-{A4C14B98-F181-8AB6-4DF8-B6B46DEDDF04}" dt="2025-02-14T05:03:25.705" v="154" actId="20577"/>
          <ac:spMkLst>
            <pc:docMk/>
            <pc:sldMk cId="2874621232" sldId="259"/>
            <ac:spMk id="6" creationId="{814C521D-1773-C7D6-18C3-F1D4CC8EC862}"/>
          </ac:spMkLst>
        </pc:spChg>
        <pc:spChg chg="del">
          <ac:chgData name="James Harmeling" userId="4163935ddb78b774" providerId="Windows Live" clId="Web-{A4C14B98-F181-8AB6-4DF8-B6B46DEDDF04}" dt="2025-02-14T05:02:12.624" v="146"/>
          <ac:spMkLst>
            <pc:docMk/>
            <pc:sldMk cId="2874621232" sldId="259"/>
            <ac:spMk id="7" creationId="{1670A67E-2D25-8C5C-F843-8ADFDAAF78F1}"/>
          </ac:spMkLst>
        </pc:spChg>
        <pc:spChg chg="del">
          <ac:chgData name="James Harmeling" userId="4163935ddb78b774" providerId="Windows Live" clId="Web-{A4C14B98-F181-8AB6-4DF8-B6B46DEDDF04}" dt="2025-02-14T05:02:08.718" v="145"/>
          <ac:spMkLst>
            <pc:docMk/>
            <pc:sldMk cId="2874621232" sldId="259"/>
            <ac:spMk id="10" creationId="{AB966CF7-84A8-CB60-8D93-8D03AEEDB812}"/>
          </ac:spMkLst>
        </pc:spChg>
        <pc:spChg chg="del">
          <ac:chgData name="James Harmeling" userId="4163935ddb78b774" providerId="Windows Live" clId="Web-{A4C14B98-F181-8AB6-4DF8-B6B46DEDDF04}" dt="2025-02-14T05:02:06.171" v="144"/>
          <ac:spMkLst>
            <pc:docMk/>
            <pc:sldMk cId="2874621232" sldId="259"/>
            <ac:spMk id="11" creationId="{B441FE70-3241-3BA0-9FF5-AF547A9B1713}"/>
          </ac:spMkLst>
        </pc:spChg>
        <pc:spChg chg="del">
          <ac:chgData name="James Harmeling" userId="4163935ddb78b774" providerId="Windows Live" clId="Web-{A4C14B98-F181-8AB6-4DF8-B6B46DEDDF04}" dt="2025-02-14T05:02:03.343" v="143"/>
          <ac:spMkLst>
            <pc:docMk/>
            <pc:sldMk cId="2874621232" sldId="259"/>
            <ac:spMk id="12" creationId="{69886629-F4FB-CEE8-4B25-19B45A16BE7B}"/>
          </ac:spMkLst>
        </pc:spChg>
        <pc:spChg chg="del mod">
          <ac:chgData name="James Harmeling" userId="4163935ddb78b774" providerId="Windows Live" clId="Web-{A4C14B98-F181-8AB6-4DF8-B6B46DEDDF04}" dt="2025-02-14T05:02:00.530" v="142"/>
          <ac:spMkLst>
            <pc:docMk/>
            <pc:sldMk cId="2874621232" sldId="259"/>
            <ac:spMk id="13" creationId="{9AA37578-DBDC-40B3-E718-3FDA900BD9A2}"/>
          </ac:spMkLst>
        </pc:spChg>
        <pc:spChg chg="add mod">
          <ac:chgData name="James Harmeling" userId="4163935ddb78b774" providerId="Windows Live" clId="Web-{A4C14B98-F181-8AB6-4DF8-B6B46DEDDF04}" dt="2025-02-14T05:08:23.107" v="199" actId="1076"/>
          <ac:spMkLst>
            <pc:docMk/>
            <pc:sldMk cId="2874621232" sldId="259"/>
            <ac:spMk id="14" creationId="{AFD809F6-3027-CDE9-C28A-E90F2E2B1C82}"/>
          </ac:spMkLst>
        </pc:spChg>
        <pc:spChg chg="add mod">
          <ac:chgData name="James Harmeling" userId="4163935ddb78b774" providerId="Windows Live" clId="Web-{A4C14B98-F181-8AB6-4DF8-B6B46DEDDF04}" dt="2025-02-14T05:08:07.998" v="196" actId="14100"/>
          <ac:spMkLst>
            <pc:docMk/>
            <pc:sldMk cId="2874621232" sldId="259"/>
            <ac:spMk id="16" creationId="{F8ACF843-FC62-AE8E-F803-D21F6D31D8D5}"/>
          </ac:spMkLst>
        </pc:spChg>
        <pc:spChg chg="add mod">
          <ac:chgData name="James Harmeling" userId="4163935ddb78b774" providerId="Windows Live" clId="Web-{A4C14B98-F181-8AB6-4DF8-B6B46DEDDF04}" dt="2025-02-14T05:07:59.544" v="195" actId="14100"/>
          <ac:spMkLst>
            <pc:docMk/>
            <pc:sldMk cId="2874621232" sldId="259"/>
            <ac:spMk id="18" creationId="{FDD0D036-8C87-3699-A120-3CFFA19F7514}"/>
          </ac:spMkLst>
        </pc:spChg>
        <pc:spChg chg="add mod">
          <ac:chgData name="James Harmeling" userId="4163935ddb78b774" providerId="Windows Live" clId="Web-{A4C14B98-F181-8AB6-4DF8-B6B46DEDDF04}" dt="2025-02-14T05:08:49.249" v="212" actId="20577"/>
          <ac:spMkLst>
            <pc:docMk/>
            <pc:sldMk cId="2874621232" sldId="259"/>
            <ac:spMk id="20" creationId="{406E38DA-1344-4C51-A9A0-3BD2C804A20D}"/>
          </ac:spMkLst>
        </pc:spChg>
        <pc:spChg chg="add mod">
          <ac:chgData name="James Harmeling" userId="4163935ddb78b774" providerId="Windows Live" clId="Web-{A4C14B98-F181-8AB6-4DF8-B6B46DEDDF04}" dt="2025-02-14T05:09:30.219" v="219" actId="20577"/>
          <ac:spMkLst>
            <pc:docMk/>
            <pc:sldMk cId="2874621232" sldId="259"/>
            <ac:spMk id="22" creationId="{2814FB94-6550-3FED-6591-885291E9ECAB}"/>
          </ac:spMkLst>
        </pc:spChg>
      </pc:sldChg>
      <pc:sldChg chg="addSp delSp modSp add replId addAnim delAnim">
        <pc:chgData name="James Harmeling" userId="4163935ddb78b774" providerId="Windows Live" clId="Web-{A4C14B98-F181-8AB6-4DF8-B6B46DEDDF04}" dt="2025-02-14T05:11:14.348" v="236"/>
        <pc:sldMkLst>
          <pc:docMk/>
          <pc:sldMk cId="119661571" sldId="260"/>
        </pc:sldMkLst>
        <pc:spChg chg="add mod">
          <ac:chgData name="James Harmeling" userId="4163935ddb78b774" providerId="Windows Live" clId="Web-{A4C14B98-F181-8AB6-4DF8-B6B46DEDDF04}" dt="2025-02-14T05:10:55.879" v="235" actId="20577"/>
          <ac:spMkLst>
            <pc:docMk/>
            <pc:sldMk cId="119661571" sldId="260"/>
            <ac:spMk id="10" creationId="{B20F0EED-4E21-0C15-566E-429E81D3300A}"/>
          </ac:spMkLst>
        </pc:spChg>
        <pc:spChg chg="del">
          <ac:chgData name="James Harmeling" userId="4163935ddb78b774" providerId="Windows Live" clId="Web-{A4C14B98-F181-8AB6-4DF8-B6B46DEDDF04}" dt="2025-02-14T05:09:43.267" v="221"/>
          <ac:spMkLst>
            <pc:docMk/>
            <pc:sldMk cId="119661571" sldId="260"/>
            <ac:spMk id="14" creationId="{0419D0B0-9843-C74D-5E0B-A2D9DA3CD217}"/>
          </ac:spMkLst>
        </pc:spChg>
        <pc:spChg chg="del">
          <ac:chgData name="James Harmeling" userId="4163935ddb78b774" providerId="Windows Live" clId="Web-{A4C14B98-F181-8AB6-4DF8-B6B46DEDDF04}" dt="2025-02-14T05:09:49.892" v="222"/>
          <ac:spMkLst>
            <pc:docMk/>
            <pc:sldMk cId="119661571" sldId="260"/>
            <ac:spMk id="16" creationId="{17D2C287-17D8-363D-1BEA-C43F10B67676}"/>
          </ac:spMkLst>
        </pc:spChg>
        <pc:spChg chg="del">
          <ac:chgData name="James Harmeling" userId="4163935ddb78b774" providerId="Windows Live" clId="Web-{A4C14B98-F181-8AB6-4DF8-B6B46DEDDF04}" dt="2025-02-14T05:09:55.517" v="223"/>
          <ac:spMkLst>
            <pc:docMk/>
            <pc:sldMk cId="119661571" sldId="260"/>
            <ac:spMk id="18" creationId="{49A21FEE-D274-3B26-903A-3AE5EA6CECE4}"/>
          </ac:spMkLst>
        </pc:spChg>
        <pc:spChg chg="del">
          <ac:chgData name="James Harmeling" userId="4163935ddb78b774" providerId="Windows Live" clId="Web-{A4C14B98-F181-8AB6-4DF8-B6B46DEDDF04}" dt="2025-02-14T05:09:58.392" v="224"/>
          <ac:spMkLst>
            <pc:docMk/>
            <pc:sldMk cId="119661571" sldId="260"/>
            <ac:spMk id="20" creationId="{40CE678D-5B96-CA40-D8A1-226D55194AB3}"/>
          </ac:spMkLst>
        </pc:spChg>
        <pc:spChg chg="del mod">
          <ac:chgData name="James Harmeling" userId="4163935ddb78b774" providerId="Windows Live" clId="Web-{A4C14B98-F181-8AB6-4DF8-B6B46DEDDF04}" dt="2025-02-14T05:10:06.549" v="226"/>
          <ac:spMkLst>
            <pc:docMk/>
            <pc:sldMk cId="119661571" sldId="260"/>
            <ac:spMk id="22" creationId="{5EC8D006-9764-826A-C251-181FC7025A1A}"/>
          </ac:spMkLst>
        </pc:spChg>
      </pc:sldChg>
      <pc:sldChg chg="add del replId">
        <pc:chgData name="James Harmeling" userId="4163935ddb78b774" providerId="Windows Live" clId="Web-{A4C14B98-F181-8AB6-4DF8-B6B46DEDDF04}" dt="2025-02-14T05:12:04.132" v="237"/>
        <pc:sldMkLst>
          <pc:docMk/>
          <pc:sldMk cId="232529027" sldId="261"/>
        </pc:sldMkLst>
      </pc:sldChg>
      <pc:sldMasterChg chg="del delSldLayout">
        <pc:chgData name="James Harmeling" userId="4163935ddb78b774" providerId="Windows Live" clId="Web-{A4C14B98-F181-8AB6-4DF8-B6B46DEDDF04}" dt="2025-02-14T04:39:43.369" v="3"/>
        <pc:sldMasterMkLst>
          <pc:docMk/>
          <pc:sldMasterMk cId="2460954070" sldId="2147483660"/>
        </pc:sldMasterMkLst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James Harmeling" userId="4163935ddb78b774" providerId="Windows Live" clId="Web-{A4C14B98-F181-8AB6-4DF8-B6B46DEDDF04}" dt="2025-02-14T04:39:43.369" v="3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modTransition addSldLayout modSldLayout">
        <pc:chgData name="James Harmeling" userId="4163935ddb78b774" providerId="Windows Live" clId="Web-{A4C14B98-F181-8AB6-4DF8-B6B46DEDDF04}" dt="2025-02-14T04:47:17.527" v="44"/>
        <pc:sldMasterMkLst>
          <pc:docMk/>
          <pc:sldMasterMk cId="812675171" sldId="2147483685"/>
        </pc:sldMasterMkLst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1011510751" sldId="2147483674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2017949612" sldId="2147483675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3376427528" sldId="2147483676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2312162986" sldId="2147483677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823140252" sldId="2147483678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2996601652" sldId="2147483679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3062910602" sldId="2147483680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2090006401" sldId="2147483681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455649771" sldId="2147483682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1303591054" sldId="2147483683"/>
          </pc:sldLayoutMkLst>
        </pc:sldLayoutChg>
        <pc:sldLayoutChg chg="add modTransition">
          <pc:chgData name="James Harmeling" userId="4163935ddb78b774" providerId="Windows Live" clId="Web-{A4C14B98-F181-8AB6-4DF8-B6B46DEDDF04}" dt="2025-02-14T04:47:17.527" v="44"/>
          <pc:sldLayoutMkLst>
            <pc:docMk/>
            <pc:sldMasterMk cId="812675171" sldId="2147483685"/>
            <pc:sldLayoutMk cId="37250743" sldId="2147483684"/>
          </pc:sldLayoutMkLst>
        </pc:sldLayoutChg>
      </pc:sldMasterChg>
    </pc:docChg>
  </pc:docChgLst>
  <pc:docChgLst>
    <pc:chgData name="Matt Lyle" userId="a96e7d453dd11193" providerId="LiveId" clId="{F265A4FA-E4C5-4C78-A8F4-8231D45F3C03}"/>
    <pc:docChg chg="undo custSel addSld delSld modSld">
      <pc:chgData name="Matt Lyle" userId="a96e7d453dd11193" providerId="LiveId" clId="{F265A4FA-E4C5-4C78-A8F4-8231D45F3C03}" dt="2025-02-15T11:26:51.205" v="60" actId="47"/>
      <pc:docMkLst>
        <pc:docMk/>
      </pc:docMkLst>
      <pc:sldChg chg="del">
        <pc:chgData name="Matt Lyle" userId="a96e7d453dd11193" providerId="LiveId" clId="{F265A4FA-E4C5-4C78-A8F4-8231D45F3C03}" dt="2025-02-15T11:17:30.214" v="0" actId="47"/>
        <pc:sldMkLst>
          <pc:docMk/>
          <pc:sldMk cId="109857222" sldId="256"/>
        </pc:sldMkLst>
      </pc:sldChg>
      <pc:sldChg chg="modTransition">
        <pc:chgData name="Matt Lyle" userId="a96e7d453dd11193" providerId="LiveId" clId="{F265A4FA-E4C5-4C78-A8F4-8231D45F3C03}" dt="2025-02-15T11:17:52.921" v="2"/>
        <pc:sldMkLst>
          <pc:docMk/>
          <pc:sldMk cId="1655645782" sldId="257"/>
        </pc:sldMkLst>
      </pc:sldChg>
      <pc:sldChg chg="modSp add del mod">
        <pc:chgData name="Matt Lyle" userId="a96e7d453dd11193" providerId="LiveId" clId="{F265A4FA-E4C5-4C78-A8F4-8231D45F3C03}" dt="2025-02-15T11:26:51.205" v="60" actId="47"/>
        <pc:sldMkLst>
          <pc:docMk/>
          <pc:sldMk cId="2581761662" sldId="262"/>
        </pc:sldMkLst>
        <pc:spChg chg="mod">
          <ac:chgData name="Matt Lyle" userId="a96e7d453dd11193" providerId="LiveId" clId="{F265A4FA-E4C5-4C78-A8F4-8231D45F3C03}" dt="2025-02-15T11:26:10.695" v="59" actId="948"/>
          <ac:spMkLst>
            <pc:docMk/>
            <pc:sldMk cId="2581761662" sldId="262"/>
            <ac:spMk id="3" creationId="{D1264BF7-4C5F-7026-A2B6-5D97EFFFA698}"/>
          </ac:spMkLst>
        </pc:spChg>
      </pc:sldChg>
      <pc:sldChg chg="del">
        <pc:chgData name="Matt Lyle" userId="a96e7d453dd11193" providerId="LiveId" clId="{F265A4FA-E4C5-4C78-A8F4-8231D45F3C03}" dt="2025-02-15T11:17:31.360" v="1" actId="47"/>
        <pc:sldMkLst>
          <pc:docMk/>
          <pc:sldMk cId="3810785092" sldId="262"/>
        </pc:sldMkLst>
      </pc:sldChg>
    </pc:docChg>
  </pc:docChgLst>
  <pc:docChgLst>
    <pc:chgData name="James Harmeling" userId="4163935ddb78b774" providerId="Windows Live" clId="Web-{D0FDB17C-76F8-AF03-DB6B-BE8B0197D10A}"/>
    <pc:docChg chg="addSld modSld">
      <pc:chgData name="James Harmeling" userId="4163935ddb78b774" providerId="Windows Live" clId="Web-{D0FDB17C-76F8-AF03-DB6B-BE8B0197D10A}" dt="2025-02-15T04:31:10.405" v="16" actId="1076"/>
      <pc:docMkLst>
        <pc:docMk/>
      </pc:docMkLst>
      <pc:sldChg chg="addSp delSp modSp">
        <pc:chgData name="James Harmeling" userId="4163935ddb78b774" providerId="Windows Live" clId="Web-{D0FDB17C-76F8-AF03-DB6B-BE8B0197D10A}" dt="2025-02-15T04:30:15.718" v="5"/>
        <pc:sldMkLst>
          <pc:docMk/>
          <pc:sldMk cId="109857222" sldId="256"/>
        </pc:sldMkLst>
        <pc:spChg chg="del">
          <ac:chgData name="James Harmeling" userId="4163935ddb78b774" providerId="Windows Live" clId="Web-{D0FDB17C-76F8-AF03-DB6B-BE8B0197D10A}" dt="2025-02-15T04:28:28.359" v="0"/>
          <ac:spMkLst>
            <pc:docMk/>
            <pc:sldMk cId="109857222" sldId="256"/>
            <ac:spMk id="6" creationId="{FE81AF81-83D8-426B-DA06-02E01A143655}"/>
          </ac:spMkLst>
        </pc:spChg>
        <pc:spChg chg="del">
          <ac:chgData name="James Harmeling" userId="4163935ddb78b774" providerId="Windows Live" clId="Web-{D0FDB17C-76F8-AF03-DB6B-BE8B0197D10A}" dt="2025-02-15T04:30:15.718" v="5"/>
          <ac:spMkLst>
            <pc:docMk/>
            <pc:sldMk cId="109857222" sldId="256"/>
            <ac:spMk id="16" creationId="{4D210342-C3F4-5EAC-3A4D-4770C07F3854}"/>
          </ac:spMkLst>
        </pc:spChg>
        <pc:spChg chg="add">
          <ac:chgData name="James Harmeling" userId="4163935ddb78b774" providerId="Windows Live" clId="Web-{D0FDB17C-76F8-AF03-DB6B-BE8B0197D10A}" dt="2025-02-15T04:30:15.718" v="5"/>
          <ac:spMkLst>
            <pc:docMk/>
            <pc:sldMk cId="109857222" sldId="256"/>
            <ac:spMk id="21" creationId="{3D36440C-7C9F-AD70-A0D7-E58EE8D4D96E}"/>
          </ac:spMkLst>
        </pc:spChg>
        <pc:picChg chg="add mod">
          <ac:chgData name="James Harmeling" userId="4163935ddb78b774" providerId="Windows Live" clId="Web-{D0FDB17C-76F8-AF03-DB6B-BE8B0197D10A}" dt="2025-02-15T04:30:15.718" v="5"/>
          <ac:picMkLst>
            <pc:docMk/>
            <pc:sldMk cId="109857222" sldId="256"/>
            <ac:picMk id="2" creationId="{6482124D-D262-130E-D209-CC8E68186E53}"/>
          </ac:picMkLst>
        </pc:picChg>
        <pc:picChg chg="del">
          <ac:chgData name="James Harmeling" userId="4163935ddb78b774" providerId="Windows Live" clId="Web-{D0FDB17C-76F8-AF03-DB6B-BE8B0197D10A}" dt="2025-02-15T04:28:52.421" v="2"/>
          <ac:picMkLst>
            <pc:docMk/>
            <pc:sldMk cId="109857222" sldId="256"/>
            <ac:picMk id="5" creationId="{EAC912D6-E5AC-4DB9-899A-CF08D58B7EDE}"/>
          </ac:picMkLst>
        </pc:picChg>
      </pc:sldChg>
      <pc:sldChg chg="add replId">
        <pc:chgData name="James Harmeling" userId="4163935ddb78b774" providerId="Windows Live" clId="Web-{D0FDB17C-76F8-AF03-DB6B-BE8B0197D10A}" dt="2025-02-15T04:28:47.968" v="1"/>
        <pc:sldMkLst>
          <pc:docMk/>
          <pc:sldMk cId="1581230349" sldId="261"/>
        </pc:sldMkLst>
      </pc:sldChg>
      <pc:sldChg chg="addSp modSp new">
        <pc:chgData name="James Harmeling" userId="4163935ddb78b774" providerId="Windows Live" clId="Web-{D0FDB17C-76F8-AF03-DB6B-BE8B0197D10A}" dt="2025-02-15T04:31:10.405" v="16" actId="1076"/>
        <pc:sldMkLst>
          <pc:docMk/>
          <pc:sldMk cId="3810785092" sldId="262"/>
        </pc:sldMkLst>
        <pc:spChg chg="add mod">
          <ac:chgData name="James Harmeling" userId="4163935ddb78b774" providerId="Windows Live" clId="Web-{D0FDB17C-76F8-AF03-DB6B-BE8B0197D10A}" dt="2025-02-15T04:31:10.405" v="16" actId="1076"/>
          <ac:spMkLst>
            <pc:docMk/>
            <pc:sldMk cId="3810785092" sldId="262"/>
            <ac:spMk id="2" creationId="{DE2250BA-FD32-A613-C9CA-2088FDB1333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1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6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0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0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4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9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4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1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4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2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7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C913BD-CF77-9825-F39D-83A60BDFE9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7F096E9-0730-51CC-EC74-3A06DB533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ow to Clean Tough Burnt Stains: Quick and Easy Tips | The Kitchn">
            <a:extLst>
              <a:ext uri="{FF2B5EF4-FFF2-40B4-BE49-F238E27FC236}">
                <a16:creationId xmlns:a16="http://schemas.microsoft.com/office/drawing/2014/main" id="{76DA2675-101D-52AD-AD36-46882452F93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064" r="1" b="4749"/>
          <a:stretch/>
        </p:blipFill>
        <p:spPr>
          <a:xfrm>
            <a:off x="2695575" y="0"/>
            <a:ext cx="6800850" cy="686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3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05BF6A-A691-F173-DD83-ACB8BCE2B842}"/>
              </a:ext>
            </a:extLst>
          </p:cNvPr>
          <p:cNvSpPr/>
          <p:nvPr/>
        </p:nvSpPr>
        <p:spPr>
          <a:xfrm>
            <a:off x="-100030" y="4120"/>
            <a:ext cx="12270166" cy="69845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How to Clean Tough Burnt Stains: Quick and Easy Tips | The Kitchn">
            <a:extLst>
              <a:ext uri="{FF2B5EF4-FFF2-40B4-BE49-F238E27FC236}">
                <a16:creationId xmlns:a16="http://schemas.microsoft.com/office/drawing/2014/main" id="{450C1CAE-6E39-A272-A265-9568136C36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156" b="13433"/>
          <a:stretch/>
        </p:blipFill>
        <p:spPr>
          <a:xfrm>
            <a:off x="5857875" y="151461"/>
            <a:ext cx="6134115" cy="6631029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8E13C0A-E30A-ADA0-B78F-1DD09A86EB5B}"/>
              </a:ext>
            </a:extLst>
          </p:cNvPr>
          <p:cNvSpPr txBox="1"/>
          <p:nvPr/>
        </p:nvSpPr>
        <p:spPr>
          <a:xfrm>
            <a:off x="352425" y="2324100"/>
            <a:ext cx="5172075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i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Handling Unresolved Conflict</a:t>
            </a:r>
          </a:p>
          <a:p>
            <a:pPr algn="ctr"/>
            <a:r>
              <a:rPr lang="en-US" sz="2800" i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When dreams become nightmares</a:t>
            </a:r>
          </a:p>
          <a:p>
            <a:pPr algn="ctr"/>
            <a:r>
              <a:rPr lang="en-US" sz="28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Genesis 37:12-24</a:t>
            </a:r>
          </a:p>
        </p:txBody>
      </p:sp>
    </p:spTree>
    <p:extLst>
      <p:ext uri="{BB962C8B-B14F-4D97-AF65-F5344CB8AC3E}">
        <p14:creationId xmlns:p14="http://schemas.microsoft.com/office/powerpoint/2010/main" val="16556457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32E19-EB92-C3A9-65C8-3490946B6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66271A-2AE1-3902-50F9-47BE069CA075}"/>
              </a:ext>
            </a:extLst>
          </p:cNvPr>
          <p:cNvSpPr/>
          <p:nvPr/>
        </p:nvSpPr>
        <p:spPr>
          <a:xfrm>
            <a:off x="-100030" y="4120"/>
            <a:ext cx="12270166" cy="69845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3215B8-CEB7-A000-3022-66F6CA669214}"/>
              </a:ext>
            </a:extLst>
          </p:cNvPr>
          <p:cNvSpPr txBox="1"/>
          <p:nvPr/>
        </p:nvSpPr>
        <p:spPr>
          <a:xfrm>
            <a:off x="531301" y="1190625"/>
            <a:ext cx="517207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Trust</a:t>
            </a:r>
            <a:r>
              <a:rPr lang="en-US" sz="2800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in God’s sovereign control</a:t>
            </a:r>
            <a:endParaRPr lang="en-US" dirty="0"/>
          </a:p>
        </p:txBody>
      </p:sp>
      <p:pic>
        <p:nvPicPr>
          <p:cNvPr id="5" name="Picture 4" descr="Knowledge, preparation essential in preventing home cooking fires &gt; Nellis  Air Force Base &gt; Article Display">
            <a:extLst>
              <a:ext uri="{FF2B5EF4-FFF2-40B4-BE49-F238E27FC236}">
                <a16:creationId xmlns:a16="http://schemas.microsoft.com/office/drawing/2014/main" id="{117C1132-213D-498A-C26B-2F5007A7C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1425" y="2658008"/>
            <a:ext cx="4314825" cy="400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F7B75E-3F26-6710-2D7F-ED9C00113A88}"/>
              </a:ext>
            </a:extLst>
          </p:cNvPr>
          <p:cNvSpPr txBox="1"/>
          <p:nvPr/>
        </p:nvSpPr>
        <p:spPr>
          <a:xfrm>
            <a:off x="628650" y="1962150"/>
            <a:ext cx="614362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Stop</a:t>
            </a:r>
            <a:r>
              <a:rPr lang="en-US" sz="2800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and consider the causes of division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69314E-2749-EFC8-EBED-26845F7C877E}"/>
              </a:ext>
            </a:extLst>
          </p:cNvPr>
          <p:cNvSpPr txBox="1"/>
          <p:nvPr/>
        </p:nvSpPr>
        <p:spPr>
          <a:xfrm>
            <a:off x="953146" y="2657959"/>
            <a:ext cx="6073075" cy="532745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Guilt: punishment for past deeds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7D5E27-C82B-BCB2-5EC3-92D2F9B6BE0A}"/>
              </a:ext>
            </a:extLst>
          </p:cNvPr>
          <p:cNvSpPr txBox="1"/>
          <p:nvPr/>
        </p:nvSpPr>
        <p:spPr>
          <a:xfrm>
            <a:off x="4724400" y="3200400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"/>
              <a:buChar char="•"/>
            </a:pPr>
            <a:r>
              <a:rPr lang="en-US" sz="1100">
                <a:latin typeface="Calibri"/>
                <a:ea typeface="Calibri"/>
                <a:cs typeface="Calibri"/>
              </a:rPr>
              <a:t>Threat: permanent loss of promotion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AF46F0-6A68-BDD0-B6E0-2AACEDA0BAAD}"/>
              </a:ext>
            </a:extLst>
          </p:cNvPr>
          <p:cNvSpPr txBox="1"/>
          <p:nvPr/>
        </p:nvSpPr>
        <p:spPr>
          <a:xfrm>
            <a:off x="4724400" y="3200400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"/>
              <a:buChar char="•"/>
            </a:pPr>
            <a:r>
              <a:rPr lang="en-US" sz="1100">
                <a:latin typeface="Calibri"/>
                <a:ea typeface="Calibri"/>
                <a:cs typeface="Calibri"/>
              </a:rPr>
              <a:t>Threat: permanent loss of promotion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8BCD08-16A0-C9AA-66E1-CA791B84981A}"/>
              </a:ext>
            </a:extLst>
          </p:cNvPr>
          <p:cNvSpPr txBox="1"/>
          <p:nvPr/>
        </p:nvSpPr>
        <p:spPr>
          <a:xfrm>
            <a:off x="952500" y="3324225"/>
            <a:ext cx="6086475" cy="52322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Threat: permanent loss of promotion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575FDA-C394-2CEC-3F6C-A3E6A89FCAF5}"/>
              </a:ext>
            </a:extLst>
          </p:cNvPr>
          <p:cNvSpPr txBox="1"/>
          <p:nvPr/>
        </p:nvSpPr>
        <p:spPr>
          <a:xfrm>
            <a:off x="952500" y="3952875"/>
            <a:ext cx="6076950" cy="52322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Resentment: prejudice and slander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3EB451-CCB4-F827-2BDA-2975E1A6AFE9}"/>
              </a:ext>
            </a:extLst>
          </p:cNvPr>
          <p:cNvSpPr txBox="1"/>
          <p:nvPr/>
        </p:nvSpPr>
        <p:spPr>
          <a:xfrm>
            <a:off x="952500" y="4581525"/>
            <a:ext cx="6096000" cy="52322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Fear: God works against you</a:t>
            </a:r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C48E37-C8DF-BBC8-2E85-F0A1DB65FF1C}"/>
              </a:ext>
            </a:extLst>
          </p:cNvPr>
          <p:cNvSpPr txBox="1"/>
          <p:nvPr/>
        </p:nvSpPr>
        <p:spPr>
          <a:xfrm>
            <a:off x="962025" y="5219700"/>
            <a:ext cx="6038850" cy="52322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Rebellion: reject divine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6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9C92C-AE8B-892B-E4CD-F1A3E48C4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D8FCAC-28BB-D5DE-3466-A87D93F6C4AC}"/>
              </a:ext>
            </a:extLst>
          </p:cNvPr>
          <p:cNvSpPr/>
          <p:nvPr/>
        </p:nvSpPr>
        <p:spPr>
          <a:xfrm>
            <a:off x="-100030" y="4120"/>
            <a:ext cx="12270166" cy="69845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5D787D-7256-EEEA-BAE4-CFE536BB404C}"/>
              </a:ext>
            </a:extLst>
          </p:cNvPr>
          <p:cNvSpPr txBox="1"/>
          <p:nvPr/>
        </p:nvSpPr>
        <p:spPr>
          <a:xfrm>
            <a:off x="531302" y="1190625"/>
            <a:ext cx="517207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Trust</a:t>
            </a:r>
            <a:r>
              <a:rPr lang="en-US" sz="2800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in God’s sovereign control</a:t>
            </a:r>
            <a:endParaRPr lang="en-US" dirty="0"/>
          </a:p>
        </p:txBody>
      </p:sp>
      <p:pic>
        <p:nvPicPr>
          <p:cNvPr id="5" name="Picture 4" descr="Knowledge, preparation essential in preventing home cooking fires &gt; Nellis  Air Force Base &gt; Article Display">
            <a:extLst>
              <a:ext uri="{FF2B5EF4-FFF2-40B4-BE49-F238E27FC236}">
                <a16:creationId xmlns:a16="http://schemas.microsoft.com/office/drawing/2014/main" id="{343267DD-9C0B-A567-06C1-AD1BF9BA5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1425" y="2658008"/>
            <a:ext cx="4314825" cy="400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4C521D-1773-C7D6-18C3-F1D4CC8EC862}"/>
              </a:ext>
            </a:extLst>
          </p:cNvPr>
          <p:cNvSpPr txBox="1"/>
          <p:nvPr/>
        </p:nvSpPr>
        <p:spPr>
          <a:xfrm>
            <a:off x="628650" y="1962150"/>
            <a:ext cx="614362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Stop</a:t>
            </a:r>
            <a:r>
              <a:rPr lang="en-US" sz="2800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and consider the causes of division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188F1F-598F-4F86-EB2B-DB1B40CA3D49}"/>
              </a:ext>
            </a:extLst>
          </p:cNvPr>
          <p:cNvSpPr txBox="1"/>
          <p:nvPr/>
        </p:nvSpPr>
        <p:spPr>
          <a:xfrm>
            <a:off x="4724400" y="3200400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"/>
              <a:buChar char="•"/>
            </a:pPr>
            <a:r>
              <a:rPr lang="en-US" sz="1100">
                <a:latin typeface="Calibri"/>
                <a:ea typeface="Calibri"/>
                <a:cs typeface="Calibri"/>
              </a:rPr>
              <a:t>Threat: permanent loss of promotion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D54853-55E9-387E-F7DA-9DD04844DDD8}"/>
              </a:ext>
            </a:extLst>
          </p:cNvPr>
          <p:cNvSpPr txBox="1"/>
          <p:nvPr/>
        </p:nvSpPr>
        <p:spPr>
          <a:xfrm>
            <a:off x="4724400" y="3200400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"/>
              <a:buChar char="•"/>
            </a:pPr>
            <a:r>
              <a:rPr lang="en-US" sz="1100">
                <a:latin typeface="Calibri"/>
                <a:ea typeface="Calibri"/>
                <a:cs typeface="Calibri"/>
              </a:rPr>
              <a:t>Threat: permanent loss of promotion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4E9922-A067-A02B-E203-B554B0A6B69A}"/>
              </a:ext>
            </a:extLst>
          </p:cNvPr>
          <p:cNvSpPr txBox="1"/>
          <p:nvPr/>
        </p:nvSpPr>
        <p:spPr>
          <a:xfrm>
            <a:off x="565689" y="2748365"/>
            <a:ext cx="497753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Guard</a:t>
            </a:r>
            <a:r>
              <a:rPr lang="en-US" sz="2800" i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against sinful revenge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D809F6-3027-CDE9-C28A-E90F2E2B1C82}"/>
              </a:ext>
            </a:extLst>
          </p:cNvPr>
          <p:cNvSpPr txBox="1"/>
          <p:nvPr/>
        </p:nvSpPr>
        <p:spPr>
          <a:xfrm>
            <a:off x="694841" y="3407044"/>
            <a:ext cx="2626962" cy="52322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Murder</a:t>
            </a:r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ACF843-FC62-AE8E-F803-D21F6D31D8D5}"/>
              </a:ext>
            </a:extLst>
          </p:cNvPr>
          <p:cNvSpPr txBox="1"/>
          <p:nvPr/>
        </p:nvSpPr>
        <p:spPr>
          <a:xfrm>
            <a:off x="705173" y="4024393"/>
            <a:ext cx="2614047" cy="52322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Abuse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D0D036-8C87-3699-A120-3CFFA19F7514}"/>
              </a:ext>
            </a:extLst>
          </p:cNvPr>
          <p:cNvSpPr txBox="1"/>
          <p:nvPr/>
        </p:nvSpPr>
        <p:spPr>
          <a:xfrm>
            <a:off x="692258" y="4657240"/>
            <a:ext cx="2639877" cy="52322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Manipulation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6E38DA-1344-4C51-A9A0-3BD2C804A20D}"/>
              </a:ext>
            </a:extLst>
          </p:cNvPr>
          <p:cNvSpPr txBox="1"/>
          <p:nvPr/>
        </p:nvSpPr>
        <p:spPr>
          <a:xfrm>
            <a:off x="705173" y="5277173"/>
            <a:ext cx="2626962" cy="52322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Trafficking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14FB94-6550-3FED-6591-885291E9ECAB}"/>
              </a:ext>
            </a:extLst>
          </p:cNvPr>
          <p:cNvSpPr txBox="1"/>
          <p:nvPr/>
        </p:nvSpPr>
        <p:spPr>
          <a:xfrm>
            <a:off x="718088" y="5897105"/>
            <a:ext cx="2626962" cy="52322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Deception</a:t>
            </a:r>
          </a:p>
        </p:txBody>
      </p:sp>
    </p:spTree>
    <p:extLst>
      <p:ext uri="{BB962C8B-B14F-4D97-AF65-F5344CB8AC3E}">
        <p14:creationId xmlns:p14="http://schemas.microsoft.com/office/powerpoint/2010/main" val="287462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6" grpId="0" animBg="1"/>
      <p:bldP spid="18" grpId="0" animBg="1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1FFC1-F9C1-C6BF-70D4-F9E022039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335801-A21B-AE82-0450-BCCD5977CE77}"/>
              </a:ext>
            </a:extLst>
          </p:cNvPr>
          <p:cNvSpPr/>
          <p:nvPr/>
        </p:nvSpPr>
        <p:spPr>
          <a:xfrm>
            <a:off x="-100030" y="4120"/>
            <a:ext cx="12270166" cy="69845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AEE94A-3A60-79B6-9970-DCBFF6584F6E}"/>
              </a:ext>
            </a:extLst>
          </p:cNvPr>
          <p:cNvSpPr txBox="1"/>
          <p:nvPr/>
        </p:nvSpPr>
        <p:spPr>
          <a:xfrm>
            <a:off x="531302" y="1190625"/>
            <a:ext cx="517207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Trust</a:t>
            </a:r>
            <a:r>
              <a:rPr lang="en-US" sz="2800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in God’s sovereign control</a:t>
            </a:r>
            <a:endParaRPr lang="en-US" dirty="0"/>
          </a:p>
        </p:txBody>
      </p:sp>
      <p:pic>
        <p:nvPicPr>
          <p:cNvPr id="5" name="Picture 4" descr="Knowledge, preparation essential in preventing home cooking fires &gt; Nellis  Air Force Base &gt; Article Display">
            <a:extLst>
              <a:ext uri="{FF2B5EF4-FFF2-40B4-BE49-F238E27FC236}">
                <a16:creationId xmlns:a16="http://schemas.microsoft.com/office/drawing/2014/main" id="{D867D732-40FD-8504-74E3-3009376D0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1425" y="2658008"/>
            <a:ext cx="4314825" cy="400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5A5BD6-9D2C-E72C-B50C-B7648CDAD658}"/>
              </a:ext>
            </a:extLst>
          </p:cNvPr>
          <p:cNvSpPr txBox="1"/>
          <p:nvPr/>
        </p:nvSpPr>
        <p:spPr>
          <a:xfrm>
            <a:off x="628650" y="1962150"/>
            <a:ext cx="614362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Stop</a:t>
            </a:r>
            <a:r>
              <a:rPr lang="en-US" sz="2800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and consider the causes of division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F1258F-7604-387C-A040-73CAA8C2A0E1}"/>
              </a:ext>
            </a:extLst>
          </p:cNvPr>
          <p:cNvSpPr txBox="1"/>
          <p:nvPr/>
        </p:nvSpPr>
        <p:spPr>
          <a:xfrm>
            <a:off x="4724400" y="3200400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"/>
              <a:buChar char="•"/>
            </a:pPr>
            <a:r>
              <a:rPr lang="en-US" sz="1100">
                <a:latin typeface="Calibri"/>
                <a:ea typeface="Calibri"/>
                <a:cs typeface="Calibri"/>
              </a:rPr>
              <a:t>Threat: permanent loss of promotion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97A5E8-0EE2-5D7A-63F6-D3AE10641794}"/>
              </a:ext>
            </a:extLst>
          </p:cNvPr>
          <p:cNvSpPr txBox="1"/>
          <p:nvPr/>
        </p:nvSpPr>
        <p:spPr>
          <a:xfrm>
            <a:off x="4724400" y="3200400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"/>
              <a:buChar char="•"/>
            </a:pPr>
            <a:r>
              <a:rPr lang="en-US" sz="1100">
                <a:latin typeface="Calibri"/>
                <a:ea typeface="Calibri"/>
                <a:cs typeface="Calibri"/>
              </a:rPr>
              <a:t>Threat: permanent loss of promotion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8BA2DB-BC27-54CD-31E3-1EF17D6586EE}"/>
              </a:ext>
            </a:extLst>
          </p:cNvPr>
          <p:cNvSpPr txBox="1"/>
          <p:nvPr/>
        </p:nvSpPr>
        <p:spPr>
          <a:xfrm>
            <a:off x="565689" y="2748365"/>
            <a:ext cx="497753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Guard</a:t>
            </a:r>
            <a:r>
              <a:rPr lang="en-US" sz="2800" i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against sinful revenge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0F0EED-4E21-0C15-566E-429E81D3300A}"/>
              </a:ext>
            </a:extLst>
          </p:cNvPr>
          <p:cNvSpPr txBox="1"/>
          <p:nvPr/>
        </p:nvSpPr>
        <p:spPr>
          <a:xfrm>
            <a:off x="588936" y="3572358"/>
            <a:ext cx="497753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Hope </a:t>
            </a:r>
            <a:r>
              <a:rPr lang="en-US" sz="2800" i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in God's purpose</a:t>
            </a:r>
          </a:p>
        </p:txBody>
      </p:sp>
    </p:spTree>
    <p:extLst>
      <p:ext uri="{BB962C8B-B14F-4D97-AF65-F5344CB8AC3E}">
        <p14:creationId xmlns:p14="http://schemas.microsoft.com/office/powerpoint/2010/main" val="11966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126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Neue Haas Grotesk Text Pro</vt:lpstr>
      <vt:lpstr>VanillaVTI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 Lyle</dc:creator>
  <cp:lastModifiedBy>Matt Lyle</cp:lastModifiedBy>
  <cp:revision>176</cp:revision>
  <dcterms:created xsi:type="dcterms:W3CDTF">2025-02-14T04:37:51Z</dcterms:created>
  <dcterms:modified xsi:type="dcterms:W3CDTF">2025-02-15T11:26:59Z</dcterms:modified>
</cp:coreProperties>
</file>