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69"/>
  </p:notesMasterIdLst>
  <p:sldIdLst>
    <p:sldId id="262" r:id="rId3"/>
    <p:sldId id="256" r:id="rId4"/>
    <p:sldId id="277" r:id="rId5"/>
    <p:sldId id="279" r:id="rId6"/>
    <p:sldId id="283" r:id="rId7"/>
    <p:sldId id="278" r:id="rId8"/>
    <p:sldId id="263" r:id="rId9"/>
    <p:sldId id="260" r:id="rId10"/>
    <p:sldId id="258" r:id="rId11"/>
    <p:sldId id="259" r:id="rId12"/>
    <p:sldId id="261" r:id="rId13"/>
    <p:sldId id="280" r:id="rId14"/>
    <p:sldId id="282" r:id="rId15"/>
    <p:sldId id="281" r:id="rId16"/>
    <p:sldId id="264" r:id="rId17"/>
    <p:sldId id="265" r:id="rId18"/>
    <p:sldId id="284" r:id="rId19"/>
    <p:sldId id="266" r:id="rId20"/>
    <p:sldId id="285" r:id="rId21"/>
    <p:sldId id="286" r:id="rId22"/>
    <p:sldId id="267" r:id="rId23"/>
    <p:sldId id="287" r:id="rId24"/>
    <p:sldId id="288" r:id="rId25"/>
    <p:sldId id="289" r:id="rId26"/>
    <p:sldId id="290" r:id="rId27"/>
    <p:sldId id="321" r:id="rId28"/>
    <p:sldId id="291" r:id="rId29"/>
    <p:sldId id="268" r:id="rId30"/>
    <p:sldId id="294" r:id="rId31"/>
    <p:sldId id="295" r:id="rId32"/>
    <p:sldId id="296" r:id="rId33"/>
    <p:sldId id="322" r:id="rId34"/>
    <p:sldId id="297" r:id="rId35"/>
    <p:sldId id="292" r:id="rId36"/>
    <p:sldId id="298" r:id="rId37"/>
    <p:sldId id="323" r:id="rId38"/>
    <p:sldId id="300" r:id="rId39"/>
    <p:sldId id="299" r:id="rId40"/>
    <p:sldId id="301" r:id="rId41"/>
    <p:sldId id="303" r:id="rId42"/>
    <p:sldId id="305" r:id="rId43"/>
    <p:sldId id="304" r:id="rId44"/>
    <p:sldId id="306" r:id="rId45"/>
    <p:sldId id="324" r:id="rId46"/>
    <p:sldId id="302" r:id="rId47"/>
    <p:sldId id="309" r:id="rId48"/>
    <p:sldId id="310" r:id="rId49"/>
    <p:sldId id="311" r:id="rId50"/>
    <p:sldId id="308" r:id="rId51"/>
    <p:sldId id="314" r:id="rId52"/>
    <p:sldId id="315" r:id="rId53"/>
    <p:sldId id="318" r:id="rId54"/>
    <p:sldId id="319" r:id="rId55"/>
    <p:sldId id="316" r:id="rId56"/>
    <p:sldId id="320" r:id="rId57"/>
    <p:sldId id="317" r:id="rId58"/>
    <p:sldId id="293" r:id="rId59"/>
    <p:sldId id="312" r:id="rId60"/>
    <p:sldId id="325" r:id="rId61"/>
    <p:sldId id="327" r:id="rId62"/>
    <p:sldId id="328" r:id="rId63"/>
    <p:sldId id="331" r:id="rId64"/>
    <p:sldId id="332" r:id="rId65"/>
    <p:sldId id="333" r:id="rId66"/>
    <p:sldId id="330" r:id="rId67"/>
    <p:sldId id="720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00"/>
    <a:srgbClr val="2FC774"/>
    <a:srgbClr val="DCE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47AE2-8409-4502-B41A-1921F825629A}" v="1211" dt="2025-02-02T01:03:14.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67" d="100"/>
          <a:sy n="67" d="100"/>
        </p:scale>
        <p:origin x="1190"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B4D47AE2-8409-4502-B41A-1921F825629A}"/>
    <pc:docChg chg="undo redo custSel addSld delSld modSld sldOrd modShowInfo">
      <pc:chgData name="Matt Lyle" userId="a96e7d453dd11193" providerId="LiveId" clId="{B4D47AE2-8409-4502-B41A-1921F825629A}" dt="2025-02-02T01:03:18.300" v="6370" actId="14100"/>
      <pc:docMkLst>
        <pc:docMk/>
      </pc:docMkLst>
      <pc:sldChg chg="addSp delSp modSp mod modTransition setBg">
        <pc:chgData name="Matt Lyle" userId="a96e7d453dd11193" providerId="LiveId" clId="{B4D47AE2-8409-4502-B41A-1921F825629A}" dt="2025-02-01T12:09:31.013" v="2454"/>
        <pc:sldMkLst>
          <pc:docMk/>
          <pc:sldMk cId="217382324" sldId="256"/>
        </pc:sldMkLst>
        <pc:picChg chg="add mod">
          <ac:chgData name="Matt Lyle" userId="a96e7d453dd11193" providerId="LiveId" clId="{B4D47AE2-8409-4502-B41A-1921F825629A}" dt="2025-01-31T02:08:01.681" v="504" actId="1076"/>
          <ac:picMkLst>
            <pc:docMk/>
            <pc:sldMk cId="217382324" sldId="256"/>
            <ac:picMk id="5" creationId="{68208D12-A7C8-3CCA-E740-BC4A1133F348}"/>
          </ac:picMkLst>
        </pc:picChg>
      </pc:sldChg>
      <pc:sldChg chg="modSp del mod">
        <pc:chgData name="Matt Lyle" userId="a96e7d453dd11193" providerId="LiveId" clId="{B4D47AE2-8409-4502-B41A-1921F825629A}" dt="2025-01-31T02:45:31.139" v="756" actId="47"/>
        <pc:sldMkLst>
          <pc:docMk/>
          <pc:sldMk cId="1301185669" sldId="257"/>
        </pc:sldMkLst>
      </pc:sldChg>
      <pc:sldChg chg="ord modTransition modNotesTx">
        <pc:chgData name="Matt Lyle" userId="a96e7d453dd11193" providerId="LiveId" clId="{B4D47AE2-8409-4502-B41A-1921F825629A}" dt="2025-02-01T12:09:31.013" v="2454"/>
        <pc:sldMkLst>
          <pc:docMk/>
          <pc:sldMk cId="1784644341" sldId="258"/>
        </pc:sldMkLst>
      </pc:sldChg>
      <pc:sldChg chg="ord modTransition modNotesTx">
        <pc:chgData name="Matt Lyle" userId="a96e7d453dd11193" providerId="LiveId" clId="{B4D47AE2-8409-4502-B41A-1921F825629A}" dt="2025-02-01T12:09:31.013" v="2454"/>
        <pc:sldMkLst>
          <pc:docMk/>
          <pc:sldMk cId="1489235748" sldId="259"/>
        </pc:sldMkLst>
      </pc:sldChg>
      <pc:sldChg chg="ord modTransition modNotesTx">
        <pc:chgData name="Matt Lyle" userId="a96e7d453dd11193" providerId="LiveId" clId="{B4D47AE2-8409-4502-B41A-1921F825629A}" dt="2025-02-01T12:09:31.013" v="2454"/>
        <pc:sldMkLst>
          <pc:docMk/>
          <pc:sldMk cId="372257949" sldId="260"/>
        </pc:sldMkLst>
      </pc:sldChg>
      <pc:sldChg chg="ord modTransition modNotesTx">
        <pc:chgData name="Matt Lyle" userId="a96e7d453dd11193" providerId="LiveId" clId="{B4D47AE2-8409-4502-B41A-1921F825629A}" dt="2025-02-01T12:09:31.013" v="2454"/>
        <pc:sldMkLst>
          <pc:docMk/>
          <pc:sldMk cId="3855371935" sldId="261"/>
        </pc:sldMkLst>
      </pc:sldChg>
      <pc:sldChg chg="addSp delSp modSp mod ord modTransition modNotesTx">
        <pc:chgData name="Matt Lyle" userId="a96e7d453dd11193" providerId="LiveId" clId="{B4D47AE2-8409-4502-B41A-1921F825629A}" dt="2025-02-01T12:09:31.013" v="2454"/>
        <pc:sldMkLst>
          <pc:docMk/>
          <pc:sldMk cId="1288874069" sldId="262"/>
        </pc:sldMkLst>
        <pc:spChg chg="add mod">
          <ac:chgData name="Matt Lyle" userId="a96e7d453dd11193" providerId="LiveId" clId="{B4D47AE2-8409-4502-B41A-1921F825629A}" dt="2025-01-31T02:10:29.368" v="535" actId="1076"/>
          <ac:spMkLst>
            <pc:docMk/>
            <pc:sldMk cId="1288874069" sldId="262"/>
            <ac:spMk id="6" creationId="{290E911A-9F8E-56FB-C9A3-4CFAB771958B}"/>
          </ac:spMkLst>
        </pc:spChg>
        <pc:picChg chg="add mod modCrop">
          <ac:chgData name="Matt Lyle" userId="a96e7d453dd11193" providerId="LiveId" clId="{B4D47AE2-8409-4502-B41A-1921F825629A}" dt="2025-01-31T01:51:44.776" v="59" actId="1076"/>
          <ac:picMkLst>
            <pc:docMk/>
            <pc:sldMk cId="1288874069" sldId="262"/>
            <ac:picMk id="5" creationId="{964B8649-F43C-3747-E897-80C63BD800F1}"/>
          </ac:picMkLst>
        </pc:picChg>
      </pc:sldChg>
      <pc:sldChg chg="addSp modSp mod modTransition modAnim">
        <pc:chgData name="Matt Lyle" userId="a96e7d453dd11193" providerId="LiveId" clId="{B4D47AE2-8409-4502-B41A-1921F825629A}" dt="2025-02-01T12:09:31.013" v="2454"/>
        <pc:sldMkLst>
          <pc:docMk/>
          <pc:sldMk cId="3684299037" sldId="263"/>
        </pc:sldMkLst>
        <pc:spChg chg="add mod">
          <ac:chgData name="Matt Lyle" userId="a96e7d453dd11193" providerId="LiveId" clId="{B4D47AE2-8409-4502-B41A-1921F825629A}" dt="2025-02-01T12:05:22.969" v="2302" actId="207"/>
          <ac:spMkLst>
            <pc:docMk/>
            <pc:sldMk cId="3684299037" sldId="263"/>
            <ac:spMk id="2" creationId="{26A422DF-5C5A-C13E-B091-1EB4DFB6F36E}"/>
          </ac:spMkLst>
        </pc:spChg>
        <pc:spChg chg="mod">
          <ac:chgData name="Matt Lyle" userId="a96e7d453dd11193" providerId="LiveId" clId="{B4D47AE2-8409-4502-B41A-1921F825629A}" dt="2025-01-31T02:57:54.925" v="1125" actId="1076"/>
          <ac:spMkLst>
            <pc:docMk/>
            <pc:sldMk cId="3684299037" sldId="263"/>
            <ac:spMk id="3" creationId="{CD83CE98-3E43-AE76-192D-822B267FDFCE}"/>
          </ac:spMkLst>
        </pc:spChg>
      </pc:sldChg>
      <pc:sldChg chg="addSp delSp modSp new mod modTransition setBg modAnim modNotesTx">
        <pc:chgData name="Matt Lyle" userId="a96e7d453dd11193" providerId="LiveId" clId="{B4D47AE2-8409-4502-B41A-1921F825629A}" dt="2025-02-01T12:09:31.013" v="2454"/>
        <pc:sldMkLst>
          <pc:docMk/>
          <pc:sldMk cId="410323871" sldId="264"/>
        </pc:sldMkLst>
        <pc:spChg chg="add mod">
          <ac:chgData name="Matt Lyle" userId="a96e7d453dd11193" providerId="LiveId" clId="{B4D47AE2-8409-4502-B41A-1921F825629A}" dt="2025-02-01T12:05:50.537" v="2305" actId="207"/>
          <ac:spMkLst>
            <pc:docMk/>
            <pc:sldMk cId="410323871" sldId="264"/>
            <ac:spMk id="4" creationId="{F2E3643F-49CF-6704-9796-98B70B77A558}"/>
          </ac:spMkLst>
        </pc:spChg>
        <pc:spChg chg="add mod">
          <ac:chgData name="Matt Lyle" userId="a96e7d453dd11193" providerId="LiveId" clId="{B4D47AE2-8409-4502-B41A-1921F825629A}" dt="2025-01-31T03:48:31.741" v="1465" actId="1037"/>
          <ac:spMkLst>
            <pc:docMk/>
            <pc:sldMk cId="410323871" sldId="264"/>
            <ac:spMk id="15" creationId="{7410643B-5253-3396-BDBD-7D01FD37FCEC}"/>
          </ac:spMkLst>
        </pc:spChg>
        <pc:spChg chg="add mod">
          <ac:chgData name="Matt Lyle" userId="a96e7d453dd11193" providerId="LiveId" clId="{B4D47AE2-8409-4502-B41A-1921F825629A}" dt="2025-01-31T03:49:12.771" v="1478" actId="207"/>
          <ac:spMkLst>
            <pc:docMk/>
            <pc:sldMk cId="410323871" sldId="264"/>
            <ac:spMk id="16" creationId="{1A3C3714-04E3-3FCA-DEF8-E30E85BAD6D3}"/>
          </ac:spMkLst>
        </pc:spChg>
        <pc:picChg chg="add mod">
          <ac:chgData name="Matt Lyle" userId="a96e7d453dd11193" providerId="LiveId" clId="{B4D47AE2-8409-4502-B41A-1921F825629A}" dt="2025-01-31T03:44:57.657" v="1319" actId="1037"/>
          <ac:picMkLst>
            <pc:docMk/>
            <pc:sldMk cId="410323871" sldId="264"/>
            <ac:picMk id="10" creationId="{9CD5C92A-6EEC-2C56-E2ED-289B73E084D9}"/>
          </ac:picMkLst>
        </pc:picChg>
        <pc:picChg chg="add mod">
          <ac:chgData name="Matt Lyle" userId="a96e7d453dd11193" providerId="LiveId" clId="{B4D47AE2-8409-4502-B41A-1921F825629A}" dt="2025-01-31T03:44:55.685" v="1317" actId="1076"/>
          <ac:picMkLst>
            <pc:docMk/>
            <pc:sldMk cId="410323871" sldId="264"/>
            <ac:picMk id="14" creationId="{E2277E60-59E9-0B6A-675D-0FA4F91D3DAD}"/>
          </ac:picMkLst>
        </pc:picChg>
      </pc:sldChg>
      <pc:sldChg chg="addSp delSp modSp add mod modTransition setBg modNotesTx">
        <pc:chgData name="Matt Lyle" userId="a96e7d453dd11193" providerId="LiveId" clId="{B4D47AE2-8409-4502-B41A-1921F825629A}" dt="2025-02-01T12:09:31.013" v="2454"/>
        <pc:sldMkLst>
          <pc:docMk/>
          <pc:sldMk cId="72602783" sldId="265"/>
        </pc:sldMkLst>
        <pc:spChg chg="add mod">
          <ac:chgData name="Matt Lyle" userId="a96e7d453dd11193" providerId="LiveId" clId="{B4D47AE2-8409-4502-B41A-1921F825629A}" dt="2025-02-01T12:09:19.398" v="2453" actId="207"/>
          <ac:spMkLst>
            <pc:docMk/>
            <pc:sldMk cId="72602783" sldId="265"/>
            <ac:spMk id="2" creationId="{36E8A27C-57C2-4C7E-C105-5752165678FF}"/>
          </ac:spMkLst>
        </pc:spChg>
        <pc:spChg chg="add mod">
          <ac:chgData name="Matt Lyle" userId="a96e7d453dd11193" providerId="LiveId" clId="{B4D47AE2-8409-4502-B41A-1921F825629A}" dt="2025-02-01T12:07:35.244" v="2310" actId="1076"/>
          <ac:spMkLst>
            <pc:docMk/>
            <pc:sldMk cId="72602783" sldId="265"/>
            <ac:spMk id="6" creationId="{F1C614EB-B420-6745-2D7B-AF9E3A79CD91}"/>
          </ac:spMkLst>
        </pc:spChg>
        <pc:picChg chg="add mod">
          <ac:chgData name="Matt Lyle" userId="a96e7d453dd11193" providerId="LiveId" clId="{B4D47AE2-8409-4502-B41A-1921F825629A}" dt="2025-01-31T03:54:31.655" v="1515" actId="14100"/>
          <ac:picMkLst>
            <pc:docMk/>
            <pc:sldMk cId="72602783" sldId="265"/>
            <ac:picMk id="5" creationId="{9AFB4826-8AF9-FAE8-0ECC-A9B530C2FDAE}"/>
          </ac:picMkLst>
        </pc:picChg>
      </pc:sldChg>
      <pc:sldChg chg="addSp delSp modSp add mod modTransition setBg modNotesTx">
        <pc:chgData name="Matt Lyle" userId="a96e7d453dd11193" providerId="LiveId" clId="{B4D47AE2-8409-4502-B41A-1921F825629A}" dt="2025-02-01T13:46:16.106" v="3351" actId="6549"/>
        <pc:sldMkLst>
          <pc:docMk/>
          <pc:sldMk cId="2181768877" sldId="266"/>
        </pc:sldMkLst>
        <pc:spChg chg="add del mod">
          <ac:chgData name="Matt Lyle" userId="a96e7d453dd11193" providerId="LiveId" clId="{B4D47AE2-8409-4502-B41A-1921F825629A}" dt="2025-02-01T13:12:40.257" v="2802" actId="478"/>
          <ac:spMkLst>
            <pc:docMk/>
            <pc:sldMk cId="2181768877" sldId="266"/>
            <ac:spMk id="2" creationId="{5612EFBE-2F70-C5E9-DBD2-C221DF1EC7A7}"/>
          </ac:spMkLst>
        </pc:spChg>
        <pc:spChg chg="add del mod">
          <ac:chgData name="Matt Lyle" userId="a96e7d453dd11193" providerId="LiveId" clId="{B4D47AE2-8409-4502-B41A-1921F825629A}" dt="2025-02-01T13:11:29.069" v="2792" actId="478"/>
          <ac:spMkLst>
            <pc:docMk/>
            <pc:sldMk cId="2181768877" sldId="266"/>
            <ac:spMk id="5" creationId="{1CC1156F-2AFA-D4A7-D289-577004F0B532}"/>
          </ac:spMkLst>
        </pc:spChg>
        <pc:spChg chg="add mod">
          <ac:chgData name="Matt Lyle" userId="a96e7d453dd11193" providerId="LiveId" clId="{B4D47AE2-8409-4502-B41A-1921F825629A}" dt="2025-02-01T13:29:26.198" v="2960" actId="122"/>
          <ac:spMkLst>
            <pc:docMk/>
            <pc:sldMk cId="2181768877" sldId="266"/>
            <ac:spMk id="8" creationId="{47FCE438-FD6A-3092-8663-1D9E0ABCA6B8}"/>
          </ac:spMkLst>
        </pc:spChg>
        <pc:spChg chg="add del mod">
          <ac:chgData name="Matt Lyle" userId="a96e7d453dd11193" providerId="LiveId" clId="{B4D47AE2-8409-4502-B41A-1921F825629A}" dt="2025-02-01T13:37:37.879" v="3084" actId="21"/>
          <ac:spMkLst>
            <pc:docMk/>
            <pc:sldMk cId="2181768877" sldId="266"/>
            <ac:spMk id="9" creationId="{57294231-C137-A80B-597F-ECFE47123333}"/>
          </ac:spMkLst>
        </pc:spChg>
        <pc:picChg chg="add del mod">
          <ac:chgData name="Matt Lyle" userId="a96e7d453dd11193" providerId="LiveId" clId="{B4D47AE2-8409-4502-B41A-1921F825629A}" dt="2025-02-01T10:54:39.417" v="2124" actId="478"/>
          <ac:picMkLst>
            <pc:docMk/>
            <pc:sldMk cId="2181768877" sldId="266"/>
            <ac:picMk id="4" creationId="{611B1A3C-B38B-1C8B-D5DA-6112B3CE4696}"/>
          </ac:picMkLst>
        </pc:picChg>
        <pc:picChg chg="add mod modCrop">
          <ac:chgData name="Matt Lyle" userId="a96e7d453dd11193" providerId="LiveId" clId="{B4D47AE2-8409-4502-B41A-1921F825629A}" dt="2025-02-01T13:25:59.543" v="2881" actId="1035"/>
          <ac:picMkLst>
            <pc:docMk/>
            <pc:sldMk cId="2181768877" sldId="266"/>
            <ac:picMk id="7" creationId="{957BBB65-F1A9-DF49-B40D-43055F19A31B}"/>
          </ac:picMkLst>
        </pc:picChg>
      </pc:sldChg>
      <pc:sldChg chg="addSp delSp modSp add mod modTransition setBg">
        <pc:chgData name="Matt Lyle" userId="a96e7d453dd11193" providerId="LiveId" clId="{B4D47AE2-8409-4502-B41A-1921F825629A}" dt="2025-02-01T13:49:29.502" v="3399"/>
        <pc:sldMkLst>
          <pc:docMk/>
          <pc:sldMk cId="1895436151" sldId="267"/>
        </pc:sldMkLst>
        <pc:picChg chg="add del mod">
          <ac:chgData name="Matt Lyle" userId="a96e7d453dd11193" providerId="LiveId" clId="{B4D47AE2-8409-4502-B41A-1921F825629A}" dt="2025-02-01T13:49:29.065" v="3398" actId="478"/>
          <ac:picMkLst>
            <pc:docMk/>
            <pc:sldMk cId="1895436151" sldId="267"/>
            <ac:picMk id="3" creationId="{C4705084-46DC-6E67-9527-550A4DDACC68}"/>
          </ac:picMkLst>
        </pc:picChg>
        <pc:picChg chg="add mod">
          <ac:chgData name="Matt Lyle" userId="a96e7d453dd11193" providerId="LiveId" clId="{B4D47AE2-8409-4502-B41A-1921F825629A}" dt="2025-02-01T13:49:29.502" v="3399"/>
          <ac:picMkLst>
            <pc:docMk/>
            <pc:sldMk cId="1895436151" sldId="267"/>
            <ac:picMk id="69" creationId="{C07A6DAA-51F8-FE8E-FC1E-95D5D5DBC4E1}"/>
          </ac:picMkLst>
        </pc:picChg>
      </pc:sldChg>
      <pc:sldChg chg="addSp modSp add mod modTransition">
        <pc:chgData name="Matt Lyle" userId="a96e7d453dd11193" providerId="LiveId" clId="{B4D47AE2-8409-4502-B41A-1921F825629A}" dt="2025-02-01T14:42:15.361" v="3567" actId="732"/>
        <pc:sldMkLst>
          <pc:docMk/>
          <pc:sldMk cId="563582804" sldId="268"/>
        </pc:sldMkLst>
        <pc:picChg chg="add mod modCrop">
          <ac:chgData name="Matt Lyle" userId="a96e7d453dd11193" providerId="LiveId" clId="{B4D47AE2-8409-4502-B41A-1921F825629A}" dt="2025-02-01T14:42:15.361" v="3567" actId="732"/>
          <ac:picMkLst>
            <pc:docMk/>
            <pc:sldMk cId="563582804" sldId="268"/>
            <ac:picMk id="3" creationId="{7FD28F45-874E-05A2-F9DD-C2FCAF0A3251}"/>
          </ac:picMkLst>
        </pc:picChg>
      </pc:sldChg>
      <pc:sldChg chg="add del modTransition">
        <pc:chgData name="Matt Lyle" userId="a96e7d453dd11193" providerId="LiveId" clId="{B4D47AE2-8409-4502-B41A-1921F825629A}" dt="2025-02-02T00:53:03.386" v="5879" actId="47"/>
        <pc:sldMkLst>
          <pc:docMk/>
          <pc:sldMk cId="2923635967" sldId="269"/>
        </pc:sldMkLst>
      </pc:sldChg>
      <pc:sldChg chg="add del modTransition">
        <pc:chgData name="Matt Lyle" userId="a96e7d453dd11193" providerId="LiveId" clId="{B4D47AE2-8409-4502-B41A-1921F825629A}" dt="2025-02-02T00:53:04.145" v="5880" actId="47"/>
        <pc:sldMkLst>
          <pc:docMk/>
          <pc:sldMk cId="3896997124" sldId="270"/>
        </pc:sldMkLst>
      </pc:sldChg>
      <pc:sldChg chg="add del modTransition">
        <pc:chgData name="Matt Lyle" userId="a96e7d453dd11193" providerId="LiveId" clId="{B4D47AE2-8409-4502-B41A-1921F825629A}" dt="2025-02-02T00:53:04.797" v="5881" actId="47"/>
        <pc:sldMkLst>
          <pc:docMk/>
          <pc:sldMk cId="2123976039" sldId="271"/>
        </pc:sldMkLst>
      </pc:sldChg>
      <pc:sldChg chg="add del modTransition">
        <pc:chgData name="Matt Lyle" userId="a96e7d453dd11193" providerId="LiveId" clId="{B4D47AE2-8409-4502-B41A-1921F825629A}" dt="2025-02-02T00:53:06.843" v="5882" actId="47"/>
        <pc:sldMkLst>
          <pc:docMk/>
          <pc:sldMk cId="1007422769" sldId="272"/>
        </pc:sldMkLst>
      </pc:sldChg>
      <pc:sldChg chg="add del modTransition">
        <pc:chgData name="Matt Lyle" userId="a96e7d453dd11193" providerId="LiveId" clId="{B4D47AE2-8409-4502-B41A-1921F825629A}" dt="2025-02-02T00:53:06.843" v="5882" actId="47"/>
        <pc:sldMkLst>
          <pc:docMk/>
          <pc:sldMk cId="1329935479" sldId="273"/>
        </pc:sldMkLst>
      </pc:sldChg>
      <pc:sldChg chg="add del modTransition">
        <pc:chgData name="Matt Lyle" userId="a96e7d453dd11193" providerId="LiveId" clId="{B4D47AE2-8409-4502-B41A-1921F825629A}" dt="2025-02-02T00:53:06.843" v="5882" actId="47"/>
        <pc:sldMkLst>
          <pc:docMk/>
          <pc:sldMk cId="727426658" sldId="274"/>
        </pc:sldMkLst>
      </pc:sldChg>
      <pc:sldChg chg="add del modTransition">
        <pc:chgData name="Matt Lyle" userId="a96e7d453dd11193" providerId="LiveId" clId="{B4D47AE2-8409-4502-B41A-1921F825629A}" dt="2025-02-02T00:53:06.843" v="5882" actId="47"/>
        <pc:sldMkLst>
          <pc:docMk/>
          <pc:sldMk cId="119374782" sldId="275"/>
        </pc:sldMkLst>
      </pc:sldChg>
      <pc:sldChg chg="addSp modSp new del mod modNotesTx">
        <pc:chgData name="Matt Lyle" userId="a96e7d453dd11193" providerId="LiveId" clId="{B4D47AE2-8409-4502-B41A-1921F825629A}" dt="2025-01-31T02:08:20.835" v="505" actId="47"/>
        <pc:sldMkLst>
          <pc:docMk/>
          <pc:sldMk cId="738860423" sldId="276"/>
        </pc:sldMkLst>
      </pc:sldChg>
      <pc:sldChg chg="addSp delSp modSp add mod modTransition modAnim">
        <pc:chgData name="Matt Lyle" userId="a96e7d453dd11193" providerId="LiveId" clId="{B4D47AE2-8409-4502-B41A-1921F825629A}" dt="2025-02-01T12:09:31.013" v="2454"/>
        <pc:sldMkLst>
          <pc:docMk/>
          <pc:sldMk cId="4272814504" sldId="277"/>
        </pc:sldMkLst>
        <pc:spChg chg="add mod">
          <ac:chgData name="Matt Lyle" userId="a96e7d453dd11193" providerId="LiveId" clId="{B4D47AE2-8409-4502-B41A-1921F825629A}" dt="2025-01-31T02:07:08.786" v="477" actId="1035"/>
          <ac:spMkLst>
            <pc:docMk/>
            <pc:sldMk cId="4272814504" sldId="277"/>
            <ac:spMk id="2" creationId="{C02675E9-8FBD-6F01-B112-21372B34CC9E}"/>
          </ac:spMkLst>
        </pc:spChg>
        <pc:spChg chg="mod">
          <ac:chgData name="Matt Lyle" userId="a96e7d453dd11193" providerId="LiveId" clId="{B4D47AE2-8409-4502-B41A-1921F825629A}" dt="2025-01-31T02:07:08.786" v="477" actId="1035"/>
          <ac:spMkLst>
            <pc:docMk/>
            <pc:sldMk cId="4272814504" sldId="277"/>
            <ac:spMk id="5" creationId="{57FECFA3-6998-008E-8C57-C8CD330F56F9}"/>
          </ac:spMkLst>
        </pc:spChg>
        <pc:spChg chg="mod">
          <ac:chgData name="Matt Lyle" userId="a96e7d453dd11193" providerId="LiveId" clId="{B4D47AE2-8409-4502-B41A-1921F825629A}" dt="2025-01-31T02:07:08.786" v="477" actId="1035"/>
          <ac:spMkLst>
            <pc:docMk/>
            <pc:sldMk cId="4272814504" sldId="277"/>
            <ac:spMk id="6" creationId="{C9FD7E8A-835F-E762-5028-5FF25601C4E2}"/>
          </ac:spMkLst>
        </pc:spChg>
        <pc:spChg chg="mod">
          <ac:chgData name="Matt Lyle" userId="a96e7d453dd11193" providerId="LiveId" clId="{B4D47AE2-8409-4502-B41A-1921F825629A}" dt="2025-01-31T02:07:08.786" v="477" actId="1035"/>
          <ac:spMkLst>
            <pc:docMk/>
            <pc:sldMk cId="4272814504" sldId="277"/>
            <ac:spMk id="7" creationId="{6FF2A9A1-3B4B-6C07-6397-43C5223824A1}"/>
          </ac:spMkLst>
        </pc:spChg>
        <pc:spChg chg="mod">
          <ac:chgData name="Matt Lyle" userId="a96e7d453dd11193" providerId="LiveId" clId="{B4D47AE2-8409-4502-B41A-1921F825629A}" dt="2025-01-31T02:07:08.786" v="477" actId="1035"/>
          <ac:spMkLst>
            <pc:docMk/>
            <pc:sldMk cId="4272814504" sldId="277"/>
            <ac:spMk id="8" creationId="{E5FE7D43-F318-A3C1-BA9B-30780161ECA0}"/>
          </ac:spMkLst>
        </pc:spChg>
        <pc:spChg chg="mod">
          <ac:chgData name="Matt Lyle" userId="a96e7d453dd11193" providerId="LiveId" clId="{B4D47AE2-8409-4502-B41A-1921F825629A}" dt="2025-01-31T02:07:08.786" v="477" actId="1035"/>
          <ac:spMkLst>
            <pc:docMk/>
            <pc:sldMk cId="4272814504" sldId="277"/>
            <ac:spMk id="9" creationId="{CD682A13-7494-978A-CB13-17B27E71483C}"/>
          </ac:spMkLst>
        </pc:spChg>
        <pc:spChg chg="add mod">
          <ac:chgData name="Matt Lyle" userId="a96e7d453dd11193" providerId="LiveId" clId="{B4D47AE2-8409-4502-B41A-1921F825629A}" dt="2025-01-31T02:07:08.786" v="477" actId="1035"/>
          <ac:spMkLst>
            <pc:docMk/>
            <pc:sldMk cId="4272814504" sldId="277"/>
            <ac:spMk id="11" creationId="{670A2B78-7F07-98C0-B15B-D69501502DAF}"/>
          </ac:spMkLst>
        </pc:spChg>
        <pc:spChg chg="add mod">
          <ac:chgData name="Matt Lyle" userId="a96e7d453dd11193" providerId="LiveId" clId="{B4D47AE2-8409-4502-B41A-1921F825629A}" dt="2025-01-31T02:07:08.786" v="477" actId="1035"/>
          <ac:spMkLst>
            <pc:docMk/>
            <pc:sldMk cId="4272814504" sldId="277"/>
            <ac:spMk id="12" creationId="{AB8387F2-A6B6-DA8B-BD0F-9078C920EBF3}"/>
          </ac:spMkLst>
        </pc:spChg>
        <pc:spChg chg="add mod">
          <ac:chgData name="Matt Lyle" userId="a96e7d453dd11193" providerId="LiveId" clId="{B4D47AE2-8409-4502-B41A-1921F825629A}" dt="2025-01-31T02:07:08.786" v="477" actId="1035"/>
          <ac:spMkLst>
            <pc:docMk/>
            <pc:sldMk cId="4272814504" sldId="277"/>
            <ac:spMk id="13" creationId="{7B1C9B74-B96F-BB1C-780D-7F8B862908D4}"/>
          </ac:spMkLst>
        </pc:spChg>
        <pc:spChg chg="add mod">
          <ac:chgData name="Matt Lyle" userId="a96e7d453dd11193" providerId="LiveId" clId="{B4D47AE2-8409-4502-B41A-1921F825629A}" dt="2025-01-31T02:07:08.786" v="477" actId="1035"/>
          <ac:spMkLst>
            <pc:docMk/>
            <pc:sldMk cId="4272814504" sldId="277"/>
            <ac:spMk id="14" creationId="{0A6D1EBB-B8DA-06CA-564D-08668D22DB1F}"/>
          </ac:spMkLst>
        </pc:spChg>
        <pc:spChg chg="add mod">
          <ac:chgData name="Matt Lyle" userId="a96e7d453dd11193" providerId="LiveId" clId="{B4D47AE2-8409-4502-B41A-1921F825629A}" dt="2025-01-31T02:07:33.984" v="501" actId="403"/>
          <ac:spMkLst>
            <pc:docMk/>
            <pc:sldMk cId="4272814504" sldId="277"/>
            <ac:spMk id="15" creationId="{72FF620D-4D5B-8C84-8FC5-E94C972070DE}"/>
          </ac:spMkLst>
        </pc:spChg>
      </pc:sldChg>
      <pc:sldChg chg="addSp delSp modSp new mod modTransition setBg delAnim modAnim modNotesTx">
        <pc:chgData name="Matt Lyle" userId="a96e7d453dd11193" providerId="LiveId" clId="{B4D47AE2-8409-4502-B41A-1921F825629A}" dt="2025-02-02T01:03:18.300" v="6370" actId="14100"/>
        <pc:sldMkLst>
          <pc:docMk/>
          <pc:sldMk cId="3051778670" sldId="278"/>
        </pc:sldMkLst>
        <pc:spChg chg="add mod">
          <ac:chgData name="Matt Lyle" userId="a96e7d453dd11193" providerId="LiveId" clId="{B4D47AE2-8409-4502-B41A-1921F825629A}" dt="2025-01-31T02:54:32.063" v="971" actId="1076"/>
          <ac:spMkLst>
            <pc:docMk/>
            <pc:sldMk cId="3051778670" sldId="278"/>
            <ac:spMk id="6" creationId="{28FF15F7-6AD2-00AD-3CED-F548B7E3FEF0}"/>
          </ac:spMkLst>
        </pc:spChg>
        <pc:spChg chg="add mod">
          <ac:chgData name="Matt Lyle" userId="a96e7d453dd11193" providerId="LiveId" clId="{B4D47AE2-8409-4502-B41A-1921F825629A}" dt="2025-02-01T12:05:17.244" v="2301" actId="207"/>
          <ac:spMkLst>
            <pc:docMk/>
            <pc:sldMk cId="3051778670" sldId="278"/>
            <ac:spMk id="7" creationId="{815F9905-279E-E8D6-0435-2E254C6DB765}"/>
          </ac:spMkLst>
        </pc:spChg>
        <pc:picChg chg="add mod ord">
          <ac:chgData name="Matt Lyle" userId="a96e7d453dd11193" providerId="LiveId" clId="{B4D47AE2-8409-4502-B41A-1921F825629A}" dt="2025-02-02T01:03:18.300" v="6370" actId="14100"/>
          <ac:picMkLst>
            <pc:docMk/>
            <pc:sldMk cId="3051778670" sldId="278"/>
            <ac:picMk id="3" creationId="{4EB3CBE0-865D-E663-E8D0-DF8585516663}"/>
          </ac:picMkLst>
        </pc:picChg>
        <pc:picChg chg="add del mod">
          <ac:chgData name="Matt Lyle" userId="a96e7d453dd11193" providerId="LiveId" clId="{B4D47AE2-8409-4502-B41A-1921F825629A}" dt="2025-02-02T01:02:02.116" v="6367" actId="478"/>
          <ac:picMkLst>
            <pc:docMk/>
            <pc:sldMk cId="3051778670" sldId="278"/>
            <ac:picMk id="5" creationId="{1F6B34ED-8A74-2D92-8202-1B258E8A2B5C}"/>
          </ac:picMkLst>
        </pc:picChg>
      </pc:sldChg>
      <pc:sldChg chg="addSp delSp modSp add mod modTransition modAnim">
        <pc:chgData name="Matt Lyle" userId="a96e7d453dd11193" providerId="LiveId" clId="{B4D47AE2-8409-4502-B41A-1921F825629A}" dt="2025-02-01T12:09:31.013" v="2454"/>
        <pc:sldMkLst>
          <pc:docMk/>
          <pc:sldMk cId="1916056736" sldId="279"/>
        </pc:sldMkLst>
        <pc:spChg chg="mod">
          <ac:chgData name="Matt Lyle" userId="a96e7d453dd11193" providerId="LiveId" clId="{B4D47AE2-8409-4502-B41A-1921F825629A}" dt="2025-01-31T02:37:52.078" v="736" actId="20577"/>
          <ac:spMkLst>
            <pc:docMk/>
            <pc:sldMk cId="1916056736" sldId="279"/>
            <ac:spMk id="2" creationId="{A77D2C3A-8FEF-D961-A7E0-1EB169840BA4}"/>
          </ac:spMkLst>
        </pc:spChg>
        <pc:spChg chg="mod">
          <ac:chgData name="Matt Lyle" userId="a96e7d453dd11193" providerId="LiveId" clId="{B4D47AE2-8409-4502-B41A-1921F825629A}" dt="2025-01-31T02:35:58.091" v="659" actId="14100"/>
          <ac:spMkLst>
            <pc:docMk/>
            <pc:sldMk cId="1916056736" sldId="279"/>
            <ac:spMk id="5" creationId="{6BAB586D-16FA-10AE-AA81-787B8FE971F6}"/>
          </ac:spMkLst>
        </pc:spChg>
        <pc:spChg chg="mod">
          <ac:chgData name="Matt Lyle" userId="a96e7d453dd11193" providerId="LiveId" clId="{B4D47AE2-8409-4502-B41A-1921F825629A}" dt="2025-01-31T02:36:04.427" v="660" actId="14100"/>
          <ac:spMkLst>
            <pc:docMk/>
            <pc:sldMk cId="1916056736" sldId="279"/>
            <ac:spMk id="6" creationId="{3DBFB8F5-7520-9F13-0EBD-3A66F4FC4258}"/>
          </ac:spMkLst>
        </pc:spChg>
        <pc:spChg chg="mod">
          <ac:chgData name="Matt Lyle" userId="a96e7d453dd11193" providerId="LiveId" clId="{B4D47AE2-8409-4502-B41A-1921F825629A}" dt="2025-01-31T02:36:33.115" v="675" actId="14100"/>
          <ac:spMkLst>
            <pc:docMk/>
            <pc:sldMk cId="1916056736" sldId="279"/>
            <ac:spMk id="7" creationId="{A032B290-F3D8-817D-AFFE-E5F6A02439E8}"/>
          </ac:spMkLst>
        </pc:spChg>
        <pc:spChg chg="mod">
          <ac:chgData name="Matt Lyle" userId="a96e7d453dd11193" providerId="LiveId" clId="{B4D47AE2-8409-4502-B41A-1921F825629A}" dt="2025-01-31T02:28:44.352" v="586" actId="14100"/>
          <ac:spMkLst>
            <pc:docMk/>
            <pc:sldMk cId="1916056736" sldId="279"/>
            <ac:spMk id="8" creationId="{52237453-1158-81E3-1F31-E4BE06ED98A9}"/>
          </ac:spMkLst>
        </pc:spChg>
        <pc:spChg chg="mod">
          <ac:chgData name="Matt Lyle" userId="a96e7d453dd11193" providerId="LiveId" clId="{B4D47AE2-8409-4502-B41A-1921F825629A}" dt="2025-01-31T02:35:51.405" v="658" actId="14100"/>
          <ac:spMkLst>
            <pc:docMk/>
            <pc:sldMk cId="1916056736" sldId="279"/>
            <ac:spMk id="9" creationId="{F1404B57-9CE9-066F-BCC6-C56E854E7D74}"/>
          </ac:spMkLst>
        </pc:spChg>
        <pc:spChg chg="mod">
          <ac:chgData name="Matt Lyle" userId="a96e7d453dd11193" providerId="LiveId" clId="{B4D47AE2-8409-4502-B41A-1921F825629A}" dt="2025-01-31T02:37:48.835" v="734" actId="20577"/>
          <ac:spMkLst>
            <pc:docMk/>
            <pc:sldMk cId="1916056736" sldId="279"/>
            <ac:spMk id="11" creationId="{F95F93D1-387B-C7A5-2372-5C7A3C5DAE34}"/>
          </ac:spMkLst>
        </pc:spChg>
        <pc:spChg chg="mod">
          <ac:chgData name="Matt Lyle" userId="a96e7d453dd11193" providerId="LiveId" clId="{B4D47AE2-8409-4502-B41A-1921F825629A}" dt="2025-01-31T02:37:36.911" v="721" actId="20577"/>
          <ac:spMkLst>
            <pc:docMk/>
            <pc:sldMk cId="1916056736" sldId="279"/>
            <ac:spMk id="12" creationId="{6EDFD9F0-8981-F7B6-FA4E-7FC6900FE08C}"/>
          </ac:spMkLst>
        </pc:spChg>
        <pc:spChg chg="mod">
          <ac:chgData name="Matt Lyle" userId="a96e7d453dd11193" providerId="LiveId" clId="{B4D47AE2-8409-4502-B41A-1921F825629A}" dt="2025-01-31T02:37:24.163" v="708" actId="20577"/>
          <ac:spMkLst>
            <pc:docMk/>
            <pc:sldMk cId="1916056736" sldId="279"/>
            <ac:spMk id="13" creationId="{07E950EC-F1D4-64B0-2484-E861B842BED2}"/>
          </ac:spMkLst>
        </pc:spChg>
        <pc:spChg chg="mod">
          <ac:chgData name="Matt Lyle" userId="a96e7d453dd11193" providerId="LiveId" clId="{B4D47AE2-8409-4502-B41A-1921F825629A}" dt="2025-01-31T02:37:11.336" v="699" actId="20577"/>
          <ac:spMkLst>
            <pc:docMk/>
            <pc:sldMk cId="1916056736" sldId="279"/>
            <ac:spMk id="14" creationId="{2D22D430-42AD-334A-5590-3BB351950DB0}"/>
          </ac:spMkLst>
        </pc:spChg>
        <pc:spChg chg="mod">
          <ac:chgData name="Matt Lyle" userId="a96e7d453dd11193" providerId="LiveId" clId="{B4D47AE2-8409-4502-B41A-1921F825629A}" dt="2025-01-31T02:29:25.906" v="614" actId="20577"/>
          <ac:spMkLst>
            <pc:docMk/>
            <pc:sldMk cId="1916056736" sldId="279"/>
            <ac:spMk id="15" creationId="{01835964-4F6B-AD4A-5752-587BBC611932}"/>
          </ac:spMkLst>
        </pc:spChg>
      </pc:sldChg>
      <pc:sldChg chg="addSp delSp modSp add mod ord modTransition delAnim modAnim modNotesTx">
        <pc:chgData name="Matt Lyle" userId="a96e7d453dd11193" providerId="LiveId" clId="{B4D47AE2-8409-4502-B41A-1921F825629A}" dt="2025-02-01T12:09:31.013" v="2454"/>
        <pc:sldMkLst>
          <pc:docMk/>
          <pc:sldMk cId="4154244368" sldId="280"/>
        </pc:sldMkLst>
        <pc:spChg chg="add del mod">
          <ac:chgData name="Matt Lyle" userId="a96e7d453dd11193" providerId="LiveId" clId="{B4D47AE2-8409-4502-B41A-1921F825629A}" dt="2025-02-01T09:51:11.215" v="1821" actId="21"/>
          <ac:spMkLst>
            <pc:docMk/>
            <pc:sldMk cId="4154244368" sldId="280"/>
            <ac:spMk id="4" creationId="{A782C2BE-F8A0-EB6C-3185-6221356A8A78}"/>
          </ac:spMkLst>
        </pc:spChg>
        <pc:spChg chg="del">
          <ac:chgData name="Matt Lyle" userId="a96e7d453dd11193" providerId="LiveId" clId="{B4D47AE2-8409-4502-B41A-1921F825629A}" dt="2025-02-01T09:46:32.462" v="1755" actId="478"/>
          <ac:spMkLst>
            <pc:docMk/>
            <pc:sldMk cId="4154244368" sldId="280"/>
            <ac:spMk id="6" creationId="{76A1AF1C-FB81-3DC3-7B73-33CF8BB619FB}"/>
          </ac:spMkLst>
        </pc:spChg>
        <pc:spChg chg="del mod">
          <ac:chgData name="Matt Lyle" userId="a96e7d453dd11193" providerId="LiveId" clId="{B4D47AE2-8409-4502-B41A-1921F825629A}" dt="2025-02-01T09:47:12.870" v="1790" actId="21"/>
          <ac:spMkLst>
            <pc:docMk/>
            <pc:sldMk cId="4154244368" sldId="280"/>
            <ac:spMk id="7" creationId="{A782C2BE-F8A0-EB6C-3185-6221356A8A78}"/>
          </ac:spMkLst>
        </pc:spChg>
        <pc:spChg chg="add mod">
          <ac:chgData name="Matt Lyle" userId="a96e7d453dd11193" providerId="LiveId" clId="{B4D47AE2-8409-4502-B41A-1921F825629A}" dt="2025-02-01T09:50:30.994" v="1807"/>
          <ac:spMkLst>
            <pc:docMk/>
            <pc:sldMk cId="4154244368" sldId="280"/>
            <ac:spMk id="10" creationId="{A782C2BE-F8A0-EB6C-3185-6221356A8A78}"/>
          </ac:spMkLst>
        </pc:spChg>
        <pc:spChg chg="add mod">
          <ac:chgData name="Matt Lyle" userId="a96e7d453dd11193" providerId="LiveId" clId="{B4D47AE2-8409-4502-B41A-1921F825629A}" dt="2025-02-01T12:05:30.988" v="2303" actId="207"/>
          <ac:spMkLst>
            <pc:docMk/>
            <pc:sldMk cId="4154244368" sldId="280"/>
            <ac:spMk id="11" creationId="{A782C2BE-F8A0-EB6C-3185-6221356A8A78}"/>
          </ac:spMkLst>
        </pc:spChg>
        <pc:spChg chg="add mod">
          <ac:chgData name="Matt Lyle" userId="a96e7d453dd11193" providerId="LiveId" clId="{B4D47AE2-8409-4502-B41A-1921F825629A}" dt="2025-02-01T10:44:45.585" v="1960" actId="20577"/>
          <ac:spMkLst>
            <pc:docMk/>
            <pc:sldMk cId="4154244368" sldId="280"/>
            <ac:spMk id="13" creationId="{3880FD5B-6548-3A23-F692-34CF8A59E8A0}"/>
          </ac:spMkLst>
        </pc:spChg>
        <pc:picChg chg="add del mod">
          <ac:chgData name="Matt Lyle" userId="a96e7d453dd11193" providerId="LiveId" clId="{B4D47AE2-8409-4502-B41A-1921F825629A}" dt="2025-02-01T09:50:03.460" v="1800" actId="478"/>
          <ac:picMkLst>
            <pc:docMk/>
            <pc:sldMk cId="4154244368" sldId="280"/>
            <ac:picMk id="3" creationId="{57EFADF6-5639-7BC4-C277-7403794A8371}"/>
          </ac:picMkLst>
        </pc:picChg>
        <pc:picChg chg="del">
          <ac:chgData name="Matt Lyle" userId="a96e7d453dd11193" providerId="LiveId" clId="{B4D47AE2-8409-4502-B41A-1921F825629A}" dt="2025-02-01T09:46:31.647" v="1754" actId="478"/>
          <ac:picMkLst>
            <pc:docMk/>
            <pc:sldMk cId="4154244368" sldId="280"/>
            <ac:picMk id="5" creationId="{E8FCAD83-C9A1-4E05-EBBE-FE4F03F1E25B}"/>
          </ac:picMkLst>
        </pc:picChg>
        <pc:picChg chg="add mod modCrop">
          <ac:chgData name="Matt Lyle" userId="a96e7d453dd11193" providerId="LiveId" clId="{B4D47AE2-8409-4502-B41A-1921F825629A}" dt="2025-02-01T09:51:06.194" v="1820" actId="732"/>
          <ac:picMkLst>
            <pc:docMk/>
            <pc:sldMk cId="4154244368" sldId="280"/>
            <ac:picMk id="9" creationId="{4C319786-A2AA-C873-9287-0D3B39ED207F}"/>
          </ac:picMkLst>
        </pc:picChg>
        <pc:picChg chg="add del mod">
          <ac:chgData name="Matt Lyle" userId="a96e7d453dd11193" providerId="LiveId" clId="{B4D47AE2-8409-4502-B41A-1921F825629A}" dt="2025-02-01T10:47:38.150" v="1986" actId="21"/>
          <ac:picMkLst>
            <pc:docMk/>
            <pc:sldMk cId="4154244368" sldId="280"/>
            <ac:picMk id="15" creationId="{65EB9F9A-502C-49A4-4ADD-6AE862D95275}"/>
          </ac:picMkLst>
        </pc:picChg>
        <pc:picChg chg="add del mod">
          <ac:chgData name="Matt Lyle" userId="a96e7d453dd11193" providerId="LiveId" clId="{B4D47AE2-8409-4502-B41A-1921F825629A}" dt="2025-02-01T10:47:09.104" v="1978" actId="478"/>
          <ac:picMkLst>
            <pc:docMk/>
            <pc:sldMk cId="4154244368" sldId="280"/>
            <ac:picMk id="17" creationId="{B9987AC8-30AC-5547-7F24-0961D333C6FF}"/>
          </ac:picMkLst>
        </pc:picChg>
        <pc:picChg chg="add del mod">
          <ac:chgData name="Matt Lyle" userId="a96e7d453dd11193" providerId="LiveId" clId="{B4D47AE2-8409-4502-B41A-1921F825629A}" dt="2025-02-01T10:47:08.086" v="1977" actId="478"/>
          <ac:picMkLst>
            <pc:docMk/>
            <pc:sldMk cId="4154244368" sldId="280"/>
            <ac:picMk id="19" creationId="{9FF3B903-BBFC-E813-87BE-BE56BF1BC9D9}"/>
          </ac:picMkLst>
        </pc:picChg>
        <pc:picChg chg="add del mod">
          <ac:chgData name="Matt Lyle" userId="a96e7d453dd11193" providerId="LiveId" clId="{B4D47AE2-8409-4502-B41A-1921F825629A}" dt="2025-02-01T10:47:38.150" v="1986" actId="21"/>
          <ac:picMkLst>
            <pc:docMk/>
            <pc:sldMk cId="4154244368" sldId="280"/>
            <ac:picMk id="21" creationId="{E7A40C13-CDAA-31AD-613D-E9FDEC03DE48}"/>
          </ac:picMkLst>
        </pc:picChg>
      </pc:sldChg>
      <pc:sldChg chg="modSp add modTransition modAnim">
        <pc:chgData name="Matt Lyle" userId="a96e7d453dd11193" providerId="LiveId" clId="{B4D47AE2-8409-4502-B41A-1921F825629A}" dt="2025-02-01T12:09:31.013" v="2454"/>
        <pc:sldMkLst>
          <pc:docMk/>
          <pc:sldMk cId="2478124234" sldId="281"/>
        </pc:sldMkLst>
        <pc:spChg chg="mod">
          <ac:chgData name="Matt Lyle" userId="a96e7d453dd11193" providerId="LiveId" clId="{B4D47AE2-8409-4502-B41A-1921F825629A}" dt="2025-02-01T12:05:39.299" v="2304" actId="207"/>
          <ac:spMkLst>
            <pc:docMk/>
            <pc:sldMk cId="2478124234" sldId="281"/>
            <ac:spMk id="11" creationId="{A6C1AC7A-62C3-7D79-7096-1F56065E8F2F}"/>
          </ac:spMkLst>
        </pc:spChg>
      </pc:sldChg>
      <pc:sldChg chg="addSp delSp modSp new mod modTransition setBg addAnim delAnim modAnim">
        <pc:chgData name="Matt Lyle" userId="a96e7d453dd11193" providerId="LiveId" clId="{B4D47AE2-8409-4502-B41A-1921F825629A}" dt="2025-02-01T13:28:26.717" v="2925" actId="20577"/>
        <pc:sldMkLst>
          <pc:docMk/>
          <pc:sldMk cId="2276035385" sldId="282"/>
        </pc:sldMkLst>
        <pc:spChg chg="add mod">
          <ac:chgData name="Matt Lyle" userId="a96e7d453dd11193" providerId="LiveId" clId="{B4D47AE2-8409-4502-B41A-1921F825629A}" dt="2025-02-01T13:28:26.717" v="2925" actId="20577"/>
          <ac:spMkLst>
            <pc:docMk/>
            <pc:sldMk cId="2276035385" sldId="282"/>
            <ac:spMk id="2" creationId="{8DAEB4D0-002C-267B-AE6F-44D91FE81F6A}"/>
          </ac:spMkLst>
        </pc:spChg>
        <pc:picChg chg="add del mod">
          <ac:chgData name="Matt Lyle" userId="a96e7d453dd11193" providerId="LiveId" clId="{B4D47AE2-8409-4502-B41A-1921F825629A}" dt="2025-02-01T10:52:05.219" v="2119" actId="478"/>
          <ac:picMkLst>
            <pc:docMk/>
            <pc:sldMk cId="2276035385" sldId="282"/>
            <ac:picMk id="3" creationId="{872DCC2A-2D85-1E0C-A171-6410FD5F458C}"/>
          </ac:picMkLst>
        </pc:picChg>
        <pc:picChg chg="add mod modCrop">
          <ac:chgData name="Matt Lyle" userId="a96e7d453dd11193" providerId="LiveId" clId="{B4D47AE2-8409-4502-B41A-1921F825629A}" dt="2025-02-01T10:49:52.883" v="2099" actId="1076"/>
          <ac:picMkLst>
            <pc:docMk/>
            <pc:sldMk cId="2276035385" sldId="282"/>
            <ac:picMk id="15" creationId="{65EB9F9A-502C-49A4-4ADD-6AE862D95275}"/>
          </ac:picMkLst>
        </pc:picChg>
        <pc:picChg chg="add mod">
          <ac:chgData name="Matt Lyle" userId="a96e7d453dd11193" providerId="LiveId" clId="{B4D47AE2-8409-4502-B41A-1921F825629A}" dt="2025-02-01T13:28:21.039" v="2920" actId="1036"/>
          <ac:picMkLst>
            <pc:docMk/>
            <pc:sldMk cId="2276035385" sldId="282"/>
            <ac:picMk id="21" creationId="{E7A40C13-CDAA-31AD-613D-E9FDEC03DE48}"/>
          </ac:picMkLst>
        </pc:picChg>
      </pc:sldChg>
      <pc:sldChg chg="addSp modSp add mod ord modTransition setBg modAnim">
        <pc:chgData name="Matt Lyle" userId="a96e7d453dd11193" providerId="LiveId" clId="{B4D47AE2-8409-4502-B41A-1921F825629A}" dt="2025-02-01T12:09:31.013" v="2454"/>
        <pc:sldMkLst>
          <pc:docMk/>
          <pc:sldMk cId="1908292476" sldId="283"/>
        </pc:sldMkLst>
        <pc:spChg chg="add mod">
          <ac:chgData name="Matt Lyle" userId="a96e7d453dd11193" providerId="LiveId" clId="{B4D47AE2-8409-4502-B41A-1921F825629A}" dt="2025-02-01T12:04:01.726" v="2254" actId="14100"/>
          <ac:spMkLst>
            <pc:docMk/>
            <pc:sldMk cId="1908292476" sldId="283"/>
            <ac:spMk id="3" creationId="{92EF0DDE-2D88-C176-A549-ED2FD110BDF6}"/>
          </ac:spMkLst>
        </pc:spChg>
        <pc:spChg chg="add mod">
          <ac:chgData name="Matt Lyle" userId="a96e7d453dd11193" providerId="LiveId" clId="{B4D47AE2-8409-4502-B41A-1921F825629A}" dt="2025-02-01T12:04:47.759" v="2299" actId="1035"/>
          <ac:spMkLst>
            <pc:docMk/>
            <pc:sldMk cId="1908292476" sldId="283"/>
            <ac:spMk id="7" creationId="{7588CD3A-C4AD-3407-CF2F-8174D0191A6C}"/>
          </ac:spMkLst>
        </pc:spChg>
        <pc:picChg chg="add mod">
          <ac:chgData name="Matt Lyle" userId="a96e7d453dd11193" providerId="LiveId" clId="{B4D47AE2-8409-4502-B41A-1921F825629A}" dt="2025-02-01T12:00:22.607" v="2128"/>
          <ac:picMkLst>
            <pc:docMk/>
            <pc:sldMk cId="1908292476" sldId="283"/>
            <ac:picMk id="2" creationId="{9A9811D6-4871-2381-CDC4-14C7C324C17E}"/>
          </ac:picMkLst>
        </pc:picChg>
        <pc:picChg chg="add mod">
          <ac:chgData name="Matt Lyle" userId="a96e7d453dd11193" providerId="LiveId" clId="{B4D47AE2-8409-4502-B41A-1921F825629A}" dt="2025-02-01T12:02:57.074" v="2238"/>
          <ac:picMkLst>
            <pc:docMk/>
            <pc:sldMk cId="1908292476" sldId="283"/>
            <ac:picMk id="4" creationId="{56313C2D-2C4B-7A28-B58F-4AB6B380C4E0}"/>
          </ac:picMkLst>
        </pc:picChg>
        <pc:picChg chg="mod">
          <ac:chgData name="Matt Lyle" userId="a96e7d453dd11193" providerId="LiveId" clId="{B4D47AE2-8409-4502-B41A-1921F825629A}" dt="2025-02-01T12:04:05.604" v="2255" actId="1076"/>
          <ac:picMkLst>
            <pc:docMk/>
            <pc:sldMk cId="1908292476" sldId="283"/>
            <ac:picMk id="5" creationId="{6F1BAC00-446F-47B5-C072-6BBE571306D2}"/>
          </ac:picMkLst>
        </pc:picChg>
        <pc:picChg chg="add mod">
          <ac:chgData name="Matt Lyle" userId="a96e7d453dd11193" providerId="LiveId" clId="{B4D47AE2-8409-4502-B41A-1921F825629A}" dt="2025-02-01T12:03:03.323" v="2240"/>
          <ac:picMkLst>
            <pc:docMk/>
            <pc:sldMk cId="1908292476" sldId="283"/>
            <ac:picMk id="6" creationId="{E532960D-2559-E205-E839-9BCEDBFAC8F6}"/>
          </ac:picMkLst>
        </pc:picChg>
      </pc:sldChg>
      <pc:sldChg chg="addSp delSp modSp add mod modTransition modAnim">
        <pc:chgData name="Matt Lyle" userId="a96e7d453dd11193" providerId="LiveId" clId="{B4D47AE2-8409-4502-B41A-1921F825629A}" dt="2025-02-01T13:23:01.372" v="2808" actId="1035"/>
        <pc:sldMkLst>
          <pc:docMk/>
          <pc:sldMk cId="2094527859" sldId="284"/>
        </pc:sldMkLst>
        <pc:spChg chg="mod">
          <ac:chgData name="Matt Lyle" userId="a96e7d453dd11193" providerId="LiveId" clId="{B4D47AE2-8409-4502-B41A-1921F825629A}" dt="2025-02-01T13:23:01.372" v="2808" actId="1035"/>
          <ac:spMkLst>
            <pc:docMk/>
            <pc:sldMk cId="2094527859" sldId="284"/>
            <ac:spMk id="2" creationId="{E8E8EFD7-72A6-6916-6D1E-9A96145A6FA6}"/>
          </ac:spMkLst>
        </pc:spChg>
        <pc:spChg chg="mod">
          <ac:chgData name="Matt Lyle" userId="a96e7d453dd11193" providerId="LiveId" clId="{B4D47AE2-8409-4502-B41A-1921F825629A}" dt="2025-02-01T13:23:01.372" v="2808" actId="1035"/>
          <ac:spMkLst>
            <pc:docMk/>
            <pc:sldMk cId="2094527859" sldId="284"/>
            <ac:spMk id="6" creationId="{FCAA5774-2A1B-116D-B8B0-D018F54006C5}"/>
          </ac:spMkLst>
        </pc:spChg>
        <pc:spChg chg="add mod ord">
          <ac:chgData name="Matt Lyle" userId="a96e7d453dd11193" providerId="LiveId" clId="{B4D47AE2-8409-4502-B41A-1921F825629A}" dt="2025-02-01T13:23:01.372" v="2808" actId="1035"/>
          <ac:spMkLst>
            <pc:docMk/>
            <pc:sldMk cId="2094527859" sldId="284"/>
            <ac:spMk id="7" creationId="{55A6BA65-0B23-A133-4DCB-BF95304592A3}"/>
          </ac:spMkLst>
        </pc:spChg>
        <pc:spChg chg="add mod">
          <ac:chgData name="Matt Lyle" userId="a96e7d453dd11193" providerId="LiveId" clId="{B4D47AE2-8409-4502-B41A-1921F825629A}" dt="2025-02-01T13:23:01.372" v="2808" actId="1035"/>
          <ac:spMkLst>
            <pc:docMk/>
            <pc:sldMk cId="2094527859" sldId="284"/>
            <ac:spMk id="14" creationId="{89D47F4B-FE05-D046-D24A-40715C4E7139}"/>
          </ac:spMkLst>
        </pc:spChg>
        <pc:picChg chg="add del mod">
          <ac:chgData name="Matt Lyle" userId="a96e7d453dd11193" providerId="LiveId" clId="{B4D47AE2-8409-4502-B41A-1921F825629A}" dt="2025-02-01T12:17:54.589" v="2651" actId="478"/>
          <ac:picMkLst>
            <pc:docMk/>
            <pc:sldMk cId="2094527859" sldId="284"/>
            <ac:picMk id="4" creationId="{7CD093D7-737C-C963-2EA8-DC399F235059}"/>
          </ac:picMkLst>
        </pc:picChg>
        <pc:picChg chg="del">
          <ac:chgData name="Matt Lyle" userId="a96e7d453dd11193" providerId="LiveId" clId="{B4D47AE2-8409-4502-B41A-1921F825629A}" dt="2025-02-01T12:09:54.785" v="2456" actId="478"/>
          <ac:picMkLst>
            <pc:docMk/>
            <pc:sldMk cId="2094527859" sldId="284"/>
            <ac:picMk id="5" creationId="{0311EED6-D689-BA6C-A9AA-774C56704624}"/>
          </ac:picMkLst>
        </pc:picChg>
        <pc:picChg chg="add del mod">
          <ac:chgData name="Matt Lyle" userId="a96e7d453dd11193" providerId="LiveId" clId="{B4D47AE2-8409-4502-B41A-1921F825629A}" dt="2025-02-01T12:21:05.071" v="2655" actId="478"/>
          <ac:picMkLst>
            <pc:docMk/>
            <pc:sldMk cId="2094527859" sldId="284"/>
            <ac:picMk id="9" creationId="{297BD7ED-709B-A60D-5CCF-BF34936E4CE6}"/>
          </ac:picMkLst>
        </pc:picChg>
        <pc:picChg chg="add mod">
          <ac:chgData name="Matt Lyle" userId="a96e7d453dd11193" providerId="LiveId" clId="{B4D47AE2-8409-4502-B41A-1921F825629A}" dt="2025-02-01T12:28:53.799" v="2664"/>
          <ac:picMkLst>
            <pc:docMk/>
            <pc:sldMk cId="2094527859" sldId="284"/>
            <ac:picMk id="11" creationId="{C0A940A2-0289-DA2D-00D7-A8A6C723DCCD}"/>
          </ac:picMkLst>
        </pc:picChg>
        <pc:picChg chg="add mod">
          <ac:chgData name="Matt Lyle" userId="a96e7d453dd11193" providerId="LiveId" clId="{B4D47AE2-8409-4502-B41A-1921F825629A}" dt="2025-02-01T13:23:01.372" v="2808" actId="1035"/>
          <ac:picMkLst>
            <pc:docMk/>
            <pc:sldMk cId="2094527859" sldId="284"/>
            <ac:picMk id="13" creationId="{7E11CFA8-5123-9A97-9B8A-A4A690BCF272}"/>
          </ac:picMkLst>
        </pc:picChg>
      </pc:sldChg>
      <pc:sldChg chg="addSp delSp modSp add mod addAnim delAnim modAnim modNotesTx">
        <pc:chgData name="Matt Lyle" userId="a96e7d453dd11193" providerId="LiveId" clId="{B4D47AE2-8409-4502-B41A-1921F825629A}" dt="2025-02-01T15:30:06.816" v="4027" actId="20577"/>
        <pc:sldMkLst>
          <pc:docMk/>
          <pc:sldMk cId="3615905633" sldId="285"/>
        </pc:sldMkLst>
        <pc:spChg chg="add mod">
          <ac:chgData name="Matt Lyle" userId="a96e7d453dd11193" providerId="LiveId" clId="{B4D47AE2-8409-4502-B41A-1921F825629A}" dt="2025-02-01T13:42:27.360" v="3260" actId="1076"/>
          <ac:spMkLst>
            <pc:docMk/>
            <pc:sldMk cId="3615905633" sldId="285"/>
            <ac:spMk id="2" creationId="{9833892E-EAD4-2BE7-F2AA-FE22E3FB17CA}"/>
          </ac:spMkLst>
        </pc:spChg>
        <pc:spChg chg="add del mod">
          <ac:chgData name="Matt Lyle" userId="a96e7d453dd11193" providerId="LiveId" clId="{B4D47AE2-8409-4502-B41A-1921F825629A}" dt="2025-02-01T13:31:29.757" v="2970" actId="478"/>
          <ac:spMkLst>
            <pc:docMk/>
            <pc:sldMk cId="3615905633" sldId="285"/>
            <ac:spMk id="3" creationId="{2A24AEB6-E548-9F4A-2ABF-50820605E894}"/>
          </ac:spMkLst>
        </pc:spChg>
        <pc:spChg chg="add del mod">
          <ac:chgData name="Matt Lyle" userId="a96e7d453dd11193" providerId="LiveId" clId="{B4D47AE2-8409-4502-B41A-1921F825629A}" dt="2025-02-01T13:43:04.616" v="3279" actId="478"/>
          <ac:spMkLst>
            <pc:docMk/>
            <pc:sldMk cId="3615905633" sldId="285"/>
            <ac:spMk id="4" creationId="{DF0011B6-B6AA-C9BA-4CA7-4F81F9934B77}"/>
          </ac:spMkLst>
        </pc:spChg>
        <pc:spChg chg="add mod">
          <ac:chgData name="Matt Lyle" userId="a96e7d453dd11193" providerId="LiveId" clId="{B4D47AE2-8409-4502-B41A-1921F825629A}" dt="2025-02-01T15:30:06.816" v="4027" actId="20577"/>
          <ac:spMkLst>
            <pc:docMk/>
            <pc:sldMk cId="3615905633" sldId="285"/>
            <ac:spMk id="5" creationId="{9175E7CC-9663-23C7-12FF-F1F577F67D95}"/>
          </ac:spMkLst>
        </pc:spChg>
        <pc:spChg chg="add del mod">
          <ac:chgData name="Matt Lyle" userId="a96e7d453dd11193" providerId="LiveId" clId="{B4D47AE2-8409-4502-B41A-1921F825629A}" dt="2025-02-01T13:40:34.324" v="3219" actId="21"/>
          <ac:spMkLst>
            <pc:docMk/>
            <pc:sldMk cId="3615905633" sldId="285"/>
            <ac:spMk id="6" creationId="{3C624586-0F0F-D3FF-FFB5-455353D2BA8C}"/>
          </ac:spMkLst>
        </pc:spChg>
        <pc:spChg chg="del">
          <ac:chgData name="Matt Lyle" userId="a96e7d453dd11193" providerId="LiveId" clId="{B4D47AE2-8409-4502-B41A-1921F825629A}" dt="2025-02-01T13:37:42.583" v="3085" actId="478"/>
          <ac:spMkLst>
            <pc:docMk/>
            <pc:sldMk cId="3615905633" sldId="285"/>
            <ac:spMk id="8" creationId="{B9793D99-69F8-E10C-C2D1-40BD5BF3EF32}"/>
          </ac:spMkLst>
        </pc:spChg>
        <pc:spChg chg="add mod">
          <ac:chgData name="Matt Lyle" userId="a96e7d453dd11193" providerId="LiveId" clId="{B4D47AE2-8409-4502-B41A-1921F825629A}" dt="2025-02-01T13:37:49.977" v="3087" actId="207"/>
          <ac:spMkLst>
            <pc:docMk/>
            <pc:sldMk cId="3615905633" sldId="285"/>
            <ac:spMk id="9" creationId="{57294231-C137-A80B-597F-ECFE47123333}"/>
          </ac:spMkLst>
        </pc:spChg>
        <pc:spChg chg="add mod">
          <ac:chgData name="Matt Lyle" userId="a96e7d453dd11193" providerId="LiveId" clId="{B4D47AE2-8409-4502-B41A-1921F825629A}" dt="2025-02-01T13:44:31.544" v="3323" actId="1076"/>
          <ac:spMkLst>
            <pc:docMk/>
            <pc:sldMk cId="3615905633" sldId="285"/>
            <ac:spMk id="10" creationId="{6F453698-715D-068B-FED5-4124E7538E3D}"/>
          </ac:spMkLst>
        </pc:spChg>
        <pc:spChg chg="add del mod">
          <ac:chgData name="Matt Lyle" userId="a96e7d453dd11193" providerId="LiveId" clId="{B4D47AE2-8409-4502-B41A-1921F825629A}" dt="2025-02-01T13:45:09.327" v="3347" actId="21"/>
          <ac:spMkLst>
            <pc:docMk/>
            <pc:sldMk cId="3615905633" sldId="285"/>
            <ac:spMk id="11" creationId="{3C624586-0F0F-D3FF-FFB5-455353D2BA8C}"/>
          </ac:spMkLst>
        </pc:spChg>
        <pc:picChg chg="del">
          <ac:chgData name="Matt Lyle" userId="a96e7d453dd11193" providerId="LiveId" clId="{B4D47AE2-8409-4502-B41A-1921F825629A}" dt="2025-02-01T13:29:37.226" v="2962" actId="478"/>
          <ac:picMkLst>
            <pc:docMk/>
            <pc:sldMk cId="3615905633" sldId="285"/>
            <ac:picMk id="7" creationId="{AFAF2A9E-B7F3-A4EB-6964-D6066745D164}"/>
          </ac:picMkLst>
        </pc:picChg>
      </pc:sldChg>
      <pc:sldChg chg="addSp delSp modSp add mod modNotesTx">
        <pc:chgData name="Matt Lyle" userId="a96e7d453dd11193" providerId="LiveId" clId="{B4D47AE2-8409-4502-B41A-1921F825629A}" dt="2025-02-01T13:46:56.726" v="3360" actId="14100"/>
        <pc:sldMkLst>
          <pc:docMk/>
          <pc:sldMk cId="591642104" sldId="286"/>
        </pc:sldMkLst>
        <pc:spChg chg="del">
          <ac:chgData name="Matt Lyle" userId="a96e7d453dd11193" providerId="LiveId" clId="{B4D47AE2-8409-4502-B41A-1921F825629A}" dt="2025-02-01T13:40:45.381" v="3222" actId="478"/>
          <ac:spMkLst>
            <pc:docMk/>
            <pc:sldMk cId="591642104" sldId="286"/>
            <ac:spMk id="2" creationId="{7EE5E5DB-5AF9-13B0-8577-1EDC5C8F127F}"/>
          </ac:spMkLst>
        </pc:spChg>
        <pc:spChg chg="del">
          <ac:chgData name="Matt Lyle" userId="a96e7d453dd11193" providerId="LiveId" clId="{B4D47AE2-8409-4502-B41A-1921F825629A}" dt="2025-02-01T13:40:12.881" v="3159" actId="21"/>
          <ac:spMkLst>
            <pc:docMk/>
            <pc:sldMk cId="591642104" sldId="286"/>
            <ac:spMk id="3" creationId="{3C624586-0F0F-D3FF-FFB5-455353D2BA8C}"/>
          </ac:spMkLst>
        </pc:spChg>
        <pc:spChg chg="add mod">
          <ac:chgData name="Matt Lyle" userId="a96e7d453dd11193" providerId="LiveId" clId="{B4D47AE2-8409-4502-B41A-1921F825629A}" dt="2025-02-01T13:40:56.753" v="3223"/>
          <ac:spMkLst>
            <pc:docMk/>
            <pc:sldMk cId="591642104" sldId="286"/>
            <ac:spMk id="4" creationId="{BF31F1C5-690C-1399-4D0F-BC1100E03143}"/>
          </ac:spMkLst>
        </pc:spChg>
        <pc:spChg chg="add del mod">
          <ac:chgData name="Matt Lyle" userId="a96e7d453dd11193" providerId="LiveId" clId="{B4D47AE2-8409-4502-B41A-1921F825629A}" dt="2025-02-01T13:44:43.805" v="3324" actId="21"/>
          <ac:spMkLst>
            <pc:docMk/>
            <pc:sldMk cId="591642104" sldId="286"/>
            <ac:spMk id="6" creationId="{3C624586-0F0F-D3FF-FFB5-455353D2BA8C}"/>
          </ac:spMkLst>
        </pc:spChg>
        <pc:spChg chg="del">
          <ac:chgData name="Matt Lyle" userId="a96e7d453dd11193" providerId="LiveId" clId="{B4D47AE2-8409-4502-B41A-1921F825629A}" dt="2025-02-01T13:40:41.159" v="3221" actId="478"/>
          <ac:spMkLst>
            <pc:docMk/>
            <pc:sldMk cId="591642104" sldId="286"/>
            <ac:spMk id="8" creationId="{D7E79C02-BD7D-3D8B-2F32-1C6C6288396F}"/>
          </ac:spMkLst>
        </pc:spChg>
        <pc:spChg chg="add mod">
          <ac:chgData name="Matt Lyle" userId="a96e7d453dd11193" providerId="LiveId" clId="{B4D47AE2-8409-4502-B41A-1921F825629A}" dt="2025-02-01T13:46:56.726" v="3360" actId="14100"/>
          <ac:spMkLst>
            <pc:docMk/>
            <pc:sldMk cId="591642104" sldId="286"/>
            <ac:spMk id="11" creationId="{3C624586-0F0F-D3FF-FFB5-455353D2BA8C}"/>
          </ac:spMkLst>
        </pc:spChg>
      </pc:sldChg>
      <pc:sldChg chg="addSp delSp modSp add mod delAnim modAnim">
        <pc:chgData name="Matt Lyle" userId="a96e7d453dd11193" providerId="LiveId" clId="{B4D47AE2-8409-4502-B41A-1921F825629A}" dt="2025-02-01T14:08:47.425" v="3435"/>
        <pc:sldMkLst>
          <pc:docMk/>
          <pc:sldMk cId="2861624708" sldId="287"/>
        </pc:sldMkLst>
        <pc:spChg chg="add del mod">
          <ac:chgData name="Matt Lyle" userId="a96e7d453dd11193" providerId="LiveId" clId="{B4D47AE2-8409-4502-B41A-1921F825629A}" dt="2025-02-01T13:54:54.933" v="3401" actId="478"/>
          <ac:spMkLst>
            <pc:docMk/>
            <pc:sldMk cId="2861624708" sldId="287"/>
            <ac:spMk id="15" creationId="{3E2F9B5D-051A-00E5-217E-788D1720538E}"/>
          </ac:spMkLst>
        </pc:spChg>
        <pc:spChg chg="add del mod">
          <ac:chgData name="Matt Lyle" userId="a96e7d453dd11193" providerId="LiveId" clId="{B4D47AE2-8409-4502-B41A-1921F825629A}" dt="2025-02-01T13:54:54.933" v="3401" actId="478"/>
          <ac:spMkLst>
            <pc:docMk/>
            <pc:sldMk cId="2861624708" sldId="287"/>
            <ac:spMk id="17" creationId="{08C0D50B-4708-0EC7-0001-3EED53FD2276}"/>
          </ac:spMkLst>
        </pc:spChg>
        <pc:spChg chg="add del mod">
          <ac:chgData name="Matt Lyle" userId="a96e7d453dd11193" providerId="LiveId" clId="{B4D47AE2-8409-4502-B41A-1921F825629A}" dt="2025-02-01T13:54:54.933" v="3401" actId="478"/>
          <ac:spMkLst>
            <pc:docMk/>
            <pc:sldMk cId="2861624708" sldId="287"/>
            <ac:spMk id="26" creationId="{8F123E98-7493-7A21-9E2C-F07A17579905}"/>
          </ac:spMkLst>
        </pc:spChg>
        <pc:spChg chg="add del mod">
          <ac:chgData name="Matt Lyle" userId="a96e7d453dd11193" providerId="LiveId" clId="{B4D47AE2-8409-4502-B41A-1921F825629A}" dt="2025-02-01T13:54:54.933" v="3401" actId="478"/>
          <ac:spMkLst>
            <pc:docMk/>
            <pc:sldMk cId="2861624708" sldId="287"/>
            <ac:spMk id="33" creationId="{E70D8DCE-7AD0-5E4E-C533-C274E731CF4B}"/>
          </ac:spMkLst>
        </pc:spChg>
        <pc:spChg chg="add del mod">
          <ac:chgData name="Matt Lyle" userId="a96e7d453dd11193" providerId="LiveId" clId="{B4D47AE2-8409-4502-B41A-1921F825629A}" dt="2025-02-01T13:54:54.933" v="3401" actId="478"/>
          <ac:spMkLst>
            <pc:docMk/>
            <pc:sldMk cId="2861624708" sldId="287"/>
            <ac:spMk id="34" creationId="{E732925A-7A47-B749-B2DE-57DBD13ED6C2}"/>
          </ac:spMkLst>
        </pc:spChg>
        <pc:spChg chg="add del mod">
          <ac:chgData name="Matt Lyle" userId="a96e7d453dd11193" providerId="LiveId" clId="{B4D47AE2-8409-4502-B41A-1921F825629A}" dt="2025-02-01T13:54:54.933" v="3401" actId="478"/>
          <ac:spMkLst>
            <pc:docMk/>
            <pc:sldMk cId="2861624708" sldId="287"/>
            <ac:spMk id="35" creationId="{69B69737-B15A-DA6A-56E1-4018A5D81257}"/>
          </ac:spMkLst>
        </pc:spChg>
        <pc:spChg chg="mod">
          <ac:chgData name="Matt Lyle" userId="a96e7d453dd11193" providerId="LiveId" clId="{B4D47AE2-8409-4502-B41A-1921F825629A}" dt="2025-02-01T13:48:36.243" v="3368"/>
          <ac:spMkLst>
            <pc:docMk/>
            <pc:sldMk cId="2861624708" sldId="287"/>
            <ac:spMk id="39" creationId="{29B10756-8DFB-F6DF-598B-29FFFC0F091D}"/>
          </ac:spMkLst>
        </pc:spChg>
        <pc:spChg chg="add del mod">
          <ac:chgData name="Matt Lyle" userId="a96e7d453dd11193" providerId="LiveId" clId="{B4D47AE2-8409-4502-B41A-1921F825629A}" dt="2025-02-01T13:54:54.933" v="3401" actId="478"/>
          <ac:spMkLst>
            <pc:docMk/>
            <pc:sldMk cId="2861624708" sldId="287"/>
            <ac:spMk id="49" creationId="{E6F342C6-873B-946C-C844-32F2A64969E6}"/>
          </ac:spMkLst>
        </pc:spChg>
        <pc:spChg chg="add del mod">
          <ac:chgData name="Matt Lyle" userId="a96e7d453dd11193" providerId="LiveId" clId="{B4D47AE2-8409-4502-B41A-1921F825629A}" dt="2025-02-01T13:54:54.933" v="3401" actId="478"/>
          <ac:spMkLst>
            <pc:docMk/>
            <pc:sldMk cId="2861624708" sldId="287"/>
            <ac:spMk id="54" creationId="{8F28323D-6054-E34A-126E-0D968C5376E3}"/>
          </ac:spMkLst>
        </pc:spChg>
        <pc:spChg chg="del">
          <ac:chgData name="Matt Lyle" userId="a96e7d453dd11193" providerId="LiveId" clId="{B4D47AE2-8409-4502-B41A-1921F825629A}" dt="2025-02-01T13:54:54.933" v="3401" actId="478"/>
          <ac:spMkLst>
            <pc:docMk/>
            <pc:sldMk cId="2861624708" sldId="287"/>
            <ac:spMk id="60" creationId="{1AC85DEE-C16B-4859-C8F0-A6E2AEC4AE18}"/>
          </ac:spMkLst>
        </pc:spChg>
        <pc:spChg chg="add del mod">
          <ac:chgData name="Matt Lyle" userId="a96e7d453dd11193" providerId="LiveId" clId="{B4D47AE2-8409-4502-B41A-1921F825629A}" dt="2025-02-01T13:54:54.933" v="3401" actId="478"/>
          <ac:spMkLst>
            <pc:docMk/>
            <pc:sldMk cId="2861624708" sldId="287"/>
            <ac:spMk id="66" creationId="{C626A2D8-7748-75CE-B9AC-70135EEE4563}"/>
          </ac:spMkLst>
        </pc:spChg>
        <pc:spChg chg="add del mod">
          <ac:chgData name="Matt Lyle" userId="a96e7d453dd11193" providerId="LiveId" clId="{B4D47AE2-8409-4502-B41A-1921F825629A}" dt="2025-02-01T13:56:30.348" v="3403" actId="478"/>
          <ac:spMkLst>
            <pc:docMk/>
            <pc:sldMk cId="2861624708" sldId="287"/>
            <ac:spMk id="73" creationId="{40C3EB9F-202E-F03F-3DE3-0F9C617BDD4B}"/>
          </ac:spMkLst>
        </pc:spChg>
        <pc:spChg chg="add del mod">
          <ac:chgData name="Matt Lyle" userId="a96e7d453dd11193" providerId="LiveId" clId="{B4D47AE2-8409-4502-B41A-1921F825629A}" dt="2025-02-01T13:56:30.348" v="3403" actId="478"/>
          <ac:spMkLst>
            <pc:docMk/>
            <pc:sldMk cId="2861624708" sldId="287"/>
            <ac:spMk id="79" creationId="{1791DC4B-B960-9EEB-0977-B7B294FDB3C8}"/>
          </ac:spMkLst>
        </pc:spChg>
        <pc:spChg chg="del">
          <ac:chgData name="Matt Lyle" userId="a96e7d453dd11193" providerId="LiveId" clId="{B4D47AE2-8409-4502-B41A-1921F825629A}" dt="2025-02-01T13:56:30.348" v="3403" actId="478"/>
          <ac:spMkLst>
            <pc:docMk/>
            <pc:sldMk cId="2861624708" sldId="287"/>
            <ac:spMk id="87" creationId="{C1A87DEC-B8FF-79C5-5469-11059E05C255}"/>
          </ac:spMkLst>
        </pc:spChg>
        <pc:spChg chg="add del mod">
          <ac:chgData name="Matt Lyle" userId="a96e7d453dd11193" providerId="LiveId" clId="{B4D47AE2-8409-4502-B41A-1921F825629A}" dt="2025-02-01T13:56:30.348" v="3403" actId="478"/>
          <ac:spMkLst>
            <pc:docMk/>
            <pc:sldMk cId="2861624708" sldId="287"/>
            <ac:spMk id="92" creationId="{566EC0E4-F549-7E36-F4CD-D660C433255F}"/>
          </ac:spMkLst>
        </pc:spChg>
        <pc:spChg chg="add del mod">
          <ac:chgData name="Matt Lyle" userId="a96e7d453dd11193" providerId="LiveId" clId="{B4D47AE2-8409-4502-B41A-1921F825629A}" dt="2025-02-01T13:56:30.348" v="3403" actId="478"/>
          <ac:spMkLst>
            <pc:docMk/>
            <pc:sldMk cId="2861624708" sldId="287"/>
            <ac:spMk id="93" creationId="{1CE2B120-A0A6-66EB-E77A-E8D08CC59BDD}"/>
          </ac:spMkLst>
        </pc:spChg>
        <pc:spChg chg="add del mod">
          <ac:chgData name="Matt Lyle" userId="a96e7d453dd11193" providerId="LiveId" clId="{B4D47AE2-8409-4502-B41A-1921F825629A}" dt="2025-02-01T13:56:30.348" v="3403" actId="478"/>
          <ac:spMkLst>
            <pc:docMk/>
            <pc:sldMk cId="2861624708" sldId="287"/>
            <ac:spMk id="94" creationId="{32644ED9-0479-B61C-4E3C-978C33E4FD09}"/>
          </ac:spMkLst>
        </pc:spChg>
        <pc:spChg chg="add del mod">
          <ac:chgData name="Matt Lyle" userId="a96e7d453dd11193" providerId="LiveId" clId="{B4D47AE2-8409-4502-B41A-1921F825629A}" dt="2025-02-01T13:56:30.348" v="3403" actId="478"/>
          <ac:spMkLst>
            <pc:docMk/>
            <pc:sldMk cId="2861624708" sldId="287"/>
            <ac:spMk id="102" creationId="{1897BD43-BCEA-96D1-309D-F9FBB686EE2E}"/>
          </ac:spMkLst>
        </pc:spChg>
        <pc:spChg chg="mod">
          <ac:chgData name="Matt Lyle" userId="a96e7d453dd11193" providerId="LiveId" clId="{B4D47AE2-8409-4502-B41A-1921F825629A}" dt="2025-02-01T13:54:55.611" v="3402"/>
          <ac:spMkLst>
            <pc:docMk/>
            <pc:sldMk cId="2861624708" sldId="287"/>
            <ac:spMk id="107" creationId="{5CDF663C-A60F-78E3-5231-58ABE51B8E8A}"/>
          </ac:spMkLst>
        </pc:spChg>
        <pc:spChg chg="add del mod">
          <ac:chgData name="Matt Lyle" userId="a96e7d453dd11193" providerId="LiveId" clId="{B4D47AE2-8409-4502-B41A-1921F825629A}" dt="2025-02-01T13:56:30.348" v="3403" actId="478"/>
          <ac:spMkLst>
            <pc:docMk/>
            <pc:sldMk cId="2861624708" sldId="287"/>
            <ac:spMk id="118" creationId="{0894D125-030C-3A78-1058-88E9751B53D9}"/>
          </ac:spMkLst>
        </pc:spChg>
        <pc:spChg chg="add del mod">
          <ac:chgData name="Matt Lyle" userId="a96e7d453dd11193" providerId="LiveId" clId="{B4D47AE2-8409-4502-B41A-1921F825629A}" dt="2025-02-01T13:56:30.348" v="3403" actId="478"/>
          <ac:spMkLst>
            <pc:docMk/>
            <pc:sldMk cId="2861624708" sldId="287"/>
            <ac:spMk id="129" creationId="{C0D57EEB-36AE-A4C9-A2B7-9B1775083493}"/>
          </ac:spMkLst>
        </pc:spChg>
        <pc:spChg chg="add del mod">
          <ac:chgData name="Matt Lyle" userId="a96e7d453dd11193" providerId="LiveId" clId="{B4D47AE2-8409-4502-B41A-1921F825629A}" dt="2025-02-01T13:56:30.348" v="3403" actId="478"/>
          <ac:spMkLst>
            <pc:docMk/>
            <pc:sldMk cId="2861624708" sldId="287"/>
            <ac:spMk id="133" creationId="{8ABDA8CA-80C5-F58F-6F30-D1DE03E67B60}"/>
          </ac:spMkLst>
        </pc:spChg>
        <pc:spChg chg="add del mod">
          <ac:chgData name="Matt Lyle" userId="a96e7d453dd11193" providerId="LiveId" clId="{B4D47AE2-8409-4502-B41A-1921F825629A}" dt="2025-02-01T14:00:35.208" v="3405" actId="478"/>
          <ac:spMkLst>
            <pc:docMk/>
            <pc:sldMk cId="2861624708" sldId="287"/>
            <ac:spMk id="138" creationId="{85CE43EB-0713-C091-FC13-264A48033810}"/>
          </ac:spMkLst>
        </pc:spChg>
        <pc:spChg chg="add del mod">
          <ac:chgData name="Matt Lyle" userId="a96e7d453dd11193" providerId="LiveId" clId="{B4D47AE2-8409-4502-B41A-1921F825629A}" dt="2025-02-01T14:00:35.208" v="3405" actId="478"/>
          <ac:spMkLst>
            <pc:docMk/>
            <pc:sldMk cId="2861624708" sldId="287"/>
            <ac:spMk id="147" creationId="{8D9272D9-A317-DB45-6A6C-128BF36150E0}"/>
          </ac:spMkLst>
        </pc:spChg>
        <pc:spChg chg="add del mod">
          <ac:chgData name="Matt Lyle" userId="a96e7d453dd11193" providerId="LiveId" clId="{B4D47AE2-8409-4502-B41A-1921F825629A}" dt="2025-02-01T14:00:35.208" v="3405" actId="478"/>
          <ac:spMkLst>
            <pc:docMk/>
            <pc:sldMk cId="2861624708" sldId="287"/>
            <ac:spMk id="148" creationId="{EFC5B80A-7FE3-75C0-9F9E-DBBE103238AD}"/>
          </ac:spMkLst>
        </pc:spChg>
        <pc:spChg chg="add del mod">
          <ac:chgData name="Matt Lyle" userId="a96e7d453dd11193" providerId="LiveId" clId="{B4D47AE2-8409-4502-B41A-1921F825629A}" dt="2025-02-01T14:00:35.208" v="3405" actId="478"/>
          <ac:spMkLst>
            <pc:docMk/>
            <pc:sldMk cId="2861624708" sldId="287"/>
            <ac:spMk id="156" creationId="{855E2301-381D-7055-2428-A1EB4D2C98AB}"/>
          </ac:spMkLst>
        </pc:spChg>
        <pc:spChg chg="add del mod">
          <ac:chgData name="Matt Lyle" userId="a96e7d453dd11193" providerId="LiveId" clId="{B4D47AE2-8409-4502-B41A-1921F825629A}" dt="2025-02-01T14:00:35.208" v="3405" actId="478"/>
          <ac:spMkLst>
            <pc:docMk/>
            <pc:sldMk cId="2861624708" sldId="287"/>
            <ac:spMk id="162" creationId="{403365A0-F6DC-6E38-6323-D6BAFFD7B992}"/>
          </ac:spMkLst>
        </pc:spChg>
        <pc:spChg chg="add del mod">
          <ac:chgData name="Matt Lyle" userId="a96e7d453dd11193" providerId="LiveId" clId="{B4D47AE2-8409-4502-B41A-1921F825629A}" dt="2025-02-01T14:00:35.208" v="3405" actId="478"/>
          <ac:spMkLst>
            <pc:docMk/>
            <pc:sldMk cId="2861624708" sldId="287"/>
            <ac:spMk id="183" creationId="{ED412447-079B-779A-EEB2-9EDCB62A468B}"/>
          </ac:spMkLst>
        </pc:spChg>
        <pc:spChg chg="add del mod">
          <ac:chgData name="Matt Lyle" userId="a96e7d453dd11193" providerId="LiveId" clId="{B4D47AE2-8409-4502-B41A-1921F825629A}" dt="2025-02-01T14:00:35.208" v="3405" actId="478"/>
          <ac:spMkLst>
            <pc:docMk/>
            <pc:sldMk cId="2861624708" sldId="287"/>
            <ac:spMk id="184" creationId="{5546F063-F79A-205A-DC7E-53177020A904}"/>
          </ac:spMkLst>
        </pc:spChg>
        <pc:spChg chg="add del mod">
          <ac:chgData name="Matt Lyle" userId="a96e7d453dd11193" providerId="LiveId" clId="{B4D47AE2-8409-4502-B41A-1921F825629A}" dt="2025-02-01T14:00:35.208" v="3405" actId="478"/>
          <ac:spMkLst>
            <pc:docMk/>
            <pc:sldMk cId="2861624708" sldId="287"/>
            <ac:spMk id="188" creationId="{49D8BEBE-742E-11EA-6199-D8F67CD1D637}"/>
          </ac:spMkLst>
        </pc:spChg>
        <pc:spChg chg="add del mod">
          <ac:chgData name="Matt Lyle" userId="a96e7d453dd11193" providerId="LiveId" clId="{B4D47AE2-8409-4502-B41A-1921F825629A}" dt="2025-02-01T14:00:35.208" v="3405" actId="478"/>
          <ac:spMkLst>
            <pc:docMk/>
            <pc:sldMk cId="2861624708" sldId="287"/>
            <ac:spMk id="200" creationId="{358E0D5D-BF13-2BDB-27FF-03AA2A8AE164}"/>
          </ac:spMkLst>
        </pc:spChg>
        <pc:spChg chg="add del mod">
          <ac:chgData name="Matt Lyle" userId="a96e7d453dd11193" providerId="LiveId" clId="{B4D47AE2-8409-4502-B41A-1921F825629A}" dt="2025-02-01T14:00:35.208" v="3405" actId="478"/>
          <ac:spMkLst>
            <pc:docMk/>
            <pc:sldMk cId="2861624708" sldId="287"/>
            <ac:spMk id="202" creationId="{B0EC5265-AEF4-1418-E099-67B0CC0832F5}"/>
          </ac:spMkLst>
        </pc:spChg>
        <pc:spChg chg="add mod">
          <ac:chgData name="Matt Lyle" userId="a96e7d453dd11193" providerId="LiveId" clId="{B4D47AE2-8409-4502-B41A-1921F825629A}" dt="2025-02-01T14:00:36.349" v="3406"/>
          <ac:spMkLst>
            <pc:docMk/>
            <pc:sldMk cId="2861624708" sldId="287"/>
            <ac:spMk id="220" creationId="{B8DD94BF-0FE5-6A4A-A705-DF673F02D98C}"/>
          </ac:spMkLst>
        </pc:spChg>
        <pc:spChg chg="add mod">
          <ac:chgData name="Matt Lyle" userId="a96e7d453dd11193" providerId="LiveId" clId="{B4D47AE2-8409-4502-B41A-1921F825629A}" dt="2025-02-01T14:00:36.349" v="3406"/>
          <ac:spMkLst>
            <pc:docMk/>
            <pc:sldMk cId="2861624708" sldId="287"/>
            <ac:spMk id="221" creationId="{0CC6F48A-32DB-CA3B-ADF9-6AF7859C4716}"/>
          </ac:spMkLst>
        </pc:spChg>
        <pc:spChg chg="add mod">
          <ac:chgData name="Matt Lyle" userId="a96e7d453dd11193" providerId="LiveId" clId="{B4D47AE2-8409-4502-B41A-1921F825629A}" dt="2025-02-01T14:00:36.349" v="3406"/>
          <ac:spMkLst>
            <pc:docMk/>
            <pc:sldMk cId="2861624708" sldId="287"/>
            <ac:spMk id="222" creationId="{EF24B0B1-6938-8E8E-8909-E316F8EE6648}"/>
          </ac:spMkLst>
        </pc:spChg>
        <pc:spChg chg="add mod">
          <ac:chgData name="Matt Lyle" userId="a96e7d453dd11193" providerId="LiveId" clId="{B4D47AE2-8409-4502-B41A-1921F825629A}" dt="2025-02-01T14:00:36.349" v="3406"/>
          <ac:spMkLst>
            <pc:docMk/>
            <pc:sldMk cId="2861624708" sldId="287"/>
            <ac:spMk id="223" creationId="{F2727949-E091-C4E3-EFB0-CD8F996F08F1}"/>
          </ac:spMkLst>
        </pc:spChg>
        <pc:spChg chg="add mod">
          <ac:chgData name="Matt Lyle" userId="a96e7d453dd11193" providerId="LiveId" clId="{B4D47AE2-8409-4502-B41A-1921F825629A}" dt="2025-02-01T14:00:36.349" v="3406"/>
          <ac:spMkLst>
            <pc:docMk/>
            <pc:sldMk cId="2861624708" sldId="287"/>
            <ac:spMk id="227" creationId="{3FEE2E5B-4006-7B76-A53D-751E301F6EFA}"/>
          </ac:spMkLst>
        </pc:spChg>
        <pc:spChg chg="add mod">
          <ac:chgData name="Matt Lyle" userId="a96e7d453dd11193" providerId="LiveId" clId="{B4D47AE2-8409-4502-B41A-1921F825629A}" dt="2025-02-01T14:00:36.349" v="3406"/>
          <ac:spMkLst>
            <pc:docMk/>
            <pc:sldMk cId="2861624708" sldId="287"/>
            <ac:spMk id="238" creationId="{0F4A4E99-B95D-C136-76A1-3C529327C83F}"/>
          </ac:spMkLst>
        </pc:spChg>
        <pc:spChg chg="mod">
          <ac:chgData name="Matt Lyle" userId="a96e7d453dd11193" providerId="LiveId" clId="{B4D47AE2-8409-4502-B41A-1921F825629A}" dt="2025-02-01T14:00:36.349" v="3406"/>
          <ac:spMkLst>
            <pc:docMk/>
            <pc:sldMk cId="2861624708" sldId="287"/>
            <ac:spMk id="240" creationId="{7D674DED-1A4E-7C8A-FDF8-0A46BB95EAD3}"/>
          </ac:spMkLst>
        </pc:spChg>
        <pc:spChg chg="del mod">
          <ac:chgData name="Matt Lyle" userId="a96e7d453dd11193" providerId="LiveId" clId="{B4D47AE2-8409-4502-B41A-1921F825629A}" dt="2025-02-01T14:02:15.913" v="3426" actId="478"/>
          <ac:spMkLst>
            <pc:docMk/>
            <pc:sldMk cId="2861624708" sldId="287"/>
            <ac:spMk id="249" creationId="{90AE5BA1-CD93-5148-1E50-ED1883EC158F}"/>
          </ac:spMkLst>
        </pc:spChg>
        <pc:spChg chg="del mod">
          <ac:chgData name="Matt Lyle" userId="a96e7d453dd11193" providerId="LiveId" clId="{B4D47AE2-8409-4502-B41A-1921F825629A}" dt="2025-02-01T14:02:20.351" v="3429" actId="478"/>
          <ac:spMkLst>
            <pc:docMk/>
            <pc:sldMk cId="2861624708" sldId="287"/>
            <ac:spMk id="250" creationId="{119B89AF-C6CC-67A1-143E-EF2D0FCC6BED}"/>
          </ac:spMkLst>
        </pc:spChg>
        <pc:spChg chg="add mod">
          <ac:chgData name="Matt Lyle" userId="a96e7d453dd11193" providerId="LiveId" clId="{B4D47AE2-8409-4502-B41A-1921F825629A}" dt="2025-02-01T14:00:36.349" v="3406"/>
          <ac:spMkLst>
            <pc:docMk/>
            <pc:sldMk cId="2861624708" sldId="287"/>
            <ac:spMk id="253" creationId="{FA21B183-F8C9-4214-DB11-0C4DDEC28C8C}"/>
          </ac:spMkLst>
        </pc:spChg>
        <pc:spChg chg="add mod">
          <ac:chgData name="Matt Lyle" userId="a96e7d453dd11193" providerId="LiveId" clId="{B4D47AE2-8409-4502-B41A-1921F825629A}" dt="2025-02-01T14:00:36.349" v="3406"/>
          <ac:spMkLst>
            <pc:docMk/>
            <pc:sldMk cId="2861624708" sldId="287"/>
            <ac:spMk id="262" creationId="{D62CA66F-4DEC-12FE-923D-B09D1CFA1B3A}"/>
          </ac:spMkLst>
        </pc:spChg>
        <pc:spChg chg="add mod">
          <ac:chgData name="Matt Lyle" userId="a96e7d453dd11193" providerId="LiveId" clId="{B4D47AE2-8409-4502-B41A-1921F825629A}" dt="2025-02-01T14:00:36.349" v="3406"/>
          <ac:spMkLst>
            <pc:docMk/>
            <pc:sldMk cId="2861624708" sldId="287"/>
            <ac:spMk id="270" creationId="{8EAB2470-3832-EA6E-CC25-7371871E099D}"/>
          </ac:spMkLst>
        </pc:spChg>
        <pc:picChg chg="add del mod">
          <ac:chgData name="Matt Lyle" userId="a96e7d453dd11193" providerId="LiveId" clId="{B4D47AE2-8409-4502-B41A-1921F825629A}" dt="2025-02-01T13:49:25.851" v="3397" actId="21"/>
          <ac:picMkLst>
            <pc:docMk/>
            <pc:sldMk cId="2861624708" sldId="287"/>
            <ac:picMk id="69" creationId="{C07A6DAA-51F8-FE8E-FC1E-95D5D5DBC4E1}"/>
          </ac:picMkLst>
        </pc:picChg>
        <pc:picChg chg="mod">
          <ac:chgData name="Matt Lyle" userId="a96e7d453dd11193" providerId="LiveId" clId="{B4D47AE2-8409-4502-B41A-1921F825629A}" dt="2025-02-01T14:00:59.087" v="3407" actId="164"/>
          <ac:picMkLst>
            <pc:docMk/>
            <pc:sldMk cId="2861624708" sldId="287"/>
            <ac:picMk id="242" creationId="{FEBC85C3-DA75-D217-8255-03D26C3AFDD9}"/>
          </ac:picMkLst>
        </pc:picChg>
        <pc:picChg chg="mod">
          <ac:chgData name="Matt Lyle" userId="a96e7d453dd11193" providerId="LiveId" clId="{B4D47AE2-8409-4502-B41A-1921F825629A}" dt="2025-02-01T14:00:59.087" v="3407" actId="164"/>
          <ac:picMkLst>
            <pc:docMk/>
            <pc:sldMk cId="2861624708" sldId="287"/>
            <ac:picMk id="243" creationId="{DDBAC2F9-A84A-64D1-F5C2-EE51366E0B56}"/>
          </ac:picMkLst>
        </pc:picChg>
        <pc:picChg chg="mod">
          <ac:chgData name="Matt Lyle" userId="a96e7d453dd11193" providerId="LiveId" clId="{B4D47AE2-8409-4502-B41A-1921F825629A}" dt="2025-02-01T14:00:59.087" v="3407" actId="164"/>
          <ac:picMkLst>
            <pc:docMk/>
            <pc:sldMk cId="2861624708" sldId="287"/>
            <ac:picMk id="244" creationId="{F7DE68AD-7FEC-27C8-96ED-72996A969BD8}"/>
          </ac:picMkLst>
        </pc:picChg>
        <pc:picChg chg="mod">
          <ac:chgData name="Matt Lyle" userId="a96e7d453dd11193" providerId="LiveId" clId="{B4D47AE2-8409-4502-B41A-1921F825629A}" dt="2025-02-01T14:00:59.087" v="3407" actId="164"/>
          <ac:picMkLst>
            <pc:docMk/>
            <pc:sldMk cId="2861624708" sldId="287"/>
            <ac:picMk id="245" creationId="{C57AB5A2-50B0-38AA-EFA9-9DC7DE351908}"/>
          </ac:picMkLst>
        </pc:picChg>
        <pc:picChg chg="mod">
          <ac:chgData name="Matt Lyle" userId="a96e7d453dd11193" providerId="LiveId" clId="{B4D47AE2-8409-4502-B41A-1921F825629A}" dt="2025-02-01T14:00:59.087" v="3407" actId="164"/>
          <ac:picMkLst>
            <pc:docMk/>
            <pc:sldMk cId="2861624708" sldId="287"/>
            <ac:picMk id="246" creationId="{933FECE7-DCC1-71CA-D13B-945849BD247F}"/>
          </ac:picMkLst>
        </pc:picChg>
        <pc:picChg chg="mod">
          <ac:chgData name="Matt Lyle" userId="a96e7d453dd11193" providerId="LiveId" clId="{B4D47AE2-8409-4502-B41A-1921F825629A}" dt="2025-02-01T14:00:59.087" v="3407" actId="164"/>
          <ac:picMkLst>
            <pc:docMk/>
            <pc:sldMk cId="2861624708" sldId="287"/>
            <ac:picMk id="248" creationId="{70478BF8-1EDA-7CD7-3C15-899B20B5A90D}"/>
          </ac:picMkLst>
        </pc:picChg>
        <pc:picChg chg="mod">
          <ac:chgData name="Matt Lyle" userId="a96e7d453dd11193" providerId="LiveId" clId="{B4D47AE2-8409-4502-B41A-1921F825629A}" dt="2025-02-01T14:00:59.087" v="3407" actId="164"/>
          <ac:picMkLst>
            <pc:docMk/>
            <pc:sldMk cId="2861624708" sldId="287"/>
            <ac:picMk id="257" creationId="{F5A7EEDD-6DF1-AE68-2407-7A71A4F28753}"/>
          </ac:picMkLst>
        </pc:picChg>
        <pc:picChg chg="mod">
          <ac:chgData name="Matt Lyle" userId="a96e7d453dd11193" providerId="LiveId" clId="{B4D47AE2-8409-4502-B41A-1921F825629A}" dt="2025-02-01T14:00:59.087" v="3407" actId="164"/>
          <ac:picMkLst>
            <pc:docMk/>
            <pc:sldMk cId="2861624708" sldId="287"/>
            <ac:picMk id="265" creationId="{30BFBDF9-2986-D69D-6E6C-D7BADA3758CF}"/>
          </ac:picMkLst>
        </pc:picChg>
      </pc:sldChg>
      <pc:sldChg chg="delSp add mod modAnim">
        <pc:chgData name="Matt Lyle" userId="a96e7d453dd11193" providerId="LiveId" clId="{B4D47AE2-8409-4502-B41A-1921F825629A}" dt="2025-02-01T14:11:24.783" v="3446" actId="478"/>
        <pc:sldMkLst>
          <pc:docMk/>
          <pc:sldMk cId="2626882811" sldId="288"/>
        </pc:sldMkLst>
        <pc:spChg chg="del">
          <ac:chgData name="Matt Lyle" userId="a96e7d453dd11193" providerId="LiveId" clId="{B4D47AE2-8409-4502-B41A-1921F825629A}" dt="2025-02-01T14:11:24.783" v="3446" actId="478"/>
          <ac:spMkLst>
            <pc:docMk/>
            <pc:sldMk cId="2626882811" sldId="288"/>
            <ac:spMk id="217" creationId="{8D6C48DB-BAB6-A633-85B1-B82555CC3A00}"/>
          </ac:spMkLst>
        </pc:spChg>
        <pc:spChg chg="del">
          <ac:chgData name="Matt Lyle" userId="a96e7d453dd11193" providerId="LiveId" clId="{B4D47AE2-8409-4502-B41A-1921F825629A}" dt="2025-02-01T14:11:24.783" v="3446" actId="478"/>
          <ac:spMkLst>
            <pc:docMk/>
            <pc:sldMk cId="2626882811" sldId="288"/>
            <ac:spMk id="218" creationId="{A36B946B-7DE3-339E-8BB6-756C8715001F}"/>
          </ac:spMkLst>
        </pc:spChg>
        <pc:spChg chg="del">
          <ac:chgData name="Matt Lyle" userId="a96e7d453dd11193" providerId="LiveId" clId="{B4D47AE2-8409-4502-B41A-1921F825629A}" dt="2025-02-01T14:11:24.783" v="3446" actId="478"/>
          <ac:spMkLst>
            <pc:docMk/>
            <pc:sldMk cId="2626882811" sldId="288"/>
            <ac:spMk id="223" creationId="{789BDE9C-479A-654B-74EE-51BE86C66693}"/>
          </ac:spMkLst>
        </pc:spChg>
        <pc:spChg chg="del">
          <ac:chgData name="Matt Lyle" userId="a96e7d453dd11193" providerId="LiveId" clId="{B4D47AE2-8409-4502-B41A-1921F825629A}" dt="2025-02-01T14:11:24.783" v="3446" actId="478"/>
          <ac:spMkLst>
            <pc:docMk/>
            <pc:sldMk cId="2626882811" sldId="288"/>
            <ac:spMk id="224" creationId="{8AF48400-5BE2-8E66-BB5E-25A3E8130CB9}"/>
          </ac:spMkLst>
        </pc:spChg>
        <pc:spChg chg="del">
          <ac:chgData name="Matt Lyle" userId="a96e7d453dd11193" providerId="LiveId" clId="{B4D47AE2-8409-4502-B41A-1921F825629A}" dt="2025-02-01T14:11:24.783" v="3446" actId="478"/>
          <ac:spMkLst>
            <pc:docMk/>
            <pc:sldMk cId="2626882811" sldId="288"/>
            <ac:spMk id="225" creationId="{3DBCB6AE-F7F8-A62F-5101-A57D21CF55EA}"/>
          </ac:spMkLst>
        </pc:spChg>
        <pc:spChg chg="del">
          <ac:chgData name="Matt Lyle" userId="a96e7d453dd11193" providerId="LiveId" clId="{B4D47AE2-8409-4502-B41A-1921F825629A}" dt="2025-02-01T14:11:24.783" v="3446" actId="478"/>
          <ac:spMkLst>
            <pc:docMk/>
            <pc:sldMk cId="2626882811" sldId="288"/>
            <ac:spMk id="227" creationId="{3BEC907B-6D3B-BB4B-B526-3BE12F68BDB7}"/>
          </ac:spMkLst>
        </pc:spChg>
        <pc:spChg chg="del">
          <ac:chgData name="Matt Lyle" userId="a96e7d453dd11193" providerId="LiveId" clId="{B4D47AE2-8409-4502-B41A-1921F825629A}" dt="2025-02-01T14:11:24.783" v="3446" actId="478"/>
          <ac:spMkLst>
            <pc:docMk/>
            <pc:sldMk cId="2626882811" sldId="288"/>
            <ac:spMk id="228" creationId="{09A19D70-C25F-3FCC-610C-AC47A474FA5F}"/>
          </ac:spMkLst>
        </pc:spChg>
        <pc:spChg chg="del">
          <ac:chgData name="Matt Lyle" userId="a96e7d453dd11193" providerId="LiveId" clId="{B4D47AE2-8409-4502-B41A-1921F825629A}" dt="2025-02-01T14:11:24.783" v="3446" actId="478"/>
          <ac:spMkLst>
            <pc:docMk/>
            <pc:sldMk cId="2626882811" sldId="288"/>
            <ac:spMk id="232" creationId="{791559F2-142D-6EB7-B826-BD4B0668DD88}"/>
          </ac:spMkLst>
        </pc:spChg>
        <pc:spChg chg="del">
          <ac:chgData name="Matt Lyle" userId="a96e7d453dd11193" providerId="LiveId" clId="{B4D47AE2-8409-4502-B41A-1921F825629A}" dt="2025-02-01T14:11:24.783" v="3446" actId="478"/>
          <ac:spMkLst>
            <pc:docMk/>
            <pc:sldMk cId="2626882811" sldId="288"/>
            <ac:spMk id="234" creationId="{DD2C674A-0628-D21E-22AA-68B37547405D}"/>
          </ac:spMkLst>
        </pc:spChg>
        <pc:spChg chg="del">
          <ac:chgData name="Matt Lyle" userId="a96e7d453dd11193" providerId="LiveId" clId="{B4D47AE2-8409-4502-B41A-1921F825629A}" dt="2025-02-01T14:11:24.783" v="3446" actId="478"/>
          <ac:spMkLst>
            <pc:docMk/>
            <pc:sldMk cId="2626882811" sldId="288"/>
            <ac:spMk id="237" creationId="{DE14DC42-C985-1418-FB7F-EAE734F27103}"/>
          </ac:spMkLst>
        </pc:spChg>
      </pc:sldChg>
      <pc:sldChg chg="addSp delSp modSp add del mod delAnim modAnim">
        <pc:chgData name="Matt Lyle" userId="a96e7d453dd11193" providerId="LiveId" clId="{B4D47AE2-8409-4502-B41A-1921F825629A}" dt="2025-02-01T14:37:13.447" v="3540"/>
        <pc:sldMkLst>
          <pc:docMk/>
          <pc:sldMk cId="924607941" sldId="289"/>
        </pc:sldMkLst>
        <pc:spChg chg="add mod">
          <ac:chgData name="Matt Lyle" userId="a96e7d453dd11193" providerId="LiveId" clId="{B4D47AE2-8409-4502-B41A-1921F825629A}" dt="2025-02-01T14:20:32.871" v="3537"/>
          <ac:spMkLst>
            <pc:docMk/>
            <pc:sldMk cId="924607941" sldId="289"/>
            <ac:spMk id="2" creationId="{C3FD1A81-6B58-43C3-67A9-A462DF87E6FE}"/>
          </ac:spMkLst>
        </pc:spChg>
        <pc:spChg chg="add mod">
          <ac:chgData name="Matt Lyle" userId="a96e7d453dd11193" providerId="LiveId" clId="{B4D47AE2-8409-4502-B41A-1921F825629A}" dt="2025-02-01T14:37:13.447" v="3540"/>
          <ac:spMkLst>
            <pc:docMk/>
            <pc:sldMk cId="924607941" sldId="289"/>
            <ac:spMk id="3" creationId="{55B8F65B-F235-0AFB-EB2C-8602EFE9A835}"/>
          </ac:spMkLst>
        </pc:spChg>
        <pc:spChg chg="del">
          <ac:chgData name="Matt Lyle" userId="a96e7d453dd11193" providerId="LiveId" clId="{B4D47AE2-8409-4502-B41A-1921F825629A}" dt="2025-02-01T14:18:31.904" v="3458" actId="478"/>
          <ac:spMkLst>
            <pc:docMk/>
            <pc:sldMk cId="924607941" sldId="289"/>
            <ac:spMk id="206" creationId="{408BBFD2-EB9A-6602-7B72-6D4921C9B7FE}"/>
          </ac:spMkLst>
        </pc:spChg>
        <pc:spChg chg="del">
          <ac:chgData name="Matt Lyle" userId="a96e7d453dd11193" providerId="LiveId" clId="{B4D47AE2-8409-4502-B41A-1921F825629A}" dt="2025-02-01T14:18:36.216" v="3459" actId="478"/>
          <ac:spMkLst>
            <pc:docMk/>
            <pc:sldMk cId="924607941" sldId="289"/>
            <ac:spMk id="207" creationId="{94E02821-EA95-2025-20CA-FB844B136EDC}"/>
          </ac:spMkLst>
        </pc:spChg>
        <pc:spChg chg="del">
          <ac:chgData name="Matt Lyle" userId="a96e7d453dd11193" providerId="LiveId" clId="{B4D47AE2-8409-4502-B41A-1921F825629A}" dt="2025-02-01T14:18:36.216" v="3459" actId="478"/>
          <ac:spMkLst>
            <pc:docMk/>
            <pc:sldMk cId="924607941" sldId="289"/>
            <ac:spMk id="208" creationId="{6B80B136-A19D-BC41-59F2-8D8CF75ED27B}"/>
          </ac:spMkLst>
        </pc:spChg>
        <pc:spChg chg="del">
          <ac:chgData name="Matt Lyle" userId="a96e7d453dd11193" providerId="LiveId" clId="{B4D47AE2-8409-4502-B41A-1921F825629A}" dt="2025-02-01T14:18:36.216" v="3459" actId="478"/>
          <ac:spMkLst>
            <pc:docMk/>
            <pc:sldMk cId="924607941" sldId="289"/>
            <ac:spMk id="209" creationId="{55D6DEFA-3C7A-F6DB-A7A5-90D32B6ABB7E}"/>
          </ac:spMkLst>
        </pc:spChg>
        <pc:spChg chg="del">
          <ac:chgData name="Matt Lyle" userId="a96e7d453dd11193" providerId="LiveId" clId="{B4D47AE2-8409-4502-B41A-1921F825629A}" dt="2025-02-01T14:18:36.216" v="3459" actId="478"/>
          <ac:spMkLst>
            <pc:docMk/>
            <pc:sldMk cId="924607941" sldId="289"/>
            <ac:spMk id="210" creationId="{8D601D6F-E7F1-DDAC-2706-F6070B05DE20}"/>
          </ac:spMkLst>
        </pc:spChg>
        <pc:spChg chg="del">
          <ac:chgData name="Matt Lyle" userId="a96e7d453dd11193" providerId="LiveId" clId="{B4D47AE2-8409-4502-B41A-1921F825629A}" dt="2025-02-01T14:18:36.216" v="3459" actId="478"/>
          <ac:spMkLst>
            <pc:docMk/>
            <pc:sldMk cId="924607941" sldId="289"/>
            <ac:spMk id="211" creationId="{25CCEEBB-B8FF-147A-5605-FEF76F9B64E2}"/>
          </ac:spMkLst>
        </pc:spChg>
        <pc:spChg chg="del">
          <ac:chgData name="Matt Lyle" userId="a96e7d453dd11193" providerId="LiveId" clId="{B4D47AE2-8409-4502-B41A-1921F825629A}" dt="2025-02-01T14:18:36.216" v="3459" actId="478"/>
          <ac:spMkLst>
            <pc:docMk/>
            <pc:sldMk cId="924607941" sldId="289"/>
            <ac:spMk id="212" creationId="{7C0EBF0F-18FA-CABB-C77D-B5FEB7D020D6}"/>
          </ac:spMkLst>
        </pc:spChg>
        <pc:spChg chg="del">
          <ac:chgData name="Matt Lyle" userId="a96e7d453dd11193" providerId="LiveId" clId="{B4D47AE2-8409-4502-B41A-1921F825629A}" dt="2025-02-01T14:18:36.216" v="3459" actId="478"/>
          <ac:spMkLst>
            <pc:docMk/>
            <pc:sldMk cId="924607941" sldId="289"/>
            <ac:spMk id="213" creationId="{2A4CF8E9-8104-D018-3C76-7CD5074296B8}"/>
          </ac:spMkLst>
        </pc:spChg>
        <pc:spChg chg="del">
          <ac:chgData name="Matt Lyle" userId="a96e7d453dd11193" providerId="LiveId" clId="{B4D47AE2-8409-4502-B41A-1921F825629A}" dt="2025-02-01T14:18:36.216" v="3459" actId="478"/>
          <ac:spMkLst>
            <pc:docMk/>
            <pc:sldMk cId="924607941" sldId="289"/>
            <ac:spMk id="214" creationId="{EA1709C4-6B88-B11B-5DDC-9F9F6AF565A6}"/>
          </ac:spMkLst>
        </pc:spChg>
        <pc:spChg chg="del">
          <ac:chgData name="Matt Lyle" userId="a96e7d453dd11193" providerId="LiveId" clId="{B4D47AE2-8409-4502-B41A-1921F825629A}" dt="2025-02-01T14:18:36.216" v="3459" actId="478"/>
          <ac:spMkLst>
            <pc:docMk/>
            <pc:sldMk cId="924607941" sldId="289"/>
            <ac:spMk id="215" creationId="{71E8E61E-AA8A-A4CC-505D-8682962ACB60}"/>
          </ac:spMkLst>
        </pc:spChg>
        <pc:spChg chg="del">
          <ac:chgData name="Matt Lyle" userId="a96e7d453dd11193" providerId="LiveId" clId="{B4D47AE2-8409-4502-B41A-1921F825629A}" dt="2025-02-01T14:18:36.216" v="3459" actId="478"/>
          <ac:spMkLst>
            <pc:docMk/>
            <pc:sldMk cId="924607941" sldId="289"/>
            <ac:spMk id="216" creationId="{3A434E5F-66F0-88E4-E1FC-9503B72A5924}"/>
          </ac:spMkLst>
        </pc:spChg>
        <pc:spChg chg="del mod">
          <ac:chgData name="Matt Lyle" userId="a96e7d453dd11193" providerId="LiveId" clId="{B4D47AE2-8409-4502-B41A-1921F825629A}" dt="2025-02-01T14:19:03.936" v="3466" actId="478"/>
          <ac:spMkLst>
            <pc:docMk/>
            <pc:sldMk cId="924607941" sldId="289"/>
            <ac:spMk id="222" creationId="{7E827099-9EF5-57FD-0FCD-AD120B0D6589}"/>
          </ac:spMkLst>
        </pc:spChg>
        <pc:spChg chg="del">
          <ac:chgData name="Matt Lyle" userId="a96e7d453dd11193" providerId="LiveId" clId="{B4D47AE2-8409-4502-B41A-1921F825629A}" dt="2025-02-01T14:19:05.505" v="3467" actId="478"/>
          <ac:spMkLst>
            <pc:docMk/>
            <pc:sldMk cId="924607941" sldId="289"/>
            <ac:spMk id="223" creationId="{F5C6B640-53D0-ADFA-D544-A666ACCBE053}"/>
          </ac:spMkLst>
        </pc:spChg>
        <pc:spChg chg="del">
          <ac:chgData name="Matt Lyle" userId="a96e7d453dd11193" providerId="LiveId" clId="{B4D47AE2-8409-4502-B41A-1921F825629A}" dt="2025-02-01T14:19:08.244" v="3468" actId="478"/>
          <ac:spMkLst>
            <pc:docMk/>
            <pc:sldMk cId="924607941" sldId="289"/>
            <ac:spMk id="224" creationId="{439D9C0B-48C5-7947-24B4-B8F9DF83FB04}"/>
          </ac:spMkLst>
        </pc:spChg>
        <pc:spChg chg="del">
          <ac:chgData name="Matt Lyle" userId="a96e7d453dd11193" providerId="LiveId" clId="{B4D47AE2-8409-4502-B41A-1921F825629A}" dt="2025-02-01T14:18:54.619" v="3464" actId="478"/>
          <ac:spMkLst>
            <pc:docMk/>
            <pc:sldMk cId="924607941" sldId="289"/>
            <ac:spMk id="225" creationId="{EE12B563-F22E-A4CE-4A61-67E680486685}"/>
          </ac:spMkLst>
        </pc:spChg>
        <pc:spChg chg="del">
          <ac:chgData name="Matt Lyle" userId="a96e7d453dd11193" providerId="LiveId" clId="{B4D47AE2-8409-4502-B41A-1921F825629A}" dt="2025-02-01T14:18:50.638" v="3463" actId="478"/>
          <ac:spMkLst>
            <pc:docMk/>
            <pc:sldMk cId="924607941" sldId="289"/>
            <ac:spMk id="226" creationId="{58D56432-CB46-73F1-9CE1-0C130893B358}"/>
          </ac:spMkLst>
        </pc:spChg>
        <pc:spChg chg="del">
          <ac:chgData name="Matt Lyle" userId="a96e7d453dd11193" providerId="LiveId" clId="{B4D47AE2-8409-4502-B41A-1921F825629A}" dt="2025-02-01T14:18:50.638" v="3463" actId="478"/>
          <ac:spMkLst>
            <pc:docMk/>
            <pc:sldMk cId="924607941" sldId="289"/>
            <ac:spMk id="227" creationId="{61E2CB06-D9E6-8EDA-B4F5-802E235A556B}"/>
          </ac:spMkLst>
        </pc:spChg>
        <pc:spChg chg="del">
          <ac:chgData name="Matt Lyle" userId="a96e7d453dd11193" providerId="LiveId" clId="{B4D47AE2-8409-4502-B41A-1921F825629A}" dt="2025-02-01T14:18:50.638" v="3463" actId="478"/>
          <ac:spMkLst>
            <pc:docMk/>
            <pc:sldMk cId="924607941" sldId="289"/>
            <ac:spMk id="228" creationId="{2659572D-8D61-6329-1904-581F29C4CA20}"/>
          </ac:spMkLst>
        </pc:spChg>
        <pc:spChg chg="del">
          <ac:chgData name="Matt Lyle" userId="a96e7d453dd11193" providerId="LiveId" clId="{B4D47AE2-8409-4502-B41A-1921F825629A}" dt="2025-02-01T14:18:50.638" v="3463" actId="478"/>
          <ac:spMkLst>
            <pc:docMk/>
            <pc:sldMk cId="924607941" sldId="289"/>
            <ac:spMk id="229" creationId="{213373B6-4442-62C6-7266-1A1048ED185C}"/>
          </ac:spMkLst>
        </pc:spChg>
        <pc:spChg chg="del">
          <ac:chgData name="Matt Lyle" userId="a96e7d453dd11193" providerId="LiveId" clId="{B4D47AE2-8409-4502-B41A-1921F825629A}" dt="2025-02-01T14:18:50.638" v="3463" actId="478"/>
          <ac:spMkLst>
            <pc:docMk/>
            <pc:sldMk cId="924607941" sldId="289"/>
            <ac:spMk id="230" creationId="{F45F245C-74EA-DEFB-7ED2-8680FD21C305}"/>
          </ac:spMkLst>
        </pc:spChg>
        <pc:spChg chg="del">
          <ac:chgData name="Matt Lyle" userId="a96e7d453dd11193" providerId="LiveId" clId="{B4D47AE2-8409-4502-B41A-1921F825629A}" dt="2025-02-01T14:18:50.638" v="3463" actId="478"/>
          <ac:spMkLst>
            <pc:docMk/>
            <pc:sldMk cId="924607941" sldId="289"/>
            <ac:spMk id="233" creationId="{BE3546BF-10A3-8690-CD3A-9B538FABC75A}"/>
          </ac:spMkLst>
        </pc:spChg>
        <pc:spChg chg="del">
          <ac:chgData name="Matt Lyle" userId="a96e7d453dd11193" providerId="LiveId" clId="{B4D47AE2-8409-4502-B41A-1921F825629A}" dt="2025-02-01T14:18:50.638" v="3463" actId="478"/>
          <ac:spMkLst>
            <pc:docMk/>
            <pc:sldMk cId="924607941" sldId="289"/>
            <ac:spMk id="234" creationId="{17773E8F-76FA-869D-90E8-24DA6478CEC6}"/>
          </ac:spMkLst>
        </pc:spChg>
        <pc:spChg chg="del">
          <ac:chgData name="Matt Lyle" userId="a96e7d453dd11193" providerId="LiveId" clId="{B4D47AE2-8409-4502-B41A-1921F825629A}" dt="2025-02-01T14:18:50.638" v="3463" actId="478"/>
          <ac:spMkLst>
            <pc:docMk/>
            <pc:sldMk cId="924607941" sldId="289"/>
            <ac:spMk id="235" creationId="{B50C8F38-41E5-73A5-5678-D09A031F2D49}"/>
          </ac:spMkLst>
        </pc:spChg>
        <pc:spChg chg="del">
          <ac:chgData name="Matt Lyle" userId="a96e7d453dd11193" providerId="LiveId" clId="{B4D47AE2-8409-4502-B41A-1921F825629A}" dt="2025-02-01T14:18:50.638" v="3463" actId="478"/>
          <ac:spMkLst>
            <pc:docMk/>
            <pc:sldMk cId="924607941" sldId="289"/>
            <ac:spMk id="236" creationId="{A0A670EE-1051-F34A-9346-54C96B8E9DCA}"/>
          </ac:spMkLst>
        </pc:spChg>
        <pc:spChg chg="del">
          <ac:chgData name="Matt Lyle" userId="a96e7d453dd11193" providerId="LiveId" clId="{B4D47AE2-8409-4502-B41A-1921F825629A}" dt="2025-02-01T14:18:50.638" v="3463" actId="478"/>
          <ac:spMkLst>
            <pc:docMk/>
            <pc:sldMk cId="924607941" sldId="289"/>
            <ac:spMk id="237" creationId="{312B1C3A-DF94-9119-2DC2-339CA2E37A19}"/>
          </ac:spMkLst>
        </pc:spChg>
        <pc:grpChg chg="del">
          <ac:chgData name="Matt Lyle" userId="a96e7d453dd11193" providerId="LiveId" clId="{B4D47AE2-8409-4502-B41A-1921F825629A}" dt="2025-02-01T14:18:44.379" v="3462" actId="478"/>
          <ac:grpSpMkLst>
            <pc:docMk/>
            <pc:sldMk cId="924607941" sldId="289"/>
            <ac:grpSpMk id="239" creationId="{0BE72C57-F397-1D54-1988-60015E19B96C}"/>
          </ac:grpSpMkLst>
        </pc:grpChg>
        <pc:picChg chg="add del">
          <ac:chgData name="Matt Lyle" userId="a96e7d453dd11193" providerId="LiveId" clId="{B4D47AE2-8409-4502-B41A-1921F825629A}" dt="2025-02-01T14:18:41.624" v="3461" actId="478"/>
          <ac:picMkLst>
            <pc:docMk/>
            <pc:sldMk cId="924607941" sldId="289"/>
            <ac:picMk id="204" creationId="{E5A5F44F-91EE-D2C0-7D38-AEFBCACED00B}"/>
          </ac:picMkLst>
        </pc:picChg>
      </pc:sldChg>
      <pc:sldChg chg="delSp modSp add mod ord modTransition modAnim">
        <pc:chgData name="Matt Lyle" userId="a96e7d453dd11193" providerId="LiveId" clId="{B4D47AE2-8409-4502-B41A-1921F825629A}" dt="2025-02-02T00:24:55.798" v="5665"/>
        <pc:sldMkLst>
          <pc:docMk/>
          <pc:sldMk cId="129624892" sldId="290"/>
        </pc:sldMkLst>
        <pc:spChg chg="del mod">
          <ac:chgData name="Matt Lyle" userId="a96e7d453dd11193" providerId="LiveId" clId="{B4D47AE2-8409-4502-B41A-1921F825629A}" dt="2025-02-01T14:39:01.446" v="3554" actId="478"/>
          <ac:spMkLst>
            <pc:docMk/>
            <pc:sldMk cId="129624892" sldId="290"/>
            <ac:spMk id="2" creationId="{2B9648CF-3E84-4914-EE69-ECF6DEDA97AE}"/>
          </ac:spMkLst>
        </pc:spChg>
        <pc:spChg chg="del mod">
          <ac:chgData name="Matt Lyle" userId="a96e7d453dd11193" providerId="LiveId" clId="{B4D47AE2-8409-4502-B41A-1921F825629A}" dt="2025-02-01T14:39:24.985" v="3555" actId="478"/>
          <ac:spMkLst>
            <pc:docMk/>
            <pc:sldMk cId="129624892" sldId="290"/>
            <ac:spMk id="6" creationId="{5C393D08-BB00-4E99-8990-4C5AE8F2B399}"/>
          </ac:spMkLst>
        </pc:spChg>
        <pc:spChg chg="del mod">
          <ac:chgData name="Matt Lyle" userId="a96e7d453dd11193" providerId="LiveId" clId="{B4D47AE2-8409-4502-B41A-1921F825629A}" dt="2025-02-01T14:38:57.993" v="3553" actId="478"/>
          <ac:spMkLst>
            <pc:docMk/>
            <pc:sldMk cId="129624892" sldId="290"/>
            <ac:spMk id="7" creationId="{E51B3518-7853-D091-8A30-02E0B90DBC9D}"/>
          </ac:spMkLst>
        </pc:spChg>
        <pc:spChg chg="mod">
          <ac:chgData name="Matt Lyle" userId="a96e7d453dd11193" providerId="LiveId" clId="{B4D47AE2-8409-4502-B41A-1921F825629A}" dt="2025-02-01T15:57:03.774" v="4222" actId="20577"/>
          <ac:spMkLst>
            <pc:docMk/>
            <pc:sldMk cId="129624892" sldId="290"/>
            <ac:spMk id="14" creationId="{AEED3BE0-313C-4C4F-5E1B-018B61F97602}"/>
          </ac:spMkLst>
        </pc:spChg>
        <pc:picChg chg="mod">
          <ac:chgData name="Matt Lyle" userId="a96e7d453dd11193" providerId="LiveId" clId="{B4D47AE2-8409-4502-B41A-1921F825629A}" dt="2025-02-01T14:19:35.752" v="3505" actId="1037"/>
          <ac:picMkLst>
            <pc:docMk/>
            <pc:sldMk cId="129624892" sldId="290"/>
            <ac:picMk id="13" creationId="{1FD7F63A-52F7-018F-475C-6A39F8E39725}"/>
          </ac:picMkLst>
        </pc:picChg>
      </pc:sldChg>
      <pc:sldChg chg="delSp add mod ord delAnim modAnim">
        <pc:chgData name="Matt Lyle" userId="a96e7d453dd11193" providerId="LiveId" clId="{B4D47AE2-8409-4502-B41A-1921F825629A}" dt="2025-02-01T14:38:28.709" v="3552" actId="478"/>
        <pc:sldMkLst>
          <pc:docMk/>
          <pc:sldMk cId="3582604250" sldId="291"/>
        </pc:sldMkLst>
        <pc:spChg chg="del">
          <ac:chgData name="Matt Lyle" userId="a96e7d453dd11193" providerId="LiveId" clId="{B4D47AE2-8409-4502-B41A-1921F825629A}" dt="2025-02-01T14:38:01.579" v="3546" actId="478"/>
          <ac:spMkLst>
            <pc:docMk/>
            <pc:sldMk cId="3582604250" sldId="291"/>
            <ac:spMk id="207" creationId="{F0C98233-EEC2-FCF4-B432-BC113D338C67}"/>
          </ac:spMkLst>
        </pc:spChg>
        <pc:spChg chg="del">
          <ac:chgData name="Matt Lyle" userId="a96e7d453dd11193" providerId="LiveId" clId="{B4D47AE2-8409-4502-B41A-1921F825629A}" dt="2025-02-01T14:38:01.579" v="3546" actId="478"/>
          <ac:spMkLst>
            <pc:docMk/>
            <pc:sldMk cId="3582604250" sldId="291"/>
            <ac:spMk id="208" creationId="{81F4FA69-DE52-2218-5B18-E01E4A0AE692}"/>
          </ac:spMkLst>
        </pc:spChg>
        <pc:spChg chg="del">
          <ac:chgData name="Matt Lyle" userId="a96e7d453dd11193" providerId="LiveId" clId="{B4D47AE2-8409-4502-B41A-1921F825629A}" dt="2025-02-01T14:38:01.579" v="3546" actId="478"/>
          <ac:spMkLst>
            <pc:docMk/>
            <pc:sldMk cId="3582604250" sldId="291"/>
            <ac:spMk id="209" creationId="{56E0E362-9F5E-29FC-9603-13C69502429C}"/>
          </ac:spMkLst>
        </pc:spChg>
        <pc:spChg chg="del">
          <ac:chgData name="Matt Lyle" userId="a96e7d453dd11193" providerId="LiveId" clId="{B4D47AE2-8409-4502-B41A-1921F825629A}" dt="2025-02-01T14:38:01.579" v="3546" actId="478"/>
          <ac:spMkLst>
            <pc:docMk/>
            <pc:sldMk cId="3582604250" sldId="291"/>
            <ac:spMk id="210" creationId="{0FEB840E-538C-7CC7-AC6D-AEC1E6EE8FBA}"/>
          </ac:spMkLst>
        </pc:spChg>
        <pc:spChg chg="del">
          <ac:chgData name="Matt Lyle" userId="a96e7d453dd11193" providerId="LiveId" clId="{B4D47AE2-8409-4502-B41A-1921F825629A}" dt="2025-02-01T14:38:01.579" v="3546" actId="478"/>
          <ac:spMkLst>
            <pc:docMk/>
            <pc:sldMk cId="3582604250" sldId="291"/>
            <ac:spMk id="211" creationId="{8EE474E5-E208-596E-8BD8-C759B1F22760}"/>
          </ac:spMkLst>
        </pc:spChg>
        <pc:spChg chg="del">
          <ac:chgData name="Matt Lyle" userId="a96e7d453dd11193" providerId="LiveId" clId="{B4D47AE2-8409-4502-B41A-1921F825629A}" dt="2025-02-01T14:38:01.579" v="3546" actId="478"/>
          <ac:spMkLst>
            <pc:docMk/>
            <pc:sldMk cId="3582604250" sldId="291"/>
            <ac:spMk id="212" creationId="{5D252749-56C9-E2E2-76C9-21395CBE0CB8}"/>
          </ac:spMkLst>
        </pc:spChg>
        <pc:spChg chg="del">
          <ac:chgData name="Matt Lyle" userId="a96e7d453dd11193" providerId="LiveId" clId="{B4D47AE2-8409-4502-B41A-1921F825629A}" dt="2025-02-01T14:38:01.579" v="3546" actId="478"/>
          <ac:spMkLst>
            <pc:docMk/>
            <pc:sldMk cId="3582604250" sldId="291"/>
            <ac:spMk id="213" creationId="{645C637F-71A4-23E5-E90B-CA369793F814}"/>
          </ac:spMkLst>
        </pc:spChg>
        <pc:spChg chg="del">
          <ac:chgData name="Matt Lyle" userId="a96e7d453dd11193" providerId="LiveId" clId="{B4D47AE2-8409-4502-B41A-1921F825629A}" dt="2025-02-01T14:38:05.097" v="3547" actId="478"/>
          <ac:spMkLst>
            <pc:docMk/>
            <pc:sldMk cId="3582604250" sldId="291"/>
            <ac:spMk id="214" creationId="{1B896C98-33BC-A580-0622-CB766FB98DB2}"/>
          </ac:spMkLst>
        </pc:spChg>
        <pc:spChg chg="del">
          <ac:chgData name="Matt Lyle" userId="a96e7d453dd11193" providerId="LiveId" clId="{B4D47AE2-8409-4502-B41A-1921F825629A}" dt="2025-02-01T14:38:05.097" v="3547" actId="478"/>
          <ac:spMkLst>
            <pc:docMk/>
            <pc:sldMk cId="3582604250" sldId="291"/>
            <ac:spMk id="215" creationId="{FBAB8927-0BA3-12C3-FC8C-5A7337DFCF26}"/>
          </ac:spMkLst>
        </pc:spChg>
        <pc:spChg chg="del">
          <ac:chgData name="Matt Lyle" userId="a96e7d453dd11193" providerId="LiveId" clId="{B4D47AE2-8409-4502-B41A-1921F825629A}" dt="2025-02-01T14:38:05.097" v="3547" actId="478"/>
          <ac:spMkLst>
            <pc:docMk/>
            <pc:sldMk cId="3582604250" sldId="291"/>
            <ac:spMk id="216" creationId="{B8C20301-1E41-DA94-AB29-7A259FFD7471}"/>
          </ac:spMkLst>
        </pc:spChg>
        <pc:spChg chg="del">
          <ac:chgData name="Matt Lyle" userId="a96e7d453dd11193" providerId="LiveId" clId="{B4D47AE2-8409-4502-B41A-1921F825629A}" dt="2025-02-01T14:38:14.939" v="3548" actId="478"/>
          <ac:spMkLst>
            <pc:docMk/>
            <pc:sldMk cId="3582604250" sldId="291"/>
            <ac:spMk id="226" creationId="{7E050C97-7343-6B75-1BAD-42063130DD97}"/>
          </ac:spMkLst>
        </pc:spChg>
        <pc:spChg chg="del">
          <ac:chgData name="Matt Lyle" userId="a96e7d453dd11193" providerId="LiveId" clId="{B4D47AE2-8409-4502-B41A-1921F825629A}" dt="2025-02-01T14:38:14.939" v="3548" actId="478"/>
          <ac:spMkLst>
            <pc:docMk/>
            <pc:sldMk cId="3582604250" sldId="291"/>
            <ac:spMk id="227" creationId="{CECE15F2-E59D-E901-E96F-15A8D69EB008}"/>
          </ac:spMkLst>
        </pc:spChg>
        <pc:spChg chg="del">
          <ac:chgData name="Matt Lyle" userId="a96e7d453dd11193" providerId="LiveId" clId="{B4D47AE2-8409-4502-B41A-1921F825629A}" dt="2025-02-01T14:38:14.939" v="3548" actId="478"/>
          <ac:spMkLst>
            <pc:docMk/>
            <pc:sldMk cId="3582604250" sldId="291"/>
            <ac:spMk id="228" creationId="{D2867EC7-7A39-8279-0339-B2C067D4CB1E}"/>
          </ac:spMkLst>
        </pc:spChg>
        <pc:spChg chg="del">
          <ac:chgData name="Matt Lyle" userId="a96e7d453dd11193" providerId="LiveId" clId="{B4D47AE2-8409-4502-B41A-1921F825629A}" dt="2025-02-01T14:38:14.939" v="3548" actId="478"/>
          <ac:spMkLst>
            <pc:docMk/>
            <pc:sldMk cId="3582604250" sldId="291"/>
            <ac:spMk id="229" creationId="{8D2245FA-AE16-ADC3-4BA8-397E77FAD618}"/>
          </ac:spMkLst>
        </pc:spChg>
        <pc:spChg chg="del">
          <ac:chgData name="Matt Lyle" userId="a96e7d453dd11193" providerId="LiveId" clId="{B4D47AE2-8409-4502-B41A-1921F825629A}" dt="2025-02-01T14:38:14.939" v="3548" actId="478"/>
          <ac:spMkLst>
            <pc:docMk/>
            <pc:sldMk cId="3582604250" sldId="291"/>
            <ac:spMk id="230" creationId="{CF0458C9-B145-101E-A2A9-66759498D6A1}"/>
          </ac:spMkLst>
        </pc:spChg>
        <pc:spChg chg="del">
          <ac:chgData name="Matt Lyle" userId="a96e7d453dd11193" providerId="LiveId" clId="{B4D47AE2-8409-4502-B41A-1921F825629A}" dt="2025-02-01T14:38:14.939" v="3548" actId="478"/>
          <ac:spMkLst>
            <pc:docMk/>
            <pc:sldMk cId="3582604250" sldId="291"/>
            <ac:spMk id="231" creationId="{10046B9E-C177-63DB-78D8-BC2AF4E1BAF5}"/>
          </ac:spMkLst>
        </pc:spChg>
        <pc:spChg chg="del">
          <ac:chgData name="Matt Lyle" userId="a96e7d453dd11193" providerId="LiveId" clId="{B4D47AE2-8409-4502-B41A-1921F825629A}" dt="2025-02-01T14:38:14.939" v="3548" actId="478"/>
          <ac:spMkLst>
            <pc:docMk/>
            <pc:sldMk cId="3582604250" sldId="291"/>
            <ac:spMk id="232" creationId="{6FA02B17-6465-53E4-B69B-8112ABAE57EA}"/>
          </ac:spMkLst>
        </pc:spChg>
        <pc:spChg chg="del">
          <ac:chgData name="Matt Lyle" userId="a96e7d453dd11193" providerId="LiveId" clId="{B4D47AE2-8409-4502-B41A-1921F825629A}" dt="2025-02-01T14:38:14.939" v="3548" actId="478"/>
          <ac:spMkLst>
            <pc:docMk/>
            <pc:sldMk cId="3582604250" sldId="291"/>
            <ac:spMk id="233" creationId="{94922E6F-2F45-E46D-273E-0D15BD61AEAD}"/>
          </ac:spMkLst>
        </pc:spChg>
        <pc:spChg chg="del">
          <ac:chgData name="Matt Lyle" userId="a96e7d453dd11193" providerId="LiveId" clId="{B4D47AE2-8409-4502-B41A-1921F825629A}" dt="2025-02-01T14:38:18.310" v="3549" actId="478"/>
          <ac:spMkLst>
            <pc:docMk/>
            <pc:sldMk cId="3582604250" sldId="291"/>
            <ac:spMk id="234" creationId="{B85E5D9B-6FF1-8B75-2FA5-ADD8F817D0D2}"/>
          </ac:spMkLst>
        </pc:spChg>
        <pc:spChg chg="del">
          <ac:chgData name="Matt Lyle" userId="a96e7d453dd11193" providerId="LiveId" clId="{B4D47AE2-8409-4502-B41A-1921F825629A}" dt="2025-02-01T14:38:25.519" v="3551" actId="478"/>
          <ac:spMkLst>
            <pc:docMk/>
            <pc:sldMk cId="3582604250" sldId="291"/>
            <ac:spMk id="235" creationId="{53C898DB-AC92-C6C9-2781-31F2F0754C18}"/>
          </ac:spMkLst>
        </pc:spChg>
        <pc:spChg chg="del">
          <ac:chgData name="Matt Lyle" userId="a96e7d453dd11193" providerId="LiveId" clId="{B4D47AE2-8409-4502-B41A-1921F825629A}" dt="2025-02-01T14:38:28.709" v="3552" actId="478"/>
          <ac:spMkLst>
            <pc:docMk/>
            <pc:sldMk cId="3582604250" sldId="291"/>
            <ac:spMk id="236" creationId="{7A4CF9B8-06F1-5839-CF63-D3F6D97010C3}"/>
          </ac:spMkLst>
        </pc:spChg>
        <pc:grpChg chg="del">
          <ac:chgData name="Matt Lyle" userId="a96e7d453dd11193" providerId="LiveId" clId="{B4D47AE2-8409-4502-B41A-1921F825629A}" dt="2025-02-01T14:38:22.188" v="3550" actId="478"/>
          <ac:grpSpMkLst>
            <pc:docMk/>
            <pc:sldMk cId="3582604250" sldId="291"/>
            <ac:grpSpMk id="239" creationId="{5B48E810-CE62-7B92-84A8-2AC707C16F35}"/>
          </ac:grpSpMkLst>
        </pc:grpChg>
      </pc:sldChg>
      <pc:sldChg chg="addSp delSp modSp add mod ord addAnim delAnim modAnim">
        <pc:chgData name="Matt Lyle" userId="a96e7d453dd11193" providerId="LiveId" clId="{B4D47AE2-8409-4502-B41A-1921F825629A}" dt="2025-02-01T16:03:53.615" v="4243"/>
        <pc:sldMkLst>
          <pc:docMk/>
          <pc:sldMk cId="763039108" sldId="292"/>
        </pc:sldMkLst>
        <pc:spChg chg="add mod">
          <ac:chgData name="Matt Lyle" userId="a96e7d453dd11193" providerId="LiveId" clId="{B4D47AE2-8409-4502-B41A-1921F825629A}" dt="2025-02-01T16:03:53.615" v="4243"/>
          <ac:spMkLst>
            <pc:docMk/>
            <pc:sldMk cId="763039108" sldId="292"/>
            <ac:spMk id="2" creationId="{0DF4E122-D64A-B172-761F-901938F6714F}"/>
          </ac:spMkLst>
        </pc:spChg>
        <pc:spChg chg="add del">
          <ac:chgData name="Matt Lyle" userId="a96e7d453dd11193" providerId="LiveId" clId="{B4D47AE2-8409-4502-B41A-1921F825629A}" dt="2025-02-01T15:49:53.139" v="4207" actId="478"/>
          <ac:spMkLst>
            <pc:docMk/>
            <pc:sldMk cId="763039108" sldId="292"/>
            <ac:spMk id="210" creationId="{B06A1207-0072-F5EE-0A83-18E3A93714FD}"/>
          </ac:spMkLst>
        </pc:spChg>
        <pc:spChg chg="add del mod">
          <ac:chgData name="Matt Lyle" userId="a96e7d453dd11193" providerId="LiveId" clId="{B4D47AE2-8409-4502-B41A-1921F825629A}" dt="2025-02-01T15:49:57.555" v="4208" actId="478"/>
          <ac:spMkLst>
            <pc:docMk/>
            <pc:sldMk cId="763039108" sldId="292"/>
            <ac:spMk id="211" creationId="{8FB81CE1-5DEB-A9CC-FB42-5E2E6FD5AA4F}"/>
          </ac:spMkLst>
        </pc:spChg>
        <pc:spChg chg="add del">
          <ac:chgData name="Matt Lyle" userId="a96e7d453dd11193" providerId="LiveId" clId="{B4D47AE2-8409-4502-B41A-1921F825629A}" dt="2025-02-01T15:49:57.555" v="4208" actId="478"/>
          <ac:spMkLst>
            <pc:docMk/>
            <pc:sldMk cId="763039108" sldId="292"/>
            <ac:spMk id="212" creationId="{3A872B4A-2662-90E1-73BD-BF029EA80DA8}"/>
          </ac:spMkLst>
        </pc:spChg>
        <pc:spChg chg="add del">
          <ac:chgData name="Matt Lyle" userId="a96e7d453dd11193" providerId="LiveId" clId="{B4D47AE2-8409-4502-B41A-1921F825629A}" dt="2025-02-01T15:49:57.555" v="4208" actId="478"/>
          <ac:spMkLst>
            <pc:docMk/>
            <pc:sldMk cId="763039108" sldId="292"/>
            <ac:spMk id="213" creationId="{09D89C41-D0D6-7790-7EAA-D2E244EEB429}"/>
          </ac:spMkLst>
        </pc:spChg>
        <pc:spChg chg="add del">
          <ac:chgData name="Matt Lyle" userId="a96e7d453dd11193" providerId="LiveId" clId="{B4D47AE2-8409-4502-B41A-1921F825629A}" dt="2025-02-01T15:49:57.555" v="4208" actId="478"/>
          <ac:spMkLst>
            <pc:docMk/>
            <pc:sldMk cId="763039108" sldId="292"/>
            <ac:spMk id="214" creationId="{F3E718E0-A856-63FA-7C4B-B1EEA7B369A6}"/>
          </ac:spMkLst>
        </pc:spChg>
        <pc:spChg chg="add del">
          <ac:chgData name="Matt Lyle" userId="a96e7d453dd11193" providerId="LiveId" clId="{B4D47AE2-8409-4502-B41A-1921F825629A}" dt="2025-02-01T15:49:57.555" v="4208" actId="478"/>
          <ac:spMkLst>
            <pc:docMk/>
            <pc:sldMk cId="763039108" sldId="292"/>
            <ac:spMk id="215" creationId="{528D9FB7-1BCE-6C84-43E1-DAE7A7FAC981}"/>
          </ac:spMkLst>
        </pc:spChg>
        <pc:spChg chg="add del">
          <ac:chgData name="Matt Lyle" userId="a96e7d453dd11193" providerId="LiveId" clId="{B4D47AE2-8409-4502-B41A-1921F825629A}" dt="2025-02-01T15:49:57.555" v="4208" actId="478"/>
          <ac:spMkLst>
            <pc:docMk/>
            <pc:sldMk cId="763039108" sldId="292"/>
            <ac:spMk id="216" creationId="{8F5D9EB4-8B21-51E3-2B65-AC2FE51EB7DE}"/>
          </ac:spMkLst>
        </pc:spChg>
        <pc:spChg chg="add del">
          <ac:chgData name="Matt Lyle" userId="a96e7d453dd11193" providerId="LiveId" clId="{B4D47AE2-8409-4502-B41A-1921F825629A}" dt="2025-02-01T15:50:06.070" v="4210" actId="478"/>
          <ac:spMkLst>
            <pc:docMk/>
            <pc:sldMk cId="763039108" sldId="292"/>
            <ac:spMk id="229" creationId="{2ECF5560-0995-B13C-ADF6-4F2865EFC8FB}"/>
          </ac:spMkLst>
        </pc:spChg>
        <pc:spChg chg="add del">
          <ac:chgData name="Matt Lyle" userId="a96e7d453dd11193" providerId="LiveId" clId="{B4D47AE2-8409-4502-B41A-1921F825629A}" dt="2025-02-01T15:50:06.070" v="4210" actId="478"/>
          <ac:spMkLst>
            <pc:docMk/>
            <pc:sldMk cId="763039108" sldId="292"/>
            <ac:spMk id="230" creationId="{74663EB9-D82D-61CF-FD00-0A77D1DE0B5F}"/>
          </ac:spMkLst>
        </pc:spChg>
        <pc:spChg chg="add del">
          <ac:chgData name="Matt Lyle" userId="a96e7d453dd11193" providerId="LiveId" clId="{B4D47AE2-8409-4502-B41A-1921F825629A}" dt="2025-02-01T15:50:06.070" v="4210" actId="478"/>
          <ac:spMkLst>
            <pc:docMk/>
            <pc:sldMk cId="763039108" sldId="292"/>
            <ac:spMk id="231" creationId="{428A37C2-2880-8AAF-80B5-1FC996FB115B}"/>
          </ac:spMkLst>
        </pc:spChg>
        <pc:spChg chg="add del">
          <ac:chgData name="Matt Lyle" userId="a96e7d453dd11193" providerId="LiveId" clId="{B4D47AE2-8409-4502-B41A-1921F825629A}" dt="2025-02-01T15:50:06.070" v="4210" actId="478"/>
          <ac:spMkLst>
            <pc:docMk/>
            <pc:sldMk cId="763039108" sldId="292"/>
            <ac:spMk id="232" creationId="{0F8F61A4-E752-EA06-0A1B-C220EF65551A}"/>
          </ac:spMkLst>
        </pc:spChg>
        <pc:spChg chg="add del">
          <ac:chgData name="Matt Lyle" userId="a96e7d453dd11193" providerId="LiveId" clId="{B4D47AE2-8409-4502-B41A-1921F825629A}" dt="2025-02-01T15:50:06.070" v="4210" actId="478"/>
          <ac:spMkLst>
            <pc:docMk/>
            <pc:sldMk cId="763039108" sldId="292"/>
            <ac:spMk id="233" creationId="{56D8EB3F-3BC6-5CF9-9A2B-D959FFEC4BFA}"/>
          </ac:spMkLst>
        </pc:spChg>
        <pc:spChg chg="add del">
          <ac:chgData name="Matt Lyle" userId="a96e7d453dd11193" providerId="LiveId" clId="{B4D47AE2-8409-4502-B41A-1921F825629A}" dt="2025-02-01T15:50:06.070" v="4210" actId="478"/>
          <ac:spMkLst>
            <pc:docMk/>
            <pc:sldMk cId="763039108" sldId="292"/>
            <ac:spMk id="234" creationId="{918FEE03-AE5A-E10F-A267-3E075018268F}"/>
          </ac:spMkLst>
        </pc:spChg>
        <pc:spChg chg="add del">
          <ac:chgData name="Matt Lyle" userId="a96e7d453dd11193" providerId="LiveId" clId="{B4D47AE2-8409-4502-B41A-1921F825629A}" dt="2025-02-01T15:50:01.514" v="4209" actId="478"/>
          <ac:spMkLst>
            <pc:docMk/>
            <pc:sldMk cId="763039108" sldId="292"/>
            <ac:spMk id="235" creationId="{143784A5-E619-9785-92A0-6F217F5FFC10}"/>
          </ac:spMkLst>
        </pc:spChg>
        <pc:spChg chg="add del">
          <ac:chgData name="Matt Lyle" userId="a96e7d453dd11193" providerId="LiveId" clId="{B4D47AE2-8409-4502-B41A-1921F825629A}" dt="2025-02-01T15:50:12.557" v="4212" actId="478"/>
          <ac:spMkLst>
            <pc:docMk/>
            <pc:sldMk cId="763039108" sldId="292"/>
            <ac:spMk id="236" creationId="{F39B43A0-0DF7-1F36-0462-9F5371615F7C}"/>
          </ac:spMkLst>
        </pc:spChg>
        <pc:spChg chg="add del">
          <ac:chgData name="Matt Lyle" userId="a96e7d453dd11193" providerId="LiveId" clId="{B4D47AE2-8409-4502-B41A-1921F825629A}" dt="2025-02-01T15:47:59.471" v="4185" actId="478"/>
          <ac:spMkLst>
            <pc:docMk/>
            <pc:sldMk cId="763039108" sldId="292"/>
            <ac:spMk id="237" creationId="{623D4FD5-D851-D9F3-ABDC-F4307FE24309}"/>
          </ac:spMkLst>
        </pc:spChg>
        <pc:spChg chg="del">
          <ac:chgData name="Matt Lyle" userId="a96e7d453dd11193" providerId="LiveId" clId="{B4D47AE2-8409-4502-B41A-1921F825629A}" dt="2025-02-01T15:49:57.555" v="4208" actId="478"/>
          <ac:spMkLst>
            <pc:docMk/>
            <pc:sldMk cId="763039108" sldId="292"/>
            <ac:spMk id="238" creationId="{248B0273-C424-90C7-05EB-85E69EA81BF3}"/>
          </ac:spMkLst>
        </pc:spChg>
        <pc:grpChg chg="add del">
          <ac:chgData name="Matt Lyle" userId="a96e7d453dd11193" providerId="LiveId" clId="{B4D47AE2-8409-4502-B41A-1921F825629A}" dt="2025-02-01T15:50:07.940" v="4211" actId="478"/>
          <ac:grpSpMkLst>
            <pc:docMk/>
            <pc:sldMk cId="763039108" sldId="292"/>
            <ac:grpSpMk id="239" creationId="{CD147B78-F750-F2FF-1FD2-A3DD50BC4905}"/>
          </ac:grpSpMkLst>
        </pc:grpChg>
      </pc:sldChg>
      <pc:sldChg chg="addSp delSp modSp add mod ord modAnim">
        <pc:chgData name="Matt Lyle" userId="a96e7d453dd11193" providerId="LiveId" clId="{B4D47AE2-8409-4502-B41A-1921F825629A}" dt="2025-02-02T00:21:29.443" v="5606"/>
        <pc:sldMkLst>
          <pc:docMk/>
          <pc:sldMk cId="3124093865" sldId="293"/>
        </pc:sldMkLst>
        <pc:spChg chg="add mod">
          <ac:chgData name="Matt Lyle" userId="a96e7d453dd11193" providerId="LiveId" clId="{B4D47AE2-8409-4502-B41A-1921F825629A}" dt="2025-02-02T00:21:17.849" v="5605" actId="20577"/>
          <ac:spMkLst>
            <pc:docMk/>
            <pc:sldMk cId="3124093865" sldId="293"/>
            <ac:spMk id="7" creationId="{9A30B9F5-96A5-7B8B-AC8D-3D9C29C4E93E}"/>
          </ac:spMkLst>
        </pc:spChg>
        <pc:picChg chg="del">
          <ac:chgData name="Matt Lyle" userId="a96e7d453dd11193" providerId="LiveId" clId="{B4D47AE2-8409-4502-B41A-1921F825629A}" dt="2025-02-01T14:58:22.743" v="3576" actId="478"/>
          <ac:picMkLst>
            <pc:docMk/>
            <pc:sldMk cId="3124093865" sldId="293"/>
            <ac:picMk id="3" creationId="{2583D25A-B692-8E4D-CCC8-5F57D56D1274}"/>
          </ac:picMkLst>
        </pc:picChg>
        <pc:picChg chg="add del mod">
          <ac:chgData name="Matt Lyle" userId="a96e7d453dd11193" providerId="LiveId" clId="{B4D47AE2-8409-4502-B41A-1921F825629A}" dt="2025-02-01T14:57:09.151" v="3571" actId="478"/>
          <ac:picMkLst>
            <pc:docMk/>
            <pc:sldMk cId="3124093865" sldId="293"/>
            <ac:picMk id="4" creationId="{9D8F1D51-4FB8-B2AE-03C1-7932B44A2BB3}"/>
          </ac:picMkLst>
        </pc:picChg>
        <pc:picChg chg="add del mod">
          <ac:chgData name="Matt Lyle" userId="a96e7d453dd11193" providerId="LiveId" clId="{B4D47AE2-8409-4502-B41A-1921F825629A}" dt="2025-02-01T14:58:21.335" v="3575" actId="478"/>
          <ac:picMkLst>
            <pc:docMk/>
            <pc:sldMk cId="3124093865" sldId="293"/>
            <ac:picMk id="6" creationId="{DC22E60D-40A4-9FD1-B5B1-C6E84E459B59}"/>
          </ac:picMkLst>
        </pc:picChg>
      </pc:sldChg>
      <pc:sldChg chg="addSp delSp modSp add mod">
        <pc:chgData name="Matt Lyle" userId="a96e7d453dd11193" providerId="LiveId" clId="{B4D47AE2-8409-4502-B41A-1921F825629A}" dt="2025-02-01T15:10:50.385" v="3850"/>
        <pc:sldMkLst>
          <pc:docMk/>
          <pc:sldMk cId="2069199571" sldId="294"/>
        </pc:sldMkLst>
        <pc:spChg chg="add mod">
          <ac:chgData name="Matt Lyle" userId="a96e7d453dd11193" providerId="LiveId" clId="{B4D47AE2-8409-4502-B41A-1921F825629A}" dt="2025-02-01T15:06:49.675" v="3745" actId="1036"/>
          <ac:spMkLst>
            <pc:docMk/>
            <pc:sldMk cId="2069199571" sldId="294"/>
            <ac:spMk id="9" creationId="{5256194C-1518-A563-8084-44DD8A2D4118}"/>
          </ac:spMkLst>
        </pc:spChg>
        <pc:spChg chg="add mod">
          <ac:chgData name="Matt Lyle" userId="a96e7d453dd11193" providerId="LiveId" clId="{B4D47AE2-8409-4502-B41A-1921F825629A}" dt="2025-02-01T15:06:56.722" v="3755" actId="1036"/>
          <ac:spMkLst>
            <pc:docMk/>
            <pc:sldMk cId="2069199571" sldId="294"/>
            <ac:spMk id="10" creationId="{422770B9-6198-0FE1-7708-2CD437B7A01E}"/>
          </ac:spMkLst>
        </pc:spChg>
        <pc:spChg chg="add del mod">
          <ac:chgData name="Matt Lyle" userId="a96e7d453dd11193" providerId="LiveId" clId="{B4D47AE2-8409-4502-B41A-1921F825629A}" dt="2025-02-01T15:10:40.087" v="3846" actId="478"/>
          <ac:spMkLst>
            <pc:docMk/>
            <pc:sldMk cId="2069199571" sldId="294"/>
            <ac:spMk id="11" creationId="{F26D5A1D-7BFC-BB6F-79EF-0BC70C78AC8E}"/>
          </ac:spMkLst>
        </pc:spChg>
        <pc:spChg chg="add mod">
          <ac:chgData name="Matt Lyle" userId="a96e7d453dd11193" providerId="LiveId" clId="{B4D47AE2-8409-4502-B41A-1921F825629A}" dt="2025-02-01T15:05:17.731" v="3696" actId="1076"/>
          <ac:spMkLst>
            <pc:docMk/>
            <pc:sldMk cId="2069199571" sldId="294"/>
            <ac:spMk id="12" creationId="{B43FB45F-570C-53BF-2D0D-797CFB53B90D}"/>
          </ac:spMkLst>
        </pc:spChg>
        <pc:spChg chg="add mod">
          <ac:chgData name="Matt Lyle" userId="a96e7d453dd11193" providerId="LiveId" clId="{B4D47AE2-8409-4502-B41A-1921F825629A}" dt="2025-02-01T15:05:24.762" v="3703" actId="20577"/>
          <ac:spMkLst>
            <pc:docMk/>
            <pc:sldMk cId="2069199571" sldId="294"/>
            <ac:spMk id="13" creationId="{3F0EC733-FC7F-A2A8-16E7-061316E48465}"/>
          </ac:spMkLst>
        </pc:spChg>
        <pc:spChg chg="add mod">
          <ac:chgData name="Matt Lyle" userId="a96e7d453dd11193" providerId="LiveId" clId="{B4D47AE2-8409-4502-B41A-1921F825629A}" dt="2025-02-01T15:07:11.767" v="3781" actId="1035"/>
          <ac:spMkLst>
            <pc:docMk/>
            <pc:sldMk cId="2069199571" sldId="294"/>
            <ac:spMk id="14" creationId="{8096FC64-D45A-51F1-61B6-6A8FE8E4D856}"/>
          </ac:spMkLst>
        </pc:spChg>
        <pc:spChg chg="add mod">
          <ac:chgData name="Matt Lyle" userId="a96e7d453dd11193" providerId="LiveId" clId="{B4D47AE2-8409-4502-B41A-1921F825629A}" dt="2025-02-01T15:07:20.078" v="3789" actId="20577"/>
          <ac:spMkLst>
            <pc:docMk/>
            <pc:sldMk cId="2069199571" sldId="294"/>
            <ac:spMk id="16" creationId="{79F9870E-D9FC-CBB0-BB03-5FCA04DBBEA2}"/>
          </ac:spMkLst>
        </pc:spChg>
        <pc:spChg chg="add mod">
          <ac:chgData name="Matt Lyle" userId="a96e7d453dd11193" providerId="LiveId" clId="{B4D47AE2-8409-4502-B41A-1921F825629A}" dt="2025-02-01T15:08:37.780" v="3823" actId="1076"/>
          <ac:spMkLst>
            <pc:docMk/>
            <pc:sldMk cId="2069199571" sldId="294"/>
            <ac:spMk id="17" creationId="{5F49EA86-D8D1-F5B8-46A2-EF401DFA67A4}"/>
          </ac:spMkLst>
        </pc:spChg>
        <pc:spChg chg="add mod">
          <ac:chgData name="Matt Lyle" userId="a96e7d453dd11193" providerId="LiveId" clId="{B4D47AE2-8409-4502-B41A-1921F825629A}" dt="2025-02-01T15:09:41.855" v="3837" actId="20577"/>
          <ac:spMkLst>
            <pc:docMk/>
            <pc:sldMk cId="2069199571" sldId="294"/>
            <ac:spMk id="25" creationId="{9672EE0C-CF2E-2E42-7860-CBB2E80FA262}"/>
          </ac:spMkLst>
        </pc:spChg>
        <pc:spChg chg="add mod">
          <ac:chgData name="Matt Lyle" userId="a96e7d453dd11193" providerId="LiveId" clId="{B4D47AE2-8409-4502-B41A-1921F825629A}" dt="2025-02-01T15:10:40.421" v="3847"/>
          <ac:spMkLst>
            <pc:docMk/>
            <pc:sldMk cId="2069199571" sldId="294"/>
            <ac:spMk id="26" creationId="{8AD1880F-7B49-5889-911F-8DBC73B92B95}"/>
          </ac:spMkLst>
        </pc:spChg>
        <pc:picChg chg="del">
          <ac:chgData name="Matt Lyle" userId="a96e7d453dd11193" providerId="LiveId" clId="{B4D47AE2-8409-4502-B41A-1921F825629A}" dt="2025-02-01T15:03:19.372" v="3606" actId="478"/>
          <ac:picMkLst>
            <pc:docMk/>
            <pc:sldMk cId="2069199571" sldId="294"/>
            <ac:picMk id="3" creationId="{C4E29888-827E-C84D-EB3D-0E72C54678A3}"/>
          </ac:picMkLst>
        </pc:picChg>
        <pc:picChg chg="add del mod modCrop">
          <ac:chgData name="Matt Lyle" userId="a96e7d453dd11193" providerId="LiveId" clId="{B4D47AE2-8409-4502-B41A-1921F825629A}" dt="2025-02-01T15:00:58.520" v="3592" actId="478"/>
          <ac:picMkLst>
            <pc:docMk/>
            <pc:sldMk cId="2069199571" sldId="294"/>
            <ac:picMk id="4" creationId="{99EE6B5F-7242-175F-26F3-79796BDD1F82}"/>
          </ac:picMkLst>
        </pc:picChg>
        <pc:picChg chg="add del mod modCrop">
          <ac:chgData name="Matt Lyle" userId="a96e7d453dd11193" providerId="LiveId" clId="{B4D47AE2-8409-4502-B41A-1921F825629A}" dt="2025-02-01T15:01:32.557" v="3599" actId="478"/>
          <ac:picMkLst>
            <pc:docMk/>
            <pc:sldMk cId="2069199571" sldId="294"/>
            <ac:picMk id="5" creationId="{F777EC96-D6C1-ED9D-5F8D-1062C22C05FD}"/>
          </ac:picMkLst>
        </pc:picChg>
        <pc:picChg chg="add del mod">
          <ac:chgData name="Matt Lyle" userId="a96e7d453dd11193" providerId="LiveId" clId="{B4D47AE2-8409-4502-B41A-1921F825629A}" dt="2025-02-01T15:03:18.482" v="3605" actId="21"/>
          <ac:picMkLst>
            <pc:docMk/>
            <pc:sldMk cId="2069199571" sldId="294"/>
            <ac:picMk id="7" creationId="{A3CD93A4-ECE6-4FB2-8995-4B07E55E20D0}"/>
          </ac:picMkLst>
        </pc:picChg>
        <pc:picChg chg="add mod modCrop">
          <ac:chgData name="Matt Lyle" userId="a96e7d453dd11193" providerId="LiveId" clId="{B4D47AE2-8409-4502-B41A-1921F825629A}" dt="2025-02-01T15:08:51.736" v="3829" actId="1076"/>
          <ac:picMkLst>
            <pc:docMk/>
            <pc:sldMk cId="2069199571" sldId="294"/>
            <ac:picMk id="8" creationId="{A3CD93A4-ECE6-4FB2-8995-4B07E55E20D0}"/>
          </ac:picMkLst>
        </pc:picChg>
        <pc:picChg chg="add mod">
          <ac:chgData name="Matt Lyle" userId="a96e7d453dd11193" providerId="LiveId" clId="{B4D47AE2-8409-4502-B41A-1921F825629A}" dt="2025-02-01T15:06:11.645" v="3721" actId="571"/>
          <ac:picMkLst>
            <pc:docMk/>
            <pc:sldMk cId="2069199571" sldId="294"/>
            <ac:picMk id="15" creationId="{D5EC5FF2-E265-F372-09A4-BBC86E6C2151}"/>
          </ac:picMkLst>
        </pc:picChg>
        <pc:cxnChg chg="add mod">
          <ac:chgData name="Matt Lyle" userId="a96e7d453dd11193" providerId="LiveId" clId="{B4D47AE2-8409-4502-B41A-1921F825629A}" dt="2025-02-01T15:08:24.320" v="3817" actId="1076"/>
          <ac:cxnSpMkLst>
            <pc:docMk/>
            <pc:sldMk cId="2069199571" sldId="294"/>
            <ac:cxnSpMk id="19" creationId="{43683D27-CFC2-AC30-3552-2C056980EC6D}"/>
          </ac:cxnSpMkLst>
        </pc:cxnChg>
        <pc:cxnChg chg="add mod">
          <ac:chgData name="Matt Lyle" userId="a96e7d453dd11193" providerId="LiveId" clId="{B4D47AE2-8409-4502-B41A-1921F825629A}" dt="2025-02-01T15:08:30.788" v="3820" actId="1076"/>
          <ac:cxnSpMkLst>
            <pc:docMk/>
            <pc:sldMk cId="2069199571" sldId="294"/>
            <ac:cxnSpMk id="22" creationId="{32386E08-D385-9DB6-B97B-BEAF04446277}"/>
          </ac:cxnSpMkLst>
        </pc:cxnChg>
        <pc:cxnChg chg="add del mod">
          <ac:chgData name="Matt Lyle" userId="a96e7d453dd11193" providerId="LiveId" clId="{B4D47AE2-8409-4502-B41A-1921F825629A}" dt="2025-02-01T15:10:50.082" v="3849" actId="478"/>
          <ac:cxnSpMkLst>
            <pc:docMk/>
            <pc:sldMk cId="2069199571" sldId="294"/>
            <ac:cxnSpMk id="23" creationId="{0B9DAE3F-0917-32AA-41EA-DEF3FE2B7178}"/>
          </ac:cxnSpMkLst>
        </pc:cxnChg>
        <pc:cxnChg chg="add mod">
          <ac:chgData name="Matt Lyle" userId="a96e7d453dd11193" providerId="LiveId" clId="{B4D47AE2-8409-4502-B41A-1921F825629A}" dt="2025-02-01T15:10:50.385" v="3850"/>
          <ac:cxnSpMkLst>
            <pc:docMk/>
            <pc:sldMk cId="2069199571" sldId="294"/>
            <ac:cxnSpMk id="27" creationId="{041A4196-CC6C-9A8A-E105-CF651DA51F58}"/>
          </ac:cxnSpMkLst>
        </pc:cxnChg>
      </pc:sldChg>
      <pc:sldChg chg="addSp delSp modSp add mod ord">
        <pc:chgData name="Matt Lyle" userId="a96e7d453dd11193" providerId="LiveId" clId="{B4D47AE2-8409-4502-B41A-1921F825629A}" dt="2025-02-01T15:10:48.221" v="3848" actId="14100"/>
        <pc:sldMkLst>
          <pc:docMk/>
          <pc:sldMk cId="2041651208" sldId="295"/>
        </pc:sldMkLst>
        <pc:spChg chg="add mod">
          <ac:chgData name="Matt Lyle" userId="a96e7d453dd11193" providerId="LiveId" clId="{B4D47AE2-8409-4502-B41A-1921F825629A}" dt="2025-02-01T15:09:01.102" v="3831"/>
          <ac:spMkLst>
            <pc:docMk/>
            <pc:sldMk cId="2041651208" sldId="295"/>
            <ac:spMk id="5" creationId="{7B62D081-CCEE-BDEE-6BFF-DCFB8F1A4737}"/>
          </ac:spMkLst>
        </pc:spChg>
        <pc:spChg chg="add mod">
          <ac:chgData name="Matt Lyle" userId="a96e7d453dd11193" providerId="LiveId" clId="{B4D47AE2-8409-4502-B41A-1921F825629A}" dt="2025-02-01T15:09:01.102" v="3831"/>
          <ac:spMkLst>
            <pc:docMk/>
            <pc:sldMk cId="2041651208" sldId="295"/>
            <ac:spMk id="6" creationId="{767D1D2A-104F-2938-3626-8D1DB6C0E3BA}"/>
          </ac:spMkLst>
        </pc:spChg>
        <pc:spChg chg="add mod">
          <ac:chgData name="Matt Lyle" userId="a96e7d453dd11193" providerId="LiveId" clId="{B4D47AE2-8409-4502-B41A-1921F825629A}" dt="2025-02-01T15:10:34.652" v="3845" actId="688"/>
          <ac:spMkLst>
            <pc:docMk/>
            <pc:sldMk cId="2041651208" sldId="295"/>
            <ac:spMk id="7" creationId="{555AD9AB-D0CC-7F9E-9D8D-FD22EC7FDC6A}"/>
          </ac:spMkLst>
        </pc:spChg>
        <pc:spChg chg="add mod">
          <ac:chgData name="Matt Lyle" userId="a96e7d453dd11193" providerId="LiveId" clId="{B4D47AE2-8409-4502-B41A-1921F825629A}" dt="2025-02-01T15:09:01.102" v="3831"/>
          <ac:spMkLst>
            <pc:docMk/>
            <pc:sldMk cId="2041651208" sldId="295"/>
            <ac:spMk id="8" creationId="{ED281722-0A44-3DE2-03CB-1AA5CF137C82}"/>
          </ac:spMkLst>
        </pc:spChg>
        <pc:spChg chg="add mod">
          <ac:chgData name="Matt Lyle" userId="a96e7d453dd11193" providerId="LiveId" clId="{B4D47AE2-8409-4502-B41A-1921F825629A}" dt="2025-02-01T15:09:01.102" v="3831"/>
          <ac:spMkLst>
            <pc:docMk/>
            <pc:sldMk cId="2041651208" sldId="295"/>
            <ac:spMk id="9" creationId="{93F8BF9B-A17F-7B11-7FD1-096645B15BCB}"/>
          </ac:spMkLst>
        </pc:spChg>
        <pc:spChg chg="add mod">
          <ac:chgData name="Matt Lyle" userId="a96e7d453dd11193" providerId="LiveId" clId="{B4D47AE2-8409-4502-B41A-1921F825629A}" dt="2025-02-01T15:09:01.102" v="3831"/>
          <ac:spMkLst>
            <pc:docMk/>
            <pc:sldMk cId="2041651208" sldId="295"/>
            <ac:spMk id="10" creationId="{71DEE214-0E38-3414-7AA6-4758FE26884A}"/>
          </ac:spMkLst>
        </pc:spChg>
        <pc:spChg chg="add mod">
          <ac:chgData name="Matt Lyle" userId="a96e7d453dd11193" providerId="LiveId" clId="{B4D47AE2-8409-4502-B41A-1921F825629A}" dt="2025-02-01T15:09:01.102" v="3831"/>
          <ac:spMkLst>
            <pc:docMk/>
            <pc:sldMk cId="2041651208" sldId="295"/>
            <ac:spMk id="11" creationId="{5797D262-1708-A9AC-8D17-6D0B256E4E01}"/>
          </ac:spMkLst>
        </pc:spChg>
        <pc:spChg chg="add mod">
          <ac:chgData name="Matt Lyle" userId="a96e7d453dd11193" providerId="LiveId" clId="{B4D47AE2-8409-4502-B41A-1921F825629A}" dt="2025-02-01T15:09:01.102" v="3831"/>
          <ac:spMkLst>
            <pc:docMk/>
            <pc:sldMk cId="2041651208" sldId="295"/>
            <ac:spMk id="12" creationId="{9792D976-1696-DE75-CF37-207350FF0FA9}"/>
          </ac:spMkLst>
        </pc:spChg>
        <pc:spChg chg="add mod">
          <ac:chgData name="Matt Lyle" userId="a96e7d453dd11193" providerId="LiveId" clId="{B4D47AE2-8409-4502-B41A-1921F825629A}" dt="2025-02-01T15:09:50.743" v="3843" actId="20577"/>
          <ac:spMkLst>
            <pc:docMk/>
            <pc:sldMk cId="2041651208" sldId="295"/>
            <ac:spMk id="16" creationId="{40930895-D9FC-B787-DE81-1CA8508CAADD}"/>
          </ac:spMkLst>
        </pc:spChg>
        <pc:picChg chg="add del mod">
          <ac:chgData name="Matt Lyle" userId="a96e7d453dd11193" providerId="LiveId" clId="{B4D47AE2-8409-4502-B41A-1921F825629A}" dt="2025-02-01T15:06:26.776" v="3724" actId="478"/>
          <ac:picMkLst>
            <pc:docMk/>
            <pc:sldMk cId="2041651208" sldId="295"/>
            <ac:picMk id="2" creationId="{D20ED054-AB99-5D50-EEF9-CE121290C8A5}"/>
          </ac:picMkLst>
        </pc:picChg>
        <pc:picChg chg="add mod">
          <ac:chgData name="Matt Lyle" userId="a96e7d453dd11193" providerId="LiveId" clId="{B4D47AE2-8409-4502-B41A-1921F825629A}" dt="2025-02-01T15:06:40.438" v="3728" actId="14100"/>
          <ac:picMkLst>
            <pc:docMk/>
            <pc:sldMk cId="2041651208" sldId="295"/>
            <ac:picMk id="4" creationId="{90A7FDF1-728E-EA0F-BB34-A8CF0667D299}"/>
          </ac:picMkLst>
        </pc:picChg>
        <pc:cxnChg chg="add mod">
          <ac:chgData name="Matt Lyle" userId="a96e7d453dd11193" providerId="LiveId" clId="{B4D47AE2-8409-4502-B41A-1921F825629A}" dt="2025-02-01T15:09:01.102" v="3831"/>
          <ac:cxnSpMkLst>
            <pc:docMk/>
            <pc:sldMk cId="2041651208" sldId="295"/>
            <ac:cxnSpMk id="13" creationId="{1E56E375-B066-F629-F8B7-9B564FAEB43A}"/>
          </ac:cxnSpMkLst>
        </pc:cxnChg>
        <pc:cxnChg chg="mod">
          <ac:chgData name="Matt Lyle" userId="a96e7d453dd11193" providerId="LiveId" clId="{B4D47AE2-8409-4502-B41A-1921F825629A}" dt="2025-02-01T15:10:48.221" v="3848" actId="14100"/>
          <ac:cxnSpMkLst>
            <pc:docMk/>
            <pc:sldMk cId="2041651208" sldId="295"/>
            <ac:cxnSpMk id="15" creationId="{6627D634-B980-CB17-4097-EA716A3B98AE}"/>
          </ac:cxnSpMkLst>
        </pc:cxnChg>
      </pc:sldChg>
      <pc:sldChg chg="addSp delSp modSp add mod ord delAnim modAnim">
        <pc:chgData name="Matt Lyle" userId="a96e7d453dd11193" providerId="LiveId" clId="{B4D47AE2-8409-4502-B41A-1921F825629A}" dt="2025-02-01T15:27:58.121" v="4018"/>
        <pc:sldMkLst>
          <pc:docMk/>
          <pc:sldMk cId="3026255477" sldId="296"/>
        </pc:sldMkLst>
        <pc:spChg chg="add mod">
          <ac:chgData name="Matt Lyle" userId="a96e7d453dd11193" providerId="LiveId" clId="{B4D47AE2-8409-4502-B41A-1921F825629A}" dt="2025-02-01T15:15:47.784" v="3856" actId="207"/>
          <ac:spMkLst>
            <pc:docMk/>
            <pc:sldMk cId="3026255477" sldId="296"/>
            <ac:spMk id="2" creationId="{3322DA3E-8B50-DEE2-4D99-F6D4BB3CBADE}"/>
          </ac:spMkLst>
        </pc:spChg>
        <pc:spChg chg="add del mod">
          <ac:chgData name="Matt Lyle" userId="a96e7d453dd11193" providerId="LiveId" clId="{B4D47AE2-8409-4502-B41A-1921F825629A}" dt="2025-02-01T15:23:11" v="3931" actId="478"/>
          <ac:spMkLst>
            <pc:docMk/>
            <pc:sldMk cId="3026255477" sldId="296"/>
            <ac:spMk id="6" creationId="{470BE456-E6F4-38D0-8582-BF82C0D00BF4}"/>
          </ac:spMkLst>
        </pc:spChg>
        <pc:spChg chg="add mod">
          <ac:chgData name="Matt Lyle" userId="a96e7d453dd11193" providerId="LiveId" clId="{B4D47AE2-8409-4502-B41A-1921F825629A}" dt="2025-02-01T15:19:01.610" v="3893" actId="207"/>
          <ac:spMkLst>
            <pc:docMk/>
            <pc:sldMk cId="3026255477" sldId="296"/>
            <ac:spMk id="7" creationId="{09C33875-2F40-E96F-3A8B-05EBEC86AFBF}"/>
          </ac:spMkLst>
        </pc:spChg>
        <pc:spChg chg="add mod">
          <ac:chgData name="Matt Lyle" userId="a96e7d453dd11193" providerId="LiveId" clId="{B4D47AE2-8409-4502-B41A-1921F825629A}" dt="2025-02-01T15:19:19.725" v="3895" actId="1076"/>
          <ac:spMkLst>
            <pc:docMk/>
            <pc:sldMk cId="3026255477" sldId="296"/>
            <ac:spMk id="8" creationId="{0FF98BF8-D442-3A66-0419-81218A4DF506}"/>
          </ac:spMkLst>
        </pc:spChg>
        <pc:spChg chg="add del mod">
          <ac:chgData name="Matt Lyle" userId="a96e7d453dd11193" providerId="LiveId" clId="{B4D47AE2-8409-4502-B41A-1921F825629A}" dt="2025-02-01T15:23:09.642" v="3930" actId="478"/>
          <ac:spMkLst>
            <pc:docMk/>
            <pc:sldMk cId="3026255477" sldId="296"/>
            <ac:spMk id="9" creationId="{ACA3B853-9082-A728-CA0A-92F5E5B809E1}"/>
          </ac:spMkLst>
        </pc:spChg>
        <pc:spChg chg="add mod">
          <ac:chgData name="Matt Lyle" userId="a96e7d453dd11193" providerId="LiveId" clId="{B4D47AE2-8409-4502-B41A-1921F825629A}" dt="2025-02-01T15:27:37.923" v="4016" actId="20577"/>
          <ac:spMkLst>
            <pc:docMk/>
            <pc:sldMk cId="3026255477" sldId="296"/>
            <ac:spMk id="11" creationId="{1D87E8F5-5F45-7F3F-E512-E715BC94547F}"/>
          </ac:spMkLst>
        </pc:spChg>
        <pc:picChg chg="mod">
          <ac:chgData name="Matt Lyle" userId="a96e7d453dd11193" providerId="LiveId" clId="{B4D47AE2-8409-4502-B41A-1921F825629A}" dt="2025-02-01T15:17:56.496" v="3879" actId="1076"/>
          <ac:picMkLst>
            <pc:docMk/>
            <pc:sldMk cId="3026255477" sldId="296"/>
            <ac:picMk id="3" creationId="{563376ED-9939-3BA2-56AD-9710CE99E02F}"/>
          </ac:picMkLst>
        </pc:picChg>
        <pc:cxnChg chg="add del">
          <ac:chgData name="Matt Lyle" userId="a96e7d453dd11193" providerId="LiveId" clId="{B4D47AE2-8409-4502-B41A-1921F825629A}" dt="2025-02-01T15:16:03.723" v="3858" actId="11529"/>
          <ac:cxnSpMkLst>
            <pc:docMk/>
            <pc:sldMk cId="3026255477" sldId="296"/>
            <ac:cxnSpMk id="5" creationId="{D1D4467C-E810-2591-99A3-4EE02EEDA3F4}"/>
          </ac:cxnSpMkLst>
        </pc:cxnChg>
      </pc:sldChg>
      <pc:sldChg chg="addSp modSp add mod ord modAnim">
        <pc:chgData name="Matt Lyle" userId="a96e7d453dd11193" providerId="LiveId" clId="{B4D47AE2-8409-4502-B41A-1921F825629A}" dt="2025-02-01T15:28:30.599" v="4023"/>
        <pc:sldMkLst>
          <pc:docMk/>
          <pc:sldMk cId="606060405" sldId="297"/>
        </pc:sldMkLst>
        <pc:spChg chg="add mod">
          <ac:chgData name="Matt Lyle" userId="a96e7d453dd11193" providerId="LiveId" clId="{B4D47AE2-8409-4502-B41A-1921F825629A}" dt="2025-02-01T15:26:39.061" v="3975" actId="207"/>
          <ac:spMkLst>
            <pc:docMk/>
            <pc:sldMk cId="606060405" sldId="297"/>
            <ac:spMk id="2" creationId="{FE00C44A-6658-83FE-1815-D3E36229EF65}"/>
          </ac:spMkLst>
        </pc:spChg>
        <pc:picChg chg="mod">
          <ac:chgData name="Matt Lyle" userId="a96e7d453dd11193" providerId="LiveId" clId="{B4D47AE2-8409-4502-B41A-1921F825629A}" dt="2025-02-01T15:26:16.259" v="3973" actId="1076"/>
          <ac:picMkLst>
            <pc:docMk/>
            <pc:sldMk cId="606060405" sldId="297"/>
            <ac:picMk id="204" creationId="{22AD4673-86DD-A796-B67B-AC150E4CD2B9}"/>
          </ac:picMkLst>
        </pc:picChg>
      </pc:sldChg>
      <pc:sldChg chg="addSp delSp modSp new mod ord modTransition modAnim">
        <pc:chgData name="Matt Lyle" userId="a96e7d453dd11193" providerId="LiveId" clId="{B4D47AE2-8409-4502-B41A-1921F825629A}" dt="2025-02-01T16:07:20.512" v="4281" actId="2711"/>
        <pc:sldMkLst>
          <pc:docMk/>
          <pc:sldMk cId="3399783366" sldId="298"/>
        </pc:sldMkLst>
        <pc:spChg chg="add mod">
          <ac:chgData name="Matt Lyle" userId="a96e7d453dd11193" providerId="LiveId" clId="{B4D47AE2-8409-4502-B41A-1921F825629A}" dt="2025-02-01T15:43:58.786" v="4144" actId="1037"/>
          <ac:spMkLst>
            <pc:docMk/>
            <pc:sldMk cId="3399783366" sldId="298"/>
            <ac:spMk id="2" creationId="{8AC53F7B-3256-F7CE-B595-01C0C218628D}"/>
          </ac:spMkLst>
        </pc:spChg>
        <pc:spChg chg="add del mod">
          <ac:chgData name="Matt Lyle" userId="a96e7d453dd11193" providerId="LiveId" clId="{B4D47AE2-8409-4502-B41A-1921F825629A}" dt="2025-02-01T15:42:00.861" v="4103" actId="478"/>
          <ac:spMkLst>
            <pc:docMk/>
            <pc:sldMk cId="3399783366" sldId="298"/>
            <ac:spMk id="4" creationId="{1FC4DF03-F4A0-8E26-A2ED-3E7016B8E435}"/>
          </ac:spMkLst>
        </pc:spChg>
        <pc:spChg chg="add mod">
          <ac:chgData name="Matt Lyle" userId="a96e7d453dd11193" providerId="LiveId" clId="{B4D47AE2-8409-4502-B41A-1921F825629A}" dt="2025-02-01T16:07:20.512" v="4281" actId="2711"/>
          <ac:spMkLst>
            <pc:docMk/>
            <pc:sldMk cId="3399783366" sldId="298"/>
            <ac:spMk id="6" creationId="{EA0D8D0A-D801-F277-53BA-6BB8023C6767}"/>
          </ac:spMkLst>
        </pc:spChg>
        <pc:spChg chg="add del mod">
          <ac:chgData name="Matt Lyle" userId="a96e7d453dd11193" providerId="LiveId" clId="{B4D47AE2-8409-4502-B41A-1921F825629A}" dt="2025-02-01T16:02:29.317" v="4229" actId="21"/>
          <ac:spMkLst>
            <pc:docMk/>
            <pc:sldMk cId="3399783366" sldId="298"/>
            <ac:spMk id="8" creationId="{996D3D33-EBE2-6FB1-CECB-751DA9B8183A}"/>
          </ac:spMkLst>
        </pc:spChg>
        <pc:picChg chg="add mod">
          <ac:chgData name="Matt Lyle" userId="a96e7d453dd11193" providerId="LiveId" clId="{B4D47AE2-8409-4502-B41A-1921F825629A}" dt="2025-02-01T15:43:58.786" v="4144" actId="1037"/>
          <ac:picMkLst>
            <pc:docMk/>
            <pc:sldMk cId="3399783366" sldId="298"/>
            <ac:picMk id="1026" creationId="{75FBD4B3-5B74-65C9-6ADA-6C4430BC7054}"/>
          </ac:picMkLst>
        </pc:picChg>
      </pc:sldChg>
      <pc:sldChg chg="addSp delSp modSp add mod delAnim modAnim">
        <pc:chgData name="Matt Lyle" userId="a96e7d453dd11193" providerId="LiveId" clId="{B4D47AE2-8409-4502-B41A-1921F825629A}" dt="2025-02-01T16:08:03.980" v="4305"/>
        <pc:sldMkLst>
          <pc:docMk/>
          <pc:sldMk cId="1815704830" sldId="299"/>
        </pc:sldMkLst>
        <pc:spChg chg="add mod">
          <ac:chgData name="Matt Lyle" userId="a96e7d453dd11193" providerId="LiveId" clId="{B4D47AE2-8409-4502-B41A-1921F825629A}" dt="2025-02-01T16:08:00.896" v="4304" actId="1076"/>
          <ac:spMkLst>
            <pc:docMk/>
            <pc:sldMk cId="1815704830" sldId="299"/>
            <ac:spMk id="2" creationId="{3C048A39-CBB7-C455-94E3-B053A6716D0B}"/>
          </ac:spMkLst>
        </pc:spChg>
        <pc:spChg chg="del">
          <ac:chgData name="Matt Lyle" userId="a96e7d453dd11193" providerId="LiveId" clId="{B4D47AE2-8409-4502-B41A-1921F825629A}" dt="2025-02-01T16:06:00.608" v="4273" actId="478"/>
          <ac:spMkLst>
            <pc:docMk/>
            <pc:sldMk cId="1815704830" sldId="299"/>
            <ac:spMk id="211" creationId="{12CD14E7-D7AC-53E2-BFCB-3179DC0F9629}"/>
          </ac:spMkLst>
        </pc:spChg>
        <pc:spChg chg="del">
          <ac:chgData name="Matt Lyle" userId="a96e7d453dd11193" providerId="LiveId" clId="{B4D47AE2-8409-4502-B41A-1921F825629A}" dt="2025-02-01T16:06:06.742" v="4274" actId="478"/>
          <ac:spMkLst>
            <pc:docMk/>
            <pc:sldMk cId="1815704830" sldId="299"/>
            <ac:spMk id="212" creationId="{CD9D0802-416B-7F9C-4406-44C15C1C5E20}"/>
          </ac:spMkLst>
        </pc:spChg>
        <pc:spChg chg="del">
          <ac:chgData name="Matt Lyle" userId="a96e7d453dd11193" providerId="LiveId" clId="{B4D47AE2-8409-4502-B41A-1921F825629A}" dt="2025-02-01T16:06:06.742" v="4274" actId="478"/>
          <ac:spMkLst>
            <pc:docMk/>
            <pc:sldMk cId="1815704830" sldId="299"/>
            <ac:spMk id="213" creationId="{CDE3D2A9-1ED7-DD56-A329-78CC84D840DD}"/>
          </ac:spMkLst>
        </pc:spChg>
        <pc:spChg chg="del">
          <ac:chgData name="Matt Lyle" userId="a96e7d453dd11193" providerId="LiveId" clId="{B4D47AE2-8409-4502-B41A-1921F825629A}" dt="2025-02-01T16:06:06.742" v="4274" actId="478"/>
          <ac:spMkLst>
            <pc:docMk/>
            <pc:sldMk cId="1815704830" sldId="299"/>
            <ac:spMk id="214" creationId="{7876C6BD-BA16-2809-993C-DA9580B1BDB4}"/>
          </ac:spMkLst>
        </pc:spChg>
        <pc:spChg chg="del">
          <ac:chgData name="Matt Lyle" userId="a96e7d453dd11193" providerId="LiveId" clId="{B4D47AE2-8409-4502-B41A-1921F825629A}" dt="2025-02-01T16:06:06.742" v="4274" actId="478"/>
          <ac:spMkLst>
            <pc:docMk/>
            <pc:sldMk cId="1815704830" sldId="299"/>
            <ac:spMk id="215" creationId="{4212AD9B-73CE-4DE7-1E9C-FCAAA8064BB0}"/>
          </ac:spMkLst>
        </pc:spChg>
        <pc:spChg chg="del">
          <ac:chgData name="Matt Lyle" userId="a96e7d453dd11193" providerId="LiveId" clId="{B4D47AE2-8409-4502-B41A-1921F825629A}" dt="2025-02-01T16:06:06.742" v="4274" actId="478"/>
          <ac:spMkLst>
            <pc:docMk/>
            <pc:sldMk cId="1815704830" sldId="299"/>
            <ac:spMk id="216" creationId="{9D0B48DD-05DD-F029-4DAF-F563461779AE}"/>
          </ac:spMkLst>
        </pc:spChg>
        <pc:spChg chg="del">
          <ac:chgData name="Matt Lyle" userId="a96e7d453dd11193" providerId="LiveId" clId="{B4D47AE2-8409-4502-B41A-1921F825629A}" dt="2025-02-01T16:06:16.622" v="4277" actId="478"/>
          <ac:spMkLst>
            <pc:docMk/>
            <pc:sldMk cId="1815704830" sldId="299"/>
            <ac:spMk id="230" creationId="{55601BED-8BBC-097A-D2BF-DFC6AB5BE980}"/>
          </ac:spMkLst>
        </pc:spChg>
        <pc:spChg chg="del">
          <ac:chgData name="Matt Lyle" userId="a96e7d453dd11193" providerId="LiveId" clId="{B4D47AE2-8409-4502-B41A-1921F825629A}" dt="2025-02-01T16:06:13.443" v="4276" actId="478"/>
          <ac:spMkLst>
            <pc:docMk/>
            <pc:sldMk cId="1815704830" sldId="299"/>
            <ac:spMk id="231" creationId="{9E246B52-2D5B-090F-24D1-1A06DCBAD337}"/>
          </ac:spMkLst>
        </pc:spChg>
        <pc:spChg chg="del">
          <ac:chgData name="Matt Lyle" userId="a96e7d453dd11193" providerId="LiveId" clId="{B4D47AE2-8409-4502-B41A-1921F825629A}" dt="2025-02-01T16:06:13.443" v="4276" actId="478"/>
          <ac:spMkLst>
            <pc:docMk/>
            <pc:sldMk cId="1815704830" sldId="299"/>
            <ac:spMk id="232" creationId="{A06205C4-25BC-F1AA-5951-8F43FFEF74BE}"/>
          </ac:spMkLst>
        </pc:spChg>
        <pc:spChg chg="del">
          <ac:chgData name="Matt Lyle" userId="a96e7d453dd11193" providerId="LiveId" clId="{B4D47AE2-8409-4502-B41A-1921F825629A}" dt="2025-02-01T16:06:13.443" v="4276" actId="478"/>
          <ac:spMkLst>
            <pc:docMk/>
            <pc:sldMk cId="1815704830" sldId="299"/>
            <ac:spMk id="233" creationId="{24AD0E50-F8E8-D8C1-18E8-984523365E72}"/>
          </ac:spMkLst>
        </pc:spChg>
        <pc:spChg chg="del">
          <ac:chgData name="Matt Lyle" userId="a96e7d453dd11193" providerId="LiveId" clId="{B4D47AE2-8409-4502-B41A-1921F825629A}" dt="2025-02-01T16:06:13.443" v="4276" actId="478"/>
          <ac:spMkLst>
            <pc:docMk/>
            <pc:sldMk cId="1815704830" sldId="299"/>
            <ac:spMk id="234" creationId="{5AA467FE-E4BA-4FFC-CB35-0EAE3C4D073B}"/>
          </ac:spMkLst>
        </pc:spChg>
        <pc:spChg chg="del">
          <ac:chgData name="Matt Lyle" userId="a96e7d453dd11193" providerId="LiveId" clId="{B4D47AE2-8409-4502-B41A-1921F825629A}" dt="2025-02-01T16:06:10.329" v="4275" actId="478"/>
          <ac:spMkLst>
            <pc:docMk/>
            <pc:sldMk cId="1815704830" sldId="299"/>
            <ac:spMk id="235" creationId="{8D3F7245-0312-3837-BB09-E0389F756185}"/>
          </ac:spMkLst>
        </pc:spChg>
        <pc:spChg chg="del">
          <ac:chgData name="Matt Lyle" userId="a96e7d453dd11193" providerId="LiveId" clId="{B4D47AE2-8409-4502-B41A-1921F825629A}" dt="2025-02-01T16:06:06.742" v="4274" actId="478"/>
          <ac:spMkLst>
            <pc:docMk/>
            <pc:sldMk cId="1815704830" sldId="299"/>
            <ac:spMk id="236" creationId="{0DCAEB9C-751C-1D63-2A0D-6451CDE6FA68}"/>
          </ac:spMkLst>
        </pc:spChg>
        <pc:grpChg chg="del">
          <ac:chgData name="Matt Lyle" userId="a96e7d453dd11193" providerId="LiveId" clId="{B4D47AE2-8409-4502-B41A-1921F825629A}" dt="2025-02-01T16:06:06.742" v="4274" actId="478"/>
          <ac:grpSpMkLst>
            <pc:docMk/>
            <pc:sldMk cId="1815704830" sldId="299"/>
            <ac:grpSpMk id="239" creationId="{4A8A9C09-C5D3-EE14-663E-834DB83A5382}"/>
          </ac:grpSpMkLst>
        </pc:grpChg>
      </pc:sldChg>
      <pc:sldChg chg="addSp modSp add mod ord modAnim">
        <pc:chgData name="Matt Lyle" userId="a96e7d453dd11193" providerId="LiveId" clId="{B4D47AE2-8409-4502-B41A-1921F825629A}" dt="2025-02-01T16:05:07.554" v="4271" actId="1035"/>
        <pc:sldMkLst>
          <pc:docMk/>
          <pc:sldMk cId="3777548975" sldId="300"/>
        </pc:sldMkLst>
        <pc:spChg chg="add mod">
          <ac:chgData name="Matt Lyle" userId="a96e7d453dd11193" providerId="LiveId" clId="{B4D47AE2-8409-4502-B41A-1921F825629A}" dt="2025-02-01T16:03:52.030" v="4242"/>
          <ac:spMkLst>
            <pc:docMk/>
            <pc:sldMk cId="3777548975" sldId="300"/>
            <ac:spMk id="2" creationId="{51E8971D-C79D-2E73-36EF-E9A9714E64BA}"/>
          </ac:spMkLst>
        </pc:spChg>
        <pc:spChg chg="add mod">
          <ac:chgData name="Matt Lyle" userId="a96e7d453dd11193" providerId="LiveId" clId="{B4D47AE2-8409-4502-B41A-1921F825629A}" dt="2025-02-01T16:05:07.554" v="4271" actId="1035"/>
          <ac:spMkLst>
            <pc:docMk/>
            <pc:sldMk cId="3777548975" sldId="300"/>
            <ac:spMk id="8" creationId="{996D3D33-EBE2-6FB1-CECB-751DA9B8183A}"/>
          </ac:spMkLst>
        </pc:spChg>
      </pc:sldChg>
      <pc:sldChg chg="delSp modSp add mod delAnim modAnim">
        <pc:chgData name="Matt Lyle" userId="a96e7d453dd11193" providerId="LiveId" clId="{B4D47AE2-8409-4502-B41A-1921F825629A}" dt="2025-02-01T16:10:11.522" v="4315" actId="478"/>
        <pc:sldMkLst>
          <pc:docMk/>
          <pc:sldMk cId="746421670" sldId="301"/>
        </pc:sldMkLst>
        <pc:spChg chg="del">
          <ac:chgData name="Matt Lyle" userId="a96e7d453dd11193" providerId="LiveId" clId="{B4D47AE2-8409-4502-B41A-1921F825629A}" dt="2025-02-01T16:09:38.193" v="4309" actId="478"/>
          <ac:spMkLst>
            <pc:docMk/>
            <pc:sldMk cId="746421670" sldId="301"/>
            <ac:spMk id="212" creationId="{2D1940E8-9640-A701-77A6-673FF7A68BD0}"/>
          </ac:spMkLst>
        </pc:spChg>
        <pc:spChg chg="del">
          <ac:chgData name="Matt Lyle" userId="a96e7d453dd11193" providerId="LiveId" clId="{B4D47AE2-8409-4502-B41A-1921F825629A}" dt="2025-02-01T16:09:38.193" v="4309" actId="478"/>
          <ac:spMkLst>
            <pc:docMk/>
            <pc:sldMk cId="746421670" sldId="301"/>
            <ac:spMk id="213" creationId="{8ECA4B9C-9F0A-FDA0-50AD-B83F1915A7A1}"/>
          </ac:spMkLst>
        </pc:spChg>
        <pc:spChg chg="del">
          <ac:chgData name="Matt Lyle" userId="a96e7d453dd11193" providerId="LiveId" clId="{B4D47AE2-8409-4502-B41A-1921F825629A}" dt="2025-02-01T16:09:38.193" v="4309" actId="478"/>
          <ac:spMkLst>
            <pc:docMk/>
            <pc:sldMk cId="746421670" sldId="301"/>
            <ac:spMk id="214" creationId="{A8ECED48-45E4-82DF-D6C4-88C8E1CE019F}"/>
          </ac:spMkLst>
        </pc:spChg>
        <pc:spChg chg="del">
          <ac:chgData name="Matt Lyle" userId="a96e7d453dd11193" providerId="LiveId" clId="{B4D47AE2-8409-4502-B41A-1921F825629A}" dt="2025-02-01T16:09:38.193" v="4309" actId="478"/>
          <ac:spMkLst>
            <pc:docMk/>
            <pc:sldMk cId="746421670" sldId="301"/>
            <ac:spMk id="215" creationId="{C8B363A5-6394-1FDA-61C3-56EAA517AF0B}"/>
          </ac:spMkLst>
        </pc:spChg>
        <pc:spChg chg="del">
          <ac:chgData name="Matt Lyle" userId="a96e7d453dd11193" providerId="LiveId" clId="{B4D47AE2-8409-4502-B41A-1921F825629A}" dt="2025-02-01T16:09:38.193" v="4309" actId="478"/>
          <ac:spMkLst>
            <pc:docMk/>
            <pc:sldMk cId="746421670" sldId="301"/>
            <ac:spMk id="216" creationId="{E8C49FCD-4CAA-249B-A931-0D97EA823ACF}"/>
          </ac:spMkLst>
        </pc:spChg>
        <pc:spChg chg="del">
          <ac:chgData name="Matt Lyle" userId="a96e7d453dd11193" providerId="LiveId" clId="{B4D47AE2-8409-4502-B41A-1921F825629A}" dt="2025-02-01T16:09:57.701" v="4314" actId="478"/>
          <ac:spMkLst>
            <pc:docMk/>
            <pc:sldMk cId="746421670" sldId="301"/>
            <ac:spMk id="231" creationId="{043A7038-3722-1C75-56C9-5237788A16D4}"/>
          </ac:spMkLst>
        </pc:spChg>
        <pc:spChg chg="del">
          <ac:chgData name="Matt Lyle" userId="a96e7d453dd11193" providerId="LiveId" clId="{B4D47AE2-8409-4502-B41A-1921F825629A}" dt="2025-02-01T16:09:54.248" v="4313" actId="478"/>
          <ac:spMkLst>
            <pc:docMk/>
            <pc:sldMk cId="746421670" sldId="301"/>
            <ac:spMk id="232" creationId="{ACAD3A58-14B6-7BAF-BF0D-5006A536B459}"/>
          </ac:spMkLst>
        </pc:spChg>
        <pc:spChg chg="del">
          <ac:chgData name="Matt Lyle" userId="a96e7d453dd11193" providerId="LiveId" clId="{B4D47AE2-8409-4502-B41A-1921F825629A}" dt="2025-02-01T16:09:54.248" v="4313" actId="478"/>
          <ac:spMkLst>
            <pc:docMk/>
            <pc:sldMk cId="746421670" sldId="301"/>
            <ac:spMk id="233" creationId="{06BBD3B7-03C8-77D7-79C7-059C6A89082B}"/>
          </ac:spMkLst>
        </pc:spChg>
        <pc:spChg chg="del">
          <ac:chgData name="Matt Lyle" userId="a96e7d453dd11193" providerId="LiveId" clId="{B4D47AE2-8409-4502-B41A-1921F825629A}" dt="2025-02-01T16:10:11.522" v="4315" actId="478"/>
          <ac:spMkLst>
            <pc:docMk/>
            <pc:sldMk cId="746421670" sldId="301"/>
            <ac:spMk id="234" creationId="{1B4B0D7F-1C69-982D-EB61-0FB7CCD4564D}"/>
          </ac:spMkLst>
        </pc:spChg>
        <pc:spChg chg="del">
          <ac:chgData name="Matt Lyle" userId="a96e7d453dd11193" providerId="LiveId" clId="{B4D47AE2-8409-4502-B41A-1921F825629A}" dt="2025-02-01T16:09:50.864" v="4312" actId="478"/>
          <ac:spMkLst>
            <pc:docMk/>
            <pc:sldMk cId="746421670" sldId="301"/>
            <ac:spMk id="235" creationId="{52AC0BAB-CF58-2899-FFCF-CF6D8210CB3B}"/>
          </ac:spMkLst>
        </pc:spChg>
        <pc:spChg chg="del mod">
          <ac:chgData name="Matt Lyle" userId="a96e7d453dd11193" providerId="LiveId" clId="{B4D47AE2-8409-4502-B41A-1921F825629A}" dt="2025-02-01T16:09:48.095" v="4311" actId="478"/>
          <ac:spMkLst>
            <pc:docMk/>
            <pc:sldMk cId="746421670" sldId="301"/>
            <ac:spMk id="236" creationId="{33C3212D-686B-2F37-CDD2-A2F33ABDD842}"/>
          </ac:spMkLst>
        </pc:spChg>
        <pc:grpChg chg="del">
          <ac:chgData name="Matt Lyle" userId="a96e7d453dd11193" providerId="LiveId" clId="{B4D47AE2-8409-4502-B41A-1921F825629A}" dt="2025-02-01T16:09:38.193" v="4309" actId="478"/>
          <ac:grpSpMkLst>
            <pc:docMk/>
            <pc:sldMk cId="746421670" sldId="301"/>
            <ac:grpSpMk id="239" creationId="{7BDF7A7F-8286-2EB9-1B3E-233AA0C27B94}"/>
          </ac:grpSpMkLst>
        </pc:grpChg>
      </pc:sldChg>
      <pc:sldChg chg="add del">
        <pc:chgData name="Matt Lyle" userId="a96e7d453dd11193" providerId="LiveId" clId="{B4D47AE2-8409-4502-B41A-1921F825629A}" dt="2025-02-01T16:09:18.967" v="4307" actId="47"/>
        <pc:sldMkLst>
          <pc:docMk/>
          <pc:sldMk cId="683028994" sldId="302"/>
        </pc:sldMkLst>
      </pc:sldChg>
      <pc:sldChg chg="delSp modSp add mod ord delAnim modAnim">
        <pc:chgData name="Matt Lyle" userId="a96e7d453dd11193" providerId="LiveId" clId="{B4D47AE2-8409-4502-B41A-1921F825629A}" dt="2025-02-02T00:27:20.717" v="5716"/>
        <pc:sldMkLst>
          <pc:docMk/>
          <pc:sldMk cId="3605822579" sldId="302"/>
        </pc:sldMkLst>
        <pc:spChg chg="del">
          <ac:chgData name="Matt Lyle" userId="a96e7d453dd11193" providerId="LiveId" clId="{B4D47AE2-8409-4502-B41A-1921F825629A}" dt="2025-02-01T16:36:31.971" v="4585" actId="478"/>
          <ac:spMkLst>
            <pc:docMk/>
            <pc:sldMk cId="3605822579" sldId="302"/>
            <ac:spMk id="213" creationId="{080C6959-B223-AC5A-CFE3-EA0D3CB46D48}"/>
          </ac:spMkLst>
        </pc:spChg>
        <pc:spChg chg="del">
          <ac:chgData name="Matt Lyle" userId="a96e7d453dd11193" providerId="LiveId" clId="{B4D47AE2-8409-4502-B41A-1921F825629A}" dt="2025-02-01T16:36:34.336" v="4586" actId="478"/>
          <ac:spMkLst>
            <pc:docMk/>
            <pc:sldMk cId="3605822579" sldId="302"/>
            <ac:spMk id="214" creationId="{7DFAA00F-AFC5-8E46-B1E9-0A28AF6C7A93}"/>
          </ac:spMkLst>
        </pc:spChg>
        <pc:spChg chg="del">
          <ac:chgData name="Matt Lyle" userId="a96e7d453dd11193" providerId="LiveId" clId="{B4D47AE2-8409-4502-B41A-1921F825629A}" dt="2025-02-01T16:36:41.727" v="4588" actId="478"/>
          <ac:spMkLst>
            <pc:docMk/>
            <pc:sldMk cId="3605822579" sldId="302"/>
            <ac:spMk id="215" creationId="{FEAD1C11-B4F0-EBE2-DC05-F0F3F2C223FD}"/>
          </ac:spMkLst>
        </pc:spChg>
        <pc:spChg chg="del">
          <ac:chgData name="Matt Lyle" userId="a96e7d453dd11193" providerId="LiveId" clId="{B4D47AE2-8409-4502-B41A-1921F825629A}" dt="2025-02-01T16:36:40.275" v="4587" actId="478"/>
          <ac:spMkLst>
            <pc:docMk/>
            <pc:sldMk cId="3605822579" sldId="302"/>
            <ac:spMk id="216" creationId="{3BA4CC5D-5384-493D-B688-BD9CFCDBF02B}"/>
          </ac:spMkLst>
        </pc:spChg>
        <pc:spChg chg="del">
          <ac:chgData name="Matt Lyle" userId="a96e7d453dd11193" providerId="LiveId" clId="{B4D47AE2-8409-4502-B41A-1921F825629A}" dt="2025-02-01T16:36:45.174" v="4589" actId="478"/>
          <ac:spMkLst>
            <pc:docMk/>
            <pc:sldMk cId="3605822579" sldId="302"/>
            <ac:spMk id="232" creationId="{0D0D7A91-B3D6-DAA5-770F-A1A44F227077}"/>
          </ac:spMkLst>
        </pc:spChg>
        <pc:spChg chg="del">
          <ac:chgData name="Matt Lyle" userId="a96e7d453dd11193" providerId="LiveId" clId="{B4D47AE2-8409-4502-B41A-1921F825629A}" dt="2025-02-01T16:36:48.419" v="4590" actId="478"/>
          <ac:spMkLst>
            <pc:docMk/>
            <pc:sldMk cId="3605822579" sldId="302"/>
            <ac:spMk id="233" creationId="{DBE8DF80-EFBE-1093-A23A-12A0ED489BE4}"/>
          </ac:spMkLst>
        </pc:spChg>
        <pc:spChg chg="del">
          <ac:chgData name="Matt Lyle" userId="a96e7d453dd11193" providerId="LiveId" clId="{B4D47AE2-8409-4502-B41A-1921F825629A}" dt="2025-02-01T16:36:51.499" v="4591" actId="478"/>
          <ac:spMkLst>
            <pc:docMk/>
            <pc:sldMk cId="3605822579" sldId="302"/>
            <ac:spMk id="234" creationId="{5CC42D2C-06B1-F654-55B9-0FCDE84E557D}"/>
          </ac:spMkLst>
        </pc:spChg>
        <pc:spChg chg="del">
          <ac:chgData name="Matt Lyle" userId="a96e7d453dd11193" providerId="LiveId" clId="{B4D47AE2-8409-4502-B41A-1921F825629A}" dt="2025-02-01T16:37:04.048" v="4594" actId="478"/>
          <ac:spMkLst>
            <pc:docMk/>
            <pc:sldMk cId="3605822579" sldId="302"/>
            <ac:spMk id="235" creationId="{3E38DFFE-2955-2C44-F418-D8474C2324AE}"/>
          </ac:spMkLst>
        </pc:spChg>
        <pc:spChg chg="del">
          <ac:chgData name="Matt Lyle" userId="a96e7d453dd11193" providerId="LiveId" clId="{B4D47AE2-8409-4502-B41A-1921F825629A}" dt="2025-02-01T16:37:08.092" v="4595" actId="478"/>
          <ac:spMkLst>
            <pc:docMk/>
            <pc:sldMk cId="3605822579" sldId="302"/>
            <ac:spMk id="236" creationId="{18E27C0A-A0F4-1E63-0654-F0E99A1B3219}"/>
          </ac:spMkLst>
        </pc:spChg>
        <pc:spChg chg="mod">
          <ac:chgData name="Matt Lyle" userId="a96e7d453dd11193" providerId="LiveId" clId="{B4D47AE2-8409-4502-B41A-1921F825629A}" dt="2025-02-01T16:36:59.050" v="4592" actId="6549"/>
          <ac:spMkLst>
            <pc:docMk/>
            <pc:sldMk cId="3605822579" sldId="302"/>
            <ac:spMk id="241" creationId="{7F30E578-D32C-5A20-1C4D-CC9B88411039}"/>
          </ac:spMkLst>
        </pc:spChg>
        <pc:grpChg chg="del">
          <ac:chgData name="Matt Lyle" userId="a96e7d453dd11193" providerId="LiveId" clId="{B4D47AE2-8409-4502-B41A-1921F825629A}" dt="2025-02-01T16:37:00.981" v="4593" actId="478"/>
          <ac:grpSpMkLst>
            <pc:docMk/>
            <pc:sldMk cId="3605822579" sldId="302"/>
            <ac:grpSpMk id="239" creationId="{786B01CD-1DDA-D1CF-A5C3-69E392E0450C}"/>
          </ac:grpSpMkLst>
        </pc:grpChg>
      </pc:sldChg>
      <pc:sldChg chg="addSp modSp add mod ord modAnim">
        <pc:chgData name="Matt Lyle" userId="a96e7d453dd11193" providerId="LiveId" clId="{B4D47AE2-8409-4502-B41A-1921F825629A}" dt="2025-02-01T16:42:28.758" v="4626"/>
        <pc:sldMkLst>
          <pc:docMk/>
          <pc:sldMk cId="2968695190" sldId="303"/>
        </pc:sldMkLst>
        <pc:spChg chg="add mod">
          <ac:chgData name="Matt Lyle" userId="a96e7d453dd11193" providerId="LiveId" clId="{B4D47AE2-8409-4502-B41A-1921F825629A}" dt="2025-02-01T16:21:23.176" v="4334" actId="14100"/>
          <ac:spMkLst>
            <pc:docMk/>
            <pc:sldMk cId="2968695190" sldId="303"/>
            <ac:spMk id="18" creationId="{7538C804-3BDB-3202-1D59-AA4DCF33472A}"/>
          </ac:spMkLst>
        </pc:spChg>
        <pc:picChg chg="add mod ord">
          <ac:chgData name="Matt Lyle" userId="a96e7d453dd11193" providerId="LiveId" clId="{B4D47AE2-8409-4502-B41A-1921F825629A}" dt="2025-02-01T16:21:28.317" v="4335" actId="167"/>
          <ac:picMkLst>
            <pc:docMk/>
            <pc:sldMk cId="2968695190" sldId="303"/>
            <ac:picMk id="17" creationId="{92FFBA10-0CFD-BF58-4364-06D6E72EB631}"/>
          </ac:picMkLst>
        </pc:picChg>
      </pc:sldChg>
      <pc:sldChg chg="addSp modSp new mod modTransition modAnim">
        <pc:chgData name="Matt Lyle" userId="a96e7d453dd11193" providerId="LiveId" clId="{B4D47AE2-8409-4502-B41A-1921F825629A}" dt="2025-02-01T16:41:04.113" v="4615" actId="20577"/>
        <pc:sldMkLst>
          <pc:docMk/>
          <pc:sldMk cId="3245861838" sldId="304"/>
        </pc:sldMkLst>
        <pc:spChg chg="add mod">
          <ac:chgData name="Matt Lyle" userId="a96e7d453dd11193" providerId="LiveId" clId="{B4D47AE2-8409-4502-B41A-1921F825629A}" dt="2025-02-01T16:26:04.412" v="4414" actId="1076"/>
          <ac:spMkLst>
            <pc:docMk/>
            <pc:sldMk cId="3245861838" sldId="304"/>
            <ac:spMk id="2" creationId="{044DDFB1-7CCB-1B14-219F-F5AF4B734BAA}"/>
          </ac:spMkLst>
        </pc:spChg>
        <pc:spChg chg="add mod">
          <ac:chgData name="Matt Lyle" userId="a96e7d453dd11193" providerId="LiveId" clId="{B4D47AE2-8409-4502-B41A-1921F825629A}" dt="2025-02-01T16:41:04.113" v="4615" actId="20577"/>
          <ac:spMkLst>
            <pc:docMk/>
            <pc:sldMk cId="3245861838" sldId="304"/>
            <ac:spMk id="7" creationId="{DAC883FC-0A0E-31A2-9D33-4A852EDE76D8}"/>
          </ac:spMkLst>
        </pc:spChg>
        <pc:graphicFrameChg chg="add mod modGraphic">
          <ac:chgData name="Matt Lyle" userId="a96e7d453dd11193" providerId="LiveId" clId="{B4D47AE2-8409-4502-B41A-1921F825629A}" dt="2025-02-01T16:25:58.624" v="4412" actId="1076"/>
          <ac:graphicFrameMkLst>
            <pc:docMk/>
            <pc:sldMk cId="3245861838" sldId="304"/>
            <ac:graphicFrameMk id="5" creationId="{139260E2-C4EE-5D87-8D11-47282ECC8A19}"/>
          </ac:graphicFrameMkLst>
        </pc:graphicFrameChg>
        <pc:picChg chg="add mod">
          <ac:chgData name="Matt Lyle" userId="a96e7d453dd11193" providerId="LiveId" clId="{B4D47AE2-8409-4502-B41A-1921F825629A}" dt="2025-02-01T16:26:30.695" v="4420" actId="1076"/>
          <ac:picMkLst>
            <pc:docMk/>
            <pc:sldMk cId="3245861838" sldId="304"/>
            <ac:picMk id="4" creationId="{A08B28E8-6763-B3CC-B61D-A291033243DD}"/>
          </ac:picMkLst>
        </pc:picChg>
        <pc:picChg chg="add mod">
          <ac:chgData name="Matt Lyle" userId="a96e7d453dd11193" providerId="LiveId" clId="{B4D47AE2-8409-4502-B41A-1921F825629A}" dt="2025-02-01T16:26:28.212" v="4419" actId="14100"/>
          <ac:picMkLst>
            <pc:docMk/>
            <pc:sldMk cId="3245861838" sldId="304"/>
            <ac:picMk id="6" creationId="{5E05CA92-26A0-F4F4-B35E-4E46C646592B}"/>
          </ac:picMkLst>
        </pc:picChg>
      </pc:sldChg>
      <pc:sldChg chg="addSp delSp modSp add mod modTransition modAnim">
        <pc:chgData name="Matt Lyle" userId="a96e7d453dd11193" providerId="LiveId" clId="{B4D47AE2-8409-4502-B41A-1921F825629A}" dt="2025-02-01T16:22:12.895" v="4347"/>
        <pc:sldMkLst>
          <pc:docMk/>
          <pc:sldMk cId="1579111947" sldId="305"/>
        </pc:sldMkLst>
        <pc:spChg chg="add del">
          <ac:chgData name="Matt Lyle" userId="a96e7d453dd11193" providerId="LiveId" clId="{B4D47AE2-8409-4502-B41A-1921F825629A}" dt="2025-02-01T16:22:02.565" v="4344" actId="478"/>
          <ac:spMkLst>
            <pc:docMk/>
            <pc:sldMk cId="1579111947" sldId="305"/>
            <ac:spMk id="18" creationId="{64DB3094-0B79-3228-3953-13D5E45F5C93}"/>
          </ac:spMkLst>
        </pc:spChg>
        <pc:spChg chg="add mod">
          <ac:chgData name="Matt Lyle" userId="a96e7d453dd11193" providerId="LiveId" clId="{B4D47AE2-8409-4502-B41A-1921F825629A}" dt="2025-02-01T16:22:07.122" v="4345"/>
          <ac:spMkLst>
            <pc:docMk/>
            <pc:sldMk cId="1579111947" sldId="305"/>
            <ac:spMk id="19" creationId="{92AD625D-79F4-2FAC-502D-ACF3A4C328BB}"/>
          </ac:spMkLst>
        </pc:spChg>
        <pc:picChg chg="add mod">
          <ac:chgData name="Matt Lyle" userId="a96e7d453dd11193" providerId="LiveId" clId="{B4D47AE2-8409-4502-B41A-1921F825629A}" dt="2025-02-01T16:21:55.785" v="4342"/>
          <ac:picMkLst>
            <pc:docMk/>
            <pc:sldMk cId="1579111947" sldId="305"/>
            <ac:picMk id="2" creationId="{FF2B47D0-7A13-A9DD-C638-CA54A28BC8D3}"/>
          </ac:picMkLst>
        </pc:picChg>
      </pc:sldChg>
      <pc:sldChg chg="addSp modSp new mod modTransition modAnim">
        <pc:chgData name="Matt Lyle" userId="a96e7d453dd11193" providerId="LiveId" clId="{B4D47AE2-8409-4502-B41A-1921F825629A}" dt="2025-02-01T16:44:25.538" v="4627"/>
        <pc:sldMkLst>
          <pc:docMk/>
          <pc:sldMk cId="3644266214" sldId="306"/>
        </pc:sldMkLst>
        <pc:spChg chg="add mod">
          <ac:chgData name="Matt Lyle" userId="a96e7d453dd11193" providerId="LiveId" clId="{B4D47AE2-8409-4502-B41A-1921F825629A}" dt="2025-02-01T16:30:45.997" v="4485" actId="1076"/>
          <ac:spMkLst>
            <pc:docMk/>
            <pc:sldMk cId="3644266214" sldId="306"/>
            <ac:spMk id="3" creationId="{F59DE33C-ACF4-5FFA-4866-08F923BE46FE}"/>
          </ac:spMkLst>
        </pc:spChg>
        <pc:spChg chg="add mod">
          <ac:chgData name="Matt Lyle" userId="a96e7d453dd11193" providerId="LiveId" clId="{B4D47AE2-8409-4502-B41A-1921F825629A}" dt="2025-02-01T16:30:52.562" v="4487" actId="20577"/>
          <ac:spMkLst>
            <pc:docMk/>
            <pc:sldMk cId="3644266214" sldId="306"/>
            <ac:spMk id="5" creationId="{834469E5-63A2-C5A5-DBEE-65FDF157112A}"/>
          </ac:spMkLst>
        </pc:spChg>
      </pc:sldChg>
      <pc:sldChg chg="add del ord">
        <pc:chgData name="Matt Lyle" userId="a96e7d453dd11193" providerId="LiveId" clId="{B4D47AE2-8409-4502-B41A-1921F825629A}" dt="2025-02-01T16:34:16.939" v="4511" actId="47"/>
        <pc:sldMkLst>
          <pc:docMk/>
          <pc:sldMk cId="588585562" sldId="307"/>
        </pc:sldMkLst>
      </pc:sldChg>
      <pc:sldChg chg="delSp add mod delAnim modAnim">
        <pc:chgData name="Matt Lyle" userId="a96e7d453dd11193" providerId="LiveId" clId="{B4D47AE2-8409-4502-B41A-1921F825629A}" dt="2025-02-01T16:55:02.781" v="4680"/>
        <pc:sldMkLst>
          <pc:docMk/>
          <pc:sldMk cId="1615660918" sldId="308"/>
        </pc:sldMkLst>
        <pc:spChg chg="del">
          <ac:chgData name="Matt Lyle" userId="a96e7d453dd11193" providerId="LiveId" clId="{B4D47AE2-8409-4502-B41A-1921F825629A}" dt="2025-02-01T16:54:23.739" v="4675" actId="478"/>
          <ac:spMkLst>
            <pc:docMk/>
            <pc:sldMk cId="1615660918" sldId="308"/>
            <ac:spMk id="215" creationId="{760F5055-20E9-0CDF-1A7B-8BA036B04E4B}"/>
          </ac:spMkLst>
        </pc:spChg>
        <pc:spChg chg="del">
          <ac:chgData name="Matt Lyle" userId="a96e7d453dd11193" providerId="LiveId" clId="{B4D47AE2-8409-4502-B41A-1921F825629A}" dt="2025-02-01T16:54:23.739" v="4675" actId="478"/>
          <ac:spMkLst>
            <pc:docMk/>
            <pc:sldMk cId="1615660918" sldId="308"/>
            <ac:spMk id="216" creationId="{44E5B250-AD48-7ADD-47F0-EF88B6EE8DE5}"/>
          </ac:spMkLst>
        </pc:spChg>
        <pc:spChg chg="del">
          <ac:chgData name="Matt Lyle" userId="a96e7d453dd11193" providerId="LiveId" clId="{B4D47AE2-8409-4502-B41A-1921F825629A}" dt="2025-02-01T16:54:26.932" v="4676" actId="478"/>
          <ac:spMkLst>
            <pc:docMk/>
            <pc:sldMk cId="1615660918" sldId="308"/>
            <ac:spMk id="234" creationId="{EA735270-C716-7597-1F7A-766BA56A3189}"/>
          </ac:spMkLst>
        </pc:spChg>
        <pc:spChg chg="del">
          <ac:chgData name="Matt Lyle" userId="a96e7d453dd11193" providerId="LiveId" clId="{B4D47AE2-8409-4502-B41A-1921F825629A}" dt="2025-02-01T16:54:30.304" v="4677" actId="478"/>
          <ac:spMkLst>
            <pc:docMk/>
            <pc:sldMk cId="1615660918" sldId="308"/>
            <ac:spMk id="235" creationId="{B6D51705-DBE8-A6B5-BE47-051FE7CC2AEA}"/>
          </ac:spMkLst>
        </pc:spChg>
        <pc:spChg chg="del">
          <ac:chgData name="Matt Lyle" userId="a96e7d453dd11193" providerId="LiveId" clId="{B4D47AE2-8409-4502-B41A-1921F825629A}" dt="2025-02-01T16:54:23.739" v="4675" actId="478"/>
          <ac:spMkLst>
            <pc:docMk/>
            <pc:sldMk cId="1615660918" sldId="308"/>
            <ac:spMk id="236" creationId="{FECE5294-2245-DC55-F462-4A2BA0A8B948}"/>
          </ac:spMkLst>
        </pc:spChg>
        <pc:grpChg chg="del">
          <ac:chgData name="Matt Lyle" userId="a96e7d453dd11193" providerId="LiveId" clId="{B4D47AE2-8409-4502-B41A-1921F825629A}" dt="2025-02-01T16:54:23.739" v="4675" actId="478"/>
          <ac:grpSpMkLst>
            <pc:docMk/>
            <pc:sldMk cId="1615660918" sldId="308"/>
            <ac:grpSpMk id="239" creationId="{839A7C1D-5CD3-91BD-C279-2112D22DF4C3}"/>
          </ac:grpSpMkLst>
        </pc:grpChg>
      </pc:sldChg>
      <pc:sldChg chg="modSp add mod ord">
        <pc:chgData name="Matt Lyle" userId="a96e7d453dd11193" providerId="LiveId" clId="{B4D47AE2-8409-4502-B41A-1921F825629A}" dt="2025-02-01T16:41:09.536" v="4624" actId="20577"/>
        <pc:sldMkLst>
          <pc:docMk/>
          <pc:sldMk cId="970560716" sldId="309"/>
        </pc:sldMkLst>
        <pc:spChg chg="mod">
          <ac:chgData name="Matt Lyle" userId="a96e7d453dd11193" providerId="LiveId" clId="{B4D47AE2-8409-4502-B41A-1921F825629A}" dt="2025-02-01T16:34:23.224" v="4515" actId="20577"/>
          <ac:spMkLst>
            <pc:docMk/>
            <pc:sldMk cId="970560716" sldId="309"/>
            <ac:spMk id="2" creationId="{20377734-C7BF-1A36-80D9-820672C27441}"/>
          </ac:spMkLst>
        </pc:spChg>
        <pc:spChg chg="mod">
          <ac:chgData name="Matt Lyle" userId="a96e7d453dd11193" providerId="LiveId" clId="{B4D47AE2-8409-4502-B41A-1921F825629A}" dt="2025-02-01T16:41:09.536" v="4624" actId="20577"/>
          <ac:spMkLst>
            <pc:docMk/>
            <pc:sldMk cId="970560716" sldId="309"/>
            <ac:spMk id="7" creationId="{CE411CF0-958E-7FB8-D711-58F4B2A10515}"/>
          </ac:spMkLst>
        </pc:spChg>
        <pc:graphicFrameChg chg="mod modGraphic">
          <ac:chgData name="Matt Lyle" userId="a96e7d453dd11193" providerId="LiveId" clId="{B4D47AE2-8409-4502-B41A-1921F825629A}" dt="2025-02-01T16:35:56.626" v="4582" actId="20577"/>
          <ac:graphicFrameMkLst>
            <pc:docMk/>
            <pc:sldMk cId="970560716" sldId="309"/>
            <ac:graphicFrameMk id="5" creationId="{5250F953-FB11-FB3A-1B50-EBDBD3BBBD40}"/>
          </ac:graphicFrameMkLst>
        </pc:graphicFrameChg>
        <pc:picChg chg="mod">
          <ac:chgData name="Matt Lyle" userId="a96e7d453dd11193" providerId="LiveId" clId="{B4D47AE2-8409-4502-B41A-1921F825629A}" dt="2025-02-01T16:34:33.475" v="4535" actId="1037"/>
          <ac:picMkLst>
            <pc:docMk/>
            <pc:sldMk cId="970560716" sldId="309"/>
            <ac:picMk id="4" creationId="{62372622-288B-FFE4-012E-EB03842E5E5D}"/>
          </ac:picMkLst>
        </pc:picChg>
        <pc:picChg chg="mod">
          <ac:chgData name="Matt Lyle" userId="a96e7d453dd11193" providerId="LiveId" clId="{B4D47AE2-8409-4502-B41A-1921F825629A}" dt="2025-02-01T16:34:33.475" v="4535" actId="1037"/>
          <ac:picMkLst>
            <pc:docMk/>
            <pc:sldMk cId="970560716" sldId="309"/>
            <ac:picMk id="6" creationId="{3EEFC149-5730-4185-6971-1E3AC734A666}"/>
          </ac:picMkLst>
        </pc:picChg>
      </pc:sldChg>
      <pc:sldChg chg="delSp add mod ord delAnim">
        <pc:chgData name="Matt Lyle" userId="a96e7d453dd11193" providerId="LiveId" clId="{B4D47AE2-8409-4502-B41A-1921F825629A}" dt="2025-02-01T16:40:27.586" v="4608"/>
        <pc:sldMkLst>
          <pc:docMk/>
          <pc:sldMk cId="3237052447" sldId="310"/>
        </pc:sldMkLst>
        <pc:spChg chg="del">
          <ac:chgData name="Matt Lyle" userId="a96e7d453dd11193" providerId="LiveId" clId="{B4D47AE2-8409-4502-B41A-1921F825629A}" dt="2025-02-01T16:39:59.903" v="4600" actId="478"/>
          <ac:spMkLst>
            <pc:docMk/>
            <pc:sldMk cId="3237052447" sldId="310"/>
            <ac:spMk id="214" creationId="{550B0B83-A5D0-A8D1-CBD3-849731615CAF}"/>
          </ac:spMkLst>
        </pc:spChg>
        <pc:spChg chg="del">
          <ac:chgData name="Matt Lyle" userId="a96e7d453dd11193" providerId="LiveId" clId="{B4D47AE2-8409-4502-B41A-1921F825629A}" dt="2025-02-01T16:40:07.570" v="4602" actId="478"/>
          <ac:spMkLst>
            <pc:docMk/>
            <pc:sldMk cId="3237052447" sldId="310"/>
            <ac:spMk id="215" creationId="{A3C060B9-F1AD-B096-EA62-69C46A8E6F67}"/>
          </ac:spMkLst>
        </pc:spChg>
        <pc:spChg chg="del">
          <ac:chgData name="Matt Lyle" userId="a96e7d453dd11193" providerId="LiveId" clId="{B4D47AE2-8409-4502-B41A-1921F825629A}" dt="2025-02-01T16:40:03.759" v="4601" actId="478"/>
          <ac:spMkLst>
            <pc:docMk/>
            <pc:sldMk cId="3237052447" sldId="310"/>
            <ac:spMk id="216" creationId="{20141F97-06F6-D071-D031-B8C2F812B347}"/>
          </ac:spMkLst>
        </pc:spChg>
        <pc:spChg chg="del">
          <ac:chgData name="Matt Lyle" userId="a96e7d453dd11193" providerId="LiveId" clId="{B4D47AE2-8409-4502-B41A-1921F825629A}" dt="2025-02-01T16:40:20.853" v="4606" actId="478"/>
          <ac:spMkLst>
            <pc:docMk/>
            <pc:sldMk cId="3237052447" sldId="310"/>
            <ac:spMk id="233" creationId="{526118DC-85AA-10DB-87E5-014B65864DD3}"/>
          </ac:spMkLst>
        </pc:spChg>
        <pc:spChg chg="del">
          <ac:chgData name="Matt Lyle" userId="a96e7d453dd11193" providerId="LiveId" clId="{B4D47AE2-8409-4502-B41A-1921F825629A}" dt="2025-02-01T16:40:18.327" v="4605" actId="478"/>
          <ac:spMkLst>
            <pc:docMk/>
            <pc:sldMk cId="3237052447" sldId="310"/>
            <ac:spMk id="234" creationId="{2FD8B5BF-AAB1-C8FF-03E2-13A93142DB4E}"/>
          </ac:spMkLst>
        </pc:spChg>
        <pc:spChg chg="del">
          <ac:chgData name="Matt Lyle" userId="a96e7d453dd11193" providerId="LiveId" clId="{B4D47AE2-8409-4502-B41A-1921F825629A}" dt="2025-02-01T16:40:15.722" v="4604" actId="478"/>
          <ac:spMkLst>
            <pc:docMk/>
            <pc:sldMk cId="3237052447" sldId="310"/>
            <ac:spMk id="235" creationId="{F5D2847B-3288-A4CA-301C-91EBA9B62489}"/>
          </ac:spMkLst>
        </pc:spChg>
        <pc:spChg chg="del">
          <ac:chgData name="Matt Lyle" userId="a96e7d453dd11193" providerId="LiveId" clId="{B4D47AE2-8409-4502-B41A-1921F825629A}" dt="2025-02-01T16:40:12.983" v="4603" actId="478"/>
          <ac:spMkLst>
            <pc:docMk/>
            <pc:sldMk cId="3237052447" sldId="310"/>
            <ac:spMk id="236" creationId="{26CD5F15-231C-D303-BB51-5C9BF34F645C}"/>
          </ac:spMkLst>
        </pc:spChg>
        <pc:grpChg chg="del">
          <ac:chgData name="Matt Lyle" userId="a96e7d453dd11193" providerId="LiveId" clId="{B4D47AE2-8409-4502-B41A-1921F825629A}" dt="2025-02-01T16:40:12.983" v="4603" actId="478"/>
          <ac:grpSpMkLst>
            <pc:docMk/>
            <pc:sldMk cId="3237052447" sldId="310"/>
            <ac:grpSpMk id="239" creationId="{5F17B8D0-1EBB-7909-E07B-8E755DEC9091}"/>
          </ac:grpSpMkLst>
        </pc:grpChg>
      </pc:sldChg>
      <pc:sldChg chg="addSp delSp modSp new mod modTransition">
        <pc:chgData name="Matt Lyle" userId="a96e7d453dd11193" providerId="LiveId" clId="{B4D47AE2-8409-4502-B41A-1921F825629A}" dt="2025-02-01T16:55:28.649" v="4681"/>
        <pc:sldMkLst>
          <pc:docMk/>
          <pc:sldMk cId="2968983866" sldId="311"/>
        </pc:sldMkLst>
        <pc:spChg chg="add mod">
          <ac:chgData name="Matt Lyle" userId="a96e7d453dd11193" providerId="LiveId" clId="{B4D47AE2-8409-4502-B41A-1921F825629A}" dt="2025-02-01T16:53:24.609" v="4660" actId="113"/>
          <ac:spMkLst>
            <pc:docMk/>
            <pc:sldMk cId="2968983866" sldId="311"/>
            <ac:spMk id="7" creationId="{C0C11971-F2CD-F318-BCCF-9964CB83E766}"/>
          </ac:spMkLst>
        </pc:spChg>
        <pc:spChg chg="add mod">
          <ac:chgData name="Matt Lyle" userId="a96e7d453dd11193" providerId="LiveId" clId="{B4D47AE2-8409-4502-B41A-1921F825629A}" dt="2025-02-01T16:53:44.625" v="4667" actId="14100"/>
          <ac:spMkLst>
            <pc:docMk/>
            <pc:sldMk cId="2968983866" sldId="311"/>
            <ac:spMk id="9" creationId="{FDDB5ECD-7EFF-5A10-D857-9A7D16D9DDF1}"/>
          </ac:spMkLst>
        </pc:spChg>
        <pc:spChg chg="add mod">
          <ac:chgData name="Matt Lyle" userId="a96e7d453dd11193" providerId="LiveId" clId="{B4D47AE2-8409-4502-B41A-1921F825629A}" dt="2025-02-01T16:53:56.863" v="4673" actId="1076"/>
          <ac:spMkLst>
            <pc:docMk/>
            <pc:sldMk cId="2968983866" sldId="311"/>
            <ac:spMk id="11" creationId="{7397F64D-B23F-27F6-6560-EF40162AC7B7}"/>
          </ac:spMkLst>
        </pc:spChg>
        <pc:picChg chg="add del mod">
          <ac:chgData name="Matt Lyle" userId="a96e7d453dd11193" providerId="LiveId" clId="{B4D47AE2-8409-4502-B41A-1921F825629A}" dt="2025-02-01T16:50:36.353" v="4632" actId="478"/>
          <ac:picMkLst>
            <pc:docMk/>
            <pc:sldMk cId="2968983866" sldId="311"/>
            <ac:picMk id="3" creationId="{D6987680-A300-2C47-5146-D6BD90016292}"/>
          </ac:picMkLst>
        </pc:picChg>
        <pc:picChg chg="add mod">
          <ac:chgData name="Matt Lyle" userId="a96e7d453dd11193" providerId="LiveId" clId="{B4D47AE2-8409-4502-B41A-1921F825629A}" dt="2025-02-01T16:51:07.731" v="4638" actId="14100"/>
          <ac:picMkLst>
            <pc:docMk/>
            <pc:sldMk cId="2968983866" sldId="311"/>
            <ac:picMk id="5" creationId="{E584AE84-54A6-2435-24A3-A00FB472FEF5}"/>
          </ac:picMkLst>
        </pc:picChg>
      </pc:sldChg>
      <pc:sldChg chg="delSp modSp add mod delAnim modAnim">
        <pc:chgData name="Matt Lyle" userId="a96e7d453dd11193" providerId="LiveId" clId="{B4D47AE2-8409-4502-B41A-1921F825629A}" dt="2025-02-02T00:32:30.527" v="5764" actId="478"/>
        <pc:sldMkLst>
          <pc:docMk/>
          <pc:sldMk cId="1992592652" sldId="312"/>
        </pc:sldMkLst>
        <pc:spChg chg="del">
          <ac:chgData name="Matt Lyle" userId="a96e7d453dd11193" providerId="LiveId" clId="{B4D47AE2-8409-4502-B41A-1921F825629A}" dt="2025-02-02T00:32:30.527" v="5764" actId="478"/>
          <ac:spMkLst>
            <pc:docMk/>
            <pc:sldMk cId="1992592652" sldId="312"/>
            <ac:spMk id="215" creationId="{38C8EC27-CFF0-D938-A84B-BD733F79281D}"/>
          </ac:spMkLst>
        </pc:spChg>
        <pc:spChg chg="del">
          <ac:chgData name="Matt Lyle" userId="a96e7d453dd11193" providerId="LiveId" clId="{B4D47AE2-8409-4502-B41A-1921F825629A}" dt="2025-02-02T00:32:14.523" v="5762" actId="478"/>
          <ac:spMkLst>
            <pc:docMk/>
            <pc:sldMk cId="1992592652" sldId="312"/>
            <ac:spMk id="216" creationId="{2283C6AC-C813-C6EF-A2F3-5C0B00F8DC20}"/>
          </ac:spMkLst>
        </pc:spChg>
        <pc:spChg chg="mod">
          <ac:chgData name="Matt Lyle" userId="a96e7d453dd11193" providerId="LiveId" clId="{B4D47AE2-8409-4502-B41A-1921F825629A}" dt="2025-02-02T00:22:31.616" v="5608" actId="13926"/>
          <ac:spMkLst>
            <pc:docMk/>
            <pc:sldMk cId="1992592652" sldId="312"/>
            <ac:spMk id="234" creationId="{14E9EEC7-90E1-C708-5DE0-E760182C7BB8}"/>
          </ac:spMkLst>
        </pc:spChg>
        <pc:spChg chg="del">
          <ac:chgData name="Matt Lyle" userId="a96e7d453dd11193" providerId="LiveId" clId="{B4D47AE2-8409-4502-B41A-1921F825629A}" dt="2025-02-02T00:32:24.507" v="5763" actId="478"/>
          <ac:spMkLst>
            <pc:docMk/>
            <pc:sldMk cId="1992592652" sldId="312"/>
            <ac:spMk id="235" creationId="{D34C852E-EB32-5852-354F-7E7C9E7AC06E}"/>
          </ac:spMkLst>
        </pc:spChg>
        <pc:spChg chg="del">
          <ac:chgData name="Matt Lyle" userId="a96e7d453dd11193" providerId="LiveId" clId="{B4D47AE2-8409-4502-B41A-1921F825629A}" dt="2025-02-02T00:32:24.507" v="5763" actId="478"/>
          <ac:spMkLst>
            <pc:docMk/>
            <pc:sldMk cId="1992592652" sldId="312"/>
            <ac:spMk id="236" creationId="{81A1C3CC-AF60-6D39-15E5-642F8FFF7704}"/>
          </ac:spMkLst>
        </pc:spChg>
        <pc:grpChg chg="del">
          <ac:chgData name="Matt Lyle" userId="a96e7d453dd11193" providerId="LiveId" clId="{B4D47AE2-8409-4502-B41A-1921F825629A}" dt="2025-02-02T00:32:14.523" v="5762" actId="478"/>
          <ac:grpSpMkLst>
            <pc:docMk/>
            <pc:sldMk cId="1992592652" sldId="312"/>
            <ac:grpSpMk id="239" creationId="{6FCAD05D-54DC-10F2-AD97-B10343D016D4}"/>
          </ac:grpSpMkLst>
        </pc:grpChg>
      </pc:sldChg>
      <pc:sldChg chg="addSp modSp new add del mod modTransition">
        <pc:chgData name="Matt Lyle" userId="a96e7d453dd11193" providerId="LiveId" clId="{B4D47AE2-8409-4502-B41A-1921F825629A}" dt="2025-02-02T00:19:44.979" v="5579" actId="47"/>
        <pc:sldMkLst>
          <pc:docMk/>
          <pc:sldMk cId="537048801" sldId="313"/>
        </pc:sldMkLst>
        <pc:spChg chg="add mod">
          <ac:chgData name="Matt Lyle" userId="a96e7d453dd11193" providerId="LiveId" clId="{B4D47AE2-8409-4502-B41A-1921F825629A}" dt="2025-02-01T17:05:18.243" v="4721" actId="20577"/>
          <ac:spMkLst>
            <pc:docMk/>
            <pc:sldMk cId="537048801" sldId="313"/>
            <ac:spMk id="3" creationId="{4A76F4C8-0712-81EB-6394-27EEB01EA65F}"/>
          </ac:spMkLst>
        </pc:spChg>
      </pc:sldChg>
      <pc:sldChg chg="addSp delSp modSp add mod ord delAnim modAnim">
        <pc:chgData name="Matt Lyle" userId="a96e7d453dd11193" providerId="LiveId" clId="{B4D47AE2-8409-4502-B41A-1921F825629A}" dt="2025-02-01T23:57:44.207" v="5102"/>
        <pc:sldMkLst>
          <pc:docMk/>
          <pc:sldMk cId="543559113" sldId="314"/>
        </pc:sldMkLst>
        <pc:spChg chg="add mod">
          <ac:chgData name="Matt Lyle" userId="a96e7d453dd11193" providerId="LiveId" clId="{B4D47AE2-8409-4502-B41A-1921F825629A}" dt="2025-02-01T23:47:00.440" v="4762" actId="1076"/>
          <ac:spMkLst>
            <pc:docMk/>
            <pc:sldMk cId="543559113" sldId="314"/>
            <ac:spMk id="2" creationId="{CB034C01-3EA3-F5E1-4B6B-7CA1517C1341}"/>
          </ac:spMkLst>
        </pc:spChg>
        <pc:spChg chg="del">
          <ac:chgData name="Matt Lyle" userId="a96e7d453dd11193" providerId="LiveId" clId="{B4D47AE2-8409-4502-B41A-1921F825629A}" dt="2025-02-01T17:03:11.366" v="4702" actId="478"/>
          <ac:spMkLst>
            <pc:docMk/>
            <pc:sldMk cId="543559113" sldId="314"/>
            <ac:spMk id="5" creationId="{E3267CDE-0225-716D-EB73-5AB4F7901F30}"/>
          </ac:spMkLst>
        </pc:spChg>
        <pc:spChg chg="del">
          <ac:chgData name="Matt Lyle" userId="a96e7d453dd11193" providerId="LiveId" clId="{B4D47AE2-8409-4502-B41A-1921F825629A}" dt="2025-02-01T17:03:01.744" v="4700" actId="478"/>
          <ac:spMkLst>
            <pc:docMk/>
            <pc:sldMk cId="543559113" sldId="314"/>
            <ac:spMk id="6" creationId="{62D6DC02-F4DC-8D6D-CAE0-2328846777F8}"/>
          </ac:spMkLst>
        </pc:spChg>
        <pc:spChg chg="del">
          <ac:chgData name="Matt Lyle" userId="a96e7d453dd11193" providerId="LiveId" clId="{B4D47AE2-8409-4502-B41A-1921F825629A}" dt="2025-02-01T17:03:01.744" v="4700" actId="478"/>
          <ac:spMkLst>
            <pc:docMk/>
            <pc:sldMk cId="543559113" sldId="314"/>
            <ac:spMk id="7" creationId="{F8A99C68-991F-758A-79FA-56A74888B750}"/>
          </ac:spMkLst>
        </pc:spChg>
        <pc:spChg chg="mod">
          <ac:chgData name="Matt Lyle" userId="a96e7d453dd11193" providerId="LiveId" clId="{B4D47AE2-8409-4502-B41A-1921F825629A}" dt="2025-02-01T17:02:56.254" v="4699" actId="20577"/>
          <ac:spMkLst>
            <pc:docMk/>
            <pc:sldMk cId="543559113" sldId="314"/>
            <ac:spMk id="8" creationId="{9B484D0C-E725-6BE9-9FF7-2B008E7DE616}"/>
          </ac:spMkLst>
        </pc:spChg>
        <pc:spChg chg="del">
          <ac:chgData name="Matt Lyle" userId="a96e7d453dd11193" providerId="LiveId" clId="{B4D47AE2-8409-4502-B41A-1921F825629A}" dt="2025-02-01T17:03:01.744" v="4700" actId="478"/>
          <ac:spMkLst>
            <pc:docMk/>
            <pc:sldMk cId="543559113" sldId="314"/>
            <ac:spMk id="9" creationId="{3672CC61-9672-AA1D-BAEE-D08726B08CFC}"/>
          </ac:spMkLst>
        </pc:spChg>
        <pc:spChg chg="mod">
          <ac:chgData name="Matt Lyle" userId="a96e7d453dd11193" providerId="LiveId" clId="{B4D47AE2-8409-4502-B41A-1921F825629A}" dt="2025-02-01T17:03:18.074" v="4710" actId="20577"/>
          <ac:spMkLst>
            <pc:docMk/>
            <pc:sldMk cId="543559113" sldId="314"/>
            <ac:spMk id="10" creationId="{F290A945-6C66-6020-C7C7-D7CEC87C8B44}"/>
          </ac:spMkLst>
        </pc:spChg>
        <pc:spChg chg="del">
          <ac:chgData name="Matt Lyle" userId="a96e7d453dd11193" providerId="LiveId" clId="{B4D47AE2-8409-4502-B41A-1921F825629A}" dt="2025-02-01T17:03:08.259" v="4701" actId="478"/>
          <ac:spMkLst>
            <pc:docMk/>
            <pc:sldMk cId="543559113" sldId="314"/>
            <ac:spMk id="12" creationId="{0762FF87-E44A-8F98-C6AD-1BEFF9CFDE55}"/>
          </ac:spMkLst>
        </pc:spChg>
        <pc:spChg chg="del">
          <ac:chgData name="Matt Lyle" userId="a96e7d453dd11193" providerId="LiveId" clId="{B4D47AE2-8409-4502-B41A-1921F825629A}" dt="2025-02-01T17:03:01.744" v="4700" actId="478"/>
          <ac:spMkLst>
            <pc:docMk/>
            <pc:sldMk cId="543559113" sldId="314"/>
            <ac:spMk id="16" creationId="{F9F38A8E-29A4-68C2-332A-C51EFB908DDD}"/>
          </ac:spMkLst>
        </pc:spChg>
        <pc:spChg chg="del">
          <ac:chgData name="Matt Lyle" userId="a96e7d453dd11193" providerId="LiveId" clId="{B4D47AE2-8409-4502-B41A-1921F825629A}" dt="2025-02-01T17:02:41.817" v="4691" actId="478"/>
          <ac:spMkLst>
            <pc:docMk/>
            <pc:sldMk cId="543559113" sldId="314"/>
            <ac:spMk id="18" creationId="{56AFA524-EFD1-175F-7BA4-C38735256BAE}"/>
          </ac:spMkLst>
        </pc:spChg>
        <pc:spChg chg="add mod">
          <ac:chgData name="Matt Lyle" userId="a96e7d453dd11193" providerId="LiveId" clId="{B4D47AE2-8409-4502-B41A-1921F825629A}" dt="2025-02-01T23:57:44.207" v="5102"/>
          <ac:spMkLst>
            <pc:docMk/>
            <pc:sldMk cId="543559113" sldId="314"/>
            <ac:spMk id="21" creationId="{A79B07BE-6BC7-A145-E89B-92D5BF3EDA8C}"/>
          </ac:spMkLst>
        </pc:spChg>
        <pc:picChg chg="del">
          <ac:chgData name="Matt Lyle" userId="a96e7d453dd11193" providerId="LiveId" clId="{B4D47AE2-8409-4502-B41A-1921F825629A}" dt="2025-02-01T17:02:46.471" v="4692" actId="478"/>
          <ac:picMkLst>
            <pc:docMk/>
            <pc:sldMk cId="543559113" sldId="314"/>
            <ac:picMk id="4" creationId="{B60037D4-4E5A-D21C-AEA8-D25723EB3039}"/>
          </ac:picMkLst>
        </pc:picChg>
        <pc:cxnChg chg="del">
          <ac:chgData name="Matt Lyle" userId="a96e7d453dd11193" providerId="LiveId" clId="{B4D47AE2-8409-4502-B41A-1921F825629A}" dt="2025-02-01T17:03:01.744" v="4700" actId="478"/>
          <ac:cxnSpMkLst>
            <pc:docMk/>
            <pc:sldMk cId="543559113" sldId="314"/>
            <ac:cxnSpMk id="14" creationId="{C1F26E2F-4CEA-7688-18D5-312554197922}"/>
          </ac:cxnSpMkLst>
        </pc:cxnChg>
        <pc:cxnChg chg="del">
          <ac:chgData name="Matt Lyle" userId="a96e7d453dd11193" providerId="LiveId" clId="{B4D47AE2-8409-4502-B41A-1921F825629A}" dt="2025-02-01T17:03:01.744" v="4700" actId="478"/>
          <ac:cxnSpMkLst>
            <pc:docMk/>
            <pc:sldMk cId="543559113" sldId="314"/>
            <ac:cxnSpMk id="15" creationId="{92E8F645-3FA1-6CDC-FEED-500CC0C5A05A}"/>
          </ac:cxnSpMkLst>
        </pc:cxnChg>
        <pc:cxnChg chg="add mod">
          <ac:chgData name="Matt Lyle" userId="a96e7d453dd11193" providerId="LiveId" clId="{B4D47AE2-8409-4502-B41A-1921F825629A}" dt="2025-02-01T23:57:44.207" v="5102"/>
          <ac:cxnSpMkLst>
            <pc:docMk/>
            <pc:sldMk cId="543559113" sldId="314"/>
            <ac:cxnSpMk id="19" creationId="{964907DA-605C-EDE1-321A-E2EAB1CC404B}"/>
          </ac:cxnSpMkLst>
        </pc:cxnChg>
        <pc:cxnChg chg="add mod">
          <ac:chgData name="Matt Lyle" userId="a96e7d453dd11193" providerId="LiveId" clId="{B4D47AE2-8409-4502-B41A-1921F825629A}" dt="2025-02-01T23:57:44.207" v="5102"/>
          <ac:cxnSpMkLst>
            <pc:docMk/>
            <pc:sldMk cId="543559113" sldId="314"/>
            <ac:cxnSpMk id="20" creationId="{87209736-B4C4-D472-929C-A90647EAC5E4}"/>
          </ac:cxnSpMkLst>
        </pc:cxnChg>
      </pc:sldChg>
      <pc:sldChg chg="addSp delSp modSp add mod ord modTransition setBg modAnim">
        <pc:chgData name="Matt Lyle" userId="a96e7d453dd11193" providerId="LiveId" clId="{B4D47AE2-8409-4502-B41A-1921F825629A}" dt="2025-02-02T00:58:04.916" v="6355" actId="732"/>
        <pc:sldMkLst>
          <pc:docMk/>
          <pc:sldMk cId="1815940467" sldId="315"/>
        </pc:sldMkLst>
        <pc:spChg chg="del">
          <ac:chgData name="Matt Lyle" userId="a96e7d453dd11193" providerId="LiveId" clId="{B4D47AE2-8409-4502-B41A-1921F825629A}" dt="2025-02-01T23:47:39.491" v="4768" actId="478"/>
          <ac:spMkLst>
            <pc:docMk/>
            <pc:sldMk cId="1815940467" sldId="315"/>
            <ac:spMk id="3" creationId="{6E29283C-D041-2C06-4037-3D43546031AF}"/>
          </ac:spMkLst>
        </pc:spChg>
        <pc:spChg chg="add mod ord">
          <ac:chgData name="Matt Lyle" userId="a96e7d453dd11193" providerId="LiveId" clId="{B4D47AE2-8409-4502-B41A-1921F825629A}" dt="2025-02-01T23:52:00.643" v="4960" actId="207"/>
          <ac:spMkLst>
            <pc:docMk/>
            <pc:sldMk cId="1815940467" sldId="315"/>
            <ac:spMk id="4" creationId="{218FCDEF-E7A9-17B5-8BB4-0FA61C9B2449}"/>
          </ac:spMkLst>
        </pc:spChg>
        <pc:spChg chg="add mod">
          <ac:chgData name="Matt Lyle" userId="a96e7d453dd11193" providerId="LiveId" clId="{B4D47AE2-8409-4502-B41A-1921F825629A}" dt="2025-02-01T23:50:36.326" v="4955" actId="207"/>
          <ac:spMkLst>
            <pc:docMk/>
            <pc:sldMk cId="1815940467" sldId="315"/>
            <ac:spMk id="5" creationId="{E1F1C744-BD51-9E29-8F5C-62EC41D2D46B}"/>
          </ac:spMkLst>
        </pc:spChg>
        <pc:spChg chg="add mod ord">
          <ac:chgData name="Matt Lyle" userId="a96e7d453dd11193" providerId="LiveId" clId="{B4D47AE2-8409-4502-B41A-1921F825629A}" dt="2025-02-01T23:52:34.568" v="5050" actId="167"/>
          <ac:spMkLst>
            <pc:docMk/>
            <pc:sldMk cId="1815940467" sldId="315"/>
            <ac:spMk id="6" creationId="{A5ABCEF5-B179-535E-24E8-665488DA7B57}"/>
          </ac:spMkLst>
        </pc:spChg>
        <pc:spChg chg="add">
          <ac:chgData name="Matt Lyle" userId="a96e7d453dd11193" providerId="LiveId" clId="{B4D47AE2-8409-4502-B41A-1921F825629A}" dt="2025-02-01T23:48:23.374" v="4774" actId="26606"/>
          <ac:spMkLst>
            <pc:docMk/>
            <pc:sldMk cId="1815940467" sldId="315"/>
            <ac:spMk id="7" creationId="{42A4FC2C-047E-45A5-965D-8E1E3BF09BC6}"/>
          </ac:spMkLst>
        </pc:spChg>
        <pc:picChg chg="add del mod">
          <ac:chgData name="Matt Lyle" userId="a96e7d453dd11193" providerId="LiveId" clId="{B4D47AE2-8409-4502-B41A-1921F825629A}" dt="2025-02-02T00:57:30.949" v="6348" actId="478"/>
          <ac:picMkLst>
            <pc:docMk/>
            <pc:sldMk cId="1815940467" sldId="315"/>
            <ac:picMk id="2" creationId="{48B142A2-6BAE-204A-EBCB-C1D2B2DFEB4A}"/>
          </ac:picMkLst>
        </pc:picChg>
        <pc:picChg chg="add mod modCrop">
          <ac:chgData name="Matt Lyle" userId="a96e7d453dd11193" providerId="LiveId" clId="{B4D47AE2-8409-4502-B41A-1921F825629A}" dt="2025-02-02T00:58:04.916" v="6355" actId="732"/>
          <ac:picMkLst>
            <pc:docMk/>
            <pc:sldMk cId="1815940467" sldId="315"/>
            <ac:picMk id="8" creationId="{DB80DBE4-AC88-A8FF-3A99-C1BF47768981}"/>
          </ac:picMkLst>
        </pc:picChg>
      </pc:sldChg>
      <pc:sldChg chg="add del">
        <pc:chgData name="Matt Lyle" userId="a96e7d453dd11193" providerId="LiveId" clId="{B4D47AE2-8409-4502-B41A-1921F825629A}" dt="2025-02-01T23:47:36.435" v="4767"/>
        <pc:sldMkLst>
          <pc:docMk/>
          <pc:sldMk cId="237088822" sldId="316"/>
        </pc:sldMkLst>
      </pc:sldChg>
      <pc:sldChg chg="addSp delSp modSp add mod delAnim modAnim">
        <pc:chgData name="Matt Lyle" userId="a96e7d453dd11193" providerId="LiveId" clId="{B4D47AE2-8409-4502-B41A-1921F825629A}" dt="2025-02-02T00:05:02.772" v="5345" actId="1036"/>
        <pc:sldMkLst>
          <pc:docMk/>
          <pc:sldMk cId="584403561" sldId="316"/>
        </pc:sldMkLst>
        <pc:spChg chg="add del">
          <ac:chgData name="Matt Lyle" userId="a96e7d453dd11193" providerId="LiveId" clId="{B4D47AE2-8409-4502-B41A-1921F825629A}" dt="2025-02-02T00:02:08.058" v="5224" actId="22"/>
          <ac:spMkLst>
            <pc:docMk/>
            <pc:sldMk cId="584403561" sldId="316"/>
            <ac:spMk id="5" creationId="{4022F9E6-E00F-2B3A-EB34-B1F7CB88BA54}"/>
          </ac:spMkLst>
        </pc:spChg>
        <pc:spChg chg="add mod">
          <ac:chgData name="Matt Lyle" userId="a96e7d453dd11193" providerId="LiveId" clId="{B4D47AE2-8409-4502-B41A-1921F825629A}" dt="2025-02-02T00:05:02.772" v="5345" actId="1036"/>
          <ac:spMkLst>
            <pc:docMk/>
            <pc:sldMk cId="584403561" sldId="316"/>
            <ac:spMk id="7" creationId="{296A3500-5849-A354-FA34-D934E1F9C236}"/>
          </ac:spMkLst>
        </pc:spChg>
        <pc:spChg chg="add mod">
          <ac:chgData name="Matt Lyle" userId="a96e7d453dd11193" providerId="LiveId" clId="{B4D47AE2-8409-4502-B41A-1921F825629A}" dt="2025-02-02T00:05:02.772" v="5345" actId="1036"/>
          <ac:spMkLst>
            <pc:docMk/>
            <pc:sldMk cId="584403561" sldId="316"/>
            <ac:spMk id="8" creationId="{5CDEBA8D-0345-C271-3A1D-339C6A77E5BC}"/>
          </ac:spMkLst>
        </pc:spChg>
        <pc:spChg chg="add">
          <ac:chgData name="Matt Lyle" userId="a96e7d453dd11193" providerId="LiveId" clId="{B4D47AE2-8409-4502-B41A-1921F825629A}" dt="2025-02-02T00:04:21.849" v="5295"/>
          <ac:spMkLst>
            <pc:docMk/>
            <pc:sldMk cId="584403561" sldId="316"/>
            <ac:spMk id="9" creationId="{C7A7C25D-0A7A-4C64-0E67-E9F2B507B97C}"/>
          </ac:spMkLst>
        </pc:spChg>
        <pc:spChg chg="add del mod">
          <ac:chgData name="Matt Lyle" userId="a96e7d453dd11193" providerId="LiveId" clId="{B4D47AE2-8409-4502-B41A-1921F825629A}" dt="2025-02-02T00:04:54.465" v="5301" actId="478"/>
          <ac:spMkLst>
            <pc:docMk/>
            <pc:sldMk cId="584403561" sldId="316"/>
            <ac:spMk id="10" creationId="{111B03EA-C797-4E35-9371-86CD04AF5CDD}"/>
          </ac:spMkLst>
        </pc:spChg>
        <pc:picChg chg="add mod">
          <ac:chgData name="Matt Lyle" userId="a96e7d453dd11193" providerId="LiveId" clId="{B4D47AE2-8409-4502-B41A-1921F825629A}" dt="2025-02-02T00:01:17.968" v="5222" actId="1076"/>
          <ac:picMkLst>
            <pc:docMk/>
            <pc:sldMk cId="584403561" sldId="316"/>
            <ac:picMk id="3" creationId="{D51431B3-6B3B-E1DB-FD2B-EA1FCADC0045}"/>
          </ac:picMkLst>
        </pc:picChg>
      </pc:sldChg>
      <pc:sldChg chg="addSp modSp add mod setBg modNotesTx">
        <pc:chgData name="Matt Lyle" userId="a96e7d453dd11193" providerId="LiveId" clId="{B4D47AE2-8409-4502-B41A-1921F825629A}" dt="2025-02-02T00:17:25.917" v="5578" actId="20577"/>
        <pc:sldMkLst>
          <pc:docMk/>
          <pc:sldMk cId="501576721" sldId="317"/>
        </pc:sldMkLst>
        <pc:spChg chg="add mod">
          <ac:chgData name="Matt Lyle" userId="a96e7d453dd11193" providerId="LiveId" clId="{B4D47AE2-8409-4502-B41A-1921F825629A}" dt="2025-02-02T00:17:25.917" v="5578" actId="20577"/>
          <ac:spMkLst>
            <pc:docMk/>
            <pc:sldMk cId="501576721" sldId="317"/>
            <ac:spMk id="4" creationId="{7038F2A9-C168-17E0-3DA3-7049B058E2A5}"/>
          </ac:spMkLst>
        </pc:spChg>
        <pc:picChg chg="add mod">
          <ac:chgData name="Matt Lyle" userId="a96e7d453dd11193" providerId="LiveId" clId="{B4D47AE2-8409-4502-B41A-1921F825629A}" dt="2025-02-02T00:17:06.292" v="5571" actId="1076"/>
          <ac:picMkLst>
            <pc:docMk/>
            <pc:sldMk cId="501576721" sldId="317"/>
            <ac:picMk id="3" creationId="{44E3E721-AE19-6029-4D50-3608E614C240}"/>
          </ac:picMkLst>
        </pc:picChg>
      </pc:sldChg>
      <pc:sldChg chg="add del">
        <pc:chgData name="Matt Lyle" userId="a96e7d453dd11193" providerId="LiveId" clId="{B4D47AE2-8409-4502-B41A-1921F825629A}" dt="2025-02-01T23:47:36.228" v="4766"/>
        <pc:sldMkLst>
          <pc:docMk/>
          <pc:sldMk cId="843101012" sldId="317"/>
        </pc:sldMkLst>
      </pc:sldChg>
      <pc:sldChg chg="addSp delSp modSp add mod modAnim">
        <pc:chgData name="Matt Lyle" userId="a96e7d453dd11193" providerId="LiveId" clId="{B4D47AE2-8409-4502-B41A-1921F825629A}" dt="2025-02-01T23:55:21.090" v="5071" actId="732"/>
        <pc:sldMkLst>
          <pc:docMk/>
          <pc:sldMk cId="2012869927" sldId="318"/>
        </pc:sldMkLst>
        <pc:spChg chg="del">
          <ac:chgData name="Matt Lyle" userId="a96e7d453dd11193" providerId="LiveId" clId="{B4D47AE2-8409-4502-B41A-1921F825629A}" dt="2025-02-01T23:54:17.168" v="5057" actId="478"/>
          <ac:spMkLst>
            <pc:docMk/>
            <pc:sldMk cId="2012869927" sldId="318"/>
            <ac:spMk id="4" creationId="{58E22EAE-9BAF-A455-8CD0-50EC667689A4}"/>
          </ac:spMkLst>
        </pc:spChg>
        <pc:spChg chg="mod">
          <ac:chgData name="Matt Lyle" userId="a96e7d453dd11193" providerId="LiveId" clId="{B4D47AE2-8409-4502-B41A-1921F825629A}" dt="2025-02-01T23:54:20.105" v="5062" actId="20577"/>
          <ac:spMkLst>
            <pc:docMk/>
            <pc:sldMk cId="2012869927" sldId="318"/>
            <ac:spMk id="5" creationId="{2D4726EA-5076-8227-B534-C9CF2ECFC45B}"/>
          </ac:spMkLst>
        </pc:spChg>
        <pc:spChg chg="del">
          <ac:chgData name="Matt Lyle" userId="a96e7d453dd11193" providerId="LiveId" clId="{B4D47AE2-8409-4502-B41A-1921F825629A}" dt="2025-02-01T23:54:17.168" v="5057" actId="478"/>
          <ac:spMkLst>
            <pc:docMk/>
            <pc:sldMk cId="2012869927" sldId="318"/>
            <ac:spMk id="6" creationId="{E7BB7575-32AE-A14A-02CD-5E1ECB6F990D}"/>
          </ac:spMkLst>
        </pc:spChg>
        <pc:picChg chg="del">
          <ac:chgData name="Matt Lyle" userId="a96e7d453dd11193" providerId="LiveId" clId="{B4D47AE2-8409-4502-B41A-1921F825629A}" dt="2025-02-01T23:54:13.197" v="5056" actId="478"/>
          <ac:picMkLst>
            <pc:docMk/>
            <pc:sldMk cId="2012869927" sldId="318"/>
            <ac:picMk id="2" creationId="{37471D34-D320-8D97-5F5C-3BED36CA8D86}"/>
          </ac:picMkLst>
        </pc:picChg>
        <pc:picChg chg="add mod">
          <ac:chgData name="Matt Lyle" userId="a96e7d453dd11193" providerId="LiveId" clId="{B4D47AE2-8409-4502-B41A-1921F825629A}" dt="2025-02-01T23:55:21.090" v="5071" actId="732"/>
          <ac:picMkLst>
            <pc:docMk/>
            <pc:sldMk cId="2012869927" sldId="318"/>
            <ac:picMk id="3" creationId="{C73C1B62-9856-67C4-AE4E-4153C3985C1B}"/>
          </ac:picMkLst>
        </pc:picChg>
      </pc:sldChg>
      <pc:sldChg chg="addSp delSp modSp add mod modAnim">
        <pc:chgData name="Matt Lyle" userId="a96e7d453dd11193" providerId="LiveId" clId="{B4D47AE2-8409-4502-B41A-1921F825629A}" dt="2025-02-02T00:01:12.390" v="5221"/>
        <pc:sldMkLst>
          <pc:docMk/>
          <pc:sldMk cId="1154681597" sldId="319"/>
        </pc:sldMkLst>
        <pc:spChg chg="mod">
          <ac:chgData name="Matt Lyle" userId="a96e7d453dd11193" providerId="LiveId" clId="{B4D47AE2-8409-4502-B41A-1921F825629A}" dt="2025-02-01T23:57:09.434" v="5101" actId="122"/>
          <ac:spMkLst>
            <pc:docMk/>
            <pc:sldMk cId="1154681597" sldId="319"/>
            <ac:spMk id="5" creationId="{C9D53BEC-2090-073A-079B-71D5882BF6FC}"/>
          </ac:spMkLst>
        </pc:spChg>
        <pc:spChg chg="add mod">
          <ac:chgData name="Matt Lyle" userId="a96e7d453dd11193" providerId="LiveId" clId="{B4D47AE2-8409-4502-B41A-1921F825629A}" dt="2025-02-01T23:57:58.078" v="5132" actId="1036"/>
          <ac:spMkLst>
            <pc:docMk/>
            <pc:sldMk cId="1154681597" sldId="319"/>
            <ac:spMk id="8" creationId="{0E2960C1-FE74-6546-7619-55BC229B9453}"/>
          </ac:spMkLst>
        </pc:spChg>
        <pc:spChg chg="add del mod">
          <ac:chgData name="Matt Lyle" userId="a96e7d453dd11193" providerId="LiveId" clId="{B4D47AE2-8409-4502-B41A-1921F825629A}" dt="2025-02-02T00:00:32.254" v="5171" actId="478"/>
          <ac:spMkLst>
            <pc:docMk/>
            <pc:sldMk cId="1154681597" sldId="319"/>
            <ac:spMk id="9" creationId="{59B2D559-934A-DA54-0DDA-981F321FF813}"/>
          </ac:spMkLst>
        </pc:spChg>
        <pc:spChg chg="add mod">
          <ac:chgData name="Matt Lyle" userId="a96e7d453dd11193" providerId="LiveId" clId="{B4D47AE2-8409-4502-B41A-1921F825629A}" dt="2025-02-02T00:01:08.338" v="5220" actId="1037"/>
          <ac:spMkLst>
            <pc:docMk/>
            <pc:sldMk cId="1154681597" sldId="319"/>
            <ac:spMk id="10" creationId="{276C522E-C5E7-1B6B-A328-F7C1BB269718}"/>
          </ac:spMkLst>
        </pc:spChg>
        <pc:picChg chg="add mod">
          <ac:chgData name="Matt Lyle" userId="a96e7d453dd11193" providerId="LiveId" clId="{B4D47AE2-8409-4502-B41A-1921F825629A}" dt="2025-02-01T23:56:56.207" v="5085" actId="167"/>
          <ac:picMkLst>
            <pc:docMk/>
            <pc:sldMk cId="1154681597" sldId="319"/>
            <ac:picMk id="2" creationId="{CECA59A7-CF79-9312-39EE-151E095FDB23}"/>
          </ac:picMkLst>
        </pc:picChg>
        <pc:picChg chg="del">
          <ac:chgData name="Matt Lyle" userId="a96e7d453dd11193" providerId="LiveId" clId="{B4D47AE2-8409-4502-B41A-1921F825629A}" dt="2025-02-01T23:55:32.489" v="5078" actId="478"/>
          <ac:picMkLst>
            <pc:docMk/>
            <pc:sldMk cId="1154681597" sldId="319"/>
            <ac:picMk id="3" creationId="{3C08546B-A685-2133-7FAD-5462DE5EC311}"/>
          </ac:picMkLst>
        </pc:picChg>
        <pc:cxnChg chg="add mod">
          <ac:chgData name="Matt Lyle" userId="a96e7d453dd11193" providerId="LiveId" clId="{B4D47AE2-8409-4502-B41A-1921F825629A}" dt="2025-02-01T23:57:58.078" v="5132" actId="1036"/>
          <ac:cxnSpMkLst>
            <pc:docMk/>
            <pc:sldMk cId="1154681597" sldId="319"/>
            <ac:cxnSpMk id="4" creationId="{9882FBC5-82F3-EFCA-15BC-CAF8194C9FF7}"/>
          </ac:cxnSpMkLst>
        </pc:cxnChg>
        <pc:cxnChg chg="add mod">
          <ac:chgData name="Matt Lyle" userId="a96e7d453dd11193" providerId="LiveId" clId="{B4D47AE2-8409-4502-B41A-1921F825629A}" dt="2025-02-01T23:57:58.078" v="5132" actId="1036"/>
          <ac:cxnSpMkLst>
            <pc:docMk/>
            <pc:sldMk cId="1154681597" sldId="319"/>
            <ac:cxnSpMk id="6" creationId="{8BFA31E8-A565-1E82-5887-BEFD4DF86766}"/>
          </ac:cxnSpMkLst>
        </pc:cxnChg>
      </pc:sldChg>
      <pc:sldChg chg="delSp modSp add mod modAnim">
        <pc:chgData name="Matt Lyle" userId="a96e7d453dd11193" providerId="LiveId" clId="{B4D47AE2-8409-4502-B41A-1921F825629A}" dt="2025-02-02T00:15:05.979" v="5562" actId="20577"/>
        <pc:sldMkLst>
          <pc:docMk/>
          <pc:sldMk cId="1715214572" sldId="320"/>
        </pc:sldMkLst>
        <pc:spChg chg="mod">
          <ac:chgData name="Matt Lyle" userId="a96e7d453dd11193" providerId="LiveId" clId="{B4D47AE2-8409-4502-B41A-1921F825629A}" dt="2025-02-02T00:05:12.403" v="5348" actId="1076"/>
          <ac:spMkLst>
            <pc:docMk/>
            <pc:sldMk cId="1715214572" sldId="320"/>
            <ac:spMk id="7" creationId="{6637B1B3-31A9-9412-5D88-DDDA32ABD4D4}"/>
          </ac:spMkLst>
        </pc:spChg>
        <pc:spChg chg="mod">
          <ac:chgData name="Matt Lyle" userId="a96e7d453dd11193" providerId="LiveId" clId="{B4D47AE2-8409-4502-B41A-1921F825629A}" dt="2025-02-02T00:15:05.979" v="5562" actId="20577"/>
          <ac:spMkLst>
            <pc:docMk/>
            <pc:sldMk cId="1715214572" sldId="320"/>
            <ac:spMk id="8" creationId="{2B434D13-4063-20DC-2144-50D3A71BEC51}"/>
          </ac:spMkLst>
        </pc:spChg>
        <pc:picChg chg="del">
          <ac:chgData name="Matt Lyle" userId="a96e7d453dd11193" providerId="LiveId" clId="{B4D47AE2-8409-4502-B41A-1921F825629A}" dt="2025-02-02T00:05:08.810" v="5347" actId="478"/>
          <ac:picMkLst>
            <pc:docMk/>
            <pc:sldMk cId="1715214572" sldId="320"/>
            <ac:picMk id="3" creationId="{C74507CE-2710-5D90-DA00-DFD09FCFD6FD}"/>
          </ac:picMkLst>
        </pc:picChg>
      </pc:sldChg>
      <pc:sldChg chg="delSp modSp add mod ord delAnim">
        <pc:chgData name="Matt Lyle" userId="a96e7d453dd11193" providerId="LiveId" clId="{B4D47AE2-8409-4502-B41A-1921F825629A}" dt="2025-02-02T00:24:42.329" v="5659" actId="403"/>
        <pc:sldMkLst>
          <pc:docMk/>
          <pc:sldMk cId="1813251143" sldId="321"/>
        </pc:sldMkLst>
        <pc:spChg chg="mod">
          <ac:chgData name="Matt Lyle" userId="a96e7d453dd11193" providerId="LiveId" clId="{B4D47AE2-8409-4502-B41A-1921F825629A}" dt="2025-02-02T00:24:42.329" v="5659" actId="403"/>
          <ac:spMkLst>
            <pc:docMk/>
            <pc:sldMk cId="1813251143" sldId="321"/>
            <ac:spMk id="2" creationId="{6792C69E-A479-643F-8296-41B2A75A88A8}"/>
          </ac:spMkLst>
        </pc:spChg>
        <pc:spChg chg="del">
          <ac:chgData name="Matt Lyle" userId="a96e7d453dd11193" providerId="LiveId" clId="{B4D47AE2-8409-4502-B41A-1921F825629A}" dt="2025-02-02T00:23:11.213" v="5612" actId="478"/>
          <ac:spMkLst>
            <pc:docMk/>
            <pc:sldMk cId="1813251143" sldId="321"/>
            <ac:spMk id="5" creationId="{B51FADE8-5CB4-2164-8B41-C00F47B0D563}"/>
          </ac:spMkLst>
        </pc:spChg>
        <pc:spChg chg="del">
          <ac:chgData name="Matt Lyle" userId="a96e7d453dd11193" providerId="LiveId" clId="{B4D47AE2-8409-4502-B41A-1921F825629A}" dt="2025-02-02T00:23:06.389" v="5610" actId="478"/>
          <ac:spMkLst>
            <pc:docMk/>
            <pc:sldMk cId="1813251143" sldId="321"/>
            <ac:spMk id="9" creationId="{2DCC8F3F-AB59-727C-A288-0E1AE286DB6E}"/>
          </ac:spMkLst>
        </pc:spChg>
        <pc:spChg chg="del">
          <ac:chgData name="Matt Lyle" userId="a96e7d453dd11193" providerId="LiveId" clId="{B4D47AE2-8409-4502-B41A-1921F825629A}" dt="2025-02-02T00:23:08.712" v="5611" actId="478"/>
          <ac:spMkLst>
            <pc:docMk/>
            <pc:sldMk cId="1813251143" sldId="321"/>
            <ac:spMk id="10" creationId="{674E7409-3942-1A87-A23A-7CCC2812F64B}"/>
          </ac:spMkLst>
        </pc:spChg>
      </pc:sldChg>
      <pc:sldChg chg="modSp add mod ord">
        <pc:chgData name="Matt Lyle" userId="a96e7d453dd11193" providerId="LiveId" clId="{B4D47AE2-8409-4502-B41A-1921F825629A}" dt="2025-02-02T00:27:59.796" v="5742" actId="20577"/>
        <pc:sldMkLst>
          <pc:docMk/>
          <pc:sldMk cId="951087098" sldId="322"/>
        </pc:sldMkLst>
        <pc:spChg chg="mod">
          <ac:chgData name="Matt Lyle" userId="a96e7d453dd11193" providerId="LiveId" clId="{B4D47AE2-8409-4502-B41A-1921F825629A}" dt="2025-02-02T00:27:59.796" v="5742" actId="20577"/>
          <ac:spMkLst>
            <pc:docMk/>
            <pc:sldMk cId="951087098" sldId="322"/>
            <ac:spMk id="2" creationId="{5E761363-154B-F25D-EF23-59B6F1C5BFBE}"/>
          </ac:spMkLst>
        </pc:spChg>
      </pc:sldChg>
      <pc:sldChg chg="add ord">
        <pc:chgData name="Matt Lyle" userId="a96e7d453dd11193" providerId="LiveId" clId="{B4D47AE2-8409-4502-B41A-1921F825629A}" dt="2025-02-02T00:26:02.333" v="5703"/>
        <pc:sldMkLst>
          <pc:docMk/>
          <pc:sldMk cId="3451325126" sldId="323"/>
        </pc:sldMkLst>
      </pc:sldChg>
      <pc:sldChg chg="add del">
        <pc:chgData name="Matt Lyle" userId="a96e7d453dd11193" providerId="LiveId" clId="{B4D47AE2-8409-4502-B41A-1921F825629A}" dt="2025-02-02T00:26:44.102" v="5705"/>
        <pc:sldMkLst>
          <pc:docMk/>
          <pc:sldMk cId="712779876" sldId="324"/>
        </pc:sldMkLst>
      </pc:sldChg>
      <pc:sldChg chg="modSp add mod ord">
        <pc:chgData name="Matt Lyle" userId="a96e7d453dd11193" providerId="LiveId" clId="{B4D47AE2-8409-4502-B41A-1921F825629A}" dt="2025-02-02T00:27:42.319" v="5733" actId="255"/>
        <pc:sldMkLst>
          <pc:docMk/>
          <pc:sldMk cId="1076657191" sldId="324"/>
        </pc:sldMkLst>
        <pc:spChg chg="mod">
          <ac:chgData name="Matt Lyle" userId="a96e7d453dd11193" providerId="LiveId" clId="{B4D47AE2-8409-4502-B41A-1921F825629A}" dt="2025-02-02T00:27:42.319" v="5733" actId="255"/>
          <ac:spMkLst>
            <pc:docMk/>
            <pc:sldMk cId="1076657191" sldId="324"/>
            <ac:spMk id="2" creationId="{34202246-6AB3-72D7-0B50-E4B5AFFB9C9A}"/>
          </ac:spMkLst>
        </pc:spChg>
      </pc:sldChg>
      <pc:sldChg chg="add del setBg">
        <pc:chgData name="Matt Lyle" userId="a96e7d453dd11193" providerId="LiveId" clId="{B4D47AE2-8409-4502-B41A-1921F825629A}" dt="2025-02-02T00:26:48.661" v="5707"/>
        <pc:sldMkLst>
          <pc:docMk/>
          <pc:sldMk cId="2414834983" sldId="324"/>
        </pc:sldMkLst>
      </pc:sldChg>
      <pc:sldChg chg="delSp modSp add mod ord">
        <pc:chgData name="Matt Lyle" userId="a96e7d453dd11193" providerId="LiveId" clId="{B4D47AE2-8409-4502-B41A-1921F825629A}" dt="2025-02-02T00:31:54.012" v="5758" actId="20577"/>
        <pc:sldMkLst>
          <pc:docMk/>
          <pc:sldMk cId="1765893774" sldId="325"/>
        </pc:sldMkLst>
        <pc:spChg chg="del">
          <ac:chgData name="Matt Lyle" userId="a96e7d453dd11193" providerId="LiveId" clId="{B4D47AE2-8409-4502-B41A-1921F825629A}" dt="2025-02-02T00:31:32.725" v="5746" actId="478"/>
          <ac:spMkLst>
            <pc:docMk/>
            <pc:sldMk cId="1765893774" sldId="325"/>
            <ac:spMk id="4" creationId="{2894ED72-1549-9973-C216-4566BEF7E25B}"/>
          </ac:spMkLst>
        </pc:spChg>
        <pc:spChg chg="mod">
          <ac:chgData name="Matt Lyle" userId="a96e7d453dd11193" providerId="LiveId" clId="{B4D47AE2-8409-4502-B41A-1921F825629A}" dt="2025-02-02T00:31:54.012" v="5758" actId="20577"/>
          <ac:spMkLst>
            <pc:docMk/>
            <pc:sldMk cId="1765893774" sldId="325"/>
            <ac:spMk id="11" creationId="{35D5A6E8-4319-A758-9A33-73A4185DF318}"/>
          </ac:spMkLst>
        </pc:spChg>
      </pc:sldChg>
      <pc:sldChg chg="addSp delSp modSp add del mod ord addAnim delAnim modAnim">
        <pc:chgData name="Matt Lyle" userId="a96e7d453dd11193" providerId="LiveId" clId="{B4D47AE2-8409-4502-B41A-1921F825629A}" dt="2025-02-02T00:34:47.550" v="5781" actId="47"/>
        <pc:sldMkLst>
          <pc:docMk/>
          <pc:sldMk cId="3122484348" sldId="326"/>
        </pc:sldMkLst>
        <pc:spChg chg="add del">
          <ac:chgData name="Matt Lyle" userId="a96e7d453dd11193" providerId="LiveId" clId="{B4D47AE2-8409-4502-B41A-1921F825629A}" dt="2025-02-02T00:33:35.953" v="5776" actId="478"/>
          <ac:spMkLst>
            <pc:docMk/>
            <pc:sldMk cId="3122484348" sldId="326"/>
            <ac:spMk id="216" creationId="{0891C6F4-6BA2-3B19-ACA7-F57D5B963D26}"/>
          </ac:spMkLst>
        </pc:spChg>
        <pc:spChg chg="mod">
          <ac:chgData name="Matt Lyle" userId="a96e7d453dd11193" providerId="LiveId" clId="{B4D47AE2-8409-4502-B41A-1921F825629A}" dt="2025-02-02T00:32:40.696" v="5765" actId="13926"/>
          <ac:spMkLst>
            <pc:docMk/>
            <pc:sldMk cId="3122484348" sldId="326"/>
            <ac:spMk id="234" creationId="{8DE7385E-A4EF-0EB3-57E7-CFE5F31BF712}"/>
          </ac:spMkLst>
        </pc:spChg>
        <pc:spChg chg="add del">
          <ac:chgData name="Matt Lyle" userId="a96e7d453dd11193" providerId="LiveId" clId="{B4D47AE2-8409-4502-B41A-1921F825629A}" dt="2025-02-02T00:33:40.165" v="5777" actId="478"/>
          <ac:spMkLst>
            <pc:docMk/>
            <pc:sldMk cId="3122484348" sldId="326"/>
            <ac:spMk id="235" creationId="{4D349020-FA97-9CBB-85C2-5E3B02ADEB5C}"/>
          </ac:spMkLst>
        </pc:spChg>
        <pc:spChg chg="add del">
          <ac:chgData name="Matt Lyle" userId="a96e7d453dd11193" providerId="LiveId" clId="{B4D47AE2-8409-4502-B41A-1921F825629A}" dt="2025-02-02T00:33:44.714" v="5778" actId="478"/>
          <ac:spMkLst>
            <pc:docMk/>
            <pc:sldMk cId="3122484348" sldId="326"/>
            <ac:spMk id="236" creationId="{4A480F6A-9289-4141-512F-6069E449AFD7}"/>
          </ac:spMkLst>
        </pc:spChg>
      </pc:sldChg>
      <pc:sldChg chg="delSp add mod delAnim modAnim">
        <pc:chgData name="Matt Lyle" userId="a96e7d453dd11193" providerId="LiveId" clId="{B4D47AE2-8409-4502-B41A-1921F825629A}" dt="2025-02-02T00:35:18.455" v="5786"/>
        <pc:sldMkLst>
          <pc:docMk/>
          <pc:sldMk cId="3227674380" sldId="327"/>
        </pc:sldMkLst>
        <pc:spChg chg="del">
          <ac:chgData name="Matt Lyle" userId="a96e7d453dd11193" providerId="LiveId" clId="{B4D47AE2-8409-4502-B41A-1921F825629A}" dt="2025-02-02T00:35:05.975" v="5783" actId="478"/>
          <ac:spMkLst>
            <pc:docMk/>
            <pc:sldMk cId="3227674380" sldId="327"/>
            <ac:spMk id="216" creationId="{EEB53EAA-D0FA-68B4-CC83-3360F79FBDEF}"/>
          </ac:spMkLst>
        </pc:spChg>
        <pc:spChg chg="del">
          <ac:chgData name="Matt Lyle" userId="a96e7d453dd11193" providerId="LiveId" clId="{B4D47AE2-8409-4502-B41A-1921F825629A}" dt="2025-02-02T00:35:13.048" v="5785" actId="478"/>
          <ac:spMkLst>
            <pc:docMk/>
            <pc:sldMk cId="3227674380" sldId="327"/>
            <ac:spMk id="235" creationId="{0E9249F2-8B05-2201-CF56-A8B2644349F7}"/>
          </ac:spMkLst>
        </pc:spChg>
        <pc:spChg chg="del">
          <ac:chgData name="Matt Lyle" userId="a96e7d453dd11193" providerId="LiveId" clId="{B4D47AE2-8409-4502-B41A-1921F825629A}" dt="2025-02-02T00:35:09.269" v="5784" actId="478"/>
          <ac:spMkLst>
            <pc:docMk/>
            <pc:sldMk cId="3227674380" sldId="327"/>
            <ac:spMk id="236" creationId="{777B1262-2AAA-5B6F-5DD6-3D08455283D1}"/>
          </ac:spMkLst>
        </pc:spChg>
      </pc:sldChg>
      <pc:sldChg chg="delSp add mod delAnim modAnim">
        <pc:chgData name="Matt Lyle" userId="a96e7d453dd11193" providerId="LiveId" clId="{B4D47AE2-8409-4502-B41A-1921F825629A}" dt="2025-02-02T00:36:05.465" v="5792" actId="478"/>
        <pc:sldMkLst>
          <pc:docMk/>
          <pc:sldMk cId="1658189398" sldId="328"/>
        </pc:sldMkLst>
        <pc:spChg chg="del">
          <ac:chgData name="Matt Lyle" userId="a96e7d453dd11193" providerId="LiveId" clId="{B4D47AE2-8409-4502-B41A-1921F825629A}" dt="2025-02-02T00:36:01.842" v="5791" actId="478"/>
          <ac:spMkLst>
            <pc:docMk/>
            <pc:sldMk cId="1658189398" sldId="328"/>
            <ac:spMk id="216" creationId="{5EEDD7CD-73DD-6E16-902D-391177FE7917}"/>
          </ac:spMkLst>
        </pc:spChg>
        <pc:spChg chg="del">
          <ac:chgData name="Matt Lyle" userId="a96e7d453dd11193" providerId="LiveId" clId="{B4D47AE2-8409-4502-B41A-1921F825629A}" dt="2025-02-02T00:36:05.465" v="5792" actId="478"/>
          <ac:spMkLst>
            <pc:docMk/>
            <pc:sldMk cId="1658189398" sldId="328"/>
            <ac:spMk id="236" creationId="{2B6A1D60-4B8A-EE11-087F-36CD358B35C8}"/>
          </ac:spMkLst>
        </pc:spChg>
      </pc:sldChg>
      <pc:sldChg chg="add del">
        <pc:chgData name="Matt Lyle" userId="a96e7d453dd11193" providerId="LiveId" clId="{B4D47AE2-8409-4502-B41A-1921F825629A}" dt="2025-02-02T00:49:40.475" v="5831" actId="47"/>
        <pc:sldMkLst>
          <pc:docMk/>
          <pc:sldMk cId="3843699849" sldId="329"/>
        </pc:sldMkLst>
      </pc:sldChg>
      <pc:sldChg chg="add modAnim">
        <pc:chgData name="Matt Lyle" userId="a96e7d453dd11193" providerId="LiveId" clId="{B4D47AE2-8409-4502-B41A-1921F825629A}" dt="2025-02-02T00:50:03.564" v="5833"/>
        <pc:sldMkLst>
          <pc:docMk/>
          <pc:sldMk cId="1326441807" sldId="330"/>
        </pc:sldMkLst>
      </pc:sldChg>
      <pc:sldChg chg="addSp modSp new mod setBg">
        <pc:chgData name="Matt Lyle" userId="a96e7d453dd11193" providerId="LiveId" clId="{B4D47AE2-8409-4502-B41A-1921F825629A}" dt="2025-02-02T00:51:03.946" v="5850" actId="1076"/>
        <pc:sldMkLst>
          <pc:docMk/>
          <pc:sldMk cId="2752354128" sldId="331"/>
        </pc:sldMkLst>
        <pc:spChg chg="add mod">
          <ac:chgData name="Matt Lyle" userId="a96e7d453dd11193" providerId="LiveId" clId="{B4D47AE2-8409-4502-B41A-1921F825629A}" dt="2025-02-02T00:51:03.946" v="5850" actId="1076"/>
          <ac:spMkLst>
            <pc:docMk/>
            <pc:sldMk cId="2752354128" sldId="331"/>
            <ac:spMk id="5" creationId="{78F7B706-4F4F-AAC6-6AF3-2315EB0C534A}"/>
          </ac:spMkLst>
        </pc:spChg>
        <pc:picChg chg="add mod modCrop">
          <ac:chgData name="Matt Lyle" userId="a96e7d453dd11193" providerId="LiveId" clId="{B4D47AE2-8409-4502-B41A-1921F825629A}" dt="2025-02-02T00:48:36.263" v="5817" actId="1076"/>
          <ac:picMkLst>
            <pc:docMk/>
            <pc:sldMk cId="2752354128" sldId="331"/>
            <ac:picMk id="3" creationId="{A957BA50-60A8-75FD-82AE-D96E8D3D8FF0}"/>
          </ac:picMkLst>
        </pc:picChg>
      </pc:sldChg>
      <pc:sldChg chg="modSp add mod">
        <pc:chgData name="Matt Lyle" userId="a96e7d453dd11193" providerId="LiveId" clId="{B4D47AE2-8409-4502-B41A-1921F825629A}" dt="2025-02-02T00:50:56.246" v="5848" actId="20577"/>
        <pc:sldMkLst>
          <pc:docMk/>
          <pc:sldMk cId="1210186836" sldId="332"/>
        </pc:sldMkLst>
        <pc:spChg chg="mod">
          <ac:chgData name="Matt Lyle" userId="a96e7d453dd11193" providerId="LiveId" clId="{B4D47AE2-8409-4502-B41A-1921F825629A}" dt="2025-02-02T00:50:56.246" v="5848" actId="20577"/>
          <ac:spMkLst>
            <pc:docMk/>
            <pc:sldMk cId="1210186836" sldId="332"/>
            <ac:spMk id="5" creationId="{4D2E4F46-0361-053F-9E56-578655CB0836}"/>
          </ac:spMkLst>
        </pc:spChg>
      </pc:sldChg>
      <pc:sldChg chg="addSp delSp modSp add mod">
        <pc:chgData name="Matt Lyle" userId="a96e7d453dd11193" providerId="LiveId" clId="{B4D47AE2-8409-4502-B41A-1921F825629A}" dt="2025-02-02T00:52:00.287" v="5878" actId="1076"/>
        <pc:sldMkLst>
          <pc:docMk/>
          <pc:sldMk cId="2969857503" sldId="333"/>
        </pc:sldMkLst>
        <pc:spChg chg="add mod">
          <ac:chgData name="Matt Lyle" userId="a96e7d453dd11193" providerId="LiveId" clId="{B4D47AE2-8409-4502-B41A-1921F825629A}" dt="2025-02-02T00:52:00.287" v="5878" actId="1076"/>
          <ac:spMkLst>
            <pc:docMk/>
            <pc:sldMk cId="2969857503" sldId="333"/>
            <ac:spMk id="2" creationId="{C55FC0DD-D914-2012-A741-4130DFCC2126}"/>
          </ac:spMkLst>
        </pc:spChg>
        <pc:spChg chg="del">
          <ac:chgData name="Matt Lyle" userId="a96e7d453dd11193" providerId="LiveId" clId="{B4D47AE2-8409-4502-B41A-1921F825629A}" dt="2025-02-02T00:51:15.192" v="5851" actId="478"/>
          <ac:spMkLst>
            <pc:docMk/>
            <pc:sldMk cId="2969857503" sldId="333"/>
            <ac:spMk id="5" creationId="{28324209-029D-6123-ECB3-7D0CAEAB8A68}"/>
          </ac:spMkLst>
        </pc:spChg>
      </pc:sldChg>
      <pc:sldChg chg="addSp delSp modSp mod modAnim">
        <pc:chgData name="Matt Lyle" userId="a96e7d453dd11193" providerId="LiveId" clId="{B4D47AE2-8409-4502-B41A-1921F825629A}" dt="2025-02-02T00:56:10.919" v="6347"/>
        <pc:sldMkLst>
          <pc:docMk/>
          <pc:sldMk cId="1033619676" sldId="7204"/>
        </pc:sldMkLst>
        <pc:spChg chg="del">
          <ac:chgData name="Matt Lyle" userId="a96e7d453dd11193" providerId="LiveId" clId="{B4D47AE2-8409-4502-B41A-1921F825629A}" dt="2025-02-02T00:55:59.630" v="6346" actId="478"/>
          <ac:spMkLst>
            <pc:docMk/>
            <pc:sldMk cId="1033619676" sldId="7204"/>
            <ac:spMk id="4" creationId="{04A54BA2-6D21-8790-9549-EF324B195C31}"/>
          </ac:spMkLst>
        </pc:spChg>
        <pc:spChg chg="add mod ord">
          <ac:chgData name="Matt Lyle" userId="a96e7d453dd11193" providerId="LiveId" clId="{B4D47AE2-8409-4502-B41A-1921F825629A}" dt="2025-02-02T00:55:48.183" v="6345" actId="207"/>
          <ac:spMkLst>
            <pc:docMk/>
            <pc:sldMk cId="1033619676" sldId="7204"/>
            <ac:spMk id="5" creationId="{5E405B50-7862-ABCF-202A-1B328E3E4C2D}"/>
          </ac:spMkLst>
        </pc:spChg>
        <pc:picChg chg="add mod">
          <ac:chgData name="Matt Lyle" userId="a96e7d453dd11193" providerId="LiveId" clId="{B4D47AE2-8409-4502-B41A-1921F825629A}" dt="2025-02-02T00:54:03.462" v="5884" actId="1076"/>
          <ac:picMkLst>
            <pc:docMk/>
            <pc:sldMk cId="1033619676" sldId="7204"/>
            <ac:picMk id="3" creationId="{00BB97F6-2843-A763-4CED-B0D5DBF58797}"/>
          </ac:picMkLst>
        </pc:picChg>
      </pc:sldChg>
    </pc:docChg>
  </pc:docChgLst>
  <pc:docChgLst>
    <pc:chgData name="Matt Lyle" userId="a96e7d453dd11193" providerId="LiveId" clId="{439C9E79-FEC1-4F97-B44F-8516A9848A68}"/>
    <pc:docChg chg="undo custSel addSld modSld sldOrd modMainMaster">
      <pc:chgData name="Matt Lyle" userId="a96e7d453dd11193" providerId="LiveId" clId="{439C9E79-FEC1-4F97-B44F-8516A9848A68}" dt="2024-12-28T12:52:46.405" v="219" actId="20577"/>
      <pc:docMkLst>
        <pc:docMk/>
      </pc:docMkLst>
      <pc:sldChg chg="new">
        <pc:chgData name="Matt Lyle" userId="a96e7d453dd11193" providerId="LiveId" clId="{439C9E79-FEC1-4F97-B44F-8516A9848A68}" dt="2024-12-28T12:08:44.450" v="0" actId="680"/>
        <pc:sldMkLst>
          <pc:docMk/>
          <pc:sldMk cId="217382324" sldId="256"/>
        </pc:sldMkLst>
      </pc:sldChg>
      <pc:sldChg chg="addSp delSp modSp new mod">
        <pc:chgData name="Matt Lyle" userId="a96e7d453dd11193" providerId="LiveId" clId="{439C9E79-FEC1-4F97-B44F-8516A9848A68}" dt="2024-12-28T12:11:18.144" v="64" actId="27636"/>
        <pc:sldMkLst>
          <pc:docMk/>
          <pc:sldMk cId="1301185669" sldId="257"/>
        </pc:sldMkLst>
      </pc:sldChg>
      <pc:sldChg chg="addSp delSp modSp new mod setBg">
        <pc:chgData name="Matt Lyle" userId="a96e7d453dd11193" providerId="LiveId" clId="{439C9E79-FEC1-4F97-B44F-8516A9848A68}" dt="2024-12-28T12:48:55.201" v="212" actId="1076"/>
        <pc:sldMkLst>
          <pc:docMk/>
          <pc:sldMk cId="1784644341" sldId="258"/>
        </pc:sldMkLst>
        <pc:spChg chg="add mod">
          <ac:chgData name="Matt Lyle" userId="a96e7d453dd11193" providerId="LiveId" clId="{439C9E79-FEC1-4F97-B44F-8516A9848A68}" dt="2024-12-28T12:48:55.201" v="212" actId="1076"/>
          <ac:spMkLst>
            <pc:docMk/>
            <pc:sldMk cId="1784644341" sldId="258"/>
            <ac:spMk id="21" creationId="{06EA93FD-C4A0-B5DE-1478-6832FF3672F9}"/>
          </ac:spMkLst>
        </pc:spChg>
        <pc:picChg chg="add mod">
          <ac:chgData name="Matt Lyle" userId="a96e7d453dd11193" providerId="LiveId" clId="{439C9E79-FEC1-4F97-B44F-8516A9848A68}" dt="2024-12-28T12:48:15.514" v="198" actId="14100"/>
          <ac:picMkLst>
            <pc:docMk/>
            <pc:sldMk cId="1784644341" sldId="258"/>
            <ac:picMk id="13" creationId="{44ADFE80-89C6-C756-C92B-2AEF6F4765BE}"/>
          </ac:picMkLst>
        </pc:picChg>
      </pc:sldChg>
      <pc:sldChg chg="addSp delSp modSp add mod ord setBg">
        <pc:chgData name="Matt Lyle" userId="a96e7d453dd11193" providerId="LiveId" clId="{439C9E79-FEC1-4F97-B44F-8516A9848A68}" dt="2024-12-28T12:49:02.604" v="214"/>
        <pc:sldMkLst>
          <pc:docMk/>
          <pc:sldMk cId="1489235748" sldId="259"/>
        </pc:sldMkLst>
        <pc:spChg chg="add mod">
          <ac:chgData name="Matt Lyle" userId="a96e7d453dd11193" providerId="LiveId" clId="{439C9E79-FEC1-4F97-B44F-8516A9848A68}" dt="2024-12-28T12:48:06.033" v="196" actId="1076"/>
          <ac:spMkLst>
            <pc:docMk/>
            <pc:sldMk cId="1489235748" sldId="259"/>
            <ac:spMk id="3" creationId="{EA3EF478-45C9-63FE-9935-8213335E429A}"/>
          </ac:spMkLst>
        </pc:spChg>
        <pc:picChg chg="add mod">
          <ac:chgData name="Matt Lyle" userId="a96e7d453dd11193" providerId="LiveId" clId="{439C9E79-FEC1-4F97-B44F-8516A9848A68}" dt="2024-12-28T12:46:25.621" v="176" actId="14100"/>
          <ac:picMkLst>
            <pc:docMk/>
            <pc:sldMk cId="1489235748" sldId="259"/>
            <ac:picMk id="2" creationId="{F826A00A-0CD0-558D-F1CD-55EC3C274D53}"/>
          </ac:picMkLst>
        </pc:picChg>
      </pc:sldChg>
      <pc:sldChg chg="addSp delSp modSp add mod ord setBg">
        <pc:chgData name="Matt Lyle" userId="a96e7d453dd11193" providerId="LiveId" clId="{439C9E79-FEC1-4F97-B44F-8516A9848A68}" dt="2024-12-28T12:49:05.062" v="216"/>
        <pc:sldMkLst>
          <pc:docMk/>
          <pc:sldMk cId="372257949" sldId="260"/>
        </pc:sldMkLst>
        <pc:spChg chg="add mod">
          <ac:chgData name="Matt Lyle" userId="a96e7d453dd11193" providerId="LiveId" clId="{439C9E79-FEC1-4F97-B44F-8516A9848A68}" dt="2024-12-28T12:47:38.808" v="189" actId="14100"/>
          <ac:spMkLst>
            <pc:docMk/>
            <pc:sldMk cId="372257949" sldId="260"/>
            <ac:spMk id="2" creationId="{51C12455-0588-4965-4417-9E95F1FFB85C}"/>
          </ac:spMkLst>
        </pc:spChg>
        <pc:picChg chg="add mod">
          <ac:chgData name="Matt Lyle" userId="a96e7d453dd11193" providerId="LiveId" clId="{439C9E79-FEC1-4F97-B44F-8516A9848A68}" dt="2024-12-28T12:46:14.202" v="173" actId="14100"/>
          <ac:picMkLst>
            <pc:docMk/>
            <pc:sldMk cId="372257949" sldId="260"/>
            <ac:picMk id="18" creationId="{C4764C36-0DC7-ACF7-6B7C-085767ECF6F4}"/>
          </ac:picMkLst>
        </pc:picChg>
      </pc:sldChg>
      <pc:sldChg chg="addSp modSp add mod setBg">
        <pc:chgData name="Matt Lyle" userId="a96e7d453dd11193" providerId="LiveId" clId="{439C9E79-FEC1-4F97-B44F-8516A9848A68}" dt="2024-12-28T12:45:57.308" v="171" actId="27636"/>
        <pc:sldMkLst>
          <pc:docMk/>
          <pc:sldMk cId="3855371935" sldId="261"/>
        </pc:sldMkLst>
        <pc:spChg chg="add mod">
          <ac:chgData name="Matt Lyle" userId="a96e7d453dd11193" providerId="LiveId" clId="{439C9E79-FEC1-4F97-B44F-8516A9848A68}" dt="2024-12-28T12:45:57.308" v="171" actId="27636"/>
          <ac:spMkLst>
            <pc:docMk/>
            <pc:sldMk cId="3855371935" sldId="261"/>
            <ac:spMk id="2" creationId="{D1788D76-3525-AA90-3B2A-1EAAF4F76FD6}"/>
          </ac:spMkLst>
        </pc:spChg>
        <pc:picChg chg="add mod">
          <ac:chgData name="Matt Lyle" userId="a96e7d453dd11193" providerId="LiveId" clId="{439C9E79-FEC1-4F97-B44F-8516A9848A68}" dt="2024-12-28T12:45:24.062" v="160" actId="14100"/>
          <ac:picMkLst>
            <pc:docMk/>
            <pc:sldMk cId="3855371935" sldId="261"/>
            <ac:picMk id="15" creationId="{536458B6-1BF7-4637-A6CE-F695EC396845}"/>
          </ac:picMkLst>
        </pc:picChg>
      </pc:sldChg>
      <pc:sldChg chg="add">
        <pc:chgData name="Matt Lyle" userId="a96e7d453dd11193" providerId="LiveId" clId="{439C9E79-FEC1-4F97-B44F-8516A9848A68}" dt="2024-12-28T12:43:37.456" v="128"/>
        <pc:sldMkLst>
          <pc:docMk/>
          <pc:sldMk cId="1288874069" sldId="262"/>
        </pc:sldMkLst>
      </pc:sldChg>
      <pc:sldChg chg="delSp modSp add mod setBg">
        <pc:chgData name="Matt Lyle" userId="a96e7d453dd11193" providerId="LiveId" clId="{439C9E79-FEC1-4F97-B44F-8516A9848A68}" dt="2024-12-28T12:52:46.405" v="219" actId="20577"/>
        <pc:sldMkLst>
          <pc:docMk/>
          <pc:sldMk cId="3684299037" sldId="263"/>
        </pc:sldMkLst>
        <pc:spChg chg="mod">
          <ac:chgData name="Matt Lyle" userId="a96e7d453dd11193" providerId="LiveId" clId="{439C9E79-FEC1-4F97-B44F-8516A9848A68}" dt="2024-12-28T12:52:46.405" v="219" actId="20577"/>
          <ac:spMkLst>
            <pc:docMk/>
            <pc:sldMk cId="3684299037" sldId="263"/>
            <ac:spMk id="3" creationId="{CD83CE98-3E43-AE76-192D-822B267FDFCE}"/>
          </ac:spMkLst>
        </pc:spChg>
      </pc:sldChg>
      <pc:sldMasterChg chg="delSp mod modSldLayout">
        <pc:chgData name="Matt Lyle" userId="a96e7d453dd11193" providerId="LiveId" clId="{439C9E79-FEC1-4F97-B44F-8516A9848A68}" dt="2024-12-28T12:30:53.301" v="68" actId="478"/>
        <pc:sldMasterMkLst>
          <pc:docMk/>
          <pc:sldMasterMk cId="3494360990" sldId="2147483648"/>
        </pc:sldMasterMkLst>
        <pc:sldLayoutChg chg="delSp mod">
          <pc:chgData name="Matt Lyle" userId="a96e7d453dd11193" providerId="LiveId" clId="{439C9E79-FEC1-4F97-B44F-8516A9848A68}" dt="2024-12-28T12:30:50.038" v="67" actId="478"/>
          <pc:sldLayoutMkLst>
            <pc:docMk/>
            <pc:sldMasterMk cId="3494360990" sldId="2147483648"/>
            <pc:sldLayoutMk cId="706606005" sldId="2147483649"/>
          </pc:sldLayoutMkLst>
        </pc:sldLayoutChg>
        <pc:sldLayoutChg chg="delSp mod">
          <pc:chgData name="Matt Lyle" userId="a96e7d453dd11193" providerId="LiveId" clId="{439C9E79-FEC1-4F97-B44F-8516A9848A68}" dt="2024-12-28T12:30:53.301" v="68" actId="478"/>
          <pc:sldLayoutMkLst>
            <pc:docMk/>
            <pc:sldMasterMk cId="3494360990" sldId="2147483648"/>
            <pc:sldLayoutMk cId="59195712"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466F9-4D2C-4C19-9BFF-2F02A5E42E76}"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60921-526D-48A8-8027-A0765FC80A53}" type="slidenum">
              <a:rPr lang="en-US" smtClean="0"/>
              <a:t>‹#›</a:t>
            </a:fld>
            <a:endParaRPr lang="en-US"/>
          </a:p>
        </p:txBody>
      </p:sp>
    </p:spTree>
    <p:extLst>
      <p:ext uri="{BB962C8B-B14F-4D97-AF65-F5344CB8AC3E}">
        <p14:creationId xmlns:p14="http://schemas.microsoft.com/office/powerpoint/2010/main" val="418794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cirala_sky?utm_source=unsplash&amp;utm_medium=referral&amp;utm_content=creditCopyTex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cirala_sky?utm_source=unsplash&amp;utm_medium=referral&amp;utm_content=creditCopyTex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Lines</a:t>
            </a:r>
          </a:p>
          <a:p>
            <a:r>
              <a:rPr lang="en-US" dirty="0"/>
              <a:t>187 Stations (142 + 45 still under construction</a:t>
            </a:r>
          </a:p>
          <a:p>
            <a:r>
              <a:rPr lang="en-US" dirty="0"/>
              <a:t>Screenshot copy from https://www.streetdirectory.com/</a:t>
            </a:r>
          </a:p>
        </p:txBody>
      </p:sp>
      <p:sp>
        <p:nvSpPr>
          <p:cNvPr id="4" name="Slide Number Placeholder 3"/>
          <p:cNvSpPr>
            <a:spLocks noGrp="1"/>
          </p:cNvSpPr>
          <p:nvPr>
            <p:ph type="sldNum" sz="quarter" idx="5"/>
          </p:nvPr>
        </p:nvSpPr>
        <p:spPr/>
        <p:txBody>
          <a:bodyPr/>
          <a:lstStyle/>
          <a:p>
            <a:fld id="{55B60921-526D-48A8-8027-A0765FC80A53}" type="slidenum">
              <a:rPr lang="en-US" smtClean="0"/>
              <a:t>1</a:t>
            </a:fld>
            <a:endParaRPr lang="en-US"/>
          </a:p>
        </p:txBody>
      </p:sp>
    </p:spTree>
    <p:extLst>
      <p:ext uri="{BB962C8B-B14F-4D97-AF65-F5344CB8AC3E}">
        <p14:creationId xmlns:p14="http://schemas.microsoft.com/office/powerpoint/2010/main" val="294308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4C5CF-41BB-7E17-E8B3-AA959C3A6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088AD-1EC0-1D61-7BD8-17A46EB25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60E0E-C582-57AA-5585-C800198B3FAF}"/>
              </a:ext>
            </a:extLst>
          </p:cNvPr>
          <p:cNvSpPr>
            <a:spLocks noGrp="1"/>
          </p:cNvSpPr>
          <p:nvPr>
            <p:ph type="body" idx="1"/>
          </p:nvPr>
        </p:nvSpPr>
        <p:spPr/>
        <p:txBody>
          <a:bodyPr/>
          <a:lstStyle/>
          <a:p>
            <a:endParaRPr lang="en-US" dirty="0"/>
          </a:p>
          <a:p>
            <a:r>
              <a:rPr lang="en-US" sz="1800" dirty="0">
                <a:solidFill>
                  <a:srgbClr val="FFFFFF"/>
                </a:solidFill>
                <a:effectLst/>
              </a:rPr>
              <a:t>Photo by </a:t>
            </a:r>
            <a:r>
              <a:rPr lang="en-US" sz="1800" dirty="0">
                <a:solidFill>
                  <a:srgbClr val="FFFFFF"/>
                </a:solidFill>
                <a:effectLst/>
                <a:hlinkClick r:id="rId3"/>
              </a:rPr>
              <a:t>Alaric Sim</a:t>
            </a:r>
            <a:r>
              <a:rPr lang="en-US" sz="1800" dirty="0">
                <a:solidFill>
                  <a:srgbClr val="FFFFFF"/>
                </a:solidFill>
                <a:effectLst/>
              </a:rPr>
              <a:t> on </a:t>
            </a:r>
            <a:r>
              <a:rPr lang="en-US" sz="1800" dirty="0" err="1">
                <a:solidFill>
                  <a:srgbClr val="FFFFFF"/>
                </a:solidFill>
                <a:effectLst/>
              </a:rPr>
              <a:t>Unsplash</a:t>
            </a:r>
            <a:endParaRPr lang="en-US" sz="1800" dirty="0">
              <a:solidFill>
                <a:srgbClr val="FFFFFF"/>
              </a:solidFill>
              <a:effectLst/>
            </a:endParaRPr>
          </a:p>
          <a:p>
            <a:endParaRPr lang="en-US" sz="1800" dirty="0">
              <a:solidFill>
                <a:srgbClr val="FFFFFF"/>
              </a:solidFill>
              <a:effectLst/>
            </a:endParaRPr>
          </a:p>
          <a:p>
            <a:endParaRPr lang="en-US" sz="1800" dirty="0">
              <a:solidFill>
                <a:srgbClr val="FFFFFF"/>
              </a:solidFill>
              <a:effectLst/>
            </a:endParaRPr>
          </a:p>
          <a:p>
            <a:endParaRPr lang="en-US" dirty="0"/>
          </a:p>
        </p:txBody>
      </p:sp>
      <p:sp>
        <p:nvSpPr>
          <p:cNvPr id="4" name="Slide Number Placeholder 3">
            <a:extLst>
              <a:ext uri="{FF2B5EF4-FFF2-40B4-BE49-F238E27FC236}">
                <a16:creationId xmlns:a16="http://schemas.microsoft.com/office/drawing/2014/main" id="{F61C4CA6-8A94-D40E-816C-DE7C53358D99}"/>
              </a:ext>
            </a:extLst>
          </p:cNvPr>
          <p:cNvSpPr>
            <a:spLocks noGrp="1"/>
          </p:cNvSpPr>
          <p:nvPr>
            <p:ph type="sldNum" sz="quarter" idx="5"/>
          </p:nvPr>
        </p:nvSpPr>
        <p:spPr/>
        <p:txBody>
          <a:bodyPr/>
          <a:lstStyle/>
          <a:p>
            <a:fld id="{55B60921-526D-48A8-8027-A0765FC80A53}" type="slidenum">
              <a:rPr lang="en-US" smtClean="0"/>
              <a:t>14</a:t>
            </a:fld>
            <a:endParaRPr lang="en-US"/>
          </a:p>
        </p:txBody>
      </p:sp>
    </p:spTree>
    <p:extLst>
      <p:ext uri="{BB962C8B-B14F-4D97-AF65-F5344CB8AC3E}">
        <p14:creationId xmlns:p14="http://schemas.microsoft.com/office/powerpoint/2010/main" val="142335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OpenAI. 2025. </a:t>
            </a:r>
            <a:r>
              <a:rPr lang="en-US" i="1" dirty="0"/>
              <a:t>A Detailed Black and White Line Drawing of a Traveler Preparing for a Journey.</a:t>
            </a:r>
            <a:r>
              <a:rPr lang="en-US" dirty="0"/>
              <a:t> AI-generated image. ChatGPT. Using the prompt “create a 16x9 black and white line drawing showing preparing for a journey to a foreign country and determining visa requirements and health declarations”</a:t>
            </a:r>
          </a:p>
          <a:p>
            <a:endParaRPr lang="en-US" dirty="0"/>
          </a:p>
          <a:p>
            <a:r>
              <a:rPr lang="en-US" dirty="0"/>
              <a:t>OpenAI. 2025. </a:t>
            </a:r>
            <a:r>
              <a:rPr lang="en-US" i="1" dirty="0"/>
              <a:t>A Detailed Black and White Line Drawing of a Traveler Preparing for Various Activities on a Vacation.</a:t>
            </a:r>
            <a:r>
              <a:rPr lang="en-US" dirty="0"/>
              <a:t> AI-generated image. ChatGPT. Using the prompt “create a 16x9 black and white line drawing showing preparing for activities such as golf, eating out, snorkeling, riding bicycles, and sight seeing”</a:t>
            </a:r>
          </a:p>
          <a:p>
            <a:endParaRPr lang="en-US" dirty="0"/>
          </a:p>
        </p:txBody>
      </p:sp>
      <p:sp>
        <p:nvSpPr>
          <p:cNvPr id="4" name="Slide Number Placeholder 3"/>
          <p:cNvSpPr>
            <a:spLocks noGrp="1"/>
          </p:cNvSpPr>
          <p:nvPr>
            <p:ph type="sldNum" sz="quarter" idx="5"/>
          </p:nvPr>
        </p:nvSpPr>
        <p:spPr/>
        <p:txBody>
          <a:bodyPr/>
          <a:lstStyle/>
          <a:p>
            <a:fld id="{55B60921-526D-48A8-8027-A0765FC80A53}" type="slidenum">
              <a:rPr lang="en-US" smtClean="0"/>
              <a:t>15</a:t>
            </a:fld>
            <a:endParaRPr lang="en-US"/>
          </a:p>
        </p:txBody>
      </p:sp>
    </p:spTree>
    <p:extLst>
      <p:ext uri="{BB962C8B-B14F-4D97-AF65-F5344CB8AC3E}">
        <p14:creationId xmlns:p14="http://schemas.microsoft.com/office/powerpoint/2010/main" val="228383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Bible Basically” course available at https://biblestudydownloads.org/resources/the-bible-basically/</a:t>
            </a:r>
          </a:p>
          <a:p>
            <a:endParaRPr lang="en-US" dirty="0"/>
          </a:p>
        </p:txBody>
      </p:sp>
      <p:sp>
        <p:nvSpPr>
          <p:cNvPr id="4" name="Slide Number Placeholder 3"/>
          <p:cNvSpPr>
            <a:spLocks noGrp="1"/>
          </p:cNvSpPr>
          <p:nvPr>
            <p:ph type="sldNum" sz="quarter" idx="5"/>
          </p:nvPr>
        </p:nvSpPr>
        <p:spPr/>
        <p:txBody>
          <a:bodyPr/>
          <a:lstStyle/>
          <a:p>
            <a:fld id="{55B60921-526D-48A8-8027-A0765FC80A53}" type="slidenum">
              <a:rPr lang="en-US" smtClean="0"/>
              <a:t>16</a:t>
            </a:fld>
            <a:endParaRPr lang="en-US"/>
          </a:p>
        </p:txBody>
      </p:sp>
    </p:spTree>
    <p:extLst>
      <p:ext uri="{BB962C8B-B14F-4D97-AF65-F5344CB8AC3E}">
        <p14:creationId xmlns:p14="http://schemas.microsoft.com/office/powerpoint/2010/main" val="185039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77AC1-0FB3-4737-EEA4-BEF51B5AA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6DBA5-C526-C168-2FDE-AB4F02F62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0053F-6D95-2E9E-6FD0-A47C4FD96DED}"/>
              </a:ext>
            </a:extLst>
          </p:cNvPr>
          <p:cNvSpPr>
            <a:spLocks noGrp="1"/>
          </p:cNvSpPr>
          <p:nvPr>
            <p:ph type="body" idx="1"/>
          </p:nvPr>
        </p:nvSpPr>
        <p:spPr/>
        <p:txBody>
          <a:bodyPr/>
          <a:lstStyle/>
          <a:p>
            <a:r>
              <a:rPr lang="en-US" dirty="0"/>
              <a:t>Complete “The Bible Basically” course available at https://biblestudydownloads.org/resources/the-bible-basically/</a:t>
            </a:r>
          </a:p>
          <a:p>
            <a:endParaRPr lang="en-US" dirty="0"/>
          </a:p>
        </p:txBody>
      </p:sp>
      <p:sp>
        <p:nvSpPr>
          <p:cNvPr id="4" name="Slide Number Placeholder 3">
            <a:extLst>
              <a:ext uri="{FF2B5EF4-FFF2-40B4-BE49-F238E27FC236}">
                <a16:creationId xmlns:a16="http://schemas.microsoft.com/office/drawing/2014/main" id="{2E1902B0-D691-C706-8540-715D686D7CDD}"/>
              </a:ext>
            </a:extLst>
          </p:cNvPr>
          <p:cNvSpPr>
            <a:spLocks noGrp="1"/>
          </p:cNvSpPr>
          <p:nvPr>
            <p:ph type="sldNum" sz="quarter" idx="5"/>
          </p:nvPr>
        </p:nvSpPr>
        <p:spPr/>
        <p:txBody>
          <a:bodyPr/>
          <a:lstStyle/>
          <a:p>
            <a:fld id="{55B60921-526D-48A8-8027-A0765FC80A53}" type="slidenum">
              <a:rPr lang="en-US" smtClean="0"/>
              <a:t>17</a:t>
            </a:fld>
            <a:endParaRPr lang="en-US"/>
          </a:p>
        </p:txBody>
      </p:sp>
    </p:spTree>
    <p:extLst>
      <p:ext uri="{BB962C8B-B14F-4D97-AF65-F5344CB8AC3E}">
        <p14:creationId xmlns:p14="http://schemas.microsoft.com/office/powerpoint/2010/main" val="244537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a:t>
            </a:r>
            <a:r>
              <a:rPr lang="en-US" dirty="0" err="1"/>
              <a:t>Holsteen</a:t>
            </a:r>
            <a:r>
              <a:rPr lang="en-US" dirty="0"/>
              <a:t>. Exploring Christian Theology : Volume 1: Revelation, Scripture, and the Triune God (p. 15). Baker Publishing Group. Kindle Edition. </a:t>
            </a:r>
          </a:p>
          <a:p>
            <a:endParaRPr lang="en-US" dirty="0"/>
          </a:p>
        </p:txBody>
      </p:sp>
      <p:sp>
        <p:nvSpPr>
          <p:cNvPr id="4" name="Slide Number Placeholder 3"/>
          <p:cNvSpPr>
            <a:spLocks noGrp="1"/>
          </p:cNvSpPr>
          <p:nvPr>
            <p:ph type="sldNum" sz="quarter" idx="5"/>
          </p:nvPr>
        </p:nvSpPr>
        <p:spPr/>
        <p:txBody>
          <a:bodyPr/>
          <a:lstStyle/>
          <a:p>
            <a:fld id="{55B60921-526D-48A8-8027-A0765FC80A53}" type="slidenum">
              <a:rPr lang="en-US" smtClean="0"/>
              <a:t>18</a:t>
            </a:fld>
            <a:endParaRPr lang="en-US"/>
          </a:p>
        </p:txBody>
      </p:sp>
    </p:spTree>
    <p:extLst>
      <p:ext uri="{BB962C8B-B14F-4D97-AF65-F5344CB8AC3E}">
        <p14:creationId xmlns:p14="http://schemas.microsoft.com/office/powerpoint/2010/main" val="882505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 Theme: </a:t>
            </a:r>
            <a:r>
              <a:rPr lang="en-US" dirty="0" err="1"/>
              <a:t>Holsteen</a:t>
            </a:r>
            <a:r>
              <a:rPr lang="en-US" dirty="0"/>
              <a:t>. Exploring Christian Theology : Volume 1: Revelation, Scripture, and the Triune God (p. 16). Baker Publishing Group. Kindle Edition. </a:t>
            </a:r>
          </a:p>
          <a:p>
            <a:endParaRPr lang="en-US" dirty="0"/>
          </a:p>
        </p:txBody>
      </p:sp>
      <p:sp>
        <p:nvSpPr>
          <p:cNvPr id="4" name="Slide Number Placeholder 3"/>
          <p:cNvSpPr>
            <a:spLocks noGrp="1"/>
          </p:cNvSpPr>
          <p:nvPr>
            <p:ph type="sldNum" sz="quarter" idx="5"/>
          </p:nvPr>
        </p:nvSpPr>
        <p:spPr/>
        <p:txBody>
          <a:bodyPr/>
          <a:lstStyle/>
          <a:p>
            <a:fld id="{55B60921-526D-48A8-8027-A0765FC80A53}" type="slidenum">
              <a:rPr lang="en-US" smtClean="0"/>
              <a:t>19</a:t>
            </a:fld>
            <a:endParaRPr lang="en-US"/>
          </a:p>
        </p:txBody>
      </p:sp>
    </p:spTree>
    <p:extLst>
      <p:ext uri="{BB962C8B-B14F-4D97-AF65-F5344CB8AC3E}">
        <p14:creationId xmlns:p14="http://schemas.microsoft.com/office/powerpoint/2010/main" val="1571882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 Theme:  </a:t>
            </a:r>
            <a:r>
              <a:rPr lang="en-US" dirty="0" err="1"/>
              <a:t>Holsteen</a:t>
            </a:r>
            <a:r>
              <a:rPr lang="en-US" dirty="0"/>
              <a:t>. Exploring Christian Theology : Volume 1: Revelation, Scripture, and the Triune God (p. 17). Baker Publishing Group. Kindle Edition. </a:t>
            </a:r>
          </a:p>
          <a:p>
            <a:endParaRPr lang="en-US" dirty="0"/>
          </a:p>
        </p:txBody>
      </p:sp>
      <p:sp>
        <p:nvSpPr>
          <p:cNvPr id="4" name="Slide Number Placeholder 3"/>
          <p:cNvSpPr>
            <a:spLocks noGrp="1"/>
          </p:cNvSpPr>
          <p:nvPr>
            <p:ph type="sldNum" sz="quarter" idx="5"/>
          </p:nvPr>
        </p:nvSpPr>
        <p:spPr/>
        <p:txBody>
          <a:bodyPr/>
          <a:lstStyle/>
          <a:p>
            <a:fld id="{55B60921-526D-48A8-8027-A0765FC80A53}" type="slidenum">
              <a:rPr lang="en-US" smtClean="0"/>
              <a:t>20</a:t>
            </a:fld>
            <a:endParaRPr lang="en-US"/>
          </a:p>
        </p:txBody>
      </p:sp>
    </p:spTree>
    <p:extLst>
      <p:ext uri="{BB962C8B-B14F-4D97-AF65-F5344CB8AC3E}">
        <p14:creationId xmlns:p14="http://schemas.microsoft.com/office/powerpoint/2010/main" val="1268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60921-526D-48A8-8027-A0765FC80A53}" type="slidenum">
              <a:rPr lang="en-US" smtClean="0"/>
              <a:t>21</a:t>
            </a:fld>
            <a:endParaRPr lang="en-US"/>
          </a:p>
        </p:txBody>
      </p:sp>
    </p:spTree>
    <p:extLst>
      <p:ext uri="{BB962C8B-B14F-4D97-AF65-F5344CB8AC3E}">
        <p14:creationId xmlns:p14="http://schemas.microsoft.com/office/powerpoint/2010/main" val="4171609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D3DE5-57A2-39B9-0503-6DE865AC4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4D028-4986-E998-B1AC-260FE2D807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BB713-A1E2-6299-FE8C-FAC491A31C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2E0AA3-8FCB-05DE-AF70-ADCC666AF9A5}"/>
              </a:ext>
            </a:extLst>
          </p:cNvPr>
          <p:cNvSpPr>
            <a:spLocks noGrp="1"/>
          </p:cNvSpPr>
          <p:nvPr>
            <p:ph type="sldNum" sz="quarter" idx="5"/>
          </p:nvPr>
        </p:nvSpPr>
        <p:spPr/>
        <p:txBody>
          <a:bodyPr/>
          <a:lstStyle/>
          <a:p>
            <a:fld id="{55B60921-526D-48A8-8027-A0765FC80A53}" type="slidenum">
              <a:rPr lang="en-US" smtClean="0"/>
              <a:t>22</a:t>
            </a:fld>
            <a:endParaRPr lang="en-US"/>
          </a:p>
        </p:txBody>
      </p:sp>
    </p:spTree>
    <p:extLst>
      <p:ext uri="{BB962C8B-B14F-4D97-AF65-F5344CB8AC3E}">
        <p14:creationId xmlns:p14="http://schemas.microsoft.com/office/powerpoint/2010/main" val="2641521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A474-1048-173E-278B-78A7B463E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94AE6-3717-6C18-D15E-558E9C024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428EA3-4EAE-D2D8-74DE-F85AEA5447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2EB1BC-9216-C05A-152E-28F969D5FBB4}"/>
              </a:ext>
            </a:extLst>
          </p:cNvPr>
          <p:cNvSpPr>
            <a:spLocks noGrp="1"/>
          </p:cNvSpPr>
          <p:nvPr>
            <p:ph type="sldNum" sz="quarter" idx="5"/>
          </p:nvPr>
        </p:nvSpPr>
        <p:spPr/>
        <p:txBody>
          <a:bodyPr/>
          <a:lstStyle/>
          <a:p>
            <a:fld id="{55B60921-526D-48A8-8027-A0765FC80A53}" type="slidenum">
              <a:rPr lang="en-US" smtClean="0"/>
              <a:t>23</a:t>
            </a:fld>
            <a:endParaRPr lang="en-US"/>
          </a:p>
        </p:txBody>
      </p:sp>
    </p:spTree>
    <p:extLst>
      <p:ext uri="{BB962C8B-B14F-4D97-AF65-F5344CB8AC3E}">
        <p14:creationId xmlns:p14="http://schemas.microsoft.com/office/powerpoint/2010/main" val="426754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C01B9-C77B-2663-EF9B-E0BB1B513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17A9D-ED0D-8EA0-7935-0B62E0BED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D96DB-F23D-C064-7E45-BBF67691AF63}"/>
              </a:ext>
            </a:extLst>
          </p:cNvPr>
          <p:cNvSpPr>
            <a:spLocks noGrp="1"/>
          </p:cNvSpPr>
          <p:nvPr>
            <p:ph type="body" idx="1"/>
          </p:nvPr>
        </p:nvSpPr>
        <p:spPr/>
        <p:txBody>
          <a:bodyPr/>
          <a:lstStyle/>
          <a:p>
            <a:r>
              <a:rPr lang="en-US" dirty="0"/>
              <a:t>https://goeastmandarin.com/all-about-chinese-characters/</a:t>
            </a:r>
          </a:p>
        </p:txBody>
      </p:sp>
      <p:sp>
        <p:nvSpPr>
          <p:cNvPr id="4" name="Slide Number Placeholder 3">
            <a:extLst>
              <a:ext uri="{FF2B5EF4-FFF2-40B4-BE49-F238E27FC236}">
                <a16:creationId xmlns:a16="http://schemas.microsoft.com/office/drawing/2014/main" id="{656C38F4-F968-7E91-933A-C280417250F8}"/>
              </a:ext>
            </a:extLst>
          </p:cNvPr>
          <p:cNvSpPr>
            <a:spLocks noGrp="1"/>
          </p:cNvSpPr>
          <p:nvPr>
            <p:ph type="sldNum" sz="quarter" idx="5"/>
          </p:nvPr>
        </p:nvSpPr>
        <p:spPr/>
        <p:txBody>
          <a:bodyPr/>
          <a:lstStyle/>
          <a:p>
            <a:fld id="{55B60921-526D-48A8-8027-A0765FC80A53}" type="slidenum">
              <a:rPr lang="en-US" smtClean="0"/>
              <a:t>3</a:t>
            </a:fld>
            <a:endParaRPr lang="en-US"/>
          </a:p>
        </p:txBody>
      </p:sp>
    </p:spTree>
    <p:extLst>
      <p:ext uri="{BB962C8B-B14F-4D97-AF65-F5344CB8AC3E}">
        <p14:creationId xmlns:p14="http://schemas.microsoft.com/office/powerpoint/2010/main" val="415129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89B10-410F-A5C5-87EC-C01B1A4F2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5CAEC-FF74-1709-950F-BC29DC263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8C462-12A8-7709-B3A8-92A1BBB8A5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160B70-9382-A78C-1296-C3CFD6FA76EB}"/>
              </a:ext>
            </a:extLst>
          </p:cNvPr>
          <p:cNvSpPr>
            <a:spLocks noGrp="1"/>
          </p:cNvSpPr>
          <p:nvPr>
            <p:ph type="sldNum" sz="quarter" idx="5"/>
          </p:nvPr>
        </p:nvSpPr>
        <p:spPr/>
        <p:txBody>
          <a:bodyPr/>
          <a:lstStyle/>
          <a:p>
            <a:fld id="{55B60921-526D-48A8-8027-A0765FC80A53}" type="slidenum">
              <a:rPr lang="en-US" smtClean="0"/>
              <a:t>24</a:t>
            </a:fld>
            <a:endParaRPr lang="en-US"/>
          </a:p>
        </p:txBody>
      </p:sp>
    </p:spTree>
    <p:extLst>
      <p:ext uri="{BB962C8B-B14F-4D97-AF65-F5344CB8AC3E}">
        <p14:creationId xmlns:p14="http://schemas.microsoft.com/office/powerpoint/2010/main" val="4102283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0ECAE-8822-0EDB-9781-F3F95F3ED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AB968-E213-AC82-9900-48765BBCB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4FFE1-E4FB-74B0-492C-7CE9DB9F692F}"/>
              </a:ext>
            </a:extLst>
          </p:cNvPr>
          <p:cNvSpPr>
            <a:spLocks noGrp="1"/>
          </p:cNvSpPr>
          <p:nvPr>
            <p:ph type="body" idx="1"/>
          </p:nvPr>
        </p:nvSpPr>
        <p:spPr/>
        <p:txBody>
          <a:bodyPr/>
          <a:lstStyle/>
          <a:p>
            <a:r>
              <a:rPr lang="en-US" dirty="0"/>
              <a:t>Complete “The Bible Basically” course available at https://biblestudydownloads.org/resources/the-bible-basically/</a:t>
            </a:r>
          </a:p>
          <a:p>
            <a:endParaRPr lang="en-US" dirty="0"/>
          </a:p>
        </p:txBody>
      </p:sp>
      <p:sp>
        <p:nvSpPr>
          <p:cNvPr id="4" name="Slide Number Placeholder 3">
            <a:extLst>
              <a:ext uri="{FF2B5EF4-FFF2-40B4-BE49-F238E27FC236}">
                <a16:creationId xmlns:a16="http://schemas.microsoft.com/office/drawing/2014/main" id="{9A71DA17-48CA-11CB-DA0F-CBE1919A7544}"/>
              </a:ext>
            </a:extLst>
          </p:cNvPr>
          <p:cNvSpPr>
            <a:spLocks noGrp="1"/>
          </p:cNvSpPr>
          <p:nvPr>
            <p:ph type="sldNum" sz="quarter" idx="5"/>
          </p:nvPr>
        </p:nvSpPr>
        <p:spPr/>
        <p:txBody>
          <a:bodyPr/>
          <a:lstStyle/>
          <a:p>
            <a:fld id="{55B60921-526D-48A8-8027-A0765FC80A53}" type="slidenum">
              <a:rPr lang="en-US" smtClean="0"/>
              <a:t>25</a:t>
            </a:fld>
            <a:endParaRPr lang="en-US"/>
          </a:p>
        </p:txBody>
      </p:sp>
    </p:spTree>
    <p:extLst>
      <p:ext uri="{BB962C8B-B14F-4D97-AF65-F5344CB8AC3E}">
        <p14:creationId xmlns:p14="http://schemas.microsoft.com/office/powerpoint/2010/main" val="1573475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E2FF2-A829-0315-61FA-4AC534DF2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884D1-35BA-CDB9-F6BA-DD5C2C2894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865AB1-C5CD-1D32-FB44-F09D26641576}"/>
              </a:ext>
            </a:extLst>
          </p:cNvPr>
          <p:cNvSpPr>
            <a:spLocks noGrp="1"/>
          </p:cNvSpPr>
          <p:nvPr>
            <p:ph type="body" idx="1"/>
          </p:nvPr>
        </p:nvSpPr>
        <p:spPr/>
        <p:txBody>
          <a:bodyPr/>
          <a:lstStyle/>
          <a:p>
            <a:r>
              <a:rPr lang="en-US" dirty="0"/>
              <a:t>OT Theme: </a:t>
            </a:r>
            <a:r>
              <a:rPr lang="en-US" dirty="0" err="1"/>
              <a:t>Holsteen</a:t>
            </a:r>
            <a:r>
              <a:rPr lang="en-US" dirty="0"/>
              <a:t>. Exploring Christian Theology : Volume 1: Revelation, Scripture, and the Triune God (p. 16). Baker Publishing Group. Kindle Edition. </a:t>
            </a:r>
          </a:p>
          <a:p>
            <a:endParaRPr lang="en-US" dirty="0"/>
          </a:p>
        </p:txBody>
      </p:sp>
      <p:sp>
        <p:nvSpPr>
          <p:cNvPr id="4" name="Slide Number Placeholder 3">
            <a:extLst>
              <a:ext uri="{FF2B5EF4-FFF2-40B4-BE49-F238E27FC236}">
                <a16:creationId xmlns:a16="http://schemas.microsoft.com/office/drawing/2014/main" id="{5E4E8549-0A64-621D-A881-1A254E009BFC}"/>
              </a:ext>
            </a:extLst>
          </p:cNvPr>
          <p:cNvSpPr>
            <a:spLocks noGrp="1"/>
          </p:cNvSpPr>
          <p:nvPr>
            <p:ph type="sldNum" sz="quarter" idx="5"/>
          </p:nvPr>
        </p:nvSpPr>
        <p:spPr/>
        <p:txBody>
          <a:bodyPr/>
          <a:lstStyle/>
          <a:p>
            <a:fld id="{55B60921-526D-48A8-8027-A0765FC80A53}" type="slidenum">
              <a:rPr lang="en-US" smtClean="0"/>
              <a:t>26</a:t>
            </a:fld>
            <a:endParaRPr lang="en-US"/>
          </a:p>
        </p:txBody>
      </p:sp>
    </p:spTree>
    <p:extLst>
      <p:ext uri="{BB962C8B-B14F-4D97-AF65-F5344CB8AC3E}">
        <p14:creationId xmlns:p14="http://schemas.microsoft.com/office/powerpoint/2010/main" val="1399615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F3B1-9A7F-A8C6-F7D6-316370A3E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2436D-659C-3DD7-3A34-FE1AF92AC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35070-288D-90CE-FA57-4C94066307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975108-6D4C-9A05-8BF3-96F7FA4F672E}"/>
              </a:ext>
            </a:extLst>
          </p:cNvPr>
          <p:cNvSpPr>
            <a:spLocks noGrp="1"/>
          </p:cNvSpPr>
          <p:nvPr>
            <p:ph type="sldNum" sz="quarter" idx="5"/>
          </p:nvPr>
        </p:nvSpPr>
        <p:spPr/>
        <p:txBody>
          <a:bodyPr/>
          <a:lstStyle/>
          <a:p>
            <a:fld id="{55B60921-526D-48A8-8027-A0765FC80A53}" type="slidenum">
              <a:rPr lang="en-US" smtClean="0"/>
              <a:t>27</a:t>
            </a:fld>
            <a:endParaRPr lang="en-US"/>
          </a:p>
        </p:txBody>
      </p:sp>
    </p:spTree>
    <p:extLst>
      <p:ext uri="{BB962C8B-B14F-4D97-AF65-F5344CB8AC3E}">
        <p14:creationId xmlns:p14="http://schemas.microsoft.com/office/powerpoint/2010/main" val="1240400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80276-EA77-5CD2-BB02-07E043E20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906D7-20BA-9084-9DB5-0D4655FD0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47BB7-A264-49F3-055F-5B52CDBD1319}"/>
              </a:ext>
            </a:extLst>
          </p:cNvPr>
          <p:cNvSpPr>
            <a:spLocks noGrp="1"/>
          </p:cNvSpPr>
          <p:nvPr>
            <p:ph type="body" idx="1"/>
          </p:nvPr>
        </p:nvSpPr>
        <p:spPr/>
        <p:txBody>
          <a:bodyPr/>
          <a:lstStyle/>
          <a:p>
            <a:r>
              <a:rPr lang="en-US" dirty="0"/>
              <a:t>OT Theme: </a:t>
            </a:r>
            <a:r>
              <a:rPr lang="en-US" dirty="0" err="1"/>
              <a:t>Holsteen</a:t>
            </a:r>
            <a:r>
              <a:rPr lang="en-US" dirty="0"/>
              <a:t>. Exploring Christian Theology : Volume 1: Revelation, Scripture, and the Triune God (p. 16). Baker Publishing Group. Kindle Edition. </a:t>
            </a:r>
          </a:p>
          <a:p>
            <a:endParaRPr lang="en-US" dirty="0"/>
          </a:p>
        </p:txBody>
      </p:sp>
      <p:sp>
        <p:nvSpPr>
          <p:cNvPr id="4" name="Slide Number Placeholder 3">
            <a:extLst>
              <a:ext uri="{FF2B5EF4-FFF2-40B4-BE49-F238E27FC236}">
                <a16:creationId xmlns:a16="http://schemas.microsoft.com/office/drawing/2014/main" id="{E4CE5069-B840-406D-B7EB-A86FE2CE83FE}"/>
              </a:ext>
            </a:extLst>
          </p:cNvPr>
          <p:cNvSpPr>
            <a:spLocks noGrp="1"/>
          </p:cNvSpPr>
          <p:nvPr>
            <p:ph type="sldNum" sz="quarter" idx="5"/>
          </p:nvPr>
        </p:nvSpPr>
        <p:spPr/>
        <p:txBody>
          <a:bodyPr/>
          <a:lstStyle/>
          <a:p>
            <a:fld id="{55B60921-526D-48A8-8027-A0765FC80A53}" type="slidenum">
              <a:rPr lang="en-US" smtClean="0"/>
              <a:t>32</a:t>
            </a:fld>
            <a:endParaRPr lang="en-US"/>
          </a:p>
        </p:txBody>
      </p:sp>
    </p:spTree>
    <p:extLst>
      <p:ext uri="{BB962C8B-B14F-4D97-AF65-F5344CB8AC3E}">
        <p14:creationId xmlns:p14="http://schemas.microsoft.com/office/powerpoint/2010/main" val="1321826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4EC5-E698-6B0A-B401-F6CCD44CF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F9FE3-C0A1-028B-9554-89E1CB2A0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F92E6-3C6A-33D7-B7AA-727D01D040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11F01-85E1-8A27-2948-F27C7570B058}"/>
              </a:ext>
            </a:extLst>
          </p:cNvPr>
          <p:cNvSpPr>
            <a:spLocks noGrp="1"/>
          </p:cNvSpPr>
          <p:nvPr>
            <p:ph type="sldNum" sz="quarter" idx="5"/>
          </p:nvPr>
        </p:nvSpPr>
        <p:spPr/>
        <p:txBody>
          <a:bodyPr/>
          <a:lstStyle/>
          <a:p>
            <a:fld id="{55B60921-526D-48A8-8027-A0765FC80A53}" type="slidenum">
              <a:rPr lang="en-US" smtClean="0"/>
              <a:t>33</a:t>
            </a:fld>
            <a:endParaRPr lang="en-US"/>
          </a:p>
        </p:txBody>
      </p:sp>
    </p:spTree>
    <p:extLst>
      <p:ext uri="{BB962C8B-B14F-4D97-AF65-F5344CB8AC3E}">
        <p14:creationId xmlns:p14="http://schemas.microsoft.com/office/powerpoint/2010/main" val="2522377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1EC36-562E-A45C-3415-F57526AC1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FE751-6E33-3E73-C6F5-5332AB56A0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DDFEF-7F0F-CD38-34D7-90FE3A619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970A08-33F3-D36E-C5F0-5D9FFA983C9F}"/>
              </a:ext>
            </a:extLst>
          </p:cNvPr>
          <p:cNvSpPr>
            <a:spLocks noGrp="1"/>
          </p:cNvSpPr>
          <p:nvPr>
            <p:ph type="sldNum" sz="quarter" idx="5"/>
          </p:nvPr>
        </p:nvSpPr>
        <p:spPr/>
        <p:txBody>
          <a:bodyPr/>
          <a:lstStyle/>
          <a:p>
            <a:fld id="{55B60921-526D-48A8-8027-A0765FC80A53}" type="slidenum">
              <a:rPr lang="en-US" smtClean="0"/>
              <a:t>34</a:t>
            </a:fld>
            <a:endParaRPr lang="en-US"/>
          </a:p>
        </p:txBody>
      </p:sp>
    </p:spTree>
    <p:extLst>
      <p:ext uri="{BB962C8B-B14F-4D97-AF65-F5344CB8AC3E}">
        <p14:creationId xmlns:p14="http://schemas.microsoft.com/office/powerpoint/2010/main" val="1670276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875DF-9CB9-2817-195D-FE73693A1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C425C-9FE7-3A34-6FBF-641B851EB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BC71B-D6B2-B2C3-19A5-2770A77CB8CA}"/>
              </a:ext>
            </a:extLst>
          </p:cNvPr>
          <p:cNvSpPr>
            <a:spLocks noGrp="1"/>
          </p:cNvSpPr>
          <p:nvPr>
            <p:ph type="body" idx="1"/>
          </p:nvPr>
        </p:nvSpPr>
        <p:spPr/>
        <p:txBody>
          <a:bodyPr/>
          <a:lstStyle/>
          <a:p>
            <a:r>
              <a:rPr lang="en-US" dirty="0"/>
              <a:t>OT Theme: </a:t>
            </a:r>
            <a:r>
              <a:rPr lang="en-US" dirty="0" err="1"/>
              <a:t>Holsteen</a:t>
            </a:r>
            <a:r>
              <a:rPr lang="en-US" dirty="0"/>
              <a:t>. Exploring Christian Theology : Volume 1: Revelation, Scripture, and the Triune God (p. 16). Baker Publishing Group. Kindle Edition. </a:t>
            </a:r>
          </a:p>
          <a:p>
            <a:endParaRPr lang="en-US" dirty="0"/>
          </a:p>
        </p:txBody>
      </p:sp>
      <p:sp>
        <p:nvSpPr>
          <p:cNvPr id="4" name="Slide Number Placeholder 3">
            <a:extLst>
              <a:ext uri="{FF2B5EF4-FFF2-40B4-BE49-F238E27FC236}">
                <a16:creationId xmlns:a16="http://schemas.microsoft.com/office/drawing/2014/main" id="{7C84B897-1E54-46D8-61A5-250DE03E89BB}"/>
              </a:ext>
            </a:extLst>
          </p:cNvPr>
          <p:cNvSpPr>
            <a:spLocks noGrp="1"/>
          </p:cNvSpPr>
          <p:nvPr>
            <p:ph type="sldNum" sz="quarter" idx="5"/>
          </p:nvPr>
        </p:nvSpPr>
        <p:spPr/>
        <p:txBody>
          <a:bodyPr/>
          <a:lstStyle/>
          <a:p>
            <a:fld id="{55B60921-526D-48A8-8027-A0765FC80A53}" type="slidenum">
              <a:rPr lang="en-US" smtClean="0"/>
              <a:t>36</a:t>
            </a:fld>
            <a:endParaRPr lang="en-US"/>
          </a:p>
        </p:txBody>
      </p:sp>
    </p:spTree>
    <p:extLst>
      <p:ext uri="{BB962C8B-B14F-4D97-AF65-F5344CB8AC3E}">
        <p14:creationId xmlns:p14="http://schemas.microsoft.com/office/powerpoint/2010/main" val="1092268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20321-B049-BD48-386E-70F147286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D3941-C289-1A7E-B8FA-5F3E42620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1D102-23B5-4D09-CD88-A27DC28D82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8C6E5A-BB54-64B8-994A-73C2E20DE6F0}"/>
              </a:ext>
            </a:extLst>
          </p:cNvPr>
          <p:cNvSpPr>
            <a:spLocks noGrp="1"/>
          </p:cNvSpPr>
          <p:nvPr>
            <p:ph type="sldNum" sz="quarter" idx="5"/>
          </p:nvPr>
        </p:nvSpPr>
        <p:spPr/>
        <p:txBody>
          <a:bodyPr/>
          <a:lstStyle/>
          <a:p>
            <a:fld id="{55B60921-526D-48A8-8027-A0765FC80A53}" type="slidenum">
              <a:rPr lang="en-US" smtClean="0"/>
              <a:t>37</a:t>
            </a:fld>
            <a:endParaRPr lang="en-US"/>
          </a:p>
        </p:txBody>
      </p:sp>
    </p:spTree>
    <p:extLst>
      <p:ext uri="{BB962C8B-B14F-4D97-AF65-F5344CB8AC3E}">
        <p14:creationId xmlns:p14="http://schemas.microsoft.com/office/powerpoint/2010/main" val="1109059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6783C-EEB3-AE97-585A-497C1E8D5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843C6-F692-74BC-1315-47BADF89E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FAE79-064E-474A-5478-96F16D411A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B5AFCE-8CFA-92D2-68A0-AD969F025DE5}"/>
              </a:ext>
            </a:extLst>
          </p:cNvPr>
          <p:cNvSpPr>
            <a:spLocks noGrp="1"/>
          </p:cNvSpPr>
          <p:nvPr>
            <p:ph type="sldNum" sz="quarter" idx="5"/>
          </p:nvPr>
        </p:nvSpPr>
        <p:spPr/>
        <p:txBody>
          <a:bodyPr/>
          <a:lstStyle/>
          <a:p>
            <a:fld id="{55B60921-526D-48A8-8027-A0765FC80A53}" type="slidenum">
              <a:rPr lang="en-US" smtClean="0"/>
              <a:t>38</a:t>
            </a:fld>
            <a:endParaRPr lang="en-US"/>
          </a:p>
        </p:txBody>
      </p:sp>
    </p:spTree>
    <p:extLst>
      <p:ext uri="{BB962C8B-B14F-4D97-AF65-F5344CB8AC3E}">
        <p14:creationId xmlns:p14="http://schemas.microsoft.com/office/powerpoint/2010/main" val="275154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CCD2-550F-B7B4-4CC6-EEBA7B1AA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C455E-71F1-2765-6797-71C63FF0A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B9BCF-9CF5-BEE5-2E5A-B06A58CFE70E}"/>
              </a:ext>
            </a:extLst>
          </p:cNvPr>
          <p:cNvSpPr>
            <a:spLocks noGrp="1"/>
          </p:cNvSpPr>
          <p:nvPr>
            <p:ph type="body" idx="1"/>
          </p:nvPr>
        </p:nvSpPr>
        <p:spPr/>
        <p:txBody>
          <a:bodyPr/>
          <a:lstStyle/>
          <a:p>
            <a:r>
              <a:rPr lang="en-US" dirty="0"/>
              <a:t>https://goeastmandarin.com/all-about-chinese-characters/</a:t>
            </a:r>
          </a:p>
        </p:txBody>
      </p:sp>
      <p:sp>
        <p:nvSpPr>
          <p:cNvPr id="4" name="Slide Number Placeholder 3">
            <a:extLst>
              <a:ext uri="{FF2B5EF4-FFF2-40B4-BE49-F238E27FC236}">
                <a16:creationId xmlns:a16="http://schemas.microsoft.com/office/drawing/2014/main" id="{29CCAC22-D4FC-BFB2-4BCC-A3AE42ED33AC}"/>
              </a:ext>
            </a:extLst>
          </p:cNvPr>
          <p:cNvSpPr>
            <a:spLocks noGrp="1"/>
          </p:cNvSpPr>
          <p:nvPr>
            <p:ph type="sldNum" sz="quarter" idx="5"/>
          </p:nvPr>
        </p:nvSpPr>
        <p:spPr/>
        <p:txBody>
          <a:bodyPr/>
          <a:lstStyle/>
          <a:p>
            <a:fld id="{55B60921-526D-48A8-8027-A0765FC80A53}" type="slidenum">
              <a:rPr lang="en-US" smtClean="0"/>
              <a:t>4</a:t>
            </a:fld>
            <a:endParaRPr lang="en-US"/>
          </a:p>
        </p:txBody>
      </p:sp>
    </p:spTree>
    <p:extLst>
      <p:ext uri="{BB962C8B-B14F-4D97-AF65-F5344CB8AC3E}">
        <p14:creationId xmlns:p14="http://schemas.microsoft.com/office/powerpoint/2010/main" val="800879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334DB-EA7B-0163-1F4A-F1F06F8A8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D82D9-4B65-CC83-D118-D72119888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7D4B6-8CFE-DEAD-EDDE-EAF787E2A0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830B2C-F2B3-6352-9219-72A1D8DFC76F}"/>
              </a:ext>
            </a:extLst>
          </p:cNvPr>
          <p:cNvSpPr>
            <a:spLocks noGrp="1"/>
          </p:cNvSpPr>
          <p:nvPr>
            <p:ph type="sldNum" sz="quarter" idx="5"/>
          </p:nvPr>
        </p:nvSpPr>
        <p:spPr/>
        <p:txBody>
          <a:bodyPr/>
          <a:lstStyle/>
          <a:p>
            <a:fld id="{55B60921-526D-48A8-8027-A0765FC80A53}" type="slidenum">
              <a:rPr lang="en-US" smtClean="0"/>
              <a:t>39</a:t>
            </a:fld>
            <a:endParaRPr lang="en-US"/>
          </a:p>
        </p:txBody>
      </p:sp>
    </p:spTree>
    <p:extLst>
      <p:ext uri="{BB962C8B-B14F-4D97-AF65-F5344CB8AC3E}">
        <p14:creationId xmlns:p14="http://schemas.microsoft.com/office/powerpoint/2010/main" val="1825260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974A5-967B-17A2-B59B-E51F7830C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B3DDA-AB56-9D2C-5807-6DD4743D3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A1CFC-14FD-D0CD-3F22-E400F3134201}"/>
              </a:ext>
            </a:extLst>
          </p:cNvPr>
          <p:cNvSpPr>
            <a:spLocks noGrp="1"/>
          </p:cNvSpPr>
          <p:nvPr>
            <p:ph type="body" idx="1"/>
          </p:nvPr>
        </p:nvSpPr>
        <p:spPr/>
        <p:txBody>
          <a:bodyPr/>
          <a:lstStyle/>
          <a:p>
            <a:r>
              <a:rPr lang="en-US" dirty="0"/>
              <a:t>OT Theme: </a:t>
            </a:r>
            <a:r>
              <a:rPr lang="en-US" dirty="0" err="1"/>
              <a:t>Holsteen</a:t>
            </a:r>
            <a:r>
              <a:rPr lang="en-US" dirty="0"/>
              <a:t>. Exploring Christian Theology : Volume 1: Revelation, Scripture, and the Triune God (p. 16). Baker Publishing Group. Kindle Edition. </a:t>
            </a:r>
          </a:p>
          <a:p>
            <a:endParaRPr lang="en-US" dirty="0"/>
          </a:p>
        </p:txBody>
      </p:sp>
      <p:sp>
        <p:nvSpPr>
          <p:cNvPr id="4" name="Slide Number Placeholder 3">
            <a:extLst>
              <a:ext uri="{FF2B5EF4-FFF2-40B4-BE49-F238E27FC236}">
                <a16:creationId xmlns:a16="http://schemas.microsoft.com/office/drawing/2014/main" id="{949B318D-34BD-4737-6158-A3A78BD868DB}"/>
              </a:ext>
            </a:extLst>
          </p:cNvPr>
          <p:cNvSpPr>
            <a:spLocks noGrp="1"/>
          </p:cNvSpPr>
          <p:nvPr>
            <p:ph type="sldNum" sz="quarter" idx="5"/>
          </p:nvPr>
        </p:nvSpPr>
        <p:spPr/>
        <p:txBody>
          <a:bodyPr/>
          <a:lstStyle/>
          <a:p>
            <a:fld id="{55B60921-526D-48A8-8027-A0765FC80A53}" type="slidenum">
              <a:rPr lang="en-US" smtClean="0"/>
              <a:t>44</a:t>
            </a:fld>
            <a:endParaRPr lang="en-US"/>
          </a:p>
        </p:txBody>
      </p:sp>
    </p:spTree>
    <p:extLst>
      <p:ext uri="{BB962C8B-B14F-4D97-AF65-F5344CB8AC3E}">
        <p14:creationId xmlns:p14="http://schemas.microsoft.com/office/powerpoint/2010/main" val="1160791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85698-11A0-7DBF-8E11-FB52A0674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89CD5-E912-C891-D85B-3C52F1AD7D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452A6-ABA6-D36E-7C30-ADF899DB7E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CD4B72-3550-7BB3-0B11-952B6AC7BEA2}"/>
              </a:ext>
            </a:extLst>
          </p:cNvPr>
          <p:cNvSpPr>
            <a:spLocks noGrp="1"/>
          </p:cNvSpPr>
          <p:nvPr>
            <p:ph type="sldNum" sz="quarter" idx="5"/>
          </p:nvPr>
        </p:nvSpPr>
        <p:spPr/>
        <p:txBody>
          <a:bodyPr/>
          <a:lstStyle/>
          <a:p>
            <a:fld id="{55B60921-526D-48A8-8027-A0765FC80A53}" type="slidenum">
              <a:rPr lang="en-US" smtClean="0"/>
              <a:t>45</a:t>
            </a:fld>
            <a:endParaRPr lang="en-US"/>
          </a:p>
        </p:txBody>
      </p:sp>
    </p:spTree>
    <p:extLst>
      <p:ext uri="{BB962C8B-B14F-4D97-AF65-F5344CB8AC3E}">
        <p14:creationId xmlns:p14="http://schemas.microsoft.com/office/powerpoint/2010/main" val="397379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2A963-679C-7C4C-27E3-8AA0E04D9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8F7BA-BDA3-8D77-4BD2-D890AD900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1555D-95F0-AE73-2E0F-C25D39B38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79687B-8FF5-44D4-F9CD-5CBE1238FC6B}"/>
              </a:ext>
            </a:extLst>
          </p:cNvPr>
          <p:cNvSpPr>
            <a:spLocks noGrp="1"/>
          </p:cNvSpPr>
          <p:nvPr>
            <p:ph type="sldNum" sz="quarter" idx="5"/>
          </p:nvPr>
        </p:nvSpPr>
        <p:spPr/>
        <p:txBody>
          <a:bodyPr/>
          <a:lstStyle/>
          <a:p>
            <a:fld id="{55B60921-526D-48A8-8027-A0765FC80A53}" type="slidenum">
              <a:rPr lang="en-US" smtClean="0"/>
              <a:t>47</a:t>
            </a:fld>
            <a:endParaRPr lang="en-US"/>
          </a:p>
        </p:txBody>
      </p:sp>
    </p:spTree>
    <p:extLst>
      <p:ext uri="{BB962C8B-B14F-4D97-AF65-F5344CB8AC3E}">
        <p14:creationId xmlns:p14="http://schemas.microsoft.com/office/powerpoint/2010/main" val="3059565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D566C-2514-A434-88ED-DDF35F299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2363A-24AA-747F-ADD9-235499A48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6D91E-DAF2-60CC-ADBA-6CD37312D9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87E3BB-0288-5AD1-B980-EA97BB4BC348}"/>
              </a:ext>
            </a:extLst>
          </p:cNvPr>
          <p:cNvSpPr>
            <a:spLocks noGrp="1"/>
          </p:cNvSpPr>
          <p:nvPr>
            <p:ph type="sldNum" sz="quarter" idx="5"/>
          </p:nvPr>
        </p:nvSpPr>
        <p:spPr/>
        <p:txBody>
          <a:bodyPr/>
          <a:lstStyle/>
          <a:p>
            <a:fld id="{55B60921-526D-48A8-8027-A0765FC80A53}" type="slidenum">
              <a:rPr lang="en-US" smtClean="0"/>
              <a:t>49</a:t>
            </a:fld>
            <a:endParaRPr lang="en-US"/>
          </a:p>
        </p:txBody>
      </p:sp>
    </p:spTree>
    <p:extLst>
      <p:ext uri="{BB962C8B-B14F-4D97-AF65-F5344CB8AC3E}">
        <p14:creationId xmlns:p14="http://schemas.microsoft.com/office/powerpoint/2010/main" val="1024697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Tataryn</a:t>
            </a:r>
            <a:r>
              <a:rPr lang="en-US" dirty="0"/>
              <a:t> - Own work, CC BY-SA 3.0, https://commons.wikimedia.org/w/index.php?curid=19625326</a:t>
            </a:r>
          </a:p>
        </p:txBody>
      </p:sp>
      <p:sp>
        <p:nvSpPr>
          <p:cNvPr id="4" name="Slide Number Placeholder 3"/>
          <p:cNvSpPr>
            <a:spLocks noGrp="1"/>
          </p:cNvSpPr>
          <p:nvPr>
            <p:ph type="sldNum" sz="quarter" idx="5"/>
          </p:nvPr>
        </p:nvSpPr>
        <p:spPr/>
        <p:txBody>
          <a:bodyPr/>
          <a:lstStyle/>
          <a:p>
            <a:fld id="{55B60921-526D-48A8-8027-A0765FC80A53}" type="slidenum">
              <a:rPr lang="en-US" smtClean="0"/>
              <a:t>56</a:t>
            </a:fld>
            <a:endParaRPr lang="en-US"/>
          </a:p>
        </p:txBody>
      </p:sp>
    </p:spTree>
    <p:extLst>
      <p:ext uri="{BB962C8B-B14F-4D97-AF65-F5344CB8AC3E}">
        <p14:creationId xmlns:p14="http://schemas.microsoft.com/office/powerpoint/2010/main" val="4149656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E539B-7654-2B4B-0127-A3FC7992B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5838D-706F-4EBA-4716-6EAEFA617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28972-FFD8-5C77-6716-64488946DA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99BD61-F05D-3FAA-DE1E-12A69BAFCF5C}"/>
              </a:ext>
            </a:extLst>
          </p:cNvPr>
          <p:cNvSpPr>
            <a:spLocks noGrp="1"/>
          </p:cNvSpPr>
          <p:nvPr>
            <p:ph type="sldNum" sz="quarter" idx="5"/>
          </p:nvPr>
        </p:nvSpPr>
        <p:spPr/>
        <p:txBody>
          <a:bodyPr/>
          <a:lstStyle/>
          <a:p>
            <a:fld id="{55B60921-526D-48A8-8027-A0765FC80A53}" type="slidenum">
              <a:rPr lang="en-US" smtClean="0"/>
              <a:t>58</a:t>
            </a:fld>
            <a:endParaRPr lang="en-US"/>
          </a:p>
        </p:txBody>
      </p:sp>
    </p:spTree>
    <p:extLst>
      <p:ext uri="{BB962C8B-B14F-4D97-AF65-F5344CB8AC3E}">
        <p14:creationId xmlns:p14="http://schemas.microsoft.com/office/powerpoint/2010/main" val="2454439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881BF-250E-4D60-B9C8-BF947A0818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A9580-BFF1-D1D5-0A2E-CC131D627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D1AB8-53FC-3C8B-0B5A-2ADE699FB801}"/>
              </a:ext>
            </a:extLst>
          </p:cNvPr>
          <p:cNvSpPr>
            <a:spLocks noGrp="1"/>
          </p:cNvSpPr>
          <p:nvPr>
            <p:ph type="body" idx="1"/>
          </p:nvPr>
        </p:nvSpPr>
        <p:spPr/>
        <p:txBody>
          <a:bodyPr/>
          <a:lstStyle/>
          <a:p>
            <a:r>
              <a:rPr lang="en-US" dirty="0"/>
              <a:t>NT Theme:  </a:t>
            </a:r>
            <a:r>
              <a:rPr lang="en-US" dirty="0" err="1"/>
              <a:t>Holsteen</a:t>
            </a:r>
            <a:r>
              <a:rPr lang="en-US" dirty="0"/>
              <a:t>. Exploring Christian Theology : Volume 1: Revelation, Scripture, and the Triune God (p. 17). Baker Publishing Group. Kindle Edition. </a:t>
            </a:r>
          </a:p>
          <a:p>
            <a:endParaRPr lang="en-US" dirty="0"/>
          </a:p>
        </p:txBody>
      </p:sp>
      <p:sp>
        <p:nvSpPr>
          <p:cNvPr id="4" name="Slide Number Placeholder 3">
            <a:extLst>
              <a:ext uri="{FF2B5EF4-FFF2-40B4-BE49-F238E27FC236}">
                <a16:creationId xmlns:a16="http://schemas.microsoft.com/office/drawing/2014/main" id="{7AEEE3E7-27ED-71F1-080E-D414400F06BF}"/>
              </a:ext>
            </a:extLst>
          </p:cNvPr>
          <p:cNvSpPr>
            <a:spLocks noGrp="1"/>
          </p:cNvSpPr>
          <p:nvPr>
            <p:ph type="sldNum" sz="quarter" idx="5"/>
          </p:nvPr>
        </p:nvSpPr>
        <p:spPr/>
        <p:txBody>
          <a:bodyPr/>
          <a:lstStyle/>
          <a:p>
            <a:fld id="{55B60921-526D-48A8-8027-A0765FC80A53}" type="slidenum">
              <a:rPr lang="en-US" smtClean="0"/>
              <a:t>59</a:t>
            </a:fld>
            <a:endParaRPr lang="en-US"/>
          </a:p>
        </p:txBody>
      </p:sp>
    </p:spTree>
    <p:extLst>
      <p:ext uri="{BB962C8B-B14F-4D97-AF65-F5344CB8AC3E}">
        <p14:creationId xmlns:p14="http://schemas.microsoft.com/office/powerpoint/2010/main" val="2634743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C4016-CD8D-19EB-5F0F-5B4B68B75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DD081-2033-FC83-A5D5-403814782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108EB-C921-BE46-8711-418BEBDB95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A3F9F5-FF08-7A76-81F5-C0678F92341F}"/>
              </a:ext>
            </a:extLst>
          </p:cNvPr>
          <p:cNvSpPr>
            <a:spLocks noGrp="1"/>
          </p:cNvSpPr>
          <p:nvPr>
            <p:ph type="sldNum" sz="quarter" idx="5"/>
          </p:nvPr>
        </p:nvSpPr>
        <p:spPr/>
        <p:txBody>
          <a:bodyPr/>
          <a:lstStyle/>
          <a:p>
            <a:fld id="{55B60921-526D-48A8-8027-A0765FC80A53}" type="slidenum">
              <a:rPr lang="en-US" smtClean="0"/>
              <a:t>60</a:t>
            </a:fld>
            <a:endParaRPr lang="en-US"/>
          </a:p>
        </p:txBody>
      </p:sp>
    </p:spTree>
    <p:extLst>
      <p:ext uri="{BB962C8B-B14F-4D97-AF65-F5344CB8AC3E}">
        <p14:creationId xmlns:p14="http://schemas.microsoft.com/office/powerpoint/2010/main" val="2239267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487BE-096F-0861-3181-586CB4D5C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97719-17E6-6716-9EAF-F2B5A88B6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E7128-B8A0-E914-CC6F-5BEA2C3D60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EC1DF-B875-7409-27BE-E20859050967}"/>
              </a:ext>
            </a:extLst>
          </p:cNvPr>
          <p:cNvSpPr>
            <a:spLocks noGrp="1"/>
          </p:cNvSpPr>
          <p:nvPr>
            <p:ph type="sldNum" sz="quarter" idx="5"/>
          </p:nvPr>
        </p:nvSpPr>
        <p:spPr/>
        <p:txBody>
          <a:bodyPr/>
          <a:lstStyle/>
          <a:p>
            <a:fld id="{55B60921-526D-48A8-8027-A0765FC80A53}" type="slidenum">
              <a:rPr lang="en-US" smtClean="0"/>
              <a:t>61</a:t>
            </a:fld>
            <a:endParaRPr lang="en-US"/>
          </a:p>
        </p:txBody>
      </p:sp>
    </p:spTree>
    <p:extLst>
      <p:ext uri="{BB962C8B-B14F-4D97-AF65-F5344CB8AC3E}">
        <p14:creationId xmlns:p14="http://schemas.microsoft.com/office/powerpoint/2010/main" val="145625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OpenAI. </a:t>
            </a:r>
            <a:r>
              <a:rPr lang="en-US" i="1" dirty="0"/>
              <a:t>The Big Picture of the Bible</a:t>
            </a:r>
            <a:r>
              <a:rPr lang="en-US" dirty="0"/>
              <a:t>. AI-generated image, 2025. ChatGPT.</a:t>
            </a:r>
          </a:p>
          <a:p>
            <a:r>
              <a:rPr lang="en-US" dirty="0"/>
              <a:t>Using the prompt:  create a 16x9 image with the theme of "the big picture" of the bible taking into account the following list: creation, fall of man, flood of Noah, Biblical Patriarchs, Moses and the Exodus, cycle of judges, kingdom united and divided, captivity, nation returns from captivity, Christ on Earth, Christ's 2nd coming, 1000 year reign </a:t>
            </a:r>
          </a:p>
        </p:txBody>
      </p:sp>
      <p:sp>
        <p:nvSpPr>
          <p:cNvPr id="4" name="Slide Number Placeholder 3"/>
          <p:cNvSpPr>
            <a:spLocks noGrp="1"/>
          </p:cNvSpPr>
          <p:nvPr>
            <p:ph type="sldNum" sz="quarter" idx="5"/>
          </p:nvPr>
        </p:nvSpPr>
        <p:spPr/>
        <p:txBody>
          <a:bodyPr/>
          <a:lstStyle/>
          <a:p>
            <a:fld id="{55B60921-526D-48A8-8027-A0765FC80A53}" type="slidenum">
              <a:rPr lang="en-US" smtClean="0"/>
              <a:t>6</a:t>
            </a:fld>
            <a:endParaRPr lang="en-US"/>
          </a:p>
        </p:txBody>
      </p:sp>
    </p:spTree>
    <p:extLst>
      <p:ext uri="{BB962C8B-B14F-4D97-AF65-F5344CB8AC3E}">
        <p14:creationId xmlns:p14="http://schemas.microsoft.com/office/powerpoint/2010/main" val="1105527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8BB68-A757-AC68-39FB-74FC13B43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47719-20B1-DF12-0719-C0154266B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7BF4-F80F-EA41-94BF-E68DEF7378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6EB18C-B954-718F-09A8-1646892587FB}"/>
              </a:ext>
            </a:extLst>
          </p:cNvPr>
          <p:cNvSpPr>
            <a:spLocks noGrp="1"/>
          </p:cNvSpPr>
          <p:nvPr>
            <p:ph type="sldNum" sz="quarter" idx="5"/>
          </p:nvPr>
        </p:nvSpPr>
        <p:spPr/>
        <p:txBody>
          <a:bodyPr/>
          <a:lstStyle/>
          <a:p>
            <a:fld id="{55B60921-526D-48A8-8027-A0765FC80A53}" type="slidenum">
              <a:rPr lang="en-US" smtClean="0"/>
              <a:t>65</a:t>
            </a:fld>
            <a:endParaRPr lang="en-US"/>
          </a:p>
        </p:txBody>
      </p:sp>
    </p:spTree>
    <p:extLst>
      <p:ext uri="{BB962C8B-B14F-4D97-AF65-F5344CB8AC3E}">
        <p14:creationId xmlns:p14="http://schemas.microsoft.com/office/powerpoint/2010/main" val="2470850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54270-F12A-9FC5-7721-4356502D2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83126-69A8-1D9B-B422-2A30E00FB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23673-7A1E-21ED-7CB1-03EA3388CE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ED3911-EFB5-9592-EE1B-46823BEA6F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89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US" b="1" dirty="0" err="1"/>
              <a:t>Ludamus</a:t>
            </a:r>
            <a:r>
              <a:rPr lang="en-US" b="1" dirty="0"/>
              <a:t>: An Exploration of Musical Improv and Spirituality in Christian Theology and Praxis"</a:t>
            </a:r>
            <a:r>
              <a:rPr lang="en-US" dirty="0"/>
              <a:t> by Will Parker (2024) Yale Divinity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OpenAI. AI-generated image, 2025. ChatGPT.</a:t>
            </a:r>
          </a:p>
          <a:p>
            <a:r>
              <a:rPr lang="en-US" dirty="0"/>
              <a:t>Using the prompt create a 16x9 image for </a:t>
            </a:r>
            <a:r>
              <a:rPr lang="en-US" dirty="0" err="1"/>
              <a:t>Ludamus</a:t>
            </a:r>
            <a:r>
              <a:rPr lang="en-US" dirty="0"/>
              <a:t>: An Exploration of Musical Improv and Spirituality in Christian Theology and Praxis</a:t>
            </a:r>
          </a:p>
        </p:txBody>
      </p:sp>
      <p:sp>
        <p:nvSpPr>
          <p:cNvPr id="4" name="Slide Number Placeholder 3"/>
          <p:cNvSpPr>
            <a:spLocks noGrp="1"/>
          </p:cNvSpPr>
          <p:nvPr>
            <p:ph type="sldNum" sz="quarter" idx="5"/>
          </p:nvPr>
        </p:nvSpPr>
        <p:spPr/>
        <p:txBody>
          <a:bodyPr/>
          <a:lstStyle/>
          <a:p>
            <a:fld id="{55B60921-526D-48A8-8027-A0765FC80A53}" type="slidenum">
              <a:rPr lang="en-US" smtClean="0"/>
              <a:t>8</a:t>
            </a:fld>
            <a:endParaRPr lang="en-US"/>
          </a:p>
        </p:txBody>
      </p:sp>
    </p:spTree>
    <p:extLst>
      <p:ext uri="{BB962C8B-B14F-4D97-AF65-F5344CB8AC3E}">
        <p14:creationId xmlns:p14="http://schemas.microsoft.com/office/powerpoint/2010/main" val="282730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created using ChatGPT using the prompt “provide a list of 15 humorous liberal doctor theological dissertation titles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OpenAI.. AI-generated image, 2025. ChatGPT.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prompt create a 16x9 image for "Finding God in a Latte: A Sacramental Theology of Third-Wave Coffee Shops"</a:t>
            </a:r>
          </a:p>
          <a:p>
            <a:endParaRPr lang="en-US" dirty="0"/>
          </a:p>
        </p:txBody>
      </p:sp>
      <p:sp>
        <p:nvSpPr>
          <p:cNvPr id="4" name="Slide Number Placeholder 3"/>
          <p:cNvSpPr>
            <a:spLocks noGrp="1"/>
          </p:cNvSpPr>
          <p:nvPr>
            <p:ph type="sldNum" sz="quarter" idx="5"/>
          </p:nvPr>
        </p:nvSpPr>
        <p:spPr/>
        <p:txBody>
          <a:bodyPr/>
          <a:lstStyle/>
          <a:p>
            <a:fld id="{55B60921-526D-48A8-8027-A0765FC80A53}" type="slidenum">
              <a:rPr lang="en-US" smtClean="0"/>
              <a:t>9</a:t>
            </a:fld>
            <a:endParaRPr lang="en-US"/>
          </a:p>
        </p:txBody>
      </p:sp>
    </p:spTree>
    <p:extLst>
      <p:ext uri="{BB962C8B-B14F-4D97-AF65-F5344CB8AC3E}">
        <p14:creationId xmlns:p14="http://schemas.microsoft.com/office/powerpoint/2010/main" val="302739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Taste and See . . .: The Eucharist as Immersive Theatre"</a:t>
            </a:r>
            <a:r>
              <a:rPr lang="en-US" dirty="0"/>
              <a:t> by Vincent Lin (2024) Yale Divinity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OpenAI. AI-generated image, 2025. ChatGPT.</a:t>
            </a:r>
          </a:p>
          <a:p>
            <a:r>
              <a:rPr lang="en-US" dirty="0"/>
              <a:t>Using the prompt create a 16x9 image for "Taste and See . . .: The Eucharist as Immersive Theatre" </a:t>
            </a:r>
          </a:p>
        </p:txBody>
      </p:sp>
      <p:sp>
        <p:nvSpPr>
          <p:cNvPr id="4" name="Slide Number Placeholder 3"/>
          <p:cNvSpPr>
            <a:spLocks noGrp="1"/>
          </p:cNvSpPr>
          <p:nvPr>
            <p:ph type="sldNum" sz="quarter" idx="5"/>
          </p:nvPr>
        </p:nvSpPr>
        <p:spPr/>
        <p:txBody>
          <a:bodyPr/>
          <a:lstStyle/>
          <a:p>
            <a:fld id="{55B60921-526D-48A8-8027-A0765FC80A53}" type="slidenum">
              <a:rPr lang="en-US" smtClean="0"/>
              <a:t>10</a:t>
            </a:fld>
            <a:endParaRPr lang="en-US"/>
          </a:p>
        </p:txBody>
      </p:sp>
    </p:spTree>
    <p:extLst>
      <p:ext uri="{BB962C8B-B14F-4D97-AF65-F5344CB8AC3E}">
        <p14:creationId xmlns:p14="http://schemas.microsoft.com/office/powerpoint/2010/main" val="4115903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created using ChatGPT using the prompt “provide a list of 15 humorous liberal doctor theological dissertation titles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OpenAI. AI-generated image, 2025. ChatGPT.</a:t>
            </a:r>
          </a:p>
          <a:p>
            <a:r>
              <a:rPr lang="en-US" dirty="0"/>
              <a:t>Using the prompt “create a 16x9 image for "The Kingdom of God Is a Group Chat: Ecclesiology in the Age of Emojis"</a:t>
            </a:r>
          </a:p>
        </p:txBody>
      </p:sp>
      <p:sp>
        <p:nvSpPr>
          <p:cNvPr id="4" name="Slide Number Placeholder 3"/>
          <p:cNvSpPr>
            <a:spLocks noGrp="1"/>
          </p:cNvSpPr>
          <p:nvPr>
            <p:ph type="sldNum" sz="quarter" idx="5"/>
          </p:nvPr>
        </p:nvSpPr>
        <p:spPr/>
        <p:txBody>
          <a:bodyPr/>
          <a:lstStyle/>
          <a:p>
            <a:fld id="{55B60921-526D-48A8-8027-A0765FC80A53}" type="slidenum">
              <a:rPr lang="en-US" smtClean="0"/>
              <a:t>11</a:t>
            </a:fld>
            <a:endParaRPr lang="en-US"/>
          </a:p>
        </p:txBody>
      </p:sp>
    </p:spTree>
    <p:extLst>
      <p:ext uri="{BB962C8B-B14F-4D97-AF65-F5344CB8AC3E}">
        <p14:creationId xmlns:p14="http://schemas.microsoft.com/office/powerpoint/2010/main" val="99172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B4C36-1EE1-71C4-5AD3-75582A3D3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EAD7B-5061-4BB7-1F1A-AD59DE6E1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6309B-A2E9-5CEB-5404-241BC974DA2D}"/>
              </a:ext>
            </a:extLst>
          </p:cNvPr>
          <p:cNvSpPr>
            <a:spLocks noGrp="1"/>
          </p:cNvSpPr>
          <p:nvPr>
            <p:ph type="body" idx="1"/>
          </p:nvPr>
        </p:nvSpPr>
        <p:spPr/>
        <p:txBody>
          <a:bodyPr/>
          <a:lstStyle/>
          <a:p>
            <a:endParaRPr lang="en-US" dirty="0"/>
          </a:p>
          <a:p>
            <a:r>
              <a:rPr lang="en-US" sz="1800" dirty="0">
                <a:solidFill>
                  <a:srgbClr val="FFFFFF"/>
                </a:solidFill>
                <a:effectLst/>
              </a:rPr>
              <a:t>Photo by </a:t>
            </a:r>
            <a:r>
              <a:rPr lang="en-US" sz="1800" dirty="0">
                <a:solidFill>
                  <a:srgbClr val="FFFFFF"/>
                </a:solidFill>
                <a:effectLst/>
                <a:hlinkClick r:id="rId3"/>
              </a:rPr>
              <a:t>Alaric Sim</a:t>
            </a:r>
            <a:r>
              <a:rPr lang="en-US" sz="1800" dirty="0">
                <a:solidFill>
                  <a:srgbClr val="FFFFFF"/>
                </a:solidFill>
                <a:effectLst/>
              </a:rPr>
              <a:t> on </a:t>
            </a:r>
            <a:r>
              <a:rPr lang="en-US" sz="1800" dirty="0" err="1">
                <a:solidFill>
                  <a:srgbClr val="FFFFFF"/>
                </a:solidFill>
                <a:effectLst/>
              </a:rPr>
              <a:t>Unsplash</a:t>
            </a:r>
            <a:endParaRPr lang="en-US" sz="1800" dirty="0">
              <a:solidFill>
                <a:srgbClr val="FFFFFF"/>
              </a:solidFill>
              <a:effectLst/>
            </a:endParaRPr>
          </a:p>
          <a:p>
            <a:endParaRPr lang="en-US" sz="1800" dirty="0">
              <a:solidFill>
                <a:srgbClr val="FFFFFF"/>
              </a:solidFill>
              <a:effectLst/>
            </a:endParaRPr>
          </a:p>
          <a:p>
            <a:endParaRPr lang="en-US" sz="1800" dirty="0">
              <a:solidFill>
                <a:srgbClr val="FFFFFF"/>
              </a:solidFill>
              <a:effectLst/>
            </a:endParaRPr>
          </a:p>
          <a:p>
            <a:endParaRPr lang="en-US" dirty="0"/>
          </a:p>
        </p:txBody>
      </p:sp>
      <p:sp>
        <p:nvSpPr>
          <p:cNvPr id="4" name="Slide Number Placeholder 3">
            <a:extLst>
              <a:ext uri="{FF2B5EF4-FFF2-40B4-BE49-F238E27FC236}">
                <a16:creationId xmlns:a16="http://schemas.microsoft.com/office/drawing/2014/main" id="{0AB369BF-F607-717D-E911-783B450A2723}"/>
              </a:ext>
            </a:extLst>
          </p:cNvPr>
          <p:cNvSpPr>
            <a:spLocks noGrp="1"/>
          </p:cNvSpPr>
          <p:nvPr>
            <p:ph type="sldNum" sz="quarter" idx="5"/>
          </p:nvPr>
        </p:nvSpPr>
        <p:spPr/>
        <p:txBody>
          <a:bodyPr/>
          <a:lstStyle/>
          <a:p>
            <a:fld id="{55B60921-526D-48A8-8027-A0765FC80A53}" type="slidenum">
              <a:rPr lang="en-US" smtClean="0"/>
              <a:t>12</a:t>
            </a:fld>
            <a:endParaRPr lang="en-US"/>
          </a:p>
        </p:txBody>
      </p:sp>
    </p:spTree>
    <p:extLst>
      <p:ext uri="{BB962C8B-B14F-4D97-AF65-F5344CB8AC3E}">
        <p14:creationId xmlns:p14="http://schemas.microsoft.com/office/powerpoint/2010/main" val="164299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60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9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62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F5D485A-599F-A9FF-ABD2-C8A8EE198684}"/>
              </a:ext>
            </a:extLst>
          </p:cNvPr>
          <p:cNvSpPr/>
          <p:nvPr userDrawn="1"/>
        </p:nvSpPr>
        <p:spPr>
          <a:xfrm>
            <a:off x="1278384" y="4110359"/>
            <a:ext cx="3062795" cy="2587841"/>
          </a:xfrm>
          <a:prstGeom prst="ellipse">
            <a:avLst/>
          </a:prstGeom>
          <a:gradFill flip="none" rotWithShape="1">
            <a:gsLst>
              <a:gs pos="39456">
                <a:srgbClr val="060303">
                  <a:alpha val="16000"/>
                  <a:lumMod val="0"/>
                </a:srgbClr>
              </a:gs>
              <a:gs pos="0">
                <a:schemeClr val="tx1">
                  <a:alpha val="42000"/>
                  <a:lumMod val="0"/>
                </a:schemeClr>
              </a:gs>
              <a:gs pos="70000">
                <a:srgbClr val="0B0606">
                  <a:alpha val="0"/>
                  <a:lumMod val="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123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36099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E159A6-C2E2-314F-BDB6-760154FA280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0627213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67E09-9605-F87F-F8F3-7092EE089CE4}"/>
            </a:ext>
          </a:extLst>
        </p:cNvPr>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964B8649-F43C-3747-E897-80C63BD800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1" cy="6858000"/>
          </a:xfrm>
          <a:prstGeom prst="rect">
            <a:avLst/>
          </a:prstGeom>
        </p:spPr>
      </p:pic>
      <p:sp>
        <p:nvSpPr>
          <p:cNvPr id="6" name="TextBox 5">
            <a:extLst>
              <a:ext uri="{FF2B5EF4-FFF2-40B4-BE49-F238E27FC236}">
                <a16:creationId xmlns:a16="http://schemas.microsoft.com/office/drawing/2014/main" id="{290E911A-9F8E-56FB-C9A3-4CFAB771958B}"/>
              </a:ext>
            </a:extLst>
          </p:cNvPr>
          <p:cNvSpPr txBox="1"/>
          <p:nvPr/>
        </p:nvSpPr>
        <p:spPr>
          <a:xfrm>
            <a:off x="179882" y="269823"/>
            <a:ext cx="1394085" cy="830997"/>
          </a:xfrm>
          <a:prstGeom prst="rect">
            <a:avLst/>
          </a:prstGeom>
          <a:noFill/>
        </p:spPr>
        <p:txBody>
          <a:bodyPr wrap="square" rtlCol="0">
            <a:spAutoFit/>
          </a:bodyPr>
          <a:lstStyle/>
          <a:p>
            <a:pPr algn="ctr"/>
            <a:r>
              <a:rPr lang="en-US" sz="4800" b="1" dirty="0"/>
              <a:t>142</a:t>
            </a:r>
          </a:p>
        </p:txBody>
      </p:sp>
    </p:spTree>
    <p:extLst>
      <p:ext uri="{BB962C8B-B14F-4D97-AF65-F5344CB8AC3E}">
        <p14:creationId xmlns:p14="http://schemas.microsoft.com/office/powerpoint/2010/main" val="128887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A152338-627A-B1D2-F9B0-D05EF7EFE2D0}"/>
            </a:ext>
          </a:extLst>
        </p:cNvPr>
        <p:cNvGrpSpPr/>
        <p:nvPr/>
      </p:nvGrpSpPr>
      <p:grpSpPr>
        <a:xfrm>
          <a:off x="0" y="0"/>
          <a:ext cx="0" cy="0"/>
          <a:chOff x="0" y="0"/>
          <a:chExt cx="0" cy="0"/>
        </a:xfrm>
      </p:grpSpPr>
      <p:pic>
        <p:nvPicPr>
          <p:cNvPr id="2" name="Picture 1" descr="A group of people in a room with a podium and a cup&#10;&#10;Description automatically generated">
            <a:extLst>
              <a:ext uri="{FF2B5EF4-FFF2-40B4-BE49-F238E27FC236}">
                <a16:creationId xmlns:a16="http://schemas.microsoft.com/office/drawing/2014/main" id="{F826A00A-0CD0-558D-F1CD-55EC3C274D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5602147"/>
          </a:xfrm>
          <a:prstGeom prst="rect">
            <a:avLst/>
          </a:prstGeom>
        </p:spPr>
      </p:pic>
      <p:sp>
        <p:nvSpPr>
          <p:cNvPr id="3" name="Content Placeholder 2">
            <a:extLst>
              <a:ext uri="{FF2B5EF4-FFF2-40B4-BE49-F238E27FC236}">
                <a16:creationId xmlns:a16="http://schemas.microsoft.com/office/drawing/2014/main" id="{EA3EF478-45C9-63FE-9935-8213335E429A}"/>
              </a:ext>
            </a:extLst>
          </p:cNvPr>
          <p:cNvSpPr txBox="1">
            <a:spLocks/>
          </p:cNvSpPr>
          <p:nvPr/>
        </p:nvSpPr>
        <p:spPr>
          <a:xfrm>
            <a:off x="433279" y="5602147"/>
            <a:ext cx="11978640" cy="12753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000" b="1" dirty="0">
                <a:solidFill>
                  <a:schemeClr val="bg1"/>
                </a:solidFill>
                <a:effectLst>
                  <a:glow rad="127000">
                    <a:schemeClr val="tx1"/>
                  </a:glow>
                </a:effectLst>
              </a:rPr>
              <a:t>Taste and See . . .: The Eucharist as Immersive Theatre</a:t>
            </a:r>
          </a:p>
        </p:txBody>
      </p:sp>
    </p:spTree>
    <p:extLst>
      <p:ext uri="{BB962C8B-B14F-4D97-AF65-F5344CB8AC3E}">
        <p14:creationId xmlns:p14="http://schemas.microsoft.com/office/powerpoint/2010/main" val="148923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75A7EF3-D8EC-07DD-2C72-BAA2905EC958}"/>
            </a:ext>
          </a:extLst>
        </p:cNvPr>
        <p:cNvGrpSpPr/>
        <p:nvPr/>
      </p:nvGrpSpPr>
      <p:grpSpPr>
        <a:xfrm>
          <a:off x="0" y="0"/>
          <a:ext cx="0" cy="0"/>
          <a:chOff x="0" y="0"/>
          <a:chExt cx="0" cy="0"/>
        </a:xfrm>
      </p:grpSpPr>
      <p:pic>
        <p:nvPicPr>
          <p:cNvPr id="15" name="Picture 14" descr="A phone with many emojis around it&#10;&#10;Description automatically generated">
            <a:extLst>
              <a:ext uri="{FF2B5EF4-FFF2-40B4-BE49-F238E27FC236}">
                <a16:creationId xmlns:a16="http://schemas.microsoft.com/office/drawing/2014/main" id="{536458B6-1BF7-4637-A6CE-F695EC3968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5602147"/>
          </a:xfrm>
          <a:prstGeom prst="rect">
            <a:avLst/>
          </a:prstGeom>
        </p:spPr>
      </p:pic>
      <p:sp>
        <p:nvSpPr>
          <p:cNvPr id="2" name="Content Placeholder 2">
            <a:extLst>
              <a:ext uri="{FF2B5EF4-FFF2-40B4-BE49-F238E27FC236}">
                <a16:creationId xmlns:a16="http://schemas.microsoft.com/office/drawing/2014/main" id="{D1788D76-3525-AA90-3B2A-1EAAF4F76FD6}"/>
              </a:ext>
            </a:extLst>
          </p:cNvPr>
          <p:cNvSpPr txBox="1">
            <a:spLocks/>
          </p:cNvSpPr>
          <p:nvPr/>
        </p:nvSpPr>
        <p:spPr>
          <a:xfrm>
            <a:off x="106680" y="5725995"/>
            <a:ext cx="11978640" cy="109728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000" b="1" dirty="0">
                <a:solidFill>
                  <a:schemeClr val="bg1"/>
                </a:solidFill>
                <a:effectLst>
                  <a:glow rad="127000">
                    <a:schemeClr val="tx1"/>
                  </a:glow>
                </a:effectLst>
              </a:rPr>
              <a:t>The Kingdom of God Is a Group Chat: Ecclesiology in the Age of Emojis”</a:t>
            </a:r>
          </a:p>
        </p:txBody>
      </p:sp>
    </p:spTree>
    <p:extLst>
      <p:ext uri="{BB962C8B-B14F-4D97-AF65-F5344CB8AC3E}">
        <p14:creationId xmlns:p14="http://schemas.microsoft.com/office/powerpoint/2010/main" val="385537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411F40D-3284-0BB9-08D5-E2C0D2B60F95}"/>
            </a:ext>
          </a:extLst>
        </p:cNvPr>
        <p:cNvGrpSpPr/>
        <p:nvPr/>
      </p:nvGrpSpPr>
      <p:grpSpPr>
        <a:xfrm>
          <a:off x="0" y="0"/>
          <a:ext cx="0" cy="0"/>
          <a:chOff x="0" y="0"/>
          <a:chExt cx="0" cy="0"/>
        </a:xfrm>
      </p:grpSpPr>
      <p:pic>
        <p:nvPicPr>
          <p:cNvPr id="9" name="Picture 8" descr="A building with lights on it and a ferris wheel in the background&#10;&#10;Description automatically generated">
            <a:extLst>
              <a:ext uri="{FF2B5EF4-FFF2-40B4-BE49-F238E27FC236}">
                <a16:creationId xmlns:a16="http://schemas.microsoft.com/office/drawing/2014/main" id="{4C319786-A2AA-C873-9287-0D3B39ED207F}"/>
              </a:ext>
            </a:extLst>
          </p:cNvPr>
          <p:cNvPicPr>
            <a:picLocks noChangeAspect="1"/>
          </p:cNvPicPr>
          <p:nvPr/>
        </p:nvPicPr>
        <p:blipFill>
          <a:blip r:embed="rId3">
            <a:extLst>
              <a:ext uri="{28A0092B-C50C-407E-A947-70E740481C1C}">
                <a14:useLocalDpi xmlns:a14="http://schemas.microsoft.com/office/drawing/2010/main" val="0"/>
              </a:ext>
            </a:extLst>
          </a:blip>
          <a:srcRect t="13344"/>
          <a:stretch/>
        </p:blipFill>
        <p:spPr>
          <a:xfrm>
            <a:off x="0" y="-1"/>
            <a:ext cx="12192000" cy="6927953"/>
          </a:xfrm>
          <a:prstGeom prst="rect">
            <a:avLst/>
          </a:prstGeom>
        </p:spPr>
      </p:pic>
      <p:sp>
        <p:nvSpPr>
          <p:cNvPr id="11" name="Content Placeholder 2">
            <a:extLst>
              <a:ext uri="{FF2B5EF4-FFF2-40B4-BE49-F238E27FC236}">
                <a16:creationId xmlns:a16="http://schemas.microsoft.com/office/drawing/2014/main" id="{A782C2BE-F8A0-EB6C-3185-6221356A8A78}"/>
              </a:ext>
            </a:extLst>
          </p:cNvPr>
          <p:cNvSpPr txBox="1">
            <a:spLocks/>
          </p:cNvSpPr>
          <p:nvPr/>
        </p:nvSpPr>
        <p:spPr>
          <a:xfrm>
            <a:off x="0" y="5602147"/>
            <a:ext cx="12192000" cy="12558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000" b="1" dirty="0">
                <a:solidFill>
                  <a:schemeClr val="bg1"/>
                </a:solidFill>
                <a:effectLst>
                  <a:glow rad="127000">
                    <a:schemeClr val="tx1"/>
                  </a:glow>
                </a:effectLst>
              </a:rPr>
              <a:t>Can expository preaching give us a </a:t>
            </a:r>
            <a:r>
              <a:rPr lang="en-US" sz="4000" b="1" dirty="0">
                <a:solidFill>
                  <a:srgbClr val="FFFF00"/>
                </a:solidFill>
                <a:effectLst>
                  <a:glow rad="127000">
                    <a:schemeClr val="tx1"/>
                  </a:glow>
                </a:effectLst>
              </a:rPr>
              <a:t>“big picture” </a:t>
            </a:r>
          </a:p>
          <a:p>
            <a:pPr marL="0" indent="0" algn="ctr">
              <a:spcBef>
                <a:spcPts val="0"/>
              </a:spcBef>
              <a:buNone/>
            </a:pPr>
            <a:r>
              <a:rPr lang="en-US" sz="4000" b="1" dirty="0">
                <a:solidFill>
                  <a:schemeClr val="bg1"/>
                </a:solidFill>
                <a:effectLst>
                  <a:glow rad="127000">
                    <a:schemeClr val="tx1"/>
                  </a:glow>
                </a:effectLst>
              </a:rPr>
              <a:t>to help understand the Bible?</a:t>
            </a:r>
          </a:p>
        </p:txBody>
      </p:sp>
      <p:sp>
        <p:nvSpPr>
          <p:cNvPr id="13" name="TextBox 12">
            <a:extLst>
              <a:ext uri="{FF2B5EF4-FFF2-40B4-BE49-F238E27FC236}">
                <a16:creationId xmlns:a16="http://schemas.microsoft.com/office/drawing/2014/main" id="{3880FD5B-6548-3A23-F692-34CF8A59E8A0}"/>
              </a:ext>
            </a:extLst>
          </p:cNvPr>
          <p:cNvSpPr txBox="1"/>
          <p:nvPr/>
        </p:nvSpPr>
        <p:spPr>
          <a:xfrm>
            <a:off x="277792" y="407053"/>
            <a:ext cx="11548448" cy="2696123"/>
          </a:xfrm>
          <a:prstGeom prst="rect">
            <a:avLst/>
          </a:prstGeom>
          <a:noFill/>
        </p:spPr>
        <p:txBody>
          <a:bodyPr wrap="square">
            <a:spAutoFit/>
          </a:bodyPr>
          <a:lstStyle/>
          <a:p>
            <a:r>
              <a:rPr lang="en-US" sz="3600" b="1" dirty="0">
                <a:solidFill>
                  <a:srgbClr val="FFFFFF"/>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At CIC, we also have our own “PIE”: </a:t>
            </a:r>
          </a:p>
          <a:p>
            <a:r>
              <a:rPr lang="en-US" sz="3600" b="1" dirty="0">
                <a:solidFill>
                  <a:srgbClr val="FFFFFF"/>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Passionate, International, and </a:t>
            </a:r>
            <a:r>
              <a:rPr lang="en-US" sz="3600" b="1" dirty="0">
                <a:solidFill>
                  <a:srgbClr val="FFFF00"/>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Expository</a:t>
            </a:r>
            <a:r>
              <a:rPr lang="en-US" sz="3600" b="1" dirty="0">
                <a:solidFill>
                  <a:srgbClr val="FFFFFF"/>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a:t>
            </a:r>
            <a:endParaRPr lang="en-US" sz="3600" b="1" dirty="0">
              <a:effectLst>
                <a:glow rad="127000">
                  <a:schemeClr val="tx1"/>
                </a:glow>
              </a:effectLst>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b="1" dirty="0">
                <a:effectLst>
                  <a:glow rad="127000">
                    <a:schemeClr val="tx1"/>
                  </a:glow>
                </a:effectLst>
                <a:latin typeface="Arial" panose="020B0604020202020204" pitchFamily="34" charset="0"/>
                <a:ea typeface="Calibri" panose="020F0502020204030204" pitchFamily="34" charset="0"/>
                <a:cs typeface="Arial" panose="020B0604020202020204" pitchFamily="34" charset="0"/>
              </a:rPr>
              <a:t> </a:t>
            </a:r>
          </a:p>
          <a:p>
            <a:pPr>
              <a:lnSpc>
                <a:spcPct val="90000"/>
              </a:lnSpc>
            </a:pPr>
            <a:r>
              <a:rPr lang="en-US" sz="3600" b="1" dirty="0">
                <a:solidFill>
                  <a:srgbClr val="FFFF00"/>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Expository:  A style of preaching that explains the meaning of a specific passage of the Bible.</a:t>
            </a:r>
          </a:p>
        </p:txBody>
      </p:sp>
    </p:spTree>
    <p:extLst>
      <p:ext uri="{BB962C8B-B14F-4D97-AF65-F5344CB8AC3E}">
        <p14:creationId xmlns:p14="http://schemas.microsoft.com/office/powerpoint/2010/main" val="415424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descr="A red and white sign with white text&#10;&#10;Description automatically generated">
            <a:extLst>
              <a:ext uri="{FF2B5EF4-FFF2-40B4-BE49-F238E27FC236}">
                <a16:creationId xmlns:a16="http://schemas.microsoft.com/office/drawing/2014/main" id="{65EB9F9A-502C-49A4-4ADD-6AE862D95275}"/>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t="7565" b="7565"/>
          <a:stretch/>
        </p:blipFill>
        <p:spPr>
          <a:xfrm>
            <a:off x="0" y="1641115"/>
            <a:ext cx="5617581" cy="3575769"/>
          </a:xfrm>
          <a:prstGeom prst="rect">
            <a:avLst/>
          </a:prstGeom>
        </p:spPr>
      </p:pic>
      <p:pic>
        <p:nvPicPr>
          <p:cNvPr id="21" name="Picture 20" descr="A person in a robe looking at a person in a hole&#10;&#10;Description automatically generated">
            <a:extLst>
              <a:ext uri="{FF2B5EF4-FFF2-40B4-BE49-F238E27FC236}">
                <a16:creationId xmlns:a16="http://schemas.microsoft.com/office/drawing/2014/main" id="{E7A40C13-CDAA-31AD-613D-E9FDEC03D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704776" y="853282"/>
            <a:ext cx="6262572" cy="3575769"/>
          </a:xfrm>
          <a:prstGeom prst="rect">
            <a:avLst/>
          </a:prstGeom>
        </p:spPr>
      </p:pic>
      <p:sp>
        <p:nvSpPr>
          <p:cNvPr id="2" name="TextBox 1">
            <a:extLst>
              <a:ext uri="{FF2B5EF4-FFF2-40B4-BE49-F238E27FC236}">
                <a16:creationId xmlns:a16="http://schemas.microsoft.com/office/drawing/2014/main" id="{8DAEB4D0-002C-267B-AE6F-44D91FE81F6A}"/>
              </a:ext>
            </a:extLst>
          </p:cNvPr>
          <p:cNvSpPr txBox="1"/>
          <p:nvPr/>
        </p:nvSpPr>
        <p:spPr>
          <a:xfrm>
            <a:off x="5704776" y="4619128"/>
            <a:ext cx="6262572" cy="1446550"/>
          </a:xfrm>
          <a:prstGeom prst="rect">
            <a:avLst/>
          </a:prstGeom>
          <a:noFill/>
        </p:spPr>
        <p:txBody>
          <a:bodyPr wrap="square">
            <a:spAutoFit/>
          </a:bodyPr>
          <a:lstStyle/>
          <a:p>
            <a:pPr algn="ctr"/>
            <a:r>
              <a:rPr lang="en-US" sz="4400" b="1" dirty="0">
                <a:solidFill>
                  <a:srgbClr val="FFFFFF"/>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Joseph:  From Pit      to Prison to Palace</a:t>
            </a:r>
            <a:endParaRPr lang="en-US" sz="4400" b="1" dirty="0">
              <a:solidFill>
                <a:srgbClr val="FFFF00"/>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603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54C5DD-37B6-FD1E-E3EE-47E30BFC0AAB}"/>
            </a:ext>
          </a:extLst>
        </p:cNvPr>
        <p:cNvGrpSpPr/>
        <p:nvPr/>
      </p:nvGrpSpPr>
      <p:grpSpPr>
        <a:xfrm>
          <a:off x="0" y="0"/>
          <a:ext cx="0" cy="0"/>
          <a:chOff x="0" y="0"/>
          <a:chExt cx="0" cy="0"/>
        </a:xfrm>
      </p:grpSpPr>
      <p:pic>
        <p:nvPicPr>
          <p:cNvPr id="9" name="Picture 8" descr="A building with lights on it and a ferris wheel in the background&#10;&#10;Description automatically generated">
            <a:extLst>
              <a:ext uri="{FF2B5EF4-FFF2-40B4-BE49-F238E27FC236}">
                <a16:creationId xmlns:a16="http://schemas.microsoft.com/office/drawing/2014/main" id="{69004EDC-2044-BE54-60B5-3F779B6BBA73}"/>
              </a:ext>
            </a:extLst>
          </p:cNvPr>
          <p:cNvPicPr>
            <a:picLocks noChangeAspect="1"/>
          </p:cNvPicPr>
          <p:nvPr/>
        </p:nvPicPr>
        <p:blipFill>
          <a:blip r:embed="rId3">
            <a:extLst>
              <a:ext uri="{28A0092B-C50C-407E-A947-70E740481C1C}">
                <a14:useLocalDpi xmlns:a14="http://schemas.microsoft.com/office/drawing/2010/main" val="0"/>
              </a:ext>
            </a:extLst>
          </a:blip>
          <a:srcRect t="13344"/>
          <a:stretch/>
        </p:blipFill>
        <p:spPr>
          <a:xfrm>
            <a:off x="0" y="-1"/>
            <a:ext cx="12192000" cy="6927953"/>
          </a:xfrm>
          <a:prstGeom prst="rect">
            <a:avLst/>
          </a:prstGeom>
        </p:spPr>
      </p:pic>
      <p:sp>
        <p:nvSpPr>
          <p:cNvPr id="11" name="Content Placeholder 2">
            <a:extLst>
              <a:ext uri="{FF2B5EF4-FFF2-40B4-BE49-F238E27FC236}">
                <a16:creationId xmlns:a16="http://schemas.microsoft.com/office/drawing/2014/main" id="{A6C1AC7A-62C3-7D79-7096-1F56065E8F2F}"/>
              </a:ext>
            </a:extLst>
          </p:cNvPr>
          <p:cNvSpPr txBox="1">
            <a:spLocks/>
          </p:cNvSpPr>
          <p:nvPr/>
        </p:nvSpPr>
        <p:spPr>
          <a:xfrm>
            <a:off x="0" y="5602147"/>
            <a:ext cx="12192000" cy="12558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000" b="1" dirty="0">
                <a:solidFill>
                  <a:schemeClr val="bg1"/>
                </a:solidFill>
                <a:effectLst>
                  <a:glow rad="127000">
                    <a:schemeClr val="tx1"/>
                  </a:glow>
                </a:effectLst>
              </a:rPr>
              <a:t>Can expository preaching give us a </a:t>
            </a:r>
            <a:r>
              <a:rPr lang="en-US" sz="4000" b="1" dirty="0">
                <a:solidFill>
                  <a:srgbClr val="FFFF00"/>
                </a:solidFill>
                <a:effectLst>
                  <a:glow rad="127000">
                    <a:schemeClr val="tx1"/>
                  </a:glow>
                </a:effectLst>
              </a:rPr>
              <a:t>“big picture” </a:t>
            </a:r>
          </a:p>
          <a:p>
            <a:pPr marL="0" indent="0" algn="ctr">
              <a:spcBef>
                <a:spcPts val="0"/>
              </a:spcBef>
              <a:buNone/>
            </a:pPr>
            <a:r>
              <a:rPr lang="en-US" sz="4000" b="1" dirty="0">
                <a:solidFill>
                  <a:schemeClr val="bg1"/>
                </a:solidFill>
                <a:effectLst>
                  <a:glow rad="127000">
                    <a:schemeClr val="tx1"/>
                  </a:glow>
                </a:effectLst>
              </a:rPr>
              <a:t>to help understand the Bible?</a:t>
            </a:r>
          </a:p>
        </p:txBody>
      </p:sp>
      <p:sp>
        <p:nvSpPr>
          <p:cNvPr id="13" name="TextBox 12">
            <a:extLst>
              <a:ext uri="{FF2B5EF4-FFF2-40B4-BE49-F238E27FC236}">
                <a16:creationId xmlns:a16="http://schemas.microsoft.com/office/drawing/2014/main" id="{B375B68B-8EF5-EB1C-2EC0-A6CE731CCC0F}"/>
              </a:ext>
            </a:extLst>
          </p:cNvPr>
          <p:cNvSpPr txBox="1"/>
          <p:nvPr/>
        </p:nvSpPr>
        <p:spPr>
          <a:xfrm>
            <a:off x="277792" y="407053"/>
            <a:ext cx="11548448" cy="4191917"/>
          </a:xfrm>
          <a:prstGeom prst="rect">
            <a:avLst/>
          </a:prstGeom>
          <a:noFill/>
        </p:spPr>
        <p:txBody>
          <a:bodyPr wrap="square">
            <a:spAutoFit/>
          </a:bodyPr>
          <a:lstStyle/>
          <a:p>
            <a:r>
              <a:rPr lang="en-US" sz="3600" b="1" dirty="0">
                <a:solidFill>
                  <a:srgbClr val="FFFFFF"/>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At CIC, we also have our own “PIE”: </a:t>
            </a:r>
          </a:p>
          <a:p>
            <a:r>
              <a:rPr lang="en-US" sz="3600" b="1" dirty="0">
                <a:solidFill>
                  <a:srgbClr val="FFFFFF"/>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Passionate, International, and </a:t>
            </a:r>
            <a:r>
              <a:rPr lang="en-US" sz="3600" b="1" dirty="0">
                <a:solidFill>
                  <a:srgbClr val="FFFF00"/>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Expository</a:t>
            </a:r>
            <a:r>
              <a:rPr lang="en-US" sz="3600" b="1" dirty="0">
                <a:solidFill>
                  <a:srgbClr val="FFFFFF"/>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a:t>
            </a:r>
            <a:endParaRPr lang="en-US" sz="3600" b="1" dirty="0">
              <a:effectLst>
                <a:glow rad="127000">
                  <a:schemeClr val="tx1"/>
                </a:glow>
              </a:effectLst>
              <a:latin typeface="Arial" panose="020B0604020202020204" pitchFamily="34" charset="0"/>
              <a:ea typeface="Calibri" panose="020F0502020204030204" pitchFamily="34" charset="0"/>
              <a:cs typeface="Arial" panose="020B0604020202020204" pitchFamily="34" charset="0"/>
            </a:endParaRPr>
          </a:p>
          <a:p>
            <a:pPr>
              <a:lnSpc>
                <a:spcPct val="90000"/>
              </a:lnSpc>
            </a:pPr>
            <a:r>
              <a:rPr lang="en-US" sz="3600" b="1" dirty="0">
                <a:effectLst>
                  <a:glow rad="127000">
                    <a:schemeClr val="tx1"/>
                  </a:glow>
                </a:effectLst>
                <a:latin typeface="Arial" panose="020B0604020202020204" pitchFamily="34" charset="0"/>
                <a:ea typeface="Calibri" panose="020F0502020204030204" pitchFamily="34" charset="0"/>
                <a:cs typeface="Arial" panose="020B0604020202020204" pitchFamily="34" charset="0"/>
              </a:rPr>
              <a:t> </a:t>
            </a:r>
          </a:p>
          <a:p>
            <a:pPr>
              <a:lnSpc>
                <a:spcPct val="90000"/>
              </a:lnSpc>
            </a:pPr>
            <a:r>
              <a:rPr lang="en-US" sz="3600" b="1" dirty="0">
                <a:solidFill>
                  <a:srgbClr val="FFFF00"/>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Expository:  A style of preaching that explains the meaning of a specific passage of the Bible.</a:t>
            </a:r>
          </a:p>
          <a:p>
            <a:pPr>
              <a:lnSpc>
                <a:spcPct val="90000"/>
              </a:lnSpc>
            </a:pPr>
            <a:endParaRPr lang="en-US" sz="3600" b="1" dirty="0">
              <a:solidFill>
                <a:srgbClr val="FFFF00"/>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endParaRPr>
          </a:p>
          <a:p>
            <a:pPr lvl="4">
              <a:lnSpc>
                <a:spcPct val="90000"/>
              </a:lnSpc>
            </a:pPr>
            <a:r>
              <a:rPr lang="en-US" sz="3600" b="1"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Aug 13, 2023 	John 1:1-18 </a:t>
            </a:r>
          </a:p>
          <a:p>
            <a:pPr lvl="4">
              <a:lnSpc>
                <a:spcPct val="90000"/>
              </a:lnSpc>
            </a:pPr>
            <a:r>
              <a:rPr lang="en-US" sz="3600" b="1"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Aug 25, 2024	John 15:15-25</a:t>
            </a:r>
          </a:p>
        </p:txBody>
      </p:sp>
    </p:spTree>
    <p:extLst>
      <p:ext uri="{BB962C8B-B14F-4D97-AF65-F5344CB8AC3E}">
        <p14:creationId xmlns:p14="http://schemas.microsoft.com/office/powerpoint/2010/main" val="247812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animEffect transition="in" filter="fade">
                                      <p:cBhvr>
                                        <p:cTn id="7"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2E3643F-49CF-6704-9796-98B70B77A558}"/>
              </a:ext>
            </a:extLst>
          </p:cNvPr>
          <p:cNvSpPr txBox="1">
            <a:spLocks/>
          </p:cNvSpPr>
          <p:nvPr/>
        </p:nvSpPr>
        <p:spPr>
          <a:xfrm>
            <a:off x="213360" y="5602147"/>
            <a:ext cx="11978640" cy="12558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000" b="1" dirty="0">
                <a:solidFill>
                  <a:schemeClr val="bg1"/>
                </a:solidFill>
                <a:effectLst>
                  <a:glow rad="127000">
                    <a:schemeClr val="tx1"/>
                  </a:glow>
                </a:effectLst>
              </a:rPr>
              <a:t>Are courses available that teach </a:t>
            </a:r>
            <a:r>
              <a:rPr lang="en-US" sz="4000" b="1" dirty="0">
                <a:solidFill>
                  <a:srgbClr val="FFFF00"/>
                </a:solidFill>
                <a:effectLst>
                  <a:glow rad="127000">
                    <a:schemeClr val="tx1"/>
                  </a:glow>
                </a:effectLst>
              </a:rPr>
              <a:t>“big picture” </a:t>
            </a:r>
          </a:p>
          <a:p>
            <a:pPr marL="0" indent="0" algn="ctr">
              <a:spcBef>
                <a:spcPts val="0"/>
              </a:spcBef>
              <a:buNone/>
            </a:pPr>
            <a:r>
              <a:rPr lang="en-US" sz="4000" b="1" dirty="0">
                <a:solidFill>
                  <a:schemeClr val="bg1"/>
                </a:solidFill>
                <a:effectLst>
                  <a:glow rad="127000">
                    <a:schemeClr val="tx1"/>
                  </a:glow>
                </a:effectLst>
              </a:rPr>
              <a:t>to help understand the Bible?</a:t>
            </a:r>
          </a:p>
        </p:txBody>
      </p:sp>
      <p:pic>
        <p:nvPicPr>
          <p:cNvPr id="10" name="Picture 9">
            <a:extLst>
              <a:ext uri="{FF2B5EF4-FFF2-40B4-BE49-F238E27FC236}">
                <a16:creationId xmlns:a16="http://schemas.microsoft.com/office/drawing/2014/main" id="{9CD5C92A-6EEC-2C56-E2ED-289B73E084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512" y="194125"/>
            <a:ext cx="5661031" cy="3234875"/>
          </a:xfrm>
          <a:prstGeom prst="rect">
            <a:avLst/>
          </a:prstGeom>
        </p:spPr>
      </p:pic>
      <p:pic>
        <p:nvPicPr>
          <p:cNvPr id="14" name="Picture 13" descr="A black and white drawing of a table with a computer and a map&#10;&#10;Description automatically generated">
            <a:extLst>
              <a:ext uri="{FF2B5EF4-FFF2-40B4-BE49-F238E27FC236}">
                <a16:creationId xmlns:a16="http://schemas.microsoft.com/office/drawing/2014/main" id="{E2277E60-59E9-0B6A-675D-0FA4F91D3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075" y="194125"/>
            <a:ext cx="5661031" cy="3234875"/>
          </a:xfrm>
          <a:prstGeom prst="rect">
            <a:avLst/>
          </a:prstGeom>
        </p:spPr>
      </p:pic>
      <p:sp>
        <p:nvSpPr>
          <p:cNvPr id="15" name="Content Placeholder 2">
            <a:extLst>
              <a:ext uri="{FF2B5EF4-FFF2-40B4-BE49-F238E27FC236}">
                <a16:creationId xmlns:a16="http://schemas.microsoft.com/office/drawing/2014/main" id="{7410643B-5253-3396-BDBD-7D01FD37FCEC}"/>
              </a:ext>
            </a:extLst>
          </p:cNvPr>
          <p:cNvSpPr txBox="1">
            <a:spLocks/>
          </p:cNvSpPr>
          <p:nvPr/>
        </p:nvSpPr>
        <p:spPr>
          <a:xfrm>
            <a:off x="115824" y="3621025"/>
            <a:ext cx="6150864" cy="15224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4000" b="1" dirty="0">
                <a:solidFill>
                  <a:schemeClr val="bg1"/>
                </a:solidFill>
                <a:effectLst>
                  <a:glow rad="127000">
                    <a:schemeClr val="tx1"/>
                  </a:glow>
                </a:effectLst>
                <a:latin typeface="Aptos Narrow" panose="020B0004020202020204" pitchFamily="34" charset="0"/>
              </a:rPr>
              <a:t>Visa / Health Declarations</a:t>
            </a:r>
          </a:p>
          <a:p>
            <a:pPr>
              <a:lnSpc>
                <a:spcPct val="110000"/>
              </a:lnSpc>
              <a:spcBef>
                <a:spcPts val="0"/>
              </a:spcBef>
            </a:pPr>
            <a:r>
              <a:rPr lang="en-US" sz="4000" b="1" dirty="0">
                <a:solidFill>
                  <a:schemeClr val="bg1"/>
                </a:solidFill>
                <a:effectLst>
                  <a:glow rad="127000">
                    <a:schemeClr val="tx1"/>
                  </a:glow>
                </a:effectLst>
                <a:latin typeface="Aptos Narrow" panose="020B0004020202020204" pitchFamily="34" charset="0"/>
              </a:rPr>
              <a:t>How to Study the Bible</a:t>
            </a:r>
          </a:p>
        </p:txBody>
      </p:sp>
      <p:sp>
        <p:nvSpPr>
          <p:cNvPr id="16" name="Content Placeholder 2">
            <a:extLst>
              <a:ext uri="{FF2B5EF4-FFF2-40B4-BE49-F238E27FC236}">
                <a16:creationId xmlns:a16="http://schemas.microsoft.com/office/drawing/2014/main" id="{1A3C3714-04E3-3FCA-DEF8-E30E85BAD6D3}"/>
              </a:ext>
            </a:extLst>
          </p:cNvPr>
          <p:cNvSpPr txBox="1">
            <a:spLocks/>
          </p:cNvSpPr>
          <p:nvPr/>
        </p:nvSpPr>
        <p:spPr>
          <a:xfrm>
            <a:off x="6202680" y="3621025"/>
            <a:ext cx="5661031" cy="15224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4000" b="1" dirty="0">
                <a:solidFill>
                  <a:schemeClr val="bg1"/>
                </a:solidFill>
                <a:effectLst>
                  <a:glow rad="127000">
                    <a:schemeClr val="tx1"/>
                  </a:glow>
                </a:effectLst>
                <a:latin typeface="Aptos Narrow" panose="020B0004020202020204" pitchFamily="34" charset="0"/>
              </a:rPr>
              <a:t>What to do for fun</a:t>
            </a:r>
          </a:p>
          <a:p>
            <a:pPr>
              <a:lnSpc>
                <a:spcPct val="110000"/>
              </a:lnSpc>
              <a:spcBef>
                <a:spcPts val="0"/>
              </a:spcBef>
            </a:pPr>
            <a:r>
              <a:rPr lang="en-US" sz="4000" b="1" dirty="0">
                <a:solidFill>
                  <a:srgbClr val="FFFF00"/>
                </a:solidFill>
                <a:effectLst>
                  <a:glow rad="127000">
                    <a:schemeClr val="tx1"/>
                  </a:glow>
                </a:effectLst>
                <a:latin typeface="Aptos Narrow" panose="020B0004020202020204" pitchFamily="34" charset="0"/>
              </a:rPr>
              <a:t>What the Bible means</a:t>
            </a:r>
          </a:p>
        </p:txBody>
      </p:sp>
    </p:spTree>
    <p:extLst>
      <p:ext uri="{BB962C8B-B14F-4D97-AF65-F5344CB8AC3E}">
        <p14:creationId xmlns:p14="http://schemas.microsoft.com/office/powerpoint/2010/main" val="41032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fade">
                                      <p:cBhvr>
                                        <p:cTn id="3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3B69EEF-7AA8-0E47-60A6-545332D056B9}"/>
            </a:ext>
          </a:extLst>
        </p:cNvPr>
        <p:cNvGrpSpPr/>
        <p:nvPr/>
      </p:nvGrpSpPr>
      <p:grpSpPr>
        <a:xfrm>
          <a:off x="0" y="0"/>
          <a:ext cx="0" cy="0"/>
          <a:chOff x="0" y="0"/>
          <a:chExt cx="0" cy="0"/>
        </a:xfrm>
      </p:grpSpPr>
      <p:pic>
        <p:nvPicPr>
          <p:cNvPr id="5" name="Picture 4" descr="A yellow text on a brick wall&#10;&#10;Description automatically generated">
            <a:extLst>
              <a:ext uri="{FF2B5EF4-FFF2-40B4-BE49-F238E27FC236}">
                <a16:creationId xmlns:a16="http://schemas.microsoft.com/office/drawing/2014/main" id="{9AFB4826-8AF9-FAE8-0ECC-A9B530C2F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119872" cy="6858000"/>
          </a:xfrm>
          <a:prstGeom prst="rect">
            <a:avLst/>
          </a:prstGeom>
        </p:spPr>
      </p:pic>
      <p:sp>
        <p:nvSpPr>
          <p:cNvPr id="6" name="Content Placeholder 2">
            <a:extLst>
              <a:ext uri="{FF2B5EF4-FFF2-40B4-BE49-F238E27FC236}">
                <a16:creationId xmlns:a16="http://schemas.microsoft.com/office/drawing/2014/main" id="{F1C614EB-B420-6745-2D7B-AF9E3A79CD91}"/>
              </a:ext>
            </a:extLst>
          </p:cNvPr>
          <p:cNvSpPr txBox="1">
            <a:spLocks/>
          </p:cNvSpPr>
          <p:nvPr/>
        </p:nvSpPr>
        <p:spPr>
          <a:xfrm>
            <a:off x="7559040" y="170688"/>
            <a:ext cx="4632960" cy="30236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000" b="1" dirty="0">
                <a:solidFill>
                  <a:schemeClr val="bg1"/>
                </a:solidFill>
                <a:effectLst>
                  <a:glow rad="127000">
                    <a:schemeClr val="tx1"/>
                  </a:glow>
                </a:effectLst>
                <a:latin typeface="Aptos Narrow" panose="020B0004020202020204" pitchFamily="34" charset="0"/>
              </a:rPr>
              <a:t>   10 hours</a:t>
            </a:r>
          </a:p>
          <a:p>
            <a:pPr marL="0" indent="0">
              <a:spcBef>
                <a:spcPts val="0"/>
              </a:spcBef>
              <a:buNone/>
            </a:pPr>
            <a:r>
              <a:rPr lang="en-US" sz="4000" b="1" dirty="0">
                <a:solidFill>
                  <a:schemeClr val="bg1"/>
                </a:solidFill>
                <a:effectLst>
                  <a:glow rad="127000">
                    <a:schemeClr val="tx1"/>
                  </a:glow>
                </a:effectLst>
                <a:latin typeface="Aptos Narrow" panose="020B0004020202020204" pitchFamily="34" charset="0"/>
              </a:rPr>
              <a:t>   15 ppt slideshows</a:t>
            </a:r>
          </a:p>
          <a:p>
            <a:pPr marL="0" indent="0">
              <a:spcBef>
                <a:spcPts val="0"/>
              </a:spcBef>
              <a:buNone/>
            </a:pPr>
            <a:r>
              <a:rPr lang="en-US" sz="4000" b="1" dirty="0">
                <a:solidFill>
                  <a:schemeClr val="bg1"/>
                </a:solidFill>
                <a:effectLst>
                  <a:glow rad="127000">
                    <a:schemeClr val="tx1"/>
                  </a:glow>
                </a:effectLst>
                <a:latin typeface="Aptos Narrow" panose="020B0004020202020204" pitchFamily="34" charset="0"/>
              </a:rPr>
              <a:t>100 </a:t>
            </a:r>
            <a:r>
              <a:rPr lang="en-US" sz="4000" b="1" dirty="0" err="1">
                <a:solidFill>
                  <a:schemeClr val="bg1"/>
                </a:solidFill>
                <a:effectLst>
                  <a:glow rad="127000">
                    <a:schemeClr val="tx1"/>
                  </a:glow>
                </a:effectLst>
                <a:latin typeface="Aptos Narrow" panose="020B0004020202020204" pitchFamily="34" charset="0"/>
              </a:rPr>
              <a:t>pg</a:t>
            </a:r>
            <a:r>
              <a:rPr lang="en-US" sz="4000" b="1" dirty="0">
                <a:solidFill>
                  <a:schemeClr val="bg1"/>
                </a:solidFill>
                <a:effectLst>
                  <a:glow rad="127000">
                    <a:schemeClr val="tx1"/>
                  </a:glow>
                </a:effectLst>
                <a:latin typeface="Aptos Narrow" panose="020B0004020202020204" pitchFamily="34" charset="0"/>
              </a:rPr>
              <a:t> student guide</a:t>
            </a:r>
          </a:p>
          <a:p>
            <a:pPr marL="0" indent="0">
              <a:spcBef>
                <a:spcPts val="0"/>
              </a:spcBef>
              <a:buNone/>
            </a:pPr>
            <a:r>
              <a:rPr lang="en-US" sz="4000" b="1" dirty="0">
                <a:solidFill>
                  <a:schemeClr val="bg1"/>
                </a:solidFill>
                <a:effectLst>
                  <a:glow rad="127000">
                    <a:schemeClr val="tx1"/>
                  </a:glow>
                </a:effectLst>
                <a:latin typeface="Aptos Narrow" panose="020B0004020202020204" pitchFamily="34" charset="0"/>
              </a:rPr>
              <a:t>400 </a:t>
            </a:r>
            <a:r>
              <a:rPr lang="en-US" sz="4000" b="1" dirty="0" err="1">
                <a:solidFill>
                  <a:schemeClr val="bg1"/>
                </a:solidFill>
                <a:effectLst>
                  <a:glow rad="127000">
                    <a:schemeClr val="tx1"/>
                  </a:glow>
                </a:effectLst>
                <a:latin typeface="Aptos Narrow" panose="020B0004020202020204" pitchFamily="34" charset="0"/>
              </a:rPr>
              <a:t>pg</a:t>
            </a:r>
            <a:r>
              <a:rPr lang="en-US" sz="4000" b="1" dirty="0">
                <a:solidFill>
                  <a:schemeClr val="bg1"/>
                </a:solidFill>
                <a:effectLst>
                  <a:glow rad="127000">
                    <a:schemeClr val="tx1"/>
                  </a:glow>
                </a:effectLst>
                <a:latin typeface="Aptos Narrow" panose="020B0004020202020204" pitchFamily="34" charset="0"/>
              </a:rPr>
              <a:t> teacher guide</a:t>
            </a:r>
          </a:p>
          <a:p>
            <a:pPr marL="0" indent="0">
              <a:spcBef>
                <a:spcPts val="0"/>
              </a:spcBef>
              <a:buNone/>
            </a:pPr>
            <a:r>
              <a:rPr lang="en-US" sz="4000" b="1" dirty="0">
                <a:solidFill>
                  <a:schemeClr val="bg1"/>
                </a:solidFill>
                <a:effectLst>
                  <a:glow rad="127000">
                    <a:schemeClr val="tx1"/>
                  </a:glow>
                </a:effectLst>
                <a:latin typeface="Aptos Narrow" panose="020B0004020202020204" pitchFamily="34" charset="0"/>
              </a:rPr>
              <a:t>948 slides</a:t>
            </a:r>
          </a:p>
          <a:p>
            <a:pPr marL="0" indent="0">
              <a:spcBef>
                <a:spcPts val="0"/>
              </a:spcBef>
              <a:buNone/>
            </a:pPr>
            <a:endParaRPr lang="en-US" sz="4000" b="1" dirty="0">
              <a:solidFill>
                <a:schemeClr val="bg1"/>
              </a:solidFill>
              <a:effectLst>
                <a:glow rad="127000">
                  <a:schemeClr val="tx1"/>
                </a:glow>
              </a:effectLst>
              <a:latin typeface="Aptos Narrow" panose="020B0004020202020204" pitchFamily="34" charset="0"/>
            </a:endParaRPr>
          </a:p>
        </p:txBody>
      </p:sp>
      <p:sp>
        <p:nvSpPr>
          <p:cNvPr id="2" name="Content Placeholder 2">
            <a:extLst>
              <a:ext uri="{FF2B5EF4-FFF2-40B4-BE49-F238E27FC236}">
                <a16:creationId xmlns:a16="http://schemas.microsoft.com/office/drawing/2014/main" id="{36E8A27C-57C2-4C7E-C105-5752165678FF}"/>
              </a:ext>
            </a:extLst>
          </p:cNvPr>
          <p:cNvSpPr txBox="1">
            <a:spLocks/>
          </p:cNvSpPr>
          <p:nvPr/>
        </p:nvSpPr>
        <p:spPr>
          <a:xfrm>
            <a:off x="8422719" y="2412031"/>
            <a:ext cx="2624753" cy="58948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000" b="1" dirty="0">
                <a:solidFill>
                  <a:schemeClr val="bg1"/>
                </a:solidFill>
                <a:effectLst/>
                <a:latin typeface="Aptos Narrow" panose="020B0004020202020204" pitchFamily="34" charset="0"/>
              </a:rPr>
              <a:t>slide</a:t>
            </a:r>
          </a:p>
          <a:p>
            <a:pPr marL="0" indent="0">
              <a:spcBef>
                <a:spcPts val="0"/>
              </a:spcBef>
              <a:buNone/>
            </a:pPr>
            <a:endParaRPr lang="en-US" sz="4000" b="1" dirty="0">
              <a:solidFill>
                <a:schemeClr val="bg1"/>
              </a:solidFill>
              <a:effectLst/>
              <a:latin typeface="Aptos Narrow" panose="020B0004020202020204" pitchFamily="34" charset="0"/>
            </a:endParaRPr>
          </a:p>
        </p:txBody>
      </p:sp>
    </p:spTree>
    <p:extLst>
      <p:ext uri="{BB962C8B-B14F-4D97-AF65-F5344CB8AC3E}">
        <p14:creationId xmlns:p14="http://schemas.microsoft.com/office/powerpoint/2010/main" val="726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9F21957-180B-8CEC-F660-B747EC3534E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5A6BA65-0B23-A133-4DCB-BF95304592A3}"/>
              </a:ext>
            </a:extLst>
          </p:cNvPr>
          <p:cNvSpPr txBox="1">
            <a:spLocks/>
          </p:cNvSpPr>
          <p:nvPr/>
        </p:nvSpPr>
        <p:spPr>
          <a:xfrm>
            <a:off x="1951483" y="340099"/>
            <a:ext cx="9448038" cy="19546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800" b="1" dirty="0">
                <a:solidFill>
                  <a:srgbClr val="2FC774"/>
                </a:solidFill>
                <a:effectLst/>
                <a:latin typeface="Aptos Narrow" panose="020B0004020202020204" pitchFamily="34" charset="0"/>
              </a:rPr>
              <a:t>                </a:t>
            </a:r>
            <a:r>
              <a:rPr lang="en-US" sz="4800" b="1" dirty="0">
                <a:solidFill>
                  <a:schemeClr val="bg1"/>
                </a:solidFill>
                <a:effectLst/>
                <a:latin typeface="Aptos Narrow" panose="020B0004020202020204" pitchFamily="34" charset="0"/>
              </a:rPr>
              <a:t>CAN give us a </a:t>
            </a:r>
            <a:r>
              <a:rPr lang="en-US" sz="4800" b="1" dirty="0">
                <a:solidFill>
                  <a:srgbClr val="FFFF00"/>
                </a:solidFill>
                <a:effectLst/>
                <a:latin typeface="Aptos Narrow" panose="020B0004020202020204" pitchFamily="34" charset="0"/>
              </a:rPr>
              <a:t>“big picture” </a:t>
            </a:r>
          </a:p>
          <a:p>
            <a:pPr marL="0" indent="0">
              <a:spcBef>
                <a:spcPts val="0"/>
              </a:spcBef>
              <a:buNone/>
            </a:pPr>
            <a:r>
              <a:rPr lang="en-US" sz="4800" b="1" dirty="0">
                <a:solidFill>
                  <a:schemeClr val="bg1"/>
                </a:solidFill>
                <a:effectLst/>
                <a:latin typeface="Aptos Narrow" panose="020B0004020202020204" pitchFamily="34" charset="0"/>
              </a:rPr>
              <a:t>to help understand the Bible!</a:t>
            </a:r>
          </a:p>
        </p:txBody>
      </p:sp>
      <p:sp>
        <p:nvSpPr>
          <p:cNvPr id="6" name="Content Placeholder 2">
            <a:extLst>
              <a:ext uri="{FF2B5EF4-FFF2-40B4-BE49-F238E27FC236}">
                <a16:creationId xmlns:a16="http://schemas.microsoft.com/office/drawing/2014/main" id="{FCAA5774-2A1B-116D-B8B0-D018F54006C5}"/>
              </a:ext>
            </a:extLst>
          </p:cNvPr>
          <p:cNvSpPr txBox="1">
            <a:spLocks/>
          </p:cNvSpPr>
          <p:nvPr/>
        </p:nvSpPr>
        <p:spPr>
          <a:xfrm>
            <a:off x="1947672" y="338328"/>
            <a:ext cx="3188208" cy="13837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800" b="1" dirty="0">
                <a:solidFill>
                  <a:schemeClr val="bg1"/>
                </a:solidFill>
                <a:effectLst>
                  <a:glow rad="127000">
                    <a:schemeClr val="tx1"/>
                  </a:glow>
                </a:effectLst>
                <a:latin typeface="Aptos Narrow" panose="020B0004020202020204" pitchFamily="34" charset="0"/>
              </a:rPr>
              <a:t>1</a:t>
            </a:r>
          </a:p>
        </p:txBody>
      </p:sp>
      <p:sp>
        <p:nvSpPr>
          <p:cNvPr id="2" name="Content Placeholder 2">
            <a:extLst>
              <a:ext uri="{FF2B5EF4-FFF2-40B4-BE49-F238E27FC236}">
                <a16:creationId xmlns:a16="http://schemas.microsoft.com/office/drawing/2014/main" id="{E8E8EFD7-72A6-6916-6D1E-9A96145A6FA6}"/>
              </a:ext>
            </a:extLst>
          </p:cNvPr>
          <p:cNvSpPr txBox="1">
            <a:spLocks/>
          </p:cNvSpPr>
          <p:nvPr/>
        </p:nvSpPr>
        <p:spPr>
          <a:xfrm>
            <a:off x="2365787" y="338328"/>
            <a:ext cx="3308570" cy="7725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800" b="1" dirty="0">
                <a:solidFill>
                  <a:schemeClr val="bg1"/>
                </a:solidFill>
                <a:effectLst/>
                <a:latin typeface="Aptos Narrow" panose="020B0004020202020204" pitchFamily="34" charset="0"/>
              </a:rPr>
              <a:t>slide</a:t>
            </a:r>
          </a:p>
          <a:p>
            <a:pPr marL="0" indent="0">
              <a:spcBef>
                <a:spcPts val="0"/>
              </a:spcBef>
              <a:buNone/>
            </a:pPr>
            <a:endParaRPr lang="en-US" sz="4800" b="1" dirty="0">
              <a:solidFill>
                <a:schemeClr val="bg1"/>
              </a:solidFill>
              <a:effectLst/>
              <a:latin typeface="Aptos Narrow" panose="020B0004020202020204" pitchFamily="34" charset="0"/>
            </a:endParaRPr>
          </a:p>
        </p:txBody>
      </p:sp>
      <p:pic>
        <p:nvPicPr>
          <p:cNvPr id="13" name="Picture 12" descr="A puzzle with text on it&#10;&#10;Description automatically generated">
            <a:extLst>
              <a:ext uri="{FF2B5EF4-FFF2-40B4-BE49-F238E27FC236}">
                <a16:creationId xmlns:a16="http://schemas.microsoft.com/office/drawing/2014/main" id="{7E11CFA8-5123-9A97-9B8A-A4A690BCF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917" y="2159261"/>
            <a:ext cx="4192823" cy="4206240"/>
          </a:xfrm>
          <a:prstGeom prst="rect">
            <a:avLst/>
          </a:prstGeom>
        </p:spPr>
      </p:pic>
      <p:sp>
        <p:nvSpPr>
          <p:cNvPr id="14" name="Content Placeholder 2">
            <a:extLst>
              <a:ext uri="{FF2B5EF4-FFF2-40B4-BE49-F238E27FC236}">
                <a16:creationId xmlns:a16="http://schemas.microsoft.com/office/drawing/2014/main" id="{89D47F4B-FE05-D046-D24A-40715C4E7139}"/>
              </a:ext>
            </a:extLst>
          </p:cNvPr>
          <p:cNvSpPr txBox="1">
            <a:spLocks/>
          </p:cNvSpPr>
          <p:nvPr/>
        </p:nvSpPr>
        <p:spPr>
          <a:xfrm>
            <a:off x="6993300" y="2165758"/>
            <a:ext cx="4584655" cy="4206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800" b="1" dirty="0">
                <a:solidFill>
                  <a:srgbClr val="FFFF00"/>
                </a:solidFill>
                <a:effectLst/>
                <a:latin typeface="Aptos Narrow" panose="020B0004020202020204" pitchFamily="34" charset="0"/>
              </a:rPr>
              <a:t>Big Picture </a:t>
            </a:r>
          </a:p>
          <a:p>
            <a:pPr marL="0" indent="0">
              <a:spcBef>
                <a:spcPts val="0"/>
              </a:spcBef>
              <a:buNone/>
            </a:pPr>
            <a:r>
              <a:rPr lang="en-US" sz="4800" b="1" dirty="0">
                <a:solidFill>
                  <a:schemeClr val="bg1"/>
                </a:solidFill>
                <a:effectLst/>
                <a:latin typeface="Aptos Narrow" panose="020B0004020202020204" pitchFamily="34" charset="0"/>
              </a:rPr>
              <a:t>Creation</a:t>
            </a:r>
          </a:p>
          <a:p>
            <a:pPr marL="0" indent="0">
              <a:spcBef>
                <a:spcPts val="0"/>
              </a:spcBef>
              <a:buNone/>
            </a:pPr>
            <a:r>
              <a:rPr lang="en-US" sz="4800" b="1" dirty="0">
                <a:solidFill>
                  <a:schemeClr val="bg1"/>
                </a:solidFill>
                <a:effectLst/>
                <a:latin typeface="Aptos Narrow" panose="020B0004020202020204" pitchFamily="34" charset="0"/>
              </a:rPr>
              <a:t>Canon</a:t>
            </a:r>
          </a:p>
          <a:p>
            <a:pPr marL="0" indent="0">
              <a:spcBef>
                <a:spcPts val="0"/>
              </a:spcBef>
              <a:buNone/>
            </a:pPr>
            <a:r>
              <a:rPr lang="en-US" sz="4800" b="1" dirty="0">
                <a:solidFill>
                  <a:schemeClr val="bg1"/>
                </a:solidFill>
                <a:effectLst/>
                <a:latin typeface="Aptos Narrow" panose="020B0004020202020204" pitchFamily="34" charset="0"/>
              </a:rPr>
              <a:t>Feasts</a:t>
            </a:r>
          </a:p>
          <a:p>
            <a:pPr marL="0" indent="0">
              <a:spcBef>
                <a:spcPts val="0"/>
              </a:spcBef>
              <a:buNone/>
            </a:pPr>
            <a:r>
              <a:rPr lang="en-US" sz="4800" b="1" dirty="0">
                <a:solidFill>
                  <a:schemeClr val="bg1"/>
                </a:solidFill>
                <a:effectLst/>
                <a:latin typeface="Aptos Narrow" panose="020B0004020202020204" pitchFamily="34" charset="0"/>
              </a:rPr>
              <a:t>Israel</a:t>
            </a:r>
          </a:p>
          <a:p>
            <a:pPr marL="0" indent="0">
              <a:spcBef>
                <a:spcPts val="0"/>
              </a:spcBef>
              <a:buNone/>
            </a:pPr>
            <a:r>
              <a:rPr lang="en-US" sz="4800" b="1" dirty="0">
                <a:solidFill>
                  <a:schemeClr val="bg1"/>
                </a:solidFill>
                <a:effectLst/>
                <a:latin typeface="Aptos Narrow" panose="020B0004020202020204" pitchFamily="34" charset="0"/>
              </a:rPr>
              <a:t>Prophecy</a:t>
            </a:r>
          </a:p>
        </p:txBody>
      </p:sp>
    </p:spTree>
    <p:extLst>
      <p:ext uri="{BB962C8B-B14F-4D97-AF65-F5344CB8AC3E}">
        <p14:creationId xmlns:p14="http://schemas.microsoft.com/office/powerpoint/2010/main" val="2094527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fade">
                                      <p:cBhvr>
                                        <p:cTn id="37" dur="500"/>
                                        <p:tgtEl>
                                          <p:spTgt spid="1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361B98-A9D5-DA6A-6E06-50A117B44B42}"/>
            </a:ext>
          </a:extLst>
        </p:cNvPr>
        <p:cNvGrpSpPr/>
        <p:nvPr/>
      </p:nvGrpSpPr>
      <p:grpSpPr>
        <a:xfrm>
          <a:off x="0" y="0"/>
          <a:ext cx="0" cy="0"/>
          <a:chOff x="0" y="0"/>
          <a:chExt cx="0" cy="0"/>
        </a:xfrm>
      </p:grpSpPr>
      <p:pic>
        <p:nvPicPr>
          <p:cNvPr id="7" name="Picture 6" descr="A diagram of the creation of a garden to glory&#10;&#10;Description automatically generated">
            <a:extLst>
              <a:ext uri="{FF2B5EF4-FFF2-40B4-BE49-F238E27FC236}">
                <a16:creationId xmlns:a16="http://schemas.microsoft.com/office/drawing/2014/main" id="{957BBB65-F1A9-DF49-B40D-43055F19A31B}"/>
              </a:ext>
            </a:extLst>
          </p:cNvPr>
          <p:cNvPicPr>
            <a:picLocks noChangeAspect="1"/>
          </p:cNvPicPr>
          <p:nvPr/>
        </p:nvPicPr>
        <p:blipFill>
          <a:blip r:embed="rId3">
            <a:extLst>
              <a:ext uri="{28A0092B-C50C-407E-A947-70E740481C1C}">
                <a14:useLocalDpi xmlns:a14="http://schemas.microsoft.com/office/drawing/2010/main" val="0"/>
              </a:ext>
            </a:extLst>
          </a:blip>
          <a:srcRect t="16286"/>
          <a:stretch/>
        </p:blipFill>
        <p:spPr>
          <a:xfrm>
            <a:off x="259080" y="243840"/>
            <a:ext cx="11689080" cy="5334000"/>
          </a:xfrm>
          <a:prstGeom prst="rect">
            <a:avLst/>
          </a:prstGeom>
        </p:spPr>
      </p:pic>
      <p:sp>
        <p:nvSpPr>
          <p:cNvPr id="8" name="Content Placeholder 2">
            <a:extLst>
              <a:ext uri="{FF2B5EF4-FFF2-40B4-BE49-F238E27FC236}">
                <a16:creationId xmlns:a16="http://schemas.microsoft.com/office/drawing/2014/main" id="{47FCE438-FD6A-3092-8663-1D9E0ABCA6B8}"/>
              </a:ext>
            </a:extLst>
          </p:cNvPr>
          <p:cNvSpPr txBox="1">
            <a:spLocks/>
          </p:cNvSpPr>
          <p:nvPr/>
        </p:nvSpPr>
        <p:spPr>
          <a:xfrm>
            <a:off x="259080" y="5922264"/>
            <a:ext cx="11689080" cy="6918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800" b="1" dirty="0">
                <a:solidFill>
                  <a:schemeClr val="bg1"/>
                </a:solidFill>
                <a:effectLst>
                  <a:glow rad="127000">
                    <a:schemeClr val="tx1"/>
                  </a:glow>
                </a:effectLst>
                <a:latin typeface="Aptos Narrow" panose="020B0004020202020204" pitchFamily="34" charset="0"/>
              </a:rPr>
              <a:t>1 slide can be too basic </a:t>
            </a:r>
            <a:r>
              <a:rPr lang="en-US" sz="4800" b="1" dirty="0">
                <a:solidFill>
                  <a:srgbClr val="FFFF00"/>
                </a:solidFill>
                <a:effectLst>
                  <a:glow rad="127000">
                    <a:schemeClr val="tx1"/>
                  </a:glow>
                </a:effectLst>
                <a:latin typeface="Aptos Narrow" panose="020B0004020202020204" pitchFamily="34" charset="0"/>
              </a:rPr>
              <a:t>(but is a good start)  </a:t>
            </a:r>
          </a:p>
        </p:txBody>
      </p:sp>
    </p:spTree>
    <p:extLst>
      <p:ext uri="{BB962C8B-B14F-4D97-AF65-F5344CB8AC3E}">
        <p14:creationId xmlns:p14="http://schemas.microsoft.com/office/powerpoint/2010/main" val="218176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0AD7ACE-2361-AF10-BA92-CDE27EDBC8D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833892E-EAD4-2BE7-F2AA-FE22E3FB17CA}"/>
              </a:ext>
            </a:extLst>
          </p:cNvPr>
          <p:cNvSpPr txBox="1"/>
          <p:nvPr/>
        </p:nvSpPr>
        <p:spPr>
          <a:xfrm>
            <a:off x="3769205" y="491427"/>
            <a:ext cx="8305473" cy="3170099"/>
          </a:xfrm>
          <a:prstGeom prst="rect">
            <a:avLst/>
          </a:prstGeom>
          <a:noFill/>
        </p:spPr>
        <p:txBody>
          <a:bodyPr wrap="square">
            <a:spAutoFit/>
          </a:bodyPr>
          <a:lstStyle/>
          <a:p>
            <a:pPr lvl="2"/>
            <a:r>
              <a:rPr lang="en-US" sz="4000" b="1" u="sng" dirty="0">
                <a:solidFill>
                  <a:schemeClr val="bg1"/>
                </a:solidFill>
              </a:rPr>
              <a:t>OT Theme</a:t>
            </a:r>
          </a:p>
          <a:p>
            <a:r>
              <a:rPr lang="en-US" sz="4000" dirty="0">
                <a:solidFill>
                  <a:schemeClr val="bg1"/>
                </a:solidFill>
              </a:rPr>
              <a:t>The tragic fall </a:t>
            </a:r>
          </a:p>
          <a:p>
            <a:r>
              <a:rPr lang="en-US" sz="4000" dirty="0">
                <a:solidFill>
                  <a:schemeClr val="bg1"/>
                </a:solidFill>
              </a:rPr>
              <a:t>of a perfect creation </a:t>
            </a:r>
          </a:p>
          <a:p>
            <a:r>
              <a:rPr lang="en-US" sz="4000" dirty="0">
                <a:solidFill>
                  <a:schemeClr val="bg1"/>
                </a:solidFill>
              </a:rPr>
              <a:t>followed by judgment </a:t>
            </a:r>
          </a:p>
          <a:p>
            <a:r>
              <a:rPr lang="en-US" sz="4000" dirty="0">
                <a:solidFill>
                  <a:schemeClr val="bg1"/>
                </a:solidFill>
              </a:rPr>
              <a:t>and the promise of final redemption.</a:t>
            </a:r>
          </a:p>
        </p:txBody>
      </p:sp>
      <p:sp>
        <p:nvSpPr>
          <p:cNvPr id="9" name="Content Placeholder 2">
            <a:extLst>
              <a:ext uri="{FF2B5EF4-FFF2-40B4-BE49-F238E27FC236}">
                <a16:creationId xmlns:a16="http://schemas.microsoft.com/office/drawing/2014/main" id="{57294231-C137-A80B-597F-ECFE47123333}"/>
              </a:ext>
            </a:extLst>
          </p:cNvPr>
          <p:cNvSpPr txBox="1">
            <a:spLocks/>
          </p:cNvSpPr>
          <p:nvPr/>
        </p:nvSpPr>
        <p:spPr>
          <a:xfrm>
            <a:off x="7303389" y="5922264"/>
            <a:ext cx="4419600" cy="6918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800" b="1" dirty="0">
                <a:solidFill>
                  <a:srgbClr val="FFFF00"/>
                </a:solidFill>
                <a:effectLst/>
                <a:latin typeface="Aptos Narrow" panose="020B0004020202020204" pitchFamily="34" charset="0"/>
              </a:rPr>
              <a:t>a good start</a:t>
            </a:r>
          </a:p>
        </p:txBody>
      </p:sp>
      <p:sp>
        <p:nvSpPr>
          <p:cNvPr id="5" name="TextBox 4">
            <a:extLst>
              <a:ext uri="{FF2B5EF4-FFF2-40B4-BE49-F238E27FC236}">
                <a16:creationId xmlns:a16="http://schemas.microsoft.com/office/drawing/2014/main" id="{9175E7CC-9663-23C7-12FF-F1F577F67D95}"/>
              </a:ext>
            </a:extLst>
          </p:cNvPr>
          <p:cNvSpPr txBox="1"/>
          <p:nvPr/>
        </p:nvSpPr>
        <p:spPr>
          <a:xfrm>
            <a:off x="1172304" y="1111187"/>
            <a:ext cx="2452469" cy="2554545"/>
          </a:xfrm>
          <a:prstGeom prst="rect">
            <a:avLst/>
          </a:prstGeom>
          <a:noFill/>
        </p:spPr>
        <p:txBody>
          <a:bodyPr wrap="square">
            <a:spAutoFit/>
          </a:bodyPr>
          <a:lstStyle/>
          <a:p>
            <a:pPr algn="r"/>
            <a:r>
              <a:rPr lang="en-US" sz="4000" dirty="0">
                <a:solidFill>
                  <a:schemeClr val="bg1"/>
                </a:solidFill>
              </a:rPr>
              <a:t>Gen 3a</a:t>
            </a:r>
          </a:p>
          <a:p>
            <a:pPr algn="r"/>
            <a:r>
              <a:rPr lang="en-US" sz="4000" dirty="0">
                <a:solidFill>
                  <a:schemeClr val="bg1"/>
                </a:solidFill>
              </a:rPr>
              <a:t>Gen 1 &amp; 2</a:t>
            </a:r>
          </a:p>
          <a:p>
            <a:pPr algn="r"/>
            <a:r>
              <a:rPr lang="en-US" sz="4000" dirty="0">
                <a:solidFill>
                  <a:schemeClr val="bg1"/>
                </a:solidFill>
              </a:rPr>
              <a:t>Gen 3b – </a:t>
            </a:r>
          </a:p>
          <a:p>
            <a:r>
              <a:rPr lang="en-US" sz="4000" dirty="0">
                <a:solidFill>
                  <a:schemeClr val="bg1"/>
                </a:solidFill>
              </a:rPr>
              <a:t>       Mal 4</a:t>
            </a:r>
          </a:p>
        </p:txBody>
      </p:sp>
      <p:sp>
        <p:nvSpPr>
          <p:cNvPr id="10" name="TextBox 9">
            <a:extLst>
              <a:ext uri="{FF2B5EF4-FFF2-40B4-BE49-F238E27FC236}">
                <a16:creationId xmlns:a16="http://schemas.microsoft.com/office/drawing/2014/main" id="{6F453698-715D-068B-FED5-4124E7538E3D}"/>
              </a:ext>
            </a:extLst>
          </p:cNvPr>
          <p:cNvSpPr txBox="1"/>
          <p:nvPr/>
        </p:nvSpPr>
        <p:spPr>
          <a:xfrm>
            <a:off x="2398538" y="4279081"/>
            <a:ext cx="7807104" cy="707886"/>
          </a:xfrm>
          <a:prstGeom prst="rect">
            <a:avLst/>
          </a:prstGeom>
          <a:noFill/>
        </p:spPr>
        <p:txBody>
          <a:bodyPr wrap="square">
            <a:spAutoFit/>
          </a:bodyPr>
          <a:lstStyle/>
          <a:p>
            <a:r>
              <a:rPr lang="en-US" sz="4000" dirty="0">
                <a:solidFill>
                  <a:schemeClr val="bg1"/>
                </a:solidFill>
              </a:rPr>
              <a:t>Gen 4 – Mal 4 = 926 chapters</a:t>
            </a:r>
          </a:p>
        </p:txBody>
      </p:sp>
    </p:spTree>
    <p:extLst>
      <p:ext uri="{BB962C8B-B14F-4D97-AF65-F5344CB8AC3E}">
        <p14:creationId xmlns:p14="http://schemas.microsoft.com/office/powerpoint/2010/main" val="361590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EBF0"/>
        </a:solidFill>
        <a:effectLst/>
      </p:bgPr>
    </p:bg>
    <p:spTree>
      <p:nvGrpSpPr>
        <p:cNvPr id="1" name=""/>
        <p:cNvGrpSpPr/>
        <p:nvPr/>
      </p:nvGrpSpPr>
      <p:grpSpPr>
        <a:xfrm>
          <a:off x="0" y="0"/>
          <a:ext cx="0" cy="0"/>
          <a:chOff x="0" y="0"/>
          <a:chExt cx="0" cy="0"/>
        </a:xfrm>
      </p:grpSpPr>
      <p:pic>
        <p:nvPicPr>
          <p:cNvPr id="5" name="Picture 4" descr="A map of a subway system&#10;&#10;Description automatically generated">
            <a:extLst>
              <a:ext uri="{FF2B5EF4-FFF2-40B4-BE49-F238E27FC236}">
                <a16:creationId xmlns:a16="http://schemas.microsoft.com/office/drawing/2014/main" id="{68208D12-A7C8-3CCA-E740-BC4A1133F3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0323" y="95250"/>
            <a:ext cx="9349740" cy="6667500"/>
          </a:xfrm>
          <a:prstGeom prst="rect">
            <a:avLst/>
          </a:prstGeom>
        </p:spPr>
      </p:pic>
    </p:spTree>
    <p:extLst>
      <p:ext uri="{BB962C8B-B14F-4D97-AF65-F5344CB8AC3E}">
        <p14:creationId xmlns:p14="http://schemas.microsoft.com/office/powerpoint/2010/main" val="21738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0D67E1-8FC7-1057-BF3B-D137904E798E}"/>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F31F1C5-690C-1399-4D0F-BC1100E03143}"/>
              </a:ext>
            </a:extLst>
          </p:cNvPr>
          <p:cNvSpPr txBox="1">
            <a:spLocks/>
          </p:cNvSpPr>
          <p:nvPr/>
        </p:nvSpPr>
        <p:spPr>
          <a:xfrm>
            <a:off x="7303389" y="5922264"/>
            <a:ext cx="4419600" cy="6918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800" b="1" dirty="0">
                <a:solidFill>
                  <a:srgbClr val="FFFF00"/>
                </a:solidFill>
                <a:effectLst/>
                <a:latin typeface="Aptos Narrow" panose="020B0004020202020204" pitchFamily="34" charset="0"/>
              </a:rPr>
              <a:t>a good start</a:t>
            </a:r>
          </a:p>
        </p:txBody>
      </p:sp>
      <p:sp>
        <p:nvSpPr>
          <p:cNvPr id="11" name="TextBox 10">
            <a:extLst>
              <a:ext uri="{FF2B5EF4-FFF2-40B4-BE49-F238E27FC236}">
                <a16:creationId xmlns:a16="http://schemas.microsoft.com/office/drawing/2014/main" id="{3C624586-0F0F-D3FF-FFB5-455353D2BA8C}"/>
              </a:ext>
            </a:extLst>
          </p:cNvPr>
          <p:cNvSpPr txBox="1"/>
          <p:nvPr/>
        </p:nvSpPr>
        <p:spPr>
          <a:xfrm>
            <a:off x="503654" y="491427"/>
            <a:ext cx="11505466" cy="2554545"/>
          </a:xfrm>
          <a:prstGeom prst="rect">
            <a:avLst/>
          </a:prstGeom>
          <a:noFill/>
        </p:spPr>
        <p:txBody>
          <a:bodyPr wrap="square">
            <a:spAutoFit/>
          </a:bodyPr>
          <a:lstStyle/>
          <a:p>
            <a:pPr algn="ctr"/>
            <a:r>
              <a:rPr lang="en-US" sz="4000" b="1" u="sng" dirty="0">
                <a:solidFill>
                  <a:schemeClr val="bg1"/>
                </a:solidFill>
              </a:rPr>
              <a:t>NT Theme</a:t>
            </a:r>
          </a:p>
          <a:p>
            <a:r>
              <a:rPr lang="en-US" sz="4000" dirty="0">
                <a:solidFill>
                  <a:schemeClr val="bg1"/>
                </a:solidFill>
              </a:rPr>
              <a:t>The long-awaited redemption of a fallen creation followed by the restoration </a:t>
            </a:r>
          </a:p>
          <a:p>
            <a:r>
              <a:rPr lang="en-US" sz="4000" dirty="0">
                <a:solidFill>
                  <a:schemeClr val="bg1"/>
                </a:solidFill>
              </a:rPr>
              <a:t>and fulfillment of all God’s promises and purposes.</a:t>
            </a:r>
          </a:p>
        </p:txBody>
      </p:sp>
    </p:spTree>
    <p:extLst>
      <p:ext uri="{BB962C8B-B14F-4D97-AF65-F5344CB8AC3E}">
        <p14:creationId xmlns:p14="http://schemas.microsoft.com/office/powerpoint/2010/main" val="59164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BAE46A-2BAA-5C41-629C-53539358D798}"/>
            </a:ext>
          </a:extLst>
        </p:cNvPr>
        <p:cNvGrpSpPr/>
        <p:nvPr/>
      </p:nvGrpSpPr>
      <p:grpSpPr>
        <a:xfrm>
          <a:off x="0" y="0"/>
          <a:ext cx="0" cy="0"/>
          <a:chOff x="0" y="0"/>
          <a:chExt cx="0" cy="0"/>
        </a:xfrm>
      </p:grpSpPr>
      <p:pic>
        <p:nvPicPr>
          <p:cNvPr id="69" name="Picture 68" descr="A white line drawing of a screw&#10;&#10;Description automatically generated">
            <a:extLst>
              <a:ext uri="{FF2B5EF4-FFF2-40B4-BE49-F238E27FC236}">
                <a16:creationId xmlns:a16="http://schemas.microsoft.com/office/drawing/2014/main" id="{C07A6DAA-51F8-FE8E-FC1E-95D5D5DBC4E1}"/>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23198" y="3039663"/>
            <a:ext cx="11253133" cy="1929108"/>
          </a:xfrm>
          <a:prstGeom prst="rect">
            <a:avLst/>
          </a:prstGeom>
        </p:spPr>
      </p:pic>
    </p:spTree>
    <p:extLst>
      <p:ext uri="{BB962C8B-B14F-4D97-AF65-F5344CB8AC3E}">
        <p14:creationId xmlns:p14="http://schemas.microsoft.com/office/powerpoint/2010/main" val="18954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0CBCB-CA2E-F209-9A3B-3C088EB68D19}"/>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9DB65681-3C8F-A0F7-26AC-99468024F3A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E35BFCF3-4C71-4DCD-DE3E-CF163A6ADD3D}"/>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F0ED0108-A16F-2058-BCDD-7AFD1B194C7B}"/>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EADEA3F9-8047-3B73-FED8-6A224D59D73A}"/>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1C07864D-3FF0-850E-9956-DA4443340FE3}"/>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AACB1C3A-FB8E-18E3-E5B3-6A9C21C78D21}"/>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0" name="Text Box 13">
            <a:extLst>
              <a:ext uri="{FF2B5EF4-FFF2-40B4-BE49-F238E27FC236}">
                <a16:creationId xmlns:a16="http://schemas.microsoft.com/office/drawing/2014/main" id="{0E7F88E1-EE4C-2C17-AA6D-1431F81DC215}"/>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211" name="Text Box 14">
            <a:extLst>
              <a:ext uri="{FF2B5EF4-FFF2-40B4-BE49-F238E27FC236}">
                <a16:creationId xmlns:a16="http://schemas.microsoft.com/office/drawing/2014/main" id="{AD4354DC-23F9-D2BA-B99C-40B1928182D7}"/>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212" name="Text Box 15">
            <a:extLst>
              <a:ext uri="{FF2B5EF4-FFF2-40B4-BE49-F238E27FC236}">
                <a16:creationId xmlns:a16="http://schemas.microsoft.com/office/drawing/2014/main" id="{DF4B9A3C-53F7-D182-CE8D-6C77697F5BF3}"/>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213" name="Text Box 16">
            <a:extLst>
              <a:ext uri="{FF2B5EF4-FFF2-40B4-BE49-F238E27FC236}">
                <a16:creationId xmlns:a16="http://schemas.microsoft.com/office/drawing/2014/main" id="{9C79BEAE-EDF3-AEF8-1A0C-A41A4B0D09F7}"/>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214" name="Text Box 17">
            <a:extLst>
              <a:ext uri="{FF2B5EF4-FFF2-40B4-BE49-F238E27FC236}">
                <a16:creationId xmlns:a16="http://schemas.microsoft.com/office/drawing/2014/main" id="{4647D9A7-F938-02B3-87FF-E4531B1A6C1F}"/>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215" name="Text Box 18">
            <a:extLst>
              <a:ext uri="{FF2B5EF4-FFF2-40B4-BE49-F238E27FC236}">
                <a16:creationId xmlns:a16="http://schemas.microsoft.com/office/drawing/2014/main" id="{17A1D902-1063-D418-E404-959EA3586648}"/>
              </a:ext>
            </a:extLst>
          </p:cNvPr>
          <p:cNvSpPr txBox="1">
            <a:spLocks noChangeArrowheads="1"/>
          </p:cNvSpPr>
          <p:nvPr/>
        </p:nvSpPr>
        <p:spPr bwMode="auto">
          <a:xfrm rot="18900000">
            <a:off x="9138167" y="4863412"/>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216" name="Text Box 19">
            <a:extLst>
              <a:ext uri="{FF2B5EF4-FFF2-40B4-BE49-F238E27FC236}">
                <a16:creationId xmlns:a16="http://schemas.microsoft.com/office/drawing/2014/main" id="{C6098200-9BEF-2D44-6D54-553B3725F2EF}"/>
              </a:ext>
            </a:extLst>
          </p:cNvPr>
          <p:cNvSpPr txBox="1">
            <a:spLocks noChangeArrowheads="1"/>
          </p:cNvSpPr>
          <p:nvPr/>
        </p:nvSpPr>
        <p:spPr bwMode="auto">
          <a:xfrm rot="18900000">
            <a:off x="9785932" y="4905325"/>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Kingdom</a:t>
            </a:r>
          </a:p>
        </p:txBody>
      </p:sp>
      <p:sp>
        <p:nvSpPr>
          <p:cNvPr id="217" name="Text Box 7">
            <a:extLst>
              <a:ext uri="{FF2B5EF4-FFF2-40B4-BE49-F238E27FC236}">
                <a16:creationId xmlns:a16="http://schemas.microsoft.com/office/drawing/2014/main" id="{51084AF0-E3FF-3B91-28B1-A6B8B90B17DC}"/>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2875F17A-1CE7-B5E5-CBF3-1B00FDFE7F35}"/>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1BBA4062-0905-D591-5EE6-F830AE4B7DE6}"/>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B8DD94BF-0FE5-6A4A-A705-DF673F02D98C}"/>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0CC6F48A-32DB-CA3B-ADF9-6AF7859C4716}"/>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EF24B0B1-6938-8E8E-8909-E316F8EE6648}"/>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F2727949-E091-C4E3-EFB0-CD8F996F08F1}"/>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D5EF7D6B-F83C-F7E4-9720-02972B083101}"/>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74E5EA0B-6580-2AF1-08C0-6E890C1B7223}"/>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1044658F-81A3-C221-0A51-71028C34ACD1}"/>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3FEE2E5B-4006-7B76-A53D-751E301F6EFA}"/>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892B3069-555C-645F-288F-566C1690DA08}"/>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29" name="Text Box 7">
            <a:extLst>
              <a:ext uri="{FF2B5EF4-FFF2-40B4-BE49-F238E27FC236}">
                <a16:creationId xmlns:a16="http://schemas.microsoft.com/office/drawing/2014/main" id="{06E691C3-E6A6-B91F-C842-49044B28B533}"/>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30" name="Text Box 7">
            <a:extLst>
              <a:ext uri="{FF2B5EF4-FFF2-40B4-BE49-F238E27FC236}">
                <a16:creationId xmlns:a16="http://schemas.microsoft.com/office/drawing/2014/main" id="{05E6EE5E-2FE5-5AA1-BC43-0D757130F181}"/>
              </a:ext>
            </a:extLst>
          </p:cNvPr>
          <p:cNvSpPr txBox="1">
            <a:spLocks noChangeArrowheads="1"/>
          </p:cNvSpPr>
          <p:nvPr/>
        </p:nvSpPr>
        <p:spPr bwMode="auto">
          <a:xfrm rot="-2700000">
            <a:off x="6425291" y="2443190"/>
            <a:ext cx="14670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231" name="Text Box 7">
            <a:extLst>
              <a:ext uri="{FF2B5EF4-FFF2-40B4-BE49-F238E27FC236}">
                <a16:creationId xmlns:a16="http://schemas.microsoft.com/office/drawing/2014/main" id="{E50B9DF3-0F67-0797-5B8A-849A936E93C1}"/>
              </a:ext>
            </a:extLst>
          </p:cNvPr>
          <p:cNvSpPr txBox="1">
            <a:spLocks noChangeArrowheads="1"/>
          </p:cNvSpPr>
          <p:nvPr/>
        </p:nvSpPr>
        <p:spPr bwMode="auto">
          <a:xfrm rot="-2700000">
            <a:off x="7022255" y="2492555"/>
            <a:ext cx="15057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232" name="Text Box 7">
            <a:extLst>
              <a:ext uri="{FF2B5EF4-FFF2-40B4-BE49-F238E27FC236}">
                <a16:creationId xmlns:a16="http://schemas.microsoft.com/office/drawing/2014/main" id="{DFAA4350-BDAD-E510-2BE7-FB3EA1B6056D}"/>
              </a:ext>
            </a:extLst>
          </p:cNvPr>
          <p:cNvSpPr txBox="1">
            <a:spLocks noChangeArrowheads="1"/>
          </p:cNvSpPr>
          <p:nvPr/>
        </p:nvSpPr>
        <p:spPr bwMode="auto">
          <a:xfrm rot="-2700000">
            <a:off x="7967100" y="2417512"/>
            <a:ext cx="1063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Z • E • N</a:t>
            </a:r>
          </a:p>
        </p:txBody>
      </p:sp>
      <p:sp>
        <p:nvSpPr>
          <p:cNvPr id="233" name="Text Box 7">
            <a:extLst>
              <a:ext uri="{FF2B5EF4-FFF2-40B4-BE49-F238E27FC236}">
                <a16:creationId xmlns:a16="http://schemas.microsoft.com/office/drawing/2014/main" id="{DC399A87-F1E7-A568-BBF4-E96E6461EFAB}"/>
              </a:ext>
            </a:extLst>
          </p:cNvPr>
          <p:cNvSpPr txBox="1">
            <a:spLocks noChangeArrowheads="1"/>
          </p:cNvSpPr>
          <p:nvPr/>
        </p:nvSpPr>
        <p:spPr bwMode="auto">
          <a:xfrm rot="-2700000">
            <a:off x="8406130" y="2547244"/>
            <a:ext cx="14725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P • G • H • R</a:t>
            </a:r>
          </a:p>
        </p:txBody>
      </p:sp>
      <p:sp>
        <p:nvSpPr>
          <p:cNvPr id="234" name="Text Box 7">
            <a:extLst>
              <a:ext uri="{FF2B5EF4-FFF2-40B4-BE49-F238E27FC236}">
                <a16:creationId xmlns:a16="http://schemas.microsoft.com/office/drawing/2014/main" id="{3B16F0F1-9DA7-F4C1-AB76-8693A7C0F2D5}"/>
              </a:ext>
            </a:extLst>
          </p:cNvPr>
          <p:cNvSpPr txBox="1">
            <a:spLocks noChangeArrowheads="1"/>
          </p:cNvSpPr>
          <p:nvPr/>
        </p:nvSpPr>
        <p:spPr bwMode="auto">
          <a:xfrm rot="-2700000">
            <a:off x="9135682" y="2401670"/>
            <a:ext cx="13724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1</a:t>
            </a:r>
            <a:r>
              <a:rPr lang="en-US" sz="1800" b="1" baseline="30000" dirty="0"/>
              <a:t>st</a:t>
            </a:r>
            <a:r>
              <a:rPr lang="en-US" sz="1800" b="1" dirty="0"/>
              <a:t> Coming</a:t>
            </a:r>
          </a:p>
        </p:txBody>
      </p:sp>
      <p:sp>
        <p:nvSpPr>
          <p:cNvPr id="235" name="Text Box 7">
            <a:extLst>
              <a:ext uri="{FF2B5EF4-FFF2-40B4-BE49-F238E27FC236}">
                <a16:creationId xmlns:a16="http://schemas.microsoft.com/office/drawing/2014/main" id="{093EFAE2-7F3F-BC5E-4A4B-E6685729478C}"/>
              </a:ext>
            </a:extLst>
          </p:cNvPr>
          <p:cNvSpPr txBox="1">
            <a:spLocks noChangeArrowheads="1"/>
          </p:cNvSpPr>
          <p:nvPr/>
        </p:nvSpPr>
        <p:spPr bwMode="auto">
          <a:xfrm rot="-2700000">
            <a:off x="10196546" y="2610630"/>
            <a:ext cx="14253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2</a:t>
            </a:r>
            <a:r>
              <a:rPr lang="en-US" sz="1800" b="1" baseline="30000" dirty="0"/>
              <a:t>nd</a:t>
            </a:r>
            <a:r>
              <a:rPr lang="en-US" sz="1800" b="1" dirty="0"/>
              <a:t> Coming</a:t>
            </a:r>
          </a:p>
        </p:txBody>
      </p:sp>
      <p:sp>
        <p:nvSpPr>
          <p:cNvPr id="236" name="Text Box 7">
            <a:extLst>
              <a:ext uri="{FF2B5EF4-FFF2-40B4-BE49-F238E27FC236}">
                <a16:creationId xmlns:a16="http://schemas.microsoft.com/office/drawing/2014/main" id="{92591CF7-47BD-AEB9-593F-5612C1076465}"/>
              </a:ext>
            </a:extLst>
          </p:cNvPr>
          <p:cNvSpPr txBox="1">
            <a:spLocks noChangeArrowheads="1"/>
          </p:cNvSpPr>
          <p:nvPr/>
        </p:nvSpPr>
        <p:spPr bwMode="auto">
          <a:xfrm rot="-2700000">
            <a:off x="10706468" y="3484177"/>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237" name="Text Box 7">
            <a:extLst>
              <a:ext uri="{FF2B5EF4-FFF2-40B4-BE49-F238E27FC236}">
                <a16:creationId xmlns:a16="http://schemas.microsoft.com/office/drawing/2014/main" id="{9D248B58-BF0B-56DF-5BBB-1B156C4007DA}"/>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0F4A4E99-B95D-C136-76A1-3C529327C83F}"/>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239" name="Group 238">
            <a:extLst>
              <a:ext uri="{FF2B5EF4-FFF2-40B4-BE49-F238E27FC236}">
                <a16:creationId xmlns:a16="http://schemas.microsoft.com/office/drawing/2014/main" id="{EF4F33B9-0E97-7691-1313-6B97D7C54C55}"/>
              </a:ext>
            </a:extLst>
          </p:cNvPr>
          <p:cNvGrpSpPr/>
          <p:nvPr/>
        </p:nvGrpSpPr>
        <p:grpSpPr>
          <a:xfrm>
            <a:off x="9497092" y="3892555"/>
            <a:ext cx="823482" cy="413953"/>
            <a:chOff x="10128448" y="1232283"/>
            <a:chExt cx="609404" cy="413953"/>
          </a:xfrm>
        </p:grpSpPr>
        <p:sp>
          <p:nvSpPr>
            <p:cNvPr id="240" name="Rectangle 239">
              <a:extLst>
                <a:ext uri="{FF2B5EF4-FFF2-40B4-BE49-F238E27FC236}">
                  <a16:creationId xmlns:a16="http://schemas.microsoft.com/office/drawing/2014/main" id="{7D674DED-1A4E-7C8A-FDF8-0A46BB95EAD3}"/>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241" name="Rectangle 240">
              <a:extLst>
                <a:ext uri="{FF2B5EF4-FFF2-40B4-BE49-F238E27FC236}">
                  <a16:creationId xmlns:a16="http://schemas.microsoft.com/office/drawing/2014/main" id="{1B5D1806-B546-6299-174D-0BCD9CEA6942}"/>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sp>
        <p:nvSpPr>
          <p:cNvPr id="251" name="TextBox 250">
            <a:extLst>
              <a:ext uri="{FF2B5EF4-FFF2-40B4-BE49-F238E27FC236}">
                <a16:creationId xmlns:a16="http://schemas.microsoft.com/office/drawing/2014/main" id="{EB4C0031-7942-82B0-D61D-2BE7CE82A991}"/>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AB136D6A-8460-D71C-3020-30C296019FD4}"/>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FA21B183-F8C9-4214-DB11-0C4DDEC28C8C}"/>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43FF00DF-E58A-77EE-20B8-455821B32BA8}"/>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52095862-B546-86D1-F681-E48477AE951B}"/>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28B559EB-6558-7846-4FD3-CFF2A56D1DDF}"/>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C37DB24C-AB5D-AD1B-2672-1827D8EB2B61}"/>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B5D8B27B-94D2-AD8D-BC61-49DE3DD230B2}"/>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154C6EA6-E48D-AD9C-F4BB-FC5BBD2D8799}"/>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D62CA66F-4DEC-12FE-923D-B09D1CFA1B3A}"/>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BC73E842-6E9E-9420-29AA-049EB570534D}"/>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47C625DB-B116-0EE1-716C-D8297E2E7395}"/>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572BD937-BF59-067A-4492-386B5F2B2071}"/>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FEBC85C3-DA75-D217-8255-03D26C3AFDD9}"/>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DDBAC2F9-A84A-64D1-F5C2-EE51366E0B56}"/>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F7DE68AD-7FEC-27C8-96ED-72996A969BD8}"/>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C57AB5A2-50B0-38AA-EFA9-9DC7DE351908}"/>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933FECE7-DCC1-71CA-D13B-945849BD247F}"/>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53ACD1BD-C567-CEF8-E3BD-5A1C6E531CCA}"/>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70478BF8-1EDA-7CD7-3C15-899B20B5A90D}"/>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F5A7EEDD-6DF1-AE68-2407-7A71A4F28753}"/>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E00F8D3F-F3B3-60FA-DAD0-C52C760B20DE}"/>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30BFBDF9-2986-D69D-6E6C-D7BADA3758CF}"/>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432E9D46-DA48-5846-54FA-643532200BC0}"/>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3829B8DA-8573-533D-2756-34F5453C298A}"/>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FE7ABBCF-49AF-B8E3-DB5B-02E16FCF1121}"/>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4BF3A219-B517-B2B6-B0D6-1A552DD7D8B6}"/>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8EAB2470-3832-EA6E-CC25-7371871E099D}"/>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Tree>
    <p:extLst>
      <p:ext uri="{BB962C8B-B14F-4D97-AF65-F5344CB8AC3E}">
        <p14:creationId xmlns:p14="http://schemas.microsoft.com/office/powerpoint/2010/main" val="28616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500" fill="hold"/>
                                        <p:tgtEl>
                                          <p:spTgt spid="217"/>
                                        </p:tgtEl>
                                        <p:attrNameLst>
                                          <p:attrName>ppt_x</p:attrName>
                                        </p:attrNameLst>
                                      </p:cBhvr>
                                      <p:tavLst>
                                        <p:tav tm="0">
                                          <p:val>
                                            <p:strVal val="#ppt_x"/>
                                          </p:val>
                                        </p:tav>
                                        <p:tav tm="100000">
                                          <p:val>
                                            <p:strVal val="#ppt_x"/>
                                          </p:val>
                                        </p:tav>
                                      </p:tavLst>
                                    </p:anim>
                                    <p:anim calcmode="lin" valueType="num">
                                      <p:cBhvr additive="base">
                                        <p:cTn id="8" dur="500" fill="hold"/>
                                        <p:tgtEl>
                                          <p:spTgt spid="2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5"/>
                                        </p:tgtEl>
                                        <p:attrNameLst>
                                          <p:attrName>style.visibility</p:attrName>
                                        </p:attrNameLst>
                                      </p:cBhvr>
                                      <p:to>
                                        <p:strVal val="visible"/>
                                      </p:to>
                                    </p:set>
                                    <p:anim calcmode="lin" valueType="num">
                                      <p:cBhvr additive="base">
                                        <p:cTn id="12" dur="200" fill="hold"/>
                                        <p:tgtEl>
                                          <p:spTgt spid="205"/>
                                        </p:tgtEl>
                                        <p:attrNameLst>
                                          <p:attrName>ppt_x</p:attrName>
                                        </p:attrNameLst>
                                      </p:cBhvr>
                                      <p:tavLst>
                                        <p:tav tm="0">
                                          <p:val>
                                            <p:strVal val="#ppt_x"/>
                                          </p:val>
                                        </p:tav>
                                        <p:tav tm="100000">
                                          <p:val>
                                            <p:strVal val="#ppt_x"/>
                                          </p:val>
                                        </p:tav>
                                      </p:tavLst>
                                    </p:anim>
                                    <p:anim calcmode="lin" valueType="num">
                                      <p:cBhvr additive="base">
                                        <p:cTn id="13" dur="200" fill="hold"/>
                                        <p:tgtEl>
                                          <p:spTgt spid="205"/>
                                        </p:tgtEl>
                                        <p:attrNameLst>
                                          <p:attrName>ppt_y</p:attrName>
                                        </p:attrNameLst>
                                      </p:cBhvr>
                                      <p:tavLst>
                                        <p:tav tm="0">
                                          <p:val>
                                            <p:strVal val="1+#ppt_h/2"/>
                                          </p:val>
                                        </p:tav>
                                        <p:tav tm="100000">
                                          <p:val>
                                            <p:strVal val="#ppt_y"/>
                                          </p:val>
                                        </p:tav>
                                      </p:tavLst>
                                    </p:anim>
                                  </p:childTnLst>
                                </p:cTn>
                              </p:par>
                            </p:childTnLst>
                          </p:cTn>
                        </p:par>
                        <p:par>
                          <p:cTn id="14" fill="hold">
                            <p:stCondLst>
                              <p:cond delay="700"/>
                            </p:stCondLst>
                            <p:childTnLst>
                              <p:par>
                                <p:cTn id="15" presetID="2" presetClass="entr" presetSubtype="4" fill="hold" grpId="0" nodeType="afterEffect">
                                  <p:stCondLst>
                                    <p:cond delay="0"/>
                                  </p:stCondLst>
                                  <p:childTnLst>
                                    <p:set>
                                      <p:cBhvr>
                                        <p:cTn id="16" dur="1" fill="hold">
                                          <p:stCondLst>
                                            <p:cond delay="0"/>
                                          </p:stCondLst>
                                        </p:cTn>
                                        <p:tgtEl>
                                          <p:spTgt spid="218"/>
                                        </p:tgtEl>
                                        <p:attrNameLst>
                                          <p:attrName>style.visibility</p:attrName>
                                        </p:attrNameLst>
                                      </p:cBhvr>
                                      <p:to>
                                        <p:strVal val="visible"/>
                                      </p:to>
                                    </p:set>
                                    <p:anim calcmode="lin" valueType="num">
                                      <p:cBhvr additive="base">
                                        <p:cTn id="17" dur="200" fill="hold"/>
                                        <p:tgtEl>
                                          <p:spTgt spid="218"/>
                                        </p:tgtEl>
                                        <p:attrNameLst>
                                          <p:attrName>ppt_x</p:attrName>
                                        </p:attrNameLst>
                                      </p:cBhvr>
                                      <p:tavLst>
                                        <p:tav tm="0">
                                          <p:val>
                                            <p:strVal val="#ppt_x"/>
                                          </p:val>
                                        </p:tav>
                                        <p:tav tm="100000">
                                          <p:val>
                                            <p:strVal val="#ppt_x"/>
                                          </p:val>
                                        </p:tav>
                                      </p:tavLst>
                                    </p:anim>
                                    <p:anim calcmode="lin" valueType="num">
                                      <p:cBhvr additive="base">
                                        <p:cTn id="18" dur="200" fill="hold"/>
                                        <p:tgtEl>
                                          <p:spTgt spid="218"/>
                                        </p:tgtEl>
                                        <p:attrNameLst>
                                          <p:attrName>ppt_y</p:attrName>
                                        </p:attrNameLst>
                                      </p:cBhvr>
                                      <p:tavLst>
                                        <p:tav tm="0">
                                          <p:val>
                                            <p:strVal val="1+#ppt_h/2"/>
                                          </p:val>
                                        </p:tav>
                                        <p:tav tm="100000">
                                          <p:val>
                                            <p:strVal val="#ppt_y"/>
                                          </p:val>
                                        </p:tav>
                                      </p:tavLst>
                                    </p:anim>
                                  </p:childTnLst>
                                </p:cTn>
                              </p:par>
                            </p:childTnLst>
                          </p:cTn>
                        </p:par>
                        <p:par>
                          <p:cTn id="19" fill="hold">
                            <p:stCondLst>
                              <p:cond delay="900"/>
                            </p:stCondLst>
                            <p:childTnLst>
                              <p:par>
                                <p:cTn id="20" presetID="2" presetClass="entr" presetSubtype="4" fill="hold" grpId="0" nodeType="afterEffect">
                                  <p:stCondLst>
                                    <p:cond delay="0"/>
                                  </p:stCondLst>
                                  <p:childTnLst>
                                    <p:set>
                                      <p:cBhvr>
                                        <p:cTn id="21" dur="1" fill="hold">
                                          <p:stCondLst>
                                            <p:cond delay="0"/>
                                          </p:stCondLst>
                                        </p:cTn>
                                        <p:tgtEl>
                                          <p:spTgt spid="219"/>
                                        </p:tgtEl>
                                        <p:attrNameLst>
                                          <p:attrName>style.visibility</p:attrName>
                                        </p:attrNameLst>
                                      </p:cBhvr>
                                      <p:to>
                                        <p:strVal val="visible"/>
                                      </p:to>
                                    </p:set>
                                    <p:anim calcmode="lin" valueType="num">
                                      <p:cBhvr additive="base">
                                        <p:cTn id="22" dur="200" fill="hold"/>
                                        <p:tgtEl>
                                          <p:spTgt spid="219"/>
                                        </p:tgtEl>
                                        <p:attrNameLst>
                                          <p:attrName>ppt_x</p:attrName>
                                        </p:attrNameLst>
                                      </p:cBhvr>
                                      <p:tavLst>
                                        <p:tav tm="0">
                                          <p:val>
                                            <p:strVal val="#ppt_x"/>
                                          </p:val>
                                        </p:tav>
                                        <p:tav tm="100000">
                                          <p:val>
                                            <p:strVal val="#ppt_x"/>
                                          </p:val>
                                        </p:tav>
                                      </p:tavLst>
                                    </p:anim>
                                    <p:anim calcmode="lin" valueType="num">
                                      <p:cBhvr additive="base">
                                        <p:cTn id="23" dur="200" fill="hold"/>
                                        <p:tgtEl>
                                          <p:spTgt spid="219"/>
                                        </p:tgtEl>
                                        <p:attrNameLst>
                                          <p:attrName>ppt_y</p:attrName>
                                        </p:attrNameLst>
                                      </p:cBhvr>
                                      <p:tavLst>
                                        <p:tav tm="0">
                                          <p:val>
                                            <p:strVal val="1+#ppt_h/2"/>
                                          </p:val>
                                        </p:tav>
                                        <p:tav tm="100000">
                                          <p:val>
                                            <p:strVal val="#ppt_y"/>
                                          </p:val>
                                        </p:tav>
                                      </p:tavLst>
                                    </p:anim>
                                  </p:childTnLst>
                                </p:cTn>
                              </p:par>
                            </p:childTnLst>
                          </p:cTn>
                        </p:par>
                        <p:par>
                          <p:cTn id="24" fill="hold">
                            <p:stCondLst>
                              <p:cond delay="1100"/>
                            </p:stCondLst>
                            <p:childTnLst>
                              <p:par>
                                <p:cTn id="25" presetID="2" presetClass="entr" presetSubtype="4" fill="hold" grpId="0" nodeType="afterEffect">
                                  <p:stCondLst>
                                    <p:cond delay="0"/>
                                  </p:stCondLst>
                                  <p:childTnLst>
                                    <p:set>
                                      <p:cBhvr>
                                        <p:cTn id="26" dur="1" fill="hold">
                                          <p:stCondLst>
                                            <p:cond delay="0"/>
                                          </p:stCondLst>
                                        </p:cTn>
                                        <p:tgtEl>
                                          <p:spTgt spid="220"/>
                                        </p:tgtEl>
                                        <p:attrNameLst>
                                          <p:attrName>style.visibility</p:attrName>
                                        </p:attrNameLst>
                                      </p:cBhvr>
                                      <p:to>
                                        <p:strVal val="visible"/>
                                      </p:to>
                                    </p:set>
                                    <p:anim calcmode="lin" valueType="num">
                                      <p:cBhvr additive="base">
                                        <p:cTn id="27" dur="200" fill="hold"/>
                                        <p:tgtEl>
                                          <p:spTgt spid="220"/>
                                        </p:tgtEl>
                                        <p:attrNameLst>
                                          <p:attrName>ppt_x</p:attrName>
                                        </p:attrNameLst>
                                      </p:cBhvr>
                                      <p:tavLst>
                                        <p:tav tm="0">
                                          <p:val>
                                            <p:strVal val="#ppt_x"/>
                                          </p:val>
                                        </p:tav>
                                        <p:tav tm="100000">
                                          <p:val>
                                            <p:strVal val="#ppt_x"/>
                                          </p:val>
                                        </p:tav>
                                      </p:tavLst>
                                    </p:anim>
                                    <p:anim calcmode="lin" valueType="num">
                                      <p:cBhvr additive="base">
                                        <p:cTn id="28" dur="200" fill="hold"/>
                                        <p:tgtEl>
                                          <p:spTgt spid="220"/>
                                        </p:tgtEl>
                                        <p:attrNameLst>
                                          <p:attrName>ppt_y</p:attrName>
                                        </p:attrNameLst>
                                      </p:cBhvr>
                                      <p:tavLst>
                                        <p:tav tm="0">
                                          <p:val>
                                            <p:strVal val="1+#ppt_h/2"/>
                                          </p:val>
                                        </p:tav>
                                        <p:tav tm="100000">
                                          <p:val>
                                            <p:strVal val="#ppt_y"/>
                                          </p:val>
                                        </p:tav>
                                      </p:tavLst>
                                    </p:anim>
                                  </p:childTnLst>
                                </p:cTn>
                              </p:par>
                            </p:childTnLst>
                          </p:cTn>
                        </p:par>
                        <p:par>
                          <p:cTn id="29" fill="hold">
                            <p:stCondLst>
                              <p:cond delay="1300"/>
                            </p:stCondLst>
                            <p:childTnLst>
                              <p:par>
                                <p:cTn id="30" presetID="2" presetClass="entr" presetSubtype="4" fill="hold" grpId="0" nodeType="afterEffect">
                                  <p:stCondLst>
                                    <p:cond delay="0"/>
                                  </p:stCondLst>
                                  <p:childTnLst>
                                    <p:set>
                                      <p:cBhvr>
                                        <p:cTn id="31" dur="1" fill="hold">
                                          <p:stCondLst>
                                            <p:cond delay="0"/>
                                          </p:stCondLst>
                                        </p:cTn>
                                        <p:tgtEl>
                                          <p:spTgt spid="221"/>
                                        </p:tgtEl>
                                        <p:attrNameLst>
                                          <p:attrName>style.visibility</p:attrName>
                                        </p:attrNameLst>
                                      </p:cBhvr>
                                      <p:to>
                                        <p:strVal val="visible"/>
                                      </p:to>
                                    </p:set>
                                    <p:anim calcmode="lin" valueType="num">
                                      <p:cBhvr additive="base">
                                        <p:cTn id="32" dur="200" fill="hold"/>
                                        <p:tgtEl>
                                          <p:spTgt spid="221"/>
                                        </p:tgtEl>
                                        <p:attrNameLst>
                                          <p:attrName>ppt_x</p:attrName>
                                        </p:attrNameLst>
                                      </p:cBhvr>
                                      <p:tavLst>
                                        <p:tav tm="0">
                                          <p:val>
                                            <p:strVal val="#ppt_x"/>
                                          </p:val>
                                        </p:tav>
                                        <p:tav tm="100000">
                                          <p:val>
                                            <p:strVal val="#ppt_x"/>
                                          </p:val>
                                        </p:tav>
                                      </p:tavLst>
                                    </p:anim>
                                    <p:anim calcmode="lin" valueType="num">
                                      <p:cBhvr additive="base">
                                        <p:cTn id="33" dur="200" fill="hold"/>
                                        <p:tgtEl>
                                          <p:spTgt spid="221"/>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200" fill="hold"/>
                                        <p:tgtEl>
                                          <p:spTgt spid="206"/>
                                        </p:tgtEl>
                                        <p:attrNameLst>
                                          <p:attrName>ppt_x</p:attrName>
                                        </p:attrNameLst>
                                      </p:cBhvr>
                                      <p:tavLst>
                                        <p:tav tm="0">
                                          <p:val>
                                            <p:strVal val="#ppt_x"/>
                                          </p:val>
                                        </p:tav>
                                        <p:tav tm="100000">
                                          <p:val>
                                            <p:strVal val="#ppt_x"/>
                                          </p:val>
                                        </p:tav>
                                      </p:tavLst>
                                    </p:anim>
                                    <p:anim calcmode="lin" valueType="num">
                                      <p:cBhvr additive="base">
                                        <p:cTn id="38" dur="200" fill="hold"/>
                                        <p:tgtEl>
                                          <p:spTgt spid="206"/>
                                        </p:tgtEl>
                                        <p:attrNameLst>
                                          <p:attrName>ppt_y</p:attrName>
                                        </p:attrNameLst>
                                      </p:cBhvr>
                                      <p:tavLst>
                                        <p:tav tm="0">
                                          <p:val>
                                            <p:strVal val="1+#ppt_h/2"/>
                                          </p:val>
                                        </p:tav>
                                        <p:tav tm="100000">
                                          <p:val>
                                            <p:strVal val="#ppt_y"/>
                                          </p:val>
                                        </p:tav>
                                      </p:tavLst>
                                    </p:anim>
                                  </p:childTnLst>
                                </p:cTn>
                              </p:par>
                            </p:childTnLst>
                          </p:cTn>
                        </p:par>
                        <p:par>
                          <p:cTn id="39" fill="hold">
                            <p:stCondLst>
                              <p:cond delay="1700"/>
                            </p:stCondLst>
                            <p:childTnLst>
                              <p:par>
                                <p:cTn id="40" presetID="2" presetClass="entr" presetSubtype="4" fill="hold" grpId="0" nodeType="afterEffect">
                                  <p:stCondLst>
                                    <p:cond delay="0"/>
                                  </p:stCondLst>
                                  <p:childTnLst>
                                    <p:set>
                                      <p:cBhvr>
                                        <p:cTn id="41" dur="1" fill="hold">
                                          <p:stCondLst>
                                            <p:cond delay="0"/>
                                          </p:stCondLst>
                                        </p:cTn>
                                        <p:tgtEl>
                                          <p:spTgt spid="222"/>
                                        </p:tgtEl>
                                        <p:attrNameLst>
                                          <p:attrName>style.visibility</p:attrName>
                                        </p:attrNameLst>
                                      </p:cBhvr>
                                      <p:to>
                                        <p:strVal val="visible"/>
                                      </p:to>
                                    </p:set>
                                    <p:anim calcmode="lin" valueType="num">
                                      <p:cBhvr additive="base">
                                        <p:cTn id="42" dur="200" fill="hold"/>
                                        <p:tgtEl>
                                          <p:spTgt spid="222"/>
                                        </p:tgtEl>
                                        <p:attrNameLst>
                                          <p:attrName>ppt_x</p:attrName>
                                        </p:attrNameLst>
                                      </p:cBhvr>
                                      <p:tavLst>
                                        <p:tav tm="0">
                                          <p:val>
                                            <p:strVal val="#ppt_x"/>
                                          </p:val>
                                        </p:tav>
                                        <p:tav tm="100000">
                                          <p:val>
                                            <p:strVal val="#ppt_x"/>
                                          </p:val>
                                        </p:tav>
                                      </p:tavLst>
                                    </p:anim>
                                    <p:anim calcmode="lin" valueType="num">
                                      <p:cBhvr additive="base">
                                        <p:cTn id="43" dur="200" fill="hold"/>
                                        <p:tgtEl>
                                          <p:spTgt spid="222"/>
                                        </p:tgtEl>
                                        <p:attrNameLst>
                                          <p:attrName>ppt_y</p:attrName>
                                        </p:attrNameLst>
                                      </p:cBhvr>
                                      <p:tavLst>
                                        <p:tav tm="0">
                                          <p:val>
                                            <p:strVal val="1+#ppt_h/2"/>
                                          </p:val>
                                        </p:tav>
                                        <p:tav tm="100000">
                                          <p:val>
                                            <p:strVal val="#ppt_y"/>
                                          </p:val>
                                        </p:tav>
                                      </p:tavLst>
                                    </p:anim>
                                  </p:childTnLst>
                                </p:cTn>
                              </p:par>
                            </p:childTnLst>
                          </p:cTn>
                        </p:par>
                        <p:par>
                          <p:cTn id="44" fill="hold">
                            <p:stCondLst>
                              <p:cond delay="1900"/>
                            </p:stCondLst>
                            <p:childTnLst>
                              <p:par>
                                <p:cTn id="45" presetID="2" presetClass="entr" presetSubtype="4" fill="hold" grpId="0" nodeType="afterEffect">
                                  <p:stCondLst>
                                    <p:cond delay="0"/>
                                  </p:stCondLst>
                                  <p:childTnLst>
                                    <p:set>
                                      <p:cBhvr>
                                        <p:cTn id="46" dur="1" fill="hold">
                                          <p:stCondLst>
                                            <p:cond delay="0"/>
                                          </p:stCondLst>
                                        </p:cTn>
                                        <p:tgtEl>
                                          <p:spTgt spid="223"/>
                                        </p:tgtEl>
                                        <p:attrNameLst>
                                          <p:attrName>style.visibility</p:attrName>
                                        </p:attrNameLst>
                                      </p:cBhvr>
                                      <p:to>
                                        <p:strVal val="visible"/>
                                      </p:to>
                                    </p:set>
                                    <p:anim calcmode="lin" valueType="num">
                                      <p:cBhvr additive="base">
                                        <p:cTn id="47" dur="200" fill="hold"/>
                                        <p:tgtEl>
                                          <p:spTgt spid="223"/>
                                        </p:tgtEl>
                                        <p:attrNameLst>
                                          <p:attrName>ppt_x</p:attrName>
                                        </p:attrNameLst>
                                      </p:cBhvr>
                                      <p:tavLst>
                                        <p:tav tm="0">
                                          <p:val>
                                            <p:strVal val="#ppt_x"/>
                                          </p:val>
                                        </p:tav>
                                        <p:tav tm="100000">
                                          <p:val>
                                            <p:strVal val="#ppt_x"/>
                                          </p:val>
                                        </p:tav>
                                      </p:tavLst>
                                    </p:anim>
                                    <p:anim calcmode="lin" valueType="num">
                                      <p:cBhvr additive="base">
                                        <p:cTn id="48" dur="200" fill="hold"/>
                                        <p:tgtEl>
                                          <p:spTgt spid="223"/>
                                        </p:tgtEl>
                                        <p:attrNameLst>
                                          <p:attrName>ppt_y</p:attrName>
                                        </p:attrNameLst>
                                      </p:cBhvr>
                                      <p:tavLst>
                                        <p:tav tm="0">
                                          <p:val>
                                            <p:strVal val="1+#ppt_h/2"/>
                                          </p:val>
                                        </p:tav>
                                        <p:tav tm="100000">
                                          <p:val>
                                            <p:strVal val="#ppt_y"/>
                                          </p:val>
                                        </p:tav>
                                      </p:tavLst>
                                    </p:anim>
                                  </p:childTnLst>
                                </p:cTn>
                              </p:par>
                            </p:childTnLst>
                          </p:cTn>
                        </p:par>
                        <p:par>
                          <p:cTn id="49" fill="hold">
                            <p:stCondLst>
                              <p:cond delay="2100"/>
                            </p:stCondLst>
                            <p:childTnLst>
                              <p:par>
                                <p:cTn id="50" presetID="2" presetClass="entr" presetSubtype="4" fill="hold" grpId="0" nodeType="afterEffect">
                                  <p:stCondLst>
                                    <p:cond delay="0"/>
                                  </p:stCondLst>
                                  <p:childTnLst>
                                    <p:set>
                                      <p:cBhvr>
                                        <p:cTn id="51" dur="1" fill="hold">
                                          <p:stCondLst>
                                            <p:cond delay="0"/>
                                          </p:stCondLst>
                                        </p:cTn>
                                        <p:tgtEl>
                                          <p:spTgt spid="224"/>
                                        </p:tgtEl>
                                        <p:attrNameLst>
                                          <p:attrName>style.visibility</p:attrName>
                                        </p:attrNameLst>
                                      </p:cBhvr>
                                      <p:to>
                                        <p:strVal val="visible"/>
                                      </p:to>
                                    </p:set>
                                    <p:anim calcmode="lin" valueType="num">
                                      <p:cBhvr additive="base">
                                        <p:cTn id="52" dur="200" fill="hold"/>
                                        <p:tgtEl>
                                          <p:spTgt spid="224"/>
                                        </p:tgtEl>
                                        <p:attrNameLst>
                                          <p:attrName>ppt_x</p:attrName>
                                        </p:attrNameLst>
                                      </p:cBhvr>
                                      <p:tavLst>
                                        <p:tav tm="0">
                                          <p:val>
                                            <p:strVal val="#ppt_x"/>
                                          </p:val>
                                        </p:tav>
                                        <p:tav tm="100000">
                                          <p:val>
                                            <p:strVal val="#ppt_x"/>
                                          </p:val>
                                        </p:tav>
                                      </p:tavLst>
                                    </p:anim>
                                    <p:anim calcmode="lin" valueType="num">
                                      <p:cBhvr additive="base">
                                        <p:cTn id="53" dur="200" fill="hold"/>
                                        <p:tgtEl>
                                          <p:spTgt spid="224"/>
                                        </p:tgtEl>
                                        <p:attrNameLst>
                                          <p:attrName>ppt_y</p:attrName>
                                        </p:attrNameLst>
                                      </p:cBhvr>
                                      <p:tavLst>
                                        <p:tav tm="0">
                                          <p:val>
                                            <p:strVal val="1+#ppt_h/2"/>
                                          </p:val>
                                        </p:tav>
                                        <p:tav tm="100000">
                                          <p:val>
                                            <p:strVal val="#ppt_y"/>
                                          </p:val>
                                        </p:tav>
                                      </p:tavLst>
                                    </p:anim>
                                  </p:childTnLst>
                                </p:cTn>
                              </p:par>
                            </p:childTnLst>
                          </p:cTn>
                        </p:par>
                        <p:par>
                          <p:cTn id="54" fill="hold">
                            <p:stCondLst>
                              <p:cond delay="2300"/>
                            </p:stCondLst>
                            <p:childTnLst>
                              <p:par>
                                <p:cTn id="55" presetID="2" presetClass="entr" presetSubtype="4" fill="hold" grpId="0" nodeType="afterEffect">
                                  <p:stCondLst>
                                    <p:cond delay="0"/>
                                  </p:stCondLst>
                                  <p:childTnLst>
                                    <p:set>
                                      <p:cBhvr>
                                        <p:cTn id="56" dur="1" fill="hold">
                                          <p:stCondLst>
                                            <p:cond delay="0"/>
                                          </p:stCondLst>
                                        </p:cTn>
                                        <p:tgtEl>
                                          <p:spTgt spid="225"/>
                                        </p:tgtEl>
                                        <p:attrNameLst>
                                          <p:attrName>style.visibility</p:attrName>
                                        </p:attrNameLst>
                                      </p:cBhvr>
                                      <p:to>
                                        <p:strVal val="visible"/>
                                      </p:to>
                                    </p:set>
                                    <p:anim calcmode="lin" valueType="num">
                                      <p:cBhvr additive="base">
                                        <p:cTn id="57" dur="200" fill="hold"/>
                                        <p:tgtEl>
                                          <p:spTgt spid="225"/>
                                        </p:tgtEl>
                                        <p:attrNameLst>
                                          <p:attrName>ppt_x</p:attrName>
                                        </p:attrNameLst>
                                      </p:cBhvr>
                                      <p:tavLst>
                                        <p:tav tm="0">
                                          <p:val>
                                            <p:strVal val="#ppt_x"/>
                                          </p:val>
                                        </p:tav>
                                        <p:tav tm="100000">
                                          <p:val>
                                            <p:strVal val="#ppt_x"/>
                                          </p:val>
                                        </p:tav>
                                      </p:tavLst>
                                    </p:anim>
                                    <p:anim calcmode="lin" valueType="num">
                                      <p:cBhvr additive="base">
                                        <p:cTn id="58" dur="200" fill="hold"/>
                                        <p:tgtEl>
                                          <p:spTgt spid="225"/>
                                        </p:tgtEl>
                                        <p:attrNameLst>
                                          <p:attrName>ppt_y</p:attrName>
                                        </p:attrNameLst>
                                      </p:cBhvr>
                                      <p:tavLst>
                                        <p:tav tm="0">
                                          <p:val>
                                            <p:strVal val="1+#ppt_h/2"/>
                                          </p:val>
                                        </p:tav>
                                        <p:tav tm="100000">
                                          <p:val>
                                            <p:strVal val="#ppt_y"/>
                                          </p:val>
                                        </p:tav>
                                      </p:tavLst>
                                    </p:anim>
                                  </p:childTnLst>
                                </p:cTn>
                              </p:par>
                            </p:childTnLst>
                          </p:cTn>
                        </p:par>
                        <p:par>
                          <p:cTn id="59" fill="hold">
                            <p:stCondLst>
                              <p:cond delay="2500"/>
                            </p:stCondLst>
                            <p:childTnLst>
                              <p:par>
                                <p:cTn id="60" presetID="2" presetClass="entr" presetSubtype="4" fill="hold" grpId="0" nodeType="afterEffect">
                                  <p:stCondLst>
                                    <p:cond delay="0"/>
                                  </p:stCondLst>
                                  <p:childTnLst>
                                    <p:set>
                                      <p:cBhvr>
                                        <p:cTn id="61" dur="1" fill="hold">
                                          <p:stCondLst>
                                            <p:cond delay="0"/>
                                          </p:stCondLst>
                                        </p:cTn>
                                        <p:tgtEl>
                                          <p:spTgt spid="207"/>
                                        </p:tgtEl>
                                        <p:attrNameLst>
                                          <p:attrName>style.visibility</p:attrName>
                                        </p:attrNameLst>
                                      </p:cBhvr>
                                      <p:to>
                                        <p:strVal val="visible"/>
                                      </p:to>
                                    </p:set>
                                    <p:anim calcmode="lin" valueType="num">
                                      <p:cBhvr additive="base">
                                        <p:cTn id="62" dur="200" fill="hold"/>
                                        <p:tgtEl>
                                          <p:spTgt spid="207"/>
                                        </p:tgtEl>
                                        <p:attrNameLst>
                                          <p:attrName>ppt_x</p:attrName>
                                        </p:attrNameLst>
                                      </p:cBhvr>
                                      <p:tavLst>
                                        <p:tav tm="0">
                                          <p:val>
                                            <p:strVal val="#ppt_x"/>
                                          </p:val>
                                        </p:tav>
                                        <p:tav tm="100000">
                                          <p:val>
                                            <p:strVal val="#ppt_x"/>
                                          </p:val>
                                        </p:tav>
                                      </p:tavLst>
                                    </p:anim>
                                    <p:anim calcmode="lin" valueType="num">
                                      <p:cBhvr additive="base">
                                        <p:cTn id="63" dur="200" fill="hold"/>
                                        <p:tgtEl>
                                          <p:spTgt spid="207"/>
                                        </p:tgtEl>
                                        <p:attrNameLst>
                                          <p:attrName>ppt_y</p:attrName>
                                        </p:attrNameLst>
                                      </p:cBhvr>
                                      <p:tavLst>
                                        <p:tav tm="0">
                                          <p:val>
                                            <p:strVal val="1+#ppt_h/2"/>
                                          </p:val>
                                        </p:tav>
                                        <p:tav tm="100000">
                                          <p:val>
                                            <p:strVal val="#ppt_y"/>
                                          </p:val>
                                        </p:tav>
                                      </p:tavLst>
                                    </p:anim>
                                  </p:childTnLst>
                                </p:cTn>
                              </p:par>
                            </p:childTnLst>
                          </p:cTn>
                        </p:par>
                        <p:par>
                          <p:cTn id="64" fill="hold">
                            <p:stCondLst>
                              <p:cond delay="2700"/>
                            </p:stCondLst>
                            <p:childTnLst>
                              <p:par>
                                <p:cTn id="65" presetID="2" presetClass="entr" presetSubtype="4" fill="hold" grpId="0" nodeType="afterEffect">
                                  <p:stCondLst>
                                    <p:cond delay="0"/>
                                  </p:stCondLst>
                                  <p:childTnLst>
                                    <p:set>
                                      <p:cBhvr>
                                        <p:cTn id="66" dur="1" fill="hold">
                                          <p:stCondLst>
                                            <p:cond delay="0"/>
                                          </p:stCondLst>
                                        </p:cTn>
                                        <p:tgtEl>
                                          <p:spTgt spid="226"/>
                                        </p:tgtEl>
                                        <p:attrNameLst>
                                          <p:attrName>style.visibility</p:attrName>
                                        </p:attrNameLst>
                                      </p:cBhvr>
                                      <p:to>
                                        <p:strVal val="visible"/>
                                      </p:to>
                                    </p:set>
                                    <p:anim calcmode="lin" valueType="num">
                                      <p:cBhvr additive="base">
                                        <p:cTn id="67" dur="200" fill="hold"/>
                                        <p:tgtEl>
                                          <p:spTgt spid="226"/>
                                        </p:tgtEl>
                                        <p:attrNameLst>
                                          <p:attrName>ppt_x</p:attrName>
                                        </p:attrNameLst>
                                      </p:cBhvr>
                                      <p:tavLst>
                                        <p:tav tm="0">
                                          <p:val>
                                            <p:strVal val="#ppt_x"/>
                                          </p:val>
                                        </p:tav>
                                        <p:tav tm="100000">
                                          <p:val>
                                            <p:strVal val="#ppt_x"/>
                                          </p:val>
                                        </p:tav>
                                      </p:tavLst>
                                    </p:anim>
                                    <p:anim calcmode="lin" valueType="num">
                                      <p:cBhvr additive="base">
                                        <p:cTn id="68" dur="200" fill="hold"/>
                                        <p:tgtEl>
                                          <p:spTgt spid="226"/>
                                        </p:tgtEl>
                                        <p:attrNameLst>
                                          <p:attrName>ppt_y</p:attrName>
                                        </p:attrNameLst>
                                      </p:cBhvr>
                                      <p:tavLst>
                                        <p:tav tm="0">
                                          <p:val>
                                            <p:strVal val="1+#ppt_h/2"/>
                                          </p:val>
                                        </p:tav>
                                        <p:tav tm="100000">
                                          <p:val>
                                            <p:strVal val="#ppt_y"/>
                                          </p:val>
                                        </p:tav>
                                      </p:tavLst>
                                    </p:anim>
                                  </p:childTnLst>
                                </p:cTn>
                              </p:par>
                            </p:childTnLst>
                          </p:cTn>
                        </p:par>
                        <p:par>
                          <p:cTn id="69" fill="hold">
                            <p:stCondLst>
                              <p:cond delay="2900"/>
                            </p:stCondLst>
                            <p:childTnLst>
                              <p:par>
                                <p:cTn id="70" presetID="2" presetClass="entr" presetSubtype="4" fill="hold" grpId="0" nodeType="afterEffect">
                                  <p:stCondLst>
                                    <p:cond delay="0"/>
                                  </p:stCondLst>
                                  <p:childTnLst>
                                    <p:set>
                                      <p:cBhvr>
                                        <p:cTn id="71" dur="1" fill="hold">
                                          <p:stCondLst>
                                            <p:cond delay="0"/>
                                          </p:stCondLst>
                                        </p:cTn>
                                        <p:tgtEl>
                                          <p:spTgt spid="209"/>
                                        </p:tgtEl>
                                        <p:attrNameLst>
                                          <p:attrName>style.visibility</p:attrName>
                                        </p:attrNameLst>
                                      </p:cBhvr>
                                      <p:to>
                                        <p:strVal val="visible"/>
                                      </p:to>
                                    </p:set>
                                    <p:anim calcmode="lin" valueType="num">
                                      <p:cBhvr additive="base">
                                        <p:cTn id="72" dur="200" fill="hold"/>
                                        <p:tgtEl>
                                          <p:spTgt spid="209"/>
                                        </p:tgtEl>
                                        <p:attrNameLst>
                                          <p:attrName>ppt_x</p:attrName>
                                        </p:attrNameLst>
                                      </p:cBhvr>
                                      <p:tavLst>
                                        <p:tav tm="0">
                                          <p:val>
                                            <p:strVal val="#ppt_x"/>
                                          </p:val>
                                        </p:tav>
                                        <p:tav tm="100000">
                                          <p:val>
                                            <p:strVal val="#ppt_x"/>
                                          </p:val>
                                        </p:tav>
                                      </p:tavLst>
                                    </p:anim>
                                    <p:anim calcmode="lin" valueType="num">
                                      <p:cBhvr additive="base">
                                        <p:cTn id="73" dur="200" fill="hold"/>
                                        <p:tgtEl>
                                          <p:spTgt spid="209"/>
                                        </p:tgtEl>
                                        <p:attrNameLst>
                                          <p:attrName>ppt_y</p:attrName>
                                        </p:attrNameLst>
                                      </p:cBhvr>
                                      <p:tavLst>
                                        <p:tav tm="0">
                                          <p:val>
                                            <p:strVal val="1+#ppt_h/2"/>
                                          </p:val>
                                        </p:tav>
                                        <p:tav tm="100000">
                                          <p:val>
                                            <p:strVal val="#ppt_y"/>
                                          </p:val>
                                        </p:tav>
                                      </p:tavLst>
                                    </p:anim>
                                  </p:childTnLst>
                                </p:cTn>
                              </p:par>
                            </p:childTnLst>
                          </p:cTn>
                        </p:par>
                        <p:par>
                          <p:cTn id="74" fill="hold">
                            <p:stCondLst>
                              <p:cond delay="3100"/>
                            </p:stCondLst>
                            <p:childTnLst>
                              <p:par>
                                <p:cTn id="75" presetID="2" presetClass="entr" presetSubtype="4" fill="hold" grpId="0" nodeType="afterEffect">
                                  <p:stCondLst>
                                    <p:cond delay="0"/>
                                  </p:stCondLst>
                                  <p:childTnLst>
                                    <p:set>
                                      <p:cBhvr>
                                        <p:cTn id="76" dur="1" fill="hold">
                                          <p:stCondLst>
                                            <p:cond delay="0"/>
                                          </p:stCondLst>
                                        </p:cTn>
                                        <p:tgtEl>
                                          <p:spTgt spid="227"/>
                                        </p:tgtEl>
                                        <p:attrNameLst>
                                          <p:attrName>style.visibility</p:attrName>
                                        </p:attrNameLst>
                                      </p:cBhvr>
                                      <p:to>
                                        <p:strVal val="visible"/>
                                      </p:to>
                                    </p:set>
                                    <p:anim calcmode="lin" valueType="num">
                                      <p:cBhvr additive="base">
                                        <p:cTn id="77" dur="200" fill="hold"/>
                                        <p:tgtEl>
                                          <p:spTgt spid="227"/>
                                        </p:tgtEl>
                                        <p:attrNameLst>
                                          <p:attrName>ppt_x</p:attrName>
                                        </p:attrNameLst>
                                      </p:cBhvr>
                                      <p:tavLst>
                                        <p:tav tm="0">
                                          <p:val>
                                            <p:strVal val="#ppt_x"/>
                                          </p:val>
                                        </p:tav>
                                        <p:tav tm="100000">
                                          <p:val>
                                            <p:strVal val="#ppt_x"/>
                                          </p:val>
                                        </p:tav>
                                      </p:tavLst>
                                    </p:anim>
                                    <p:anim calcmode="lin" valueType="num">
                                      <p:cBhvr additive="base">
                                        <p:cTn id="78" dur="200" fill="hold"/>
                                        <p:tgtEl>
                                          <p:spTgt spid="227"/>
                                        </p:tgtEl>
                                        <p:attrNameLst>
                                          <p:attrName>ppt_y</p:attrName>
                                        </p:attrNameLst>
                                      </p:cBhvr>
                                      <p:tavLst>
                                        <p:tav tm="0">
                                          <p:val>
                                            <p:strVal val="1+#ppt_h/2"/>
                                          </p:val>
                                        </p:tav>
                                        <p:tav tm="100000">
                                          <p:val>
                                            <p:strVal val="#ppt_y"/>
                                          </p:val>
                                        </p:tav>
                                      </p:tavLst>
                                    </p:anim>
                                  </p:childTnLst>
                                </p:cTn>
                              </p:par>
                            </p:childTnLst>
                          </p:cTn>
                        </p:par>
                        <p:par>
                          <p:cTn id="79" fill="hold">
                            <p:stCondLst>
                              <p:cond delay="3300"/>
                            </p:stCondLst>
                            <p:childTnLst>
                              <p:par>
                                <p:cTn id="80" presetID="2" presetClass="entr" presetSubtype="4" fill="hold" grpId="0" nodeType="afterEffect">
                                  <p:stCondLst>
                                    <p:cond delay="0"/>
                                  </p:stCondLst>
                                  <p:childTnLst>
                                    <p:set>
                                      <p:cBhvr>
                                        <p:cTn id="81" dur="1" fill="hold">
                                          <p:stCondLst>
                                            <p:cond delay="0"/>
                                          </p:stCondLst>
                                        </p:cTn>
                                        <p:tgtEl>
                                          <p:spTgt spid="208"/>
                                        </p:tgtEl>
                                        <p:attrNameLst>
                                          <p:attrName>style.visibility</p:attrName>
                                        </p:attrNameLst>
                                      </p:cBhvr>
                                      <p:to>
                                        <p:strVal val="visible"/>
                                      </p:to>
                                    </p:set>
                                    <p:anim calcmode="lin" valueType="num">
                                      <p:cBhvr additive="base">
                                        <p:cTn id="82" dur="200" fill="hold"/>
                                        <p:tgtEl>
                                          <p:spTgt spid="208"/>
                                        </p:tgtEl>
                                        <p:attrNameLst>
                                          <p:attrName>ppt_x</p:attrName>
                                        </p:attrNameLst>
                                      </p:cBhvr>
                                      <p:tavLst>
                                        <p:tav tm="0">
                                          <p:val>
                                            <p:strVal val="#ppt_x"/>
                                          </p:val>
                                        </p:tav>
                                        <p:tav tm="100000">
                                          <p:val>
                                            <p:strVal val="#ppt_x"/>
                                          </p:val>
                                        </p:tav>
                                      </p:tavLst>
                                    </p:anim>
                                    <p:anim calcmode="lin" valueType="num">
                                      <p:cBhvr additive="base">
                                        <p:cTn id="83" dur="200" fill="hold"/>
                                        <p:tgtEl>
                                          <p:spTgt spid="208"/>
                                        </p:tgtEl>
                                        <p:attrNameLst>
                                          <p:attrName>ppt_y</p:attrName>
                                        </p:attrNameLst>
                                      </p:cBhvr>
                                      <p:tavLst>
                                        <p:tav tm="0">
                                          <p:val>
                                            <p:strVal val="1+#ppt_h/2"/>
                                          </p:val>
                                        </p:tav>
                                        <p:tav tm="100000">
                                          <p:val>
                                            <p:strVal val="#ppt_y"/>
                                          </p:val>
                                        </p:tav>
                                      </p:tavLst>
                                    </p:anim>
                                  </p:childTnLst>
                                </p:cTn>
                              </p:par>
                            </p:childTnLst>
                          </p:cTn>
                        </p:par>
                        <p:par>
                          <p:cTn id="84" fill="hold">
                            <p:stCondLst>
                              <p:cond delay="3500"/>
                            </p:stCondLst>
                            <p:childTnLst>
                              <p:par>
                                <p:cTn id="85" presetID="2" presetClass="entr" presetSubtype="4" fill="hold" grpId="0" nodeType="afterEffect">
                                  <p:stCondLst>
                                    <p:cond delay="0"/>
                                  </p:stCondLst>
                                  <p:childTnLst>
                                    <p:set>
                                      <p:cBhvr>
                                        <p:cTn id="86" dur="1" fill="hold">
                                          <p:stCondLst>
                                            <p:cond delay="0"/>
                                          </p:stCondLst>
                                        </p:cTn>
                                        <p:tgtEl>
                                          <p:spTgt spid="228"/>
                                        </p:tgtEl>
                                        <p:attrNameLst>
                                          <p:attrName>style.visibility</p:attrName>
                                        </p:attrNameLst>
                                      </p:cBhvr>
                                      <p:to>
                                        <p:strVal val="visible"/>
                                      </p:to>
                                    </p:set>
                                    <p:anim calcmode="lin" valueType="num">
                                      <p:cBhvr additive="base">
                                        <p:cTn id="87" dur="200" fill="hold"/>
                                        <p:tgtEl>
                                          <p:spTgt spid="228"/>
                                        </p:tgtEl>
                                        <p:attrNameLst>
                                          <p:attrName>ppt_x</p:attrName>
                                        </p:attrNameLst>
                                      </p:cBhvr>
                                      <p:tavLst>
                                        <p:tav tm="0">
                                          <p:val>
                                            <p:strVal val="#ppt_x"/>
                                          </p:val>
                                        </p:tav>
                                        <p:tav tm="100000">
                                          <p:val>
                                            <p:strVal val="#ppt_x"/>
                                          </p:val>
                                        </p:tav>
                                      </p:tavLst>
                                    </p:anim>
                                    <p:anim calcmode="lin" valueType="num">
                                      <p:cBhvr additive="base">
                                        <p:cTn id="88" dur="200" fill="hold"/>
                                        <p:tgtEl>
                                          <p:spTgt spid="228"/>
                                        </p:tgtEl>
                                        <p:attrNameLst>
                                          <p:attrName>ppt_y</p:attrName>
                                        </p:attrNameLst>
                                      </p:cBhvr>
                                      <p:tavLst>
                                        <p:tav tm="0">
                                          <p:val>
                                            <p:strVal val="1+#ppt_h/2"/>
                                          </p:val>
                                        </p:tav>
                                        <p:tav tm="100000">
                                          <p:val>
                                            <p:strVal val="#ppt_y"/>
                                          </p:val>
                                        </p:tav>
                                      </p:tavLst>
                                    </p:anim>
                                  </p:childTnLst>
                                </p:cTn>
                              </p:par>
                            </p:childTnLst>
                          </p:cTn>
                        </p:par>
                        <p:par>
                          <p:cTn id="89" fill="hold">
                            <p:stCondLst>
                              <p:cond delay="3700"/>
                            </p:stCondLst>
                            <p:childTnLst>
                              <p:par>
                                <p:cTn id="90" presetID="2" presetClass="entr" presetSubtype="4" fill="hold" grpId="0" nodeType="afterEffect">
                                  <p:stCondLst>
                                    <p:cond delay="0"/>
                                  </p:stCondLst>
                                  <p:childTnLst>
                                    <p:set>
                                      <p:cBhvr>
                                        <p:cTn id="91" dur="1" fill="hold">
                                          <p:stCondLst>
                                            <p:cond delay="0"/>
                                          </p:stCondLst>
                                        </p:cTn>
                                        <p:tgtEl>
                                          <p:spTgt spid="210"/>
                                        </p:tgtEl>
                                        <p:attrNameLst>
                                          <p:attrName>style.visibility</p:attrName>
                                        </p:attrNameLst>
                                      </p:cBhvr>
                                      <p:to>
                                        <p:strVal val="visible"/>
                                      </p:to>
                                    </p:set>
                                    <p:anim calcmode="lin" valueType="num">
                                      <p:cBhvr additive="base">
                                        <p:cTn id="92" dur="200" fill="hold"/>
                                        <p:tgtEl>
                                          <p:spTgt spid="210"/>
                                        </p:tgtEl>
                                        <p:attrNameLst>
                                          <p:attrName>ppt_x</p:attrName>
                                        </p:attrNameLst>
                                      </p:cBhvr>
                                      <p:tavLst>
                                        <p:tav tm="0">
                                          <p:val>
                                            <p:strVal val="#ppt_x"/>
                                          </p:val>
                                        </p:tav>
                                        <p:tav tm="100000">
                                          <p:val>
                                            <p:strVal val="#ppt_x"/>
                                          </p:val>
                                        </p:tav>
                                      </p:tavLst>
                                    </p:anim>
                                    <p:anim calcmode="lin" valueType="num">
                                      <p:cBhvr additive="base">
                                        <p:cTn id="93" dur="200" fill="hold"/>
                                        <p:tgtEl>
                                          <p:spTgt spid="210"/>
                                        </p:tgtEl>
                                        <p:attrNameLst>
                                          <p:attrName>ppt_y</p:attrName>
                                        </p:attrNameLst>
                                      </p:cBhvr>
                                      <p:tavLst>
                                        <p:tav tm="0">
                                          <p:val>
                                            <p:strVal val="1+#ppt_h/2"/>
                                          </p:val>
                                        </p:tav>
                                        <p:tav tm="100000">
                                          <p:val>
                                            <p:strVal val="#ppt_y"/>
                                          </p:val>
                                        </p:tav>
                                      </p:tavLst>
                                    </p:anim>
                                  </p:childTnLst>
                                </p:cTn>
                              </p:par>
                            </p:childTnLst>
                          </p:cTn>
                        </p:par>
                        <p:par>
                          <p:cTn id="94" fill="hold">
                            <p:stCondLst>
                              <p:cond delay="3900"/>
                            </p:stCondLst>
                            <p:childTnLst>
                              <p:par>
                                <p:cTn id="95" presetID="2" presetClass="entr" presetSubtype="4" fill="hold" grpId="0" nodeType="afterEffect">
                                  <p:stCondLst>
                                    <p:cond delay="0"/>
                                  </p:stCondLst>
                                  <p:childTnLst>
                                    <p:set>
                                      <p:cBhvr>
                                        <p:cTn id="96" dur="1" fill="hold">
                                          <p:stCondLst>
                                            <p:cond delay="0"/>
                                          </p:stCondLst>
                                        </p:cTn>
                                        <p:tgtEl>
                                          <p:spTgt spid="229"/>
                                        </p:tgtEl>
                                        <p:attrNameLst>
                                          <p:attrName>style.visibility</p:attrName>
                                        </p:attrNameLst>
                                      </p:cBhvr>
                                      <p:to>
                                        <p:strVal val="visible"/>
                                      </p:to>
                                    </p:set>
                                    <p:anim calcmode="lin" valueType="num">
                                      <p:cBhvr additive="base">
                                        <p:cTn id="97" dur="200" fill="hold"/>
                                        <p:tgtEl>
                                          <p:spTgt spid="229"/>
                                        </p:tgtEl>
                                        <p:attrNameLst>
                                          <p:attrName>ppt_x</p:attrName>
                                        </p:attrNameLst>
                                      </p:cBhvr>
                                      <p:tavLst>
                                        <p:tav tm="0">
                                          <p:val>
                                            <p:strVal val="#ppt_x"/>
                                          </p:val>
                                        </p:tav>
                                        <p:tav tm="100000">
                                          <p:val>
                                            <p:strVal val="#ppt_x"/>
                                          </p:val>
                                        </p:tav>
                                      </p:tavLst>
                                    </p:anim>
                                    <p:anim calcmode="lin" valueType="num">
                                      <p:cBhvr additive="base">
                                        <p:cTn id="98" dur="200" fill="hold"/>
                                        <p:tgtEl>
                                          <p:spTgt spid="229"/>
                                        </p:tgtEl>
                                        <p:attrNameLst>
                                          <p:attrName>ppt_y</p:attrName>
                                        </p:attrNameLst>
                                      </p:cBhvr>
                                      <p:tavLst>
                                        <p:tav tm="0">
                                          <p:val>
                                            <p:strVal val="1+#ppt_h/2"/>
                                          </p:val>
                                        </p:tav>
                                        <p:tav tm="100000">
                                          <p:val>
                                            <p:strVal val="#ppt_y"/>
                                          </p:val>
                                        </p:tav>
                                      </p:tavLst>
                                    </p:anim>
                                  </p:childTnLst>
                                </p:cTn>
                              </p:par>
                            </p:childTnLst>
                          </p:cTn>
                        </p:par>
                        <p:par>
                          <p:cTn id="99" fill="hold">
                            <p:stCondLst>
                              <p:cond delay="4100"/>
                            </p:stCondLst>
                            <p:childTnLst>
                              <p:par>
                                <p:cTn id="100" presetID="2" presetClass="entr" presetSubtype="4" fill="hold" grpId="0" nodeType="afterEffect">
                                  <p:stCondLst>
                                    <p:cond delay="0"/>
                                  </p:stCondLst>
                                  <p:childTnLst>
                                    <p:set>
                                      <p:cBhvr>
                                        <p:cTn id="101" dur="1" fill="hold">
                                          <p:stCondLst>
                                            <p:cond delay="0"/>
                                          </p:stCondLst>
                                        </p:cTn>
                                        <p:tgtEl>
                                          <p:spTgt spid="211"/>
                                        </p:tgtEl>
                                        <p:attrNameLst>
                                          <p:attrName>style.visibility</p:attrName>
                                        </p:attrNameLst>
                                      </p:cBhvr>
                                      <p:to>
                                        <p:strVal val="visible"/>
                                      </p:to>
                                    </p:set>
                                    <p:anim calcmode="lin" valueType="num">
                                      <p:cBhvr additive="base">
                                        <p:cTn id="102" dur="200" fill="hold"/>
                                        <p:tgtEl>
                                          <p:spTgt spid="211"/>
                                        </p:tgtEl>
                                        <p:attrNameLst>
                                          <p:attrName>ppt_x</p:attrName>
                                        </p:attrNameLst>
                                      </p:cBhvr>
                                      <p:tavLst>
                                        <p:tav tm="0">
                                          <p:val>
                                            <p:strVal val="#ppt_x"/>
                                          </p:val>
                                        </p:tav>
                                        <p:tav tm="100000">
                                          <p:val>
                                            <p:strVal val="#ppt_x"/>
                                          </p:val>
                                        </p:tav>
                                      </p:tavLst>
                                    </p:anim>
                                    <p:anim calcmode="lin" valueType="num">
                                      <p:cBhvr additive="base">
                                        <p:cTn id="103" dur="200" fill="hold"/>
                                        <p:tgtEl>
                                          <p:spTgt spid="211"/>
                                        </p:tgtEl>
                                        <p:attrNameLst>
                                          <p:attrName>ppt_y</p:attrName>
                                        </p:attrNameLst>
                                      </p:cBhvr>
                                      <p:tavLst>
                                        <p:tav tm="0">
                                          <p:val>
                                            <p:strVal val="1+#ppt_h/2"/>
                                          </p:val>
                                        </p:tav>
                                        <p:tav tm="100000">
                                          <p:val>
                                            <p:strVal val="#ppt_y"/>
                                          </p:val>
                                        </p:tav>
                                      </p:tavLst>
                                    </p:anim>
                                  </p:childTnLst>
                                </p:cTn>
                              </p:par>
                            </p:childTnLst>
                          </p:cTn>
                        </p:par>
                        <p:par>
                          <p:cTn id="104" fill="hold">
                            <p:stCondLst>
                              <p:cond delay="4300"/>
                            </p:stCondLst>
                            <p:childTnLst>
                              <p:par>
                                <p:cTn id="105" presetID="2" presetClass="entr" presetSubtype="4" fill="hold" grpId="0" nodeType="afterEffect">
                                  <p:stCondLst>
                                    <p:cond delay="0"/>
                                  </p:stCondLst>
                                  <p:childTnLst>
                                    <p:set>
                                      <p:cBhvr>
                                        <p:cTn id="106" dur="1" fill="hold">
                                          <p:stCondLst>
                                            <p:cond delay="0"/>
                                          </p:stCondLst>
                                        </p:cTn>
                                        <p:tgtEl>
                                          <p:spTgt spid="230"/>
                                        </p:tgtEl>
                                        <p:attrNameLst>
                                          <p:attrName>style.visibility</p:attrName>
                                        </p:attrNameLst>
                                      </p:cBhvr>
                                      <p:to>
                                        <p:strVal val="visible"/>
                                      </p:to>
                                    </p:set>
                                    <p:anim calcmode="lin" valueType="num">
                                      <p:cBhvr additive="base">
                                        <p:cTn id="107" dur="200" fill="hold"/>
                                        <p:tgtEl>
                                          <p:spTgt spid="230"/>
                                        </p:tgtEl>
                                        <p:attrNameLst>
                                          <p:attrName>ppt_x</p:attrName>
                                        </p:attrNameLst>
                                      </p:cBhvr>
                                      <p:tavLst>
                                        <p:tav tm="0">
                                          <p:val>
                                            <p:strVal val="#ppt_x"/>
                                          </p:val>
                                        </p:tav>
                                        <p:tav tm="100000">
                                          <p:val>
                                            <p:strVal val="#ppt_x"/>
                                          </p:val>
                                        </p:tav>
                                      </p:tavLst>
                                    </p:anim>
                                    <p:anim calcmode="lin" valueType="num">
                                      <p:cBhvr additive="base">
                                        <p:cTn id="108" dur="200" fill="hold"/>
                                        <p:tgtEl>
                                          <p:spTgt spid="230"/>
                                        </p:tgtEl>
                                        <p:attrNameLst>
                                          <p:attrName>ppt_y</p:attrName>
                                        </p:attrNameLst>
                                      </p:cBhvr>
                                      <p:tavLst>
                                        <p:tav tm="0">
                                          <p:val>
                                            <p:strVal val="1+#ppt_h/2"/>
                                          </p:val>
                                        </p:tav>
                                        <p:tav tm="100000">
                                          <p:val>
                                            <p:strVal val="#ppt_y"/>
                                          </p:val>
                                        </p:tav>
                                      </p:tavLst>
                                    </p:anim>
                                  </p:childTnLst>
                                </p:cTn>
                              </p:par>
                            </p:childTnLst>
                          </p:cTn>
                        </p:par>
                        <p:par>
                          <p:cTn id="109" fill="hold">
                            <p:stCondLst>
                              <p:cond delay="4500"/>
                            </p:stCondLst>
                            <p:childTnLst>
                              <p:par>
                                <p:cTn id="110" presetID="2" presetClass="entr" presetSubtype="4" fill="hold" grpId="0" nodeType="afterEffect">
                                  <p:stCondLst>
                                    <p:cond delay="0"/>
                                  </p:stCondLst>
                                  <p:childTnLst>
                                    <p:set>
                                      <p:cBhvr>
                                        <p:cTn id="111" dur="1" fill="hold">
                                          <p:stCondLst>
                                            <p:cond delay="0"/>
                                          </p:stCondLst>
                                        </p:cTn>
                                        <p:tgtEl>
                                          <p:spTgt spid="212"/>
                                        </p:tgtEl>
                                        <p:attrNameLst>
                                          <p:attrName>style.visibility</p:attrName>
                                        </p:attrNameLst>
                                      </p:cBhvr>
                                      <p:to>
                                        <p:strVal val="visible"/>
                                      </p:to>
                                    </p:set>
                                    <p:anim calcmode="lin" valueType="num">
                                      <p:cBhvr additive="base">
                                        <p:cTn id="112" dur="200" fill="hold"/>
                                        <p:tgtEl>
                                          <p:spTgt spid="212"/>
                                        </p:tgtEl>
                                        <p:attrNameLst>
                                          <p:attrName>ppt_x</p:attrName>
                                        </p:attrNameLst>
                                      </p:cBhvr>
                                      <p:tavLst>
                                        <p:tav tm="0">
                                          <p:val>
                                            <p:strVal val="#ppt_x"/>
                                          </p:val>
                                        </p:tav>
                                        <p:tav tm="100000">
                                          <p:val>
                                            <p:strVal val="#ppt_x"/>
                                          </p:val>
                                        </p:tav>
                                      </p:tavLst>
                                    </p:anim>
                                    <p:anim calcmode="lin" valueType="num">
                                      <p:cBhvr additive="base">
                                        <p:cTn id="113" dur="200" fill="hold"/>
                                        <p:tgtEl>
                                          <p:spTgt spid="212"/>
                                        </p:tgtEl>
                                        <p:attrNameLst>
                                          <p:attrName>ppt_y</p:attrName>
                                        </p:attrNameLst>
                                      </p:cBhvr>
                                      <p:tavLst>
                                        <p:tav tm="0">
                                          <p:val>
                                            <p:strVal val="1+#ppt_h/2"/>
                                          </p:val>
                                        </p:tav>
                                        <p:tav tm="100000">
                                          <p:val>
                                            <p:strVal val="#ppt_y"/>
                                          </p:val>
                                        </p:tav>
                                      </p:tavLst>
                                    </p:anim>
                                  </p:childTnLst>
                                </p:cTn>
                              </p:par>
                            </p:childTnLst>
                          </p:cTn>
                        </p:par>
                        <p:par>
                          <p:cTn id="114" fill="hold">
                            <p:stCondLst>
                              <p:cond delay="4700"/>
                            </p:stCondLst>
                            <p:childTnLst>
                              <p:par>
                                <p:cTn id="115" presetID="2" presetClass="entr" presetSubtype="4" fill="hold" grpId="0" nodeType="afterEffect">
                                  <p:stCondLst>
                                    <p:cond delay="0"/>
                                  </p:stCondLst>
                                  <p:childTnLst>
                                    <p:set>
                                      <p:cBhvr>
                                        <p:cTn id="116" dur="1" fill="hold">
                                          <p:stCondLst>
                                            <p:cond delay="0"/>
                                          </p:stCondLst>
                                        </p:cTn>
                                        <p:tgtEl>
                                          <p:spTgt spid="231"/>
                                        </p:tgtEl>
                                        <p:attrNameLst>
                                          <p:attrName>style.visibility</p:attrName>
                                        </p:attrNameLst>
                                      </p:cBhvr>
                                      <p:to>
                                        <p:strVal val="visible"/>
                                      </p:to>
                                    </p:set>
                                    <p:anim calcmode="lin" valueType="num">
                                      <p:cBhvr additive="base">
                                        <p:cTn id="117" dur="200" fill="hold"/>
                                        <p:tgtEl>
                                          <p:spTgt spid="231"/>
                                        </p:tgtEl>
                                        <p:attrNameLst>
                                          <p:attrName>ppt_x</p:attrName>
                                        </p:attrNameLst>
                                      </p:cBhvr>
                                      <p:tavLst>
                                        <p:tav tm="0">
                                          <p:val>
                                            <p:strVal val="#ppt_x"/>
                                          </p:val>
                                        </p:tav>
                                        <p:tav tm="100000">
                                          <p:val>
                                            <p:strVal val="#ppt_x"/>
                                          </p:val>
                                        </p:tav>
                                      </p:tavLst>
                                    </p:anim>
                                    <p:anim calcmode="lin" valueType="num">
                                      <p:cBhvr additive="base">
                                        <p:cTn id="118" dur="200" fill="hold"/>
                                        <p:tgtEl>
                                          <p:spTgt spid="231"/>
                                        </p:tgtEl>
                                        <p:attrNameLst>
                                          <p:attrName>ppt_y</p:attrName>
                                        </p:attrNameLst>
                                      </p:cBhvr>
                                      <p:tavLst>
                                        <p:tav tm="0">
                                          <p:val>
                                            <p:strVal val="1+#ppt_h/2"/>
                                          </p:val>
                                        </p:tav>
                                        <p:tav tm="100000">
                                          <p:val>
                                            <p:strVal val="#ppt_y"/>
                                          </p:val>
                                        </p:tav>
                                      </p:tavLst>
                                    </p:anim>
                                  </p:childTnLst>
                                </p:cTn>
                              </p:par>
                            </p:childTnLst>
                          </p:cTn>
                        </p:par>
                        <p:par>
                          <p:cTn id="119" fill="hold">
                            <p:stCondLst>
                              <p:cond delay="4900"/>
                            </p:stCondLst>
                            <p:childTnLst>
                              <p:par>
                                <p:cTn id="120" presetID="2" presetClass="entr" presetSubtype="4" fill="hold" grpId="0" nodeType="afterEffect">
                                  <p:stCondLst>
                                    <p:cond delay="0"/>
                                  </p:stCondLst>
                                  <p:childTnLst>
                                    <p:set>
                                      <p:cBhvr>
                                        <p:cTn id="121" dur="1" fill="hold">
                                          <p:stCondLst>
                                            <p:cond delay="0"/>
                                          </p:stCondLst>
                                        </p:cTn>
                                        <p:tgtEl>
                                          <p:spTgt spid="213"/>
                                        </p:tgtEl>
                                        <p:attrNameLst>
                                          <p:attrName>style.visibility</p:attrName>
                                        </p:attrNameLst>
                                      </p:cBhvr>
                                      <p:to>
                                        <p:strVal val="visible"/>
                                      </p:to>
                                    </p:set>
                                    <p:anim calcmode="lin" valueType="num">
                                      <p:cBhvr additive="base">
                                        <p:cTn id="122" dur="200" fill="hold"/>
                                        <p:tgtEl>
                                          <p:spTgt spid="213"/>
                                        </p:tgtEl>
                                        <p:attrNameLst>
                                          <p:attrName>ppt_x</p:attrName>
                                        </p:attrNameLst>
                                      </p:cBhvr>
                                      <p:tavLst>
                                        <p:tav tm="0">
                                          <p:val>
                                            <p:strVal val="#ppt_x"/>
                                          </p:val>
                                        </p:tav>
                                        <p:tav tm="100000">
                                          <p:val>
                                            <p:strVal val="#ppt_x"/>
                                          </p:val>
                                        </p:tav>
                                      </p:tavLst>
                                    </p:anim>
                                    <p:anim calcmode="lin" valueType="num">
                                      <p:cBhvr additive="base">
                                        <p:cTn id="123" dur="200" fill="hold"/>
                                        <p:tgtEl>
                                          <p:spTgt spid="213"/>
                                        </p:tgtEl>
                                        <p:attrNameLst>
                                          <p:attrName>ppt_y</p:attrName>
                                        </p:attrNameLst>
                                      </p:cBhvr>
                                      <p:tavLst>
                                        <p:tav tm="0">
                                          <p:val>
                                            <p:strVal val="1+#ppt_h/2"/>
                                          </p:val>
                                        </p:tav>
                                        <p:tav tm="100000">
                                          <p:val>
                                            <p:strVal val="#ppt_y"/>
                                          </p:val>
                                        </p:tav>
                                      </p:tavLst>
                                    </p:anim>
                                  </p:childTnLst>
                                </p:cTn>
                              </p:par>
                            </p:childTnLst>
                          </p:cTn>
                        </p:par>
                        <p:par>
                          <p:cTn id="124" fill="hold">
                            <p:stCondLst>
                              <p:cond delay="5100"/>
                            </p:stCondLst>
                            <p:childTnLst>
                              <p:par>
                                <p:cTn id="125" presetID="2" presetClass="entr" presetSubtype="4" fill="hold" grpId="0" nodeType="afterEffect">
                                  <p:stCondLst>
                                    <p:cond delay="0"/>
                                  </p:stCondLst>
                                  <p:childTnLst>
                                    <p:set>
                                      <p:cBhvr>
                                        <p:cTn id="126" dur="1" fill="hold">
                                          <p:stCondLst>
                                            <p:cond delay="0"/>
                                          </p:stCondLst>
                                        </p:cTn>
                                        <p:tgtEl>
                                          <p:spTgt spid="232"/>
                                        </p:tgtEl>
                                        <p:attrNameLst>
                                          <p:attrName>style.visibility</p:attrName>
                                        </p:attrNameLst>
                                      </p:cBhvr>
                                      <p:to>
                                        <p:strVal val="visible"/>
                                      </p:to>
                                    </p:set>
                                    <p:anim calcmode="lin" valueType="num">
                                      <p:cBhvr additive="base">
                                        <p:cTn id="127" dur="200" fill="hold"/>
                                        <p:tgtEl>
                                          <p:spTgt spid="232"/>
                                        </p:tgtEl>
                                        <p:attrNameLst>
                                          <p:attrName>ppt_x</p:attrName>
                                        </p:attrNameLst>
                                      </p:cBhvr>
                                      <p:tavLst>
                                        <p:tav tm="0">
                                          <p:val>
                                            <p:strVal val="#ppt_x"/>
                                          </p:val>
                                        </p:tav>
                                        <p:tav tm="100000">
                                          <p:val>
                                            <p:strVal val="#ppt_x"/>
                                          </p:val>
                                        </p:tav>
                                      </p:tavLst>
                                    </p:anim>
                                    <p:anim calcmode="lin" valueType="num">
                                      <p:cBhvr additive="base">
                                        <p:cTn id="128" dur="200" fill="hold"/>
                                        <p:tgtEl>
                                          <p:spTgt spid="232"/>
                                        </p:tgtEl>
                                        <p:attrNameLst>
                                          <p:attrName>ppt_y</p:attrName>
                                        </p:attrNameLst>
                                      </p:cBhvr>
                                      <p:tavLst>
                                        <p:tav tm="0">
                                          <p:val>
                                            <p:strVal val="1+#ppt_h/2"/>
                                          </p:val>
                                        </p:tav>
                                        <p:tav tm="100000">
                                          <p:val>
                                            <p:strVal val="#ppt_y"/>
                                          </p:val>
                                        </p:tav>
                                      </p:tavLst>
                                    </p:anim>
                                  </p:childTnLst>
                                </p:cTn>
                              </p:par>
                            </p:childTnLst>
                          </p:cTn>
                        </p:par>
                        <p:par>
                          <p:cTn id="129" fill="hold">
                            <p:stCondLst>
                              <p:cond delay="5300"/>
                            </p:stCondLst>
                            <p:childTnLst>
                              <p:par>
                                <p:cTn id="130" presetID="2" presetClass="entr" presetSubtype="4" fill="hold" grpId="0" nodeType="afterEffect">
                                  <p:stCondLst>
                                    <p:cond delay="0"/>
                                  </p:stCondLst>
                                  <p:childTnLst>
                                    <p:set>
                                      <p:cBhvr>
                                        <p:cTn id="131" dur="1" fill="hold">
                                          <p:stCondLst>
                                            <p:cond delay="0"/>
                                          </p:stCondLst>
                                        </p:cTn>
                                        <p:tgtEl>
                                          <p:spTgt spid="214"/>
                                        </p:tgtEl>
                                        <p:attrNameLst>
                                          <p:attrName>style.visibility</p:attrName>
                                        </p:attrNameLst>
                                      </p:cBhvr>
                                      <p:to>
                                        <p:strVal val="visible"/>
                                      </p:to>
                                    </p:set>
                                    <p:anim calcmode="lin" valueType="num">
                                      <p:cBhvr additive="base">
                                        <p:cTn id="132" dur="200" fill="hold"/>
                                        <p:tgtEl>
                                          <p:spTgt spid="214"/>
                                        </p:tgtEl>
                                        <p:attrNameLst>
                                          <p:attrName>ppt_x</p:attrName>
                                        </p:attrNameLst>
                                      </p:cBhvr>
                                      <p:tavLst>
                                        <p:tav tm="0">
                                          <p:val>
                                            <p:strVal val="#ppt_x"/>
                                          </p:val>
                                        </p:tav>
                                        <p:tav tm="100000">
                                          <p:val>
                                            <p:strVal val="#ppt_x"/>
                                          </p:val>
                                        </p:tav>
                                      </p:tavLst>
                                    </p:anim>
                                    <p:anim calcmode="lin" valueType="num">
                                      <p:cBhvr additive="base">
                                        <p:cTn id="133" dur="200" fill="hold"/>
                                        <p:tgtEl>
                                          <p:spTgt spid="214"/>
                                        </p:tgtEl>
                                        <p:attrNameLst>
                                          <p:attrName>ppt_y</p:attrName>
                                        </p:attrNameLst>
                                      </p:cBhvr>
                                      <p:tavLst>
                                        <p:tav tm="0">
                                          <p:val>
                                            <p:strVal val="1+#ppt_h/2"/>
                                          </p:val>
                                        </p:tav>
                                        <p:tav tm="100000">
                                          <p:val>
                                            <p:strVal val="#ppt_y"/>
                                          </p:val>
                                        </p:tav>
                                      </p:tavLst>
                                    </p:anim>
                                  </p:childTnLst>
                                </p:cTn>
                              </p:par>
                            </p:childTnLst>
                          </p:cTn>
                        </p:par>
                        <p:par>
                          <p:cTn id="134" fill="hold">
                            <p:stCondLst>
                              <p:cond delay="5500"/>
                            </p:stCondLst>
                            <p:childTnLst>
                              <p:par>
                                <p:cTn id="135" presetID="2" presetClass="entr" presetSubtype="4" fill="hold" grpId="0" nodeType="afterEffect">
                                  <p:stCondLst>
                                    <p:cond delay="0"/>
                                  </p:stCondLst>
                                  <p:childTnLst>
                                    <p:set>
                                      <p:cBhvr>
                                        <p:cTn id="136" dur="1" fill="hold">
                                          <p:stCondLst>
                                            <p:cond delay="0"/>
                                          </p:stCondLst>
                                        </p:cTn>
                                        <p:tgtEl>
                                          <p:spTgt spid="233"/>
                                        </p:tgtEl>
                                        <p:attrNameLst>
                                          <p:attrName>style.visibility</p:attrName>
                                        </p:attrNameLst>
                                      </p:cBhvr>
                                      <p:to>
                                        <p:strVal val="visible"/>
                                      </p:to>
                                    </p:set>
                                    <p:anim calcmode="lin" valueType="num">
                                      <p:cBhvr additive="base">
                                        <p:cTn id="137" dur="200" fill="hold"/>
                                        <p:tgtEl>
                                          <p:spTgt spid="233"/>
                                        </p:tgtEl>
                                        <p:attrNameLst>
                                          <p:attrName>ppt_x</p:attrName>
                                        </p:attrNameLst>
                                      </p:cBhvr>
                                      <p:tavLst>
                                        <p:tav tm="0">
                                          <p:val>
                                            <p:strVal val="#ppt_x"/>
                                          </p:val>
                                        </p:tav>
                                        <p:tav tm="100000">
                                          <p:val>
                                            <p:strVal val="#ppt_x"/>
                                          </p:val>
                                        </p:tav>
                                      </p:tavLst>
                                    </p:anim>
                                    <p:anim calcmode="lin" valueType="num">
                                      <p:cBhvr additive="base">
                                        <p:cTn id="138" dur="200" fill="hold"/>
                                        <p:tgtEl>
                                          <p:spTgt spid="233"/>
                                        </p:tgtEl>
                                        <p:attrNameLst>
                                          <p:attrName>ppt_y</p:attrName>
                                        </p:attrNameLst>
                                      </p:cBhvr>
                                      <p:tavLst>
                                        <p:tav tm="0">
                                          <p:val>
                                            <p:strVal val="1+#ppt_h/2"/>
                                          </p:val>
                                        </p:tav>
                                        <p:tav tm="100000">
                                          <p:val>
                                            <p:strVal val="#ppt_y"/>
                                          </p:val>
                                        </p:tav>
                                      </p:tavLst>
                                    </p:anim>
                                  </p:childTnLst>
                                </p:cTn>
                              </p:par>
                            </p:childTnLst>
                          </p:cTn>
                        </p:par>
                        <p:par>
                          <p:cTn id="139" fill="hold">
                            <p:stCondLst>
                              <p:cond delay="5700"/>
                            </p:stCondLst>
                            <p:childTnLst>
                              <p:par>
                                <p:cTn id="140" presetID="2" presetClass="entr" presetSubtype="4" fill="hold" grpId="0" nodeType="afterEffect">
                                  <p:stCondLst>
                                    <p:cond delay="0"/>
                                  </p:stCondLst>
                                  <p:childTnLst>
                                    <p:set>
                                      <p:cBhvr>
                                        <p:cTn id="141" dur="1" fill="hold">
                                          <p:stCondLst>
                                            <p:cond delay="0"/>
                                          </p:stCondLst>
                                        </p:cTn>
                                        <p:tgtEl>
                                          <p:spTgt spid="234"/>
                                        </p:tgtEl>
                                        <p:attrNameLst>
                                          <p:attrName>style.visibility</p:attrName>
                                        </p:attrNameLst>
                                      </p:cBhvr>
                                      <p:to>
                                        <p:strVal val="visible"/>
                                      </p:to>
                                    </p:set>
                                    <p:anim calcmode="lin" valueType="num">
                                      <p:cBhvr additive="base">
                                        <p:cTn id="142" dur="200" fill="hold"/>
                                        <p:tgtEl>
                                          <p:spTgt spid="234"/>
                                        </p:tgtEl>
                                        <p:attrNameLst>
                                          <p:attrName>ppt_x</p:attrName>
                                        </p:attrNameLst>
                                      </p:cBhvr>
                                      <p:tavLst>
                                        <p:tav tm="0">
                                          <p:val>
                                            <p:strVal val="#ppt_x"/>
                                          </p:val>
                                        </p:tav>
                                        <p:tav tm="100000">
                                          <p:val>
                                            <p:strVal val="#ppt_x"/>
                                          </p:val>
                                        </p:tav>
                                      </p:tavLst>
                                    </p:anim>
                                    <p:anim calcmode="lin" valueType="num">
                                      <p:cBhvr additive="base">
                                        <p:cTn id="143" dur="200" fill="hold"/>
                                        <p:tgtEl>
                                          <p:spTgt spid="234"/>
                                        </p:tgtEl>
                                        <p:attrNameLst>
                                          <p:attrName>ppt_y</p:attrName>
                                        </p:attrNameLst>
                                      </p:cBhvr>
                                      <p:tavLst>
                                        <p:tav tm="0">
                                          <p:val>
                                            <p:strVal val="1+#ppt_h/2"/>
                                          </p:val>
                                        </p:tav>
                                        <p:tav tm="100000">
                                          <p:val>
                                            <p:strVal val="#ppt_y"/>
                                          </p:val>
                                        </p:tav>
                                      </p:tavLst>
                                    </p:anim>
                                  </p:childTnLst>
                                </p:cTn>
                              </p:par>
                            </p:childTnLst>
                          </p:cTn>
                        </p:par>
                        <p:par>
                          <p:cTn id="144" fill="hold">
                            <p:stCondLst>
                              <p:cond delay="5900"/>
                            </p:stCondLst>
                            <p:childTnLst>
                              <p:par>
                                <p:cTn id="145" presetID="2" presetClass="entr" presetSubtype="4" fill="hold" grpId="0" nodeType="afterEffect">
                                  <p:stCondLst>
                                    <p:cond delay="0"/>
                                  </p:stCondLst>
                                  <p:childTnLst>
                                    <p:set>
                                      <p:cBhvr>
                                        <p:cTn id="146" dur="1" fill="hold">
                                          <p:stCondLst>
                                            <p:cond delay="0"/>
                                          </p:stCondLst>
                                        </p:cTn>
                                        <p:tgtEl>
                                          <p:spTgt spid="215"/>
                                        </p:tgtEl>
                                        <p:attrNameLst>
                                          <p:attrName>style.visibility</p:attrName>
                                        </p:attrNameLst>
                                      </p:cBhvr>
                                      <p:to>
                                        <p:strVal val="visible"/>
                                      </p:to>
                                    </p:set>
                                    <p:anim calcmode="lin" valueType="num">
                                      <p:cBhvr additive="base">
                                        <p:cTn id="147" dur="200" fill="hold"/>
                                        <p:tgtEl>
                                          <p:spTgt spid="215"/>
                                        </p:tgtEl>
                                        <p:attrNameLst>
                                          <p:attrName>ppt_x</p:attrName>
                                        </p:attrNameLst>
                                      </p:cBhvr>
                                      <p:tavLst>
                                        <p:tav tm="0">
                                          <p:val>
                                            <p:strVal val="#ppt_x"/>
                                          </p:val>
                                        </p:tav>
                                        <p:tav tm="100000">
                                          <p:val>
                                            <p:strVal val="#ppt_x"/>
                                          </p:val>
                                        </p:tav>
                                      </p:tavLst>
                                    </p:anim>
                                    <p:anim calcmode="lin" valueType="num">
                                      <p:cBhvr additive="base">
                                        <p:cTn id="148" dur="200" fill="hold"/>
                                        <p:tgtEl>
                                          <p:spTgt spid="215"/>
                                        </p:tgtEl>
                                        <p:attrNameLst>
                                          <p:attrName>ppt_y</p:attrName>
                                        </p:attrNameLst>
                                      </p:cBhvr>
                                      <p:tavLst>
                                        <p:tav tm="0">
                                          <p:val>
                                            <p:strVal val="1+#ppt_h/2"/>
                                          </p:val>
                                        </p:tav>
                                        <p:tav tm="100000">
                                          <p:val>
                                            <p:strVal val="#ppt_y"/>
                                          </p:val>
                                        </p:tav>
                                      </p:tavLst>
                                    </p:anim>
                                  </p:childTnLst>
                                </p:cTn>
                              </p:par>
                            </p:childTnLst>
                          </p:cTn>
                        </p:par>
                        <p:par>
                          <p:cTn id="149" fill="hold">
                            <p:stCondLst>
                              <p:cond delay="6100"/>
                            </p:stCondLst>
                            <p:childTnLst>
                              <p:par>
                                <p:cTn id="150" presetID="2" presetClass="entr" presetSubtype="4" fill="hold" nodeType="afterEffect">
                                  <p:stCondLst>
                                    <p:cond delay="0"/>
                                  </p:stCondLst>
                                  <p:childTnLst>
                                    <p:set>
                                      <p:cBhvr>
                                        <p:cTn id="151" dur="1" fill="hold">
                                          <p:stCondLst>
                                            <p:cond delay="0"/>
                                          </p:stCondLst>
                                        </p:cTn>
                                        <p:tgtEl>
                                          <p:spTgt spid="239"/>
                                        </p:tgtEl>
                                        <p:attrNameLst>
                                          <p:attrName>style.visibility</p:attrName>
                                        </p:attrNameLst>
                                      </p:cBhvr>
                                      <p:to>
                                        <p:strVal val="visible"/>
                                      </p:to>
                                    </p:set>
                                    <p:anim calcmode="lin" valueType="num">
                                      <p:cBhvr additive="base">
                                        <p:cTn id="152" dur="200" fill="hold"/>
                                        <p:tgtEl>
                                          <p:spTgt spid="239"/>
                                        </p:tgtEl>
                                        <p:attrNameLst>
                                          <p:attrName>ppt_x</p:attrName>
                                        </p:attrNameLst>
                                      </p:cBhvr>
                                      <p:tavLst>
                                        <p:tav tm="0">
                                          <p:val>
                                            <p:strVal val="#ppt_x"/>
                                          </p:val>
                                        </p:tav>
                                        <p:tav tm="100000">
                                          <p:val>
                                            <p:strVal val="#ppt_x"/>
                                          </p:val>
                                        </p:tav>
                                      </p:tavLst>
                                    </p:anim>
                                    <p:anim calcmode="lin" valueType="num">
                                      <p:cBhvr additive="base">
                                        <p:cTn id="153" dur="200" fill="hold"/>
                                        <p:tgtEl>
                                          <p:spTgt spid="239"/>
                                        </p:tgtEl>
                                        <p:attrNameLst>
                                          <p:attrName>ppt_y</p:attrName>
                                        </p:attrNameLst>
                                      </p:cBhvr>
                                      <p:tavLst>
                                        <p:tav tm="0">
                                          <p:val>
                                            <p:strVal val="1+#ppt_h/2"/>
                                          </p:val>
                                        </p:tav>
                                        <p:tav tm="100000">
                                          <p:val>
                                            <p:strVal val="#ppt_y"/>
                                          </p:val>
                                        </p:tav>
                                      </p:tavLst>
                                    </p:anim>
                                  </p:childTnLst>
                                </p:cTn>
                              </p:par>
                            </p:childTnLst>
                          </p:cTn>
                        </p:par>
                        <p:par>
                          <p:cTn id="154" fill="hold">
                            <p:stCondLst>
                              <p:cond delay="6300"/>
                            </p:stCondLst>
                            <p:childTnLst>
                              <p:par>
                                <p:cTn id="155" presetID="2" presetClass="entr" presetSubtype="4" fill="hold" grpId="0" nodeType="afterEffect">
                                  <p:stCondLst>
                                    <p:cond delay="0"/>
                                  </p:stCondLst>
                                  <p:childTnLst>
                                    <p:set>
                                      <p:cBhvr>
                                        <p:cTn id="156" dur="1" fill="hold">
                                          <p:stCondLst>
                                            <p:cond delay="0"/>
                                          </p:stCondLst>
                                        </p:cTn>
                                        <p:tgtEl>
                                          <p:spTgt spid="235"/>
                                        </p:tgtEl>
                                        <p:attrNameLst>
                                          <p:attrName>style.visibility</p:attrName>
                                        </p:attrNameLst>
                                      </p:cBhvr>
                                      <p:to>
                                        <p:strVal val="visible"/>
                                      </p:to>
                                    </p:set>
                                    <p:anim calcmode="lin" valueType="num">
                                      <p:cBhvr additive="base">
                                        <p:cTn id="157" dur="200" fill="hold"/>
                                        <p:tgtEl>
                                          <p:spTgt spid="235"/>
                                        </p:tgtEl>
                                        <p:attrNameLst>
                                          <p:attrName>ppt_x</p:attrName>
                                        </p:attrNameLst>
                                      </p:cBhvr>
                                      <p:tavLst>
                                        <p:tav tm="0">
                                          <p:val>
                                            <p:strVal val="#ppt_x"/>
                                          </p:val>
                                        </p:tav>
                                        <p:tav tm="100000">
                                          <p:val>
                                            <p:strVal val="#ppt_x"/>
                                          </p:val>
                                        </p:tav>
                                      </p:tavLst>
                                    </p:anim>
                                    <p:anim calcmode="lin" valueType="num">
                                      <p:cBhvr additive="base">
                                        <p:cTn id="158" dur="200" fill="hold"/>
                                        <p:tgtEl>
                                          <p:spTgt spid="235"/>
                                        </p:tgtEl>
                                        <p:attrNameLst>
                                          <p:attrName>ppt_y</p:attrName>
                                        </p:attrNameLst>
                                      </p:cBhvr>
                                      <p:tavLst>
                                        <p:tav tm="0">
                                          <p:val>
                                            <p:strVal val="1+#ppt_h/2"/>
                                          </p:val>
                                        </p:tav>
                                        <p:tav tm="100000">
                                          <p:val>
                                            <p:strVal val="#ppt_y"/>
                                          </p:val>
                                        </p:tav>
                                      </p:tavLst>
                                    </p:anim>
                                  </p:childTnLst>
                                </p:cTn>
                              </p:par>
                            </p:childTnLst>
                          </p:cTn>
                        </p:par>
                        <p:par>
                          <p:cTn id="159" fill="hold">
                            <p:stCondLst>
                              <p:cond delay="6500"/>
                            </p:stCondLst>
                            <p:childTnLst>
                              <p:par>
                                <p:cTn id="160" presetID="2" presetClass="entr" presetSubtype="4" fill="hold" grpId="0" nodeType="afterEffect">
                                  <p:stCondLst>
                                    <p:cond delay="0"/>
                                  </p:stCondLst>
                                  <p:childTnLst>
                                    <p:set>
                                      <p:cBhvr>
                                        <p:cTn id="161" dur="1" fill="hold">
                                          <p:stCondLst>
                                            <p:cond delay="0"/>
                                          </p:stCondLst>
                                        </p:cTn>
                                        <p:tgtEl>
                                          <p:spTgt spid="216"/>
                                        </p:tgtEl>
                                        <p:attrNameLst>
                                          <p:attrName>style.visibility</p:attrName>
                                        </p:attrNameLst>
                                      </p:cBhvr>
                                      <p:to>
                                        <p:strVal val="visible"/>
                                      </p:to>
                                    </p:set>
                                    <p:anim calcmode="lin" valueType="num">
                                      <p:cBhvr additive="base">
                                        <p:cTn id="162" dur="200" fill="hold"/>
                                        <p:tgtEl>
                                          <p:spTgt spid="216"/>
                                        </p:tgtEl>
                                        <p:attrNameLst>
                                          <p:attrName>ppt_x</p:attrName>
                                        </p:attrNameLst>
                                      </p:cBhvr>
                                      <p:tavLst>
                                        <p:tav tm="0">
                                          <p:val>
                                            <p:strVal val="#ppt_x"/>
                                          </p:val>
                                        </p:tav>
                                        <p:tav tm="100000">
                                          <p:val>
                                            <p:strVal val="#ppt_x"/>
                                          </p:val>
                                        </p:tav>
                                      </p:tavLst>
                                    </p:anim>
                                    <p:anim calcmode="lin" valueType="num">
                                      <p:cBhvr additive="base">
                                        <p:cTn id="163" dur="200" fill="hold"/>
                                        <p:tgtEl>
                                          <p:spTgt spid="216"/>
                                        </p:tgtEl>
                                        <p:attrNameLst>
                                          <p:attrName>ppt_y</p:attrName>
                                        </p:attrNameLst>
                                      </p:cBhvr>
                                      <p:tavLst>
                                        <p:tav tm="0">
                                          <p:val>
                                            <p:strVal val="1+#ppt_h/2"/>
                                          </p:val>
                                        </p:tav>
                                        <p:tav tm="100000">
                                          <p:val>
                                            <p:strVal val="#ppt_y"/>
                                          </p:val>
                                        </p:tav>
                                      </p:tavLst>
                                    </p:anim>
                                  </p:childTnLst>
                                </p:cTn>
                              </p:par>
                            </p:childTnLst>
                          </p:cTn>
                        </p:par>
                        <p:par>
                          <p:cTn id="164" fill="hold">
                            <p:stCondLst>
                              <p:cond delay="6700"/>
                            </p:stCondLst>
                            <p:childTnLst>
                              <p:par>
                                <p:cTn id="165" presetID="2" presetClass="entr" presetSubtype="4" fill="hold" grpId="0" nodeType="afterEffect">
                                  <p:stCondLst>
                                    <p:cond delay="0"/>
                                  </p:stCondLst>
                                  <p:childTnLst>
                                    <p:set>
                                      <p:cBhvr>
                                        <p:cTn id="166" dur="1" fill="hold">
                                          <p:stCondLst>
                                            <p:cond delay="0"/>
                                          </p:stCondLst>
                                        </p:cTn>
                                        <p:tgtEl>
                                          <p:spTgt spid="236"/>
                                        </p:tgtEl>
                                        <p:attrNameLst>
                                          <p:attrName>style.visibility</p:attrName>
                                        </p:attrNameLst>
                                      </p:cBhvr>
                                      <p:to>
                                        <p:strVal val="visible"/>
                                      </p:to>
                                    </p:set>
                                    <p:anim calcmode="lin" valueType="num">
                                      <p:cBhvr additive="base">
                                        <p:cTn id="167" dur="200" fill="hold"/>
                                        <p:tgtEl>
                                          <p:spTgt spid="236"/>
                                        </p:tgtEl>
                                        <p:attrNameLst>
                                          <p:attrName>ppt_x</p:attrName>
                                        </p:attrNameLst>
                                      </p:cBhvr>
                                      <p:tavLst>
                                        <p:tav tm="0">
                                          <p:val>
                                            <p:strVal val="#ppt_x"/>
                                          </p:val>
                                        </p:tav>
                                        <p:tav tm="100000">
                                          <p:val>
                                            <p:strVal val="#ppt_x"/>
                                          </p:val>
                                        </p:tav>
                                      </p:tavLst>
                                    </p:anim>
                                    <p:anim calcmode="lin" valueType="num">
                                      <p:cBhvr additive="base">
                                        <p:cTn id="168" dur="200" fill="hold"/>
                                        <p:tgtEl>
                                          <p:spTgt spid="236"/>
                                        </p:tgtEl>
                                        <p:attrNameLst>
                                          <p:attrName>ppt_y</p:attrName>
                                        </p:attrNameLst>
                                      </p:cBhvr>
                                      <p:tavLst>
                                        <p:tav tm="0">
                                          <p:val>
                                            <p:strVal val="1+#ppt_h/2"/>
                                          </p:val>
                                        </p:tav>
                                        <p:tav tm="100000">
                                          <p:val>
                                            <p:strVal val="#ppt_y"/>
                                          </p:val>
                                        </p:tav>
                                      </p:tavLst>
                                    </p:anim>
                                  </p:childTnLst>
                                </p:cTn>
                              </p:par>
                            </p:childTnLst>
                          </p:cTn>
                        </p:par>
                        <p:par>
                          <p:cTn id="169" fill="hold">
                            <p:stCondLst>
                              <p:cond delay="6900"/>
                            </p:stCondLst>
                            <p:childTnLst>
                              <p:par>
                                <p:cTn id="170" presetID="2" presetClass="entr" presetSubtype="4" fill="hold" grpId="0" nodeType="afterEffect">
                                  <p:stCondLst>
                                    <p:cond delay="0"/>
                                  </p:stCondLst>
                                  <p:childTnLst>
                                    <p:set>
                                      <p:cBhvr>
                                        <p:cTn id="171" dur="1" fill="hold">
                                          <p:stCondLst>
                                            <p:cond delay="0"/>
                                          </p:stCondLst>
                                        </p:cTn>
                                        <p:tgtEl>
                                          <p:spTgt spid="237"/>
                                        </p:tgtEl>
                                        <p:attrNameLst>
                                          <p:attrName>style.visibility</p:attrName>
                                        </p:attrNameLst>
                                      </p:cBhvr>
                                      <p:to>
                                        <p:strVal val="visible"/>
                                      </p:to>
                                    </p:set>
                                    <p:anim calcmode="lin" valueType="num">
                                      <p:cBhvr additive="base">
                                        <p:cTn id="172" dur="200" fill="hold"/>
                                        <p:tgtEl>
                                          <p:spTgt spid="237"/>
                                        </p:tgtEl>
                                        <p:attrNameLst>
                                          <p:attrName>ppt_x</p:attrName>
                                        </p:attrNameLst>
                                      </p:cBhvr>
                                      <p:tavLst>
                                        <p:tav tm="0">
                                          <p:val>
                                            <p:strVal val="#ppt_x"/>
                                          </p:val>
                                        </p:tav>
                                        <p:tav tm="100000">
                                          <p:val>
                                            <p:strVal val="#ppt_x"/>
                                          </p:val>
                                        </p:tav>
                                      </p:tavLst>
                                    </p:anim>
                                    <p:anim calcmode="lin" valueType="num">
                                      <p:cBhvr additive="base">
                                        <p:cTn id="173" dur="200" fill="hold"/>
                                        <p:tgtEl>
                                          <p:spTgt spid="237"/>
                                        </p:tgtEl>
                                        <p:attrNameLst>
                                          <p:attrName>ppt_y</p:attrName>
                                        </p:attrNameLst>
                                      </p:cBhvr>
                                      <p:tavLst>
                                        <p:tav tm="0">
                                          <p:val>
                                            <p:strVal val="1+#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271"/>
                                        </p:tgtEl>
                                        <p:attrNameLst>
                                          <p:attrName>style.visibility</p:attrName>
                                        </p:attrNameLst>
                                      </p:cBhvr>
                                      <p:to>
                                        <p:strVal val="visible"/>
                                      </p:to>
                                    </p:set>
                                    <p:animEffect transition="in" filter="fade">
                                      <p:cBhvr>
                                        <p:cTn id="178" dur="500"/>
                                        <p:tgtEl>
                                          <p:spTgt spid="271"/>
                                        </p:tgtEl>
                                      </p:cBhvr>
                                    </p:animEffect>
                                  </p:childTnLst>
                                </p:cTn>
                              </p:par>
                            </p:childTnLst>
                          </p:cTn>
                        </p:par>
                        <p:par>
                          <p:cTn id="179" fill="hold">
                            <p:stCondLst>
                              <p:cond delay="500"/>
                            </p:stCondLst>
                            <p:childTnLst>
                              <p:par>
                                <p:cTn id="180" presetID="10" presetClass="entr" presetSubtype="0" fill="hold" grpId="0" nodeType="afterEffect">
                                  <p:stCondLst>
                                    <p:cond delay="0"/>
                                  </p:stCondLst>
                                  <p:childTnLst>
                                    <p:set>
                                      <p:cBhvr>
                                        <p:cTn id="181" dur="1" fill="hold">
                                          <p:stCondLst>
                                            <p:cond delay="0"/>
                                          </p:stCondLst>
                                        </p:cTn>
                                        <p:tgtEl>
                                          <p:spTgt spid="251"/>
                                        </p:tgtEl>
                                        <p:attrNameLst>
                                          <p:attrName>style.visibility</p:attrName>
                                        </p:attrNameLst>
                                      </p:cBhvr>
                                      <p:to>
                                        <p:strVal val="visible"/>
                                      </p:to>
                                    </p:set>
                                    <p:animEffect transition="in" filter="fade">
                                      <p:cBhvr>
                                        <p:cTn id="182" dur="150"/>
                                        <p:tgtEl>
                                          <p:spTgt spid="251"/>
                                        </p:tgtEl>
                                      </p:cBhvr>
                                    </p:animEffect>
                                  </p:childTnLst>
                                </p:cTn>
                              </p:par>
                            </p:childTnLst>
                          </p:cTn>
                        </p:par>
                        <p:par>
                          <p:cTn id="183" fill="hold">
                            <p:stCondLst>
                              <p:cond delay="650"/>
                            </p:stCondLst>
                            <p:childTnLst>
                              <p:par>
                                <p:cTn id="184" presetID="10" presetClass="entr" presetSubtype="0" fill="hold" grpId="0" nodeType="afterEffect">
                                  <p:stCondLst>
                                    <p:cond delay="0"/>
                                  </p:stCondLst>
                                  <p:childTnLst>
                                    <p:set>
                                      <p:cBhvr>
                                        <p:cTn id="185" dur="1" fill="hold">
                                          <p:stCondLst>
                                            <p:cond delay="0"/>
                                          </p:stCondLst>
                                        </p:cTn>
                                        <p:tgtEl>
                                          <p:spTgt spid="252"/>
                                        </p:tgtEl>
                                        <p:attrNameLst>
                                          <p:attrName>style.visibility</p:attrName>
                                        </p:attrNameLst>
                                      </p:cBhvr>
                                      <p:to>
                                        <p:strVal val="visible"/>
                                      </p:to>
                                    </p:set>
                                    <p:animEffect transition="in" filter="fade">
                                      <p:cBhvr>
                                        <p:cTn id="186" dur="150"/>
                                        <p:tgtEl>
                                          <p:spTgt spid="252"/>
                                        </p:tgtEl>
                                      </p:cBhvr>
                                    </p:animEffect>
                                  </p:childTnLst>
                                </p:cTn>
                              </p:par>
                            </p:childTnLst>
                          </p:cTn>
                        </p:par>
                        <p:par>
                          <p:cTn id="187" fill="hold">
                            <p:stCondLst>
                              <p:cond delay="800"/>
                            </p:stCondLst>
                            <p:childTnLst>
                              <p:par>
                                <p:cTn id="188" presetID="10" presetClass="entr" presetSubtype="0" fill="hold" grpId="0" nodeType="afterEffect">
                                  <p:stCondLst>
                                    <p:cond delay="0"/>
                                  </p:stCondLst>
                                  <p:childTnLst>
                                    <p:set>
                                      <p:cBhvr>
                                        <p:cTn id="189" dur="1" fill="hold">
                                          <p:stCondLst>
                                            <p:cond delay="0"/>
                                          </p:stCondLst>
                                        </p:cTn>
                                        <p:tgtEl>
                                          <p:spTgt spid="261"/>
                                        </p:tgtEl>
                                        <p:attrNameLst>
                                          <p:attrName>style.visibility</p:attrName>
                                        </p:attrNameLst>
                                      </p:cBhvr>
                                      <p:to>
                                        <p:strVal val="visible"/>
                                      </p:to>
                                    </p:set>
                                    <p:animEffect transition="in" filter="fade">
                                      <p:cBhvr>
                                        <p:cTn id="190" dur="150"/>
                                        <p:tgtEl>
                                          <p:spTgt spid="261"/>
                                        </p:tgtEl>
                                      </p:cBhvr>
                                    </p:animEffect>
                                  </p:childTnLst>
                                </p:cTn>
                              </p:par>
                            </p:childTnLst>
                          </p:cTn>
                        </p:par>
                        <p:par>
                          <p:cTn id="191" fill="hold">
                            <p:stCondLst>
                              <p:cond delay="950"/>
                            </p:stCondLst>
                            <p:childTnLst>
                              <p:par>
                                <p:cTn id="192" presetID="10" presetClass="entr" presetSubtype="0" fill="hold" grpId="0" nodeType="afterEffect">
                                  <p:stCondLst>
                                    <p:cond delay="0"/>
                                  </p:stCondLst>
                                  <p:childTnLst>
                                    <p:set>
                                      <p:cBhvr>
                                        <p:cTn id="193" dur="1" fill="hold">
                                          <p:stCondLst>
                                            <p:cond delay="0"/>
                                          </p:stCondLst>
                                        </p:cTn>
                                        <p:tgtEl>
                                          <p:spTgt spid="260"/>
                                        </p:tgtEl>
                                        <p:attrNameLst>
                                          <p:attrName>style.visibility</p:attrName>
                                        </p:attrNameLst>
                                      </p:cBhvr>
                                      <p:to>
                                        <p:strVal val="visible"/>
                                      </p:to>
                                    </p:set>
                                    <p:animEffect transition="in" filter="fade">
                                      <p:cBhvr>
                                        <p:cTn id="194" dur="150"/>
                                        <p:tgtEl>
                                          <p:spTgt spid="260"/>
                                        </p:tgtEl>
                                      </p:cBhvr>
                                    </p:animEffect>
                                  </p:childTnLst>
                                </p:cTn>
                              </p:par>
                            </p:childTnLst>
                          </p:cTn>
                        </p:par>
                        <p:par>
                          <p:cTn id="195" fill="hold">
                            <p:stCondLst>
                              <p:cond delay="1100"/>
                            </p:stCondLst>
                            <p:childTnLst>
                              <p:par>
                                <p:cTn id="196" presetID="10" presetClass="entr" presetSubtype="0" fill="hold" grpId="0" nodeType="afterEffect">
                                  <p:stCondLst>
                                    <p:cond delay="0"/>
                                  </p:stCondLst>
                                  <p:childTnLst>
                                    <p:set>
                                      <p:cBhvr>
                                        <p:cTn id="197" dur="1" fill="hold">
                                          <p:stCondLst>
                                            <p:cond delay="0"/>
                                          </p:stCondLst>
                                        </p:cTn>
                                        <p:tgtEl>
                                          <p:spTgt spid="256"/>
                                        </p:tgtEl>
                                        <p:attrNameLst>
                                          <p:attrName>style.visibility</p:attrName>
                                        </p:attrNameLst>
                                      </p:cBhvr>
                                      <p:to>
                                        <p:strVal val="visible"/>
                                      </p:to>
                                    </p:set>
                                    <p:animEffect transition="in" filter="fade">
                                      <p:cBhvr>
                                        <p:cTn id="198" dur="150"/>
                                        <p:tgtEl>
                                          <p:spTgt spid="256"/>
                                        </p:tgtEl>
                                      </p:cBhvr>
                                    </p:animEffect>
                                  </p:childTnLst>
                                </p:cTn>
                              </p:par>
                            </p:childTnLst>
                          </p:cTn>
                        </p:par>
                        <p:par>
                          <p:cTn id="199" fill="hold">
                            <p:stCondLst>
                              <p:cond delay="1250"/>
                            </p:stCondLst>
                            <p:childTnLst>
                              <p:par>
                                <p:cTn id="200" presetID="10" presetClass="entr" presetSubtype="0" fill="hold" grpId="0" nodeType="afterEffect">
                                  <p:stCondLst>
                                    <p:cond delay="0"/>
                                  </p:stCondLst>
                                  <p:childTnLst>
                                    <p:set>
                                      <p:cBhvr>
                                        <p:cTn id="201" dur="1" fill="hold">
                                          <p:stCondLst>
                                            <p:cond delay="0"/>
                                          </p:stCondLst>
                                        </p:cTn>
                                        <p:tgtEl>
                                          <p:spTgt spid="259"/>
                                        </p:tgtEl>
                                        <p:attrNameLst>
                                          <p:attrName>style.visibility</p:attrName>
                                        </p:attrNameLst>
                                      </p:cBhvr>
                                      <p:to>
                                        <p:strVal val="visible"/>
                                      </p:to>
                                    </p:set>
                                    <p:animEffect transition="in" filter="fade">
                                      <p:cBhvr>
                                        <p:cTn id="202" dur="150"/>
                                        <p:tgtEl>
                                          <p:spTgt spid="259"/>
                                        </p:tgtEl>
                                      </p:cBhvr>
                                    </p:animEffect>
                                  </p:childTnLst>
                                </p:cTn>
                              </p:par>
                            </p:childTnLst>
                          </p:cTn>
                        </p:par>
                        <p:par>
                          <p:cTn id="203" fill="hold">
                            <p:stCondLst>
                              <p:cond delay="1400"/>
                            </p:stCondLst>
                            <p:childTnLst>
                              <p:par>
                                <p:cTn id="204" presetID="10" presetClass="entr" presetSubtype="0" fill="hold" grpId="0" nodeType="afterEffect">
                                  <p:stCondLst>
                                    <p:cond delay="0"/>
                                  </p:stCondLst>
                                  <p:childTnLst>
                                    <p:set>
                                      <p:cBhvr>
                                        <p:cTn id="205" dur="1" fill="hold">
                                          <p:stCondLst>
                                            <p:cond delay="0"/>
                                          </p:stCondLst>
                                        </p:cTn>
                                        <p:tgtEl>
                                          <p:spTgt spid="263"/>
                                        </p:tgtEl>
                                        <p:attrNameLst>
                                          <p:attrName>style.visibility</p:attrName>
                                        </p:attrNameLst>
                                      </p:cBhvr>
                                      <p:to>
                                        <p:strVal val="visible"/>
                                      </p:to>
                                    </p:set>
                                    <p:animEffect transition="in" filter="fade">
                                      <p:cBhvr>
                                        <p:cTn id="206" dur="150"/>
                                        <p:tgtEl>
                                          <p:spTgt spid="263"/>
                                        </p:tgtEl>
                                      </p:cBhvr>
                                    </p:animEffect>
                                  </p:childTnLst>
                                </p:cTn>
                              </p:par>
                            </p:childTnLst>
                          </p:cTn>
                        </p:par>
                        <p:par>
                          <p:cTn id="207" fill="hold">
                            <p:stCondLst>
                              <p:cond delay="1550"/>
                            </p:stCondLst>
                            <p:childTnLst>
                              <p:par>
                                <p:cTn id="208" presetID="10" presetClass="entr" presetSubtype="0" fill="hold" grpId="0" nodeType="afterEffect">
                                  <p:stCondLst>
                                    <p:cond delay="0"/>
                                  </p:stCondLst>
                                  <p:childTnLst>
                                    <p:set>
                                      <p:cBhvr>
                                        <p:cTn id="209" dur="1" fill="hold">
                                          <p:stCondLst>
                                            <p:cond delay="0"/>
                                          </p:stCondLst>
                                        </p:cTn>
                                        <p:tgtEl>
                                          <p:spTgt spid="253"/>
                                        </p:tgtEl>
                                        <p:attrNameLst>
                                          <p:attrName>style.visibility</p:attrName>
                                        </p:attrNameLst>
                                      </p:cBhvr>
                                      <p:to>
                                        <p:strVal val="visible"/>
                                      </p:to>
                                    </p:set>
                                    <p:animEffect transition="in" filter="fade">
                                      <p:cBhvr>
                                        <p:cTn id="210" dur="150"/>
                                        <p:tgtEl>
                                          <p:spTgt spid="253"/>
                                        </p:tgtEl>
                                      </p:cBhvr>
                                    </p:animEffect>
                                  </p:childTnLst>
                                </p:cTn>
                              </p:par>
                            </p:childTnLst>
                          </p:cTn>
                        </p:par>
                        <p:par>
                          <p:cTn id="211" fill="hold">
                            <p:stCondLst>
                              <p:cond delay="1700"/>
                            </p:stCondLst>
                            <p:childTnLst>
                              <p:par>
                                <p:cTn id="212" presetID="10" presetClass="entr" presetSubtype="0" fill="hold" grpId="0" nodeType="afterEffect">
                                  <p:stCondLst>
                                    <p:cond delay="0"/>
                                  </p:stCondLst>
                                  <p:childTnLst>
                                    <p:set>
                                      <p:cBhvr>
                                        <p:cTn id="213" dur="1" fill="hold">
                                          <p:stCondLst>
                                            <p:cond delay="0"/>
                                          </p:stCondLst>
                                        </p:cTn>
                                        <p:tgtEl>
                                          <p:spTgt spid="262"/>
                                        </p:tgtEl>
                                        <p:attrNameLst>
                                          <p:attrName>style.visibility</p:attrName>
                                        </p:attrNameLst>
                                      </p:cBhvr>
                                      <p:to>
                                        <p:strVal val="visible"/>
                                      </p:to>
                                    </p:set>
                                    <p:animEffect transition="in" filter="fade">
                                      <p:cBhvr>
                                        <p:cTn id="214" dur="150"/>
                                        <p:tgtEl>
                                          <p:spTgt spid="262"/>
                                        </p:tgtEl>
                                      </p:cBhvr>
                                    </p:animEffect>
                                  </p:childTnLst>
                                </p:cTn>
                              </p:par>
                            </p:childTnLst>
                          </p:cTn>
                        </p:par>
                        <p:par>
                          <p:cTn id="215" fill="hold">
                            <p:stCondLst>
                              <p:cond delay="1850"/>
                            </p:stCondLst>
                            <p:childTnLst>
                              <p:par>
                                <p:cTn id="216" presetID="10" presetClass="entr" presetSubtype="0" fill="hold" grpId="0" nodeType="afterEffect">
                                  <p:stCondLst>
                                    <p:cond delay="0"/>
                                  </p:stCondLst>
                                  <p:childTnLst>
                                    <p:set>
                                      <p:cBhvr>
                                        <p:cTn id="217" dur="1" fill="hold">
                                          <p:stCondLst>
                                            <p:cond delay="0"/>
                                          </p:stCondLst>
                                        </p:cTn>
                                        <p:tgtEl>
                                          <p:spTgt spid="266"/>
                                        </p:tgtEl>
                                        <p:attrNameLst>
                                          <p:attrName>style.visibility</p:attrName>
                                        </p:attrNameLst>
                                      </p:cBhvr>
                                      <p:to>
                                        <p:strVal val="visible"/>
                                      </p:to>
                                    </p:set>
                                    <p:animEffect transition="in" filter="fade">
                                      <p:cBhvr>
                                        <p:cTn id="218" dur="150"/>
                                        <p:tgtEl>
                                          <p:spTgt spid="266"/>
                                        </p:tgtEl>
                                      </p:cBhvr>
                                    </p:animEffect>
                                  </p:childTnLst>
                                </p:cTn>
                              </p:par>
                            </p:childTnLst>
                          </p:cTn>
                        </p:par>
                        <p:par>
                          <p:cTn id="219" fill="hold">
                            <p:stCondLst>
                              <p:cond delay="2000"/>
                            </p:stCondLst>
                            <p:childTnLst>
                              <p:par>
                                <p:cTn id="220" presetID="10" presetClass="entr" presetSubtype="0" fill="hold" grpId="0" nodeType="afterEffect">
                                  <p:stCondLst>
                                    <p:cond delay="0"/>
                                  </p:stCondLst>
                                  <p:childTnLst>
                                    <p:set>
                                      <p:cBhvr>
                                        <p:cTn id="221" dur="1" fill="hold">
                                          <p:stCondLst>
                                            <p:cond delay="0"/>
                                          </p:stCondLst>
                                        </p:cTn>
                                        <p:tgtEl>
                                          <p:spTgt spid="267"/>
                                        </p:tgtEl>
                                        <p:attrNameLst>
                                          <p:attrName>style.visibility</p:attrName>
                                        </p:attrNameLst>
                                      </p:cBhvr>
                                      <p:to>
                                        <p:strVal val="visible"/>
                                      </p:to>
                                    </p:set>
                                    <p:animEffect transition="in" filter="fade">
                                      <p:cBhvr>
                                        <p:cTn id="222" dur="150"/>
                                        <p:tgtEl>
                                          <p:spTgt spid="267"/>
                                        </p:tgtEl>
                                      </p:cBhvr>
                                    </p:animEffect>
                                  </p:childTnLst>
                                </p:cTn>
                              </p:par>
                            </p:childTnLst>
                          </p:cTn>
                        </p:par>
                        <p:par>
                          <p:cTn id="223" fill="hold">
                            <p:stCondLst>
                              <p:cond delay="2150"/>
                            </p:stCondLst>
                            <p:childTnLst>
                              <p:par>
                                <p:cTn id="224" presetID="10" presetClass="entr" presetSubtype="0" fill="hold" grpId="0" nodeType="afterEffect">
                                  <p:stCondLst>
                                    <p:cond delay="0"/>
                                  </p:stCondLst>
                                  <p:childTnLst>
                                    <p:set>
                                      <p:cBhvr>
                                        <p:cTn id="225" dur="1" fill="hold">
                                          <p:stCondLst>
                                            <p:cond delay="0"/>
                                          </p:stCondLst>
                                        </p:cTn>
                                        <p:tgtEl>
                                          <p:spTgt spid="268"/>
                                        </p:tgtEl>
                                        <p:attrNameLst>
                                          <p:attrName>style.visibility</p:attrName>
                                        </p:attrNameLst>
                                      </p:cBhvr>
                                      <p:to>
                                        <p:strVal val="visible"/>
                                      </p:to>
                                    </p:set>
                                    <p:animEffect transition="in" filter="fade">
                                      <p:cBhvr>
                                        <p:cTn id="226" dur="150"/>
                                        <p:tgtEl>
                                          <p:spTgt spid="268"/>
                                        </p:tgtEl>
                                      </p:cBhvr>
                                    </p:animEffect>
                                  </p:childTnLst>
                                </p:cTn>
                              </p:par>
                            </p:childTnLst>
                          </p:cTn>
                        </p:par>
                        <p:par>
                          <p:cTn id="227" fill="hold">
                            <p:stCondLst>
                              <p:cond delay="2300"/>
                            </p:stCondLst>
                            <p:childTnLst>
                              <p:par>
                                <p:cTn id="228" presetID="10" presetClass="entr" presetSubtype="0" fill="hold" grpId="0" nodeType="afterEffect">
                                  <p:stCondLst>
                                    <p:cond delay="0"/>
                                  </p:stCondLst>
                                  <p:childTnLst>
                                    <p:set>
                                      <p:cBhvr>
                                        <p:cTn id="229" dur="1" fill="hold">
                                          <p:stCondLst>
                                            <p:cond delay="0"/>
                                          </p:stCondLst>
                                        </p:cTn>
                                        <p:tgtEl>
                                          <p:spTgt spid="269"/>
                                        </p:tgtEl>
                                        <p:attrNameLst>
                                          <p:attrName>style.visibility</p:attrName>
                                        </p:attrNameLst>
                                      </p:cBhvr>
                                      <p:to>
                                        <p:strVal val="visible"/>
                                      </p:to>
                                    </p:set>
                                    <p:animEffect transition="in" filter="fade">
                                      <p:cBhvr>
                                        <p:cTn id="230" dur="150"/>
                                        <p:tgtEl>
                                          <p:spTgt spid="269"/>
                                        </p:tgtEl>
                                      </p:cBhvr>
                                    </p:animEffect>
                                  </p:childTnLst>
                                </p:cTn>
                              </p:par>
                            </p:childTnLst>
                          </p:cTn>
                        </p:par>
                        <p:par>
                          <p:cTn id="231" fill="hold">
                            <p:stCondLst>
                              <p:cond delay="2450"/>
                            </p:stCondLst>
                            <p:childTnLst>
                              <p:par>
                                <p:cTn id="232" presetID="10" presetClass="entr" presetSubtype="0" fill="hold" grpId="0" nodeType="afterEffect">
                                  <p:stCondLst>
                                    <p:cond delay="0"/>
                                  </p:stCondLst>
                                  <p:childTnLst>
                                    <p:set>
                                      <p:cBhvr>
                                        <p:cTn id="233" dur="1" fill="hold">
                                          <p:stCondLst>
                                            <p:cond delay="0"/>
                                          </p:stCondLst>
                                        </p:cTn>
                                        <p:tgtEl>
                                          <p:spTgt spid="254"/>
                                        </p:tgtEl>
                                        <p:attrNameLst>
                                          <p:attrName>style.visibility</p:attrName>
                                        </p:attrNameLst>
                                      </p:cBhvr>
                                      <p:to>
                                        <p:strVal val="visible"/>
                                      </p:to>
                                    </p:set>
                                    <p:animEffect transition="in" filter="fade">
                                      <p:cBhvr>
                                        <p:cTn id="234" dur="150"/>
                                        <p:tgtEl>
                                          <p:spTgt spid="254"/>
                                        </p:tgtEl>
                                      </p:cBhvr>
                                    </p:animEffect>
                                  </p:childTnLst>
                                </p:cTn>
                              </p:par>
                            </p:childTnLst>
                          </p:cTn>
                        </p:par>
                        <p:par>
                          <p:cTn id="235" fill="hold">
                            <p:stCondLst>
                              <p:cond delay="2600"/>
                            </p:stCondLst>
                            <p:childTnLst>
                              <p:par>
                                <p:cTn id="236" presetID="10" presetClass="entr" presetSubtype="0" fill="hold" grpId="0" nodeType="afterEffect">
                                  <p:stCondLst>
                                    <p:cond delay="0"/>
                                  </p:stCondLst>
                                  <p:childTnLst>
                                    <p:set>
                                      <p:cBhvr>
                                        <p:cTn id="237" dur="1" fill="hold">
                                          <p:stCondLst>
                                            <p:cond delay="0"/>
                                          </p:stCondLst>
                                        </p:cTn>
                                        <p:tgtEl>
                                          <p:spTgt spid="270"/>
                                        </p:tgtEl>
                                        <p:attrNameLst>
                                          <p:attrName>style.visibility</p:attrName>
                                        </p:attrNameLst>
                                      </p:cBhvr>
                                      <p:to>
                                        <p:strVal val="visible"/>
                                      </p:to>
                                    </p:set>
                                    <p:animEffect transition="in" filter="fade">
                                      <p:cBhvr>
                                        <p:cTn id="238" dur="150"/>
                                        <p:tgtEl>
                                          <p:spTgt spid="270"/>
                                        </p:tgtEl>
                                      </p:cBhvr>
                                    </p:animEffect>
                                  </p:childTnLst>
                                </p:cTn>
                              </p:par>
                            </p:childTnLst>
                          </p:cTn>
                        </p:par>
                        <p:par>
                          <p:cTn id="239" fill="hold">
                            <p:stCondLst>
                              <p:cond delay="2750"/>
                            </p:stCondLst>
                            <p:childTnLst>
                              <p:par>
                                <p:cTn id="240" presetID="10" presetClass="entr" presetSubtype="0" fill="hold" grpId="0" nodeType="afterEffect">
                                  <p:stCondLst>
                                    <p:cond delay="0"/>
                                  </p:stCondLst>
                                  <p:childTnLst>
                                    <p:set>
                                      <p:cBhvr>
                                        <p:cTn id="241" dur="1" fill="hold">
                                          <p:stCondLst>
                                            <p:cond delay="0"/>
                                          </p:stCondLst>
                                        </p:cTn>
                                        <p:tgtEl>
                                          <p:spTgt spid="255"/>
                                        </p:tgtEl>
                                        <p:attrNameLst>
                                          <p:attrName>style.visibility</p:attrName>
                                        </p:attrNameLst>
                                      </p:cBhvr>
                                      <p:to>
                                        <p:strVal val="visible"/>
                                      </p:to>
                                    </p:set>
                                    <p:animEffect transition="in" filter="fade">
                                      <p:cBhvr>
                                        <p:cTn id="242" dur="150"/>
                                        <p:tgtEl>
                                          <p:spTgt spid="255"/>
                                        </p:tgtEl>
                                      </p:cBhvr>
                                    </p:animEffect>
                                  </p:childTnLst>
                                </p:cTn>
                              </p:par>
                            </p:childTnLst>
                          </p:cTn>
                        </p:par>
                        <p:par>
                          <p:cTn id="243" fill="hold">
                            <p:stCondLst>
                              <p:cond delay="2900"/>
                            </p:stCondLst>
                            <p:childTnLst>
                              <p:par>
                                <p:cTn id="244" presetID="10" presetClass="entr" presetSubtype="0" fill="hold" grpId="0" nodeType="afterEffect">
                                  <p:stCondLst>
                                    <p:cond delay="0"/>
                                  </p:stCondLst>
                                  <p:childTnLst>
                                    <p:set>
                                      <p:cBhvr>
                                        <p:cTn id="245" dur="1" fill="hold">
                                          <p:stCondLst>
                                            <p:cond delay="0"/>
                                          </p:stCondLst>
                                        </p:cTn>
                                        <p:tgtEl>
                                          <p:spTgt spid="264"/>
                                        </p:tgtEl>
                                        <p:attrNameLst>
                                          <p:attrName>style.visibility</p:attrName>
                                        </p:attrNameLst>
                                      </p:cBhvr>
                                      <p:to>
                                        <p:strVal val="visible"/>
                                      </p:to>
                                    </p:set>
                                    <p:animEffect transition="in" filter="fade">
                                      <p:cBhvr>
                                        <p:cTn id="246" dur="15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206" grpId="0"/>
      <p:bldP spid="207" grpId="0" autoUpdateAnimBg="0"/>
      <p:bldP spid="208" grpId="0" autoUpdateAnimBg="0"/>
      <p:bldP spid="209" grpId="0" autoUpdateAnimBg="0"/>
      <p:bldP spid="210" grpId="0" autoUpdateAnimBg="0"/>
      <p:bldP spid="211" grpId="0" autoUpdateAnimBg="0"/>
      <p:bldP spid="212" grpId="0" autoUpdateAnimBg="0"/>
      <p:bldP spid="213" grpId="0" autoUpdateAnimBg="0"/>
      <p:bldP spid="214" grpId="0" autoUpdateAnimBg="0"/>
      <p:bldP spid="215" grpId="0" autoUpdateAnimBg="0"/>
      <p:bldP spid="216" grpId="0" autoUpdateAnimBg="0"/>
      <p:bldP spid="217" grpId="0"/>
      <p:bldP spid="218" grpId="0"/>
      <p:bldP spid="219" grpId="0"/>
      <p:bldP spid="220" grpId="0"/>
      <p:bldP spid="221" grpId="0"/>
      <p:bldP spid="222" grpId="0"/>
      <p:bldP spid="223" grpId="0" autoUpdateAnimBg="0"/>
      <p:bldP spid="224" grpId="0" autoUpdateAnimBg="0"/>
      <p:bldP spid="225" grpId="0" autoUpdateAnimBg="0"/>
      <p:bldP spid="226" grpId="0" autoUpdateAnimBg="0"/>
      <p:bldP spid="227" grpId="0" autoUpdateAnimBg="0"/>
      <p:bldP spid="228" grpId="0" autoUpdateAnimBg="0"/>
      <p:bldP spid="229" grpId="0" autoUpdateAnimBg="0"/>
      <p:bldP spid="230" grpId="0" autoUpdateAnimBg="0"/>
      <p:bldP spid="231" grpId="0" autoUpdateAnimBg="0"/>
      <p:bldP spid="232" grpId="0" autoUpdateAnimBg="0"/>
      <p:bldP spid="233" grpId="0" autoUpdateAnimBg="0"/>
      <p:bldP spid="234" grpId="0" autoUpdateAnimBg="0"/>
      <p:bldP spid="235" grpId="0" autoUpdateAnimBg="0"/>
      <p:bldP spid="236" grpId="0" autoUpdateAnimBg="0"/>
      <p:bldP spid="237" grpId="0" autoUpdateAnimBg="0"/>
      <p:bldP spid="251" grpId="0"/>
      <p:bldP spid="252" grpId="0"/>
      <p:bldP spid="253" grpId="0"/>
      <p:bldP spid="254" grpId="0"/>
      <p:bldP spid="255" grpId="0"/>
      <p:bldP spid="256" grpId="0"/>
      <p:bldP spid="259" grpId="0"/>
      <p:bldP spid="260" grpId="0"/>
      <p:bldP spid="261" grpId="0"/>
      <p:bldP spid="262" grpId="0"/>
      <p:bldP spid="263" grpId="0"/>
      <p:bldP spid="264" grpId="0"/>
      <p:bldP spid="266" grpId="0"/>
      <p:bldP spid="267" grpId="0"/>
      <p:bldP spid="268" grpId="0"/>
      <p:bldP spid="269" grpId="0"/>
      <p:bldP spid="2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9546B-2ED9-79B7-50FB-28DFD6ACB845}"/>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96D4F645-8008-5581-F696-4E91D5C79AC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99EABAA6-5C33-3F39-9167-61F9A81A8F4A}"/>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8D33DE18-148D-F07B-D67D-881819D06AE8}"/>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BADE864F-3CD6-C92B-09E9-27EC2F2F97D6}"/>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466C5A8A-75D5-0AD1-4C61-861CBA9E5C7F}"/>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8B9C39A9-6E63-C14A-F457-2EB08A5D6BBA}"/>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0" name="Text Box 13">
            <a:extLst>
              <a:ext uri="{FF2B5EF4-FFF2-40B4-BE49-F238E27FC236}">
                <a16:creationId xmlns:a16="http://schemas.microsoft.com/office/drawing/2014/main" id="{964536A3-8466-1B99-73D8-DDB25086AD8D}"/>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211" name="Text Box 14">
            <a:extLst>
              <a:ext uri="{FF2B5EF4-FFF2-40B4-BE49-F238E27FC236}">
                <a16:creationId xmlns:a16="http://schemas.microsoft.com/office/drawing/2014/main" id="{F4C65E6A-0E40-7332-CAC5-98714C43C10D}"/>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212" name="Text Box 15">
            <a:extLst>
              <a:ext uri="{FF2B5EF4-FFF2-40B4-BE49-F238E27FC236}">
                <a16:creationId xmlns:a16="http://schemas.microsoft.com/office/drawing/2014/main" id="{22195990-F7B1-5EC2-07E2-8DB71EE6DE0A}"/>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213" name="Text Box 16">
            <a:extLst>
              <a:ext uri="{FF2B5EF4-FFF2-40B4-BE49-F238E27FC236}">
                <a16:creationId xmlns:a16="http://schemas.microsoft.com/office/drawing/2014/main" id="{9B9D39A9-D7B4-29B1-2026-70B367720015}"/>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214" name="Text Box 17">
            <a:extLst>
              <a:ext uri="{FF2B5EF4-FFF2-40B4-BE49-F238E27FC236}">
                <a16:creationId xmlns:a16="http://schemas.microsoft.com/office/drawing/2014/main" id="{2C5F0AD7-439A-8201-5D31-5400CEDFCB82}"/>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215" name="Text Box 18">
            <a:extLst>
              <a:ext uri="{FF2B5EF4-FFF2-40B4-BE49-F238E27FC236}">
                <a16:creationId xmlns:a16="http://schemas.microsoft.com/office/drawing/2014/main" id="{5AEB484A-11DE-D3EF-567A-8361D3E254E1}"/>
              </a:ext>
            </a:extLst>
          </p:cNvPr>
          <p:cNvSpPr txBox="1">
            <a:spLocks noChangeArrowheads="1"/>
          </p:cNvSpPr>
          <p:nvPr/>
        </p:nvSpPr>
        <p:spPr bwMode="auto">
          <a:xfrm rot="18900000">
            <a:off x="9138167" y="4863412"/>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216" name="Text Box 19">
            <a:extLst>
              <a:ext uri="{FF2B5EF4-FFF2-40B4-BE49-F238E27FC236}">
                <a16:creationId xmlns:a16="http://schemas.microsoft.com/office/drawing/2014/main" id="{5450D553-770C-1473-F4FB-ECC4CDC5BD22}"/>
              </a:ext>
            </a:extLst>
          </p:cNvPr>
          <p:cNvSpPr txBox="1">
            <a:spLocks noChangeArrowheads="1"/>
          </p:cNvSpPr>
          <p:nvPr/>
        </p:nvSpPr>
        <p:spPr bwMode="auto">
          <a:xfrm rot="18900000">
            <a:off x="9785932" y="4905325"/>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Kingdom</a:t>
            </a:r>
          </a:p>
        </p:txBody>
      </p:sp>
      <p:sp>
        <p:nvSpPr>
          <p:cNvPr id="236" name="Text Box 7">
            <a:extLst>
              <a:ext uri="{FF2B5EF4-FFF2-40B4-BE49-F238E27FC236}">
                <a16:creationId xmlns:a16="http://schemas.microsoft.com/office/drawing/2014/main" id="{21691DAD-5D02-A114-5A91-3F7C4787A8D3}"/>
              </a:ext>
            </a:extLst>
          </p:cNvPr>
          <p:cNvSpPr txBox="1">
            <a:spLocks noChangeArrowheads="1"/>
          </p:cNvSpPr>
          <p:nvPr/>
        </p:nvSpPr>
        <p:spPr bwMode="auto">
          <a:xfrm rot="-2700000">
            <a:off x="10706468" y="3484177"/>
            <a:ext cx="6976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238" name="Text Box 52">
            <a:extLst>
              <a:ext uri="{FF2B5EF4-FFF2-40B4-BE49-F238E27FC236}">
                <a16:creationId xmlns:a16="http://schemas.microsoft.com/office/drawing/2014/main" id="{EB8ADA31-DE8B-D142-289E-EE5256E19564}"/>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239" name="Group 238">
            <a:extLst>
              <a:ext uri="{FF2B5EF4-FFF2-40B4-BE49-F238E27FC236}">
                <a16:creationId xmlns:a16="http://schemas.microsoft.com/office/drawing/2014/main" id="{47D62723-60C7-4807-112B-CA45C647ED7F}"/>
              </a:ext>
            </a:extLst>
          </p:cNvPr>
          <p:cNvGrpSpPr/>
          <p:nvPr/>
        </p:nvGrpSpPr>
        <p:grpSpPr>
          <a:xfrm>
            <a:off x="9497092" y="3892555"/>
            <a:ext cx="823482" cy="413953"/>
            <a:chOff x="10128448" y="1232283"/>
            <a:chExt cx="609404" cy="413953"/>
          </a:xfrm>
        </p:grpSpPr>
        <p:sp>
          <p:nvSpPr>
            <p:cNvPr id="240" name="Rectangle 239">
              <a:extLst>
                <a:ext uri="{FF2B5EF4-FFF2-40B4-BE49-F238E27FC236}">
                  <a16:creationId xmlns:a16="http://schemas.microsoft.com/office/drawing/2014/main" id="{856EE28C-5FBD-0602-6FFE-6E8237345E57}"/>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241" name="Rectangle 240">
              <a:extLst>
                <a:ext uri="{FF2B5EF4-FFF2-40B4-BE49-F238E27FC236}">
                  <a16:creationId xmlns:a16="http://schemas.microsoft.com/office/drawing/2014/main" id="{42B5B230-A25B-A669-6523-73ADA0A173F0}"/>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sp>
        <p:nvSpPr>
          <p:cNvPr id="251" name="TextBox 250">
            <a:extLst>
              <a:ext uri="{FF2B5EF4-FFF2-40B4-BE49-F238E27FC236}">
                <a16:creationId xmlns:a16="http://schemas.microsoft.com/office/drawing/2014/main" id="{143E1F88-9AB0-6345-BCA1-BF4DB03CF56A}"/>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2B701A69-3AF6-CB7A-B9DC-46D7ED77816F}"/>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16C41631-7203-C93E-EC53-145910E29CFF}"/>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15A638F4-49B5-D549-7CFE-5287ED3F7E43}"/>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D00DA3F4-1FB3-47B1-5712-CE29AFB9A1C0}"/>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877DE2FD-51C2-1D49-337A-397A36064876}"/>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1C0D8AF0-D26D-05F0-F7CC-F381D9D8683E}"/>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6B2A56D3-31E3-F3E3-8B6A-C1FE7DB66E19}"/>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3F8593DD-D3C8-7AFB-32C9-1ACCB40E1398}"/>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B199BDAA-8CBF-D303-237A-4FB615742039}"/>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44CF5EBB-A1CE-6F05-8FAB-7BC7DC2CCFD4}"/>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FCB7146C-9CC3-DAFF-7007-54CDD7E95FE6}"/>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2AC8A303-1090-69F0-3BDA-05534AD67100}"/>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48F8166E-A3F5-E0BA-4D78-FE1F8B43A9FD}"/>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3FF239F8-3DBD-CA9C-E86B-26005F1647D4}"/>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9ABC7EA2-E308-6D23-495C-9BC034D56437}"/>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AC3567F8-A0A7-D76E-8252-BA8CFB66FFA4}"/>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46008AAE-BD40-2D34-30A9-B879A8AD2847}"/>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A87D03FE-214B-0FE6-B257-35CA0D1BC978}"/>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68BF6279-4480-883E-4FA2-3085286983F9}"/>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75DA40C9-01B9-E6DD-554C-F6E69AF1AFDC}"/>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CEB95357-93C7-33F1-FA39-CCA2C5E3BC28}"/>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25BC608E-10AF-E09F-674A-37F9A417A1F5}"/>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7B3906A5-D416-67FC-554E-4B55F3BD6EF6}"/>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1BD26F88-F3C5-E4C1-EEE7-37921E789C1C}"/>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35F55268-A5DE-AE52-4F76-C93115E75655}"/>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ADE0FA1C-40B8-B74C-3E7B-F989EB3AF5C6}"/>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4DD9674C-5145-684B-7917-4C277F27E526}"/>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Tree>
    <p:extLst>
      <p:ext uri="{BB962C8B-B14F-4D97-AF65-F5344CB8AC3E}">
        <p14:creationId xmlns:p14="http://schemas.microsoft.com/office/powerpoint/2010/main" val="262688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35A34-13EC-DF18-9A27-9AEA01645997}"/>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E5A5F44F-91EE-D2C0-7D38-AEFBCACED00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43EC7903-B50A-85A1-16DC-6370B49ECB5F}"/>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17" name="Text Box 7">
            <a:extLst>
              <a:ext uri="{FF2B5EF4-FFF2-40B4-BE49-F238E27FC236}">
                <a16:creationId xmlns:a16="http://schemas.microsoft.com/office/drawing/2014/main" id="{2FA048D8-6817-B782-2496-F1D000C3EA47}"/>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6039F5BF-DDB7-5489-F801-4D052F1FC01A}"/>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3A356C43-8CCE-615E-84CF-FAB5305C8AF9}"/>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0FC13D8D-2013-1432-37D4-270BC96DBB7D}"/>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CCE563C3-ED74-5086-811F-8944A7307FDF}"/>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51" name="TextBox 250">
            <a:extLst>
              <a:ext uri="{FF2B5EF4-FFF2-40B4-BE49-F238E27FC236}">
                <a16:creationId xmlns:a16="http://schemas.microsoft.com/office/drawing/2014/main" id="{C7255759-34F9-9423-7755-08059EF7CC2B}"/>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117F34DE-82BE-D6FA-8C97-EAEB4DD4EF9B}"/>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15912503-C319-84F2-31D0-1A6605D43B58}"/>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3DEB355A-43C1-C1B4-1004-1B29C1823E5E}"/>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0033373B-3B8F-FD13-94F0-A963964A12EA}"/>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5F275112-A417-1237-9F91-56025CCA0C44}"/>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6B285D10-810D-D52E-D1C5-5969990249D2}"/>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B9D6A3D6-F2C6-E22E-8F7A-3B4B32C6A05A}"/>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39606F8A-7DBA-CBD1-D10B-823721E7D0AD}"/>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FBB5BB0D-6C04-2D98-8CCB-640E5FA9BD6B}"/>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CF222495-071B-A3E7-E187-64BFE48EC4B6}"/>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6FE3FBF0-8FE8-55CA-AAEE-44AE7905007A}"/>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85EB6C63-51C4-153B-DEDD-41EAC59FCD4C}"/>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8B783DCC-9F02-1C41-4177-383DCC6B248E}"/>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D8F7534D-ABA4-F50F-D750-D0E1FE7AFEC2}"/>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22824326-69CC-295E-28DF-3749C09E6D1F}"/>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631C1C67-80B5-7437-3A95-DBF95735C2FA}"/>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CD13086A-BF4B-20EE-E578-EEC906BF514E}"/>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FC5DBADD-F5AF-3DDC-953B-B8097C9042AC}"/>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5F7A37A2-53F4-A9A0-0895-F0486A9F50C3}"/>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941BB9E9-C46C-8C3A-EF9E-EFEDBA13410E}"/>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27BBDECF-ADE4-3BEB-6D1E-652F8C54B21C}"/>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8E02C3DE-31A8-B8D0-021C-03F578091D04}"/>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847763C3-647E-7E9E-85C2-EE521B05F944}"/>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0DA4048F-177E-CE2C-2C84-0D7F5FF9D8E6}"/>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803DA01A-D3F8-E744-4D48-A49A31ED47B2}"/>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BA9A908F-56F6-B520-ECC3-7F7C8E1758D4}"/>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AF07ACB9-D06A-CC73-A869-DEF42D5653D0}"/>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2" name="Text Box 7">
            <a:extLst>
              <a:ext uri="{FF2B5EF4-FFF2-40B4-BE49-F238E27FC236}">
                <a16:creationId xmlns:a16="http://schemas.microsoft.com/office/drawing/2014/main" id="{C3FD1A81-6B58-43C3-67A9-A462DF87E6FE}"/>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3" name="Text Box 52">
            <a:extLst>
              <a:ext uri="{FF2B5EF4-FFF2-40B4-BE49-F238E27FC236}">
                <a16:creationId xmlns:a16="http://schemas.microsoft.com/office/drawing/2014/main" id="{55B8F65B-F235-0AFB-EB2C-8602EFE9A835}"/>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spTree>
    <p:extLst>
      <p:ext uri="{BB962C8B-B14F-4D97-AF65-F5344CB8AC3E}">
        <p14:creationId xmlns:p14="http://schemas.microsoft.com/office/powerpoint/2010/main" val="92460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500" fill="hold"/>
                                        <p:tgtEl>
                                          <p:spTgt spid="205"/>
                                        </p:tgtEl>
                                        <p:attrNameLst>
                                          <p:attrName>ppt_x</p:attrName>
                                        </p:attrNameLst>
                                      </p:cBhvr>
                                      <p:tavLst>
                                        <p:tav tm="0">
                                          <p:val>
                                            <p:strVal val="#ppt_x"/>
                                          </p:val>
                                        </p:tav>
                                        <p:tav tm="100000">
                                          <p:val>
                                            <p:strVal val="#ppt_x"/>
                                          </p:val>
                                        </p:tav>
                                      </p:tavLst>
                                    </p:anim>
                                    <p:anim calcmode="lin" valueType="num">
                                      <p:cBhvr additive="base">
                                        <p:cTn id="8"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8"/>
                                        </p:tgtEl>
                                        <p:attrNameLst>
                                          <p:attrName>style.visibility</p:attrName>
                                        </p:attrNameLst>
                                      </p:cBhvr>
                                      <p:to>
                                        <p:strVal val="visible"/>
                                      </p:to>
                                    </p:set>
                                    <p:anim calcmode="lin" valueType="num">
                                      <p:cBhvr additive="base">
                                        <p:cTn id="13" dur="500" fill="hold"/>
                                        <p:tgtEl>
                                          <p:spTgt spid="218"/>
                                        </p:tgtEl>
                                        <p:attrNameLst>
                                          <p:attrName>ppt_x</p:attrName>
                                        </p:attrNameLst>
                                      </p:cBhvr>
                                      <p:tavLst>
                                        <p:tav tm="0">
                                          <p:val>
                                            <p:strVal val="#ppt_x"/>
                                          </p:val>
                                        </p:tav>
                                        <p:tav tm="100000">
                                          <p:val>
                                            <p:strVal val="#ppt_x"/>
                                          </p:val>
                                        </p:tav>
                                      </p:tavLst>
                                    </p:anim>
                                    <p:anim calcmode="lin" valueType="num">
                                      <p:cBhvr additive="base">
                                        <p:cTn id="14" dur="500" fill="hold"/>
                                        <p:tgtEl>
                                          <p:spTgt spid="21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19"/>
                                        </p:tgtEl>
                                        <p:attrNameLst>
                                          <p:attrName>style.visibility</p:attrName>
                                        </p:attrNameLst>
                                      </p:cBhvr>
                                      <p:to>
                                        <p:strVal val="visible"/>
                                      </p:to>
                                    </p:set>
                                    <p:anim calcmode="lin" valueType="num">
                                      <p:cBhvr additive="base">
                                        <p:cTn id="18" dur="500" fill="hold"/>
                                        <p:tgtEl>
                                          <p:spTgt spid="219"/>
                                        </p:tgtEl>
                                        <p:attrNameLst>
                                          <p:attrName>ppt_x</p:attrName>
                                        </p:attrNameLst>
                                      </p:cBhvr>
                                      <p:tavLst>
                                        <p:tav tm="0">
                                          <p:val>
                                            <p:strVal val="#ppt_x"/>
                                          </p:val>
                                        </p:tav>
                                        <p:tav tm="100000">
                                          <p:val>
                                            <p:strVal val="#ppt_x"/>
                                          </p:val>
                                        </p:tav>
                                      </p:tavLst>
                                    </p:anim>
                                    <p:anim calcmode="lin" valueType="num">
                                      <p:cBhvr additive="base">
                                        <p:cTn id="19" dur="500" fill="hold"/>
                                        <p:tgtEl>
                                          <p:spTgt spid="219"/>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20"/>
                                        </p:tgtEl>
                                        <p:attrNameLst>
                                          <p:attrName>style.visibility</p:attrName>
                                        </p:attrNameLst>
                                      </p:cBhvr>
                                      <p:to>
                                        <p:strVal val="visible"/>
                                      </p:to>
                                    </p:set>
                                    <p:anim calcmode="lin" valueType="num">
                                      <p:cBhvr additive="base">
                                        <p:cTn id="23" dur="500" fill="hold"/>
                                        <p:tgtEl>
                                          <p:spTgt spid="220"/>
                                        </p:tgtEl>
                                        <p:attrNameLst>
                                          <p:attrName>ppt_x</p:attrName>
                                        </p:attrNameLst>
                                      </p:cBhvr>
                                      <p:tavLst>
                                        <p:tav tm="0">
                                          <p:val>
                                            <p:strVal val="#ppt_x"/>
                                          </p:val>
                                        </p:tav>
                                        <p:tav tm="100000">
                                          <p:val>
                                            <p:strVal val="#ppt_x"/>
                                          </p:val>
                                        </p:tav>
                                      </p:tavLst>
                                    </p:anim>
                                    <p:anim calcmode="lin" valueType="num">
                                      <p:cBhvr additive="base">
                                        <p:cTn id="24" dur="500" fill="hold"/>
                                        <p:tgtEl>
                                          <p:spTgt spid="220"/>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221"/>
                                        </p:tgtEl>
                                        <p:attrNameLst>
                                          <p:attrName>style.visibility</p:attrName>
                                        </p:attrNameLst>
                                      </p:cBhvr>
                                      <p:to>
                                        <p:strVal val="visible"/>
                                      </p:to>
                                    </p:set>
                                    <p:anim calcmode="lin" valueType="num">
                                      <p:cBhvr additive="base">
                                        <p:cTn id="28" dur="500" fill="hold"/>
                                        <p:tgtEl>
                                          <p:spTgt spid="221"/>
                                        </p:tgtEl>
                                        <p:attrNameLst>
                                          <p:attrName>ppt_x</p:attrName>
                                        </p:attrNameLst>
                                      </p:cBhvr>
                                      <p:tavLst>
                                        <p:tav tm="0">
                                          <p:val>
                                            <p:strVal val="#ppt_x"/>
                                          </p:val>
                                        </p:tav>
                                        <p:tav tm="100000">
                                          <p:val>
                                            <p:strVal val="#ppt_x"/>
                                          </p:val>
                                        </p:tav>
                                      </p:tavLst>
                                    </p:anim>
                                    <p:anim calcmode="lin" valueType="num">
                                      <p:cBhvr additive="base">
                                        <p:cTn id="29" dur="500" fill="hold"/>
                                        <p:tgtEl>
                                          <p:spTgt spid="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218" grpId="0"/>
      <p:bldP spid="219" grpId="0"/>
      <p:bldP spid="220" grpId="0"/>
      <p:bldP spid="2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69D7CAF-3C24-A4FF-02ED-F2D9CF1C216B}"/>
            </a:ext>
          </a:extLst>
        </p:cNvPr>
        <p:cNvGrpSpPr/>
        <p:nvPr/>
      </p:nvGrpSpPr>
      <p:grpSpPr>
        <a:xfrm>
          <a:off x="0" y="0"/>
          <a:ext cx="0" cy="0"/>
          <a:chOff x="0" y="0"/>
          <a:chExt cx="0" cy="0"/>
        </a:xfrm>
      </p:grpSpPr>
      <p:pic>
        <p:nvPicPr>
          <p:cNvPr id="13" name="Picture 12" descr="A puzzle with text on it&#10;&#10;Description automatically generated">
            <a:extLst>
              <a:ext uri="{FF2B5EF4-FFF2-40B4-BE49-F238E27FC236}">
                <a16:creationId xmlns:a16="http://schemas.microsoft.com/office/drawing/2014/main" id="{1FD7F63A-52F7-018F-475C-6A39F8E39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33" y="2159261"/>
            <a:ext cx="4192823" cy="4206240"/>
          </a:xfrm>
          <a:prstGeom prst="rect">
            <a:avLst/>
          </a:prstGeom>
        </p:spPr>
      </p:pic>
      <p:sp>
        <p:nvSpPr>
          <p:cNvPr id="14" name="Content Placeholder 2">
            <a:extLst>
              <a:ext uri="{FF2B5EF4-FFF2-40B4-BE49-F238E27FC236}">
                <a16:creationId xmlns:a16="http://schemas.microsoft.com/office/drawing/2014/main" id="{AEED3BE0-313C-4C4F-5E1B-018B61F97602}"/>
              </a:ext>
            </a:extLst>
          </p:cNvPr>
          <p:cNvSpPr txBox="1">
            <a:spLocks/>
          </p:cNvSpPr>
          <p:nvPr/>
        </p:nvSpPr>
        <p:spPr>
          <a:xfrm>
            <a:off x="5444916" y="2165758"/>
            <a:ext cx="5722956" cy="4206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800" b="1" dirty="0">
                <a:solidFill>
                  <a:schemeClr val="bg1"/>
                </a:solidFill>
                <a:effectLst/>
                <a:latin typeface="Aptos Narrow" panose="020B0004020202020204" pitchFamily="34" charset="0"/>
              </a:rPr>
              <a:t>Big Picture  =&gt; 2 Feb</a:t>
            </a:r>
          </a:p>
          <a:p>
            <a:pPr marL="0" indent="0">
              <a:spcBef>
                <a:spcPts val="0"/>
              </a:spcBef>
              <a:buNone/>
            </a:pPr>
            <a:r>
              <a:rPr lang="en-US" sz="4800" b="1" dirty="0">
                <a:solidFill>
                  <a:srgbClr val="FFFF00"/>
                </a:solidFill>
                <a:effectLst/>
                <a:latin typeface="Aptos Narrow" panose="020B0004020202020204" pitchFamily="34" charset="0"/>
              </a:rPr>
              <a:t>Creation    =&gt;   23 Feb</a:t>
            </a:r>
          </a:p>
          <a:p>
            <a:pPr marL="0" indent="0">
              <a:spcBef>
                <a:spcPts val="0"/>
              </a:spcBef>
              <a:buNone/>
            </a:pPr>
            <a:r>
              <a:rPr lang="en-US" sz="4800" b="1" dirty="0">
                <a:solidFill>
                  <a:schemeClr val="bg1"/>
                </a:solidFill>
                <a:effectLst/>
                <a:latin typeface="Aptos Narrow" panose="020B0004020202020204" pitchFamily="34" charset="0"/>
              </a:rPr>
              <a:t>Canon</a:t>
            </a:r>
          </a:p>
          <a:p>
            <a:pPr marL="0" indent="0">
              <a:spcBef>
                <a:spcPts val="0"/>
              </a:spcBef>
              <a:buNone/>
            </a:pPr>
            <a:r>
              <a:rPr lang="en-US" sz="4800" b="1" dirty="0">
                <a:solidFill>
                  <a:schemeClr val="bg1"/>
                </a:solidFill>
                <a:effectLst/>
                <a:latin typeface="Aptos Narrow" panose="020B0004020202020204" pitchFamily="34" charset="0"/>
              </a:rPr>
              <a:t>Feasts</a:t>
            </a:r>
          </a:p>
          <a:p>
            <a:pPr marL="0" indent="0">
              <a:spcBef>
                <a:spcPts val="0"/>
              </a:spcBef>
              <a:buNone/>
            </a:pPr>
            <a:r>
              <a:rPr lang="en-US" sz="4800" b="1" dirty="0">
                <a:solidFill>
                  <a:schemeClr val="bg1"/>
                </a:solidFill>
                <a:effectLst/>
                <a:latin typeface="Aptos Narrow" panose="020B0004020202020204" pitchFamily="34" charset="0"/>
              </a:rPr>
              <a:t>Israel</a:t>
            </a:r>
          </a:p>
          <a:p>
            <a:pPr marL="0" indent="0">
              <a:spcBef>
                <a:spcPts val="0"/>
              </a:spcBef>
              <a:buNone/>
            </a:pPr>
            <a:r>
              <a:rPr lang="en-US" sz="4800" b="1" dirty="0">
                <a:solidFill>
                  <a:schemeClr val="bg1"/>
                </a:solidFill>
                <a:effectLst/>
                <a:latin typeface="Aptos Narrow" panose="020B0004020202020204" pitchFamily="34" charset="0"/>
              </a:rPr>
              <a:t>Prophecy</a:t>
            </a:r>
          </a:p>
        </p:txBody>
      </p:sp>
    </p:spTree>
    <p:extLst>
      <p:ext uri="{BB962C8B-B14F-4D97-AF65-F5344CB8AC3E}">
        <p14:creationId xmlns:p14="http://schemas.microsoft.com/office/powerpoint/2010/main" val="1296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500"/>
                                        <p:tgtEl>
                                          <p:spTgt spid="1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animEffect transition="in" filter="fade">
                                      <p:cBhvr>
                                        <p:cTn id="18" dur="500"/>
                                        <p:tgtEl>
                                          <p:spTgt spid="1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Effect transition="in" filter="fade">
                                      <p:cBhvr>
                                        <p:cTn id="21"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7351A7-0926-3372-A6F0-8C1D778751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92C69E-A479-643F-8296-41B2A75A88A8}"/>
              </a:ext>
            </a:extLst>
          </p:cNvPr>
          <p:cNvSpPr txBox="1"/>
          <p:nvPr/>
        </p:nvSpPr>
        <p:spPr>
          <a:xfrm>
            <a:off x="807721" y="659067"/>
            <a:ext cx="9651518" cy="3785652"/>
          </a:xfrm>
          <a:prstGeom prst="rect">
            <a:avLst/>
          </a:prstGeom>
          <a:noFill/>
        </p:spPr>
        <p:txBody>
          <a:bodyPr wrap="square">
            <a:spAutoFit/>
          </a:bodyPr>
          <a:lstStyle/>
          <a:p>
            <a:pPr lvl="2"/>
            <a:r>
              <a:rPr lang="en-US" sz="4000" b="1" u="sng" dirty="0">
                <a:solidFill>
                  <a:schemeClr val="bg1"/>
                </a:solidFill>
              </a:rPr>
              <a:t>OT Theme</a:t>
            </a:r>
          </a:p>
          <a:p>
            <a:r>
              <a:rPr lang="en-US" sz="4000" dirty="0">
                <a:solidFill>
                  <a:schemeClr val="bg1"/>
                </a:solidFill>
              </a:rPr>
              <a:t>The tragic fall </a:t>
            </a:r>
          </a:p>
          <a:p>
            <a:r>
              <a:rPr lang="en-US" sz="4000" dirty="0">
                <a:solidFill>
                  <a:schemeClr val="bg1"/>
                </a:solidFill>
              </a:rPr>
              <a:t>of a perfect creation </a:t>
            </a:r>
          </a:p>
          <a:p>
            <a:r>
              <a:rPr lang="en-US" sz="4000" dirty="0">
                <a:solidFill>
                  <a:schemeClr val="bg1"/>
                </a:solidFill>
              </a:rPr>
              <a:t>followed by </a:t>
            </a:r>
            <a:r>
              <a:rPr lang="en-US" sz="8000" b="1" dirty="0">
                <a:solidFill>
                  <a:srgbClr val="FFFF00"/>
                </a:solidFill>
              </a:rPr>
              <a:t>judgment</a:t>
            </a:r>
            <a:r>
              <a:rPr lang="en-US" sz="4000" dirty="0">
                <a:solidFill>
                  <a:schemeClr val="bg1"/>
                </a:solidFill>
              </a:rPr>
              <a:t> </a:t>
            </a:r>
          </a:p>
          <a:p>
            <a:r>
              <a:rPr lang="en-US" sz="4000" dirty="0">
                <a:solidFill>
                  <a:schemeClr val="bg1"/>
                </a:solidFill>
              </a:rPr>
              <a:t>       and the </a:t>
            </a:r>
            <a:r>
              <a:rPr lang="en-US" sz="4000" b="1" dirty="0">
                <a:solidFill>
                  <a:srgbClr val="FFFF00"/>
                </a:solidFill>
              </a:rPr>
              <a:t>promise of final redemption</a:t>
            </a:r>
            <a:r>
              <a:rPr lang="en-US" sz="4000" dirty="0">
                <a:solidFill>
                  <a:schemeClr val="bg1"/>
                </a:solidFill>
              </a:rPr>
              <a:t>.</a:t>
            </a:r>
          </a:p>
        </p:txBody>
      </p:sp>
    </p:spTree>
    <p:extLst>
      <p:ext uri="{BB962C8B-B14F-4D97-AF65-F5344CB8AC3E}">
        <p14:creationId xmlns:p14="http://schemas.microsoft.com/office/powerpoint/2010/main" val="181325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B1929-C4DD-08F4-5D19-EC79A6BEFC6C}"/>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3681896F-52DD-A093-547F-9C67D464EB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B2E1AC6B-E02C-5023-4515-FFD820656A2D}"/>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DE4DAF1A-3527-073F-8727-FE7DF583CDC2}"/>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17" name="Text Box 7">
            <a:extLst>
              <a:ext uri="{FF2B5EF4-FFF2-40B4-BE49-F238E27FC236}">
                <a16:creationId xmlns:a16="http://schemas.microsoft.com/office/drawing/2014/main" id="{5FC07152-9B4B-C517-4D41-72949E7CA265}"/>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48AF285F-8641-0EEB-BAC4-FACB52630ADA}"/>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99964635-44E9-74CC-463E-342D03C83A1B}"/>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BC47B042-44BB-CE81-A416-62A786D4E237}"/>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98B56B60-44BE-5547-6522-A0BB5FB4886F}"/>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640F73EA-320B-2BDE-A8D8-10F63A9953EA}"/>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31BDBFF6-50A3-D388-EB92-D9BBB25D3CF4}"/>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3CA88375-6C4C-BBD5-8468-111AAF3A659B}"/>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3CF664CA-BA4E-2F22-A9E4-DE52098D1388}"/>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37" name="Text Box 7">
            <a:extLst>
              <a:ext uri="{FF2B5EF4-FFF2-40B4-BE49-F238E27FC236}">
                <a16:creationId xmlns:a16="http://schemas.microsoft.com/office/drawing/2014/main" id="{ACBEEC26-0E37-A839-F4CF-7D1A6AB0EDED}"/>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54E79898-F140-F138-3489-6F9351166831}"/>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sp>
        <p:nvSpPr>
          <p:cNvPr id="251" name="TextBox 250">
            <a:extLst>
              <a:ext uri="{FF2B5EF4-FFF2-40B4-BE49-F238E27FC236}">
                <a16:creationId xmlns:a16="http://schemas.microsoft.com/office/drawing/2014/main" id="{30759D03-6F46-C8B1-CAD9-B7FFA280B36A}"/>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5A7E8C15-6AB6-47F9-BFE3-BE98DE887054}"/>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4EE920B1-4FAD-0EA8-2555-8E9E37B96085}"/>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C10C7F51-A522-7ADE-4F28-2AFA3B3A94AE}"/>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0A93F700-CF8D-314E-E676-4D25C5C17C8F}"/>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AD856FCD-3567-7DAE-1E8E-44BED22571F9}"/>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D9133E26-BA86-4A3B-8984-C70B5E9EA570}"/>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2420E8B0-4BB3-6EA4-20A8-081374554132}"/>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D4DD500E-5599-ACA4-4648-8DC2EF20DF15}"/>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41B2EA0C-FCEB-3FBD-5EB1-8D0EAE58CCE4}"/>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5D81786F-005B-A25B-776B-4A5E6A6E4E4F}"/>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D7399BCA-7F01-19F3-A314-66B05226EB18}"/>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3A98977E-0120-18E6-FD12-702BE3569864}"/>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1E56D0D8-79AD-6ED9-76EF-21A3B300DB6D}"/>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9E55DD08-D2AF-6F77-2D32-E34C447C2935}"/>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A31D5791-9419-71C5-790F-0E34B0E21039}"/>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FCB44ADE-E910-3B51-1DFD-C650C8F0D048}"/>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CA825637-0AF5-5301-8DF1-3CB5D6D88384}"/>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0C854FAE-B251-9D82-02B0-35D6F1C9D98F}"/>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8379B2E7-EEB6-AEC4-373B-BDBB75C447A0}"/>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A51E33C6-A0BF-5A68-318B-672B7D04B1A8}"/>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456C8D67-D886-DCCC-422F-B3745CAEE447}"/>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A192DC02-061E-9112-6C37-52182DAFCCBE}"/>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48698641-E85D-2B82-9E17-A521AFA949D7}"/>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84A498D7-9A5B-F0EE-3F62-CA15D0BAA28E}"/>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5092FFF6-40C9-7F9A-67CA-D55D1B14E541}"/>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80E53629-D740-8972-48D1-71F1AC36B026}"/>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89DF5262-7748-B561-E6A0-E108E8EF6303}"/>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Tree>
    <p:extLst>
      <p:ext uri="{BB962C8B-B14F-4D97-AF65-F5344CB8AC3E}">
        <p14:creationId xmlns:p14="http://schemas.microsoft.com/office/powerpoint/2010/main" val="358260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 calcmode="lin" valueType="num">
                                      <p:cBhvr additive="base">
                                        <p:cTn id="7" dur="500" fill="hold"/>
                                        <p:tgtEl>
                                          <p:spTgt spid="206"/>
                                        </p:tgtEl>
                                        <p:attrNameLst>
                                          <p:attrName>ppt_x</p:attrName>
                                        </p:attrNameLst>
                                      </p:cBhvr>
                                      <p:tavLst>
                                        <p:tav tm="0">
                                          <p:val>
                                            <p:strVal val="#ppt_x"/>
                                          </p:val>
                                        </p:tav>
                                        <p:tav tm="100000">
                                          <p:val>
                                            <p:strVal val="#ppt_x"/>
                                          </p:val>
                                        </p:tav>
                                      </p:tavLst>
                                    </p:anim>
                                    <p:anim calcmode="lin" valueType="num">
                                      <p:cBhvr additive="base">
                                        <p:cTn id="8" dur="500" fill="hold"/>
                                        <p:tgtEl>
                                          <p:spTgt spid="2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2"/>
                                        </p:tgtEl>
                                        <p:attrNameLst>
                                          <p:attrName>style.visibility</p:attrName>
                                        </p:attrNameLst>
                                      </p:cBhvr>
                                      <p:to>
                                        <p:strVal val="visible"/>
                                      </p:to>
                                    </p:set>
                                    <p:anim calcmode="lin" valueType="num">
                                      <p:cBhvr additive="base">
                                        <p:cTn id="13" dur="500" fill="hold"/>
                                        <p:tgtEl>
                                          <p:spTgt spid="222"/>
                                        </p:tgtEl>
                                        <p:attrNameLst>
                                          <p:attrName>ppt_x</p:attrName>
                                        </p:attrNameLst>
                                      </p:cBhvr>
                                      <p:tavLst>
                                        <p:tav tm="0">
                                          <p:val>
                                            <p:strVal val="#ppt_x"/>
                                          </p:val>
                                        </p:tav>
                                        <p:tav tm="100000">
                                          <p:val>
                                            <p:strVal val="#ppt_x"/>
                                          </p:val>
                                        </p:tav>
                                      </p:tavLst>
                                    </p:anim>
                                    <p:anim calcmode="lin" valueType="num">
                                      <p:cBhvr additive="base">
                                        <p:cTn id="14" dur="500" fill="hold"/>
                                        <p:tgtEl>
                                          <p:spTgt spid="22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23"/>
                                        </p:tgtEl>
                                        <p:attrNameLst>
                                          <p:attrName>style.visibility</p:attrName>
                                        </p:attrNameLst>
                                      </p:cBhvr>
                                      <p:to>
                                        <p:strVal val="visible"/>
                                      </p:to>
                                    </p:set>
                                    <p:anim calcmode="lin" valueType="num">
                                      <p:cBhvr additive="base">
                                        <p:cTn id="18" dur="500" fill="hold"/>
                                        <p:tgtEl>
                                          <p:spTgt spid="223"/>
                                        </p:tgtEl>
                                        <p:attrNameLst>
                                          <p:attrName>ppt_x</p:attrName>
                                        </p:attrNameLst>
                                      </p:cBhvr>
                                      <p:tavLst>
                                        <p:tav tm="0">
                                          <p:val>
                                            <p:strVal val="#ppt_x"/>
                                          </p:val>
                                        </p:tav>
                                        <p:tav tm="100000">
                                          <p:val>
                                            <p:strVal val="#ppt_x"/>
                                          </p:val>
                                        </p:tav>
                                      </p:tavLst>
                                    </p:anim>
                                    <p:anim calcmode="lin" valueType="num">
                                      <p:cBhvr additive="base">
                                        <p:cTn id="19" dur="500" fill="hold"/>
                                        <p:tgtEl>
                                          <p:spTgt spid="223"/>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24"/>
                                        </p:tgtEl>
                                        <p:attrNameLst>
                                          <p:attrName>style.visibility</p:attrName>
                                        </p:attrNameLst>
                                      </p:cBhvr>
                                      <p:to>
                                        <p:strVal val="visible"/>
                                      </p:to>
                                    </p:set>
                                    <p:anim calcmode="lin" valueType="num">
                                      <p:cBhvr additive="base">
                                        <p:cTn id="23" dur="500" fill="hold"/>
                                        <p:tgtEl>
                                          <p:spTgt spid="224"/>
                                        </p:tgtEl>
                                        <p:attrNameLst>
                                          <p:attrName>ppt_x</p:attrName>
                                        </p:attrNameLst>
                                      </p:cBhvr>
                                      <p:tavLst>
                                        <p:tav tm="0">
                                          <p:val>
                                            <p:strVal val="#ppt_x"/>
                                          </p:val>
                                        </p:tav>
                                        <p:tav tm="100000">
                                          <p:val>
                                            <p:strVal val="#ppt_x"/>
                                          </p:val>
                                        </p:tav>
                                      </p:tavLst>
                                    </p:anim>
                                    <p:anim calcmode="lin" valueType="num">
                                      <p:cBhvr additive="base">
                                        <p:cTn id="24" dur="500" fill="hold"/>
                                        <p:tgtEl>
                                          <p:spTgt spid="224"/>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225"/>
                                        </p:tgtEl>
                                        <p:attrNameLst>
                                          <p:attrName>style.visibility</p:attrName>
                                        </p:attrNameLst>
                                      </p:cBhvr>
                                      <p:to>
                                        <p:strVal val="visible"/>
                                      </p:to>
                                    </p:set>
                                    <p:anim calcmode="lin" valueType="num">
                                      <p:cBhvr additive="base">
                                        <p:cTn id="28" dur="500" fill="hold"/>
                                        <p:tgtEl>
                                          <p:spTgt spid="225"/>
                                        </p:tgtEl>
                                        <p:attrNameLst>
                                          <p:attrName>ppt_x</p:attrName>
                                        </p:attrNameLst>
                                      </p:cBhvr>
                                      <p:tavLst>
                                        <p:tav tm="0">
                                          <p:val>
                                            <p:strVal val="#ppt_x"/>
                                          </p:val>
                                        </p:tav>
                                        <p:tav tm="100000">
                                          <p:val>
                                            <p:strVal val="#ppt_x"/>
                                          </p:val>
                                        </p:tav>
                                      </p:tavLst>
                                    </p:anim>
                                    <p:anim calcmode="lin" valueType="num">
                                      <p:cBhvr additive="base">
                                        <p:cTn id="29"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22" grpId="0"/>
      <p:bldP spid="223" grpId="0" autoUpdateAnimBg="0"/>
      <p:bldP spid="224" grpId="0" autoUpdateAnimBg="0"/>
      <p:bldP spid="22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7248-98F2-6D77-5E0A-375257C114D5}"/>
            </a:ext>
          </a:extLst>
        </p:cNvPr>
        <p:cNvGrpSpPr/>
        <p:nvPr/>
      </p:nvGrpSpPr>
      <p:grpSpPr>
        <a:xfrm>
          <a:off x="0" y="0"/>
          <a:ext cx="0" cy="0"/>
          <a:chOff x="0" y="0"/>
          <a:chExt cx="0" cy="0"/>
        </a:xfrm>
      </p:grpSpPr>
      <p:pic>
        <p:nvPicPr>
          <p:cNvPr id="3" name="Picture 2" descr="A map of the mesopotamia and euphrates&#10;&#10;Description automatically generated">
            <a:extLst>
              <a:ext uri="{FF2B5EF4-FFF2-40B4-BE49-F238E27FC236}">
                <a16:creationId xmlns:a16="http://schemas.microsoft.com/office/drawing/2014/main" id="{7FD28F45-874E-05A2-F9DD-C2FCAF0A325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Tree>
    <p:extLst>
      <p:ext uri="{BB962C8B-B14F-4D97-AF65-F5344CB8AC3E}">
        <p14:creationId xmlns:p14="http://schemas.microsoft.com/office/powerpoint/2010/main" val="56358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C872B-4EFF-9D7D-B49E-251222FB8FD7}"/>
            </a:ext>
          </a:extLst>
        </p:cNvPr>
        <p:cNvGrpSpPr/>
        <p:nvPr/>
      </p:nvGrpSpPr>
      <p:grpSpPr>
        <a:xfrm>
          <a:off x="0" y="0"/>
          <a:ext cx="0" cy="0"/>
          <a:chOff x="0" y="0"/>
          <a:chExt cx="0" cy="0"/>
        </a:xfrm>
      </p:grpSpPr>
      <p:pic>
        <p:nvPicPr>
          <p:cNvPr id="8" name="Picture 7" descr="A map of the middle east&#10;&#10;Description automatically generated">
            <a:extLst>
              <a:ext uri="{FF2B5EF4-FFF2-40B4-BE49-F238E27FC236}">
                <a16:creationId xmlns:a16="http://schemas.microsoft.com/office/drawing/2014/main" id="{A3CD93A4-ECE6-4FB2-8995-4B07E55E20D0}"/>
              </a:ext>
            </a:extLst>
          </p:cNvPr>
          <p:cNvPicPr>
            <a:picLocks noChangeAspect="1"/>
          </p:cNvPicPr>
          <p:nvPr/>
        </p:nvPicPr>
        <p:blipFill>
          <a:blip r:embed="rId2">
            <a:extLst>
              <a:ext uri="{28A0092B-C50C-407E-A947-70E740481C1C}">
                <a14:useLocalDpi xmlns:a14="http://schemas.microsoft.com/office/drawing/2010/main" val="0"/>
              </a:ext>
            </a:extLst>
          </a:blip>
          <a:srcRect t="1016"/>
          <a:stretch/>
        </p:blipFill>
        <p:spPr>
          <a:xfrm>
            <a:off x="-1" y="0"/>
            <a:ext cx="12192001" cy="6857998"/>
          </a:xfrm>
          <a:prstGeom prst="rect">
            <a:avLst/>
          </a:prstGeom>
        </p:spPr>
      </p:pic>
      <p:sp>
        <p:nvSpPr>
          <p:cNvPr id="9" name="TextBox 8">
            <a:extLst>
              <a:ext uri="{FF2B5EF4-FFF2-40B4-BE49-F238E27FC236}">
                <a16:creationId xmlns:a16="http://schemas.microsoft.com/office/drawing/2014/main" id="{5256194C-1518-A563-8084-44DD8A2D4118}"/>
              </a:ext>
            </a:extLst>
          </p:cNvPr>
          <p:cNvSpPr txBox="1"/>
          <p:nvPr/>
        </p:nvSpPr>
        <p:spPr>
          <a:xfrm>
            <a:off x="518160" y="6028944"/>
            <a:ext cx="1483291" cy="707886"/>
          </a:xfrm>
          <a:prstGeom prst="rect">
            <a:avLst/>
          </a:prstGeom>
          <a:noFill/>
        </p:spPr>
        <p:txBody>
          <a:bodyPr wrap="none" rtlCol="0">
            <a:spAutoFit/>
          </a:bodyPr>
          <a:lstStyle/>
          <a:p>
            <a:r>
              <a:rPr lang="en-US" sz="4000" b="1" dirty="0"/>
              <a:t>Egypt</a:t>
            </a:r>
          </a:p>
        </p:txBody>
      </p:sp>
      <p:sp>
        <p:nvSpPr>
          <p:cNvPr id="10" name="TextBox 9">
            <a:extLst>
              <a:ext uri="{FF2B5EF4-FFF2-40B4-BE49-F238E27FC236}">
                <a16:creationId xmlns:a16="http://schemas.microsoft.com/office/drawing/2014/main" id="{422770B9-6198-0FE1-7708-2CD437B7A01E}"/>
              </a:ext>
            </a:extLst>
          </p:cNvPr>
          <p:cNvSpPr txBox="1"/>
          <p:nvPr/>
        </p:nvSpPr>
        <p:spPr>
          <a:xfrm>
            <a:off x="6034085" y="5980551"/>
            <a:ext cx="3114122" cy="707886"/>
          </a:xfrm>
          <a:prstGeom prst="rect">
            <a:avLst/>
          </a:prstGeom>
          <a:noFill/>
        </p:spPr>
        <p:txBody>
          <a:bodyPr wrap="none" rtlCol="0">
            <a:spAutoFit/>
          </a:bodyPr>
          <a:lstStyle/>
          <a:p>
            <a:r>
              <a:rPr lang="en-US" sz="4000" b="1" dirty="0"/>
              <a:t>Saudi Arabia</a:t>
            </a:r>
          </a:p>
        </p:txBody>
      </p:sp>
      <p:sp>
        <p:nvSpPr>
          <p:cNvPr id="12" name="TextBox 11">
            <a:extLst>
              <a:ext uri="{FF2B5EF4-FFF2-40B4-BE49-F238E27FC236}">
                <a16:creationId xmlns:a16="http://schemas.microsoft.com/office/drawing/2014/main" id="{B43FB45F-570C-53BF-2D0D-797CFB53B90D}"/>
              </a:ext>
            </a:extLst>
          </p:cNvPr>
          <p:cNvSpPr txBox="1"/>
          <p:nvPr/>
        </p:nvSpPr>
        <p:spPr>
          <a:xfrm>
            <a:off x="10485120" y="1926336"/>
            <a:ext cx="1089529" cy="707886"/>
          </a:xfrm>
          <a:prstGeom prst="rect">
            <a:avLst/>
          </a:prstGeom>
          <a:noFill/>
        </p:spPr>
        <p:txBody>
          <a:bodyPr wrap="none" rtlCol="0">
            <a:spAutoFit/>
          </a:bodyPr>
          <a:lstStyle/>
          <a:p>
            <a:r>
              <a:rPr lang="en-US" sz="4000" b="1" dirty="0"/>
              <a:t>Iran</a:t>
            </a:r>
          </a:p>
        </p:txBody>
      </p:sp>
      <p:sp>
        <p:nvSpPr>
          <p:cNvPr id="13" name="TextBox 12">
            <a:extLst>
              <a:ext uri="{FF2B5EF4-FFF2-40B4-BE49-F238E27FC236}">
                <a16:creationId xmlns:a16="http://schemas.microsoft.com/office/drawing/2014/main" id="{3F0EC733-FC7F-A2A8-16E7-061316E48465}"/>
              </a:ext>
            </a:extLst>
          </p:cNvPr>
          <p:cNvSpPr txBox="1"/>
          <p:nvPr/>
        </p:nvSpPr>
        <p:spPr>
          <a:xfrm>
            <a:off x="4901184" y="1304544"/>
            <a:ext cx="1353832" cy="707886"/>
          </a:xfrm>
          <a:prstGeom prst="rect">
            <a:avLst/>
          </a:prstGeom>
          <a:noFill/>
        </p:spPr>
        <p:txBody>
          <a:bodyPr wrap="none" rtlCol="0">
            <a:spAutoFit/>
          </a:bodyPr>
          <a:lstStyle/>
          <a:p>
            <a:r>
              <a:rPr lang="en-US" sz="4000" b="1" dirty="0"/>
              <a:t>Syria</a:t>
            </a:r>
          </a:p>
        </p:txBody>
      </p:sp>
      <p:sp>
        <p:nvSpPr>
          <p:cNvPr id="14" name="TextBox 13">
            <a:extLst>
              <a:ext uri="{FF2B5EF4-FFF2-40B4-BE49-F238E27FC236}">
                <a16:creationId xmlns:a16="http://schemas.microsoft.com/office/drawing/2014/main" id="{8096FC64-D45A-51F1-61B6-6A8FE8E4D856}"/>
              </a:ext>
            </a:extLst>
          </p:cNvPr>
          <p:cNvSpPr txBox="1"/>
          <p:nvPr/>
        </p:nvSpPr>
        <p:spPr>
          <a:xfrm>
            <a:off x="2791968" y="48768"/>
            <a:ext cx="1713611" cy="707886"/>
          </a:xfrm>
          <a:prstGeom prst="rect">
            <a:avLst/>
          </a:prstGeom>
          <a:noFill/>
        </p:spPr>
        <p:txBody>
          <a:bodyPr wrap="none" rtlCol="0">
            <a:spAutoFit/>
          </a:bodyPr>
          <a:lstStyle/>
          <a:p>
            <a:r>
              <a:rPr lang="en-US" sz="4000" b="1" dirty="0"/>
              <a:t>Turkey</a:t>
            </a:r>
          </a:p>
        </p:txBody>
      </p:sp>
      <p:sp>
        <p:nvSpPr>
          <p:cNvPr id="16" name="TextBox 15">
            <a:extLst>
              <a:ext uri="{FF2B5EF4-FFF2-40B4-BE49-F238E27FC236}">
                <a16:creationId xmlns:a16="http://schemas.microsoft.com/office/drawing/2014/main" id="{79F9870E-D9FC-CBB0-BB03-5FCA04DBBEA2}"/>
              </a:ext>
            </a:extLst>
          </p:cNvPr>
          <p:cNvSpPr txBox="1"/>
          <p:nvPr/>
        </p:nvSpPr>
        <p:spPr>
          <a:xfrm>
            <a:off x="2001451" y="2634222"/>
            <a:ext cx="1495089" cy="707886"/>
          </a:xfrm>
          <a:prstGeom prst="rect">
            <a:avLst/>
          </a:prstGeom>
          <a:noFill/>
        </p:spPr>
        <p:txBody>
          <a:bodyPr wrap="none" rtlCol="0">
            <a:spAutoFit/>
          </a:bodyPr>
          <a:lstStyle/>
          <a:p>
            <a:r>
              <a:rPr lang="en-US" sz="4000" b="1" dirty="0"/>
              <a:t>Israel</a:t>
            </a:r>
          </a:p>
        </p:txBody>
      </p:sp>
      <p:sp>
        <p:nvSpPr>
          <p:cNvPr id="17" name="TextBox 16">
            <a:extLst>
              <a:ext uri="{FF2B5EF4-FFF2-40B4-BE49-F238E27FC236}">
                <a16:creationId xmlns:a16="http://schemas.microsoft.com/office/drawing/2014/main" id="{5F49EA86-D8D1-F5B8-46A2-EF401DFA67A4}"/>
              </a:ext>
            </a:extLst>
          </p:cNvPr>
          <p:cNvSpPr txBox="1"/>
          <p:nvPr/>
        </p:nvSpPr>
        <p:spPr>
          <a:xfrm>
            <a:off x="1700020" y="1463068"/>
            <a:ext cx="2207977" cy="707886"/>
          </a:xfrm>
          <a:prstGeom prst="rect">
            <a:avLst/>
          </a:prstGeom>
          <a:noFill/>
        </p:spPr>
        <p:txBody>
          <a:bodyPr wrap="none" rtlCol="0">
            <a:spAutoFit/>
          </a:bodyPr>
          <a:lstStyle/>
          <a:p>
            <a:r>
              <a:rPr lang="en-US" sz="4000" b="1" dirty="0"/>
              <a:t>Lebanon</a:t>
            </a:r>
          </a:p>
        </p:txBody>
      </p:sp>
      <p:cxnSp>
        <p:nvCxnSpPr>
          <p:cNvPr id="19" name="Straight Connector 18">
            <a:extLst>
              <a:ext uri="{FF2B5EF4-FFF2-40B4-BE49-F238E27FC236}">
                <a16:creationId xmlns:a16="http://schemas.microsoft.com/office/drawing/2014/main" id="{43683D27-CFC2-AC30-3552-2C056980EC6D}"/>
              </a:ext>
            </a:extLst>
          </p:cNvPr>
          <p:cNvCxnSpPr>
            <a:cxnSpLocks/>
          </p:cNvCxnSpPr>
          <p:nvPr/>
        </p:nvCxnSpPr>
        <p:spPr>
          <a:xfrm flipH="1" flipV="1">
            <a:off x="3496540" y="3064536"/>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2386E08-D385-9DB6-B97B-BEAF04446277}"/>
              </a:ext>
            </a:extLst>
          </p:cNvPr>
          <p:cNvCxnSpPr>
            <a:cxnSpLocks/>
          </p:cNvCxnSpPr>
          <p:nvPr/>
        </p:nvCxnSpPr>
        <p:spPr>
          <a:xfrm flipH="1" flipV="1">
            <a:off x="3884471" y="1862929"/>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672EE0C-CF2E-2E42-7860-CBB2E80FA262}"/>
              </a:ext>
            </a:extLst>
          </p:cNvPr>
          <p:cNvSpPr txBox="1"/>
          <p:nvPr/>
        </p:nvSpPr>
        <p:spPr>
          <a:xfrm>
            <a:off x="5507471" y="4310622"/>
            <a:ext cx="1730602" cy="707886"/>
          </a:xfrm>
          <a:prstGeom prst="rect">
            <a:avLst/>
          </a:prstGeom>
          <a:noFill/>
        </p:spPr>
        <p:txBody>
          <a:bodyPr wrap="none" rtlCol="0">
            <a:spAutoFit/>
          </a:bodyPr>
          <a:lstStyle/>
          <a:p>
            <a:r>
              <a:rPr lang="en-US" sz="4000" b="1" dirty="0"/>
              <a:t>Jordan</a:t>
            </a:r>
          </a:p>
        </p:txBody>
      </p:sp>
      <p:sp>
        <p:nvSpPr>
          <p:cNvPr id="26" name="TextBox 25">
            <a:extLst>
              <a:ext uri="{FF2B5EF4-FFF2-40B4-BE49-F238E27FC236}">
                <a16:creationId xmlns:a16="http://schemas.microsoft.com/office/drawing/2014/main" id="{8AD1880F-7B49-5889-911F-8DBC73B92B95}"/>
              </a:ext>
            </a:extLst>
          </p:cNvPr>
          <p:cNvSpPr txBox="1"/>
          <p:nvPr/>
        </p:nvSpPr>
        <p:spPr>
          <a:xfrm rot="2422672">
            <a:off x="6993080" y="3205786"/>
            <a:ext cx="1094339" cy="707886"/>
          </a:xfrm>
          <a:prstGeom prst="rect">
            <a:avLst/>
          </a:prstGeom>
          <a:noFill/>
        </p:spPr>
        <p:txBody>
          <a:bodyPr wrap="none" rtlCol="0">
            <a:spAutoFit/>
          </a:bodyPr>
          <a:lstStyle/>
          <a:p>
            <a:r>
              <a:rPr lang="en-US" sz="4000" b="1" dirty="0"/>
              <a:t>Iraq</a:t>
            </a:r>
          </a:p>
        </p:txBody>
      </p:sp>
      <p:cxnSp>
        <p:nvCxnSpPr>
          <p:cNvPr id="27" name="Straight Connector 26">
            <a:extLst>
              <a:ext uri="{FF2B5EF4-FFF2-40B4-BE49-F238E27FC236}">
                <a16:creationId xmlns:a16="http://schemas.microsoft.com/office/drawing/2014/main" id="{041A4196-CC6C-9A8A-E105-CF651DA51F58}"/>
              </a:ext>
            </a:extLst>
          </p:cNvPr>
          <p:cNvCxnSpPr>
            <a:cxnSpLocks/>
          </p:cNvCxnSpPr>
          <p:nvPr/>
        </p:nvCxnSpPr>
        <p:spPr>
          <a:xfrm>
            <a:off x="5130800" y="4183830"/>
            <a:ext cx="447300" cy="316049"/>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1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B6DD9-54AA-116C-433A-FB28772E167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7FECFA3-6998-008E-8C57-C8CD330F56F9}"/>
              </a:ext>
            </a:extLst>
          </p:cNvPr>
          <p:cNvSpPr/>
          <p:nvPr/>
        </p:nvSpPr>
        <p:spPr>
          <a:xfrm>
            <a:off x="2638665" y="5507903"/>
            <a:ext cx="2255520" cy="123952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9FD7E8A-835F-E762-5028-5FF25601C4E2}"/>
              </a:ext>
            </a:extLst>
          </p:cNvPr>
          <p:cNvSpPr/>
          <p:nvPr/>
        </p:nvSpPr>
        <p:spPr>
          <a:xfrm>
            <a:off x="4955146" y="6084007"/>
            <a:ext cx="2255520" cy="65024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F2A9A1-3B4B-6C07-6397-43C5223824A1}"/>
              </a:ext>
            </a:extLst>
          </p:cNvPr>
          <p:cNvSpPr/>
          <p:nvPr/>
        </p:nvSpPr>
        <p:spPr>
          <a:xfrm>
            <a:off x="7271627" y="6338007"/>
            <a:ext cx="2255520" cy="39624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5FE7D43-F318-A3C1-BA9B-30780161ECA0}"/>
              </a:ext>
            </a:extLst>
          </p:cNvPr>
          <p:cNvSpPr/>
          <p:nvPr/>
        </p:nvSpPr>
        <p:spPr>
          <a:xfrm>
            <a:off x="9588108" y="6569623"/>
            <a:ext cx="2255520" cy="155416"/>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682A13-7494-978A-CB13-17B27E71483C}"/>
              </a:ext>
            </a:extLst>
          </p:cNvPr>
          <p:cNvSpPr/>
          <p:nvPr/>
        </p:nvSpPr>
        <p:spPr>
          <a:xfrm>
            <a:off x="322184" y="1501847"/>
            <a:ext cx="2255520" cy="52324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02675E9-8FBD-6F01-B112-21372B34CC9E}"/>
              </a:ext>
            </a:extLst>
          </p:cNvPr>
          <p:cNvSpPr txBox="1"/>
          <p:nvPr/>
        </p:nvSpPr>
        <p:spPr>
          <a:xfrm>
            <a:off x="322184" y="2822647"/>
            <a:ext cx="2255520" cy="2677656"/>
          </a:xfrm>
          <a:prstGeom prst="rect">
            <a:avLst/>
          </a:prstGeom>
          <a:noFill/>
        </p:spPr>
        <p:txBody>
          <a:bodyPr wrap="square" rtlCol="0">
            <a:spAutoFit/>
          </a:bodyPr>
          <a:lstStyle/>
          <a:p>
            <a:pPr algn="ctr"/>
            <a:r>
              <a:rPr lang="en-US" sz="4000" b="1" dirty="0">
                <a:solidFill>
                  <a:schemeClr val="bg1"/>
                </a:solidFill>
              </a:rPr>
              <a:t>&gt; 50,000</a:t>
            </a:r>
          </a:p>
          <a:p>
            <a:pPr algn="ctr"/>
            <a:r>
              <a:rPr lang="en-US" sz="3200" b="1" dirty="0">
                <a:solidFill>
                  <a:schemeClr val="bg1"/>
                </a:solidFill>
              </a:rPr>
              <a:t>Mandarin characters in existence</a:t>
            </a:r>
          </a:p>
        </p:txBody>
      </p:sp>
      <p:sp>
        <p:nvSpPr>
          <p:cNvPr id="11" name="TextBox 10">
            <a:extLst>
              <a:ext uri="{FF2B5EF4-FFF2-40B4-BE49-F238E27FC236}">
                <a16:creationId xmlns:a16="http://schemas.microsoft.com/office/drawing/2014/main" id="{670A2B78-7F07-98C0-B15B-D69501502DAF}"/>
              </a:ext>
            </a:extLst>
          </p:cNvPr>
          <p:cNvSpPr txBox="1"/>
          <p:nvPr/>
        </p:nvSpPr>
        <p:spPr>
          <a:xfrm>
            <a:off x="2577704" y="2822647"/>
            <a:ext cx="2255520" cy="2185214"/>
          </a:xfrm>
          <a:prstGeom prst="rect">
            <a:avLst/>
          </a:prstGeom>
          <a:noFill/>
        </p:spPr>
        <p:txBody>
          <a:bodyPr wrap="square" rtlCol="0">
            <a:spAutoFit/>
          </a:bodyPr>
          <a:lstStyle/>
          <a:p>
            <a:pPr algn="ctr"/>
            <a:r>
              <a:rPr lang="en-US" sz="4000" b="1" dirty="0"/>
              <a:t>~ 10,000</a:t>
            </a:r>
          </a:p>
          <a:p>
            <a:pPr algn="ctr"/>
            <a:r>
              <a:rPr lang="en-US" sz="3200" b="1" dirty="0"/>
              <a:t>known by linguistics &amp; teachers</a:t>
            </a:r>
          </a:p>
        </p:txBody>
      </p:sp>
      <p:sp>
        <p:nvSpPr>
          <p:cNvPr id="12" name="TextBox 11">
            <a:extLst>
              <a:ext uri="{FF2B5EF4-FFF2-40B4-BE49-F238E27FC236}">
                <a16:creationId xmlns:a16="http://schemas.microsoft.com/office/drawing/2014/main" id="{AB8387F2-A6B6-DA8B-BD0F-9078C920EBF3}"/>
              </a:ext>
            </a:extLst>
          </p:cNvPr>
          <p:cNvSpPr txBox="1"/>
          <p:nvPr/>
        </p:nvSpPr>
        <p:spPr>
          <a:xfrm>
            <a:off x="4968240" y="2822647"/>
            <a:ext cx="2255520" cy="2185214"/>
          </a:xfrm>
          <a:prstGeom prst="rect">
            <a:avLst/>
          </a:prstGeom>
          <a:noFill/>
        </p:spPr>
        <p:txBody>
          <a:bodyPr wrap="square" rtlCol="0">
            <a:spAutoFit/>
          </a:bodyPr>
          <a:lstStyle/>
          <a:p>
            <a:pPr algn="ctr"/>
            <a:r>
              <a:rPr lang="en-US" sz="4000" b="1" dirty="0"/>
              <a:t>~ 6,000</a:t>
            </a:r>
          </a:p>
          <a:p>
            <a:pPr algn="ctr"/>
            <a:r>
              <a:rPr lang="en-US" sz="3200" b="1" dirty="0"/>
              <a:t>known by most educated</a:t>
            </a:r>
          </a:p>
        </p:txBody>
      </p:sp>
      <p:sp>
        <p:nvSpPr>
          <p:cNvPr id="13" name="TextBox 12">
            <a:extLst>
              <a:ext uri="{FF2B5EF4-FFF2-40B4-BE49-F238E27FC236}">
                <a16:creationId xmlns:a16="http://schemas.microsoft.com/office/drawing/2014/main" id="{7B1C9B74-B96F-BB1C-780D-7F8B862908D4}"/>
              </a:ext>
            </a:extLst>
          </p:cNvPr>
          <p:cNvSpPr txBox="1"/>
          <p:nvPr/>
        </p:nvSpPr>
        <p:spPr>
          <a:xfrm>
            <a:off x="7271627" y="2822647"/>
            <a:ext cx="2255520" cy="3170099"/>
          </a:xfrm>
          <a:prstGeom prst="rect">
            <a:avLst/>
          </a:prstGeom>
          <a:noFill/>
        </p:spPr>
        <p:txBody>
          <a:bodyPr wrap="square" rtlCol="0">
            <a:spAutoFit/>
          </a:bodyPr>
          <a:lstStyle/>
          <a:p>
            <a:pPr algn="ctr"/>
            <a:r>
              <a:rPr lang="en-US" sz="4000" b="1" dirty="0"/>
              <a:t>~ 3,000</a:t>
            </a:r>
          </a:p>
          <a:p>
            <a:pPr algn="ctr"/>
            <a:r>
              <a:rPr lang="en-US" sz="3200" b="1" dirty="0"/>
              <a:t>needed to read 95% modern written Mandarin</a:t>
            </a:r>
          </a:p>
        </p:txBody>
      </p:sp>
      <p:sp>
        <p:nvSpPr>
          <p:cNvPr id="14" name="TextBox 13">
            <a:extLst>
              <a:ext uri="{FF2B5EF4-FFF2-40B4-BE49-F238E27FC236}">
                <a16:creationId xmlns:a16="http://schemas.microsoft.com/office/drawing/2014/main" id="{0A6D1EBB-B8DA-06CA-564D-08668D22DB1F}"/>
              </a:ext>
            </a:extLst>
          </p:cNvPr>
          <p:cNvSpPr txBox="1"/>
          <p:nvPr/>
        </p:nvSpPr>
        <p:spPr>
          <a:xfrm>
            <a:off x="9516990" y="2822646"/>
            <a:ext cx="2255520" cy="3170099"/>
          </a:xfrm>
          <a:prstGeom prst="rect">
            <a:avLst/>
          </a:prstGeom>
          <a:noFill/>
        </p:spPr>
        <p:txBody>
          <a:bodyPr wrap="square" rtlCol="0">
            <a:spAutoFit/>
          </a:bodyPr>
          <a:lstStyle/>
          <a:p>
            <a:pPr algn="ctr"/>
            <a:r>
              <a:rPr lang="en-US" sz="4000" b="1" dirty="0"/>
              <a:t>~ 1,000</a:t>
            </a:r>
          </a:p>
          <a:p>
            <a:pPr algn="ctr"/>
            <a:r>
              <a:rPr lang="en-US" sz="3200" b="1" dirty="0"/>
              <a:t>needed to read 80% modern written Mandarin</a:t>
            </a:r>
          </a:p>
        </p:txBody>
      </p:sp>
      <p:sp>
        <p:nvSpPr>
          <p:cNvPr id="15" name="TextBox 14">
            <a:extLst>
              <a:ext uri="{FF2B5EF4-FFF2-40B4-BE49-F238E27FC236}">
                <a16:creationId xmlns:a16="http://schemas.microsoft.com/office/drawing/2014/main" id="{72FF620D-4D5B-8C84-8FC5-E94C972070DE}"/>
              </a:ext>
            </a:extLst>
          </p:cNvPr>
          <p:cNvSpPr txBox="1"/>
          <p:nvPr/>
        </p:nvSpPr>
        <p:spPr>
          <a:xfrm>
            <a:off x="1031468" y="302449"/>
            <a:ext cx="10129063" cy="830997"/>
          </a:xfrm>
          <a:prstGeom prst="rect">
            <a:avLst/>
          </a:prstGeom>
          <a:noFill/>
        </p:spPr>
        <p:txBody>
          <a:bodyPr wrap="square" rtlCol="0">
            <a:spAutoFit/>
          </a:bodyPr>
          <a:lstStyle/>
          <a:p>
            <a:pPr algn="ctr"/>
            <a:r>
              <a:rPr lang="en-US" sz="4800" b="1" dirty="0"/>
              <a:t>Learning Mandarin</a:t>
            </a:r>
          </a:p>
        </p:txBody>
      </p:sp>
    </p:spTree>
    <p:extLst>
      <p:ext uri="{BB962C8B-B14F-4D97-AF65-F5344CB8AC3E}">
        <p14:creationId xmlns:p14="http://schemas.microsoft.com/office/powerpoint/2010/main" val="427281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B98FA-6E5D-41F9-DF66-BED66480929E}"/>
            </a:ext>
          </a:extLst>
        </p:cNvPr>
        <p:cNvGrpSpPr/>
        <p:nvPr/>
      </p:nvGrpSpPr>
      <p:grpSpPr>
        <a:xfrm>
          <a:off x="0" y="0"/>
          <a:ext cx="0" cy="0"/>
          <a:chOff x="0" y="0"/>
          <a:chExt cx="0" cy="0"/>
        </a:xfrm>
      </p:grpSpPr>
      <p:pic>
        <p:nvPicPr>
          <p:cNvPr id="3" name="Picture 2" descr="A map of the mesopotamia and euphrates&#10;&#10;Description automatically generated">
            <a:extLst>
              <a:ext uri="{FF2B5EF4-FFF2-40B4-BE49-F238E27FC236}">
                <a16:creationId xmlns:a16="http://schemas.microsoft.com/office/drawing/2014/main" id="{204E5406-82E7-D9DF-8BF0-E52267EFA9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pic>
        <p:nvPicPr>
          <p:cNvPr id="4" name="Picture 3" descr="A map of the middle east&#10;&#10;Description automatically generated">
            <a:extLst>
              <a:ext uri="{FF2B5EF4-FFF2-40B4-BE49-F238E27FC236}">
                <a16:creationId xmlns:a16="http://schemas.microsoft.com/office/drawing/2014/main" id="{90A7FDF1-728E-EA0F-BB34-A8CF0667D299}"/>
              </a:ext>
            </a:extLst>
          </p:cNvPr>
          <p:cNvPicPr>
            <a:picLocks noChangeAspect="1"/>
          </p:cNvPicPr>
          <p:nvPr/>
        </p:nvPicPr>
        <p:blipFill>
          <a:blip r:embed="rId3">
            <a:clrChange>
              <a:clrFrom>
                <a:srgbClr val="FEF3BB"/>
              </a:clrFrom>
              <a:clrTo>
                <a:srgbClr val="FEF3BB">
                  <a:alpha val="0"/>
                </a:srgbClr>
              </a:clrTo>
            </a:clrChange>
            <a:extLst>
              <a:ext uri="{28A0092B-C50C-407E-A947-70E740481C1C}">
                <a14:useLocalDpi xmlns:a14="http://schemas.microsoft.com/office/drawing/2010/main" val="0"/>
              </a:ext>
            </a:extLst>
          </a:blip>
          <a:srcRect t="1016"/>
          <a:stretch/>
        </p:blipFill>
        <p:spPr>
          <a:xfrm>
            <a:off x="-1" y="0"/>
            <a:ext cx="12192001" cy="6857998"/>
          </a:xfrm>
          <a:prstGeom prst="rect">
            <a:avLst/>
          </a:prstGeom>
        </p:spPr>
      </p:pic>
      <p:sp>
        <p:nvSpPr>
          <p:cNvPr id="5" name="TextBox 4">
            <a:extLst>
              <a:ext uri="{FF2B5EF4-FFF2-40B4-BE49-F238E27FC236}">
                <a16:creationId xmlns:a16="http://schemas.microsoft.com/office/drawing/2014/main" id="{7B62D081-CCEE-BDEE-6BFF-DCFB8F1A4737}"/>
              </a:ext>
            </a:extLst>
          </p:cNvPr>
          <p:cNvSpPr txBox="1"/>
          <p:nvPr/>
        </p:nvSpPr>
        <p:spPr>
          <a:xfrm>
            <a:off x="518160" y="6028944"/>
            <a:ext cx="1483291" cy="707886"/>
          </a:xfrm>
          <a:prstGeom prst="rect">
            <a:avLst/>
          </a:prstGeom>
          <a:noFill/>
        </p:spPr>
        <p:txBody>
          <a:bodyPr wrap="none" rtlCol="0">
            <a:spAutoFit/>
          </a:bodyPr>
          <a:lstStyle/>
          <a:p>
            <a:r>
              <a:rPr lang="en-US" sz="4000" b="1" dirty="0"/>
              <a:t>Egypt</a:t>
            </a:r>
          </a:p>
        </p:txBody>
      </p:sp>
      <p:sp>
        <p:nvSpPr>
          <p:cNvPr id="6" name="TextBox 5">
            <a:extLst>
              <a:ext uri="{FF2B5EF4-FFF2-40B4-BE49-F238E27FC236}">
                <a16:creationId xmlns:a16="http://schemas.microsoft.com/office/drawing/2014/main" id="{767D1D2A-104F-2938-3626-8D1DB6C0E3BA}"/>
              </a:ext>
            </a:extLst>
          </p:cNvPr>
          <p:cNvSpPr txBox="1"/>
          <p:nvPr/>
        </p:nvSpPr>
        <p:spPr>
          <a:xfrm>
            <a:off x="6034085" y="5980551"/>
            <a:ext cx="3114122" cy="707886"/>
          </a:xfrm>
          <a:prstGeom prst="rect">
            <a:avLst/>
          </a:prstGeom>
          <a:noFill/>
        </p:spPr>
        <p:txBody>
          <a:bodyPr wrap="none" rtlCol="0">
            <a:spAutoFit/>
          </a:bodyPr>
          <a:lstStyle/>
          <a:p>
            <a:r>
              <a:rPr lang="en-US" sz="4000" b="1" dirty="0"/>
              <a:t>Saudi Arabia</a:t>
            </a:r>
          </a:p>
        </p:txBody>
      </p:sp>
      <p:sp>
        <p:nvSpPr>
          <p:cNvPr id="7" name="TextBox 6">
            <a:extLst>
              <a:ext uri="{FF2B5EF4-FFF2-40B4-BE49-F238E27FC236}">
                <a16:creationId xmlns:a16="http://schemas.microsoft.com/office/drawing/2014/main" id="{555AD9AB-D0CC-7F9E-9D8D-FD22EC7FDC6A}"/>
              </a:ext>
            </a:extLst>
          </p:cNvPr>
          <p:cNvSpPr txBox="1"/>
          <p:nvPr/>
        </p:nvSpPr>
        <p:spPr>
          <a:xfrm rot="2422672">
            <a:off x="6993080" y="3205786"/>
            <a:ext cx="1094339" cy="707886"/>
          </a:xfrm>
          <a:prstGeom prst="rect">
            <a:avLst/>
          </a:prstGeom>
          <a:noFill/>
        </p:spPr>
        <p:txBody>
          <a:bodyPr wrap="none" rtlCol="0">
            <a:spAutoFit/>
          </a:bodyPr>
          <a:lstStyle/>
          <a:p>
            <a:r>
              <a:rPr lang="en-US" sz="4000" b="1" dirty="0"/>
              <a:t>Iraq</a:t>
            </a:r>
          </a:p>
        </p:txBody>
      </p:sp>
      <p:sp>
        <p:nvSpPr>
          <p:cNvPr id="8" name="TextBox 7">
            <a:extLst>
              <a:ext uri="{FF2B5EF4-FFF2-40B4-BE49-F238E27FC236}">
                <a16:creationId xmlns:a16="http://schemas.microsoft.com/office/drawing/2014/main" id="{ED281722-0A44-3DE2-03CB-1AA5CF137C82}"/>
              </a:ext>
            </a:extLst>
          </p:cNvPr>
          <p:cNvSpPr txBox="1"/>
          <p:nvPr/>
        </p:nvSpPr>
        <p:spPr>
          <a:xfrm>
            <a:off x="10485120" y="1926336"/>
            <a:ext cx="1089529" cy="707886"/>
          </a:xfrm>
          <a:prstGeom prst="rect">
            <a:avLst/>
          </a:prstGeom>
          <a:noFill/>
        </p:spPr>
        <p:txBody>
          <a:bodyPr wrap="none" rtlCol="0">
            <a:spAutoFit/>
          </a:bodyPr>
          <a:lstStyle/>
          <a:p>
            <a:r>
              <a:rPr lang="en-US" sz="4000" b="1" dirty="0"/>
              <a:t>Iran</a:t>
            </a:r>
          </a:p>
        </p:txBody>
      </p:sp>
      <p:sp>
        <p:nvSpPr>
          <p:cNvPr id="9" name="TextBox 8">
            <a:extLst>
              <a:ext uri="{FF2B5EF4-FFF2-40B4-BE49-F238E27FC236}">
                <a16:creationId xmlns:a16="http://schemas.microsoft.com/office/drawing/2014/main" id="{93F8BF9B-A17F-7B11-7FD1-096645B15BCB}"/>
              </a:ext>
            </a:extLst>
          </p:cNvPr>
          <p:cNvSpPr txBox="1"/>
          <p:nvPr/>
        </p:nvSpPr>
        <p:spPr>
          <a:xfrm>
            <a:off x="4901184" y="1304544"/>
            <a:ext cx="1353832" cy="707886"/>
          </a:xfrm>
          <a:prstGeom prst="rect">
            <a:avLst/>
          </a:prstGeom>
          <a:noFill/>
        </p:spPr>
        <p:txBody>
          <a:bodyPr wrap="none" rtlCol="0">
            <a:spAutoFit/>
          </a:bodyPr>
          <a:lstStyle/>
          <a:p>
            <a:r>
              <a:rPr lang="en-US" sz="4000" b="1" dirty="0"/>
              <a:t>Syria</a:t>
            </a:r>
          </a:p>
        </p:txBody>
      </p:sp>
      <p:sp>
        <p:nvSpPr>
          <p:cNvPr id="10" name="TextBox 9">
            <a:extLst>
              <a:ext uri="{FF2B5EF4-FFF2-40B4-BE49-F238E27FC236}">
                <a16:creationId xmlns:a16="http://schemas.microsoft.com/office/drawing/2014/main" id="{71DEE214-0E38-3414-7AA6-4758FE26884A}"/>
              </a:ext>
            </a:extLst>
          </p:cNvPr>
          <p:cNvSpPr txBox="1"/>
          <p:nvPr/>
        </p:nvSpPr>
        <p:spPr>
          <a:xfrm>
            <a:off x="2791968" y="48768"/>
            <a:ext cx="1713611" cy="707886"/>
          </a:xfrm>
          <a:prstGeom prst="rect">
            <a:avLst/>
          </a:prstGeom>
          <a:noFill/>
        </p:spPr>
        <p:txBody>
          <a:bodyPr wrap="none" rtlCol="0">
            <a:spAutoFit/>
          </a:bodyPr>
          <a:lstStyle/>
          <a:p>
            <a:r>
              <a:rPr lang="en-US" sz="4000" b="1" dirty="0"/>
              <a:t>Turkey</a:t>
            </a:r>
          </a:p>
        </p:txBody>
      </p:sp>
      <p:sp>
        <p:nvSpPr>
          <p:cNvPr id="11" name="TextBox 10">
            <a:extLst>
              <a:ext uri="{FF2B5EF4-FFF2-40B4-BE49-F238E27FC236}">
                <a16:creationId xmlns:a16="http://schemas.microsoft.com/office/drawing/2014/main" id="{5797D262-1708-A9AC-8D17-6D0B256E4E01}"/>
              </a:ext>
            </a:extLst>
          </p:cNvPr>
          <p:cNvSpPr txBox="1"/>
          <p:nvPr/>
        </p:nvSpPr>
        <p:spPr>
          <a:xfrm>
            <a:off x="2001451" y="2634222"/>
            <a:ext cx="1495089" cy="707886"/>
          </a:xfrm>
          <a:prstGeom prst="rect">
            <a:avLst/>
          </a:prstGeom>
          <a:noFill/>
        </p:spPr>
        <p:txBody>
          <a:bodyPr wrap="none" rtlCol="0">
            <a:spAutoFit/>
          </a:bodyPr>
          <a:lstStyle/>
          <a:p>
            <a:r>
              <a:rPr lang="en-US" sz="4000" b="1" dirty="0"/>
              <a:t>Israel</a:t>
            </a:r>
          </a:p>
        </p:txBody>
      </p:sp>
      <p:sp>
        <p:nvSpPr>
          <p:cNvPr id="12" name="TextBox 11">
            <a:extLst>
              <a:ext uri="{FF2B5EF4-FFF2-40B4-BE49-F238E27FC236}">
                <a16:creationId xmlns:a16="http://schemas.microsoft.com/office/drawing/2014/main" id="{9792D976-1696-DE75-CF37-207350FF0FA9}"/>
              </a:ext>
            </a:extLst>
          </p:cNvPr>
          <p:cNvSpPr txBox="1"/>
          <p:nvPr/>
        </p:nvSpPr>
        <p:spPr>
          <a:xfrm>
            <a:off x="1700020" y="1463068"/>
            <a:ext cx="2207977" cy="707886"/>
          </a:xfrm>
          <a:prstGeom prst="rect">
            <a:avLst/>
          </a:prstGeom>
          <a:noFill/>
        </p:spPr>
        <p:txBody>
          <a:bodyPr wrap="none" rtlCol="0">
            <a:spAutoFit/>
          </a:bodyPr>
          <a:lstStyle/>
          <a:p>
            <a:r>
              <a:rPr lang="en-US" sz="4000" b="1" dirty="0"/>
              <a:t>Lebanon</a:t>
            </a:r>
          </a:p>
        </p:txBody>
      </p:sp>
      <p:cxnSp>
        <p:nvCxnSpPr>
          <p:cNvPr id="13" name="Straight Connector 12">
            <a:extLst>
              <a:ext uri="{FF2B5EF4-FFF2-40B4-BE49-F238E27FC236}">
                <a16:creationId xmlns:a16="http://schemas.microsoft.com/office/drawing/2014/main" id="{1E56E375-B066-F629-F8B7-9B564FAEB43A}"/>
              </a:ext>
            </a:extLst>
          </p:cNvPr>
          <p:cNvCxnSpPr>
            <a:cxnSpLocks/>
          </p:cNvCxnSpPr>
          <p:nvPr/>
        </p:nvCxnSpPr>
        <p:spPr>
          <a:xfrm flipH="1" flipV="1">
            <a:off x="3496540" y="3064536"/>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C61501-1009-0C86-5212-A6CEA5DD799C}"/>
              </a:ext>
            </a:extLst>
          </p:cNvPr>
          <p:cNvCxnSpPr>
            <a:cxnSpLocks/>
          </p:cNvCxnSpPr>
          <p:nvPr/>
        </p:nvCxnSpPr>
        <p:spPr>
          <a:xfrm flipH="1" flipV="1">
            <a:off x="3884471" y="1862929"/>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627D634-B980-CB17-4097-EA716A3B98AE}"/>
              </a:ext>
            </a:extLst>
          </p:cNvPr>
          <p:cNvCxnSpPr>
            <a:cxnSpLocks/>
          </p:cNvCxnSpPr>
          <p:nvPr/>
        </p:nvCxnSpPr>
        <p:spPr>
          <a:xfrm>
            <a:off x="5130800" y="4183830"/>
            <a:ext cx="447300" cy="316049"/>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0930895-D9FC-B787-DE81-1CA8508CAADD}"/>
              </a:ext>
            </a:extLst>
          </p:cNvPr>
          <p:cNvSpPr txBox="1"/>
          <p:nvPr/>
        </p:nvSpPr>
        <p:spPr>
          <a:xfrm>
            <a:off x="5507471" y="4310622"/>
            <a:ext cx="1730602" cy="707886"/>
          </a:xfrm>
          <a:prstGeom prst="rect">
            <a:avLst/>
          </a:prstGeom>
          <a:noFill/>
        </p:spPr>
        <p:txBody>
          <a:bodyPr wrap="none" rtlCol="0">
            <a:spAutoFit/>
          </a:bodyPr>
          <a:lstStyle/>
          <a:p>
            <a:r>
              <a:rPr lang="en-US" sz="4000" b="1" dirty="0"/>
              <a:t>Jordan</a:t>
            </a:r>
          </a:p>
        </p:txBody>
      </p:sp>
    </p:spTree>
    <p:extLst>
      <p:ext uri="{BB962C8B-B14F-4D97-AF65-F5344CB8AC3E}">
        <p14:creationId xmlns:p14="http://schemas.microsoft.com/office/powerpoint/2010/main" val="204165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79E23-8291-D07D-2641-614360816117}"/>
            </a:ext>
          </a:extLst>
        </p:cNvPr>
        <p:cNvGrpSpPr/>
        <p:nvPr/>
      </p:nvGrpSpPr>
      <p:grpSpPr>
        <a:xfrm>
          <a:off x="0" y="0"/>
          <a:ext cx="0" cy="0"/>
          <a:chOff x="0" y="0"/>
          <a:chExt cx="0" cy="0"/>
        </a:xfrm>
      </p:grpSpPr>
      <p:pic>
        <p:nvPicPr>
          <p:cNvPr id="3" name="Picture 2" descr="A map of the mesopotamia and euphrates&#10;&#10;Description automatically generated">
            <a:extLst>
              <a:ext uri="{FF2B5EF4-FFF2-40B4-BE49-F238E27FC236}">
                <a16:creationId xmlns:a16="http://schemas.microsoft.com/office/drawing/2014/main" id="{563376ED-9939-3BA2-56AD-9710CE99E0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Star: 5 Points 1">
            <a:extLst>
              <a:ext uri="{FF2B5EF4-FFF2-40B4-BE49-F238E27FC236}">
                <a16:creationId xmlns:a16="http://schemas.microsoft.com/office/drawing/2014/main" id="{3322DA3E-8B50-DEE2-4D99-F6D4BB3CBADE}"/>
              </a:ext>
            </a:extLst>
          </p:cNvPr>
          <p:cNvSpPr/>
          <p:nvPr/>
        </p:nvSpPr>
        <p:spPr>
          <a:xfrm>
            <a:off x="8696960" y="3540760"/>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ircular 6">
            <a:extLst>
              <a:ext uri="{FF2B5EF4-FFF2-40B4-BE49-F238E27FC236}">
                <a16:creationId xmlns:a16="http://schemas.microsoft.com/office/drawing/2014/main" id="{09C33875-2F40-E96F-3A8B-05EBEC86AFBF}"/>
              </a:ext>
            </a:extLst>
          </p:cNvPr>
          <p:cNvSpPr/>
          <p:nvPr/>
        </p:nvSpPr>
        <p:spPr>
          <a:xfrm rot="20903903" flipH="1">
            <a:off x="3547780" y="1403650"/>
            <a:ext cx="5484769" cy="4518058"/>
          </a:xfrm>
          <a:prstGeom prst="circularArrow">
            <a:avLst>
              <a:gd name="adj1" fmla="val 2431"/>
              <a:gd name="adj2" fmla="val 778635"/>
              <a:gd name="adj3" fmla="val 19833549"/>
              <a:gd name="adj4" fmla="val 10578589"/>
              <a:gd name="adj5" fmla="val 7187"/>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tar: 5 Points 7">
            <a:extLst>
              <a:ext uri="{FF2B5EF4-FFF2-40B4-BE49-F238E27FC236}">
                <a16:creationId xmlns:a16="http://schemas.microsoft.com/office/drawing/2014/main" id="{0FF98BF8-D442-3A66-0419-81218A4DF506}"/>
              </a:ext>
            </a:extLst>
          </p:cNvPr>
          <p:cNvSpPr/>
          <p:nvPr/>
        </p:nvSpPr>
        <p:spPr>
          <a:xfrm>
            <a:off x="3383280" y="3387928"/>
            <a:ext cx="548640" cy="57404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87E8F5-5F45-7F3F-E512-E715BC94547F}"/>
              </a:ext>
            </a:extLst>
          </p:cNvPr>
          <p:cNvSpPr txBox="1"/>
          <p:nvPr/>
        </p:nvSpPr>
        <p:spPr>
          <a:xfrm>
            <a:off x="3657600" y="4345981"/>
            <a:ext cx="8112663" cy="2081083"/>
          </a:xfrm>
          <a:prstGeom prst="rect">
            <a:avLst/>
          </a:prstGeom>
          <a:solidFill>
            <a:srgbClr val="FFFFFF">
              <a:alpha val="60000"/>
            </a:srgbClr>
          </a:solidFill>
        </p:spPr>
        <p:txBody>
          <a:bodyPr wrap="square">
            <a:spAutoFit/>
          </a:bodyPr>
          <a:lstStyle/>
          <a:p>
            <a:pPr>
              <a:lnSpc>
                <a:spcPct val="80000"/>
              </a:lnSpc>
            </a:pPr>
            <a:r>
              <a:rPr lang="en-US" sz="4000" b="1" i="0" dirty="0">
                <a:solidFill>
                  <a:srgbClr val="000000"/>
                </a:solidFill>
                <a:effectLst/>
                <a:latin typeface="+mj-lt"/>
              </a:rPr>
              <a:t>12 </a:t>
            </a:r>
            <a:r>
              <a:rPr lang="en-US" sz="4000" dirty="0">
                <a:solidFill>
                  <a:srgbClr val="000000"/>
                </a:solidFill>
                <a:latin typeface="+mj-lt"/>
              </a:rPr>
              <a:t>The Lord had said to Abram, </a:t>
            </a:r>
          </a:p>
          <a:p>
            <a:pPr>
              <a:lnSpc>
                <a:spcPct val="80000"/>
              </a:lnSpc>
            </a:pPr>
            <a:r>
              <a:rPr lang="en-US" sz="4000" dirty="0">
                <a:solidFill>
                  <a:srgbClr val="000000"/>
                </a:solidFill>
                <a:latin typeface="+mj-lt"/>
              </a:rPr>
              <a:t>   “Go from your country, your people </a:t>
            </a:r>
          </a:p>
          <a:p>
            <a:pPr>
              <a:lnSpc>
                <a:spcPct val="80000"/>
              </a:lnSpc>
            </a:pPr>
            <a:r>
              <a:rPr lang="en-US" sz="4000" dirty="0">
                <a:solidFill>
                  <a:srgbClr val="000000"/>
                </a:solidFill>
                <a:latin typeface="+mj-lt"/>
              </a:rPr>
              <a:t>         and your father’s household </a:t>
            </a:r>
          </a:p>
          <a:p>
            <a:pPr>
              <a:lnSpc>
                <a:spcPct val="80000"/>
              </a:lnSpc>
            </a:pPr>
            <a:r>
              <a:rPr lang="en-US" sz="4000" dirty="0">
                <a:solidFill>
                  <a:srgbClr val="000000"/>
                </a:solidFill>
                <a:latin typeface="+mj-lt"/>
              </a:rPr>
              <a:t>             to the land I will show you.</a:t>
            </a:r>
          </a:p>
        </p:txBody>
      </p:sp>
    </p:spTree>
    <p:extLst>
      <p:ext uri="{BB962C8B-B14F-4D97-AF65-F5344CB8AC3E}">
        <p14:creationId xmlns:p14="http://schemas.microsoft.com/office/powerpoint/2010/main" val="302625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4D19475-13BB-BD88-8DE0-34382DF20D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E761363-154B-F25D-EF23-59B6F1C5BFBE}"/>
              </a:ext>
            </a:extLst>
          </p:cNvPr>
          <p:cNvSpPr txBox="1"/>
          <p:nvPr/>
        </p:nvSpPr>
        <p:spPr>
          <a:xfrm>
            <a:off x="807721" y="659067"/>
            <a:ext cx="9651518" cy="4401205"/>
          </a:xfrm>
          <a:prstGeom prst="rect">
            <a:avLst/>
          </a:prstGeom>
          <a:noFill/>
        </p:spPr>
        <p:txBody>
          <a:bodyPr wrap="square">
            <a:spAutoFit/>
          </a:bodyPr>
          <a:lstStyle/>
          <a:p>
            <a:pPr lvl="2"/>
            <a:r>
              <a:rPr lang="en-US" sz="4000" b="1" u="sng" dirty="0">
                <a:solidFill>
                  <a:schemeClr val="bg1"/>
                </a:solidFill>
              </a:rPr>
              <a:t>OT Theme</a:t>
            </a:r>
          </a:p>
          <a:p>
            <a:r>
              <a:rPr lang="en-US" sz="4000" dirty="0">
                <a:solidFill>
                  <a:schemeClr val="bg1"/>
                </a:solidFill>
              </a:rPr>
              <a:t>The tragic fall </a:t>
            </a:r>
          </a:p>
          <a:p>
            <a:r>
              <a:rPr lang="en-US" sz="4000" dirty="0">
                <a:solidFill>
                  <a:schemeClr val="bg1"/>
                </a:solidFill>
              </a:rPr>
              <a:t>of a perfect creation </a:t>
            </a:r>
          </a:p>
          <a:p>
            <a:r>
              <a:rPr lang="en-US" sz="4000" dirty="0">
                <a:solidFill>
                  <a:schemeClr val="bg1"/>
                </a:solidFill>
              </a:rPr>
              <a:t>followed by </a:t>
            </a:r>
            <a:r>
              <a:rPr lang="en-US" sz="4000" b="1" dirty="0">
                <a:solidFill>
                  <a:srgbClr val="FFFF00"/>
                </a:solidFill>
              </a:rPr>
              <a:t>judgment</a:t>
            </a:r>
            <a:r>
              <a:rPr lang="en-US" sz="4000" dirty="0">
                <a:solidFill>
                  <a:schemeClr val="bg1"/>
                </a:solidFill>
              </a:rPr>
              <a:t> </a:t>
            </a:r>
          </a:p>
          <a:p>
            <a:r>
              <a:rPr lang="en-US" sz="4000" dirty="0">
                <a:solidFill>
                  <a:schemeClr val="bg1"/>
                </a:solidFill>
              </a:rPr>
              <a:t>       and the </a:t>
            </a:r>
            <a:r>
              <a:rPr lang="en-US" sz="6000" b="1" dirty="0">
                <a:solidFill>
                  <a:srgbClr val="FFFF00"/>
                </a:solidFill>
              </a:rPr>
              <a:t>promise of final </a:t>
            </a:r>
          </a:p>
          <a:p>
            <a:r>
              <a:rPr lang="en-US" sz="6000" b="1" dirty="0">
                <a:solidFill>
                  <a:srgbClr val="FFFF00"/>
                </a:solidFill>
              </a:rPr>
              <a:t>                redemption</a:t>
            </a:r>
            <a:r>
              <a:rPr lang="en-US" sz="6000" dirty="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95108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02DA9-2E7B-F0BB-DF93-777A9DA4E817}"/>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22AD4673-86DD-A796-B67B-AC150E4CD2B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AAADF467-9FDC-A295-DDF0-A510775989A2}"/>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FB745780-3ADE-0B53-3FA6-0670E61C6B84}"/>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17" name="Text Box 7">
            <a:extLst>
              <a:ext uri="{FF2B5EF4-FFF2-40B4-BE49-F238E27FC236}">
                <a16:creationId xmlns:a16="http://schemas.microsoft.com/office/drawing/2014/main" id="{D0EAA0A0-DF4B-A010-EF2E-AE55FDB348D8}"/>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F13BCB24-F8E7-8316-C471-F7449559222A}"/>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B5143D0F-3CF7-1AE8-715E-C4BBBA2A7F36}"/>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29D349D0-4126-324B-0AE3-DB260F9FB213}"/>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5B75FB97-D2EA-1D23-BBA6-E01B3D75A195}"/>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AF6481FE-4A98-4576-C99B-327F6CF3C8B5}"/>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0F714AD2-3AA1-D844-C566-B20E0C892909}"/>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9927B0C7-B437-E166-A978-ADE2AA8A8A2B}"/>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15AD3A08-DB19-82C2-6C56-C6DF85F12AD3}"/>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37" name="Text Box 7">
            <a:extLst>
              <a:ext uri="{FF2B5EF4-FFF2-40B4-BE49-F238E27FC236}">
                <a16:creationId xmlns:a16="http://schemas.microsoft.com/office/drawing/2014/main" id="{299B02FD-960D-3BC5-FF65-9BED06EDD51C}"/>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DEE2618D-C40E-EC3E-B888-9C17249BFEEB}"/>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sp>
        <p:nvSpPr>
          <p:cNvPr id="251" name="TextBox 250">
            <a:extLst>
              <a:ext uri="{FF2B5EF4-FFF2-40B4-BE49-F238E27FC236}">
                <a16:creationId xmlns:a16="http://schemas.microsoft.com/office/drawing/2014/main" id="{0F41A30E-3CA8-A016-0F70-9879C286E131}"/>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80D9B5C8-C1D9-B4D7-4C11-303CE2878BE2}"/>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87C9EB96-E694-10F1-2834-1EF307D21E78}"/>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3B797DF5-BFE9-9B76-F088-28BD6A70231D}"/>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D62DA589-4386-8174-D4F5-B10E10C5CB29}"/>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D16E72ED-C9FD-0EE0-26C3-D9812BB10936}"/>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92162E2F-BED8-A79C-1BDB-64FC160A3915}"/>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CF98EABD-2A08-7C52-09CA-8E2414F96EDD}"/>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7EC67B84-0531-83C2-B7F8-E5A53E4B1CCB}"/>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C0F03615-95FD-A0D6-87E2-0BF314525E10}"/>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2D29A482-509A-5347-A125-3C870AEA91FB}"/>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94149FEA-A1A9-DA5D-EFA0-02997886BE5E}"/>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50957385-B0BF-FDE6-3568-D610A2167233}"/>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6A01A9D1-0D99-2681-338B-523371178EF8}"/>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EE5B09F7-8E4A-38C7-92F1-72F58C9A63CE}"/>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5B4E6A4B-8174-AA45-BF4C-C37FEC9ABBCC}"/>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7EE62609-7320-D61E-AEAD-C7F6A6B10365}"/>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A4D462C3-3F95-A085-ADB4-05E4ADF5DF3E}"/>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87366678-2E5A-F2CD-91CC-36C509CC5C98}"/>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D0601802-1BAC-7440-8D05-55E09763AB7E}"/>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E7B5ABB5-CFB7-5DD8-53F3-46C6892C257A}"/>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5445428D-2B1C-8DF1-47D6-8E6F819A9BAC}"/>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F640A41F-BD27-EC9C-425B-293082C39FF0}"/>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CE633106-CABC-560C-7D90-D138449D1AF7}"/>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246A8A41-E516-0F4D-E664-84CF8E227130}"/>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E9C75B22-754E-EE98-E9C3-4C4C93871DCA}"/>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8B3D5FCF-0ECE-02A6-CE78-EC599397291A}"/>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A1EB3D63-EC18-32E5-4838-7CC06FBD99A6}"/>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2" name="TextBox 1">
            <a:extLst>
              <a:ext uri="{FF2B5EF4-FFF2-40B4-BE49-F238E27FC236}">
                <a16:creationId xmlns:a16="http://schemas.microsoft.com/office/drawing/2014/main" id="{FE00C44A-6658-83FE-1815-D3E36229EF65}"/>
              </a:ext>
            </a:extLst>
          </p:cNvPr>
          <p:cNvSpPr txBox="1"/>
          <p:nvPr/>
        </p:nvSpPr>
        <p:spPr>
          <a:xfrm>
            <a:off x="3946381" y="2130639"/>
            <a:ext cx="8112663" cy="4050853"/>
          </a:xfrm>
          <a:prstGeom prst="rect">
            <a:avLst/>
          </a:prstGeom>
          <a:solidFill>
            <a:srgbClr val="FFFFFF">
              <a:alpha val="94118"/>
            </a:srgbClr>
          </a:solidFill>
        </p:spPr>
        <p:txBody>
          <a:bodyPr wrap="square">
            <a:spAutoFit/>
          </a:bodyPr>
          <a:lstStyle/>
          <a:p>
            <a:pPr>
              <a:lnSpc>
                <a:spcPct val="80000"/>
              </a:lnSpc>
            </a:pPr>
            <a:r>
              <a:rPr lang="en-US" sz="4000" b="1" i="0" baseline="30000" dirty="0">
                <a:solidFill>
                  <a:srgbClr val="000000"/>
                </a:solidFill>
                <a:effectLst/>
                <a:latin typeface="+mj-lt"/>
              </a:rPr>
              <a:t>2 </a:t>
            </a:r>
            <a:r>
              <a:rPr lang="en-US" sz="4000" b="0" i="0" dirty="0">
                <a:solidFill>
                  <a:srgbClr val="000000"/>
                </a:solidFill>
                <a:effectLst/>
                <a:latin typeface="+mj-lt"/>
              </a:rPr>
              <a:t>“I will make you into a great nation,</a:t>
            </a:r>
            <a:br>
              <a:rPr lang="en-US" sz="4000" b="0" i="0" dirty="0">
                <a:solidFill>
                  <a:srgbClr val="000000"/>
                </a:solidFill>
                <a:effectLst/>
                <a:latin typeface="+mj-lt"/>
              </a:rPr>
            </a:br>
            <a:r>
              <a:rPr lang="en-US" sz="4000" b="0" i="0" dirty="0">
                <a:solidFill>
                  <a:srgbClr val="000000"/>
                </a:solidFill>
                <a:effectLst/>
                <a:latin typeface="+mj-lt"/>
              </a:rPr>
              <a:t>    and I will bless you;</a:t>
            </a:r>
            <a:br>
              <a:rPr lang="en-US" sz="4000" b="0" i="0" dirty="0">
                <a:solidFill>
                  <a:srgbClr val="000000"/>
                </a:solidFill>
                <a:effectLst/>
                <a:latin typeface="+mj-lt"/>
              </a:rPr>
            </a:br>
            <a:r>
              <a:rPr lang="en-US" sz="4000" b="0" i="0" dirty="0">
                <a:solidFill>
                  <a:srgbClr val="000000"/>
                </a:solidFill>
                <a:effectLst/>
                <a:latin typeface="+mj-lt"/>
              </a:rPr>
              <a:t>I will make your name great,</a:t>
            </a:r>
            <a:br>
              <a:rPr lang="en-US" sz="4000" b="0" i="0" dirty="0">
                <a:solidFill>
                  <a:srgbClr val="000000"/>
                </a:solidFill>
                <a:effectLst/>
                <a:latin typeface="+mj-lt"/>
              </a:rPr>
            </a:br>
            <a:r>
              <a:rPr lang="en-US" sz="4000" b="0" i="0" dirty="0">
                <a:solidFill>
                  <a:srgbClr val="000000"/>
                </a:solidFill>
                <a:effectLst/>
                <a:latin typeface="+mj-lt"/>
              </a:rPr>
              <a:t>    and you will be a blessing.</a:t>
            </a:r>
            <a:br>
              <a:rPr lang="en-US" sz="4000" b="0" i="0" dirty="0">
                <a:solidFill>
                  <a:srgbClr val="000000"/>
                </a:solidFill>
                <a:effectLst/>
                <a:latin typeface="+mj-lt"/>
              </a:rPr>
            </a:br>
            <a:r>
              <a:rPr lang="en-US" sz="4000" b="1" i="0" baseline="30000" dirty="0">
                <a:solidFill>
                  <a:srgbClr val="000000"/>
                </a:solidFill>
                <a:effectLst/>
                <a:latin typeface="+mj-lt"/>
              </a:rPr>
              <a:t>3 </a:t>
            </a:r>
            <a:r>
              <a:rPr lang="en-US" sz="4000" b="0" i="0" dirty="0">
                <a:solidFill>
                  <a:srgbClr val="000000"/>
                </a:solidFill>
                <a:effectLst/>
                <a:latin typeface="+mj-lt"/>
              </a:rPr>
              <a:t>I will bless those who bless you,</a:t>
            </a:r>
            <a:br>
              <a:rPr lang="en-US" sz="4000" b="0" i="0" dirty="0">
                <a:solidFill>
                  <a:srgbClr val="000000"/>
                </a:solidFill>
                <a:effectLst/>
                <a:latin typeface="+mj-lt"/>
              </a:rPr>
            </a:br>
            <a:r>
              <a:rPr lang="en-US" sz="4000" b="0" i="0" dirty="0">
                <a:solidFill>
                  <a:srgbClr val="000000"/>
                </a:solidFill>
                <a:effectLst/>
                <a:latin typeface="+mj-lt"/>
              </a:rPr>
              <a:t>    and whoever curses you I will curse;</a:t>
            </a:r>
            <a:br>
              <a:rPr lang="en-US" sz="4000" b="0" i="0" dirty="0">
                <a:solidFill>
                  <a:srgbClr val="000000"/>
                </a:solidFill>
                <a:effectLst/>
                <a:latin typeface="+mj-lt"/>
              </a:rPr>
            </a:br>
            <a:r>
              <a:rPr lang="en-US" sz="4000" b="0" i="0" dirty="0">
                <a:solidFill>
                  <a:srgbClr val="000000"/>
                </a:solidFill>
                <a:effectLst/>
                <a:latin typeface="+mj-lt"/>
              </a:rPr>
              <a:t>and all peoples on earth</a:t>
            </a:r>
            <a:br>
              <a:rPr lang="en-US" sz="4000" b="0" i="0" dirty="0">
                <a:solidFill>
                  <a:srgbClr val="000000"/>
                </a:solidFill>
                <a:effectLst/>
                <a:latin typeface="+mj-lt"/>
              </a:rPr>
            </a:br>
            <a:r>
              <a:rPr lang="en-US" sz="4000" b="0" i="0" dirty="0">
                <a:solidFill>
                  <a:srgbClr val="000000"/>
                </a:solidFill>
                <a:effectLst/>
                <a:latin typeface="+mj-lt"/>
              </a:rPr>
              <a:t>    will be blessed through you.”</a:t>
            </a:r>
          </a:p>
        </p:txBody>
      </p:sp>
    </p:spTree>
    <p:extLst>
      <p:ext uri="{BB962C8B-B14F-4D97-AF65-F5344CB8AC3E}">
        <p14:creationId xmlns:p14="http://schemas.microsoft.com/office/powerpoint/2010/main" val="60606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7C379-BD2A-5848-BF1A-D26D11069DFD}"/>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D0B00E8E-C810-A6A5-A6FF-0E5E0F748AF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7CA69908-6007-9433-7946-DB54AD9F92CF}"/>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D4E066C0-F25E-AE43-A928-5D63AF48352D}"/>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49A23C89-BCE8-71A1-CCE9-47D5D7FF2B2D}"/>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F8455319-386C-E0EB-C4F2-6307F7F0BA31}"/>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BCA56DCC-9754-661A-0D98-D12DDEA67F34}"/>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7" name="Text Box 7">
            <a:extLst>
              <a:ext uri="{FF2B5EF4-FFF2-40B4-BE49-F238E27FC236}">
                <a16:creationId xmlns:a16="http://schemas.microsoft.com/office/drawing/2014/main" id="{B0EB4243-1F62-41DC-9CEE-7B4188009FDA}"/>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881F8C2F-A2DB-72F7-A54D-A3A494D66CB4}"/>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1A3C6689-C5B0-0A05-46B7-7C55F6FDCA4C}"/>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0EB5193A-175A-B162-626D-A4C9AEC3F849}"/>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7EFDED8F-5A0F-FE0D-6F73-BD5A0F8B3D88}"/>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95ACC766-DC35-9591-0707-6312FD79B987}"/>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74E685D4-C8EC-496E-CBED-94BC4E726507}"/>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84C4B345-87A0-41D1-2B23-30F68FD57741}"/>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1A1B840F-8C6E-F803-6F21-89ED1DBE8AB4}"/>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A5821E85-1A50-2720-9B7A-574B13E28624}"/>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47F2978C-D0BC-1D2C-1DA6-AAB96065154A}"/>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1364934B-2A39-19E8-27FB-744052B31394}"/>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37" name="Text Box 7">
            <a:extLst>
              <a:ext uri="{FF2B5EF4-FFF2-40B4-BE49-F238E27FC236}">
                <a16:creationId xmlns:a16="http://schemas.microsoft.com/office/drawing/2014/main" id="{623D4FD5-D851-D9F3-ABDC-F4307FE24309}"/>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51" name="TextBox 250">
            <a:extLst>
              <a:ext uri="{FF2B5EF4-FFF2-40B4-BE49-F238E27FC236}">
                <a16:creationId xmlns:a16="http://schemas.microsoft.com/office/drawing/2014/main" id="{B4E5B53E-D636-61C0-2FBA-26019E5ABD6B}"/>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B26A504E-82E4-A246-F43E-8605BC2C68FE}"/>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14F49DA5-87B6-DDCE-0B0A-E52361E4C125}"/>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04A03C5F-E70B-090C-45E2-E8DF90DC115E}"/>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79435DE5-B1C7-E65A-2552-05ECAB7F5515}"/>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5939D8A2-29E5-A71A-1D29-C240FC1B5C15}"/>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9E13697A-E457-E206-2A82-261B5E64FAFB}"/>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F1B79101-976F-1A88-08EA-9E1E62BA01BB}"/>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CA144702-1EE6-0AD7-DE08-FF49F9046B4F}"/>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C0CB1F47-A2BD-855B-DED9-413C1D312AD8}"/>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03CC0EAA-9C08-E730-1B65-DDAB0E77F7E2}"/>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4E01A741-A216-5B1B-967C-830A53BFA349}"/>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E4984321-1D44-475B-0AE4-A09C89DED54B}"/>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0EF3D064-D89C-2ABC-65E8-296B5553CA0C}"/>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23B51B94-FDD3-AD50-8C4C-E5E4E3BC4623}"/>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5F66A988-A4A8-88EB-073D-4DFDB8A1926E}"/>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C38E6918-3217-1D99-1C5B-0932E1812CF7}"/>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3192328B-6886-378F-7D51-28FE570C3157}"/>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64120F3E-4017-D9C1-DB09-3B78E9D44331}"/>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8A851F3B-93A4-83A2-B940-E83EFCB4F800}"/>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6201121C-44B2-6829-24BC-23CB54127696}"/>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1705925E-514A-989D-1F8F-EE324E813FF6}"/>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0D3E7735-EB2A-FCA5-F779-672ACF1C5B0C}"/>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72B804A8-9442-648F-9AAC-DCC0EA696D4B}"/>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71EEDD48-F57D-EC80-B585-4EA263299487}"/>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478B04CA-BB2F-8AC5-8F9C-422CD9BCA2BF}"/>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1329DBE5-5FC7-8296-D052-8ED9600F7CA5}"/>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A34F8DB7-6854-F5D1-6107-0E065A526059}"/>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2" name="Text Box 52">
            <a:extLst>
              <a:ext uri="{FF2B5EF4-FFF2-40B4-BE49-F238E27FC236}">
                <a16:creationId xmlns:a16="http://schemas.microsoft.com/office/drawing/2014/main" id="{0DF4E122-D64A-B172-761F-901938F6714F}"/>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spTree>
    <p:extLst>
      <p:ext uri="{BB962C8B-B14F-4D97-AF65-F5344CB8AC3E}">
        <p14:creationId xmlns:p14="http://schemas.microsoft.com/office/powerpoint/2010/main" val="7630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fill="hold"/>
                                        <p:tgtEl>
                                          <p:spTgt spid="207"/>
                                        </p:tgtEl>
                                        <p:attrNameLst>
                                          <p:attrName>ppt_x</p:attrName>
                                        </p:attrNameLst>
                                      </p:cBhvr>
                                      <p:tavLst>
                                        <p:tav tm="0">
                                          <p:val>
                                            <p:strVal val="#ppt_x"/>
                                          </p:val>
                                        </p:tav>
                                        <p:tav tm="100000">
                                          <p:val>
                                            <p:strVal val="#ppt_x"/>
                                          </p:val>
                                        </p:tav>
                                      </p:tavLst>
                                    </p:anim>
                                    <p:anim calcmode="lin" valueType="num">
                                      <p:cBhvr additive="base">
                                        <p:cTn id="8"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6"/>
                                        </p:tgtEl>
                                        <p:attrNameLst>
                                          <p:attrName>style.visibility</p:attrName>
                                        </p:attrNameLst>
                                      </p:cBhvr>
                                      <p:to>
                                        <p:strVal val="visible"/>
                                      </p:to>
                                    </p:set>
                                    <p:anim calcmode="lin" valueType="num">
                                      <p:cBhvr additive="base">
                                        <p:cTn id="13" dur="500" fill="hold"/>
                                        <p:tgtEl>
                                          <p:spTgt spid="226"/>
                                        </p:tgtEl>
                                        <p:attrNameLst>
                                          <p:attrName>ppt_x</p:attrName>
                                        </p:attrNameLst>
                                      </p:cBhvr>
                                      <p:tavLst>
                                        <p:tav tm="0">
                                          <p:val>
                                            <p:strVal val="#ppt_x"/>
                                          </p:val>
                                        </p:tav>
                                        <p:tav tm="100000">
                                          <p:val>
                                            <p:strVal val="#ppt_x"/>
                                          </p:val>
                                        </p:tav>
                                      </p:tavLst>
                                    </p:anim>
                                    <p:anim calcmode="lin" valueType="num">
                                      <p:cBhvr additive="base">
                                        <p:cTn id="14"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500" fill="hold"/>
                                        <p:tgtEl>
                                          <p:spTgt spid="209"/>
                                        </p:tgtEl>
                                        <p:attrNameLst>
                                          <p:attrName>ppt_x</p:attrName>
                                        </p:attrNameLst>
                                      </p:cBhvr>
                                      <p:tavLst>
                                        <p:tav tm="0">
                                          <p:val>
                                            <p:strVal val="#ppt_x"/>
                                          </p:val>
                                        </p:tav>
                                        <p:tav tm="100000">
                                          <p:val>
                                            <p:strVal val="#ppt_x"/>
                                          </p:val>
                                        </p:tav>
                                      </p:tavLst>
                                    </p:anim>
                                    <p:anim calcmode="lin" valueType="num">
                                      <p:cBhvr additive="base">
                                        <p:cTn id="20"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7"/>
                                        </p:tgtEl>
                                        <p:attrNameLst>
                                          <p:attrName>style.visibility</p:attrName>
                                        </p:attrNameLst>
                                      </p:cBhvr>
                                      <p:to>
                                        <p:strVal val="visible"/>
                                      </p:to>
                                    </p:set>
                                    <p:anim calcmode="lin" valueType="num">
                                      <p:cBhvr additive="base">
                                        <p:cTn id="25" dur="500" fill="hold"/>
                                        <p:tgtEl>
                                          <p:spTgt spid="227"/>
                                        </p:tgtEl>
                                        <p:attrNameLst>
                                          <p:attrName>ppt_x</p:attrName>
                                        </p:attrNameLst>
                                      </p:cBhvr>
                                      <p:tavLst>
                                        <p:tav tm="0">
                                          <p:val>
                                            <p:strVal val="#ppt_x"/>
                                          </p:val>
                                        </p:tav>
                                        <p:tav tm="100000">
                                          <p:val>
                                            <p:strVal val="#ppt_x"/>
                                          </p:val>
                                        </p:tav>
                                      </p:tavLst>
                                    </p:anim>
                                    <p:anim calcmode="lin" valueType="num">
                                      <p:cBhvr additive="base">
                                        <p:cTn id="26"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8"/>
                                        </p:tgtEl>
                                        <p:attrNameLst>
                                          <p:attrName>style.visibility</p:attrName>
                                        </p:attrNameLst>
                                      </p:cBhvr>
                                      <p:to>
                                        <p:strVal val="visible"/>
                                      </p:to>
                                    </p:set>
                                    <p:anim calcmode="lin" valueType="num">
                                      <p:cBhvr additive="base">
                                        <p:cTn id="31" dur="500" fill="hold"/>
                                        <p:tgtEl>
                                          <p:spTgt spid="208"/>
                                        </p:tgtEl>
                                        <p:attrNameLst>
                                          <p:attrName>ppt_x</p:attrName>
                                        </p:attrNameLst>
                                      </p:cBhvr>
                                      <p:tavLst>
                                        <p:tav tm="0">
                                          <p:val>
                                            <p:strVal val="#ppt_x"/>
                                          </p:val>
                                        </p:tav>
                                        <p:tav tm="100000">
                                          <p:val>
                                            <p:strVal val="#ppt_x"/>
                                          </p:val>
                                        </p:tav>
                                      </p:tavLst>
                                    </p:anim>
                                    <p:anim calcmode="lin" valueType="num">
                                      <p:cBhvr additive="base">
                                        <p:cTn id="3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8"/>
                                        </p:tgtEl>
                                        <p:attrNameLst>
                                          <p:attrName>style.visibility</p:attrName>
                                        </p:attrNameLst>
                                      </p:cBhvr>
                                      <p:to>
                                        <p:strVal val="visible"/>
                                      </p:to>
                                    </p:set>
                                    <p:anim calcmode="lin" valueType="num">
                                      <p:cBhvr additive="base">
                                        <p:cTn id="37" dur="500" fill="hold"/>
                                        <p:tgtEl>
                                          <p:spTgt spid="228"/>
                                        </p:tgtEl>
                                        <p:attrNameLst>
                                          <p:attrName>ppt_x</p:attrName>
                                        </p:attrNameLst>
                                      </p:cBhvr>
                                      <p:tavLst>
                                        <p:tav tm="0">
                                          <p:val>
                                            <p:strVal val="#ppt_x"/>
                                          </p:val>
                                        </p:tav>
                                        <p:tav tm="100000">
                                          <p:val>
                                            <p:strVal val="#ppt_x"/>
                                          </p:val>
                                        </p:tav>
                                      </p:tavLst>
                                    </p:anim>
                                    <p:anim calcmode="lin" valueType="num">
                                      <p:cBhvr additive="base">
                                        <p:cTn id="38" dur="500" fill="hold"/>
                                        <p:tgtEl>
                                          <p:spTgt spid="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utoUpdateAnimBg="0"/>
      <p:bldP spid="208" grpId="0" autoUpdateAnimBg="0"/>
      <p:bldP spid="209" grpId="0" autoUpdateAnimBg="0"/>
      <p:bldP spid="226" grpId="0" autoUpdateAnimBg="0"/>
      <p:bldP spid="227" grpId="0" autoUpdateAnimBg="0"/>
      <p:bldP spid="22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FBD4B3-5B74-65C9-6ADA-6C4430BC70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97" t="16179" r="3995" b="6835"/>
          <a:stretch/>
        </p:blipFill>
        <p:spPr bwMode="auto">
          <a:xfrm>
            <a:off x="92598" y="0"/>
            <a:ext cx="73322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a:extLst>
              <a:ext uri="{FF2B5EF4-FFF2-40B4-BE49-F238E27FC236}">
                <a16:creationId xmlns:a16="http://schemas.microsoft.com/office/drawing/2014/main" id="{8AC53F7B-3256-F7CE-B595-01C0C218628D}"/>
              </a:ext>
            </a:extLst>
          </p:cNvPr>
          <p:cNvSpPr txBox="1">
            <a:spLocks noChangeArrowheads="1"/>
          </p:cNvSpPr>
          <p:nvPr/>
        </p:nvSpPr>
        <p:spPr bwMode="auto">
          <a:xfrm>
            <a:off x="2199190" y="2322252"/>
            <a:ext cx="2384383" cy="1865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lnSpc>
                <a:spcPct val="80000"/>
              </a:lnSpc>
            </a:pPr>
            <a:r>
              <a:rPr lang="en-US" sz="4800" b="1" dirty="0"/>
              <a:t>Cycle of Judges</a:t>
            </a:r>
          </a:p>
        </p:txBody>
      </p:sp>
      <p:sp>
        <p:nvSpPr>
          <p:cNvPr id="6" name="TextBox 5">
            <a:extLst>
              <a:ext uri="{FF2B5EF4-FFF2-40B4-BE49-F238E27FC236}">
                <a16:creationId xmlns:a16="http://schemas.microsoft.com/office/drawing/2014/main" id="{EA0D8D0A-D801-F277-53BA-6BB8023C6767}"/>
              </a:ext>
            </a:extLst>
          </p:cNvPr>
          <p:cNvSpPr txBox="1"/>
          <p:nvPr/>
        </p:nvSpPr>
        <p:spPr>
          <a:xfrm>
            <a:off x="7424890" y="660770"/>
            <a:ext cx="3696182" cy="1938992"/>
          </a:xfrm>
          <a:prstGeom prst="rect">
            <a:avLst/>
          </a:prstGeom>
          <a:noFill/>
        </p:spPr>
        <p:txBody>
          <a:bodyPr wrap="square">
            <a:spAutoFit/>
          </a:bodyPr>
          <a:lstStyle/>
          <a:p>
            <a:pPr algn="ctr"/>
            <a:r>
              <a:rPr lang="en-US" sz="4000" dirty="0">
                <a:latin typeface="+mj-lt"/>
              </a:rPr>
              <a:t>7x the Israelites did evil in the eyes of the Lord </a:t>
            </a:r>
          </a:p>
        </p:txBody>
      </p:sp>
    </p:spTree>
    <p:extLst>
      <p:ext uri="{BB962C8B-B14F-4D97-AF65-F5344CB8AC3E}">
        <p14:creationId xmlns:p14="http://schemas.microsoft.com/office/powerpoint/2010/main" val="339978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B71C1B8-D840-BFDF-DA6A-F93AD0025F4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B00AD9-6016-9E32-42D1-83D4821EB13C}"/>
              </a:ext>
            </a:extLst>
          </p:cNvPr>
          <p:cNvSpPr txBox="1"/>
          <p:nvPr/>
        </p:nvSpPr>
        <p:spPr>
          <a:xfrm>
            <a:off x="807721" y="659067"/>
            <a:ext cx="9651518" cy="3170099"/>
          </a:xfrm>
          <a:prstGeom prst="rect">
            <a:avLst/>
          </a:prstGeom>
          <a:noFill/>
        </p:spPr>
        <p:txBody>
          <a:bodyPr wrap="square">
            <a:spAutoFit/>
          </a:bodyPr>
          <a:lstStyle/>
          <a:p>
            <a:pPr lvl="2"/>
            <a:r>
              <a:rPr lang="en-US" sz="4000" b="1" u="sng" dirty="0">
                <a:solidFill>
                  <a:schemeClr val="bg1"/>
                </a:solidFill>
              </a:rPr>
              <a:t>OT Theme</a:t>
            </a:r>
          </a:p>
          <a:p>
            <a:r>
              <a:rPr lang="en-US" sz="4000" dirty="0">
                <a:solidFill>
                  <a:schemeClr val="bg1"/>
                </a:solidFill>
              </a:rPr>
              <a:t>The tragic fall </a:t>
            </a:r>
          </a:p>
          <a:p>
            <a:r>
              <a:rPr lang="en-US" sz="4000" dirty="0">
                <a:solidFill>
                  <a:schemeClr val="bg1"/>
                </a:solidFill>
              </a:rPr>
              <a:t>of a perfect creation </a:t>
            </a:r>
          </a:p>
          <a:p>
            <a:r>
              <a:rPr lang="en-US" sz="4000" dirty="0">
                <a:solidFill>
                  <a:schemeClr val="bg1"/>
                </a:solidFill>
              </a:rPr>
              <a:t>followed by </a:t>
            </a:r>
            <a:r>
              <a:rPr lang="en-US" sz="4000" b="1" dirty="0">
                <a:solidFill>
                  <a:srgbClr val="FFFF00"/>
                </a:solidFill>
              </a:rPr>
              <a:t>judgment</a:t>
            </a:r>
            <a:r>
              <a:rPr lang="en-US" sz="4000" dirty="0">
                <a:solidFill>
                  <a:schemeClr val="bg1"/>
                </a:solidFill>
              </a:rPr>
              <a:t> </a:t>
            </a:r>
          </a:p>
          <a:p>
            <a:r>
              <a:rPr lang="en-US" sz="4000" dirty="0">
                <a:solidFill>
                  <a:schemeClr val="bg1"/>
                </a:solidFill>
              </a:rPr>
              <a:t>       and the </a:t>
            </a:r>
            <a:r>
              <a:rPr lang="en-US" sz="4000" b="1" dirty="0">
                <a:solidFill>
                  <a:srgbClr val="FFFF00"/>
                </a:solidFill>
              </a:rPr>
              <a:t>promise of final redemption</a:t>
            </a:r>
            <a:r>
              <a:rPr lang="en-US" sz="4000" dirty="0">
                <a:solidFill>
                  <a:schemeClr val="bg1"/>
                </a:solidFill>
              </a:rPr>
              <a:t>.</a:t>
            </a:r>
          </a:p>
        </p:txBody>
      </p:sp>
    </p:spTree>
    <p:extLst>
      <p:ext uri="{BB962C8B-B14F-4D97-AF65-F5344CB8AC3E}">
        <p14:creationId xmlns:p14="http://schemas.microsoft.com/office/powerpoint/2010/main" val="345132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EDEB8-6F03-2E3E-A5A9-E3C6E5FD8304}"/>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5F644479-AC0F-3203-BAA7-D7DAF34AAF7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F459CE71-B966-4B44-DE23-7B0235851334}"/>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1CE5FC53-3B1D-3CE9-3CF4-221A71A34EE9}"/>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758DAA7C-2CDC-4354-CB7F-E83495AA39A2}"/>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428F8974-7FD7-D608-A9EE-412907C33690}"/>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DAD7283F-9DF6-12C3-ADA0-532C81203D02}"/>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7" name="Text Box 7">
            <a:extLst>
              <a:ext uri="{FF2B5EF4-FFF2-40B4-BE49-F238E27FC236}">
                <a16:creationId xmlns:a16="http://schemas.microsoft.com/office/drawing/2014/main" id="{1C097F4D-F130-1047-43EE-D653BA37C2BB}"/>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32B9015A-9E80-231B-ACD7-08BAFC9466D3}"/>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A0BA2DD3-F553-2294-6B20-D5762872F055}"/>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3A164F1C-3AF6-A8EB-61F0-EC8385E07917}"/>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5D09FCCB-7D02-0DF3-07AA-052EDCCD3F6C}"/>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F736D5AB-9A4B-479D-BD32-A21FA140355D}"/>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4B2D6093-8893-CFE0-1B56-B6D8051E8C98}"/>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8C569C28-152D-3476-AF8D-81187E5F0948}"/>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C21D369F-0950-744E-2AB6-9BA2602E44BE}"/>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2AC2796E-77C3-B1C6-7532-7850537EB4B2}"/>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2426EEDC-650B-C0DD-D045-079CD7FCB653}"/>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0CFB4537-88F7-0D0B-A638-7DFB1FB4994C}"/>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37" name="Text Box 7">
            <a:extLst>
              <a:ext uri="{FF2B5EF4-FFF2-40B4-BE49-F238E27FC236}">
                <a16:creationId xmlns:a16="http://schemas.microsoft.com/office/drawing/2014/main" id="{E1D37C42-B270-72D4-5ECB-02B389A0BA07}"/>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51" name="TextBox 250">
            <a:extLst>
              <a:ext uri="{FF2B5EF4-FFF2-40B4-BE49-F238E27FC236}">
                <a16:creationId xmlns:a16="http://schemas.microsoft.com/office/drawing/2014/main" id="{E465A7A9-74B5-90AD-AA91-E74059038D89}"/>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B4C7BA41-1AB8-4A37-4A90-6D75E132EAEE}"/>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E6D08FBF-88CF-8EBD-7D16-F73C0E262AC9}"/>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D59B7F6B-642E-5A9B-544C-716F01C3B2C7}"/>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C1CE13BD-EE43-E1F2-39BD-E215446CBB0B}"/>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989FC84A-1869-4344-43E0-2FF3672E81EA}"/>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CCCC69A7-6E62-416C-211A-FA10315C502E}"/>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85BB97AF-2645-5227-F8B0-15885341A96A}"/>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1553B325-AB4E-5115-C7BC-6CDA505F7A6F}"/>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0FC72B97-9280-1EF6-1A6D-9022F4B355F5}"/>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0F71FD9B-C8FC-7D85-9CAF-53ADEDF56FAF}"/>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23CBC96F-B184-9DC6-104A-D333C218FC1B}"/>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68EB8DA8-3509-A5FF-658E-33230E121FAF}"/>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484027A5-E090-D8B9-5E44-8AB8D049935C}"/>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4ECE2406-936F-6EFA-36FE-C75FC4B5EE89}"/>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F4C9F21B-0746-A4F6-9C40-E5D018DEB3FA}"/>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A8D2197A-A0C5-C922-B0CA-317DE7063771}"/>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CF0BD037-F0D4-072C-1582-4C64370D7E1B}"/>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7D646253-0C53-0101-DEBC-36F9C6EC36EC}"/>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00850422-2CB7-E13D-B5F4-DA235EF4145D}"/>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9C8C8A38-D17E-D646-2DAE-C5F5777841FF}"/>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6BD273F9-DE9F-A07C-FA0A-4D51C9057CCD}"/>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7F614FE5-3658-1F05-3371-05DD34669D81}"/>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A600F67F-EFD1-6C7C-6174-0F863BDF6649}"/>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C282E4F5-1F5C-F512-D135-652695B4E23B}"/>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1D25E7D1-5EE3-DC35-AE61-6CFD6060C0D4}"/>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0CAA3084-A756-F738-5027-2E8CE1994B55}"/>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AFCB024B-5394-41E4-F209-98B7C549B78B}"/>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8" name="TextBox 7">
            <a:extLst>
              <a:ext uri="{FF2B5EF4-FFF2-40B4-BE49-F238E27FC236}">
                <a16:creationId xmlns:a16="http://schemas.microsoft.com/office/drawing/2014/main" id="{996D3D33-EBE2-6FB1-CECB-751DA9B8183A}"/>
              </a:ext>
            </a:extLst>
          </p:cNvPr>
          <p:cNvSpPr txBox="1"/>
          <p:nvPr/>
        </p:nvSpPr>
        <p:spPr>
          <a:xfrm>
            <a:off x="5970847" y="4983540"/>
            <a:ext cx="5557478" cy="1384995"/>
          </a:xfrm>
          <a:prstGeom prst="rect">
            <a:avLst/>
          </a:prstGeom>
          <a:noFill/>
        </p:spPr>
        <p:txBody>
          <a:bodyPr wrap="square">
            <a:spAutoFit/>
          </a:bodyPr>
          <a:lstStyle/>
          <a:p>
            <a:r>
              <a:rPr lang="en-US" sz="2800" dirty="0">
                <a:solidFill>
                  <a:srgbClr val="000000"/>
                </a:solidFill>
                <a:latin typeface="system-ui"/>
              </a:rPr>
              <a:t>Judges 21:25 </a:t>
            </a:r>
            <a:r>
              <a:rPr lang="en-US" sz="2800" b="0" i="0" dirty="0">
                <a:solidFill>
                  <a:srgbClr val="000000"/>
                </a:solidFill>
                <a:effectLst/>
                <a:latin typeface="system-ui"/>
              </a:rPr>
              <a:t>In those days there was no king in Israel. Everyone did what was right in his own eyes.</a:t>
            </a:r>
            <a:endParaRPr lang="en-US" sz="2800" dirty="0">
              <a:solidFill>
                <a:srgbClr val="000000"/>
              </a:solidFill>
              <a:latin typeface="system-ui"/>
            </a:endParaRPr>
          </a:p>
        </p:txBody>
      </p:sp>
      <p:sp>
        <p:nvSpPr>
          <p:cNvPr id="2" name="Text Box 52">
            <a:extLst>
              <a:ext uri="{FF2B5EF4-FFF2-40B4-BE49-F238E27FC236}">
                <a16:creationId xmlns:a16="http://schemas.microsoft.com/office/drawing/2014/main" id="{51E8971D-C79D-2E73-36EF-E9A9714E64BA}"/>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spTree>
    <p:extLst>
      <p:ext uri="{BB962C8B-B14F-4D97-AF65-F5344CB8AC3E}">
        <p14:creationId xmlns:p14="http://schemas.microsoft.com/office/powerpoint/2010/main" val="377754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5471-5634-37D7-AFC0-D692BA3E00AE}"/>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90D20EE7-0605-77A4-614F-D32A1A37205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AAB9C8AB-19DA-3B73-435C-8F4300DBBAD9}"/>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BE5D5372-73DF-A316-9413-26BEB0D9C6DA}"/>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66501238-7F3E-D16B-EF84-C50A3DBC4191}"/>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88A6CFD1-E4B2-E472-7C89-B08181E440C9}"/>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FFB5480D-CA1D-56DB-B7DB-A4E1A2689FF6}"/>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0" name="Text Box 13">
            <a:extLst>
              <a:ext uri="{FF2B5EF4-FFF2-40B4-BE49-F238E27FC236}">
                <a16:creationId xmlns:a16="http://schemas.microsoft.com/office/drawing/2014/main" id="{849EA669-8E3B-CB19-1795-CAB2ED683BEA}"/>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217" name="Text Box 7">
            <a:extLst>
              <a:ext uri="{FF2B5EF4-FFF2-40B4-BE49-F238E27FC236}">
                <a16:creationId xmlns:a16="http://schemas.microsoft.com/office/drawing/2014/main" id="{3B0FBF6B-1A26-D47B-CA44-6CD20E915600}"/>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FEC178F6-1A37-CD02-E011-4E350FE62697}"/>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539F26F7-7596-7F63-5213-3FCC652DF080}"/>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5019D4B8-7AF5-4492-7399-984EE212A23A}"/>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2D067897-4A2F-8CD7-F63B-875621B41AA5}"/>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560968F6-C154-371B-1962-A3380C8581B6}"/>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DF8814F3-C885-1323-3416-678AB6FFC4A1}"/>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8A9E8553-0E95-8AB6-E44E-B2B39C5D2FFC}"/>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23BAF67D-EE4B-CB29-CEBE-0E979242575D}"/>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86A4D217-435C-39B3-4096-A59D6358D860}"/>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C88F8294-B3FC-9421-3406-17C245214B90}"/>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CF377339-7C92-CABD-4477-DAAFCA1F2EFA}"/>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29" name="Text Box 7">
            <a:extLst>
              <a:ext uri="{FF2B5EF4-FFF2-40B4-BE49-F238E27FC236}">
                <a16:creationId xmlns:a16="http://schemas.microsoft.com/office/drawing/2014/main" id="{2F0FDDCF-0E33-3147-BF1B-CE01C83353EA}"/>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37" name="Text Box 7">
            <a:extLst>
              <a:ext uri="{FF2B5EF4-FFF2-40B4-BE49-F238E27FC236}">
                <a16:creationId xmlns:a16="http://schemas.microsoft.com/office/drawing/2014/main" id="{0E4A7C0E-764F-DAC8-BEDA-429E9439A555}"/>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8100E3E4-8EB5-6803-4C1A-3307B91243E7}"/>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sp>
        <p:nvSpPr>
          <p:cNvPr id="251" name="TextBox 250">
            <a:extLst>
              <a:ext uri="{FF2B5EF4-FFF2-40B4-BE49-F238E27FC236}">
                <a16:creationId xmlns:a16="http://schemas.microsoft.com/office/drawing/2014/main" id="{8ABF0355-45FF-69DD-0ED9-2C296AC317CA}"/>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5BA06E54-D784-7335-1A2C-AC4A5E16457A}"/>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574621B0-8ECD-744B-440E-6695D8332F2A}"/>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F60FEA6B-9DB3-DEEC-5EB8-244927D8F08A}"/>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5AE4191C-B2C4-1D5F-2D1B-81C130FB3100}"/>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F353DAEE-7B42-087E-973F-8C63F225C65F}"/>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C9B2468D-21E8-EA7B-33BF-1DE11F616CB1}"/>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05CFF0A8-0072-F51E-EB45-920E6B99DA36}"/>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D3B44DA0-AF9B-C027-98B0-38D7A60CE76D}"/>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2DEB1E90-552D-7026-D5AA-C47CD951822F}"/>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9F1F80BD-FB7A-F489-762C-F82EA39FA5E1}"/>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68FF163F-302F-B258-D4AF-29FC223D1B8F}"/>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25B667C2-B0B6-FCAD-B736-2AE3F9C38914}"/>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4F4B632C-20E8-E21D-7252-CA44BD2F5B4C}"/>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661DA500-59AC-DA29-2E71-075A6DC518F5}"/>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12BC8632-92CD-6A06-1D53-18308FBFAC34}"/>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C903D7B5-36FB-410E-DCDB-3FDC5FA2F0EB}"/>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B15EF74D-4CCE-D386-55F1-308CACECDF4E}"/>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5F817F45-1A52-F740-48BD-AFF26D5E4992}"/>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FB1F249D-A286-E27E-6DD3-93DD4CD2CAA8}"/>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ECD5BD5E-9F3C-F5F4-621E-C5B0AE6C375D}"/>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4377C57D-BE3B-C2F8-5EA2-FA1F08B3D98F}"/>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5FFBBD84-8B00-5C30-5D5B-24530ABEC13E}"/>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33C2B18B-C42C-178E-BEE0-634ACDDD69E7}"/>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73F856BF-43A0-7A65-9C7A-C19DB2BF0E53}"/>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58B3E672-6EFF-0FD7-9125-4824D11BE1E5}"/>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7268DC00-CF49-3D33-6CA5-3B319716F4D3}"/>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739B1CE9-0970-C034-E0CA-1849E7CB5885}"/>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2" name="TextBox 1">
            <a:extLst>
              <a:ext uri="{FF2B5EF4-FFF2-40B4-BE49-F238E27FC236}">
                <a16:creationId xmlns:a16="http://schemas.microsoft.com/office/drawing/2014/main" id="{3C048A39-CBB7-C455-94E3-B053A6716D0B}"/>
              </a:ext>
            </a:extLst>
          </p:cNvPr>
          <p:cNvSpPr txBox="1"/>
          <p:nvPr/>
        </p:nvSpPr>
        <p:spPr>
          <a:xfrm>
            <a:off x="7120125" y="1905808"/>
            <a:ext cx="1939776" cy="1255728"/>
          </a:xfrm>
          <a:prstGeom prst="rect">
            <a:avLst/>
          </a:prstGeom>
          <a:noFill/>
        </p:spPr>
        <p:txBody>
          <a:bodyPr wrap="square">
            <a:spAutoFit/>
          </a:bodyPr>
          <a:lstStyle/>
          <a:p>
            <a:pPr>
              <a:lnSpc>
                <a:spcPct val="90000"/>
              </a:lnSpc>
            </a:pPr>
            <a:r>
              <a:rPr lang="en-US" sz="2800" dirty="0">
                <a:solidFill>
                  <a:srgbClr val="000000"/>
                </a:solidFill>
                <a:latin typeface="system-ui"/>
              </a:rPr>
              <a:t>Saul</a:t>
            </a:r>
          </a:p>
          <a:p>
            <a:pPr>
              <a:lnSpc>
                <a:spcPct val="90000"/>
              </a:lnSpc>
            </a:pPr>
            <a:r>
              <a:rPr lang="en-US" sz="2800" dirty="0">
                <a:solidFill>
                  <a:srgbClr val="000000"/>
                </a:solidFill>
                <a:latin typeface="system-ui"/>
              </a:rPr>
              <a:t>David</a:t>
            </a:r>
          </a:p>
          <a:p>
            <a:pPr>
              <a:lnSpc>
                <a:spcPct val="90000"/>
              </a:lnSpc>
            </a:pPr>
            <a:r>
              <a:rPr lang="en-US" sz="2800" dirty="0">
                <a:solidFill>
                  <a:srgbClr val="000000"/>
                </a:solidFill>
                <a:latin typeface="system-ui"/>
              </a:rPr>
              <a:t>Solomon</a:t>
            </a:r>
          </a:p>
        </p:txBody>
      </p:sp>
    </p:spTree>
    <p:extLst>
      <p:ext uri="{BB962C8B-B14F-4D97-AF65-F5344CB8AC3E}">
        <p14:creationId xmlns:p14="http://schemas.microsoft.com/office/powerpoint/2010/main" val="18157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500" fill="hold"/>
                                        <p:tgtEl>
                                          <p:spTgt spid="210"/>
                                        </p:tgtEl>
                                        <p:attrNameLst>
                                          <p:attrName>ppt_x</p:attrName>
                                        </p:attrNameLst>
                                      </p:cBhvr>
                                      <p:tavLst>
                                        <p:tav tm="0">
                                          <p:val>
                                            <p:strVal val="#ppt_x"/>
                                          </p:val>
                                        </p:tav>
                                        <p:tav tm="100000">
                                          <p:val>
                                            <p:strVal val="#ppt_x"/>
                                          </p:val>
                                        </p:tav>
                                      </p:tavLst>
                                    </p:anim>
                                    <p:anim calcmode="lin" valueType="num">
                                      <p:cBhvr additive="base">
                                        <p:cTn id="8"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9"/>
                                        </p:tgtEl>
                                        <p:attrNameLst>
                                          <p:attrName>style.visibility</p:attrName>
                                        </p:attrNameLst>
                                      </p:cBhvr>
                                      <p:to>
                                        <p:strVal val="visible"/>
                                      </p:to>
                                    </p:set>
                                    <p:anim calcmode="lin" valueType="num">
                                      <p:cBhvr additive="base">
                                        <p:cTn id="13" dur="500" fill="hold"/>
                                        <p:tgtEl>
                                          <p:spTgt spid="229"/>
                                        </p:tgtEl>
                                        <p:attrNameLst>
                                          <p:attrName>ppt_x</p:attrName>
                                        </p:attrNameLst>
                                      </p:cBhvr>
                                      <p:tavLst>
                                        <p:tav tm="0">
                                          <p:val>
                                            <p:strVal val="#ppt_x"/>
                                          </p:val>
                                        </p:tav>
                                        <p:tav tm="100000">
                                          <p:val>
                                            <p:strVal val="#ppt_x"/>
                                          </p:val>
                                        </p:tav>
                                      </p:tavLst>
                                    </p:anim>
                                    <p:anim calcmode="lin" valueType="num">
                                      <p:cBhvr additive="base">
                                        <p:cTn id="14"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utoUpdateAnimBg="0"/>
      <p:bldP spid="229" grpId="0" autoUpdateAnimBg="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F650F-EFD8-0F92-F9FF-2417B268C34F}"/>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29DB3807-A7BF-6C90-239F-A2BE1E43E2F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623C2B14-7745-8FC3-FDC1-AACC231926AE}"/>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73D9BF3C-302C-0776-F264-47A39D96D31C}"/>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201C6BB6-210C-11C2-F11F-EFCF3FD5D17F}"/>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F739E9CE-2DC2-7B3B-8761-1A14ED84FC4C}"/>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8D53F79A-B63C-500F-323B-C47C4139C27F}"/>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0" name="Text Box 13">
            <a:extLst>
              <a:ext uri="{FF2B5EF4-FFF2-40B4-BE49-F238E27FC236}">
                <a16:creationId xmlns:a16="http://schemas.microsoft.com/office/drawing/2014/main" id="{B4EB2112-D929-8F27-8A7C-4FD28D628033}"/>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211" name="Text Box 14">
            <a:extLst>
              <a:ext uri="{FF2B5EF4-FFF2-40B4-BE49-F238E27FC236}">
                <a16:creationId xmlns:a16="http://schemas.microsoft.com/office/drawing/2014/main" id="{E34222BF-25E8-5A36-FD6B-AD0D9D3E69C1}"/>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217" name="Text Box 7">
            <a:extLst>
              <a:ext uri="{FF2B5EF4-FFF2-40B4-BE49-F238E27FC236}">
                <a16:creationId xmlns:a16="http://schemas.microsoft.com/office/drawing/2014/main" id="{62A37DA0-AC53-0AF6-39BE-4E361CF7A573}"/>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E09817A0-EC8D-CDD4-AAE1-016ED41834DB}"/>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453E2330-A746-AF4A-0B12-35F9860FAC99}"/>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6BD9897D-CD31-957C-16D9-212D528C8D2A}"/>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6A62FF74-9E3F-0C7F-ACF5-0E741C4DB06A}"/>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0D91518B-260D-AAE4-8C06-55A52E3C08FB}"/>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D68B78A1-E1F6-7065-7E85-90D995D23BDE}"/>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5A159100-31CB-9F6F-3C28-296910BF6C4D}"/>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95B465EB-0CEC-0461-44C2-E1A723EEDDC6}"/>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0EC13B0A-14F3-6797-000F-CB62D6996404}"/>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96F0C47F-1892-AD24-D736-3EA82F420EDB}"/>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A243F273-BBE4-9B34-2A17-3A1C9264EECE}"/>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29" name="Text Box 7">
            <a:extLst>
              <a:ext uri="{FF2B5EF4-FFF2-40B4-BE49-F238E27FC236}">
                <a16:creationId xmlns:a16="http://schemas.microsoft.com/office/drawing/2014/main" id="{2AA30420-EE95-5F8C-5B59-80878D23C4FB}"/>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30" name="Text Box 7">
            <a:extLst>
              <a:ext uri="{FF2B5EF4-FFF2-40B4-BE49-F238E27FC236}">
                <a16:creationId xmlns:a16="http://schemas.microsoft.com/office/drawing/2014/main" id="{2750539A-624B-7BEC-7BAE-F937F069562E}"/>
              </a:ext>
            </a:extLst>
          </p:cNvPr>
          <p:cNvSpPr txBox="1">
            <a:spLocks noChangeArrowheads="1"/>
          </p:cNvSpPr>
          <p:nvPr/>
        </p:nvSpPr>
        <p:spPr bwMode="auto">
          <a:xfrm rot="-2700000">
            <a:off x="6425291" y="2443190"/>
            <a:ext cx="14670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237" name="Text Box 7">
            <a:extLst>
              <a:ext uri="{FF2B5EF4-FFF2-40B4-BE49-F238E27FC236}">
                <a16:creationId xmlns:a16="http://schemas.microsoft.com/office/drawing/2014/main" id="{EF287AD9-15E1-D081-EEE9-D9B09E0836B0}"/>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DEC09276-2A75-3E42-61DB-54575584ACA8}"/>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sp>
        <p:nvSpPr>
          <p:cNvPr id="251" name="TextBox 250">
            <a:extLst>
              <a:ext uri="{FF2B5EF4-FFF2-40B4-BE49-F238E27FC236}">
                <a16:creationId xmlns:a16="http://schemas.microsoft.com/office/drawing/2014/main" id="{E106B057-0CE5-997E-4EA9-B12FC2420848}"/>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814E3B94-8DD3-861A-B7CF-33FD3AA5231B}"/>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749FED1B-8BF9-3027-7360-A8F31FCFE32A}"/>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C220C9D7-4B83-038A-4B44-6DF1AC3F1323}"/>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AF5E6BBF-62BA-17D8-2E05-7C38F611CEB5}"/>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9ED44744-840B-07CC-FB61-E40DAE6BC4BB}"/>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80E2ED85-2D86-E0C1-C340-85C95B796151}"/>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0598286C-BE10-0BB4-B33B-2F6F36D4026B}"/>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6D25D9EB-72AF-3F41-2760-8048225FE2D8}"/>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3AC31A6B-BF75-9471-0D76-A02CA4B78AA8}"/>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B6F84EB9-AE49-2C69-AACB-B72B378A682C}"/>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B3967EA9-64BF-8848-50D7-06DE18F6F7BF}"/>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19F7C6AC-2ADE-2751-11DD-1C43125344F8}"/>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52D5A664-0589-2088-1A4D-503D51B6332E}"/>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3AD1A0A3-B551-5B69-7DDA-B5AA9912A4F4}"/>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EA5601B0-4665-C6BC-3CD2-53682155F383}"/>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EB10EF4E-4937-2E7A-35C5-741B5AC2C9F0}"/>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F0E4F211-420A-F31C-536C-95E243EEB277}"/>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89D19843-9F68-3D78-2C95-FE1E3A277CB6}"/>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372E18B5-2324-251F-8652-F1E3A8B7E48B}"/>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89D15280-A285-65E8-1816-B3D01481068A}"/>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534C5FE8-CD37-52EE-B84C-7CC283D16D88}"/>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46F7B3EE-C198-E9CC-CCEA-A352C4C2FF29}"/>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924FF819-75DC-41C7-A242-9047CA092DE8}"/>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5E99D8F4-2032-7407-6000-5CCFC9962AEF}"/>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64F6EFF3-0984-20D3-D6A4-D8CA0137D671}"/>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F12E78C0-02CA-58A2-8841-454C8BC04C84}"/>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ABB49C66-7E28-D5FE-6A03-9E5799E43FA5}"/>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Tree>
    <p:extLst>
      <p:ext uri="{BB962C8B-B14F-4D97-AF65-F5344CB8AC3E}">
        <p14:creationId xmlns:p14="http://schemas.microsoft.com/office/powerpoint/2010/main" val="74642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fill="hold"/>
                                        <p:tgtEl>
                                          <p:spTgt spid="211"/>
                                        </p:tgtEl>
                                        <p:attrNameLst>
                                          <p:attrName>ppt_x</p:attrName>
                                        </p:attrNameLst>
                                      </p:cBhvr>
                                      <p:tavLst>
                                        <p:tav tm="0">
                                          <p:val>
                                            <p:strVal val="#ppt_x"/>
                                          </p:val>
                                        </p:tav>
                                        <p:tav tm="100000">
                                          <p:val>
                                            <p:strVal val="#ppt_x"/>
                                          </p:val>
                                        </p:tav>
                                      </p:tavLst>
                                    </p:anim>
                                    <p:anim calcmode="lin" valueType="num">
                                      <p:cBhvr additive="base">
                                        <p:cTn id="8"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0"/>
                                        </p:tgtEl>
                                        <p:attrNameLst>
                                          <p:attrName>style.visibility</p:attrName>
                                        </p:attrNameLst>
                                      </p:cBhvr>
                                      <p:to>
                                        <p:strVal val="visible"/>
                                      </p:to>
                                    </p:set>
                                    <p:anim calcmode="lin" valueType="num">
                                      <p:cBhvr additive="base">
                                        <p:cTn id="13" dur="500" fill="hold"/>
                                        <p:tgtEl>
                                          <p:spTgt spid="230"/>
                                        </p:tgtEl>
                                        <p:attrNameLst>
                                          <p:attrName>ppt_x</p:attrName>
                                        </p:attrNameLst>
                                      </p:cBhvr>
                                      <p:tavLst>
                                        <p:tav tm="0">
                                          <p:val>
                                            <p:strVal val="#ppt_x"/>
                                          </p:val>
                                        </p:tav>
                                        <p:tav tm="100000">
                                          <p:val>
                                            <p:strVal val="#ppt_x"/>
                                          </p:val>
                                        </p:tav>
                                      </p:tavLst>
                                    </p:anim>
                                    <p:anim calcmode="lin" valueType="num">
                                      <p:cBhvr additive="base">
                                        <p:cTn id="14" dur="500" fill="hold"/>
                                        <p:tgtEl>
                                          <p:spTgt spid="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utoUpdateAnimBg="0"/>
      <p:bldP spid="23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3B5A2-93D1-70FF-6560-2333EC813A5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BAB586D-16FA-10AE-AA81-787B8FE971F6}"/>
              </a:ext>
            </a:extLst>
          </p:cNvPr>
          <p:cNvSpPr/>
          <p:nvPr/>
        </p:nvSpPr>
        <p:spPr>
          <a:xfrm>
            <a:off x="2638665" y="4211320"/>
            <a:ext cx="2255520" cy="2536103"/>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DBFB8F5-7520-9F13-0EBD-3A66F4FC4258}"/>
              </a:ext>
            </a:extLst>
          </p:cNvPr>
          <p:cNvSpPr/>
          <p:nvPr/>
        </p:nvSpPr>
        <p:spPr>
          <a:xfrm>
            <a:off x="4955146" y="4805680"/>
            <a:ext cx="2255520" cy="192856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32B290-F3D8-817D-AFFE-E5F6A02439E8}"/>
              </a:ext>
            </a:extLst>
          </p:cNvPr>
          <p:cNvSpPr/>
          <p:nvPr/>
        </p:nvSpPr>
        <p:spPr>
          <a:xfrm>
            <a:off x="7271627" y="5542281"/>
            <a:ext cx="2255520" cy="1191966"/>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237453-1158-81E3-1F31-E4BE06ED98A9}"/>
              </a:ext>
            </a:extLst>
          </p:cNvPr>
          <p:cNvSpPr/>
          <p:nvPr/>
        </p:nvSpPr>
        <p:spPr>
          <a:xfrm>
            <a:off x="9588108" y="6682739"/>
            <a:ext cx="2255520" cy="64683"/>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9" name="Rectangle 8">
            <a:extLst>
              <a:ext uri="{FF2B5EF4-FFF2-40B4-BE49-F238E27FC236}">
                <a16:creationId xmlns:a16="http://schemas.microsoft.com/office/drawing/2014/main" id="{F1404B57-9CE9-066F-BCC6-C56E854E7D74}"/>
              </a:ext>
            </a:extLst>
          </p:cNvPr>
          <p:cNvSpPr/>
          <p:nvPr/>
        </p:nvSpPr>
        <p:spPr>
          <a:xfrm>
            <a:off x="322184" y="2011680"/>
            <a:ext cx="2255520" cy="4722566"/>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77D2C3A-8FEF-D961-A7E0-1EB169840BA4}"/>
              </a:ext>
            </a:extLst>
          </p:cNvPr>
          <p:cNvSpPr txBox="1"/>
          <p:nvPr/>
        </p:nvSpPr>
        <p:spPr>
          <a:xfrm>
            <a:off x="322184" y="2822647"/>
            <a:ext cx="2255520" cy="1200329"/>
          </a:xfrm>
          <a:prstGeom prst="rect">
            <a:avLst/>
          </a:prstGeom>
          <a:noFill/>
        </p:spPr>
        <p:txBody>
          <a:bodyPr wrap="square" rtlCol="0">
            <a:spAutoFit/>
          </a:bodyPr>
          <a:lstStyle/>
          <a:p>
            <a:pPr algn="ctr"/>
            <a:r>
              <a:rPr lang="en-US" sz="4000" b="1" dirty="0">
                <a:solidFill>
                  <a:schemeClr val="bg1"/>
                </a:solidFill>
              </a:rPr>
              <a:t>2,930</a:t>
            </a:r>
          </a:p>
          <a:p>
            <a:pPr algn="ctr"/>
            <a:r>
              <a:rPr lang="en-US" sz="3200" b="1" dirty="0">
                <a:solidFill>
                  <a:schemeClr val="bg1"/>
                </a:solidFill>
              </a:rPr>
              <a:t>People</a:t>
            </a:r>
          </a:p>
        </p:txBody>
      </p:sp>
      <p:sp>
        <p:nvSpPr>
          <p:cNvPr id="11" name="TextBox 10">
            <a:extLst>
              <a:ext uri="{FF2B5EF4-FFF2-40B4-BE49-F238E27FC236}">
                <a16:creationId xmlns:a16="http://schemas.microsoft.com/office/drawing/2014/main" id="{F95F93D1-387B-C7A5-2372-5C7A3C5DAE34}"/>
              </a:ext>
            </a:extLst>
          </p:cNvPr>
          <p:cNvSpPr txBox="1"/>
          <p:nvPr/>
        </p:nvSpPr>
        <p:spPr>
          <a:xfrm>
            <a:off x="2577704" y="2822647"/>
            <a:ext cx="2255520" cy="1200329"/>
          </a:xfrm>
          <a:prstGeom prst="rect">
            <a:avLst/>
          </a:prstGeom>
          <a:noFill/>
        </p:spPr>
        <p:txBody>
          <a:bodyPr wrap="square" rtlCol="0">
            <a:spAutoFit/>
          </a:bodyPr>
          <a:lstStyle/>
          <a:p>
            <a:pPr algn="ctr"/>
            <a:r>
              <a:rPr lang="en-US" sz="4000" b="1" dirty="0"/>
              <a:t>1,551</a:t>
            </a:r>
          </a:p>
          <a:p>
            <a:pPr algn="ctr"/>
            <a:r>
              <a:rPr lang="en-US" sz="3200" b="1" dirty="0"/>
              <a:t>Places</a:t>
            </a:r>
          </a:p>
        </p:txBody>
      </p:sp>
      <p:sp>
        <p:nvSpPr>
          <p:cNvPr id="12" name="TextBox 11">
            <a:extLst>
              <a:ext uri="{FF2B5EF4-FFF2-40B4-BE49-F238E27FC236}">
                <a16:creationId xmlns:a16="http://schemas.microsoft.com/office/drawing/2014/main" id="{6EDFD9F0-8981-F7B6-FA4E-7FC6900FE08C}"/>
              </a:ext>
            </a:extLst>
          </p:cNvPr>
          <p:cNvSpPr txBox="1"/>
          <p:nvPr/>
        </p:nvSpPr>
        <p:spPr>
          <a:xfrm>
            <a:off x="4968240" y="2822647"/>
            <a:ext cx="2255520" cy="1200329"/>
          </a:xfrm>
          <a:prstGeom prst="rect">
            <a:avLst/>
          </a:prstGeom>
          <a:noFill/>
        </p:spPr>
        <p:txBody>
          <a:bodyPr wrap="square" rtlCol="0">
            <a:spAutoFit/>
          </a:bodyPr>
          <a:lstStyle/>
          <a:p>
            <a:pPr algn="ctr"/>
            <a:r>
              <a:rPr lang="en-US" sz="4000" b="1" dirty="0"/>
              <a:t>1,189</a:t>
            </a:r>
          </a:p>
          <a:p>
            <a:pPr algn="ctr"/>
            <a:r>
              <a:rPr lang="en-US" sz="3200" b="1" dirty="0"/>
              <a:t>Chapters</a:t>
            </a:r>
          </a:p>
        </p:txBody>
      </p:sp>
      <p:sp>
        <p:nvSpPr>
          <p:cNvPr id="13" name="TextBox 12">
            <a:extLst>
              <a:ext uri="{FF2B5EF4-FFF2-40B4-BE49-F238E27FC236}">
                <a16:creationId xmlns:a16="http://schemas.microsoft.com/office/drawing/2014/main" id="{07E950EC-F1D4-64B0-2484-E861B842BED2}"/>
              </a:ext>
            </a:extLst>
          </p:cNvPr>
          <p:cNvSpPr txBox="1"/>
          <p:nvPr/>
        </p:nvSpPr>
        <p:spPr>
          <a:xfrm>
            <a:off x="7271627" y="2822647"/>
            <a:ext cx="2255520" cy="1200329"/>
          </a:xfrm>
          <a:prstGeom prst="rect">
            <a:avLst/>
          </a:prstGeom>
          <a:noFill/>
        </p:spPr>
        <p:txBody>
          <a:bodyPr wrap="square" rtlCol="0">
            <a:spAutoFit/>
          </a:bodyPr>
          <a:lstStyle/>
          <a:p>
            <a:pPr algn="ctr"/>
            <a:r>
              <a:rPr lang="en-US" sz="4000" b="1" dirty="0"/>
              <a:t>~ 700</a:t>
            </a:r>
          </a:p>
          <a:p>
            <a:pPr algn="ctr"/>
            <a:r>
              <a:rPr lang="en-US" sz="3200" b="1" dirty="0"/>
              <a:t>Events</a:t>
            </a:r>
          </a:p>
        </p:txBody>
      </p:sp>
      <p:sp>
        <p:nvSpPr>
          <p:cNvPr id="14" name="TextBox 13">
            <a:extLst>
              <a:ext uri="{FF2B5EF4-FFF2-40B4-BE49-F238E27FC236}">
                <a16:creationId xmlns:a16="http://schemas.microsoft.com/office/drawing/2014/main" id="{2D22D430-42AD-334A-5590-3BB351950DB0}"/>
              </a:ext>
            </a:extLst>
          </p:cNvPr>
          <p:cNvSpPr txBox="1"/>
          <p:nvPr/>
        </p:nvSpPr>
        <p:spPr>
          <a:xfrm>
            <a:off x="9516990" y="2822646"/>
            <a:ext cx="2255520" cy="1692771"/>
          </a:xfrm>
          <a:prstGeom prst="rect">
            <a:avLst/>
          </a:prstGeom>
          <a:noFill/>
        </p:spPr>
        <p:txBody>
          <a:bodyPr wrap="square" rtlCol="0">
            <a:spAutoFit/>
          </a:bodyPr>
          <a:lstStyle/>
          <a:p>
            <a:pPr algn="ctr"/>
            <a:r>
              <a:rPr lang="en-US" sz="4000" b="1" dirty="0"/>
              <a:t>66</a:t>
            </a:r>
          </a:p>
          <a:p>
            <a:pPr algn="ctr"/>
            <a:r>
              <a:rPr lang="en-US" sz="3200" b="1" dirty="0"/>
              <a:t>Books in the Bible</a:t>
            </a:r>
          </a:p>
        </p:txBody>
      </p:sp>
      <p:sp>
        <p:nvSpPr>
          <p:cNvPr id="15" name="TextBox 14">
            <a:extLst>
              <a:ext uri="{FF2B5EF4-FFF2-40B4-BE49-F238E27FC236}">
                <a16:creationId xmlns:a16="http://schemas.microsoft.com/office/drawing/2014/main" id="{01835964-4F6B-AD4A-5752-587BBC611932}"/>
              </a:ext>
            </a:extLst>
          </p:cNvPr>
          <p:cNvSpPr txBox="1"/>
          <p:nvPr/>
        </p:nvSpPr>
        <p:spPr>
          <a:xfrm>
            <a:off x="1031468" y="302449"/>
            <a:ext cx="10129063" cy="830997"/>
          </a:xfrm>
          <a:prstGeom prst="rect">
            <a:avLst/>
          </a:prstGeom>
          <a:noFill/>
        </p:spPr>
        <p:txBody>
          <a:bodyPr wrap="square" rtlCol="0">
            <a:spAutoFit/>
          </a:bodyPr>
          <a:lstStyle/>
          <a:p>
            <a:pPr algn="ctr"/>
            <a:r>
              <a:rPr lang="en-US" sz="4800" b="1" dirty="0"/>
              <a:t>Understanding the Bible</a:t>
            </a:r>
          </a:p>
        </p:txBody>
      </p:sp>
    </p:spTree>
    <p:extLst>
      <p:ext uri="{BB962C8B-B14F-4D97-AF65-F5344CB8AC3E}">
        <p14:creationId xmlns:p14="http://schemas.microsoft.com/office/powerpoint/2010/main" val="191605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A843E-5070-5DE0-95A5-C8DF31353A9F}"/>
            </a:ext>
          </a:extLst>
        </p:cNvPr>
        <p:cNvGrpSpPr/>
        <p:nvPr/>
      </p:nvGrpSpPr>
      <p:grpSpPr>
        <a:xfrm>
          <a:off x="0" y="0"/>
          <a:ext cx="0" cy="0"/>
          <a:chOff x="0" y="0"/>
          <a:chExt cx="0" cy="0"/>
        </a:xfrm>
      </p:grpSpPr>
      <p:pic>
        <p:nvPicPr>
          <p:cNvPr id="17" name="Picture 16" descr="A map of israel with different countries/regions&#10;&#10;Description automatically generated">
            <a:extLst>
              <a:ext uri="{FF2B5EF4-FFF2-40B4-BE49-F238E27FC236}">
                <a16:creationId xmlns:a16="http://schemas.microsoft.com/office/drawing/2014/main" id="{92FFBA10-0CFD-BF58-4364-06D6E72EB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810" y="2790375"/>
            <a:ext cx="1108942" cy="1043514"/>
          </a:xfrm>
          <a:prstGeom prst="rect">
            <a:avLst/>
          </a:prstGeom>
        </p:spPr>
      </p:pic>
      <p:pic>
        <p:nvPicPr>
          <p:cNvPr id="3" name="Picture 2" descr="A map of the mesopotamia and euphrates&#10;&#10;Description automatically generated">
            <a:extLst>
              <a:ext uri="{FF2B5EF4-FFF2-40B4-BE49-F238E27FC236}">
                <a16:creationId xmlns:a16="http://schemas.microsoft.com/office/drawing/2014/main" id="{0661CF0A-0E54-FA23-AEFA-2711C1F4DB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6858000"/>
          </a:xfrm>
          <a:prstGeom prst="rect">
            <a:avLst/>
          </a:prstGeom>
        </p:spPr>
      </p:pic>
      <p:pic>
        <p:nvPicPr>
          <p:cNvPr id="4" name="Picture 3" descr="A map of the middle east&#10;&#10;Description automatically generated">
            <a:extLst>
              <a:ext uri="{FF2B5EF4-FFF2-40B4-BE49-F238E27FC236}">
                <a16:creationId xmlns:a16="http://schemas.microsoft.com/office/drawing/2014/main" id="{4571F4E6-3E57-840D-3A12-7E3574EBE648}"/>
              </a:ext>
            </a:extLst>
          </p:cNvPr>
          <p:cNvPicPr>
            <a:picLocks noChangeAspect="1"/>
          </p:cNvPicPr>
          <p:nvPr/>
        </p:nvPicPr>
        <p:blipFill>
          <a:blip r:embed="rId4">
            <a:clrChange>
              <a:clrFrom>
                <a:srgbClr val="FEF3BB"/>
              </a:clrFrom>
              <a:clrTo>
                <a:srgbClr val="FEF3BB">
                  <a:alpha val="0"/>
                </a:srgbClr>
              </a:clrTo>
            </a:clrChange>
            <a:extLst>
              <a:ext uri="{28A0092B-C50C-407E-A947-70E740481C1C}">
                <a14:useLocalDpi xmlns:a14="http://schemas.microsoft.com/office/drawing/2010/main" val="0"/>
              </a:ext>
            </a:extLst>
          </a:blip>
          <a:srcRect t="1016"/>
          <a:stretch/>
        </p:blipFill>
        <p:spPr>
          <a:xfrm>
            <a:off x="-1" y="0"/>
            <a:ext cx="12192001" cy="6857998"/>
          </a:xfrm>
          <a:prstGeom prst="rect">
            <a:avLst/>
          </a:prstGeom>
        </p:spPr>
      </p:pic>
      <p:sp>
        <p:nvSpPr>
          <p:cNvPr id="5" name="TextBox 4">
            <a:extLst>
              <a:ext uri="{FF2B5EF4-FFF2-40B4-BE49-F238E27FC236}">
                <a16:creationId xmlns:a16="http://schemas.microsoft.com/office/drawing/2014/main" id="{D93A8090-F2F3-416F-D310-F49B4010F9FE}"/>
              </a:ext>
            </a:extLst>
          </p:cNvPr>
          <p:cNvSpPr txBox="1"/>
          <p:nvPr/>
        </p:nvSpPr>
        <p:spPr>
          <a:xfrm>
            <a:off x="518160" y="6028944"/>
            <a:ext cx="1483291" cy="707886"/>
          </a:xfrm>
          <a:prstGeom prst="rect">
            <a:avLst/>
          </a:prstGeom>
          <a:noFill/>
        </p:spPr>
        <p:txBody>
          <a:bodyPr wrap="none" rtlCol="0">
            <a:spAutoFit/>
          </a:bodyPr>
          <a:lstStyle/>
          <a:p>
            <a:r>
              <a:rPr lang="en-US" sz="4000" b="1" dirty="0"/>
              <a:t>Egypt</a:t>
            </a:r>
          </a:p>
        </p:txBody>
      </p:sp>
      <p:sp>
        <p:nvSpPr>
          <p:cNvPr id="6" name="TextBox 5">
            <a:extLst>
              <a:ext uri="{FF2B5EF4-FFF2-40B4-BE49-F238E27FC236}">
                <a16:creationId xmlns:a16="http://schemas.microsoft.com/office/drawing/2014/main" id="{92E0AE8C-C680-2A06-C107-1DF61C917181}"/>
              </a:ext>
            </a:extLst>
          </p:cNvPr>
          <p:cNvSpPr txBox="1"/>
          <p:nvPr/>
        </p:nvSpPr>
        <p:spPr>
          <a:xfrm>
            <a:off x="6034085" y="5980551"/>
            <a:ext cx="3114122" cy="707886"/>
          </a:xfrm>
          <a:prstGeom prst="rect">
            <a:avLst/>
          </a:prstGeom>
          <a:noFill/>
        </p:spPr>
        <p:txBody>
          <a:bodyPr wrap="none" rtlCol="0">
            <a:spAutoFit/>
          </a:bodyPr>
          <a:lstStyle/>
          <a:p>
            <a:r>
              <a:rPr lang="en-US" sz="4000" b="1" dirty="0"/>
              <a:t>Saudi Arabia</a:t>
            </a:r>
          </a:p>
        </p:txBody>
      </p:sp>
      <p:sp>
        <p:nvSpPr>
          <p:cNvPr id="7" name="TextBox 6">
            <a:extLst>
              <a:ext uri="{FF2B5EF4-FFF2-40B4-BE49-F238E27FC236}">
                <a16:creationId xmlns:a16="http://schemas.microsoft.com/office/drawing/2014/main" id="{0D143237-840D-547D-27AC-45CB32A45E16}"/>
              </a:ext>
            </a:extLst>
          </p:cNvPr>
          <p:cNvSpPr txBox="1"/>
          <p:nvPr/>
        </p:nvSpPr>
        <p:spPr>
          <a:xfrm rot="2422672">
            <a:off x="6993080" y="3205786"/>
            <a:ext cx="1094339" cy="707886"/>
          </a:xfrm>
          <a:prstGeom prst="rect">
            <a:avLst/>
          </a:prstGeom>
          <a:noFill/>
        </p:spPr>
        <p:txBody>
          <a:bodyPr wrap="none" rtlCol="0">
            <a:spAutoFit/>
          </a:bodyPr>
          <a:lstStyle/>
          <a:p>
            <a:r>
              <a:rPr lang="en-US" sz="4000" b="1" dirty="0"/>
              <a:t>Iraq</a:t>
            </a:r>
          </a:p>
        </p:txBody>
      </p:sp>
      <p:sp>
        <p:nvSpPr>
          <p:cNvPr id="8" name="TextBox 7">
            <a:extLst>
              <a:ext uri="{FF2B5EF4-FFF2-40B4-BE49-F238E27FC236}">
                <a16:creationId xmlns:a16="http://schemas.microsoft.com/office/drawing/2014/main" id="{6E08556A-2999-37BC-9439-5C54E3A10733}"/>
              </a:ext>
            </a:extLst>
          </p:cNvPr>
          <p:cNvSpPr txBox="1"/>
          <p:nvPr/>
        </p:nvSpPr>
        <p:spPr>
          <a:xfrm>
            <a:off x="10485120" y="1926336"/>
            <a:ext cx="1089529" cy="707886"/>
          </a:xfrm>
          <a:prstGeom prst="rect">
            <a:avLst/>
          </a:prstGeom>
          <a:noFill/>
        </p:spPr>
        <p:txBody>
          <a:bodyPr wrap="none" rtlCol="0">
            <a:spAutoFit/>
          </a:bodyPr>
          <a:lstStyle/>
          <a:p>
            <a:r>
              <a:rPr lang="en-US" sz="4000" b="1" dirty="0"/>
              <a:t>Iran</a:t>
            </a:r>
          </a:p>
        </p:txBody>
      </p:sp>
      <p:sp>
        <p:nvSpPr>
          <p:cNvPr id="9" name="TextBox 8">
            <a:extLst>
              <a:ext uri="{FF2B5EF4-FFF2-40B4-BE49-F238E27FC236}">
                <a16:creationId xmlns:a16="http://schemas.microsoft.com/office/drawing/2014/main" id="{622AC953-A397-F04C-5576-E6C554A1DD65}"/>
              </a:ext>
            </a:extLst>
          </p:cNvPr>
          <p:cNvSpPr txBox="1"/>
          <p:nvPr/>
        </p:nvSpPr>
        <p:spPr>
          <a:xfrm>
            <a:off x="4901184" y="1304544"/>
            <a:ext cx="1353832" cy="707886"/>
          </a:xfrm>
          <a:prstGeom prst="rect">
            <a:avLst/>
          </a:prstGeom>
          <a:noFill/>
        </p:spPr>
        <p:txBody>
          <a:bodyPr wrap="none" rtlCol="0">
            <a:spAutoFit/>
          </a:bodyPr>
          <a:lstStyle/>
          <a:p>
            <a:r>
              <a:rPr lang="en-US" sz="4000" b="1" dirty="0"/>
              <a:t>Syria</a:t>
            </a:r>
          </a:p>
        </p:txBody>
      </p:sp>
      <p:sp>
        <p:nvSpPr>
          <p:cNvPr id="10" name="TextBox 9">
            <a:extLst>
              <a:ext uri="{FF2B5EF4-FFF2-40B4-BE49-F238E27FC236}">
                <a16:creationId xmlns:a16="http://schemas.microsoft.com/office/drawing/2014/main" id="{E23123DA-AC7C-BEB3-ABA8-6C9CA8ACE46C}"/>
              </a:ext>
            </a:extLst>
          </p:cNvPr>
          <p:cNvSpPr txBox="1"/>
          <p:nvPr/>
        </p:nvSpPr>
        <p:spPr>
          <a:xfrm>
            <a:off x="2791968" y="48768"/>
            <a:ext cx="1713611" cy="707886"/>
          </a:xfrm>
          <a:prstGeom prst="rect">
            <a:avLst/>
          </a:prstGeom>
          <a:noFill/>
        </p:spPr>
        <p:txBody>
          <a:bodyPr wrap="none" rtlCol="0">
            <a:spAutoFit/>
          </a:bodyPr>
          <a:lstStyle/>
          <a:p>
            <a:r>
              <a:rPr lang="en-US" sz="4000" b="1" dirty="0"/>
              <a:t>Turkey</a:t>
            </a:r>
          </a:p>
        </p:txBody>
      </p:sp>
      <p:sp>
        <p:nvSpPr>
          <p:cNvPr id="11" name="TextBox 10">
            <a:extLst>
              <a:ext uri="{FF2B5EF4-FFF2-40B4-BE49-F238E27FC236}">
                <a16:creationId xmlns:a16="http://schemas.microsoft.com/office/drawing/2014/main" id="{A71C8D60-E7B9-E552-7A91-6B9DFFF88BC3}"/>
              </a:ext>
            </a:extLst>
          </p:cNvPr>
          <p:cNvSpPr txBox="1"/>
          <p:nvPr/>
        </p:nvSpPr>
        <p:spPr>
          <a:xfrm>
            <a:off x="2001451" y="2634222"/>
            <a:ext cx="1495089" cy="707886"/>
          </a:xfrm>
          <a:prstGeom prst="rect">
            <a:avLst/>
          </a:prstGeom>
          <a:noFill/>
        </p:spPr>
        <p:txBody>
          <a:bodyPr wrap="none" rtlCol="0">
            <a:spAutoFit/>
          </a:bodyPr>
          <a:lstStyle/>
          <a:p>
            <a:r>
              <a:rPr lang="en-US" sz="4000" b="1" dirty="0"/>
              <a:t>Israel</a:t>
            </a:r>
          </a:p>
        </p:txBody>
      </p:sp>
      <p:sp>
        <p:nvSpPr>
          <p:cNvPr id="12" name="TextBox 11">
            <a:extLst>
              <a:ext uri="{FF2B5EF4-FFF2-40B4-BE49-F238E27FC236}">
                <a16:creationId xmlns:a16="http://schemas.microsoft.com/office/drawing/2014/main" id="{76C03605-0711-BA23-A24C-B793A3EA6BE2}"/>
              </a:ext>
            </a:extLst>
          </p:cNvPr>
          <p:cNvSpPr txBox="1"/>
          <p:nvPr/>
        </p:nvSpPr>
        <p:spPr>
          <a:xfrm>
            <a:off x="1700020" y="1463068"/>
            <a:ext cx="2207977" cy="707886"/>
          </a:xfrm>
          <a:prstGeom prst="rect">
            <a:avLst/>
          </a:prstGeom>
          <a:noFill/>
        </p:spPr>
        <p:txBody>
          <a:bodyPr wrap="none" rtlCol="0">
            <a:spAutoFit/>
          </a:bodyPr>
          <a:lstStyle/>
          <a:p>
            <a:r>
              <a:rPr lang="en-US" sz="4000" b="1" dirty="0"/>
              <a:t>Lebanon</a:t>
            </a:r>
          </a:p>
        </p:txBody>
      </p:sp>
      <p:cxnSp>
        <p:nvCxnSpPr>
          <p:cNvPr id="13" name="Straight Connector 12">
            <a:extLst>
              <a:ext uri="{FF2B5EF4-FFF2-40B4-BE49-F238E27FC236}">
                <a16:creationId xmlns:a16="http://schemas.microsoft.com/office/drawing/2014/main" id="{123449CE-626E-ADB4-2A7F-4063FA69C60E}"/>
              </a:ext>
            </a:extLst>
          </p:cNvPr>
          <p:cNvCxnSpPr>
            <a:cxnSpLocks/>
          </p:cNvCxnSpPr>
          <p:nvPr/>
        </p:nvCxnSpPr>
        <p:spPr>
          <a:xfrm flipH="1" flipV="1">
            <a:off x="3496540" y="3064536"/>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70B9A6E-575A-DAA2-303E-A7B45895FA41}"/>
              </a:ext>
            </a:extLst>
          </p:cNvPr>
          <p:cNvCxnSpPr>
            <a:cxnSpLocks/>
          </p:cNvCxnSpPr>
          <p:nvPr/>
        </p:nvCxnSpPr>
        <p:spPr>
          <a:xfrm flipH="1" flipV="1">
            <a:off x="3884471" y="1862929"/>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27FD24C-831B-A273-20FE-59E09EDB2D31}"/>
              </a:ext>
            </a:extLst>
          </p:cNvPr>
          <p:cNvCxnSpPr>
            <a:cxnSpLocks/>
          </p:cNvCxnSpPr>
          <p:nvPr/>
        </p:nvCxnSpPr>
        <p:spPr>
          <a:xfrm>
            <a:off x="5130800" y="4183830"/>
            <a:ext cx="447300" cy="316049"/>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6402F996-379F-54BF-5772-0C332EAF3798}"/>
              </a:ext>
            </a:extLst>
          </p:cNvPr>
          <p:cNvSpPr txBox="1"/>
          <p:nvPr/>
        </p:nvSpPr>
        <p:spPr>
          <a:xfrm>
            <a:off x="5507471" y="4310622"/>
            <a:ext cx="1730602" cy="707886"/>
          </a:xfrm>
          <a:prstGeom prst="rect">
            <a:avLst/>
          </a:prstGeom>
          <a:noFill/>
        </p:spPr>
        <p:txBody>
          <a:bodyPr wrap="none" rtlCol="0">
            <a:spAutoFit/>
          </a:bodyPr>
          <a:lstStyle/>
          <a:p>
            <a:r>
              <a:rPr lang="en-US" sz="4000" b="1" dirty="0"/>
              <a:t>Jordan</a:t>
            </a:r>
          </a:p>
        </p:txBody>
      </p:sp>
      <p:sp>
        <p:nvSpPr>
          <p:cNvPr id="18" name="Rectangle 17">
            <a:extLst>
              <a:ext uri="{FF2B5EF4-FFF2-40B4-BE49-F238E27FC236}">
                <a16:creationId xmlns:a16="http://schemas.microsoft.com/office/drawing/2014/main" id="{7538C804-3BDB-3202-1D59-AA4DCF33472A}"/>
              </a:ext>
            </a:extLst>
          </p:cNvPr>
          <p:cNvSpPr/>
          <p:nvPr/>
        </p:nvSpPr>
        <p:spPr>
          <a:xfrm>
            <a:off x="3522202" y="2790372"/>
            <a:ext cx="1089529" cy="111029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69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A9F1E-041C-AD15-90A9-32596A4C48DD}"/>
            </a:ext>
          </a:extLst>
        </p:cNvPr>
        <p:cNvGrpSpPr/>
        <p:nvPr/>
      </p:nvGrpSpPr>
      <p:grpSpPr>
        <a:xfrm>
          <a:off x="0" y="0"/>
          <a:ext cx="0" cy="0"/>
          <a:chOff x="0" y="0"/>
          <a:chExt cx="0" cy="0"/>
        </a:xfrm>
      </p:grpSpPr>
      <p:pic>
        <p:nvPicPr>
          <p:cNvPr id="3" name="Picture 2" descr="A map of the mesopotamia and euphrates&#10;&#10;Description automatically generated">
            <a:extLst>
              <a:ext uri="{FF2B5EF4-FFF2-40B4-BE49-F238E27FC236}">
                <a16:creationId xmlns:a16="http://schemas.microsoft.com/office/drawing/2014/main" id="{3FCD3882-DC39-92D2-887C-B8B7E06520D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pic>
        <p:nvPicPr>
          <p:cNvPr id="4" name="Picture 3" descr="A map of the middle east&#10;&#10;Description automatically generated">
            <a:extLst>
              <a:ext uri="{FF2B5EF4-FFF2-40B4-BE49-F238E27FC236}">
                <a16:creationId xmlns:a16="http://schemas.microsoft.com/office/drawing/2014/main" id="{C01D58A5-AF02-F5D6-3F67-9F788194DBC2}"/>
              </a:ext>
            </a:extLst>
          </p:cNvPr>
          <p:cNvPicPr>
            <a:picLocks noChangeAspect="1"/>
          </p:cNvPicPr>
          <p:nvPr/>
        </p:nvPicPr>
        <p:blipFill>
          <a:blip r:embed="rId3">
            <a:clrChange>
              <a:clrFrom>
                <a:srgbClr val="FEF3BB"/>
              </a:clrFrom>
              <a:clrTo>
                <a:srgbClr val="FEF3BB">
                  <a:alpha val="0"/>
                </a:srgbClr>
              </a:clrTo>
            </a:clrChange>
            <a:extLst>
              <a:ext uri="{28A0092B-C50C-407E-A947-70E740481C1C}">
                <a14:useLocalDpi xmlns:a14="http://schemas.microsoft.com/office/drawing/2010/main" val="0"/>
              </a:ext>
            </a:extLst>
          </a:blip>
          <a:srcRect t="1016"/>
          <a:stretch/>
        </p:blipFill>
        <p:spPr>
          <a:xfrm>
            <a:off x="-1" y="0"/>
            <a:ext cx="12192001" cy="6857998"/>
          </a:xfrm>
          <a:prstGeom prst="rect">
            <a:avLst/>
          </a:prstGeom>
        </p:spPr>
      </p:pic>
      <p:sp>
        <p:nvSpPr>
          <p:cNvPr id="5" name="TextBox 4">
            <a:extLst>
              <a:ext uri="{FF2B5EF4-FFF2-40B4-BE49-F238E27FC236}">
                <a16:creationId xmlns:a16="http://schemas.microsoft.com/office/drawing/2014/main" id="{2A0A3A01-B40E-9FAA-04A3-ED881C220D8A}"/>
              </a:ext>
            </a:extLst>
          </p:cNvPr>
          <p:cNvSpPr txBox="1"/>
          <p:nvPr/>
        </p:nvSpPr>
        <p:spPr>
          <a:xfrm>
            <a:off x="518160" y="6028944"/>
            <a:ext cx="1483291" cy="707886"/>
          </a:xfrm>
          <a:prstGeom prst="rect">
            <a:avLst/>
          </a:prstGeom>
          <a:noFill/>
        </p:spPr>
        <p:txBody>
          <a:bodyPr wrap="none" rtlCol="0">
            <a:spAutoFit/>
          </a:bodyPr>
          <a:lstStyle/>
          <a:p>
            <a:r>
              <a:rPr lang="en-US" sz="4000" b="1" dirty="0"/>
              <a:t>Egypt</a:t>
            </a:r>
          </a:p>
        </p:txBody>
      </p:sp>
      <p:sp>
        <p:nvSpPr>
          <p:cNvPr id="6" name="TextBox 5">
            <a:extLst>
              <a:ext uri="{FF2B5EF4-FFF2-40B4-BE49-F238E27FC236}">
                <a16:creationId xmlns:a16="http://schemas.microsoft.com/office/drawing/2014/main" id="{F728D088-C3BD-8E97-F55E-1755FA9D932D}"/>
              </a:ext>
            </a:extLst>
          </p:cNvPr>
          <p:cNvSpPr txBox="1"/>
          <p:nvPr/>
        </p:nvSpPr>
        <p:spPr>
          <a:xfrm>
            <a:off x="6034085" y="5980551"/>
            <a:ext cx="3114122" cy="707886"/>
          </a:xfrm>
          <a:prstGeom prst="rect">
            <a:avLst/>
          </a:prstGeom>
          <a:noFill/>
        </p:spPr>
        <p:txBody>
          <a:bodyPr wrap="none" rtlCol="0">
            <a:spAutoFit/>
          </a:bodyPr>
          <a:lstStyle/>
          <a:p>
            <a:r>
              <a:rPr lang="en-US" sz="4000" b="1" dirty="0"/>
              <a:t>Saudi Arabia</a:t>
            </a:r>
          </a:p>
        </p:txBody>
      </p:sp>
      <p:sp>
        <p:nvSpPr>
          <p:cNvPr id="7" name="TextBox 6">
            <a:extLst>
              <a:ext uri="{FF2B5EF4-FFF2-40B4-BE49-F238E27FC236}">
                <a16:creationId xmlns:a16="http://schemas.microsoft.com/office/drawing/2014/main" id="{D00CE4EF-236B-1A9A-E831-2EB76D9BEFB1}"/>
              </a:ext>
            </a:extLst>
          </p:cNvPr>
          <p:cNvSpPr txBox="1"/>
          <p:nvPr/>
        </p:nvSpPr>
        <p:spPr>
          <a:xfrm rot="2422672">
            <a:off x="6993080" y="3205786"/>
            <a:ext cx="1094339" cy="707886"/>
          </a:xfrm>
          <a:prstGeom prst="rect">
            <a:avLst/>
          </a:prstGeom>
          <a:noFill/>
        </p:spPr>
        <p:txBody>
          <a:bodyPr wrap="none" rtlCol="0">
            <a:spAutoFit/>
          </a:bodyPr>
          <a:lstStyle/>
          <a:p>
            <a:r>
              <a:rPr lang="en-US" sz="4000" b="1" dirty="0"/>
              <a:t>Iraq</a:t>
            </a:r>
          </a:p>
        </p:txBody>
      </p:sp>
      <p:sp>
        <p:nvSpPr>
          <p:cNvPr id="8" name="TextBox 7">
            <a:extLst>
              <a:ext uri="{FF2B5EF4-FFF2-40B4-BE49-F238E27FC236}">
                <a16:creationId xmlns:a16="http://schemas.microsoft.com/office/drawing/2014/main" id="{7FE1215E-3507-1AF9-A6D2-22F99A87CB74}"/>
              </a:ext>
            </a:extLst>
          </p:cNvPr>
          <p:cNvSpPr txBox="1"/>
          <p:nvPr/>
        </p:nvSpPr>
        <p:spPr>
          <a:xfrm>
            <a:off x="10485120" y="1926336"/>
            <a:ext cx="1089529" cy="707886"/>
          </a:xfrm>
          <a:prstGeom prst="rect">
            <a:avLst/>
          </a:prstGeom>
          <a:noFill/>
        </p:spPr>
        <p:txBody>
          <a:bodyPr wrap="none" rtlCol="0">
            <a:spAutoFit/>
          </a:bodyPr>
          <a:lstStyle/>
          <a:p>
            <a:r>
              <a:rPr lang="en-US" sz="4000" b="1" dirty="0"/>
              <a:t>Iran</a:t>
            </a:r>
          </a:p>
        </p:txBody>
      </p:sp>
      <p:sp>
        <p:nvSpPr>
          <p:cNvPr id="9" name="TextBox 8">
            <a:extLst>
              <a:ext uri="{FF2B5EF4-FFF2-40B4-BE49-F238E27FC236}">
                <a16:creationId xmlns:a16="http://schemas.microsoft.com/office/drawing/2014/main" id="{EBA3FB7D-CB45-854C-9980-AF98B8EA2389}"/>
              </a:ext>
            </a:extLst>
          </p:cNvPr>
          <p:cNvSpPr txBox="1"/>
          <p:nvPr/>
        </p:nvSpPr>
        <p:spPr>
          <a:xfrm>
            <a:off x="4901184" y="1304544"/>
            <a:ext cx="1353832" cy="707886"/>
          </a:xfrm>
          <a:prstGeom prst="rect">
            <a:avLst/>
          </a:prstGeom>
          <a:noFill/>
        </p:spPr>
        <p:txBody>
          <a:bodyPr wrap="none" rtlCol="0">
            <a:spAutoFit/>
          </a:bodyPr>
          <a:lstStyle/>
          <a:p>
            <a:r>
              <a:rPr lang="en-US" sz="4000" b="1" dirty="0"/>
              <a:t>Syria</a:t>
            </a:r>
          </a:p>
        </p:txBody>
      </p:sp>
      <p:sp>
        <p:nvSpPr>
          <p:cNvPr id="10" name="TextBox 9">
            <a:extLst>
              <a:ext uri="{FF2B5EF4-FFF2-40B4-BE49-F238E27FC236}">
                <a16:creationId xmlns:a16="http://schemas.microsoft.com/office/drawing/2014/main" id="{75B612BE-298B-8A74-FD17-713A99DB23FE}"/>
              </a:ext>
            </a:extLst>
          </p:cNvPr>
          <p:cNvSpPr txBox="1"/>
          <p:nvPr/>
        </p:nvSpPr>
        <p:spPr>
          <a:xfrm>
            <a:off x="2791968" y="48768"/>
            <a:ext cx="1713611" cy="707886"/>
          </a:xfrm>
          <a:prstGeom prst="rect">
            <a:avLst/>
          </a:prstGeom>
          <a:noFill/>
        </p:spPr>
        <p:txBody>
          <a:bodyPr wrap="none" rtlCol="0">
            <a:spAutoFit/>
          </a:bodyPr>
          <a:lstStyle/>
          <a:p>
            <a:r>
              <a:rPr lang="en-US" sz="4000" b="1" dirty="0"/>
              <a:t>Turkey</a:t>
            </a:r>
          </a:p>
        </p:txBody>
      </p:sp>
      <p:sp>
        <p:nvSpPr>
          <p:cNvPr id="11" name="TextBox 10">
            <a:extLst>
              <a:ext uri="{FF2B5EF4-FFF2-40B4-BE49-F238E27FC236}">
                <a16:creationId xmlns:a16="http://schemas.microsoft.com/office/drawing/2014/main" id="{E128D35F-D370-8063-D791-738FDF243B43}"/>
              </a:ext>
            </a:extLst>
          </p:cNvPr>
          <p:cNvSpPr txBox="1"/>
          <p:nvPr/>
        </p:nvSpPr>
        <p:spPr>
          <a:xfrm>
            <a:off x="2001451" y="2634222"/>
            <a:ext cx="1495089" cy="707886"/>
          </a:xfrm>
          <a:prstGeom prst="rect">
            <a:avLst/>
          </a:prstGeom>
          <a:noFill/>
        </p:spPr>
        <p:txBody>
          <a:bodyPr wrap="none" rtlCol="0">
            <a:spAutoFit/>
          </a:bodyPr>
          <a:lstStyle/>
          <a:p>
            <a:r>
              <a:rPr lang="en-US" sz="4000" b="1" dirty="0"/>
              <a:t>Israel</a:t>
            </a:r>
          </a:p>
        </p:txBody>
      </p:sp>
      <p:sp>
        <p:nvSpPr>
          <p:cNvPr id="12" name="TextBox 11">
            <a:extLst>
              <a:ext uri="{FF2B5EF4-FFF2-40B4-BE49-F238E27FC236}">
                <a16:creationId xmlns:a16="http://schemas.microsoft.com/office/drawing/2014/main" id="{C221CEC1-AA87-D823-4C6B-0CD8628A09CD}"/>
              </a:ext>
            </a:extLst>
          </p:cNvPr>
          <p:cNvSpPr txBox="1"/>
          <p:nvPr/>
        </p:nvSpPr>
        <p:spPr>
          <a:xfrm>
            <a:off x="1700020" y="1463068"/>
            <a:ext cx="2207977" cy="707886"/>
          </a:xfrm>
          <a:prstGeom prst="rect">
            <a:avLst/>
          </a:prstGeom>
          <a:noFill/>
        </p:spPr>
        <p:txBody>
          <a:bodyPr wrap="none" rtlCol="0">
            <a:spAutoFit/>
          </a:bodyPr>
          <a:lstStyle/>
          <a:p>
            <a:r>
              <a:rPr lang="en-US" sz="4000" b="1" dirty="0"/>
              <a:t>Lebanon</a:t>
            </a:r>
          </a:p>
        </p:txBody>
      </p:sp>
      <p:cxnSp>
        <p:nvCxnSpPr>
          <p:cNvPr id="13" name="Straight Connector 12">
            <a:extLst>
              <a:ext uri="{FF2B5EF4-FFF2-40B4-BE49-F238E27FC236}">
                <a16:creationId xmlns:a16="http://schemas.microsoft.com/office/drawing/2014/main" id="{3680E1CF-7AFA-47B8-1AD0-F1FAB7DDC799}"/>
              </a:ext>
            </a:extLst>
          </p:cNvPr>
          <p:cNvCxnSpPr>
            <a:cxnSpLocks/>
          </p:cNvCxnSpPr>
          <p:nvPr/>
        </p:nvCxnSpPr>
        <p:spPr>
          <a:xfrm flipH="1" flipV="1">
            <a:off x="3496540" y="3064536"/>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C7AC8CE-5543-7077-4571-3D56EF7A5753}"/>
              </a:ext>
            </a:extLst>
          </p:cNvPr>
          <p:cNvCxnSpPr>
            <a:cxnSpLocks/>
          </p:cNvCxnSpPr>
          <p:nvPr/>
        </p:nvCxnSpPr>
        <p:spPr>
          <a:xfrm flipH="1" flipV="1">
            <a:off x="3884471" y="1862929"/>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D5C7217-2568-5F8B-5CE1-681FD450F635}"/>
              </a:ext>
            </a:extLst>
          </p:cNvPr>
          <p:cNvCxnSpPr>
            <a:cxnSpLocks/>
          </p:cNvCxnSpPr>
          <p:nvPr/>
        </p:nvCxnSpPr>
        <p:spPr>
          <a:xfrm>
            <a:off x="5130800" y="4183830"/>
            <a:ext cx="447300" cy="316049"/>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07B1BD6F-6088-B4A5-6BE2-DD95D7F25AA7}"/>
              </a:ext>
            </a:extLst>
          </p:cNvPr>
          <p:cNvSpPr txBox="1"/>
          <p:nvPr/>
        </p:nvSpPr>
        <p:spPr>
          <a:xfrm>
            <a:off x="5507471" y="4310622"/>
            <a:ext cx="1730602" cy="707886"/>
          </a:xfrm>
          <a:prstGeom prst="rect">
            <a:avLst/>
          </a:prstGeom>
          <a:noFill/>
        </p:spPr>
        <p:txBody>
          <a:bodyPr wrap="none" rtlCol="0">
            <a:spAutoFit/>
          </a:bodyPr>
          <a:lstStyle/>
          <a:p>
            <a:r>
              <a:rPr lang="en-US" sz="4000" b="1" dirty="0"/>
              <a:t>Jordan</a:t>
            </a:r>
          </a:p>
        </p:txBody>
      </p:sp>
      <p:pic>
        <p:nvPicPr>
          <p:cNvPr id="17" name="Picture 16" descr="A map of israel with different countries/regions&#10;&#10;Description automatically generated">
            <a:extLst>
              <a:ext uri="{FF2B5EF4-FFF2-40B4-BE49-F238E27FC236}">
                <a16:creationId xmlns:a16="http://schemas.microsoft.com/office/drawing/2014/main" id="{82E2F81A-2ABD-CB93-99C7-845DAF130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184" y="-48768"/>
            <a:ext cx="7287991" cy="6858000"/>
          </a:xfrm>
          <a:prstGeom prst="rect">
            <a:avLst/>
          </a:prstGeom>
        </p:spPr>
      </p:pic>
      <p:sp>
        <p:nvSpPr>
          <p:cNvPr id="19" name="Rectangle 18">
            <a:extLst>
              <a:ext uri="{FF2B5EF4-FFF2-40B4-BE49-F238E27FC236}">
                <a16:creationId xmlns:a16="http://schemas.microsoft.com/office/drawing/2014/main" id="{92AD625D-79F4-2FAC-502D-ACF3A4C328BB}"/>
              </a:ext>
            </a:extLst>
          </p:cNvPr>
          <p:cNvSpPr/>
          <p:nvPr/>
        </p:nvSpPr>
        <p:spPr>
          <a:xfrm>
            <a:off x="3522202" y="2790372"/>
            <a:ext cx="1089529" cy="111029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111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044DDFB1-7CCB-1B14-219F-F5AF4B734BAA}"/>
              </a:ext>
            </a:extLst>
          </p:cNvPr>
          <p:cNvSpPr txBox="1">
            <a:spLocks noChangeArrowheads="1"/>
          </p:cNvSpPr>
          <p:nvPr/>
        </p:nvSpPr>
        <p:spPr bwMode="auto">
          <a:xfrm rot="19589112">
            <a:off x="614799" y="4893072"/>
            <a:ext cx="246093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3200" b="1" dirty="0"/>
              <a:t>J (R)  &amp; I (J)</a:t>
            </a:r>
          </a:p>
        </p:txBody>
      </p:sp>
      <p:pic>
        <p:nvPicPr>
          <p:cNvPr id="4" name="Graphic 3" descr="Crown with solid fill">
            <a:extLst>
              <a:ext uri="{FF2B5EF4-FFF2-40B4-BE49-F238E27FC236}">
                <a16:creationId xmlns:a16="http://schemas.microsoft.com/office/drawing/2014/main" id="{A08B28E8-6763-B3CC-B61D-A291033243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6186" y="749264"/>
            <a:ext cx="2940246" cy="2940246"/>
          </a:xfrm>
          <a:prstGeom prst="rect">
            <a:avLst/>
          </a:prstGeom>
        </p:spPr>
      </p:pic>
      <p:graphicFrame>
        <p:nvGraphicFramePr>
          <p:cNvPr id="5" name="Table 4">
            <a:extLst>
              <a:ext uri="{FF2B5EF4-FFF2-40B4-BE49-F238E27FC236}">
                <a16:creationId xmlns:a16="http://schemas.microsoft.com/office/drawing/2014/main" id="{139260E2-C4EE-5D87-8D11-47282ECC8A19}"/>
              </a:ext>
            </a:extLst>
          </p:cNvPr>
          <p:cNvGraphicFramePr>
            <a:graphicFrameLocks noGrp="1"/>
          </p:cNvGraphicFramePr>
          <p:nvPr>
            <p:extLst>
              <p:ext uri="{D42A27DB-BD31-4B8C-83A1-F6EECF244321}">
                <p14:modId xmlns:p14="http://schemas.microsoft.com/office/powerpoint/2010/main" val="2557544118"/>
              </p:ext>
            </p:extLst>
          </p:nvPr>
        </p:nvGraphicFramePr>
        <p:xfrm>
          <a:off x="3854370" y="4042460"/>
          <a:ext cx="7500394" cy="2286000"/>
        </p:xfrm>
        <a:graphic>
          <a:graphicData uri="http://schemas.openxmlformats.org/drawingml/2006/table">
            <a:tbl>
              <a:tblPr firstRow="1" bandRow="1">
                <a:tableStyleId>{5C22544A-7EE6-4342-B048-85BDC9FD1C3A}</a:tableStyleId>
              </a:tblPr>
              <a:tblGrid>
                <a:gridCol w="3750197">
                  <a:extLst>
                    <a:ext uri="{9D8B030D-6E8A-4147-A177-3AD203B41FA5}">
                      <a16:colId xmlns:a16="http://schemas.microsoft.com/office/drawing/2014/main" val="2160973127"/>
                    </a:ext>
                  </a:extLst>
                </a:gridCol>
                <a:gridCol w="3750197">
                  <a:extLst>
                    <a:ext uri="{9D8B030D-6E8A-4147-A177-3AD203B41FA5}">
                      <a16:colId xmlns:a16="http://schemas.microsoft.com/office/drawing/2014/main" val="2200625345"/>
                    </a:ext>
                  </a:extLst>
                </a:gridCol>
              </a:tblGrid>
              <a:tr h="370840">
                <a:tc>
                  <a:txBody>
                    <a:bodyPr/>
                    <a:lstStyle/>
                    <a:p>
                      <a:pPr algn="ctr"/>
                      <a:r>
                        <a:rPr lang="en-US" sz="4400" dirty="0"/>
                        <a:t>Country</a:t>
                      </a:r>
                    </a:p>
                  </a:txBody>
                  <a:tcPr/>
                </a:tc>
                <a:tc>
                  <a:txBody>
                    <a:bodyPr/>
                    <a:lstStyle/>
                    <a:p>
                      <a:pPr algn="ctr"/>
                      <a:r>
                        <a:rPr lang="en-US" sz="4400" dirty="0"/>
                        <a:t>King</a:t>
                      </a:r>
                    </a:p>
                  </a:txBody>
                  <a:tcPr/>
                </a:tc>
                <a:extLst>
                  <a:ext uri="{0D108BD9-81ED-4DB2-BD59-A6C34878D82A}">
                    <a16:rowId xmlns:a16="http://schemas.microsoft.com/office/drawing/2014/main" val="26121295"/>
                  </a:ext>
                </a:extLst>
              </a:tr>
              <a:tr h="370840">
                <a:tc>
                  <a:txBody>
                    <a:bodyPr/>
                    <a:lstStyle/>
                    <a:p>
                      <a:r>
                        <a:rPr lang="en-US" sz="4400" dirty="0"/>
                        <a:t>Israel</a:t>
                      </a:r>
                    </a:p>
                  </a:txBody>
                  <a:tcPr/>
                </a:tc>
                <a:tc>
                  <a:txBody>
                    <a:bodyPr/>
                    <a:lstStyle/>
                    <a:p>
                      <a:r>
                        <a:rPr lang="en-US" sz="4400" dirty="0"/>
                        <a:t>Jeroboam</a:t>
                      </a:r>
                    </a:p>
                  </a:txBody>
                  <a:tcPr/>
                </a:tc>
                <a:extLst>
                  <a:ext uri="{0D108BD9-81ED-4DB2-BD59-A6C34878D82A}">
                    <a16:rowId xmlns:a16="http://schemas.microsoft.com/office/drawing/2014/main" val="1957255046"/>
                  </a:ext>
                </a:extLst>
              </a:tr>
              <a:tr h="370840">
                <a:tc>
                  <a:txBody>
                    <a:bodyPr/>
                    <a:lstStyle/>
                    <a:p>
                      <a:r>
                        <a:rPr lang="en-US" sz="4400" dirty="0"/>
                        <a:t>Judah</a:t>
                      </a:r>
                    </a:p>
                  </a:txBody>
                  <a:tcPr/>
                </a:tc>
                <a:tc>
                  <a:txBody>
                    <a:bodyPr/>
                    <a:lstStyle/>
                    <a:p>
                      <a:r>
                        <a:rPr lang="en-US" sz="4400" dirty="0"/>
                        <a:t>Rehoboam </a:t>
                      </a:r>
                    </a:p>
                  </a:txBody>
                  <a:tcPr/>
                </a:tc>
                <a:extLst>
                  <a:ext uri="{0D108BD9-81ED-4DB2-BD59-A6C34878D82A}">
                    <a16:rowId xmlns:a16="http://schemas.microsoft.com/office/drawing/2014/main" val="130411080"/>
                  </a:ext>
                </a:extLst>
              </a:tr>
            </a:tbl>
          </a:graphicData>
        </a:graphic>
      </p:graphicFrame>
      <p:pic>
        <p:nvPicPr>
          <p:cNvPr id="6" name="Picture 5" descr="A map of israel with different countries/regions&#10;&#10;Description automatically generated">
            <a:extLst>
              <a:ext uri="{FF2B5EF4-FFF2-40B4-BE49-F238E27FC236}">
                <a16:creationId xmlns:a16="http://schemas.microsoft.com/office/drawing/2014/main" id="{5E05CA92-26A0-F4F4-B35E-4E46C6465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370" y="380616"/>
            <a:ext cx="3703898" cy="3485369"/>
          </a:xfrm>
          <a:prstGeom prst="rect">
            <a:avLst/>
          </a:prstGeom>
        </p:spPr>
      </p:pic>
      <p:sp>
        <p:nvSpPr>
          <p:cNvPr id="7" name="Text Box 13">
            <a:extLst>
              <a:ext uri="{FF2B5EF4-FFF2-40B4-BE49-F238E27FC236}">
                <a16:creationId xmlns:a16="http://schemas.microsoft.com/office/drawing/2014/main" id="{DAC883FC-0A0E-31A2-9D33-4A852EDE76D8}"/>
              </a:ext>
            </a:extLst>
          </p:cNvPr>
          <p:cNvSpPr txBox="1">
            <a:spLocks noChangeArrowheads="1"/>
          </p:cNvSpPr>
          <p:nvPr/>
        </p:nvSpPr>
        <p:spPr bwMode="auto">
          <a:xfrm>
            <a:off x="8406862" y="76251"/>
            <a:ext cx="3554178" cy="58477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200" b="1" dirty="0">
                <a:effectLst>
                  <a:outerShdw blurRad="38100" dist="38100" dir="2700000" algn="tl">
                    <a:srgbClr val="000000"/>
                  </a:outerShdw>
                </a:effectLst>
                <a:latin typeface="Arial" charset="0"/>
              </a:rPr>
              <a:t>Divided Kingdom</a:t>
            </a:r>
          </a:p>
        </p:txBody>
      </p:sp>
    </p:spTree>
    <p:extLst>
      <p:ext uri="{BB962C8B-B14F-4D97-AF65-F5344CB8AC3E}">
        <p14:creationId xmlns:p14="http://schemas.microsoft.com/office/powerpoint/2010/main" val="3245861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9DE33C-ACF4-5FFA-4866-08F923BE46FE}"/>
              </a:ext>
            </a:extLst>
          </p:cNvPr>
          <p:cNvSpPr txBox="1"/>
          <p:nvPr/>
        </p:nvSpPr>
        <p:spPr>
          <a:xfrm>
            <a:off x="590309" y="319231"/>
            <a:ext cx="6094070" cy="1077218"/>
          </a:xfrm>
          <a:prstGeom prst="rect">
            <a:avLst/>
          </a:prstGeom>
          <a:noFill/>
        </p:spPr>
        <p:txBody>
          <a:bodyPr wrap="square">
            <a:spAutoFit/>
          </a:bodyPr>
          <a:lstStyle/>
          <a:p>
            <a:r>
              <a:rPr lang="en-US" sz="3200" b="1" dirty="0"/>
              <a:t>Jeroboam</a:t>
            </a:r>
          </a:p>
          <a:p>
            <a:r>
              <a:rPr lang="en-US" sz="3200" i="1" dirty="0"/>
              <a:t>JER-uh-</a:t>
            </a:r>
            <a:r>
              <a:rPr lang="en-US" sz="3200" i="1" dirty="0" err="1"/>
              <a:t>boh</a:t>
            </a:r>
            <a:r>
              <a:rPr lang="en-US" sz="3200" i="1" dirty="0"/>
              <a:t>-uhm</a:t>
            </a:r>
            <a:r>
              <a:rPr lang="en-US" sz="3200" dirty="0"/>
              <a:t> (English)</a:t>
            </a:r>
          </a:p>
        </p:txBody>
      </p:sp>
      <p:sp>
        <p:nvSpPr>
          <p:cNvPr id="5" name="TextBox 4">
            <a:extLst>
              <a:ext uri="{FF2B5EF4-FFF2-40B4-BE49-F238E27FC236}">
                <a16:creationId xmlns:a16="http://schemas.microsoft.com/office/drawing/2014/main" id="{834469E5-63A2-C5A5-DBEE-65FDF157112A}"/>
              </a:ext>
            </a:extLst>
          </p:cNvPr>
          <p:cNvSpPr txBox="1"/>
          <p:nvPr/>
        </p:nvSpPr>
        <p:spPr>
          <a:xfrm>
            <a:off x="520861" y="1396449"/>
            <a:ext cx="10613985" cy="5016758"/>
          </a:xfrm>
          <a:prstGeom prst="rect">
            <a:avLst/>
          </a:prstGeom>
          <a:noFill/>
        </p:spPr>
        <p:txBody>
          <a:bodyPr wrap="square">
            <a:spAutoFit/>
          </a:bodyPr>
          <a:lstStyle/>
          <a:p>
            <a:r>
              <a:rPr lang="en-US" sz="3200" dirty="0"/>
              <a:t>The </a:t>
            </a:r>
            <a:r>
              <a:rPr lang="en-US" sz="3200" b="1" dirty="0"/>
              <a:t>first king of the northern kingdom of Israel</a:t>
            </a:r>
            <a:r>
              <a:rPr lang="en-US" sz="3200" dirty="0"/>
              <a:t>, </a:t>
            </a:r>
          </a:p>
          <a:p>
            <a:r>
              <a:rPr lang="en-US" sz="3200" dirty="0"/>
              <a:t>best known for being the OG of bad kings—the guy who set the gold standard (literally, </a:t>
            </a:r>
            <a:r>
              <a:rPr lang="en-US" sz="3200" i="1" dirty="0"/>
              <a:t>golden calves</a:t>
            </a:r>
            <a:r>
              <a:rPr lang="en-US" sz="3200" dirty="0"/>
              <a:t>) for leading people away from God. If being a terrible king was an Olympic sport, Jeroboam would have been the world record holder. In fact, every bad king after him was compared to him, as in </a:t>
            </a:r>
            <a:r>
              <a:rPr lang="en-US" sz="3200" i="1" dirty="0"/>
              <a:t>"He did evil in the eyes of the Lord, just like Jeroboam."</a:t>
            </a:r>
            <a:r>
              <a:rPr lang="en-US" sz="3200" dirty="0"/>
              <a:t> (1 Kings 15:34, 16:26, 22:52… the list goes on). Basically, if your name becomes shorthand for rebellion and idolatry, you're doing something </a:t>
            </a:r>
            <a:r>
              <a:rPr lang="en-US" sz="3200" i="1" dirty="0"/>
              <a:t>very</a:t>
            </a:r>
            <a:r>
              <a:rPr lang="en-US" sz="3200" dirty="0"/>
              <a:t> wrong.</a:t>
            </a:r>
          </a:p>
        </p:txBody>
      </p:sp>
    </p:spTree>
    <p:extLst>
      <p:ext uri="{BB962C8B-B14F-4D97-AF65-F5344CB8AC3E}">
        <p14:creationId xmlns:p14="http://schemas.microsoft.com/office/powerpoint/2010/main" val="36442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B62F8DC-586C-0301-E54C-D16941D6C3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4202246-6AB3-72D7-0B50-E4B5AFFB9C9A}"/>
              </a:ext>
            </a:extLst>
          </p:cNvPr>
          <p:cNvSpPr txBox="1"/>
          <p:nvPr/>
        </p:nvSpPr>
        <p:spPr>
          <a:xfrm>
            <a:off x="807721" y="659067"/>
            <a:ext cx="9651518" cy="3785652"/>
          </a:xfrm>
          <a:prstGeom prst="rect">
            <a:avLst/>
          </a:prstGeom>
          <a:noFill/>
        </p:spPr>
        <p:txBody>
          <a:bodyPr wrap="square">
            <a:spAutoFit/>
          </a:bodyPr>
          <a:lstStyle/>
          <a:p>
            <a:pPr lvl="2"/>
            <a:r>
              <a:rPr lang="en-US" sz="4000" b="1" u="sng" dirty="0">
                <a:solidFill>
                  <a:schemeClr val="bg1"/>
                </a:solidFill>
              </a:rPr>
              <a:t>OT Theme</a:t>
            </a:r>
          </a:p>
          <a:p>
            <a:r>
              <a:rPr lang="en-US" sz="4000" dirty="0">
                <a:solidFill>
                  <a:schemeClr val="bg1"/>
                </a:solidFill>
              </a:rPr>
              <a:t>The tragic fall </a:t>
            </a:r>
          </a:p>
          <a:p>
            <a:r>
              <a:rPr lang="en-US" sz="4000" dirty="0">
                <a:solidFill>
                  <a:schemeClr val="bg1"/>
                </a:solidFill>
              </a:rPr>
              <a:t>of a perfect creation </a:t>
            </a:r>
          </a:p>
          <a:p>
            <a:r>
              <a:rPr lang="en-US" sz="4000" dirty="0">
                <a:solidFill>
                  <a:schemeClr val="bg1"/>
                </a:solidFill>
              </a:rPr>
              <a:t>followed by </a:t>
            </a:r>
            <a:r>
              <a:rPr lang="en-US" sz="8000" b="1" dirty="0">
                <a:solidFill>
                  <a:srgbClr val="FFFF00"/>
                </a:solidFill>
              </a:rPr>
              <a:t>judgment</a:t>
            </a:r>
            <a:r>
              <a:rPr lang="en-US" sz="4000" dirty="0">
                <a:solidFill>
                  <a:schemeClr val="bg1"/>
                </a:solidFill>
              </a:rPr>
              <a:t> </a:t>
            </a:r>
          </a:p>
          <a:p>
            <a:r>
              <a:rPr lang="en-US" sz="4000" dirty="0">
                <a:solidFill>
                  <a:schemeClr val="bg1"/>
                </a:solidFill>
              </a:rPr>
              <a:t>       and the </a:t>
            </a:r>
            <a:r>
              <a:rPr lang="en-US" sz="4000" b="1" dirty="0">
                <a:solidFill>
                  <a:srgbClr val="FFFF00"/>
                </a:solidFill>
              </a:rPr>
              <a:t>promise of final redemption</a:t>
            </a:r>
            <a:r>
              <a:rPr lang="en-US" sz="4000" dirty="0">
                <a:solidFill>
                  <a:schemeClr val="bg1"/>
                </a:solidFill>
              </a:rPr>
              <a:t>.</a:t>
            </a:r>
          </a:p>
        </p:txBody>
      </p:sp>
    </p:spTree>
    <p:extLst>
      <p:ext uri="{BB962C8B-B14F-4D97-AF65-F5344CB8AC3E}">
        <p14:creationId xmlns:p14="http://schemas.microsoft.com/office/powerpoint/2010/main" val="107665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AB5C9-7CDA-D6F6-929B-2609149C28F2}"/>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9BEA20E8-7A08-6725-9DFE-E1B47A1B145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6C722537-0D37-1556-5939-90AF0E998054}"/>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9D8F2BA3-108A-1B26-734F-59B45DDE1C1E}"/>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3D97BAF2-46B8-557C-BD8F-6365084D39FD}"/>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4D5B60C9-AAF3-D24F-7E74-A77AFF66CE31}"/>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FEEE5205-E2AA-4B81-3A7E-DAC850DB6615}"/>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0" name="Text Box 13">
            <a:extLst>
              <a:ext uri="{FF2B5EF4-FFF2-40B4-BE49-F238E27FC236}">
                <a16:creationId xmlns:a16="http://schemas.microsoft.com/office/drawing/2014/main" id="{C1739632-510B-811A-691E-7CCAA456BC95}"/>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211" name="Text Box 14">
            <a:extLst>
              <a:ext uri="{FF2B5EF4-FFF2-40B4-BE49-F238E27FC236}">
                <a16:creationId xmlns:a16="http://schemas.microsoft.com/office/drawing/2014/main" id="{5B2021D0-53B1-1AD4-EA5F-DAED7E5AD496}"/>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212" name="Text Box 15">
            <a:extLst>
              <a:ext uri="{FF2B5EF4-FFF2-40B4-BE49-F238E27FC236}">
                <a16:creationId xmlns:a16="http://schemas.microsoft.com/office/drawing/2014/main" id="{78676F37-A42D-63FB-7305-A1F287A5FA62}"/>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217" name="Text Box 7">
            <a:extLst>
              <a:ext uri="{FF2B5EF4-FFF2-40B4-BE49-F238E27FC236}">
                <a16:creationId xmlns:a16="http://schemas.microsoft.com/office/drawing/2014/main" id="{C7ED6B41-F315-C7DC-3C3E-BF5EAEEEF110}"/>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57D402B2-79D8-FCD6-2028-8D1E24FB83C0}"/>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DC4F6836-D9C6-41E4-2D81-E35602799133}"/>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DA4B5FE4-BE92-B778-5727-D0AA37521532}"/>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7026650E-41D7-5146-6EE3-A1510541E472}"/>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B03FA890-6368-61A3-1800-48B1A3759969}"/>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1333AB3F-4935-0FDB-65E7-36EDCB7594E6}"/>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D8CFC81A-20AD-F3F5-269C-7ACD7051FD8B}"/>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EA158827-4D95-4221-A0C7-208809AB2EEF}"/>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CB3749A9-F09B-CAAD-F41B-01DD4F896902}"/>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09CE471C-771B-5F21-DF66-D7D4F838745B}"/>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4E8132C8-4778-08FF-E8C2-4CEFE5E7A22A}"/>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29" name="Text Box 7">
            <a:extLst>
              <a:ext uri="{FF2B5EF4-FFF2-40B4-BE49-F238E27FC236}">
                <a16:creationId xmlns:a16="http://schemas.microsoft.com/office/drawing/2014/main" id="{4A94E5CF-2C22-F604-6153-F7384E822048}"/>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30" name="Text Box 7">
            <a:extLst>
              <a:ext uri="{FF2B5EF4-FFF2-40B4-BE49-F238E27FC236}">
                <a16:creationId xmlns:a16="http://schemas.microsoft.com/office/drawing/2014/main" id="{DB75A93E-05CE-EDB2-CCB2-D84FF67BE673}"/>
              </a:ext>
            </a:extLst>
          </p:cNvPr>
          <p:cNvSpPr txBox="1">
            <a:spLocks noChangeArrowheads="1"/>
          </p:cNvSpPr>
          <p:nvPr/>
        </p:nvSpPr>
        <p:spPr bwMode="auto">
          <a:xfrm rot="-2700000">
            <a:off x="6425291" y="2443190"/>
            <a:ext cx="14670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231" name="Text Box 7">
            <a:extLst>
              <a:ext uri="{FF2B5EF4-FFF2-40B4-BE49-F238E27FC236}">
                <a16:creationId xmlns:a16="http://schemas.microsoft.com/office/drawing/2014/main" id="{70B0DB93-09C9-57AD-CBF0-94A42D91B862}"/>
              </a:ext>
            </a:extLst>
          </p:cNvPr>
          <p:cNvSpPr txBox="1">
            <a:spLocks noChangeArrowheads="1"/>
          </p:cNvSpPr>
          <p:nvPr/>
        </p:nvSpPr>
        <p:spPr bwMode="auto">
          <a:xfrm rot="-2700000">
            <a:off x="7022255" y="2492555"/>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237" name="Text Box 7">
            <a:extLst>
              <a:ext uri="{FF2B5EF4-FFF2-40B4-BE49-F238E27FC236}">
                <a16:creationId xmlns:a16="http://schemas.microsoft.com/office/drawing/2014/main" id="{D7D81364-C1E0-6B47-D420-AE6BA9158DD8}"/>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F7B9FDE0-15D7-5B7C-7405-ED6AE2DC5781}"/>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sp>
        <p:nvSpPr>
          <p:cNvPr id="251" name="TextBox 250">
            <a:extLst>
              <a:ext uri="{FF2B5EF4-FFF2-40B4-BE49-F238E27FC236}">
                <a16:creationId xmlns:a16="http://schemas.microsoft.com/office/drawing/2014/main" id="{2EBB7A9D-5D44-2974-46A1-8A4450F907C4}"/>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8EFD55E5-F83A-A0E3-00ED-4353163E77A5}"/>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2D438671-C0A4-C814-F59E-F8922211F27D}"/>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76D51C6B-5D09-7184-88C0-C653A77B0D26}"/>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1566FE75-5A55-C1FE-CCBB-83EAD024AE39}"/>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A808367D-52DA-3631-8137-070EF65E640E}"/>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DB182249-DC4C-2FEF-0E77-A9AF11B06460}"/>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0DA19261-2B93-3144-BA39-C8BC79D414C2}"/>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9628FE93-A722-DF05-68CC-1A78AA5A19C9}"/>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F2F93D3F-B6C0-FB6E-7F55-157072AD69DA}"/>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58B8C2A7-0A5D-19FA-0C20-4C9636FC10DF}"/>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6FF81EAD-70AC-92FB-928C-D725EE844D63}"/>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9C0F3F84-6B89-4F58-E851-015ADBA7D786}"/>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A8EA909A-8823-D577-7556-FAB75A3C209C}"/>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7CC46A53-C466-946F-6039-ACBB46E2B970}"/>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121CB888-467D-30E5-7902-5FB058C9FEA3}"/>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D58276EE-2821-081C-0324-06DEF076D08E}"/>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9C004FC4-D47A-509F-63DC-33BD16A5BDF6}"/>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3930B21C-2C34-1DB3-7CF2-BC0F5BDE487D}"/>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0CE92757-10EC-BBDD-F8E1-99BEBE224E44}"/>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4D5252B6-B6EF-30A5-A198-74D529D58680}"/>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83758C8E-7C46-BE57-6370-632CC68AF994}"/>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8ABCA862-9F69-439A-50A3-B6F506C9130B}"/>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28288A4B-5517-5E4F-3D5E-5F2D96E365C1}"/>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196758E2-1705-C470-263F-7D39DDED8EC2}"/>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4ED4D9D2-7641-DE54-AA66-15A8FD646DF7}"/>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041789F6-82B9-7DD3-46CC-5A064EAEE2EF}"/>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574E91E6-BE8E-8655-0028-CBD0C3840A14}"/>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Tree>
    <p:extLst>
      <p:ext uri="{BB962C8B-B14F-4D97-AF65-F5344CB8AC3E}">
        <p14:creationId xmlns:p14="http://schemas.microsoft.com/office/powerpoint/2010/main" val="360582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1"/>
                                        </p:tgtEl>
                                        <p:attrNameLst>
                                          <p:attrName>style.visibility</p:attrName>
                                        </p:attrNameLst>
                                      </p:cBhvr>
                                      <p:to>
                                        <p:strVal val="visible"/>
                                      </p:to>
                                    </p:set>
                                    <p:anim calcmode="lin" valueType="num">
                                      <p:cBhvr additive="base">
                                        <p:cTn id="13" dur="500" fill="hold"/>
                                        <p:tgtEl>
                                          <p:spTgt spid="231"/>
                                        </p:tgtEl>
                                        <p:attrNameLst>
                                          <p:attrName>ppt_x</p:attrName>
                                        </p:attrNameLst>
                                      </p:cBhvr>
                                      <p:tavLst>
                                        <p:tav tm="0">
                                          <p:val>
                                            <p:strVal val="#ppt_x"/>
                                          </p:val>
                                        </p:tav>
                                        <p:tav tm="100000">
                                          <p:val>
                                            <p:strVal val="#ppt_x"/>
                                          </p:val>
                                        </p:tav>
                                      </p:tavLst>
                                    </p:anim>
                                    <p:anim calcmode="lin" valueType="num">
                                      <p:cBhvr additive="base">
                                        <p:cTn id="14" dur="500" fill="hold"/>
                                        <p:tgtEl>
                                          <p:spTgt spid="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utoUpdateAnimBg="0"/>
      <p:bldP spid="23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3A2AE-C356-06BE-3059-E5EE8B9A396D}"/>
            </a:ext>
          </a:extLst>
        </p:cNvPr>
        <p:cNvGrpSpPr/>
        <p:nvPr/>
      </p:nvGrpSpPr>
      <p:grpSpPr>
        <a:xfrm>
          <a:off x="0" y="0"/>
          <a:ext cx="0" cy="0"/>
          <a:chOff x="0" y="0"/>
          <a:chExt cx="0" cy="0"/>
        </a:xfrm>
      </p:grpSpPr>
      <p:sp>
        <p:nvSpPr>
          <p:cNvPr id="2" name="Text Box 7">
            <a:extLst>
              <a:ext uri="{FF2B5EF4-FFF2-40B4-BE49-F238E27FC236}">
                <a16:creationId xmlns:a16="http://schemas.microsoft.com/office/drawing/2014/main" id="{20377734-C7BF-1A36-80D9-820672C27441}"/>
              </a:ext>
            </a:extLst>
          </p:cNvPr>
          <p:cNvSpPr txBox="1">
            <a:spLocks noChangeArrowheads="1"/>
          </p:cNvSpPr>
          <p:nvPr/>
        </p:nvSpPr>
        <p:spPr bwMode="auto">
          <a:xfrm rot="19589112">
            <a:off x="580334" y="4893072"/>
            <a:ext cx="252986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3200" b="1" dirty="0"/>
              <a:t>J (B)  &amp; I (A)</a:t>
            </a:r>
          </a:p>
        </p:txBody>
      </p:sp>
      <p:pic>
        <p:nvPicPr>
          <p:cNvPr id="4" name="Graphic 3" descr="Crown with solid fill">
            <a:extLst>
              <a:ext uri="{FF2B5EF4-FFF2-40B4-BE49-F238E27FC236}">
                <a16:creationId xmlns:a16="http://schemas.microsoft.com/office/drawing/2014/main" id="{62372622-288B-FFE4-012E-EB03842E5E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64384" y="749264"/>
            <a:ext cx="2940246" cy="2940246"/>
          </a:xfrm>
          <a:prstGeom prst="rect">
            <a:avLst/>
          </a:prstGeom>
        </p:spPr>
      </p:pic>
      <p:graphicFrame>
        <p:nvGraphicFramePr>
          <p:cNvPr id="5" name="Table 4">
            <a:extLst>
              <a:ext uri="{FF2B5EF4-FFF2-40B4-BE49-F238E27FC236}">
                <a16:creationId xmlns:a16="http://schemas.microsoft.com/office/drawing/2014/main" id="{5250F953-FB11-FB3A-1B50-EBDBD3BBBD40}"/>
              </a:ext>
            </a:extLst>
          </p:cNvPr>
          <p:cNvGraphicFramePr>
            <a:graphicFrameLocks noGrp="1"/>
          </p:cNvGraphicFramePr>
          <p:nvPr>
            <p:extLst>
              <p:ext uri="{D42A27DB-BD31-4B8C-83A1-F6EECF244321}">
                <p14:modId xmlns:p14="http://schemas.microsoft.com/office/powerpoint/2010/main" val="2193773328"/>
              </p:ext>
            </p:extLst>
          </p:nvPr>
        </p:nvGraphicFramePr>
        <p:xfrm>
          <a:off x="3032568" y="4042460"/>
          <a:ext cx="8928471" cy="2286000"/>
        </p:xfrm>
        <a:graphic>
          <a:graphicData uri="http://schemas.openxmlformats.org/drawingml/2006/table">
            <a:tbl>
              <a:tblPr firstRow="1" bandRow="1">
                <a:tableStyleId>{5C22544A-7EE6-4342-B048-85BDC9FD1C3A}</a:tableStyleId>
              </a:tblPr>
              <a:tblGrid>
                <a:gridCol w="2976157">
                  <a:extLst>
                    <a:ext uri="{9D8B030D-6E8A-4147-A177-3AD203B41FA5}">
                      <a16:colId xmlns:a16="http://schemas.microsoft.com/office/drawing/2014/main" val="2160973127"/>
                    </a:ext>
                  </a:extLst>
                </a:gridCol>
                <a:gridCol w="2976157">
                  <a:extLst>
                    <a:ext uri="{9D8B030D-6E8A-4147-A177-3AD203B41FA5}">
                      <a16:colId xmlns:a16="http://schemas.microsoft.com/office/drawing/2014/main" val="2200625345"/>
                    </a:ext>
                  </a:extLst>
                </a:gridCol>
                <a:gridCol w="2976157">
                  <a:extLst>
                    <a:ext uri="{9D8B030D-6E8A-4147-A177-3AD203B41FA5}">
                      <a16:colId xmlns:a16="http://schemas.microsoft.com/office/drawing/2014/main" val="1454457656"/>
                    </a:ext>
                  </a:extLst>
                </a:gridCol>
              </a:tblGrid>
              <a:tr h="370840">
                <a:tc>
                  <a:txBody>
                    <a:bodyPr/>
                    <a:lstStyle/>
                    <a:p>
                      <a:pPr algn="ctr"/>
                      <a:r>
                        <a:rPr lang="en-US" sz="4400" dirty="0"/>
                        <a:t>Country</a:t>
                      </a:r>
                    </a:p>
                  </a:txBody>
                  <a:tcPr/>
                </a:tc>
                <a:tc>
                  <a:txBody>
                    <a:bodyPr/>
                    <a:lstStyle/>
                    <a:p>
                      <a:pPr algn="ctr"/>
                      <a:r>
                        <a:rPr lang="en-US" sz="4400" dirty="0"/>
                        <a:t>Conqueror</a:t>
                      </a:r>
                    </a:p>
                  </a:txBody>
                  <a:tcPr/>
                </a:tc>
                <a:tc>
                  <a:txBody>
                    <a:bodyPr/>
                    <a:lstStyle/>
                    <a:p>
                      <a:pPr algn="ctr"/>
                      <a:r>
                        <a:rPr lang="en-US" sz="4400" dirty="0"/>
                        <a:t>Date</a:t>
                      </a:r>
                    </a:p>
                  </a:txBody>
                  <a:tcPr/>
                </a:tc>
                <a:extLst>
                  <a:ext uri="{0D108BD9-81ED-4DB2-BD59-A6C34878D82A}">
                    <a16:rowId xmlns:a16="http://schemas.microsoft.com/office/drawing/2014/main" val="26121295"/>
                  </a:ext>
                </a:extLst>
              </a:tr>
              <a:tr h="370840">
                <a:tc>
                  <a:txBody>
                    <a:bodyPr/>
                    <a:lstStyle/>
                    <a:p>
                      <a:r>
                        <a:rPr lang="en-US" sz="4400" dirty="0"/>
                        <a:t>Israel</a:t>
                      </a:r>
                    </a:p>
                  </a:txBody>
                  <a:tcPr/>
                </a:tc>
                <a:tc>
                  <a:txBody>
                    <a:bodyPr/>
                    <a:lstStyle/>
                    <a:p>
                      <a:r>
                        <a:rPr lang="en-US" sz="4400" dirty="0"/>
                        <a:t>Assyria</a:t>
                      </a:r>
                    </a:p>
                  </a:txBody>
                  <a:tcPr/>
                </a:tc>
                <a:tc>
                  <a:txBody>
                    <a:bodyPr/>
                    <a:lstStyle/>
                    <a:p>
                      <a:r>
                        <a:rPr lang="en-US" sz="4400" dirty="0"/>
                        <a:t>722 BC</a:t>
                      </a:r>
                    </a:p>
                  </a:txBody>
                  <a:tcPr/>
                </a:tc>
                <a:extLst>
                  <a:ext uri="{0D108BD9-81ED-4DB2-BD59-A6C34878D82A}">
                    <a16:rowId xmlns:a16="http://schemas.microsoft.com/office/drawing/2014/main" val="1957255046"/>
                  </a:ext>
                </a:extLst>
              </a:tr>
              <a:tr h="370840">
                <a:tc>
                  <a:txBody>
                    <a:bodyPr/>
                    <a:lstStyle/>
                    <a:p>
                      <a:r>
                        <a:rPr lang="en-US" sz="4400" dirty="0"/>
                        <a:t>Judah</a:t>
                      </a:r>
                    </a:p>
                  </a:txBody>
                  <a:tcPr/>
                </a:tc>
                <a:tc>
                  <a:txBody>
                    <a:bodyPr/>
                    <a:lstStyle/>
                    <a:p>
                      <a:r>
                        <a:rPr lang="en-US" sz="4400" dirty="0"/>
                        <a:t>Babylon </a:t>
                      </a:r>
                    </a:p>
                  </a:txBody>
                  <a:tcPr/>
                </a:tc>
                <a:tc>
                  <a:txBody>
                    <a:bodyPr/>
                    <a:lstStyle/>
                    <a:p>
                      <a:r>
                        <a:rPr lang="en-US" sz="4400" dirty="0"/>
                        <a:t>586 BC</a:t>
                      </a:r>
                    </a:p>
                  </a:txBody>
                  <a:tcPr/>
                </a:tc>
                <a:extLst>
                  <a:ext uri="{0D108BD9-81ED-4DB2-BD59-A6C34878D82A}">
                    <a16:rowId xmlns:a16="http://schemas.microsoft.com/office/drawing/2014/main" val="130411080"/>
                  </a:ext>
                </a:extLst>
              </a:tr>
            </a:tbl>
          </a:graphicData>
        </a:graphic>
      </p:graphicFrame>
      <p:pic>
        <p:nvPicPr>
          <p:cNvPr id="6" name="Picture 5" descr="A map of israel with different countries/regions&#10;&#10;Description automatically generated">
            <a:extLst>
              <a:ext uri="{FF2B5EF4-FFF2-40B4-BE49-F238E27FC236}">
                <a16:creationId xmlns:a16="http://schemas.microsoft.com/office/drawing/2014/main" id="{3EEFC149-5730-4185-6971-1E3AC734A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568" y="380616"/>
            <a:ext cx="3703898" cy="3485369"/>
          </a:xfrm>
          <a:prstGeom prst="rect">
            <a:avLst/>
          </a:prstGeom>
        </p:spPr>
      </p:pic>
      <p:sp>
        <p:nvSpPr>
          <p:cNvPr id="7" name="Text Box 13">
            <a:extLst>
              <a:ext uri="{FF2B5EF4-FFF2-40B4-BE49-F238E27FC236}">
                <a16:creationId xmlns:a16="http://schemas.microsoft.com/office/drawing/2014/main" id="{CE411CF0-958E-7FB8-D711-58F4B2A10515}"/>
              </a:ext>
            </a:extLst>
          </p:cNvPr>
          <p:cNvSpPr txBox="1">
            <a:spLocks noChangeArrowheads="1"/>
          </p:cNvSpPr>
          <p:nvPr/>
        </p:nvSpPr>
        <p:spPr bwMode="auto">
          <a:xfrm>
            <a:off x="9226801" y="76251"/>
            <a:ext cx="1914307" cy="58477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200" b="1" dirty="0">
                <a:effectLst>
                  <a:outerShdw blurRad="38100" dist="38100" dir="2700000" algn="tl">
                    <a:srgbClr val="000000"/>
                  </a:outerShdw>
                </a:effectLst>
                <a:latin typeface="Arial" charset="0"/>
              </a:rPr>
              <a:t>Captivity</a:t>
            </a:r>
          </a:p>
        </p:txBody>
      </p:sp>
    </p:spTree>
    <p:extLst>
      <p:ext uri="{BB962C8B-B14F-4D97-AF65-F5344CB8AC3E}">
        <p14:creationId xmlns:p14="http://schemas.microsoft.com/office/powerpoint/2010/main" val="970560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0BB3A-9A49-8D85-CB63-C07A1EBD2BC4}"/>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2583F9B1-7B0E-03A1-0367-8AE5A1F1C51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5445F9E5-20F1-149C-C005-6A14B00771E2}"/>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BFD4F834-9520-6426-15E3-48697D0F2FD0}"/>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13068048-00AC-FDCF-7C1A-7C2CE0E65D4B}"/>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AC8399ED-0D49-92B5-04FD-325F43A5331E}"/>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D8D196E9-53C9-050B-BD4F-7391A48B23A4}"/>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0" name="Text Box 13">
            <a:extLst>
              <a:ext uri="{FF2B5EF4-FFF2-40B4-BE49-F238E27FC236}">
                <a16:creationId xmlns:a16="http://schemas.microsoft.com/office/drawing/2014/main" id="{12865197-0EFC-6D46-CB3A-5802B2F95C9C}"/>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211" name="Text Box 14">
            <a:extLst>
              <a:ext uri="{FF2B5EF4-FFF2-40B4-BE49-F238E27FC236}">
                <a16:creationId xmlns:a16="http://schemas.microsoft.com/office/drawing/2014/main" id="{21B72517-7FB8-3F5E-5D39-95BDBBEAF37F}"/>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212" name="Text Box 15">
            <a:extLst>
              <a:ext uri="{FF2B5EF4-FFF2-40B4-BE49-F238E27FC236}">
                <a16:creationId xmlns:a16="http://schemas.microsoft.com/office/drawing/2014/main" id="{51D101AC-E296-F971-79DE-03D26F8234E6}"/>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213" name="Text Box 16">
            <a:extLst>
              <a:ext uri="{FF2B5EF4-FFF2-40B4-BE49-F238E27FC236}">
                <a16:creationId xmlns:a16="http://schemas.microsoft.com/office/drawing/2014/main" id="{D2085032-2011-C255-6B05-42A6B2AB40E6}"/>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217" name="Text Box 7">
            <a:extLst>
              <a:ext uri="{FF2B5EF4-FFF2-40B4-BE49-F238E27FC236}">
                <a16:creationId xmlns:a16="http://schemas.microsoft.com/office/drawing/2014/main" id="{5842F32D-02AA-D248-4009-32541FE48C1E}"/>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1C13F6A4-4C8F-128D-86EC-12AF48F5AD1B}"/>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CAFA3B60-14C6-C6AC-F42E-7D9E2A50642B}"/>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E5CB7A8E-85C6-E62A-ABEF-7FFAFC4FEBE4}"/>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52CD7002-77BC-DE0E-22C0-EB54E21B36AC}"/>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D2EABFFD-B7B0-2D51-800C-5E98A02E93D0}"/>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67ECA8E4-29D6-B75F-1583-A4955F3C7408}"/>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63CB63DA-016C-273B-1963-CCFBBC8BB8B4}"/>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6FD16469-585B-162A-9767-66137AB833EE}"/>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0D1A8CDC-4EF7-CAC6-3822-92F9404A777B}"/>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36A2D9C4-064C-FD7B-AE68-3E7D27AD5915}"/>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B7282C0D-24C3-67A7-B3BA-4230E301C457}"/>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29" name="Text Box 7">
            <a:extLst>
              <a:ext uri="{FF2B5EF4-FFF2-40B4-BE49-F238E27FC236}">
                <a16:creationId xmlns:a16="http://schemas.microsoft.com/office/drawing/2014/main" id="{F4BCBF8F-0012-4EE8-1F36-1118B2640424}"/>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30" name="Text Box 7">
            <a:extLst>
              <a:ext uri="{FF2B5EF4-FFF2-40B4-BE49-F238E27FC236}">
                <a16:creationId xmlns:a16="http://schemas.microsoft.com/office/drawing/2014/main" id="{1B15233A-0253-D551-D09F-026678FEF36A}"/>
              </a:ext>
            </a:extLst>
          </p:cNvPr>
          <p:cNvSpPr txBox="1">
            <a:spLocks noChangeArrowheads="1"/>
          </p:cNvSpPr>
          <p:nvPr/>
        </p:nvSpPr>
        <p:spPr bwMode="auto">
          <a:xfrm rot="-2700000">
            <a:off x="6425291" y="2443190"/>
            <a:ext cx="14670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231" name="Text Box 7">
            <a:extLst>
              <a:ext uri="{FF2B5EF4-FFF2-40B4-BE49-F238E27FC236}">
                <a16:creationId xmlns:a16="http://schemas.microsoft.com/office/drawing/2014/main" id="{CF02302F-B083-5AC3-124F-B639BC6B8D28}"/>
              </a:ext>
            </a:extLst>
          </p:cNvPr>
          <p:cNvSpPr txBox="1">
            <a:spLocks noChangeArrowheads="1"/>
          </p:cNvSpPr>
          <p:nvPr/>
        </p:nvSpPr>
        <p:spPr bwMode="auto">
          <a:xfrm rot="-2700000">
            <a:off x="7022255" y="2492555"/>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232" name="Text Box 7">
            <a:extLst>
              <a:ext uri="{FF2B5EF4-FFF2-40B4-BE49-F238E27FC236}">
                <a16:creationId xmlns:a16="http://schemas.microsoft.com/office/drawing/2014/main" id="{BCA1E80C-DA94-5B5E-2A56-E34244A09EE1}"/>
              </a:ext>
            </a:extLst>
          </p:cNvPr>
          <p:cNvSpPr txBox="1">
            <a:spLocks noChangeArrowheads="1"/>
          </p:cNvSpPr>
          <p:nvPr/>
        </p:nvSpPr>
        <p:spPr bwMode="auto">
          <a:xfrm rot="-2700000">
            <a:off x="7967100" y="2417512"/>
            <a:ext cx="1063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Z • E • N</a:t>
            </a:r>
          </a:p>
        </p:txBody>
      </p:sp>
      <p:sp>
        <p:nvSpPr>
          <p:cNvPr id="237" name="Text Box 7">
            <a:extLst>
              <a:ext uri="{FF2B5EF4-FFF2-40B4-BE49-F238E27FC236}">
                <a16:creationId xmlns:a16="http://schemas.microsoft.com/office/drawing/2014/main" id="{285691EB-9806-5FF0-2673-C42170FF3270}"/>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7534FAF6-DC49-A84B-63F4-DFBB5BF7DD1A}"/>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sp>
        <p:nvSpPr>
          <p:cNvPr id="251" name="TextBox 250">
            <a:extLst>
              <a:ext uri="{FF2B5EF4-FFF2-40B4-BE49-F238E27FC236}">
                <a16:creationId xmlns:a16="http://schemas.microsoft.com/office/drawing/2014/main" id="{A959FDB3-7A0F-68F3-50A0-90B71AE50148}"/>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DFCE76C0-0E94-7D7D-819A-3EE55B499E57}"/>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FB0A0D62-4BBB-8B0D-614B-2A45BFD3016B}"/>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9841B6A7-8DC4-945C-DE37-2595F224C713}"/>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D2A96553-79C5-39A3-9B0D-662D809B8035}"/>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2C16E86F-0855-87CB-100B-B3245353BBF9}"/>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E8DF1B6A-2BAA-CB46-A9C2-C028DB0027D2}"/>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39A190AC-F430-F25A-0948-52092ECB1FF5}"/>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749EE4D9-02F9-F6AC-052F-44275B6236BB}"/>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43F8F40F-F3CB-9821-FF3E-756D9E07BFE0}"/>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234D927A-A8DE-BB7C-70EA-F9A790659BBE}"/>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8CA333A7-2D48-42B6-607C-EE584BFDB224}"/>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5CA615BD-A6D2-6237-AACC-BFA799DEE1E4}"/>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3F708E8C-CFB1-B3CD-6D61-CB9019719EE2}"/>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C0DFEC36-C156-F0F4-BCA7-F6488AB3AC7A}"/>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47E53370-E858-CDD1-747A-186F10485DED}"/>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4AA0FC20-CD22-EE58-956C-78BA718D32CD}"/>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D56B2CCA-E848-8B7F-5C14-EC0496DC050C}"/>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497C3028-C84B-6966-2563-CF4E948B5612}"/>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DDA3FE70-8E80-CC55-5396-192016B67539}"/>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74B0384F-7EC6-E52B-7C08-0A190D8CF552}"/>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2D204362-09FA-3DC1-A79A-DD8F59BADA0B}"/>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F6B662E2-AC88-8C29-E2E6-6BF605FC25E4}"/>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7EB93AB0-C485-1550-4BB4-2E64E3B0C02F}"/>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055C83BB-46AC-DA26-A0A8-35C41955ED73}"/>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7D41E277-6672-89AD-9079-C6CA4251E846}"/>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28512D5D-EE5A-E637-01BC-3A6747FFC4C4}"/>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27E19964-23FD-413C-336B-0DB5CCA75E6B}"/>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Tree>
    <p:extLst>
      <p:ext uri="{BB962C8B-B14F-4D97-AF65-F5344CB8AC3E}">
        <p14:creationId xmlns:p14="http://schemas.microsoft.com/office/powerpoint/2010/main" val="323705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fill="hold"/>
                                        <p:tgtEl>
                                          <p:spTgt spid="213"/>
                                        </p:tgtEl>
                                        <p:attrNameLst>
                                          <p:attrName>ppt_x</p:attrName>
                                        </p:attrNameLst>
                                      </p:cBhvr>
                                      <p:tavLst>
                                        <p:tav tm="0">
                                          <p:val>
                                            <p:strVal val="#ppt_x"/>
                                          </p:val>
                                        </p:tav>
                                        <p:tav tm="100000">
                                          <p:val>
                                            <p:strVal val="#ppt_x"/>
                                          </p:val>
                                        </p:tav>
                                      </p:tavLst>
                                    </p:anim>
                                    <p:anim calcmode="lin" valueType="num">
                                      <p:cBhvr additive="base">
                                        <p:cTn id="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additive="base">
                                        <p:cTn id="13" dur="500" fill="hold"/>
                                        <p:tgtEl>
                                          <p:spTgt spid="232"/>
                                        </p:tgtEl>
                                        <p:attrNameLst>
                                          <p:attrName>ppt_x</p:attrName>
                                        </p:attrNameLst>
                                      </p:cBhvr>
                                      <p:tavLst>
                                        <p:tav tm="0">
                                          <p:val>
                                            <p:strVal val="#ppt_x"/>
                                          </p:val>
                                        </p:tav>
                                        <p:tav tm="100000">
                                          <p:val>
                                            <p:strVal val="#ppt_x"/>
                                          </p:val>
                                        </p:tav>
                                      </p:tavLst>
                                    </p:anim>
                                    <p:anim calcmode="lin" valueType="num">
                                      <p:cBhvr additive="base">
                                        <p:cTn id="14" dur="500" fill="hold"/>
                                        <p:tgtEl>
                                          <p:spTgt spid="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utoUpdateAnimBg="0"/>
      <p:bldP spid="23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images of people in a city&#10;&#10;Description automatically generated">
            <a:extLst>
              <a:ext uri="{FF2B5EF4-FFF2-40B4-BE49-F238E27FC236}">
                <a16:creationId xmlns:a16="http://schemas.microsoft.com/office/drawing/2014/main" id="{E584AE84-54A6-2435-24A3-A00FB472FE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12" y="11204"/>
            <a:ext cx="11972383" cy="5313150"/>
          </a:xfrm>
          <a:prstGeom prst="rect">
            <a:avLst/>
          </a:prstGeom>
        </p:spPr>
      </p:pic>
      <p:sp>
        <p:nvSpPr>
          <p:cNvPr id="7" name="TextBox 6">
            <a:extLst>
              <a:ext uri="{FF2B5EF4-FFF2-40B4-BE49-F238E27FC236}">
                <a16:creationId xmlns:a16="http://schemas.microsoft.com/office/drawing/2014/main" id="{C0C11971-F2CD-F318-BCCF-9964CB83E766}"/>
              </a:ext>
            </a:extLst>
          </p:cNvPr>
          <p:cNvSpPr txBox="1"/>
          <p:nvPr/>
        </p:nvSpPr>
        <p:spPr>
          <a:xfrm>
            <a:off x="0" y="5412364"/>
            <a:ext cx="3761772" cy="1357103"/>
          </a:xfrm>
          <a:prstGeom prst="rect">
            <a:avLst/>
          </a:prstGeom>
          <a:noFill/>
        </p:spPr>
        <p:txBody>
          <a:bodyPr wrap="square">
            <a:spAutoFit/>
          </a:bodyPr>
          <a:lstStyle/>
          <a:p>
            <a:pPr algn="ctr">
              <a:lnSpc>
                <a:spcPct val="85000"/>
              </a:lnSpc>
            </a:pPr>
            <a:r>
              <a:rPr lang="en-US" sz="3200" b="1" dirty="0"/>
              <a:t>Zerubbabel</a:t>
            </a:r>
            <a:r>
              <a:rPr lang="en-US" sz="3200" dirty="0"/>
              <a:t> </a:t>
            </a:r>
          </a:p>
          <a:p>
            <a:pPr>
              <a:lnSpc>
                <a:spcPct val="85000"/>
              </a:lnSpc>
            </a:pPr>
            <a:r>
              <a:rPr lang="en-US" sz="3200" dirty="0"/>
              <a:t>The Governor &amp; Temple Rebuilder</a:t>
            </a:r>
          </a:p>
        </p:txBody>
      </p:sp>
      <p:sp>
        <p:nvSpPr>
          <p:cNvPr id="9" name="TextBox 8">
            <a:extLst>
              <a:ext uri="{FF2B5EF4-FFF2-40B4-BE49-F238E27FC236}">
                <a16:creationId xmlns:a16="http://schemas.microsoft.com/office/drawing/2014/main" id="{FDDB5ECD-7EFF-5A10-D857-9A7D16D9DDF1}"/>
              </a:ext>
            </a:extLst>
          </p:cNvPr>
          <p:cNvSpPr txBox="1"/>
          <p:nvPr/>
        </p:nvSpPr>
        <p:spPr>
          <a:xfrm>
            <a:off x="3948414" y="5468130"/>
            <a:ext cx="4408508" cy="1357103"/>
          </a:xfrm>
          <a:prstGeom prst="rect">
            <a:avLst/>
          </a:prstGeom>
          <a:noFill/>
        </p:spPr>
        <p:txBody>
          <a:bodyPr wrap="square">
            <a:spAutoFit/>
          </a:bodyPr>
          <a:lstStyle/>
          <a:p>
            <a:pPr algn="ctr">
              <a:lnSpc>
                <a:spcPct val="85000"/>
              </a:lnSpc>
            </a:pPr>
            <a:r>
              <a:rPr lang="en-US" sz="3200" b="1" dirty="0"/>
              <a:t>Ezra</a:t>
            </a:r>
            <a:r>
              <a:rPr lang="en-US" sz="3200" dirty="0"/>
              <a:t> </a:t>
            </a:r>
          </a:p>
          <a:p>
            <a:pPr>
              <a:lnSpc>
                <a:spcPct val="85000"/>
              </a:lnSpc>
            </a:pPr>
            <a:r>
              <a:rPr lang="en-US" sz="3200" dirty="0"/>
              <a:t>The Scribe &amp; Spiritual Reformer</a:t>
            </a:r>
          </a:p>
        </p:txBody>
      </p:sp>
      <p:sp>
        <p:nvSpPr>
          <p:cNvPr id="11" name="TextBox 10">
            <a:extLst>
              <a:ext uri="{FF2B5EF4-FFF2-40B4-BE49-F238E27FC236}">
                <a16:creationId xmlns:a16="http://schemas.microsoft.com/office/drawing/2014/main" id="{7397F64D-B23F-27F6-6560-EF40162AC7B7}"/>
              </a:ext>
            </a:extLst>
          </p:cNvPr>
          <p:cNvSpPr txBox="1"/>
          <p:nvPr/>
        </p:nvSpPr>
        <p:spPr>
          <a:xfrm>
            <a:off x="8356922" y="5468130"/>
            <a:ext cx="3856298" cy="1357103"/>
          </a:xfrm>
          <a:prstGeom prst="rect">
            <a:avLst/>
          </a:prstGeom>
          <a:noFill/>
        </p:spPr>
        <p:txBody>
          <a:bodyPr wrap="square">
            <a:spAutoFit/>
          </a:bodyPr>
          <a:lstStyle/>
          <a:p>
            <a:pPr algn="ctr">
              <a:lnSpc>
                <a:spcPct val="85000"/>
              </a:lnSpc>
            </a:pPr>
            <a:r>
              <a:rPr lang="en-US" sz="3200" b="1" dirty="0"/>
              <a:t>Nehemiah</a:t>
            </a:r>
          </a:p>
          <a:p>
            <a:pPr>
              <a:lnSpc>
                <a:spcPct val="85000"/>
              </a:lnSpc>
            </a:pPr>
            <a:r>
              <a:rPr lang="en-US" sz="3200" dirty="0"/>
              <a:t> The Wall Builder &amp; Political Leader</a:t>
            </a:r>
          </a:p>
        </p:txBody>
      </p:sp>
    </p:spTree>
    <p:extLst>
      <p:ext uri="{BB962C8B-B14F-4D97-AF65-F5344CB8AC3E}">
        <p14:creationId xmlns:p14="http://schemas.microsoft.com/office/powerpoint/2010/main" val="296898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DFA7E-96BA-C442-B13D-F0A1E9F64EB3}"/>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1C15276C-3751-156E-E21B-7673F2A1C4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597A9E93-6C3E-9F1A-B17E-16BC01255DD2}"/>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49325DFD-7F24-8C87-CFBB-806297D4B2DC}"/>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AF532EB9-A4AA-6EDD-F44F-568402F72823}"/>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749CB302-DE52-BA8D-8AA2-ED93CF58FB5B}"/>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C67C20F5-14D6-08F8-654B-6B0A2C162C6D}"/>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0" name="Text Box 13">
            <a:extLst>
              <a:ext uri="{FF2B5EF4-FFF2-40B4-BE49-F238E27FC236}">
                <a16:creationId xmlns:a16="http://schemas.microsoft.com/office/drawing/2014/main" id="{6B9691B7-C719-ADAF-4B12-8975F4C78200}"/>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211" name="Text Box 14">
            <a:extLst>
              <a:ext uri="{FF2B5EF4-FFF2-40B4-BE49-F238E27FC236}">
                <a16:creationId xmlns:a16="http://schemas.microsoft.com/office/drawing/2014/main" id="{4B8C33F6-190A-C892-CA00-8A59E8C207C9}"/>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212" name="Text Box 15">
            <a:extLst>
              <a:ext uri="{FF2B5EF4-FFF2-40B4-BE49-F238E27FC236}">
                <a16:creationId xmlns:a16="http://schemas.microsoft.com/office/drawing/2014/main" id="{378D1EA5-B508-212C-9AF7-F751CE453004}"/>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213" name="Text Box 16">
            <a:extLst>
              <a:ext uri="{FF2B5EF4-FFF2-40B4-BE49-F238E27FC236}">
                <a16:creationId xmlns:a16="http://schemas.microsoft.com/office/drawing/2014/main" id="{C2825275-415C-B52D-B66A-20B1B807C1F2}"/>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214" name="Text Box 17">
            <a:extLst>
              <a:ext uri="{FF2B5EF4-FFF2-40B4-BE49-F238E27FC236}">
                <a16:creationId xmlns:a16="http://schemas.microsoft.com/office/drawing/2014/main" id="{68ED58BE-4C04-F354-853E-CD5135FA30E8}"/>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217" name="Text Box 7">
            <a:extLst>
              <a:ext uri="{FF2B5EF4-FFF2-40B4-BE49-F238E27FC236}">
                <a16:creationId xmlns:a16="http://schemas.microsoft.com/office/drawing/2014/main" id="{35A978C9-EDDF-A8DA-6659-DB23BDC69B97}"/>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744E8490-21EA-D5C0-DE80-FB95C13ADDAD}"/>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361F8FA4-97D3-4F42-3785-1BBF77AE686D}"/>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D5924D16-3AD1-E8A1-18DC-0CEEFB71BEF8}"/>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D0BED674-7CD5-7B91-2141-9F2C1A287EA4}"/>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1748F1B8-0991-8100-D1C8-D9DBD5BA1BF5}"/>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ED5979E4-BC2E-204F-2D97-6135DB6CB7AA}"/>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D749A0F2-B393-1655-4C24-202AFCF1029B}"/>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D8D68EF0-5BB8-CD0F-F80C-8FC048BEF126}"/>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35DD3FAA-CCAC-3A86-5C0D-2833881C150E}"/>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3520A4F2-EAC2-678D-67D4-35B280D86AFA}"/>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F0947275-510E-F596-719F-54E01004C59C}"/>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29" name="Text Box 7">
            <a:extLst>
              <a:ext uri="{FF2B5EF4-FFF2-40B4-BE49-F238E27FC236}">
                <a16:creationId xmlns:a16="http://schemas.microsoft.com/office/drawing/2014/main" id="{808599F7-7E78-4E66-75E5-4D59FC90CFEA}"/>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30" name="Text Box 7">
            <a:extLst>
              <a:ext uri="{FF2B5EF4-FFF2-40B4-BE49-F238E27FC236}">
                <a16:creationId xmlns:a16="http://schemas.microsoft.com/office/drawing/2014/main" id="{470F55CB-B30C-D63F-40E1-0D51BBCF11E3}"/>
              </a:ext>
            </a:extLst>
          </p:cNvPr>
          <p:cNvSpPr txBox="1">
            <a:spLocks noChangeArrowheads="1"/>
          </p:cNvSpPr>
          <p:nvPr/>
        </p:nvSpPr>
        <p:spPr bwMode="auto">
          <a:xfrm rot="-2700000">
            <a:off x="6425291" y="2443190"/>
            <a:ext cx="14670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231" name="Text Box 7">
            <a:extLst>
              <a:ext uri="{FF2B5EF4-FFF2-40B4-BE49-F238E27FC236}">
                <a16:creationId xmlns:a16="http://schemas.microsoft.com/office/drawing/2014/main" id="{C9EA1053-0247-FE2F-5FF0-1EA951725743}"/>
              </a:ext>
            </a:extLst>
          </p:cNvPr>
          <p:cNvSpPr txBox="1">
            <a:spLocks noChangeArrowheads="1"/>
          </p:cNvSpPr>
          <p:nvPr/>
        </p:nvSpPr>
        <p:spPr bwMode="auto">
          <a:xfrm rot="-2700000">
            <a:off x="7022255" y="2492555"/>
            <a:ext cx="15057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232" name="Text Box 7">
            <a:extLst>
              <a:ext uri="{FF2B5EF4-FFF2-40B4-BE49-F238E27FC236}">
                <a16:creationId xmlns:a16="http://schemas.microsoft.com/office/drawing/2014/main" id="{0E7EEAB5-2672-60E4-BC11-B830FCDD5FFE}"/>
              </a:ext>
            </a:extLst>
          </p:cNvPr>
          <p:cNvSpPr txBox="1">
            <a:spLocks noChangeArrowheads="1"/>
          </p:cNvSpPr>
          <p:nvPr/>
        </p:nvSpPr>
        <p:spPr bwMode="auto">
          <a:xfrm rot="-2700000">
            <a:off x="7967100" y="2417512"/>
            <a:ext cx="1063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Z • E • N</a:t>
            </a:r>
          </a:p>
        </p:txBody>
      </p:sp>
      <p:sp>
        <p:nvSpPr>
          <p:cNvPr id="233" name="Text Box 7">
            <a:extLst>
              <a:ext uri="{FF2B5EF4-FFF2-40B4-BE49-F238E27FC236}">
                <a16:creationId xmlns:a16="http://schemas.microsoft.com/office/drawing/2014/main" id="{DB66CA49-74C8-ABAC-68D4-4C5F1ACA4690}"/>
              </a:ext>
            </a:extLst>
          </p:cNvPr>
          <p:cNvSpPr txBox="1">
            <a:spLocks noChangeArrowheads="1"/>
          </p:cNvSpPr>
          <p:nvPr/>
        </p:nvSpPr>
        <p:spPr bwMode="auto">
          <a:xfrm rot="-2700000">
            <a:off x="8406130" y="2547244"/>
            <a:ext cx="14725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P • G • H • R</a:t>
            </a:r>
          </a:p>
        </p:txBody>
      </p:sp>
      <p:sp>
        <p:nvSpPr>
          <p:cNvPr id="237" name="Text Box 7">
            <a:extLst>
              <a:ext uri="{FF2B5EF4-FFF2-40B4-BE49-F238E27FC236}">
                <a16:creationId xmlns:a16="http://schemas.microsoft.com/office/drawing/2014/main" id="{83340B44-8624-6937-9038-68CA0062B7BF}"/>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8D5FB90C-7590-BB4F-A462-4A18C653A0EF}"/>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sp>
        <p:nvSpPr>
          <p:cNvPr id="251" name="TextBox 250">
            <a:extLst>
              <a:ext uri="{FF2B5EF4-FFF2-40B4-BE49-F238E27FC236}">
                <a16:creationId xmlns:a16="http://schemas.microsoft.com/office/drawing/2014/main" id="{D371D39B-8D09-5F64-A06B-370E692F397C}"/>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5C2037C8-9925-41A6-0F23-16FEAE0357A9}"/>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0696F566-2829-052D-524D-E0F11CFF9AC8}"/>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0F7F813E-04AD-5046-4FC3-D9710C5F0257}"/>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04977A96-8263-6DFA-FC74-97F1FA5819EB}"/>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9770DA43-0C90-026D-2543-23C7C9FFC690}"/>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0ED748A9-6290-78FC-7063-882C44601F39}"/>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F8E6BB2B-AD93-F056-03C2-83FD8A268384}"/>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8709AB07-34A6-1DBC-D5A6-57D318E52E21}"/>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7C42DB01-BE7B-8775-6356-737026DE1C1A}"/>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8362B0EB-9526-7E8A-771E-DDC94AE070CC}"/>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5C430FCF-7965-1005-830A-8522871E9B89}"/>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98FDD71C-4757-54A6-A1A3-83325781F10A}"/>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FF9E539E-BD99-F84B-9644-AFD426A23A75}"/>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7B49EF0E-05FD-D3A3-E61F-91AA989AA466}"/>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2845B273-B888-3316-0587-ACB55C4C84DC}"/>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AABB1B8F-205E-58BD-6A24-218F1C8E6288}"/>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F59423FC-7656-F447-140E-692DE1CD10D1}"/>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FC846026-E507-C0D2-2740-1B7F8E7CEAB4}"/>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E49E69C0-D9FC-A5E9-4B97-6939DD6BA603}"/>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BA704F46-E72E-734E-58D9-E61579B42D5A}"/>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6CE0F972-61C2-5F4B-477F-E53EABE27C6F}"/>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9EDBC4B3-58A2-6EB1-1E34-1CB53CD0E718}"/>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C491D2BB-B0BD-A2C9-E1A0-22057FE50AE3}"/>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88FA8A0F-2F0E-E777-EAB7-01FC5E5FFCF6}"/>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5A1013A4-6088-E9D9-1C41-A50036335331}"/>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26DAFE04-76E6-B1E7-C9B2-B16A200C6986}"/>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A7E00008-7DB8-873F-842B-3F1314FCD568}"/>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Tree>
    <p:extLst>
      <p:ext uri="{BB962C8B-B14F-4D97-AF65-F5344CB8AC3E}">
        <p14:creationId xmlns:p14="http://schemas.microsoft.com/office/powerpoint/2010/main" val="161566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fill="hold"/>
                                        <p:tgtEl>
                                          <p:spTgt spid="214"/>
                                        </p:tgtEl>
                                        <p:attrNameLst>
                                          <p:attrName>ppt_x</p:attrName>
                                        </p:attrNameLst>
                                      </p:cBhvr>
                                      <p:tavLst>
                                        <p:tav tm="0">
                                          <p:val>
                                            <p:strVal val="#ppt_x"/>
                                          </p:val>
                                        </p:tav>
                                        <p:tav tm="100000">
                                          <p:val>
                                            <p:strVal val="#ppt_x"/>
                                          </p:val>
                                        </p:tav>
                                      </p:tavLst>
                                    </p:anim>
                                    <p:anim calcmode="lin" valueType="num">
                                      <p:cBhvr additive="base">
                                        <p:cTn id="8" dur="500" fill="hold"/>
                                        <p:tgtEl>
                                          <p:spTgt spid="2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3"/>
                                        </p:tgtEl>
                                        <p:attrNameLst>
                                          <p:attrName>style.visibility</p:attrName>
                                        </p:attrNameLst>
                                      </p:cBhvr>
                                      <p:to>
                                        <p:strVal val="visible"/>
                                      </p:to>
                                    </p:set>
                                    <p:anim calcmode="lin" valueType="num">
                                      <p:cBhvr additive="base">
                                        <p:cTn id="13" dur="500" fill="hold"/>
                                        <p:tgtEl>
                                          <p:spTgt spid="233"/>
                                        </p:tgtEl>
                                        <p:attrNameLst>
                                          <p:attrName>ppt_x</p:attrName>
                                        </p:attrNameLst>
                                      </p:cBhvr>
                                      <p:tavLst>
                                        <p:tav tm="0">
                                          <p:val>
                                            <p:strVal val="#ppt_x"/>
                                          </p:val>
                                        </p:tav>
                                        <p:tav tm="100000">
                                          <p:val>
                                            <p:strVal val="#ppt_x"/>
                                          </p:val>
                                        </p:tav>
                                      </p:tavLst>
                                    </p:anim>
                                    <p:anim calcmode="lin" valueType="num">
                                      <p:cBhvr additive="base">
                                        <p:cTn id="14"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utoUpdateAnimBg="0"/>
      <p:bldP spid="23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3A3B635-937F-7304-9E20-ECAD127D1EA9}"/>
            </a:ext>
          </a:extLst>
        </p:cNvPr>
        <p:cNvGrpSpPr/>
        <p:nvPr/>
      </p:nvGrpSpPr>
      <p:grpSpPr>
        <a:xfrm>
          <a:off x="0" y="0"/>
          <a:ext cx="0" cy="0"/>
          <a:chOff x="0" y="0"/>
          <a:chExt cx="0" cy="0"/>
        </a:xfrm>
      </p:grpSpPr>
      <p:pic>
        <p:nvPicPr>
          <p:cNvPr id="5" name="Picture 4" descr="A map of a subway system&#10;&#10;Description automatically generated">
            <a:extLst>
              <a:ext uri="{FF2B5EF4-FFF2-40B4-BE49-F238E27FC236}">
                <a16:creationId xmlns:a16="http://schemas.microsoft.com/office/drawing/2014/main" id="{6F1BAC00-446F-47B5-C072-6BBE571306D2}"/>
              </a:ext>
            </a:extLst>
          </p:cNvPr>
          <p:cNvPicPr>
            <a:picLocks noChangeAspect="1"/>
          </p:cNvPicPr>
          <p:nvPr/>
        </p:nvPicPr>
        <p:blipFill>
          <a:blip r:embed="rId2" cstate="email">
            <a:clrChange>
              <a:clrFrom>
                <a:srgbClr val="DCEBF0"/>
              </a:clrFrom>
              <a:clrTo>
                <a:srgbClr val="DCEBF0">
                  <a:alpha val="0"/>
                </a:srgbClr>
              </a:clrTo>
            </a:clrChange>
            <a:extLst>
              <a:ext uri="{28A0092B-C50C-407E-A947-70E740481C1C}">
                <a14:useLocalDpi xmlns:a14="http://schemas.microsoft.com/office/drawing/2010/main"/>
              </a:ext>
            </a:extLst>
          </a:blip>
          <a:stretch>
            <a:fillRect/>
          </a:stretch>
        </p:blipFill>
        <p:spPr>
          <a:xfrm>
            <a:off x="1018293" y="118399"/>
            <a:ext cx="7527471" cy="5368001"/>
          </a:xfrm>
          <a:prstGeom prst="rect">
            <a:avLst/>
          </a:prstGeom>
        </p:spPr>
      </p:pic>
      <p:sp>
        <p:nvSpPr>
          <p:cNvPr id="3" name="Content Placeholder 2">
            <a:extLst>
              <a:ext uri="{FF2B5EF4-FFF2-40B4-BE49-F238E27FC236}">
                <a16:creationId xmlns:a16="http://schemas.microsoft.com/office/drawing/2014/main" id="{92EF0DDE-2D88-C176-A549-ED2FD110BDF6}"/>
              </a:ext>
            </a:extLst>
          </p:cNvPr>
          <p:cNvSpPr txBox="1">
            <a:spLocks/>
          </p:cNvSpPr>
          <p:nvPr/>
        </p:nvSpPr>
        <p:spPr>
          <a:xfrm>
            <a:off x="0" y="5602147"/>
            <a:ext cx="9375494" cy="12558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000" b="1" dirty="0">
                <a:solidFill>
                  <a:schemeClr val="bg1"/>
                </a:solidFill>
                <a:effectLst>
                  <a:glow rad="127000">
                    <a:schemeClr val="tx1"/>
                  </a:glow>
                </a:effectLst>
              </a:rPr>
              <a:t>Is it possible to create a transit map </a:t>
            </a:r>
          </a:p>
          <a:p>
            <a:pPr marL="0" indent="0" algn="ctr">
              <a:spcBef>
                <a:spcPts val="0"/>
              </a:spcBef>
              <a:buNone/>
            </a:pPr>
            <a:r>
              <a:rPr lang="en-US" sz="4000" b="1" dirty="0">
                <a:solidFill>
                  <a:schemeClr val="bg1"/>
                </a:solidFill>
                <a:effectLst>
                  <a:glow rad="127000">
                    <a:schemeClr val="tx1"/>
                  </a:glow>
                </a:effectLst>
              </a:rPr>
              <a:t>to understanding the Bible</a:t>
            </a:r>
          </a:p>
        </p:txBody>
      </p:sp>
      <p:sp>
        <p:nvSpPr>
          <p:cNvPr id="7" name="Content Placeholder 2">
            <a:extLst>
              <a:ext uri="{FF2B5EF4-FFF2-40B4-BE49-F238E27FC236}">
                <a16:creationId xmlns:a16="http://schemas.microsoft.com/office/drawing/2014/main" id="{7588CD3A-C4AD-3407-CF2F-8174D0191A6C}"/>
              </a:ext>
            </a:extLst>
          </p:cNvPr>
          <p:cNvSpPr txBox="1">
            <a:spLocks/>
          </p:cNvSpPr>
          <p:nvPr/>
        </p:nvSpPr>
        <p:spPr>
          <a:xfrm>
            <a:off x="6003404" y="5613720"/>
            <a:ext cx="6188596" cy="715701"/>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000" b="1" dirty="0">
                <a:solidFill>
                  <a:srgbClr val="FFFF00"/>
                </a:solidFill>
                <a:effectLst>
                  <a:glow rad="127000">
                    <a:schemeClr val="tx1"/>
                  </a:glow>
                </a:effectLst>
              </a:rPr>
              <a:t>----------------“big picture”</a:t>
            </a:r>
          </a:p>
        </p:txBody>
      </p:sp>
    </p:spTree>
    <p:extLst>
      <p:ext uri="{BB962C8B-B14F-4D97-AF65-F5344CB8AC3E}">
        <p14:creationId xmlns:p14="http://schemas.microsoft.com/office/powerpoint/2010/main" val="190829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0BDFB-5641-6531-AD4E-F0A9431168B1}"/>
            </a:ext>
          </a:extLst>
        </p:cNvPr>
        <p:cNvGrpSpPr/>
        <p:nvPr/>
      </p:nvGrpSpPr>
      <p:grpSpPr>
        <a:xfrm>
          <a:off x="0" y="0"/>
          <a:ext cx="0" cy="0"/>
          <a:chOff x="0" y="0"/>
          <a:chExt cx="0" cy="0"/>
        </a:xfrm>
      </p:grpSpPr>
      <p:pic>
        <p:nvPicPr>
          <p:cNvPr id="17" name="Picture 16" descr="A map of israel with different countries/regions&#10;&#10;Description automatically generated">
            <a:extLst>
              <a:ext uri="{FF2B5EF4-FFF2-40B4-BE49-F238E27FC236}">
                <a16:creationId xmlns:a16="http://schemas.microsoft.com/office/drawing/2014/main" id="{E19C6943-AE72-CD93-54D1-766398A64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810" y="2790375"/>
            <a:ext cx="1108942" cy="1043514"/>
          </a:xfrm>
          <a:prstGeom prst="rect">
            <a:avLst/>
          </a:prstGeom>
        </p:spPr>
      </p:pic>
      <p:pic>
        <p:nvPicPr>
          <p:cNvPr id="3" name="Picture 2" descr="A map of the mesopotamia and euphrates&#10;&#10;Description automatically generated">
            <a:extLst>
              <a:ext uri="{FF2B5EF4-FFF2-40B4-BE49-F238E27FC236}">
                <a16:creationId xmlns:a16="http://schemas.microsoft.com/office/drawing/2014/main" id="{5ACD82E0-CD1C-9EBB-F914-73B4694DB8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8" name="TextBox 7">
            <a:extLst>
              <a:ext uri="{FF2B5EF4-FFF2-40B4-BE49-F238E27FC236}">
                <a16:creationId xmlns:a16="http://schemas.microsoft.com/office/drawing/2014/main" id="{9B484D0C-E725-6BE9-9FF7-2B008E7DE616}"/>
              </a:ext>
            </a:extLst>
          </p:cNvPr>
          <p:cNvSpPr txBox="1"/>
          <p:nvPr/>
        </p:nvSpPr>
        <p:spPr>
          <a:xfrm>
            <a:off x="10485120" y="1926336"/>
            <a:ext cx="1634422" cy="707886"/>
          </a:xfrm>
          <a:prstGeom prst="rect">
            <a:avLst/>
          </a:prstGeom>
          <a:noFill/>
        </p:spPr>
        <p:txBody>
          <a:bodyPr wrap="none" rtlCol="0">
            <a:spAutoFit/>
          </a:bodyPr>
          <a:lstStyle/>
          <a:p>
            <a:r>
              <a:rPr lang="en-US" sz="4000" b="1" dirty="0"/>
              <a:t>Persia</a:t>
            </a:r>
          </a:p>
        </p:txBody>
      </p:sp>
      <p:sp>
        <p:nvSpPr>
          <p:cNvPr id="10" name="TextBox 9">
            <a:extLst>
              <a:ext uri="{FF2B5EF4-FFF2-40B4-BE49-F238E27FC236}">
                <a16:creationId xmlns:a16="http://schemas.microsoft.com/office/drawing/2014/main" id="{F290A945-6C66-6020-C7C7-D7CEC87C8B44}"/>
              </a:ext>
            </a:extLst>
          </p:cNvPr>
          <p:cNvSpPr txBox="1"/>
          <p:nvPr/>
        </p:nvSpPr>
        <p:spPr>
          <a:xfrm>
            <a:off x="843214" y="-69448"/>
            <a:ext cx="1874872" cy="707886"/>
          </a:xfrm>
          <a:prstGeom prst="rect">
            <a:avLst/>
          </a:prstGeom>
          <a:noFill/>
        </p:spPr>
        <p:txBody>
          <a:bodyPr wrap="none" rtlCol="0">
            <a:spAutoFit/>
          </a:bodyPr>
          <a:lstStyle/>
          <a:p>
            <a:r>
              <a:rPr lang="en-US" sz="4000" b="1" dirty="0"/>
              <a:t>Greece</a:t>
            </a:r>
          </a:p>
        </p:txBody>
      </p:sp>
      <p:sp>
        <p:nvSpPr>
          <p:cNvPr id="11" name="TextBox 10">
            <a:extLst>
              <a:ext uri="{FF2B5EF4-FFF2-40B4-BE49-F238E27FC236}">
                <a16:creationId xmlns:a16="http://schemas.microsoft.com/office/drawing/2014/main" id="{05CFF57D-7FDE-88C4-C2C3-2F22AD8A77CA}"/>
              </a:ext>
            </a:extLst>
          </p:cNvPr>
          <p:cNvSpPr txBox="1"/>
          <p:nvPr/>
        </p:nvSpPr>
        <p:spPr>
          <a:xfrm>
            <a:off x="2001451" y="2634222"/>
            <a:ext cx="1495089" cy="707886"/>
          </a:xfrm>
          <a:prstGeom prst="rect">
            <a:avLst/>
          </a:prstGeom>
          <a:noFill/>
        </p:spPr>
        <p:txBody>
          <a:bodyPr wrap="none" rtlCol="0">
            <a:spAutoFit/>
          </a:bodyPr>
          <a:lstStyle/>
          <a:p>
            <a:r>
              <a:rPr lang="en-US" sz="4000" b="1" dirty="0"/>
              <a:t>Israel</a:t>
            </a:r>
          </a:p>
        </p:txBody>
      </p:sp>
      <p:cxnSp>
        <p:nvCxnSpPr>
          <p:cNvPr id="13" name="Straight Connector 12">
            <a:extLst>
              <a:ext uri="{FF2B5EF4-FFF2-40B4-BE49-F238E27FC236}">
                <a16:creationId xmlns:a16="http://schemas.microsoft.com/office/drawing/2014/main" id="{0C630D31-B565-A2CF-6E2B-CB2C22AB8E78}"/>
              </a:ext>
            </a:extLst>
          </p:cNvPr>
          <p:cNvCxnSpPr>
            <a:cxnSpLocks/>
          </p:cNvCxnSpPr>
          <p:nvPr/>
        </p:nvCxnSpPr>
        <p:spPr>
          <a:xfrm flipH="1" flipV="1">
            <a:off x="3496540" y="3064536"/>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B034C01-3EA3-F5E1-4B6B-7CA1517C1341}"/>
              </a:ext>
            </a:extLst>
          </p:cNvPr>
          <p:cNvSpPr txBox="1"/>
          <p:nvPr/>
        </p:nvSpPr>
        <p:spPr>
          <a:xfrm>
            <a:off x="5544465" y="3811011"/>
            <a:ext cx="3207929" cy="3046988"/>
          </a:xfrm>
          <a:prstGeom prst="rect">
            <a:avLst/>
          </a:prstGeom>
          <a:noFill/>
        </p:spPr>
        <p:txBody>
          <a:bodyPr wrap="none" rtlCol="0">
            <a:spAutoFit/>
          </a:bodyPr>
          <a:lstStyle/>
          <a:p>
            <a:r>
              <a:rPr lang="en-US" sz="4800" b="1" dirty="0">
                <a:latin typeface="Aptos Black" panose="020B0004020202020204" pitchFamily="34" charset="0"/>
              </a:rPr>
              <a:t>P</a:t>
            </a:r>
            <a:r>
              <a:rPr lang="en-US" sz="4000" b="1" dirty="0"/>
              <a:t>ersian</a:t>
            </a:r>
          </a:p>
          <a:p>
            <a:r>
              <a:rPr lang="en-US" sz="4800" b="1" dirty="0">
                <a:latin typeface="Aptos Black" panose="020B0004020202020204" pitchFamily="34" charset="0"/>
              </a:rPr>
              <a:t>G</a:t>
            </a:r>
            <a:r>
              <a:rPr lang="en-US" sz="4000" b="1" dirty="0"/>
              <a:t>reek</a:t>
            </a:r>
          </a:p>
          <a:p>
            <a:r>
              <a:rPr lang="en-US" sz="4800" b="1" dirty="0">
                <a:latin typeface="Aptos Black" panose="020B0004020202020204" pitchFamily="34" charset="0"/>
              </a:rPr>
              <a:t>H</a:t>
            </a:r>
            <a:r>
              <a:rPr lang="en-US" sz="4000" b="1" dirty="0"/>
              <a:t>asmonean </a:t>
            </a:r>
          </a:p>
          <a:p>
            <a:r>
              <a:rPr lang="en-US" sz="4800" b="1" dirty="0">
                <a:latin typeface="Aptos Black" panose="020B0004020202020204" pitchFamily="34" charset="0"/>
              </a:rPr>
              <a:t>R</a:t>
            </a:r>
            <a:r>
              <a:rPr lang="en-US" sz="4000" b="1" dirty="0"/>
              <a:t>oman</a:t>
            </a:r>
          </a:p>
        </p:txBody>
      </p:sp>
    </p:spTree>
    <p:extLst>
      <p:ext uri="{BB962C8B-B14F-4D97-AF65-F5344CB8AC3E}">
        <p14:creationId xmlns:p14="http://schemas.microsoft.com/office/powerpoint/2010/main" val="54355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4901CB-3DC4-F74A-7F17-2EA702C04C8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5ABCEF5-B179-535E-24E8-665488DA7B57}"/>
              </a:ext>
            </a:extLst>
          </p:cNvPr>
          <p:cNvSpPr txBox="1"/>
          <p:nvPr/>
        </p:nvSpPr>
        <p:spPr>
          <a:xfrm>
            <a:off x="7660898" y="7620"/>
            <a:ext cx="1643399" cy="707886"/>
          </a:xfrm>
          <a:prstGeom prst="rect">
            <a:avLst/>
          </a:prstGeom>
          <a:solidFill>
            <a:schemeClr val="bg1"/>
          </a:solidFill>
        </p:spPr>
        <p:txBody>
          <a:bodyPr wrap="none" rtlCol="0">
            <a:spAutoFit/>
          </a:bodyPr>
          <a:lstStyle/>
          <a:p>
            <a:r>
              <a:rPr lang="en-US" sz="4000" b="1" dirty="0"/>
              <a:t>              </a:t>
            </a:r>
          </a:p>
        </p:txBody>
      </p:sp>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E1F1C744-BD51-9E29-8F5C-62EC41D2D46B}"/>
              </a:ext>
            </a:extLst>
          </p:cNvPr>
          <p:cNvSpPr txBox="1"/>
          <p:nvPr/>
        </p:nvSpPr>
        <p:spPr>
          <a:xfrm>
            <a:off x="7658518" y="7877"/>
            <a:ext cx="3693319" cy="707886"/>
          </a:xfrm>
          <a:prstGeom prst="rect">
            <a:avLst/>
          </a:prstGeom>
          <a:solidFill>
            <a:schemeClr val="bg1"/>
          </a:solidFill>
        </p:spPr>
        <p:txBody>
          <a:bodyPr wrap="none" rtlCol="0">
            <a:spAutoFit/>
          </a:bodyPr>
          <a:lstStyle/>
          <a:p>
            <a:r>
              <a:rPr lang="en-US" sz="4000" b="1" dirty="0"/>
              <a:t>Persian Empire</a:t>
            </a:r>
          </a:p>
        </p:txBody>
      </p:sp>
      <p:sp>
        <p:nvSpPr>
          <p:cNvPr id="4" name="TextBox 3">
            <a:extLst>
              <a:ext uri="{FF2B5EF4-FFF2-40B4-BE49-F238E27FC236}">
                <a16:creationId xmlns:a16="http://schemas.microsoft.com/office/drawing/2014/main" id="{218FCDEF-E7A9-17B5-8BB4-0FA61C9B2449}"/>
              </a:ext>
            </a:extLst>
          </p:cNvPr>
          <p:cNvSpPr txBox="1"/>
          <p:nvPr/>
        </p:nvSpPr>
        <p:spPr>
          <a:xfrm>
            <a:off x="7660898" y="7620"/>
            <a:ext cx="1634422" cy="707886"/>
          </a:xfrm>
          <a:prstGeom prst="rect">
            <a:avLst/>
          </a:prstGeom>
          <a:noFill/>
        </p:spPr>
        <p:txBody>
          <a:bodyPr wrap="none" rtlCol="0">
            <a:spAutoFit/>
          </a:bodyPr>
          <a:lstStyle/>
          <a:p>
            <a:r>
              <a:rPr lang="en-US" sz="4000" b="1" dirty="0"/>
              <a:t>Persia</a:t>
            </a:r>
          </a:p>
        </p:txBody>
      </p:sp>
      <p:pic>
        <p:nvPicPr>
          <p:cNvPr id="8" name="Picture 7" descr="A map of the middle east&#10;&#10;Description automatically generated">
            <a:extLst>
              <a:ext uri="{FF2B5EF4-FFF2-40B4-BE49-F238E27FC236}">
                <a16:creationId xmlns:a16="http://schemas.microsoft.com/office/drawing/2014/main" id="{DB80DBE4-AC88-A8FF-3A99-C1BF477689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1" cy="6850123"/>
          </a:xfrm>
          <a:prstGeom prst="rect">
            <a:avLst/>
          </a:prstGeom>
        </p:spPr>
      </p:pic>
    </p:spTree>
    <p:extLst>
      <p:ext uri="{BB962C8B-B14F-4D97-AF65-F5344CB8AC3E}">
        <p14:creationId xmlns:p14="http://schemas.microsoft.com/office/powerpoint/2010/main" val="181594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264D5A-5084-9840-F761-0E8DEDBEB229}"/>
            </a:ext>
          </a:extLst>
        </p:cNvPr>
        <p:cNvGrpSpPr/>
        <p:nvPr/>
      </p:nvGrpSpPr>
      <p:grpSpPr>
        <a:xfrm>
          <a:off x="0" y="0"/>
          <a:ext cx="0" cy="0"/>
          <a:chOff x="0" y="0"/>
          <a:chExt cx="0" cy="0"/>
        </a:xfrm>
      </p:grpSpPr>
      <p:pic>
        <p:nvPicPr>
          <p:cNvPr id="3" name="Picture 4" descr="http://media.web.britannica.com/eb-media/49/89949-004-3D198429.gif">
            <a:extLst>
              <a:ext uri="{FF2B5EF4-FFF2-40B4-BE49-F238E27FC236}">
                <a16:creationId xmlns:a16="http://schemas.microsoft.com/office/drawing/2014/main" id="{C73C1B62-9856-67C4-AE4E-4153C3985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59"/>
          <a:stretch/>
        </p:blipFill>
        <p:spPr bwMode="auto">
          <a:xfrm>
            <a:off x="0" y="0"/>
            <a:ext cx="12188952" cy="70639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7CE2FD8-6711-BF9E-22AE-989596A69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2D4726EA-5076-8227-B534-C9CF2ECFC45B}"/>
              </a:ext>
            </a:extLst>
          </p:cNvPr>
          <p:cNvSpPr txBox="1"/>
          <p:nvPr/>
        </p:nvSpPr>
        <p:spPr>
          <a:xfrm>
            <a:off x="7658518" y="7877"/>
            <a:ext cx="3343864" cy="707886"/>
          </a:xfrm>
          <a:prstGeom prst="rect">
            <a:avLst/>
          </a:prstGeom>
          <a:solidFill>
            <a:schemeClr val="bg1"/>
          </a:solidFill>
        </p:spPr>
        <p:txBody>
          <a:bodyPr wrap="none" rtlCol="0">
            <a:spAutoFit/>
          </a:bodyPr>
          <a:lstStyle/>
          <a:p>
            <a:r>
              <a:rPr lang="en-US" sz="4000" b="1" dirty="0"/>
              <a:t>Greek Empire</a:t>
            </a:r>
          </a:p>
        </p:txBody>
      </p:sp>
    </p:spTree>
    <p:extLst>
      <p:ext uri="{BB962C8B-B14F-4D97-AF65-F5344CB8AC3E}">
        <p14:creationId xmlns:p14="http://schemas.microsoft.com/office/powerpoint/2010/main" val="2012869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535889-EAEC-28AB-6A8F-70536F9B220F}"/>
            </a:ext>
          </a:extLst>
        </p:cNvPr>
        <p:cNvGrpSpPr/>
        <p:nvPr/>
      </p:nvGrpSpPr>
      <p:grpSpPr>
        <a:xfrm>
          <a:off x="0" y="0"/>
          <a:ext cx="0" cy="0"/>
          <a:chOff x="0" y="0"/>
          <a:chExt cx="0" cy="0"/>
        </a:xfrm>
      </p:grpSpPr>
      <p:pic>
        <p:nvPicPr>
          <p:cNvPr id="2" name="Picture 4" descr="Empire Divided.jpg">
            <a:extLst>
              <a:ext uri="{FF2B5EF4-FFF2-40B4-BE49-F238E27FC236}">
                <a16:creationId xmlns:a16="http://schemas.microsoft.com/office/drawing/2014/main" id="{CECA59A7-CF79-9312-39EE-151E095FDB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877"/>
            <a:ext cx="12188952" cy="684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A65466A-61F9-C979-5A14-17847E23B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C9D53BEC-2090-073A-079B-71D5882BF6FC}"/>
              </a:ext>
            </a:extLst>
          </p:cNvPr>
          <p:cNvSpPr txBox="1"/>
          <p:nvPr/>
        </p:nvSpPr>
        <p:spPr>
          <a:xfrm>
            <a:off x="7658518" y="7877"/>
            <a:ext cx="3343864" cy="1323439"/>
          </a:xfrm>
          <a:prstGeom prst="rect">
            <a:avLst/>
          </a:prstGeom>
          <a:solidFill>
            <a:schemeClr val="bg1"/>
          </a:solidFill>
        </p:spPr>
        <p:txBody>
          <a:bodyPr wrap="none" rtlCol="0">
            <a:spAutoFit/>
          </a:bodyPr>
          <a:lstStyle/>
          <a:p>
            <a:r>
              <a:rPr lang="en-US" sz="4000" b="1" dirty="0"/>
              <a:t>Greek Empire</a:t>
            </a:r>
          </a:p>
          <a:p>
            <a:pPr algn="ctr"/>
            <a:r>
              <a:rPr lang="en-US" sz="4000" b="1" dirty="0"/>
              <a:t>(divided)</a:t>
            </a:r>
          </a:p>
        </p:txBody>
      </p:sp>
      <p:cxnSp>
        <p:nvCxnSpPr>
          <p:cNvPr id="4" name="Straight Connector 3">
            <a:extLst>
              <a:ext uri="{FF2B5EF4-FFF2-40B4-BE49-F238E27FC236}">
                <a16:creationId xmlns:a16="http://schemas.microsoft.com/office/drawing/2014/main" id="{9882FBC5-82F3-EFCA-15BC-CAF8194C9FF7}"/>
              </a:ext>
            </a:extLst>
          </p:cNvPr>
          <p:cNvCxnSpPr>
            <a:cxnSpLocks/>
          </p:cNvCxnSpPr>
          <p:nvPr/>
        </p:nvCxnSpPr>
        <p:spPr>
          <a:xfrm flipH="1" flipV="1">
            <a:off x="3008860" y="3201696"/>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BFA31E8-A565-1E82-5887-BEFD4DF86766}"/>
              </a:ext>
            </a:extLst>
          </p:cNvPr>
          <p:cNvCxnSpPr>
            <a:cxnSpLocks/>
          </p:cNvCxnSpPr>
          <p:nvPr/>
        </p:nvCxnSpPr>
        <p:spPr>
          <a:xfrm flipH="1" flipV="1">
            <a:off x="3396791" y="2000089"/>
            <a:ext cx="586740" cy="495193"/>
          </a:xfrm>
          <a:prstGeom prst="line">
            <a:avLst/>
          </a:prstGeom>
          <a:ln w="53975">
            <a:solidFill>
              <a:schemeClr val="tx1"/>
            </a:solidFill>
            <a:headEnd type="oval"/>
            <a:tailEnd w="lg" len="lg"/>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0E2960C1-FE74-6546-7619-55BC229B9453}"/>
              </a:ext>
            </a:extLst>
          </p:cNvPr>
          <p:cNvSpPr/>
          <p:nvPr/>
        </p:nvSpPr>
        <p:spPr>
          <a:xfrm>
            <a:off x="3034522" y="2927532"/>
            <a:ext cx="1089529" cy="111029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6C522E-C5E7-1B6B-A328-F7C1BB269718}"/>
              </a:ext>
            </a:extLst>
          </p:cNvPr>
          <p:cNvSpPr txBox="1"/>
          <p:nvPr/>
        </p:nvSpPr>
        <p:spPr>
          <a:xfrm>
            <a:off x="6791289" y="2478570"/>
            <a:ext cx="4933402" cy="707886"/>
          </a:xfrm>
          <a:prstGeom prst="rect">
            <a:avLst/>
          </a:prstGeom>
          <a:noFill/>
        </p:spPr>
        <p:txBody>
          <a:bodyPr wrap="none" rtlCol="0">
            <a:spAutoFit/>
          </a:bodyPr>
          <a:lstStyle/>
          <a:p>
            <a:r>
              <a:rPr lang="en-US" sz="4000" b="1" dirty="0"/>
              <a:t>=&gt; </a:t>
            </a:r>
            <a:r>
              <a:rPr lang="en-US" sz="4000" b="1" dirty="0" err="1"/>
              <a:t>Seleuecid</a:t>
            </a:r>
            <a:r>
              <a:rPr lang="en-US" sz="4000" b="1" dirty="0"/>
              <a:t> Empire</a:t>
            </a:r>
          </a:p>
        </p:txBody>
      </p:sp>
    </p:spTree>
    <p:extLst>
      <p:ext uri="{BB962C8B-B14F-4D97-AF65-F5344CB8AC3E}">
        <p14:creationId xmlns:p14="http://schemas.microsoft.com/office/powerpoint/2010/main" val="115468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D9DF5-D535-B4D6-9DAF-94705E88831E}"/>
            </a:ext>
          </a:extLst>
        </p:cNvPr>
        <p:cNvGrpSpPr/>
        <p:nvPr/>
      </p:nvGrpSpPr>
      <p:grpSpPr>
        <a:xfrm>
          <a:off x="0" y="0"/>
          <a:ext cx="0" cy="0"/>
          <a:chOff x="0" y="0"/>
          <a:chExt cx="0" cy="0"/>
        </a:xfrm>
      </p:grpSpPr>
      <p:pic>
        <p:nvPicPr>
          <p:cNvPr id="3" name="Picture 2" descr="A statue of a person&#10;&#10;Description automatically generated">
            <a:extLst>
              <a:ext uri="{FF2B5EF4-FFF2-40B4-BE49-F238E27FC236}">
                <a16:creationId xmlns:a16="http://schemas.microsoft.com/office/drawing/2014/main" id="{D51431B3-6B3B-E1DB-FD2B-EA1FCADC0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42" y="219075"/>
            <a:ext cx="4333875" cy="6419850"/>
          </a:xfrm>
          <a:prstGeom prst="rect">
            <a:avLst/>
          </a:prstGeom>
        </p:spPr>
      </p:pic>
      <p:sp>
        <p:nvSpPr>
          <p:cNvPr id="7" name="TextBox 6">
            <a:extLst>
              <a:ext uri="{FF2B5EF4-FFF2-40B4-BE49-F238E27FC236}">
                <a16:creationId xmlns:a16="http://schemas.microsoft.com/office/drawing/2014/main" id="{296A3500-5849-A354-FA34-D934E1F9C236}"/>
              </a:ext>
            </a:extLst>
          </p:cNvPr>
          <p:cNvSpPr txBox="1"/>
          <p:nvPr/>
        </p:nvSpPr>
        <p:spPr>
          <a:xfrm>
            <a:off x="5044440" y="2558534"/>
            <a:ext cx="2956560" cy="707886"/>
          </a:xfrm>
          <a:prstGeom prst="rect">
            <a:avLst/>
          </a:prstGeom>
          <a:noFill/>
        </p:spPr>
        <p:txBody>
          <a:bodyPr wrap="square">
            <a:spAutoFit/>
          </a:bodyPr>
          <a:lstStyle/>
          <a:p>
            <a:r>
              <a:rPr lang="en-US" sz="4000" dirty="0"/>
              <a:t>Antiochus IV </a:t>
            </a:r>
          </a:p>
        </p:txBody>
      </p:sp>
      <p:sp>
        <p:nvSpPr>
          <p:cNvPr id="8" name="TextBox 7">
            <a:extLst>
              <a:ext uri="{FF2B5EF4-FFF2-40B4-BE49-F238E27FC236}">
                <a16:creationId xmlns:a16="http://schemas.microsoft.com/office/drawing/2014/main" id="{5CDEBA8D-0345-C271-3A1D-339C6A77E5BC}"/>
              </a:ext>
            </a:extLst>
          </p:cNvPr>
          <p:cNvSpPr txBox="1"/>
          <p:nvPr/>
        </p:nvSpPr>
        <p:spPr>
          <a:xfrm>
            <a:off x="5887404" y="3266420"/>
            <a:ext cx="5573075" cy="1323439"/>
          </a:xfrm>
          <a:prstGeom prst="rect">
            <a:avLst/>
          </a:prstGeom>
          <a:noFill/>
        </p:spPr>
        <p:txBody>
          <a:bodyPr wrap="square">
            <a:spAutoFit/>
          </a:bodyPr>
          <a:lstStyle/>
          <a:p>
            <a:r>
              <a:rPr lang="en-US" sz="4000" dirty="0"/>
              <a:t>Epiphanes- God Given</a:t>
            </a:r>
          </a:p>
          <a:p>
            <a:r>
              <a:rPr lang="en-US" sz="4000" dirty="0" err="1"/>
              <a:t>Epimanes</a:t>
            </a:r>
            <a:r>
              <a:rPr lang="en-US" sz="4000" dirty="0"/>
              <a:t> – the Madman</a:t>
            </a:r>
          </a:p>
        </p:txBody>
      </p:sp>
    </p:spTree>
    <p:extLst>
      <p:ext uri="{BB962C8B-B14F-4D97-AF65-F5344CB8AC3E}">
        <p14:creationId xmlns:p14="http://schemas.microsoft.com/office/powerpoint/2010/main" val="58440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26258-2FB2-6612-CB95-733A8CC7ECA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637B1B3-31A9-9412-5D88-DDDA32ABD4D4}"/>
              </a:ext>
            </a:extLst>
          </p:cNvPr>
          <p:cNvSpPr txBox="1"/>
          <p:nvPr/>
        </p:nvSpPr>
        <p:spPr>
          <a:xfrm>
            <a:off x="4617720" y="257294"/>
            <a:ext cx="2956560" cy="707886"/>
          </a:xfrm>
          <a:prstGeom prst="rect">
            <a:avLst/>
          </a:prstGeom>
          <a:noFill/>
        </p:spPr>
        <p:txBody>
          <a:bodyPr wrap="square">
            <a:spAutoFit/>
          </a:bodyPr>
          <a:lstStyle/>
          <a:p>
            <a:r>
              <a:rPr lang="en-US" sz="4000" dirty="0"/>
              <a:t>Antiochus IV </a:t>
            </a:r>
          </a:p>
        </p:txBody>
      </p:sp>
      <p:sp>
        <p:nvSpPr>
          <p:cNvPr id="8" name="TextBox 7">
            <a:extLst>
              <a:ext uri="{FF2B5EF4-FFF2-40B4-BE49-F238E27FC236}">
                <a16:creationId xmlns:a16="http://schemas.microsoft.com/office/drawing/2014/main" id="{2B434D13-4063-20DC-2144-50D3A71BEC51}"/>
              </a:ext>
            </a:extLst>
          </p:cNvPr>
          <p:cNvSpPr txBox="1"/>
          <p:nvPr/>
        </p:nvSpPr>
        <p:spPr>
          <a:xfrm>
            <a:off x="416245" y="1228397"/>
            <a:ext cx="11562395" cy="4401205"/>
          </a:xfrm>
          <a:prstGeom prst="rect">
            <a:avLst/>
          </a:prstGeom>
          <a:noFill/>
        </p:spPr>
        <p:txBody>
          <a:bodyPr wrap="square">
            <a:spAutoFit/>
          </a:bodyPr>
          <a:lstStyle/>
          <a:p>
            <a:pPr marL="571500" indent="-571500">
              <a:buFont typeface="Arial" panose="020B0604020202020204" pitchFamily="34" charset="0"/>
              <a:buChar char="•"/>
            </a:pPr>
            <a:r>
              <a:rPr lang="en-US" sz="4000" dirty="0">
                <a:latin typeface="+mj-lt"/>
              </a:rPr>
              <a:t>He forced Hellenization on the Jews, outlawing their religious practices.</a:t>
            </a:r>
          </a:p>
          <a:p>
            <a:pPr marL="571500" indent="-571500">
              <a:buFont typeface="Arial" panose="020B0604020202020204" pitchFamily="34" charset="0"/>
              <a:buChar char="•"/>
            </a:pPr>
            <a:r>
              <a:rPr lang="en-US" sz="4000" dirty="0">
                <a:latin typeface="+mj-lt"/>
              </a:rPr>
              <a:t>He desecrated the Temple, sacrificing a pig and setting up a statue of Zeus.</a:t>
            </a:r>
          </a:p>
          <a:p>
            <a:pPr marL="571500" indent="-571500">
              <a:buFont typeface="Arial" panose="020B0604020202020204" pitchFamily="34" charset="0"/>
              <a:buChar char="•"/>
            </a:pPr>
            <a:r>
              <a:rPr lang="en-US" sz="4000" dirty="0">
                <a:latin typeface="+mj-lt"/>
              </a:rPr>
              <a:t>Led to Maccabean Rebellion </a:t>
            </a:r>
          </a:p>
          <a:p>
            <a:pPr marL="1028700" lvl="1" indent="-571500">
              <a:buFont typeface="Arial" panose="020B0604020202020204" pitchFamily="34" charset="0"/>
              <a:buChar char="•"/>
            </a:pPr>
            <a:r>
              <a:rPr lang="en-US" sz="4000" dirty="0">
                <a:latin typeface="+mj-lt"/>
              </a:rPr>
              <a:t>Hannukah (Festival of Dedication John 10:22-23)</a:t>
            </a:r>
          </a:p>
          <a:p>
            <a:pPr marL="1028700" lvl="1" indent="-571500">
              <a:buFont typeface="Arial" panose="020B0604020202020204" pitchFamily="34" charset="0"/>
              <a:buChar char="•"/>
            </a:pPr>
            <a:r>
              <a:rPr lang="en-US" sz="4000" dirty="0">
                <a:latin typeface="+mj-lt"/>
              </a:rPr>
              <a:t>Established the Hasmonean Dynasty</a:t>
            </a:r>
          </a:p>
        </p:txBody>
      </p:sp>
    </p:spTree>
    <p:extLst>
      <p:ext uri="{BB962C8B-B14F-4D97-AF65-F5344CB8AC3E}">
        <p14:creationId xmlns:p14="http://schemas.microsoft.com/office/powerpoint/2010/main" val="171521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B26330D-9024-3E96-52B9-3B91E4E8D9FC}"/>
            </a:ext>
          </a:extLst>
        </p:cNvPr>
        <p:cNvGrpSpPr/>
        <p:nvPr/>
      </p:nvGrpSpPr>
      <p:grpSpPr>
        <a:xfrm>
          <a:off x="0" y="0"/>
          <a:ext cx="0" cy="0"/>
          <a:chOff x="0" y="0"/>
          <a:chExt cx="0" cy="0"/>
        </a:xfrm>
      </p:grpSpPr>
      <p:pic>
        <p:nvPicPr>
          <p:cNvPr id="3" name="Picture 2" descr="A map of europe with red and white colors&#10;&#10;Description automatically generated">
            <a:extLst>
              <a:ext uri="{FF2B5EF4-FFF2-40B4-BE49-F238E27FC236}">
                <a16:creationId xmlns:a16="http://schemas.microsoft.com/office/drawing/2014/main" id="{44E3E721-AE19-6029-4D50-3608E614C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76" y="0"/>
            <a:ext cx="10757647" cy="6858000"/>
          </a:xfrm>
          <a:prstGeom prst="rect">
            <a:avLst/>
          </a:prstGeom>
        </p:spPr>
      </p:pic>
      <p:sp>
        <p:nvSpPr>
          <p:cNvPr id="4" name="TextBox 3">
            <a:extLst>
              <a:ext uri="{FF2B5EF4-FFF2-40B4-BE49-F238E27FC236}">
                <a16:creationId xmlns:a16="http://schemas.microsoft.com/office/drawing/2014/main" id="{7038F2A9-C168-17E0-3DA3-7049B058E2A5}"/>
              </a:ext>
            </a:extLst>
          </p:cNvPr>
          <p:cNvSpPr txBox="1"/>
          <p:nvPr/>
        </p:nvSpPr>
        <p:spPr>
          <a:xfrm>
            <a:off x="7658518" y="7877"/>
            <a:ext cx="3602909" cy="707886"/>
          </a:xfrm>
          <a:prstGeom prst="rect">
            <a:avLst/>
          </a:prstGeom>
          <a:solidFill>
            <a:schemeClr val="bg1"/>
          </a:solidFill>
        </p:spPr>
        <p:txBody>
          <a:bodyPr wrap="none" rtlCol="0">
            <a:spAutoFit/>
          </a:bodyPr>
          <a:lstStyle/>
          <a:p>
            <a:r>
              <a:rPr lang="en-US" sz="4000" b="1" dirty="0"/>
              <a:t>Roman Empire</a:t>
            </a:r>
          </a:p>
        </p:txBody>
      </p:sp>
    </p:spTree>
    <p:extLst>
      <p:ext uri="{BB962C8B-B14F-4D97-AF65-F5344CB8AC3E}">
        <p14:creationId xmlns:p14="http://schemas.microsoft.com/office/powerpoint/2010/main" val="50157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5B9BC-83BB-06B5-E677-FA858E5907CA}"/>
            </a:ext>
          </a:extLst>
        </p:cNvPr>
        <p:cNvGrpSpPr/>
        <p:nvPr/>
      </p:nvGrpSpPr>
      <p:grpSpPr>
        <a:xfrm>
          <a:off x="0" y="0"/>
          <a:ext cx="0" cy="0"/>
          <a:chOff x="0" y="0"/>
          <a:chExt cx="0" cy="0"/>
        </a:xfrm>
      </p:grpSpPr>
      <p:sp>
        <p:nvSpPr>
          <p:cNvPr id="7" name="Text Box 41">
            <a:extLst>
              <a:ext uri="{FF2B5EF4-FFF2-40B4-BE49-F238E27FC236}">
                <a16:creationId xmlns:a16="http://schemas.microsoft.com/office/drawing/2014/main" id="{9A30B9F5-96A5-7B8B-AC8D-3D9C29C4E93E}"/>
              </a:ext>
            </a:extLst>
          </p:cNvPr>
          <p:cNvSpPr txBox="1">
            <a:spLocks noChangeArrowheads="1"/>
          </p:cNvSpPr>
          <p:nvPr/>
        </p:nvSpPr>
        <p:spPr bwMode="auto">
          <a:xfrm>
            <a:off x="0" y="0"/>
            <a:ext cx="12192000" cy="6863417"/>
          </a:xfrm>
          <a:prstGeom prst="rect">
            <a:avLst/>
          </a:prstGeom>
          <a:solidFill>
            <a:srgbClr val="BA1236"/>
          </a:solidFill>
          <a:ln w="76200" cap="sq" cmpd="sng">
            <a:solidFill>
              <a:schemeClr val="bg2"/>
            </a:solidFill>
            <a:miter lim="800000"/>
            <a:headEnd type="none" w="sm" len="sm"/>
            <a:tailEnd type="none" w="sm" len="sm"/>
          </a:ln>
        </p:spPr>
        <p:txBody>
          <a:bodyPr wrap="square"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endParaRPr lang="en-US" sz="44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endParaRPr lang="en-US" sz="44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en-US" sz="4400" b="1" dirty="0">
                <a:solidFill>
                  <a:srgbClr val="FFFFFF"/>
                </a:solidFill>
                <a:effectLst>
                  <a:outerShdw blurRad="38100" dist="38100" dir="2700000" algn="tl">
                    <a:srgbClr val="000000"/>
                  </a:outerShdw>
                </a:effectLst>
                <a:latin typeface="Arial" charset="0"/>
                <a:cs typeface="Arial" charset="0"/>
              </a:rPr>
              <a:t>Galatians 4:4</a:t>
            </a:r>
            <a:r>
              <a:rPr lang="en-US" sz="3600" b="1" dirty="0">
                <a:solidFill>
                  <a:srgbClr val="FFFFFF"/>
                </a:solidFill>
                <a:effectLst>
                  <a:outerShdw blurRad="38100" dist="38100" dir="2700000" algn="tl">
                    <a:srgbClr val="000000"/>
                  </a:outerShdw>
                </a:effectLst>
                <a:latin typeface="Arial" charset="0"/>
                <a:cs typeface="Arial" charset="0"/>
              </a:rPr>
              <a:t> NIV</a:t>
            </a:r>
          </a:p>
          <a:p>
            <a:pPr algn="ctr" eaLnBrk="1" hangingPunct="1">
              <a:defRPr/>
            </a:pPr>
            <a:r>
              <a:rPr lang="ja-JP" altLang="en-US" sz="4400" b="1" dirty="0">
                <a:solidFill>
                  <a:srgbClr val="FFFFFF"/>
                </a:solidFill>
                <a:effectLst>
                  <a:outerShdw blurRad="38100" dist="38100" dir="2700000" algn="tl">
                    <a:srgbClr val="000000"/>
                  </a:outerShdw>
                </a:effectLst>
                <a:latin typeface="Arial" charset="0"/>
                <a:cs typeface="Arial" charset="0"/>
              </a:rPr>
              <a:t>“</a:t>
            </a:r>
            <a:r>
              <a:rPr lang="en-US" sz="4400" b="1" dirty="0">
                <a:solidFill>
                  <a:srgbClr val="FFFFFF"/>
                </a:solidFill>
                <a:effectLst>
                  <a:outerShdw blurRad="38100" dist="38100" dir="2700000" algn="tl">
                    <a:srgbClr val="000000"/>
                  </a:outerShdw>
                </a:effectLst>
                <a:latin typeface="Arial" charset="0"/>
                <a:cs typeface="Arial" charset="0"/>
              </a:rPr>
              <a:t>But when the time had fully come, </a:t>
            </a:r>
          </a:p>
          <a:p>
            <a:pPr algn="ctr" eaLnBrk="1" hangingPunct="1">
              <a:defRPr/>
            </a:pPr>
            <a:r>
              <a:rPr lang="en-US" sz="4400" b="1" dirty="0">
                <a:solidFill>
                  <a:srgbClr val="FFFFFF"/>
                </a:solidFill>
                <a:effectLst>
                  <a:outerShdw blurRad="38100" dist="38100" dir="2700000" algn="tl">
                    <a:srgbClr val="000000"/>
                  </a:outerShdw>
                </a:effectLst>
                <a:latin typeface="Arial" charset="0"/>
                <a:cs typeface="Arial" charset="0"/>
              </a:rPr>
              <a:t>God sent his Son, born of a woman, </a:t>
            </a:r>
          </a:p>
          <a:p>
            <a:pPr algn="ctr" eaLnBrk="1" hangingPunct="1">
              <a:defRPr/>
            </a:pPr>
            <a:r>
              <a:rPr lang="en-US" sz="4400" b="1" dirty="0">
                <a:solidFill>
                  <a:srgbClr val="FFFFFF"/>
                </a:solidFill>
                <a:effectLst>
                  <a:outerShdw blurRad="38100" dist="38100" dir="2700000" algn="tl">
                    <a:srgbClr val="000000"/>
                  </a:outerShdw>
                </a:effectLst>
                <a:latin typeface="Arial" charset="0"/>
                <a:cs typeface="Arial" charset="0"/>
              </a:rPr>
              <a:t>born under law, to redeem those under law, that we might receive the full rights of sons.</a:t>
            </a:r>
            <a:r>
              <a:rPr lang="ja-JP" altLang="en-US" sz="4400" b="1" dirty="0">
                <a:solidFill>
                  <a:srgbClr val="FFFFFF"/>
                </a:solidFill>
                <a:effectLst>
                  <a:outerShdw blurRad="38100" dist="38100" dir="2700000" algn="tl">
                    <a:srgbClr val="000000"/>
                  </a:outerShdw>
                </a:effectLst>
                <a:latin typeface="Arial" charset="0"/>
                <a:cs typeface="Arial" charset="0"/>
              </a:rPr>
              <a:t>”</a:t>
            </a:r>
            <a:endParaRPr lang="en-US" altLang="ja-JP" sz="44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endParaRPr lang="en-US" sz="44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endParaRPr lang="en-US" sz="44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endParaRPr lang="en-US" sz="4400" b="1" dirty="0">
              <a:solidFill>
                <a:srgbClr val="FFFFFF"/>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3124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D5827-FC2F-29E1-56AB-061782FE1D1C}"/>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CCCC609C-B367-342D-D815-C1D4EF1D507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CF78190B-3778-C734-392A-1097A61CE2BD}"/>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AF6D7087-ABBD-7F7E-796A-E7632CA68D80}"/>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D62EA558-7EED-D4CA-FC24-D327FE20A0BB}"/>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0F0469BC-3394-C685-EA1F-7A784B5227B6}"/>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1E8E8333-2583-46E3-FB42-AA4D0B36BA14}"/>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0" name="Text Box 13">
            <a:extLst>
              <a:ext uri="{FF2B5EF4-FFF2-40B4-BE49-F238E27FC236}">
                <a16:creationId xmlns:a16="http://schemas.microsoft.com/office/drawing/2014/main" id="{8BF565B8-C12C-7DF3-F2B6-447B2D868DBD}"/>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211" name="Text Box 14">
            <a:extLst>
              <a:ext uri="{FF2B5EF4-FFF2-40B4-BE49-F238E27FC236}">
                <a16:creationId xmlns:a16="http://schemas.microsoft.com/office/drawing/2014/main" id="{79B90A7B-D3F9-2DF6-531A-D624A1391D65}"/>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212" name="Text Box 15">
            <a:extLst>
              <a:ext uri="{FF2B5EF4-FFF2-40B4-BE49-F238E27FC236}">
                <a16:creationId xmlns:a16="http://schemas.microsoft.com/office/drawing/2014/main" id="{6F26CF05-0524-9D01-8020-6E5CEBE58E7C}"/>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213" name="Text Box 16">
            <a:extLst>
              <a:ext uri="{FF2B5EF4-FFF2-40B4-BE49-F238E27FC236}">
                <a16:creationId xmlns:a16="http://schemas.microsoft.com/office/drawing/2014/main" id="{E3E77AC7-1C2B-1791-3C75-D34AC3AF2C41}"/>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214" name="Text Box 17">
            <a:extLst>
              <a:ext uri="{FF2B5EF4-FFF2-40B4-BE49-F238E27FC236}">
                <a16:creationId xmlns:a16="http://schemas.microsoft.com/office/drawing/2014/main" id="{09F5B39D-DFB2-E443-48F5-BEC03791B847}"/>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217" name="Text Box 7">
            <a:extLst>
              <a:ext uri="{FF2B5EF4-FFF2-40B4-BE49-F238E27FC236}">
                <a16:creationId xmlns:a16="http://schemas.microsoft.com/office/drawing/2014/main" id="{A7508A21-329B-CA31-C5C4-CB4CA733ABA2}"/>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7F8AC8F6-8E46-45BD-B21A-1C3A63547AED}"/>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F29A79E5-52D5-888B-1DD5-F0154338EA23}"/>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DE8CB17B-EDCE-DFBD-EEE3-F352139F277C}"/>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4CF04FBC-2F40-2A43-21F2-28532B5619C3}"/>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2ABED58F-520E-E38B-6B0A-A4D9CDC7197D}"/>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47AB193A-D819-102B-8A4F-1EEAE10E4454}"/>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9ED15877-9A48-5FE6-264B-2FE956134B4C}"/>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2691EC45-EC1D-EDBC-FFD2-3C0F4659846B}"/>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ADAD72EC-FA2B-7466-8D9C-4FA80BF50055}"/>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944615C5-EA90-68D4-23D4-E7D13DF33ADC}"/>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05631A28-90E8-5B13-83EE-EE4B5321F5A2}"/>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29" name="Text Box 7">
            <a:extLst>
              <a:ext uri="{FF2B5EF4-FFF2-40B4-BE49-F238E27FC236}">
                <a16:creationId xmlns:a16="http://schemas.microsoft.com/office/drawing/2014/main" id="{C3CC9E05-CE2F-81E8-C9B9-4673F36827E9}"/>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30" name="Text Box 7">
            <a:extLst>
              <a:ext uri="{FF2B5EF4-FFF2-40B4-BE49-F238E27FC236}">
                <a16:creationId xmlns:a16="http://schemas.microsoft.com/office/drawing/2014/main" id="{CA21B2CF-AECD-939A-949A-7A9E88EF514B}"/>
              </a:ext>
            </a:extLst>
          </p:cNvPr>
          <p:cNvSpPr txBox="1">
            <a:spLocks noChangeArrowheads="1"/>
          </p:cNvSpPr>
          <p:nvPr/>
        </p:nvSpPr>
        <p:spPr bwMode="auto">
          <a:xfrm rot="-2700000">
            <a:off x="6425291" y="2443190"/>
            <a:ext cx="14670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231" name="Text Box 7">
            <a:extLst>
              <a:ext uri="{FF2B5EF4-FFF2-40B4-BE49-F238E27FC236}">
                <a16:creationId xmlns:a16="http://schemas.microsoft.com/office/drawing/2014/main" id="{3E93B5B0-B6B5-A2EC-F432-8A85317DDB30}"/>
              </a:ext>
            </a:extLst>
          </p:cNvPr>
          <p:cNvSpPr txBox="1">
            <a:spLocks noChangeArrowheads="1"/>
          </p:cNvSpPr>
          <p:nvPr/>
        </p:nvSpPr>
        <p:spPr bwMode="auto">
          <a:xfrm rot="-2700000">
            <a:off x="7022255" y="2492555"/>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232" name="Text Box 7">
            <a:extLst>
              <a:ext uri="{FF2B5EF4-FFF2-40B4-BE49-F238E27FC236}">
                <a16:creationId xmlns:a16="http://schemas.microsoft.com/office/drawing/2014/main" id="{721473D8-C8DD-D2F4-B4EA-D44D84D43234}"/>
              </a:ext>
            </a:extLst>
          </p:cNvPr>
          <p:cNvSpPr txBox="1">
            <a:spLocks noChangeArrowheads="1"/>
          </p:cNvSpPr>
          <p:nvPr/>
        </p:nvSpPr>
        <p:spPr bwMode="auto">
          <a:xfrm rot="-2700000">
            <a:off x="7967100" y="2417512"/>
            <a:ext cx="1063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Z • E • N</a:t>
            </a:r>
          </a:p>
        </p:txBody>
      </p:sp>
      <p:sp>
        <p:nvSpPr>
          <p:cNvPr id="233" name="Text Box 7">
            <a:extLst>
              <a:ext uri="{FF2B5EF4-FFF2-40B4-BE49-F238E27FC236}">
                <a16:creationId xmlns:a16="http://schemas.microsoft.com/office/drawing/2014/main" id="{3D360984-5D84-F0EA-A25B-586765170D8D}"/>
              </a:ext>
            </a:extLst>
          </p:cNvPr>
          <p:cNvSpPr txBox="1">
            <a:spLocks noChangeArrowheads="1"/>
          </p:cNvSpPr>
          <p:nvPr/>
        </p:nvSpPr>
        <p:spPr bwMode="auto">
          <a:xfrm rot="-2700000">
            <a:off x="8406130" y="2547244"/>
            <a:ext cx="14725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P • G • H • R</a:t>
            </a:r>
          </a:p>
        </p:txBody>
      </p:sp>
      <p:sp>
        <p:nvSpPr>
          <p:cNvPr id="234" name="Text Box 7">
            <a:extLst>
              <a:ext uri="{FF2B5EF4-FFF2-40B4-BE49-F238E27FC236}">
                <a16:creationId xmlns:a16="http://schemas.microsoft.com/office/drawing/2014/main" id="{14E9EEC7-90E1-C708-5DE0-E760182C7BB8}"/>
              </a:ext>
            </a:extLst>
          </p:cNvPr>
          <p:cNvSpPr txBox="1">
            <a:spLocks noChangeArrowheads="1"/>
          </p:cNvSpPr>
          <p:nvPr/>
        </p:nvSpPr>
        <p:spPr bwMode="auto">
          <a:xfrm rot="-2700000">
            <a:off x="9135682" y="2401670"/>
            <a:ext cx="1372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highlight>
                  <a:srgbClr val="FFFF00"/>
                </a:highlight>
              </a:rPr>
              <a:t>1</a:t>
            </a:r>
            <a:r>
              <a:rPr lang="en-US" sz="1800" b="1" baseline="30000" dirty="0">
                <a:highlight>
                  <a:srgbClr val="FFFF00"/>
                </a:highlight>
              </a:rPr>
              <a:t>st</a:t>
            </a:r>
            <a:r>
              <a:rPr lang="en-US" sz="1800" b="1" dirty="0">
                <a:highlight>
                  <a:srgbClr val="FFFF00"/>
                </a:highlight>
              </a:rPr>
              <a:t> Coming</a:t>
            </a:r>
          </a:p>
        </p:txBody>
      </p:sp>
      <p:sp>
        <p:nvSpPr>
          <p:cNvPr id="237" name="Text Box 7">
            <a:extLst>
              <a:ext uri="{FF2B5EF4-FFF2-40B4-BE49-F238E27FC236}">
                <a16:creationId xmlns:a16="http://schemas.microsoft.com/office/drawing/2014/main" id="{351C99D8-5EEB-FA90-E778-9B3DEE8CA46C}"/>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BDBF8F66-8719-1BA6-70EA-B126FA394835}"/>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sp>
        <p:nvSpPr>
          <p:cNvPr id="251" name="TextBox 250">
            <a:extLst>
              <a:ext uri="{FF2B5EF4-FFF2-40B4-BE49-F238E27FC236}">
                <a16:creationId xmlns:a16="http://schemas.microsoft.com/office/drawing/2014/main" id="{E28DA599-EF6B-D399-360E-38274CBD3699}"/>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1785A5D8-962C-F209-F940-52663DDBF97A}"/>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EB965400-2CA7-E0D3-1D27-22C5172D8057}"/>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59B21D68-6B66-1912-8F11-C30ADE95FFB1}"/>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C9311054-FC07-416E-8148-13EAB5FA6D55}"/>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34756F9D-AC8B-2586-92D5-B7D50822B65D}"/>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3A8920E5-E35F-8C93-7505-D1C780B890F1}"/>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BFB5C9AD-7D04-1890-242A-A9642BAB077D}"/>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53EEEA76-C38D-C72C-E4C1-3309D0BF794A}"/>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0F47A7C1-EBBB-D383-CED1-D48C2FF4544D}"/>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3DEDB829-4945-DC57-F7E1-2656E04AED3F}"/>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D45B5B18-A96E-BF0C-728D-95E80272BA47}"/>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AFA784DE-C63E-EA2C-78B8-9C39359B9B58}"/>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C4ED66BE-A5BE-7541-D03A-B7B978101EC9}"/>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5FA8F6EB-CB13-3003-F75A-8D3514CADE9B}"/>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297910AE-3AF6-7828-70E3-28F1EFF1AFDE}"/>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B52DF094-3153-FAFE-4154-357CF95034DE}"/>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4665861B-A7AB-F754-4244-846B9C0F292F}"/>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7C0F60F9-5D40-DFBA-DDBA-CAC094E796DF}"/>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72438EF2-ECC7-292B-BB72-67BA3719920D}"/>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6B223FE4-8095-6072-1916-860782D8E429}"/>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6AC319CF-CA99-C9B1-DDD8-E773C1C46628}"/>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4D79F50D-6D48-992E-EF81-957C29B31ACC}"/>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E3412CEE-665B-3497-6A57-B868A9E3E9CC}"/>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B910E100-BEE5-8F98-E9A2-37A6BB59447E}"/>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760F61AE-6A68-CBE0-4180-0A33EE8B3003}"/>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E1FED669-0E52-B9C3-0D8C-9328698D4806}"/>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C6F6DA0D-0400-44CC-32C6-AC86161AC5A6}"/>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Tree>
    <p:extLst>
      <p:ext uri="{BB962C8B-B14F-4D97-AF65-F5344CB8AC3E}">
        <p14:creationId xmlns:p14="http://schemas.microsoft.com/office/powerpoint/2010/main" val="199259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fill="hold"/>
                                        <p:tgtEl>
                                          <p:spTgt spid="234"/>
                                        </p:tgtEl>
                                        <p:attrNameLst>
                                          <p:attrName>ppt_x</p:attrName>
                                        </p:attrNameLst>
                                      </p:cBhvr>
                                      <p:tavLst>
                                        <p:tav tm="0">
                                          <p:val>
                                            <p:strVal val="#ppt_x"/>
                                          </p:val>
                                        </p:tav>
                                        <p:tav tm="100000">
                                          <p:val>
                                            <p:strVal val="#ppt_x"/>
                                          </p:val>
                                        </p:tav>
                                      </p:tavLst>
                                    </p:anim>
                                    <p:anim calcmode="lin" valueType="num">
                                      <p:cBhvr additive="base">
                                        <p:cTn id="8" dur="500" fill="hold"/>
                                        <p:tgtEl>
                                          <p:spTgt spid="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BAC2346-F18D-06D6-C240-5A13148091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5D5A6E8-4319-A758-9A33-73A4185DF318}"/>
              </a:ext>
            </a:extLst>
          </p:cNvPr>
          <p:cNvSpPr txBox="1"/>
          <p:nvPr/>
        </p:nvSpPr>
        <p:spPr>
          <a:xfrm>
            <a:off x="503654" y="491427"/>
            <a:ext cx="11505466" cy="2954655"/>
          </a:xfrm>
          <a:prstGeom prst="rect">
            <a:avLst/>
          </a:prstGeom>
          <a:noFill/>
        </p:spPr>
        <p:txBody>
          <a:bodyPr wrap="square">
            <a:spAutoFit/>
          </a:bodyPr>
          <a:lstStyle/>
          <a:p>
            <a:pPr algn="ctr"/>
            <a:r>
              <a:rPr lang="en-US" sz="4000" b="1" u="sng" dirty="0">
                <a:solidFill>
                  <a:schemeClr val="bg1"/>
                </a:solidFill>
              </a:rPr>
              <a:t>NT Theme</a:t>
            </a:r>
          </a:p>
          <a:p>
            <a:r>
              <a:rPr lang="en-US" sz="4000" dirty="0">
                <a:solidFill>
                  <a:schemeClr val="bg1"/>
                </a:solidFill>
              </a:rPr>
              <a:t>The </a:t>
            </a:r>
            <a:r>
              <a:rPr lang="en-US" sz="6600" b="1" dirty="0">
                <a:solidFill>
                  <a:srgbClr val="FFFF00"/>
                </a:solidFill>
              </a:rPr>
              <a:t>long-awaited redemption </a:t>
            </a:r>
          </a:p>
          <a:p>
            <a:r>
              <a:rPr lang="en-US" sz="4000" dirty="0">
                <a:solidFill>
                  <a:schemeClr val="bg1"/>
                </a:solidFill>
              </a:rPr>
              <a:t>of a fallen creation followed by the restoration </a:t>
            </a:r>
          </a:p>
          <a:p>
            <a:r>
              <a:rPr lang="en-US" sz="4000" dirty="0">
                <a:solidFill>
                  <a:schemeClr val="bg1"/>
                </a:solidFill>
              </a:rPr>
              <a:t>and fulfillment of all God’s promises and purposes.</a:t>
            </a:r>
          </a:p>
        </p:txBody>
      </p:sp>
    </p:spTree>
    <p:extLst>
      <p:ext uri="{BB962C8B-B14F-4D97-AF65-F5344CB8AC3E}">
        <p14:creationId xmlns:p14="http://schemas.microsoft.com/office/powerpoint/2010/main" val="176589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ainting of a city&#10;&#10;Description automatically generated">
            <a:extLst>
              <a:ext uri="{FF2B5EF4-FFF2-40B4-BE49-F238E27FC236}">
                <a16:creationId xmlns:a16="http://schemas.microsoft.com/office/drawing/2014/main" id="{4EB3CBE0-865D-E663-E8D0-DF85855166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1999" cy="5718047"/>
          </a:xfrm>
          <a:prstGeom prst="rect">
            <a:avLst/>
          </a:prstGeom>
        </p:spPr>
      </p:pic>
      <p:sp>
        <p:nvSpPr>
          <p:cNvPr id="6" name="Oval 5">
            <a:extLst>
              <a:ext uri="{FF2B5EF4-FFF2-40B4-BE49-F238E27FC236}">
                <a16:creationId xmlns:a16="http://schemas.microsoft.com/office/drawing/2014/main" id="{28FF15F7-6AD2-00AD-3CED-F548B7E3FEF0}"/>
              </a:ext>
            </a:extLst>
          </p:cNvPr>
          <p:cNvSpPr/>
          <p:nvPr/>
        </p:nvSpPr>
        <p:spPr>
          <a:xfrm>
            <a:off x="768096" y="2953512"/>
            <a:ext cx="3938016" cy="2023872"/>
          </a:xfrm>
          <a:prstGeom prst="ellipse">
            <a:avLst/>
          </a:prstGeom>
          <a:noFill/>
          <a:ln w="203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5F9905-279E-E8D6-0435-2E254C6DB765}"/>
              </a:ext>
            </a:extLst>
          </p:cNvPr>
          <p:cNvSpPr txBox="1">
            <a:spLocks/>
          </p:cNvSpPr>
          <p:nvPr/>
        </p:nvSpPr>
        <p:spPr>
          <a:xfrm>
            <a:off x="0" y="5602147"/>
            <a:ext cx="12192000" cy="12558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000" b="1" dirty="0">
                <a:solidFill>
                  <a:schemeClr val="bg1"/>
                </a:solidFill>
                <a:effectLst>
                  <a:glow rad="127000">
                    <a:schemeClr val="tx1"/>
                  </a:glow>
                </a:effectLst>
              </a:rPr>
              <a:t>Can AI create a </a:t>
            </a:r>
            <a:r>
              <a:rPr lang="en-US" sz="4000" b="1" dirty="0">
                <a:solidFill>
                  <a:srgbClr val="FFFF00"/>
                </a:solidFill>
                <a:effectLst>
                  <a:glow rad="127000">
                    <a:schemeClr val="tx1"/>
                  </a:glow>
                </a:effectLst>
              </a:rPr>
              <a:t>“big picture” </a:t>
            </a:r>
          </a:p>
          <a:p>
            <a:pPr marL="0" indent="0" algn="ctr">
              <a:spcBef>
                <a:spcPts val="0"/>
              </a:spcBef>
              <a:buNone/>
            </a:pPr>
            <a:r>
              <a:rPr lang="en-US" sz="4000" b="1" dirty="0">
                <a:solidFill>
                  <a:schemeClr val="bg1"/>
                </a:solidFill>
                <a:effectLst>
                  <a:glow rad="127000">
                    <a:schemeClr val="tx1"/>
                  </a:glow>
                </a:effectLst>
              </a:rPr>
              <a:t>to help understand the Bible?</a:t>
            </a:r>
          </a:p>
        </p:txBody>
      </p:sp>
    </p:spTree>
    <p:extLst>
      <p:ext uri="{BB962C8B-B14F-4D97-AF65-F5344CB8AC3E}">
        <p14:creationId xmlns:p14="http://schemas.microsoft.com/office/powerpoint/2010/main" val="305177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D07EE-AEFF-9240-B6DA-CEB03D13FCC9}"/>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2AEF518E-2929-2E4C-A001-D38408FF33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05E7CB20-408D-72A2-ECCC-8F9CD0A2B58C}"/>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17C45F05-3614-5114-2239-9082833B0676}"/>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7C91A9FD-3009-B192-F4C6-0BC2D3BB4446}"/>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34A8C397-718B-E768-1952-07869401F90A}"/>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73B7185B-09F1-A673-7BC8-E9B60407DA7A}"/>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0" name="Text Box 13">
            <a:extLst>
              <a:ext uri="{FF2B5EF4-FFF2-40B4-BE49-F238E27FC236}">
                <a16:creationId xmlns:a16="http://schemas.microsoft.com/office/drawing/2014/main" id="{0B66C08F-C6FA-CEB3-2751-ADD4DAC369C2}"/>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211" name="Text Box 14">
            <a:extLst>
              <a:ext uri="{FF2B5EF4-FFF2-40B4-BE49-F238E27FC236}">
                <a16:creationId xmlns:a16="http://schemas.microsoft.com/office/drawing/2014/main" id="{0D7A538C-F52F-BA32-E1C9-6BC0D4C6227F}"/>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212" name="Text Box 15">
            <a:extLst>
              <a:ext uri="{FF2B5EF4-FFF2-40B4-BE49-F238E27FC236}">
                <a16:creationId xmlns:a16="http://schemas.microsoft.com/office/drawing/2014/main" id="{2BF18FEA-8C5E-7214-1058-E0152B71EEDD}"/>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213" name="Text Box 16">
            <a:extLst>
              <a:ext uri="{FF2B5EF4-FFF2-40B4-BE49-F238E27FC236}">
                <a16:creationId xmlns:a16="http://schemas.microsoft.com/office/drawing/2014/main" id="{FA52E389-83C9-10DD-B43B-3B449A02ABC7}"/>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214" name="Text Box 17">
            <a:extLst>
              <a:ext uri="{FF2B5EF4-FFF2-40B4-BE49-F238E27FC236}">
                <a16:creationId xmlns:a16="http://schemas.microsoft.com/office/drawing/2014/main" id="{ABAD521B-236B-10C7-0AA0-FD29B9C3166F}"/>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215" name="Text Box 18">
            <a:extLst>
              <a:ext uri="{FF2B5EF4-FFF2-40B4-BE49-F238E27FC236}">
                <a16:creationId xmlns:a16="http://schemas.microsoft.com/office/drawing/2014/main" id="{042991D3-68E3-589B-A229-0AF13F044317}"/>
              </a:ext>
            </a:extLst>
          </p:cNvPr>
          <p:cNvSpPr txBox="1">
            <a:spLocks noChangeArrowheads="1"/>
          </p:cNvSpPr>
          <p:nvPr/>
        </p:nvSpPr>
        <p:spPr bwMode="auto">
          <a:xfrm rot="18900000">
            <a:off x="9138167" y="4863412"/>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217" name="Text Box 7">
            <a:extLst>
              <a:ext uri="{FF2B5EF4-FFF2-40B4-BE49-F238E27FC236}">
                <a16:creationId xmlns:a16="http://schemas.microsoft.com/office/drawing/2014/main" id="{F3104FF4-8E07-FAFD-B0AD-BFC2ADF4CCC4}"/>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ED8DC1A1-1CCB-2835-F3C4-59E904E5BD58}"/>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2B141288-7984-8DA3-19F3-C288CC490BCD}"/>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EA0E65EA-E157-326A-9C91-1B1A938B6395}"/>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A87798DC-BF8B-9CF1-196F-851F3F0BB9F3}"/>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3EBE085D-4F46-3390-38B7-9B8D4F1DEF25}"/>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76FE79D3-71CB-1080-7682-328288F44252}"/>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59FC55AD-95BA-038C-7DAB-555D958031C4}"/>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10D28BC3-E162-3406-D096-5F450AE28A65}"/>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F8B6828C-751A-12C6-FCD6-C2EF7A67A92F}"/>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E0A46724-A030-F9CF-E6B5-79C68FEE3DDE}"/>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BCC20095-6AB6-C9A5-5AD8-E16D66F16528}"/>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29" name="Text Box 7">
            <a:extLst>
              <a:ext uri="{FF2B5EF4-FFF2-40B4-BE49-F238E27FC236}">
                <a16:creationId xmlns:a16="http://schemas.microsoft.com/office/drawing/2014/main" id="{2E36AAAC-CDA6-E644-8374-B83E43DDB6F2}"/>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30" name="Text Box 7">
            <a:extLst>
              <a:ext uri="{FF2B5EF4-FFF2-40B4-BE49-F238E27FC236}">
                <a16:creationId xmlns:a16="http://schemas.microsoft.com/office/drawing/2014/main" id="{38D87396-0564-E798-AC50-FA139EEF8A94}"/>
              </a:ext>
            </a:extLst>
          </p:cNvPr>
          <p:cNvSpPr txBox="1">
            <a:spLocks noChangeArrowheads="1"/>
          </p:cNvSpPr>
          <p:nvPr/>
        </p:nvSpPr>
        <p:spPr bwMode="auto">
          <a:xfrm rot="-2700000">
            <a:off x="6425291" y="2443190"/>
            <a:ext cx="14670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231" name="Text Box 7">
            <a:extLst>
              <a:ext uri="{FF2B5EF4-FFF2-40B4-BE49-F238E27FC236}">
                <a16:creationId xmlns:a16="http://schemas.microsoft.com/office/drawing/2014/main" id="{B3555019-B405-6F7D-F523-3F32E334BC73}"/>
              </a:ext>
            </a:extLst>
          </p:cNvPr>
          <p:cNvSpPr txBox="1">
            <a:spLocks noChangeArrowheads="1"/>
          </p:cNvSpPr>
          <p:nvPr/>
        </p:nvSpPr>
        <p:spPr bwMode="auto">
          <a:xfrm rot="-2700000">
            <a:off x="7022255" y="2492555"/>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232" name="Text Box 7">
            <a:extLst>
              <a:ext uri="{FF2B5EF4-FFF2-40B4-BE49-F238E27FC236}">
                <a16:creationId xmlns:a16="http://schemas.microsoft.com/office/drawing/2014/main" id="{5DB91ADC-7C95-1AFB-C9A2-67FBB6127371}"/>
              </a:ext>
            </a:extLst>
          </p:cNvPr>
          <p:cNvSpPr txBox="1">
            <a:spLocks noChangeArrowheads="1"/>
          </p:cNvSpPr>
          <p:nvPr/>
        </p:nvSpPr>
        <p:spPr bwMode="auto">
          <a:xfrm rot="-2700000">
            <a:off x="7967100" y="2417512"/>
            <a:ext cx="1063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Z • E • N</a:t>
            </a:r>
          </a:p>
        </p:txBody>
      </p:sp>
      <p:sp>
        <p:nvSpPr>
          <p:cNvPr id="233" name="Text Box 7">
            <a:extLst>
              <a:ext uri="{FF2B5EF4-FFF2-40B4-BE49-F238E27FC236}">
                <a16:creationId xmlns:a16="http://schemas.microsoft.com/office/drawing/2014/main" id="{729B715E-2DF7-1F60-7241-40E9559139B7}"/>
              </a:ext>
            </a:extLst>
          </p:cNvPr>
          <p:cNvSpPr txBox="1">
            <a:spLocks noChangeArrowheads="1"/>
          </p:cNvSpPr>
          <p:nvPr/>
        </p:nvSpPr>
        <p:spPr bwMode="auto">
          <a:xfrm rot="-2700000">
            <a:off x="8406130" y="2547244"/>
            <a:ext cx="14725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P • G • H • R</a:t>
            </a:r>
          </a:p>
        </p:txBody>
      </p:sp>
      <p:sp>
        <p:nvSpPr>
          <p:cNvPr id="234" name="Text Box 7">
            <a:extLst>
              <a:ext uri="{FF2B5EF4-FFF2-40B4-BE49-F238E27FC236}">
                <a16:creationId xmlns:a16="http://schemas.microsoft.com/office/drawing/2014/main" id="{4776BC61-3952-05F2-FAA0-44EFD7EBDFC6}"/>
              </a:ext>
            </a:extLst>
          </p:cNvPr>
          <p:cNvSpPr txBox="1">
            <a:spLocks noChangeArrowheads="1"/>
          </p:cNvSpPr>
          <p:nvPr/>
        </p:nvSpPr>
        <p:spPr bwMode="auto">
          <a:xfrm rot="-2700000">
            <a:off x="9135682" y="2401670"/>
            <a:ext cx="1372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1</a:t>
            </a:r>
            <a:r>
              <a:rPr lang="en-US" sz="1800" b="1" baseline="30000" dirty="0"/>
              <a:t>st</a:t>
            </a:r>
            <a:r>
              <a:rPr lang="en-US" sz="1800" b="1" dirty="0"/>
              <a:t> Coming</a:t>
            </a:r>
          </a:p>
        </p:txBody>
      </p:sp>
      <p:sp>
        <p:nvSpPr>
          <p:cNvPr id="237" name="Text Box 7">
            <a:extLst>
              <a:ext uri="{FF2B5EF4-FFF2-40B4-BE49-F238E27FC236}">
                <a16:creationId xmlns:a16="http://schemas.microsoft.com/office/drawing/2014/main" id="{0E844CA4-D355-B400-0D9D-59A62EAE06EF}"/>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FBCBA9ED-0851-5C50-79C4-03E111CE92A5}"/>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239" name="Group 238">
            <a:extLst>
              <a:ext uri="{FF2B5EF4-FFF2-40B4-BE49-F238E27FC236}">
                <a16:creationId xmlns:a16="http://schemas.microsoft.com/office/drawing/2014/main" id="{557955C2-B162-B09E-6487-E838E753B727}"/>
              </a:ext>
            </a:extLst>
          </p:cNvPr>
          <p:cNvGrpSpPr/>
          <p:nvPr/>
        </p:nvGrpSpPr>
        <p:grpSpPr>
          <a:xfrm>
            <a:off x="9497092" y="3892555"/>
            <a:ext cx="823482" cy="413953"/>
            <a:chOff x="10128448" y="1232283"/>
            <a:chExt cx="609404" cy="413953"/>
          </a:xfrm>
        </p:grpSpPr>
        <p:sp>
          <p:nvSpPr>
            <p:cNvPr id="240" name="Rectangle 239">
              <a:extLst>
                <a:ext uri="{FF2B5EF4-FFF2-40B4-BE49-F238E27FC236}">
                  <a16:creationId xmlns:a16="http://schemas.microsoft.com/office/drawing/2014/main" id="{20C46F90-3442-3383-05DB-2F71C442D334}"/>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241" name="Rectangle 240">
              <a:extLst>
                <a:ext uri="{FF2B5EF4-FFF2-40B4-BE49-F238E27FC236}">
                  <a16:creationId xmlns:a16="http://schemas.microsoft.com/office/drawing/2014/main" id="{32DA6BDC-193A-B050-DD10-1AD071243C7C}"/>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sp>
        <p:nvSpPr>
          <p:cNvPr id="251" name="TextBox 250">
            <a:extLst>
              <a:ext uri="{FF2B5EF4-FFF2-40B4-BE49-F238E27FC236}">
                <a16:creationId xmlns:a16="http://schemas.microsoft.com/office/drawing/2014/main" id="{3A5B424A-36F0-E2CF-82D1-05D82303A6F7}"/>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D6B78C32-24C3-B5F5-1A4A-8C7F698F132A}"/>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0AA1CA93-1C8E-5529-4CDC-AB8BEC4277CB}"/>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DB1660BA-EA04-3839-62FA-EB6465D52280}"/>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9C6B8472-33A4-9D1D-A063-183CD56AC8E2}"/>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BAA68372-AA82-C63E-A72F-10CB1A9531B8}"/>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714BF983-47BA-5427-CC62-799664EFDC8B}"/>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AEAB4397-4968-D28E-2811-2B16F550DD61}"/>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A8702D73-69EB-2E59-B172-65A75798055D}"/>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6E9FF711-1C17-0138-8049-1E0898146F1C}"/>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022DACCD-12B8-DE1E-AA8D-AB26C29A6C36}"/>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B4C6CEFB-E668-9FED-6D44-F0FE69E1A6D6}"/>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6DA2FFCA-1F4D-6243-6AF9-23BE65895273}"/>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9DD337F6-5A4E-343F-0E0A-5D4DC4D9B1F6}"/>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DD77E157-8D9B-97AB-2FAB-64C9ED1A6BD9}"/>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7CB719F0-B0EF-D45E-BD06-2B021C7E7FC8}"/>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CDDFB498-900E-9A26-6805-B676008DD0D0}"/>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226B6DB5-35CE-8A08-D2AF-88839BBF40D0}"/>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C0FB29D7-E884-C147-FF2D-BC163EC2CE8C}"/>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A1819DAD-2C10-C53F-7128-EF9BC102E180}"/>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278C51AF-D211-0C8B-94F4-75BC6AF3F2B0}"/>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D64E81A1-8CB4-9F03-15F7-E9CEB6838362}"/>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EF17453F-6907-61F2-D091-D0E3AFAEA155}"/>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C41F34E3-0056-38E9-B1AE-16F91F22EC3F}"/>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84338B43-6CBC-883C-7E6B-AF79D079B959}"/>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744E7588-85E5-9392-E17E-6E93AFB00E22}"/>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9A24E361-2A87-410F-AD4E-3398537583DB}"/>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9D7722CB-041D-A8AC-E45F-B3366DE90D25}"/>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Tree>
    <p:extLst>
      <p:ext uri="{BB962C8B-B14F-4D97-AF65-F5344CB8AC3E}">
        <p14:creationId xmlns:p14="http://schemas.microsoft.com/office/powerpoint/2010/main" val="322767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500" fill="hold"/>
                                        <p:tgtEl>
                                          <p:spTgt spid="215"/>
                                        </p:tgtEl>
                                        <p:attrNameLst>
                                          <p:attrName>ppt_x</p:attrName>
                                        </p:attrNameLst>
                                      </p:cBhvr>
                                      <p:tavLst>
                                        <p:tav tm="0">
                                          <p:val>
                                            <p:strVal val="#ppt_x"/>
                                          </p:val>
                                        </p:tav>
                                        <p:tav tm="100000">
                                          <p:val>
                                            <p:strVal val="#ppt_x"/>
                                          </p:val>
                                        </p:tav>
                                      </p:tavLst>
                                    </p:anim>
                                    <p:anim calcmode="lin" valueType="num">
                                      <p:cBhvr additive="base">
                                        <p:cTn id="8" dur="500" fill="hold"/>
                                        <p:tgtEl>
                                          <p:spTgt spid="2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39"/>
                                        </p:tgtEl>
                                        <p:attrNameLst>
                                          <p:attrName>style.visibility</p:attrName>
                                        </p:attrNameLst>
                                      </p:cBhvr>
                                      <p:to>
                                        <p:strVal val="visible"/>
                                      </p:to>
                                    </p:set>
                                    <p:anim calcmode="lin" valueType="num">
                                      <p:cBhvr additive="base">
                                        <p:cTn id="12" dur="500" fill="hold"/>
                                        <p:tgtEl>
                                          <p:spTgt spid="239"/>
                                        </p:tgtEl>
                                        <p:attrNameLst>
                                          <p:attrName>ppt_x</p:attrName>
                                        </p:attrNameLst>
                                      </p:cBhvr>
                                      <p:tavLst>
                                        <p:tav tm="0">
                                          <p:val>
                                            <p:strVal val="#ppt_x"/>
                                          </p:val>
                                        </p:tav>
                                        <p:tav tm="100000">
                                          <p:val>
                                            <p:strVal val="#ppt_x"/>
                                          </p:val>
                                        </p:tav>
                                      </p:tavLst>
                                    </p:anim>
                                    <p:anim calcmode="lin" valueType="num">
                                      <p:cBhvr additive="base">
                                        <p:cTn id="13" dur="500" fill="hold"/>
                                        <p:tgtEl>
                                          <p:spTgt spid="2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D9799-B5EA-313E-7A74-BABF4101EA34}"/>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6B9DA1FB-E1E9-DC93-F406-D14D84581FB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2EF921BF-C0D4-DE64-3A39-501705D5253F}"/>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70703918-DF0B-CA0A-90ED-A5BA4D86E67C}"/>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744174E2-B202-79FE-216D-DCF1750E8C19}"/>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CC98EFC1-4E90-65FE-5108-96B28FDDDA08}"/>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4957CDC7-DFAE-4CBA-B1C8-BD985B66530D}"/>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0" name="Text Box 13">
            <a:extLst>
              <a:ext uri="{FF2B5EF4-FFF2-40B4-BE49-F238E27FC236}">
                <a16:creationId xmlns:a16="http://schemas.microsoft.com/office/drawing/2014/main" id="{EC3E0035-10EA-4500-0760-46A332A9B9B8}"/>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211" name="Text Box 14">
            <a:extLst>
              <a:ext uri="{FF2B5EF4-FFF2-40B4-BE49-F238E27FC236}">
                <a16:creationId xmlns:a16="http://schemas.microsoft.com/office/drawing/2014/main" id="{E600A2C1-AF82-0800-11D8-5524FA4C493D}"/>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212" name="Text Box 15">
            <a:extLst>
              <a:ext uri="{FF2B5EF4-FFF2-40B4-BE49-F238E27FC236}">
                <a16:creationId xmlns:a16="http://schemas.microsoft.com/office/drawing/2014/main" id="{6FB6006B-6697-B1F3-122E-15E906BEA068}"/>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213" name="Text Box 16">
            <a:extLst>
              <a:ext uri="{FF2B5EF4-FFF2-40B4-BE49-F238E27FC236}">
                <a16:creationId xmlns:a16="http://schemas.microsoft.com/office/drawing/2014/main" id="{1FF9E223-EC6D-10B8-0B3E-47004BF86F6D}"/>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214" name="Text Box 17">
            <a:extLst>
              <a:ext uri="{FF2B5EF4-FFF2-40B4-BE49-F238E27FC236}">
                <a16:creationId xmlns:a16="http://schemas.microsoft.com/office/drawing/2014/main" id="{90472FE4-C349-58FC-F97C-B326EAF36D6F}"/>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215" name="Text Box 18">
            <a:extLst>
              <a:ext uri="{FF2B5EF4-FFF2-40B4-BE49-F238E27FC236}">
                <a16:creationId xmlns:a16="http://schemas.microsoft.com/office/drawing/2014/main" id="{A3499A87-29B7-59CD-359C-91131BB8D59A}"/>
              </a:ext>
            </a:extLst>
          </p:cNvPr>
          <p:cNvSpPr txBox="1">
            <a:spLocks noChangeArrowheads="1"/>
          </p:cNvSpPr>
          <p:nvPr/>
        </p:nvSpPr>
        <p:spPr bwMode="auto">
          <a:xfrm rot="18900000">
            <a:off x="9138167" y="4863412"/>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217" name="Text Box 7">
            <a:extLst>
              <a:ext uri="{FF2B5EF4-FFF2-40B4-BE49-F238E27FC236}">
                <a16:creationId xmlns:a16="http://schemas.microsoft.com/office/drawing/2014/main" id="{038C95ED-EFEC-7CBC-3949-D271669A2AFE}"/>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2BBD93C4-16C5-B743-1BBB-662406D50194}"/>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D3C9F403-62F5-AB59-DA52-438B2C262919}"/>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681BA84E-6792-C62D-BCBA-0EEE984BBB5C}"/>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0E5A5A1E-D062-0A39-E9E2-F2BC0EB86B68}"/>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D0B14151-6E03-30B0-8017-453D40328757}"/>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DA4C1EE8-A334-DB71-BBF0-BA9262008712}"/>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A1389B22-B632-D28F-4A70-CB491B20F169}"/>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B4F512B6-DECB-F384-EC44-29EF2E4A559D}"/>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140EC2CF-E21C-0422-EFC6-E1EB89E6495C}"/>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D978913E-EB92-FC10-BE38-A2FA8B88D40B}"/>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55D2D239-749B-B65F-03A5-F12D51653A6D}"/>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29" name="Text Box 7">
            <a:extLst>
              <a:ext uri="{FF2B5EF4-FFF2-40B4-BE49-F238E27FC236}">
                <a16:creationId xmlns:a16="http://schemas.microsoft.com/office/drawing/2014/main" id="{F0EB20E9-7111-FF6E-429E-5BC122F61577}"/>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30" name="Text Box 7">
            <a:extLst>
              <a:ext uri="{FF2B5EF4-FFF2-40B4-BE49-F238E27FC236}">
                <a16:creationId xmlns:a16="http://schemas.microsoft.com/office/drawing/2014/main" id="{C34D2E7E-02E4-ECF0-8C5C-FE42870E0613}"/>
              </a:ext>
            </a:extLst>
          </p:cNvPr>
          <p:cNvSpPr txBox="1">
            <a:spLocks noChangeArrowheads="1"/>
          </p:cNvSpPr>
          <p:nvPr/>
        </p:nvSpPr>
        <p:spPr bwMode="auto">
          <a:xfrm rot="-2700000">
            <a:off x="6425291" y="2443190"/>
            <a:ext cx="14670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231" name="Text Box 7">
            <a:extLst>
              <a:ext uri="{FF2B5EF4-FFF2-40B4-BE49-F238E27FC236}">
                <a16:creationId xmlns:a16="http://schemas.microsoft.com/office/drawing/2014/main" id="{940CE91B-6782-E1BC-5F50-10985157E8E3}"/>
              </a:ext>
            </a:extLst>
          </p:cNvPr>
          <p:cNvSpPr txBox="1">
            <a:spLocks noChangeArrowheads="1"/>
          </p:cNvSpPr>
          <p:nvPr/>
        </p:nvSpPr>
        <p:spPr bwMode="auto">
          <a:xfrm rot="-2700000">
            <a:off x="7022255" y="2492555"/>
            <a:ext cx="15057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232" name="Text Box 7">
            <a:extLst>
              <a:ext uri="{FF2B5EF4-FFF2-40B4-BE49-F238E27FC236}">
                <a16:creationId xmlns:a16="http://schemas.microsoft.com/office/drawing/2014/main" id="{E6F5561B-DFE0-1F81-ED46-D46CBAF8440A}"/>
              </a:ext>
            </a:extLst>
          </p:cNvPr>
          <p:cNvSpPr txBox="1">
            <a:spLocks noChangeArrowheads="1"/>
          </p:cNvSpPr>
          <p:nvPr/>
        </p:nvSpPr>
        <p:spPr bwMode="auto">
          <a:xfrm rot="-2700000">
            <a:off x="7967100" y="2417512"/>
            <a:ext cx="1063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Z • E • N</a:t>
            </a:r>
          </a:p>
        </p:txBody>
      </p:sp>
      <p:sp>
        <p:nvSpPr>
          <p:cNvPr id="233" name="Text Box 7">
            <a:extLst>
              <a:ext uri="{FF2B5EF4-FFF2-40B4-BE49-F238E27FC236}">
                <a16:creationId xmlns:a16="http://schemas.microsoft.com/office/drawing/2014/main" id="{DDA3D0A9-327F-6139-F564-46BCFD8128F7}"/>
              </a:ext>
            </a:extLst>
          </p:cNvPr>
          <p:cNvSpPr txBox="1">
            <a:spLocks noChangeArrowheads="1"/>
          </p:cNvSpPr>
          <p:nvPr/>
        </p:nvSpPr>
        <p:spPr bwMode="auto">
          <a:xfrm rot="-2700000">
            <a:off x="8406130" y="2547244"/>
            <a:ext cx="14725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P • G • H • R</a:t>
            </a:r>
          </a:p>
        </p:txBody>
      </p:sp>
      <p:sp>
        <p:nvSpPr>
          <p:cNvPr id="234" name="Text Box 7">
            <a:extLst>
              <a:ext uri="{FF2B5EF4-FFF2-40B4-BE49-F238E27FC236}">
                <a16:creationId xmlns:a16="http://schemas.microsoft.com/office/drawing/2014/main" id="{40E82476-B838-573E-54BA-C89516E4032F}"/>
              </a:ext>
            </a:extLst>
          </p:cNvPr>
          <p:cNvSpPr txBox="1">
            <a:spLocks noChangeArrowheads="1"/>
          </p:cNvSpPr>
          <p:nvPr/>
        </p:nvSpPr>
        <p:spPr bwMode="auto">
          <a:xfrm rot="-2700000">
            <a:off x="9135682" y="2401670"/>
            <a:ext cx="13724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1</a:t>
            </a:r>
            <a:r>
              <a:rPr lang="en-US" sz="1800" b="1" baseline="30000" dirty="0"/>
              <a:t>st</a:t>
            </a:r>
            <a:r>
              <a:rPr lang="en-US" sz="1800" b="1" dirty="0"/>
              <a:t> Coming</a:t>
            </a:r>
          </a:p>
        </p:txBody>
      </p:sp>
      <p:sp>
        <p:nvSpPr>
          <p:cNvPr id="235" name="Text Box 7">
            <a:extLst>
              <a:ext uri="{FF2B5EF4-FFF2-40B4-BE49-F238E27FC236}">
                <a16:creationId xmlns:a16="http://schemas.microsoft.com/office/drawing/2014/main" id="{F0D451A3-2322-18C3-C5CA-6061658A265A}"/>
              </a:ext>
            </a:extLst>
          </p:cNvPr>
          <p:cNvSpPr txBox="1">
            <a:spLocks noChangeArrowheads="1"/>
          </p:cNvSpPr>
          <p:nvPr/>
        </p:nvSpPr>
        <p:spPr bwMode="auto">
          <a:xfrm rot="-2700000">
            <a:off x="10196546" y="2610630"/>
            <a:ext cx="14253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2</a:t>
            </a:r>
            <a:r>
              <a:rPr lang="en-US" sz="1800" b="1" baseline="30000" dirty="0"/>
              <a:t>nd</a:t>
            </a:r>
            <a:r>
              <a:rPr lang="en-US" sz="1800" b="1" dirty="0"/>
              <a:t> Coming</a:t>
            </a:r>
          </a:p>
        </p:txBody>
      </p:sp>
      <p:sp>
        <p:nvSpPr>
          <p:cNvPr id="237" name="Text Box 7">
            <a:extLst>
              <a:ext uri="{FF2B5EF4-FFF2-40B4-BE49-F238E27FC236}">
                <a16:creationId xmlns:a16="http://schemas.microsoft.com/office/drawing/2014/main" id="{2252E052-4F0F-5D88-8E6B-C0185F9DF220}"/>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01D10017-7ECD-0254-4F74-59D3A1997DAD}"/>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239" name="Group 238">
            <a:extLst>
              <a:ext uri="{FF2B5EF4-FFF2-40B4-BE49-F238E27FC236}">
                <a16:creationId xmlns:a16="http://schemas.microsoft.com/office/drawing/2014/main" id="{2D6EB234-6C7A-AFE0-0ACE-7BA25A0800AA}"/>
              </a:ext>
            </a:extLst>
          </p:cNvPr>
          <p:cNvGrpSpPr/>
          <p:nvPr/>
        </p:nvGrpSpPr>
        <p:grpSpPr>
          <a:xfrm>
            <a:off x="9497092" y="3892555"/>
            <a:ext cx="823482" cy="413953"/>
            <a:chOff x="10128448" y="1232283"/>
            <a:chExt cx="609404" cy="413953"/>
          </a:xfrm>
        </p:grpSpPr>
        <p:sp>
          <p:nvSpPr>
            <p:cNvPr id="240" name="Rectangle 239">
              <a:extLst>
                <a:ext uri="{FF2B5EF4-FFF2-40B4-BE49-F238E27FC236}">
                  <a16:creationId xmlns:a16="http://schemas.microsoft.com/office/drawing/2014/main" id="{1621B47A-0C3F-2655-E780-9B94BB3FD7A3}"/>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241" name="Rectangle 240">
              <a:extLst>
                <a:ext uri="{FF2B5EF4-FFF2-40B4-BE49-F238E27FC236}">
                  <a16:creationId xmlns:a16="http://schemas.microsoft.com/office/drawing/2014/main" id="{0F7ED71F-5BD5-AF2F-4FCE-B0DF002EC123}"/>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sp>
        <p:nvSpPr>
          <p:cNvPr id="251" name="TextBox 250">
            <a:extLst>
              <a:ext uri="{FF2B5EF4-FFF2-40B4-BE49-F238E27FC236}">
                <a16:creationId xmlns:a16="http://schemas.microsoft.com/office/drawing/2014/main" id="{3049008A-2525-FFB4-D5CC-8E04306FB5A1}"/>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129A03F7-28A9-FB7B-0AAD-6173E8D2898F}"/>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607D589E-0C63-A243-8163-590F5197D013}"/>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05AB2156-75D0-D232-2021-162C2B6ED6F9}"/>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F3DA39AA-1935-9B28-4115-AAF9B3E29A4F}"/>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2E945279-EB60-6B96-6EB8-1C8A98C8FED4}"/>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9B2D7734-FC84-B7E1-C2B9-4B1F264A18CA}"/>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68DE23FA-AE4F-0F28-4644-338A88E5C491}"/>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21467767-E516-6551-A56B-8EAB0426A00B}"/>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8C691C9A-01E4-19B9-8F8F-9406813EC519}"/>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E3F50E88-C28C-DD8A-2A5F-4C4704A360E5}"/>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D198FA0F-2536-9602-9F65-E2F484D70A6F}"/>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69EA13C8-6776-1412-D327-B7BD13CE1359}"/>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4CCB4CE6-64B1-D8C4-DD6A-6E0826F5B3D4}"/>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DDDECF98-7964-FDB4-5F60-6A6D78EE6BF2}"/>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335CE245-4ED5-1F97-03A2-52BE63ACE642}"/>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9D7C69B1-5F8E-C2F5-3B0C-1DDB900AF451}"/>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A829DA17-82A6-F683-CC1E-642F2C0B0F5B}"/>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7A963372-63ED-86D1-7EE7-5242BFA96AAC}"/>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7EFED314-A23E-A15A-287D-7C30BA1E7A9D}"/>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5C9D73F1-8FA1-8092-64AF-969CDE4B91E7}"/>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FA8B82E8-184C-946C-3EC0-A52A77D5F66D}"/>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46C7934B-F7C1-063C-4641-39EFB13E1E72}"/>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915C025E-FC3D-24B3-E41B-89E3FBF80807}"/>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27DC3001-F699-1858-5E7B-91D2C362DD89}"/>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88798D9A-0B0C-CD23-E2EA-CB13609FED4D}"/>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067DCBED-570C-E30A-D79D-9BE07FA70416}"/>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5B54AD5E-D8A5-458B-A0FD-F24816F94923}"/>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Tree>
    <p:extLst>
      <p:ext uri="{BB962C8B-B14F-4D97-AF65-F5344CB8AC3E}">
        <p14:creationId xmlns:p14="http://schemas.microsoft.com/office/powerpoint/2010/main" val="165818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ppt_x"/>
                                          </p:val>
                                        </p:tav>
                                        <p:tav tm="100000">
                                          <p:val>
                                            <p:strVal val="#ppt_x"/>
                                          </p:val>
                                        </p:tav>
                                      </p:tavLst>
                                    </p:anim>
                                    <p:anim calcmode="lin" valueType="num">
                                      <p:cBhvr additive="base">
                                        <p:cTn id="8"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roup of people in the sky&#10;&#10;Description automatically generated">
            <a:extLst>
              <a:ext uri="{FF2B5EF4-FFF2-40B4-BE49-F238E27FC236}">
                <a16:creationId xmlns:a16="http://schemas.microsoft.com/office/drawing/2014/main" id="{A957BA50-60A8-75FD-82AE-D96E8D3D8FF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04800" y="1744980"/>
            <a:ext cx="3855825" cy="3368040"/>
          </a:xfrm>
          <a:prstGeom prst="rect">
            <a:avLst/>
          </a:prstGeom>
          <a:effectLst>
            <a:softEdge rad="76200"/>
          </a:effectLst>
        </p:spPr>
      </p:pic>
      <p:sp>
        <p:nvSpPr>
          <p:cNvPr id="5" name="TextBox 4">
            <a:extLst>
              <a:ext uri="{FF2B5EF4-FFF2-40B4-BE49-F238E27FC236}">
                <a16:creationId xmlns:a16="http://schemas.microsoft.com/office/drawing/2014/main" id="{78F7B706-4F4F-AAC6-6AF3-2315EB0C534A}"/>
              </a:ext>
            </a:extLst>
          </p:cNvPr>
          <p:cNvSpPr txBox="1"/>
          <p:nvPr/>
        </p:nvSpPr>
        <p:spPr>
          <a:xfrm>
            <a:off x="4587240" y="114103"/>
            <a:ext cx="7299960" cy="6743897"/>
          </a:xfrm>
          <a:prstGeom prst="rect">
            <a:avLst/>
          </a:prstGeom>
          <a:noFill/>
        </p:spPr>
        <p:txBody>
          <a:bodyPr wrap="square">
            <a:spAutoFit/>
          </a:bodyPr>
          <a:lstStyle/>
          <a:p>
            <a:pPr>
              <a:lnSpc>
                <a:spcPct val="90000"/>
              </a:lnSpc>
            </a:pPr>
            <a:r>
              <a:rPr lang="en-US" sz="4000" b="1" u="sng" dirty="0">
                <a:solidFill>
                  <a:schemeClr val="bg1"/>
                </a:solidFill>
              </a:rPr>
              <a:t>Acts1:10-11</a:t>
            </a:r>
            <a:r>
              <a:rPr lang="en-US" sz="4000" dirty="0">
                <a:solidFill>
                  <a:schemeClr val="bg1"/>
                </a:solidFill>
              </a:rPr>
              <a:t>  </a:t>
            </a:r>
          </a:p>
          <a:p>
            <a:pPr>
              <a:lnSpc>
                <a:spcPct val="90000"/>
              </a:lnSpc>
            </a:pPr>
            <a:r>
              <a:rPr lang="en-US" sz="4000" dirty="0">
                <a:solidFill>
                  <a:schemeClr val="bg1"/>
                </a:solidFill>
              </a:rPr>
              <a:t>"They were looking intently up into the sky as he was going, when suddenly two men dressed in white stood beside them. ‘Men of Galilee,’ they said, ‘why do you stand here looking into the sky? This same Jesus, who has been taken from you into heaven, will come back in the same way you have seen him go into heaven.’"</a:t>
            </a:r>
          </a:p>
        </p:txBody>
      </p:sp>
    </p:spTree>
    <p:extLst>
      <p:ext uri="{BB962C8B-B14F-4D97-AF65-F5344CB8AC3E}">
        <p14:creationId xmlns:p14="http://schemas.microsoft.com/office/powerpoint/2010/main" val="27523541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73E798-ECA9-64A6-731D-92BD11C656B8}"/>
            </a:ext>
          </a:extLst>
        </p:cNvPr>
        <p:cNvGrpSpPr/>
        <p:nvPr/>
      </p:nvGrpSpPr>
      <p:grpSpPr>
        <a:xfrm>
          <a:off x="0" y="0"/>
          <a:ext cx="0" cy="0"/>
          <a:chOff x="0" y="0"/>
          <a:chExt cx="0" cy="0"/>
        </a:xfrm>
      </p:grpSpPr>
      <p:pic>
        <p:nvPicPr>
          <p:cNvPr id="3" name="Picture 2" descr="A group of people in the sky&#10;&#10;Description automatically generated">
            <a:extLst>
              <a:ext uri="{FF2B5EF4-FFF2-40B4-BE49-F238E27FC236}">
                <a16:creationId xmlns:a16="http://schemas.microsoft.com/office/drawing/2014/main" id="{D00BDA96-3512-B994-0CB2-60468A5F75B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04800" y="1744980"/>
            <a:ext cx="3855825" cy="3368040"/>
          </a:xfrm>
          <a:prstGeom prst="rect">
            <a:avLst/>
          </a:prstGeom>
          <a:effectLst>
            <a:softEdge rad="76200"/>
          </a:effectLst>
        </p:spPr>
      </p:pic>
      <p:sp>
        <p:nvSpPr>
          <p:cNvPr id="5" name="TextBox 4">
            <a:extLst>
              <a:ext uri="{FF2B5EF4-FFF2-40B4-BE49-F238E27FC236}">
                <a16:creationId xmlns:a16="http://schemas.microsoft.com/office/drawing/2014/main" id="{4D2E4F46-0361-053F-9E56-578655CB0836}"/>
              </a:ext>
            </a:extLst>
          </p:cNvPr>
          <p:cNvSpPr txBox="1"/>
          <p:nvPr/>
        </p:nvSpPr>
        <p:spPr>
          <a:xfrm>
            <a:off x="4556760" y="114103"/>
            <a:ext cx="7299960" cy="6743897"/>
          </a:xfrm>
          <a:prstGeom prst="rect">
            <a:avLst/>
          </a:prstGeom>
          <a:noFill/>
        </p:spPr>
        <p:txBody>
          <a:bodyPr wrap="square">
            <a:spAutoFit/>
          </a:bodyPr>
          <a:lstStyle/>
          <a:p>
            <a:pPr>
              <a:lnSpc>
                <a:spcPct val="90000"/>
              </a:lnSpc>
            </a:pPr>
            <a:r>
              <a:rPr lang="en-US" sz="4000" b="1" u="sng" dirty="0">
                <a:solidFill>
                  <a:schemeClr val="bg1"/>
                </a:solidFill>
              </a:rPr>
              <a:t>1 Thessalonians 4:16-17 </a:t>
            </a:r>
          </a:p>
          <a:p>
            <a:pPr>
              <a:lnSpc>
                <a:spcPct val="90000"/>
              </a:lnSpc>
            </a:pPr>
            <a:r>
              <a:rPr lang="en-US" sz="4000" dirty="0">
                <a:solidFill>
                  <a:schemeClr val="bg1"/>
                </a:solidFill>
              </a:rPr>
              <a:t>“For the Lord himself will come down from heaven, with a loud command, with the voice of the archangel and with the trumpet call of God, and the dead in Christ will rise first. After that, we who are still alive and are left will be caught up together with them in the clouds to meet the Lord in the air. And so we will be with the Lord forever."</a:t>
            </a:r>
          </a:p>
        </p:txBody>
      </p:sp>
    </p:spTree>
    <p:extLst>
      <p:ext uri="{BB962C8B-B14F-4D97-AF65-F5344CB8AC3E}">
        <p14:creationId xmlns:p14="http://schemas.microsoft.com/office/powerpoint/2010/main" val="1210186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AFB4CC9-C29E-E065-7F2D-89F193E2AE91}"/>
            </a:ext>
          </a:extLst>
        </p:cNvPr>
        <p:cNvGrpSpPr/>
        <p:nvPr/>
      </p:nvGrpSpPr>
      <p:grpSpPr>
        <a:xfrm>
          <a:off x="0" y="0"/>
          <a:ext cx="0" cy="0"/>
          <a:chOff x="0" y="0"/>
          <a:chExt cx="0" cy="0"/>
        </a:xfrm>
      </p:grpSpPr>
      <p:pic>
        <p:nvPicPr>
          <p:cNvPr id="3" name="Picture 2" descr="A group of people in the sky&#10;&#10;Description automatically generated">
            <a:extLst>
              <a:ext uri="{FF2B5EF4-FFF2-40B4-BE49-F238E27FC236}">
                <a16:creationId xmlns:a16="http://schemas.microsoft.com/office/drawing/2014/main" id="{38F606A2-5490-B7FC-13FE-A7517F3C09F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04800" y="1744980"/>
            <a:ext cx="3855825" cy="3368040"/>
          </a:xfrm>
          <a:prstGeom prst="rect">
            <a:avLst/>
          </a:prstGeom>
          <a:effectLst>
            <a:softEdge rad="76200"/>
          </a:effectLst>
        </p:spPr>
      </p:pic>
      <p:sp>
        <p:nvSpPr>
          <p:cNvPr id="2" name="TextBox 1">
            <a:extLst>
              <a:ext uri="{FF2B5EF4-FFF2-40B4-BE49-F238E27FC236}">
                <a16:creationId xmlns:a16="http://schemas.microsoft.com/office/drawing/2014/main" id="{C55FC0DD-D914-2012-A741-4130DFCC2126}"/>
              </a:ext>
            </a:extLst>
          </p:cNvPr>
          <p:cNvSpPr txBox="1"/>
          <p:nvPr/>
        </p:nvSpPr>
        <p:spPr>
          <a:xfrm>
            <a:off x="4587240" y="888048"/>
            <a:ext cx="7299960" cy="5081904"/>
          </a:xfrm>
          <a:prstGeom prst="rect">
            <a:avLst/>
          </a:prstGeom>
          <a:noFill/>
        </p:spPr>
        <p:txBody>
          <a:bodyPr wrap="square">
            <a:spAutoFit/>
          </a:bodyPr>
          <a:lstStyle/>
          <a:p>
            <a:pPr>
              <a:lnSpc>
                <a:spcPct val="90000"/>
              </a:lnSpc>
            </a:pPr>
            <a:r>
              <a:rPr lang="en-US" sz="4000" b="1" u="sng" dirty="0">
                <a:solidFill>
                  <a:schemeClr val="bg1"/>
                </a:solidFill>
              </a:rPr>
              <a:t>1 Corinthians 15:51-52 </a:t>
            </a:r>
          </a:p>
          <a:p>
            <a:pPr>
              <a:lnSpc>
                <a:spcPct val="90000"/>
              </a:lnSpc>
            </a:pPr>
            <a:r>
              <a:rPr lang="en-US" sz="4000" dirty="0">
                <a:solidFill>
                  <a:schemeClr val="bg1"/>
                </a:solidFill>
              </a:rPr>
              <a:t>"Listen, I tell you a mystery: We will not all sleep, but we will all be changed—in a flash, in the twinkling of an eye, at the last trumpet. For the trumpet will sound, the dead will be raised imperishable, and we will be changed."</a:t>
            </a:r>
          </a:p>
        </p:txBody>
      </p:sp>
    </p:spTree>
    <p:extLst>
      <p:ext uri="{BB962C8B-B14F-4D97-AF65-F5344CB8AC3E}">
        <p14:creationId xmlns:p14="http://schemas.microsoft.com/office/powerpoint/2010/main" val="2969857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A9939-4E92-8A17-DEF1-E3AE7C9CBE52}"/>
            </a:ext>
          </a:extLst>
        </p:cNvPr>
        <p:cNvGrpSpPr/>
        <p:nvPr/>
      </p:nvGrpSpPr>
      <p:grpSpPr>
        <a:xfrm>
          <a:off x="0" y="0"/>
          <a:ext cx="0" cy="0"/>
          <a:chOff x="0" y="0"/>
          <a:chExt cx="0" cy="0"/>
        </a:xfrm>
      </p:grpSpPr>
      <p:pic>
        <p:nvPicPr>
          <p:cNvPr id="204" name="Picture 203">
            <a:extLst>
              <a:ext uri="{FF2B5EF4-FFF2-40B4-BE49-F238E27FC236}">
                <a16:creationId xmlns:a16="http://schemas.microsoft.com/office/drawing/2014/main" id="{DF503204-864F-0068-66DA-ABA65A66E8F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25443"/>
            <a:ext cx="11243119" cy="1927392"/>
          </a:xfrm>
          <a:prstGeom prst="rect">
            <a:avLst/>
          </a:prstGeom>
        </p:spPr>
      </p:pic>
      <p:sp>
        <p:nvSpPr>
          <p:cNvPr id="205" name="Text Box 7">
            <a:extLst>
              <a:ext uri="{FF2B5EF4-FFF2-40B4-BE49-F238E27FC236}">
                <a16:creationId xmlns:a16="http://schemas.microsoft.com/office/drawing/2014/main" id="{10B97BB4-B094-BD3C-3D18-97D7BA7FEB9B}"/>
              </a:ext>
            </a:extLst>
          </p:cNvPr>
          <p:cNvSpPr txBox="1">
            <a:spLocks noChangeArrowheads="1"/>
          </p:cNvSpPr>
          <p:nvPr/>
        </p:nvSpPr>
        <p:spPr bwMode="auto">
          <a:xfrm rot="18900000">
            <a:off x="324448" y="5103765"/>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206" name="Text Box 8">
            <a:extLst>
              <a:ext uri="{FF2B5EF4-FFF2-40B4-BE49-F238E27FC236}">
                <a16:creationId xmlns:a16="http://schemas.microsoft.com/office/drawing/2014/main" id="{09C83952-E8C8-C41A-4F4A-DC644ED51EFF}"/>
              </a:ext>
            </a:extLst>
          </p:cNvPr>
          <p:cNvSpPr txBox="1">
            <a:spLocks noChangeArrowheads="1"/>
          </p:cNvSpPr>
          <p:nvPr/>
        </p:nvSpPr>
        <p:spPr bwMode="auto">
          <a:xfrm rot="18900000">
            <a:off x="1314131" y="5103764"/>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207" name="Text Box 9">
            <a:extLst>
              <a:ext uri="{FF2B5EF4-FFF2-40B4-BE49-F238E27FC236}">
                <a16:creationId xmlns:a16="http://schemas.microsoft.com/office/drawing/2014/main" id="{02B0EED8-2115-B33A-1802-79D60D994399}"/>
              </a:ext>
            </a:extLst>
          </p:cNvPr>
          <p:cNvSpPr txBox="1">
            <a:spLocks noChangeArrowheads="1"/>
          </p:cNvSpPr>
          <p:nvPr/>
        </p:nvSpPr>
        <p:spPr bwMode="auto">
          <a:xfrm rot="18900000">
            <a:off x="2601847" y="4938820"/>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208" name="Text Box 11">
            <a:extLst>
              <a:ext uri="{FF2B5EF4-FFF2-40B4-BE49-F238E27FC236}">
                <a16:creationId xmlns:a16="http://schemas.microsoft.com/office/drawing/2014/main" id="{F6C4C4C2-DBA7-6F02-47CB-A3B181596041}"/>
              </a:ext>
            </a:extLst>
          </p:cNvPr>
          <p:cNvSpPr txBox="1">
            <a:spLocks noChangeArrowheads="1"/>
          </p:cNvSpPr>
          <p:nvPr/>
        </p:nvSpPr>
        <p:spPr bwMode="auto">
          <a:xfrm rot="18900000">
            <a:off x="4279646" y="4968828"/>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209" name="Text Box 12">
            <a:extLst>
              <a:ext uri="{FF2B5EF4-FFF2-40B4-BE49-F238E27FC236}">
                <a16:creationId xmlns:a16="http://schemas.microsoft.com/office/drawing/2014/main" id="{91DC4566-05F5-4480-CC0B-C7FCE925E075}"/>
              </a:ext>
            </a:extLst>
          </p:cNvPr>
          <p:cNvSpPr txBox="1">
            <a:spLocks noChangeArrowheads="1"/>
          </p:cNvSpPr>
          <p:nvPr/>
        </p:nvSpPr>
        <p:spPr bwMode="auto">
          <a:xfrm rot="18900000">
            <a:off x="3047335" y="5103764"/>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210" name="Text Box 13">
            <a:extLst>
              <a:ext uri="{FF2B5EF4-FFF2-40B4-BE49-F238E27FC236}">
                <a16:creationId xmlns:a16="http://schemas.microsoft.com/office/drawing/2014/main" id="{4C47D4B3-D429-B518-BBCE-F8BE2D852715}"/>
              </a:ext>
            </a:extLst>
          </p:cNvPr>
          <p:cNvSpPr txBox="1">
            <a:spLocks noChangeArrowheads="1"/>
          </p:cNvSpPr>
          <p:nvPr/>
        </p:nvSpPr>
        <p:spPr bwMode="auto">
          <a:xfrm rot="19029483">
            <a:off x="4088565" y="5325177"/>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211" name="Text Box 14">
            <a:extLst>
              <a:ext uri="{FF2B5EF4-FFF2-40B4-BE49-F238E27FC236}">
                <a16:creationId xmlns:a16="http://schemas.microsoft.com/office/drawing/2014/main" id="{B42C15FE-510D-E0EC-40E0-6675743FFB11}"/>
              </a:ext>
            </a:extLst>
          </p:cNvPr>
          <p:cNvSpPr txBox="1">
            <a:spLocks noChangeArrowheads="1"/>
          </p:cNvSpPr>
          <p:nvPr/>
        </p:nvSpPr>
        <p:spPr bwMode="auto">
          <a:xfrm rot="19029483">
            <a:off x="4725748" y="5447452"/>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212" name="Text Box 15">
            <a:extLst>
              <a:ext uri="{FF2B5EF4-FFF2-40B4-BE49-F238E27FC236}">
                <a16:creationId xmlns:a16="http://schemas.microsoft.com/office/drawing/2014/main" id="{ED2368EF-AABC-D62B-0A5E-3E1EE0FD54F3}"/>
              </a:ext>
            </a:extLst>
          </p:cNvPr>
          <p:cNvSpPr txBox="1">
            <a:spLocks noChangeArrowheads="1"/>
          </p:cNvSpPr>
          <p:nvPr/>
        </p:nvSpPr>
        <p:spPr bwMode="auto">
          <a:xfrm rot="18900000">
            <a:off x="6544618" y="5245619"/>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213" name="Text Box 16">
            <a:extLst>
              <a:ext uri="{FF2B5EF4-FFF2-40B4-BE49-F238E27FC236}">
                <a16:creationId xmlns:a16="http://schemas.microsoft.com/office/drawing/2014/main" id="{189DD136-C9BF-5765-F957-1D31C9A2AA2C}"/>
              </a:ext>
            </a:extLst>
          </p:cNvPr>
          <p:cNvSpPr txBox="1">
            <a:spLocks noChangeArrowheads="1"/>
          </p:cNvSpPr>
          <p:nvPr/>
        </p:nvSpPr>
        <p:spPr bwMode="auto">
          <a:xfrm rot="18900000">
            <a:off x="7039911" y="5163222"/>
            <a:ext cx="189547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Restoration</a:t>
            </a:r>
          </a:p>
        </p:txBody>
      </p:sp>
      <p:sp>
        <p:nvSpPr>
          <p:cNvPr id="214" name="Text Box 17">
            <a:extLst>
              <a:ext uri="{FF2B5EF4-FFF2-40B4-BE49-F238E27FC236}">
                <a16:creationId xmlns:a16="http://schemas.microsoft.com/office/drawing/2014/main" id="{55585104-C633-C11D-3827-FFCA34223E80}"/>
              </a:ext>
            </a:extLst>
          </p:cNvPr>
          <p:cNvSpPr txBox="1">
            <a:spLocks noChangeArrowheads="1"/>
          </p:cNvSpPr>
          <p:nvPr/>
        </p:nvSpPr>
        <p:spPr bwMode="auto">
          <a:xfrm rot="18900000">
            <a:off x="7767308" y="503268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Silent Years</a:t>
            </a:r>
          </a:p>
        </p:txBody>
      </p:sp>
      <p:sp>
        <p:nvSpPr>
          <p:cNvPr id="215" name="Text Box 18">
            <a:extLst>
              <a:ext uri="{FF2B5EF4-FFF2-40B4-BE49-F238E27FC236}">
                <a16:creationId xmlns:a16="http://schemas.microsoft.com/office/drawing/2014/main" id="{D977ED26-FF96-4A14-C104-B9D52D150271}"/>
              </a:ext>
            </a:extLst>
          </p:cNvPr>
          <p:cNvSpPr txBox="1">
            <a:spLocks noChangeArrowheads="1"/>
          </p:cNvSpPr>
          <p:nvPr/>
        </p:nvSpPr>
        <p:spPr bwMode="auto">
          <a:xfrm rot="18900000">
            <a:off x="9138167" y="4863412"/>
            <a:ext cx="126047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Church</a:t>
            </a:r>
          </a:p>
        </p:txBody>
      </p:sp>
      <p:sp>
        <p:nvSpPr>
          <p:cNvPr id="216" name="Text Box 19">
            <a:extLst>
              <a:ext uri="{FF2B5EF4-FFF2-40B4-BE49-F238E27FC236}">
                <a16:creationId xmlns:a16="http://schemas.microsoft.com/office/drawing/2014/main" id="{260D6F34-2392-5C39-857F-5B3746ED277A}"/>
              </a:ext>
            </a:extLst>
          </p:cNvPr>
          <p:cNvSpPr txBox="1">
            <a:spLocks noChangeArrowheads="1"/>
          </p:cNvSpPr>
          <p:nvPr/>
        </p:nvSpPr>
        <p:spPr bwMode="auto">
          <a:xfrm rot="18900000">
            <a:off x="9785932" y="4905325"/>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Kingdom</a:t>
            </a:r>
          </a:p>
        </p:txBody>
      </p:sp>
      <p:sp>
        <p:nvSpPr>
          <p:cNvPr id="217" name="Text Box 7">
            <a:extLst>
              <a:ext uri="{FF2B5EF4-FFF2-40B4-BE49-F238E27FC236}">
                <a16:creationId xmlns:a16="http://schemas.microsoft.com/office/drawing/2014/main" id="{7E1120B1-81CB-A047-844D-F6971B8853A9}"/>
              </a:ext>
            </a:extLst>
          </p:cNvPr>
          <p:cNvSpPr txBox="1">
            <a:spLocks noChangeArrowheads="1"/>
          </p:cNvSpPr>
          <p:nvPr/>
        </p:nvSpPr>
        <p:spPr bwMode="auto">
          <a:xfrm rot="-2700000">
            <a:off x="223148" y="2489899"/>
            <a:ext cx="10438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218" name="Text Box 7">
            <a:extLst>
              <a:ext uri="{FF2B5EF4-FFF2-40B4-BE49-F238E27FC236}">
                <a16:creationId xmlns:a16="http://schemas.microsoft.com/office/drawing/2014/main" id="{AE0763CC-D5B5-9A4C-D7A0-D698319FD60B}"/>
              </a:ext>
            </a:extLst>
          </p:cNvPr>
          <p:cNvSpPr txBox="1">
            <a:spLocks noChangeArrowheads="1"/>
          </p:cNvSpPr>
          <p:nvPr/>
        </p:nvSpPr>
        <p:spPr bwMode="auto">
          <a:xfrm rot="-2700000">
            <a:off x="669703" y="2453698"/>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219" name="Text Box 7">
            <a:extLst>
              <a:ext uri="{FF2B5EF4-FFF2-40B4-BE49-F238E27FC236}">
                <a16:creationId xmlns:a16="http://schemas.microsoft.com/office/drawing/2014/main" id="{CBE38EC4-CD29-5C81-58CB-7FB2B30AC532}"/>
              </a:ext>
            </a:extLst>
          </p:cNvPr>
          <p:cNvSpPr txBox="1">
            <a:spLocks noChangeArrowheads="1"/>
          </p:cNvSpPr>
          <p:nvPr/>
        </p:nvSpPr>
        <p:spPr bwMode="auto">
          <a:xfrm rot="-2700000">
            <a:off x="1310739" y="2514323"/>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20" name="Text Box 7">
            <a:extLst>
              <a:ext uri="{FF2B5EF4-FFF2-40B4-BE49-F238E27FC236}">
                <a16:creationId xmlns:a16="http://schemas.microsoft.com/office/drawing/2014/main" id="{53981C2B-D185-7394-BB87-2C9FF43B0AF2}"/>
              </a:ext>
            </a:extLst>
          </p:cNvPr>
          <p:cNvSpPr txBox="1">
            <a:spLocks noChangeArrowheads="1"/>
          </p:cNvSpPr>
          <p:nvPr/>
        </p:nvSpPr>
        <p:spPr bwMode="auto">
          <a:xfrm rot="-2700000">
            <a:off x="1583800" y="253783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21" name="Text Box 7">
            <a:extLst>
              <a:ext uri="{FF2B5EF4-FFF2-40B4-BE49-F238E27FC236}">
                <a16:creationId xmlns:a16="http://schemas.microsoft.com/office/drawing/2014/main" id="{4C2DCB51-7BCA-8173-55C7-F1ADEA31DB06}"/>
              </a:ext>
            </a:extLst>
          </p:cNvPr>
          <p:cNvSpPr txBox="1">
            <a:spLocks noChangeArrowheads="1"/>
          </p:cNvSpPr>
          <p:nvPr/>
        </p:nvSpPr>
        <p:spPr bwMode="auto">
          <a:xfrm rot="-2700000">
            <a:off x="1997169" y="251972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2" name="Text Box 7">
            <a:extLst>
              <a:ext uri="{FF2B5EF4-FFF2-40B4-BE49-F238E27FC236}">
                <a16:creationId xmlns:a16="http://schemas.microsoft.com/office/drawing/2014/main" id="{4BB5698B-C11B-31ED-5D35-C8F145431E75}"/>
              </a:ext>
            </a:extLst>
          </p:cNvPr>
          <p:cNvSpPr txBox="1">
            <a:spLocks noChangeArrowheads="1"/>
          </p:cNvSpPr>
          <p:nvPr/>
        </p:nvSpPr>
        <p:spPr bwMode="auto">
          <a:xfrm rot="-2700000">
            <a:off x="2056605" y="2790795"/>
            <a:ext cx="11849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23" name="Text Box 7">
            <a:extLst>
              <a:ext uri="{FF2B5EF4-FFF2-40B4-BE49-F238E27FC236}">
                <a16:creationId xmlns:a16="http://schemas.microsoft.com/office/drawing/2014/main" id="{911CAF0D-5AC0-EF36-A17D-708D4CC795E6}"/>
              </a:ext>
            </a:extLst>
          </p:cNvPr>
          <p:cNvSpPr txBox="1">
            <a:spLocks noChangeArrowheads="1"/>
          </p:cNvSpPr>
          <p:nvPr/>
        </p:nvSpPr>
        <p:spPr bwMode="auto">
          <a:xfrm rot="-2700000">
            <a:off x="2398905" y="2912119"/>
            <a:ext cx="7617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24" name="Text Box 7">
            <a:extLst>
              <a:ext uri="{FF2B5EF4-FFF2-40B4-BE49-F238E27FC236}">
                <a16:creationId xmlns:a16="http://schemas.microsoft.com/office/drawing/2014/main" id="{A2A47005-47F5-EA61-DB9B-7B36414507C9}"/>
              </a:ext>
            </a:extLst>
          </p:cNvPr>
          <p:cNvSpPr txBox="1">
            <a:spLocks noChangeArrowheads="1"/>
          </p:cNvSpPr>
          <p:nvPr/>
        </p:nvSpPr>
        <p:spPr bwMode="auto">
          <a:xfrm rot="-2700000">
            <a:off x="2609490" y="2934496"/>
            <a:ext cx="8515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25" name="Text Box 7">
            <a:extLst>
              <a:ext uri="{FF2B5EF4-FFF2-40B4-BE49-F238E27FC236}">
                <a16:creationId xmlns:a16="http://schemas.microsoft.com/office/drawing/2014/main" id="{6BBD4641-8DD4-0344-CD1E-AC19369F7175}"/>
              </a:ext>
            </a:extLst>
          </p:cNvPr>
          <p:cNvSpPr txBox="1">
            <a:spLocks noChangeArrowheads="1"/>
          </p:cNvSpPr>
          <p:nvPr/>
        </p:nvSpPr>
        <p:spPr bwMode="auto">
          <a:xfrm rot="-2700000">
            <a:off x="2835027" y="2894809"/>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26" name="Text Box 7">
            <a:extLst>
              <a:ext uri="{FF2B5EF4-FFF2-40B4-BE49-F238E27FC236}">
                <a16:creationId xmlns:a16="http://schemas.microsoft.com/office/drawing/2014/main" id="{FC9795D2-486F-CA2B-2E35-1AC5168DA2AF}"/>
              </a:ext>
            </a:extLst>
          </p:cNvPr>
          <p:cNvSpPr txBox="1">
            <a:spLocks noChangeArrowheads="1"/>
          </p:cNvSpPr>
          <p:nvPr/>
        </p:nvSpPr>
        <p:spPr bwMode="auto">
          <a:xfrm rot="-2700000">
            <a:off x="3538640" y="2421933"/>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27" name="Text Box 7">
            <a:extLst>
              <a:ext uri="{FF2B5EF4-FFF2-40B4-BE49-F238E27FC236}">
                <a16:creationId xmlns:a16="http://schemas.microsoft.com/office/drawing/2014/main" id="{2BDC8EE9-352E-1DD2-AA23-4EE3B1778B02}"/>
              </a:ext>
            </a:extLst>
          </p:cNvPr>
          <p:cNvSpPr txBox="1">
            <a:spLocks noChangeArrowheads="1"/>
          </p:cNvSpPr>
          <p:nvPr/>
        </p:nvSpPr>
        <p:spPr bwMode="auto">
          <a:xfrm rot="-2700000">
            <a:off x="4173007" y="2462761"/>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28" name="Text Box 7">
            <a:extLst>
              <a:ext uri="{FF2B5EF4-FFF2-40B4-BE49-F238E27FC236}">
                <a16:creationId xmlns:a16="http://schemas.microsoft.com/office/drawing/2014/main" id="{44E5DBEE-C8A1-BCEB-4CBA-659CB6F031F1}"/>
              </a:ext>
            </a:extLst>
          </p:cNvPr>
          <p:cNvSpPr txBox="1">
            <a:spLocks noChangeArrowheads="1"/>
          </p:cNvSpPr>
          <p:nvPr/>
        </p:nvSpPr>
        <p:spPr bwMode="auto">
          <a:xfrm rot="-2700000">
            <a:off x="5110740" y="2369237"/>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29" name="Text Box 7">
            <a:extLst>
              <a:ext uri="{FF2B5EF4-FFF2-40B4-BE49-F238E27FC236}">
                <a16:creationId xmlns:a16="http://schemas.microsoft.com/office/drawing/2014/main" id="{F9059D49-F6D8-C61E-6CE7-2A6E098D5637}"/>
              </a:ext>
            </a:extLst>
          </p:cNvPr>
          <p:cNvSpPr txBox="1">
            <a:spLocks noChangeArrowheads="1"/>
          </p:cNvSpPr>
          <p:nvPr/>
        </p:nvSpPr>
        <p:spPr bwMode="auto">
          <a:xfrm rot="-2700000">
            <a:off x="5893923" y="2414900"/>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230" name="Text Box 7">
            <a:extLst>
              <a:ext uri="{FF2B5EF4-FFF2-40B4-BE49-F238E27FC236}">
                <a16:creationId xmlns:a16="http://schemas.microsoft.com/office/drawing/2014/main" id="{0BEF8F4D-3B13-5C2B-1E0E-8F0DD624FD19}"/>
              </a:ext>
            </a:extLst>
          </p:cNvPr>
          <p:cNvSpPr txBox="1">
            <a:spLocks noChangeArrowheads="1"/>
          </p:cNvSpPr>
          <p:nvPr/>
        </p:nvSpPr>
        <p:spPr bwMode="auto">
          <a:xfrm rot="-2700000">
            <a:off x="6425291" y="2443190"/>
            <a:ext cx="14670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231" name="Text Box 7">
            <a:extLst>
              <a:ext uri="{FF2B5EF4-FFF2-40B4-BE49-F238E27FC236}">
                <a16:creationId xmlns:a16="http://schemas.microsoft.com/office/drawing/2014/main" id="{E2DDA769-FC38-E721-1E25-D92F36747C4F}"/>
              </a:ext>
            </a:extLst>
          </p:cNvPr>
          <p:cNvSpPr txBox="1">
            <a:spLocks noChangeArrowheads="1"/>
          </p:cNvSpPr>
          <p:nvPr/>
        </p:nvSpPr>
        <p:spPr bwMode="auto">
          <a:xfrm rot="-2700000">
            <a:off x="7022255" y="2492555"/>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232" name="Text Box 7">
            <a:extLst>
              <a:ext uri="{FF2B5EF4-FFF2-40B4-BE49-F238E27FC236}">
                <a16:creationId xmlns:a16="http://schemas.microsoft.com/office/drawing/2014/main" id="{B92EE603-7BEA-E1C2-891E-EBA399D506A8}"/>
              </a:ext>
            </a:extLst>
          </p:cNvPr>
          <p:cNvSpPr txBox="1">
            <a:spLocks noChangeArrowheads="1"/>
          </p:cNvSpPr>
          <p:nvPr/>
        </p:nvSpPr>
        <p:spPr bwMode="auto">
          <a:xfrm rot="-2700000">
            <a:off x="7967100" y="2417512"/>
            <a:ext cx="1063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Z • E • N</a:t>
            </a:r>
          </a:p>
        </p:txBody>
      </p:sp>
      <p:sp>
        <p:nvSpPr>
          <p:cNvPr id="233" name="Text Box 7">
            <a:extLst>
              <a:ext uri="{FF2B5EF4-FFF2-40B4-BE49-F238E27FC236}">
                <a16:creationId xmlns:a16="http://schemas.microsoft.com/office/drawing/2014/main" id="{D96FC523-6C0E-4F5D-DD64-984564BEA43A}"/>
              </a:ext>
            </a:extLst>
          </p:cNvPr>
          <p:cNvSpPr txBox="1">
            <a:spLocks noChangeArrowheads="1"/>
          </p:cNvSpPr>
          <p:nvPr/>
        </p:nvSpPr>
        <p:spPr bwMode="auto">
          <a:xfrm rot="-2700000">
            <a:off x="8406130" y="2547244"/>
            <a:ext cx="14725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P • G • H • R</a:t>
            </a:r>
          </a:p>
        </p:txBody>
      </p:sp>
      <p:sp>
        <p:nvSpPr>
          <p:cNvPr id="234" name="Text Box 7">
            <a:extLst>
              <a:ext uri="{FF2B5EF4-FFF2-40B4-BE49-F238E27FC236}">
                <a16:creationId xmlns:a16="http://schemas.microsoft.com/office/drawing/2014/main" id="{30F5E0AE-1F3E-AF68-FE5F-1A8874A28D52}"/>
              </a:ext>
            </a:extLst>
          </p:cNvPr>
          <p:cNvSpPr txBox="1">
            <a:spLocks noChangeArrowheads="1"/>
          </p:cNvSpPr>
          <p:nvPr/>
        </p:nvSpPr>
        <p:spPr bwMode="auto">
          <a:xfrm rot="-2700000">
            <a:off x="9135682" y="2401670"/>
            <a:ext cx="1372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1</a:t>
            </a:r>
            <a:r>
              <a:rPr lang="en-US" sz="1800" b="1" baseline="30000" dirty="0"/>
              <a:t>st</a:t>
            </a:r>
            <a:r>
              <a:rPr lang="en-US" sz="1800" b="1" dirty="0"/>
              <a:t> Coming</a:t>
            </a:r>
          </a:p>
        </p:txBody>
      </p:sp>
      <p:sp>
        <p:nvSpPr>
          <p:cNvPr id="235" name="Text Box 7">
            <a:extLst>
              <a:ext uri="{FF2B5EF4-FFF2-40B4-BE49-F238E27FC236}">
                <a16:creationId xmlns:a16="http://schemas.microsoft.com/office/drawing/2014/main" id="{8456BB62-0FB2-0F16-C3E4-4DBBA27312FC}"/>
              </a:ext>
            </a:extLst>
          </p:cNvPr>
          <p:cNvSpPr txBox="1">
            <a:spLocks noChangeArrowheads="1"/>
          </p:cNvSpPr>
          <p:nvPr/>
        </p:nvSpPr>
        <p:spPr bwMode="auto">
          <a:xfrm rot="-2700000">
            <a:off x="10196546" y="2610630"/>
            <a:ext cx="14253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2</a:t>
            </a:r>
            <a:r>
              <a:rPr lang="en-US" sz="1800" b="1" baseline="30000" dirty="0"/>
              <a:t>nd</a:t>
            </a:r>
            <a:r>
              <a:rPr lang="en-US" sz="1800" b="1" dirty="0"/>
              <a:t> Coming</a:t>
            </a:r>
          </a:p>
        </p:txBody>
      </p:sp>
      <p:sp>
        <p:nvSpPr>
          <p:cNvPr id="236" name="Text Box 7">
            <a:extLst>
              <a:ext uri="{FF2B5EF4-FFF2-40B4-BE49-F238E27FC236}">
                <a16:creationId xmlns:a16="http://schemas.microsoft.com/office/drawing/2014/main" id="{F038DFC7-88DC-F38E-01F6-0BE94553C7FA}"/>
              </a:ext>
            </a:extLst>
          </p:cNvPr>
          <p:cNvSpPr txBox="1">
            <a:spLocks noChangeArrowheads="1"/>
          </p:cNvSpPr>
          <p:nvPr/>
        </p:nvSpPr>
        <p:spPr bwMode="auto">
          <a:xfrm rot="-2700000">
            <a:off x="10706468" y="3484177"/>
            <a:ext cx="6976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237" name="Text Box 7">
            <a:extLst>
              <a:ext uri="{FF2B5EF4-FFF2-40B4-BE49-F238E27FC236}">
                <a16:creationId xmlns:a16="http://schemas.microsoft.com/office/drawing/2014/main" id="{C64246D6-6C03-287D-106F-5959B4976FF5}"/>
              </a:ext>
            </a:extLst>
          </p:cNvPr>
          <p:cNvSpPr txBox="1">
            <a:spLocks noChangeArrowheads="1"/>
          </p:cNvSpPr>
          <p:nvPr/>
        </p:nvSpPr>
        <p:spPr bwMode="auto">
          <a:xfrm rot="-2700000">
            <a:off x="11032989" y="2398929"/>
            <a:ext cx="10438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238" name="Text Box 52">
            <a:extLst>
              <a:ext uri="{FF2B5EF4-FFF2-40B4-BE49-F238E27FC236}">
                <a16:creationId xmlns:a16="http://schemas.microsoft.com/office/drawing/2014/main" id="{96A927C9-4C2A-2373-A881-D2BE2FEBEEB8}"/>
              </a:ext>
            </a:extLst>
          </p:cNvPr>
          <p:cNvSpPr txBox="1">
            <a:spLocks noChangeArrowheads="1"/>
          </p:cNvSpPr>
          <p:nvPr/>
        </p:nvSpPr>
        <p:spPr bwMode="auto">
          <a:xfrm>
            <a:off x="7608676" y="6479696"/>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239" name="Group 238">
            <a:extLst>
              <a:ext uri="{FF2B5EF4-FFF2-40B4-BE49-F238E27FC236}">
                <a16:creationId xmlns:a16="http://schemas.microsoft.com/office/drawing/2014/main" id="{09E26DA7-C9A6-34D5-34F2-A5BD455C7E54}"/>
              </a:ext>
            </a:extLst>
          </p:cNvPr>
          <p:cNvGrpSpPr/>
          <p:nvPr/>
        </p:nvGrpSpPr>
        <p:grpSpPr>
          <a:xfrm>
            <a:off x="9497092" y="3892555"/>
            <a:ext cx="823482" cy="413953"/>
            <a:chOff x="10128448" y="1232283"/>
            <a:chExt cx="609404" cy="413953"/>
          </a:xfrm>
        </p:grpSpPr>
        <p:sp>
          <p:nvSpPr>
            <p:cNvPr id="240" name="Rectangle 239">
              <a:extLst>
                <a:ext uri="{FF2B5EF4-FFF2-40B4-BE49-F238E27FC236}">
                  <a16:creationId xmlns:a16="http://schemas.microsoft.com/office/drawing/2014/main" id="{6D58162D-5C3E-C73E-21D0-5CC43B852CBD}"/>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241" name="Rectangle 240">
              <a:extLst>
                <a:ext uri="{FF2B5EF4-FFF2-40B4-BE49-F238E27FC236}">
                  <a16:creationId xmlns:a16="http://schemas.microsoft.com/office/drawing/2014/main" id="{F5B29F89-5097-84BD-5B34-DDEC52266E7B}"/>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sp>
        <p:nvSpPr>
          <p:cNvPr id="251" name="TextBox 250">
            <a:extLst>
              <a:ext uri="{FF2B5EF4-FFF2-40B4-BE49-F238E27FC236}">
                <a16:creationId xmlns:a16="http://schemas.microsoft.com/office/drawing/2014/main" id="{8E6FBF09-6FF3-E218-5F28-7096F9BE3B16}"/>
              </a:ext>
            </a:extLst>
          </p:cNvPr>
          <p:cNvSpPr txBox="1"/>
          <p:nvPr/>
        </p:nvSpPr>
        <p:spPr>
          <a:xfrm>
            <a:off x="789149" y="1119767"/>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252" name="TextBox 251">
            <a:extLst>
              <a:ext uri="{FF2B5EF4-FFF2-40B4-BE49-F238E27FC236}">
                <a16:creationId xmlns:a16="http://schemas.microsoft.com/office/drawing/2014/main" id="{1CDEBB42-200D-6A22-5794-07ABE5F212CF}"/>
              </a:ext>
            </a:extLst>
          </p:cNvPr>
          <p:cNvSpPr txBox="1"/>
          <p:nvPr/>
        </p:nvSpPr>
        <p:spPr>
          <a:xfrm>
            <a:off x="2125004" y="1117700"/>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253" name="Text Box 7">
            <a:extLst>
              <a:ext uri="{FF2B5EF4-FFF2-40B4-BE49-F238E27FC236}">
                <a16:creationId xmlns:a16="http://schemas.microsoft.com/office/drawing/2014/main" id="{7B8D286A-DA2E-5BB1-F621-6787E27C2AFB}"/>
              </a:ext>
            </a:extLst>
          </p:cNvPr>
          <p:cNvSpPr txBox="1">
            <a:spLocks noChangeArrowheads="1"/>
          </p:cNvSpPr>
          <p:nvPr/>
        </p:nvSpPr>
        <p:spPr bwMode="auto">
          <a:xfrm rot="17912278">
            <a:off x="5181128" y="1164069"/>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254" name="Text Box 7">
            <a:extLst>
              <a:ext uri="{FF2B5EF4-FFF2-40B4-BE49-F238E27FC236}">
                <a16:creationId xmlns:a16="http://schemas.microsoft.com/office/drawing/2014/main" id="{F416D7DD-3843-2670-7752-DE136ECE160E}"/>
              </a:ext>
            </a:extLst>
          </p:cNvPr>
          <p:cNvSpPr txBox="1">
            <a:spLocks noChangeArrowheads="1"/>
          </p:cNvSpPr>
          <p:nvPr/>
        </p:nvSpPr>
        <p:spPr bwMode="auto">
          <a:xfrm rot="17912278">
            <a:off x="7935390" y="1256637"/>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255" name="Text Box 7">
            <a:extLst>
              <a:ext uri="{FF2B5EF4-FFF2-40B4-BE49-F238E27FC236}">
                <a16:creationId xmlns:a16="http://schemas.microsoft.com/office/drawing/2014/main" id="{7548F99F-970E-642B-6012-A5C11FA0DEE1}"/>
              </a:ext>
            </a:extLst>
          </p:cNvPr>
          <p:cNvSpPr txBox="1">
            <a:spLocks noChangeArrowheads="1"/>
          </p:cNvSpPr>
          <p:nvPr/>
        </p:nvSpPr>
        <p:spPr bwMode="auto">
          <a:xfrm rot="17912278">
            <a:off x="8203489" y="1231704"/>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256" name="Text Box 7">
            <a:extLst>
              <a:ext uri="{FF2B5EF4-FFF2-40B4-BE49-F238E27FC236}">
                <a16:creationId xmlns:a16="http://schemas.microsoft.com/office/drawing/2014/main" id="{2697266A-3BFE-4CD2-8C05-2796D68FB587}"/>
              </a:ext>
            </a:extLst>
          </p:cNvPr>
          <p:cNvSpPr txBox="1">
            <a:spLocks noChangeArrowheads="1"/>
          </p:cNvSpPr>
          <p:nvPr/>
        </p:nvSpPr>
        <p:spPr bwMode="auto">
          <a:xfrm rot="17912278">
            <a:off x="3931153" y="1103175"/>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sp>
        <p:nvSpPr>
          <p:cNvPr id="259" name="Text Box 7">
            <a:extLst>
              <a:ext uri="{FF2B5EF4-FFF2-40B4-BE49-F238E27FC236}">
                <a16:creationId xmlns:a16="http://schemas.microsoft.com/office/drawing/2014/main" id="{D5F3A7DC-F690-5937-4C74-F14D6C6B0D9F}"/>
              </a:ext>
            </a:extLst>
          </p:cNvPr>
          <p:cNvSpPr txBox="1">
            <a:spLocks noChangeArrowheads="1"/>
          </p:cNvSpPr>
          <p:nvPr/>
        </p:nvSpPr>
        <p:spPr bwMode="auto">
          <a:xfrm rot="17912278">
            <a:off x="4078057" y="982113"/>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260" name="Text Box 7">
            <a:extLst>
              <a:ext uri="{FF2B5EF4-FFF2-40B4-BE49-F238E27FC236}">
                <a16:creationId xmlns:a16="http://schemas.microsoft.com/office/drawing/2014/main" id="{F7417970-AA25-199E-614B-676CEB0959A2}"/>
              </a:ext>
            </a:extLst>
          </p:cNvPr>
          <p:cNvSpPr txBox="1">
            <a:spLocks noChangeArrowheads="1"/>
          </p:cNvSpPr>
          <p:nvPr/>
        </p:nvSpPr>
        <p:spPr bwMode="auto">
          <a:xfrm rot="17912278">
            <a:off x="3734956" y="1102471"/>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261" name="Text Box 7">
            <a:extLst>
              <a:ext uri="{FF2B5EF4-FFF2-40B4-BE49-F238E27FC236}">
                <a16:creationId xmlns:a16="http://schemas.microsoft.com/office/drawing/2014/main" id="{D5C1F469-588B-4079-0C05-EAFF94563834}"/>
              </a:ext>
            </a:extLst>
          </p:cNvPr>
          <p:cNvSpPr txBox="1">
            <a:spLocks noChangeArrowheads="1"/>
          </p:cNvSpPr>
          <p:nvPr/>
        </p:nvSpPr>
        <p:spPr bwMode="auto">
          <a:xfrm rot="17912278">
            <a:off x="3508880" y="1150467"/>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262" name="Text Box 7">
            <a:extLst>
              <a:ext uri="{FF2B5EF4-FFF2-40B4-BE49-F238E27FC236}">
                <a16:creationId xmlns:a16="http://schemas.microsoft.com/office/drawing/2014/main" id="{43E56C02-8993-67AA-B293-90CC91B3611F}"/>
              </a:ext>
            </a:extLst>
          </p:cNvPr>
          <p:cNvSpPr txBox="1">
            <a:spLocks noChangeArrowheads="1"/>
          </p:cNvSpPr>
          <p:nvPr/>
        </p:nvSpPr>
        <p:spPr bwMode="auto">
          <a:xfrm rot="17912278">
            <a:off x="5455748" y="1178499"/>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263" name="Text Box 7">
            <a:extLst>
              <a:ext uri="{FF2B5EF4-FFF2-40B4-BE49-F238E27FC236}">
                <a16:creationId xmlns:a16="http://schemas.microsoft.com/office/drawing/2014/main" id="{D5391A74-2F70-BAC2-EA15-9B823B8B95D4}"/>
              </a:ext>
            </a:extLst>
          </p:cNvPr>
          <p:cNvSpPr txBox="1">
            <a:spLocks noChangeArrowheads="1"/>
          </p:cNvSpPr>
          <p:nvPr/>
        </p:nvSpPr>
        <p:spPr bwMode="auto">
          <a:xfrm rot="17912278">
            <a:off x="4620202" y="115182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264" name="Text Box 7">
            <a:extLst>
              <a:ext uri="{FF2B5EF4-FFF2-40B4-BE49-F238E27FC236}">
                <a16:creationId xmlns:a16="http://schemas.microsoft.com/office/drawing/2014/main" id="{45FCF464-454A-5311-E541-DA611D4526A2}"/>
              </a:ext>
            </a:extLst>
          </p:cNvPr>
          <p:cNvSpPr txBox="1">
            <a:spLocks noChangeArrowheads="1"/>
          </p:cNvSpPr>
          <p:nvPr/>
        </p:nvSpPr>
        <p:spPr bwMode="auto">
          <a:xfrm>
            <a:off x="944877" y="419665"/>
            <a:ext cx="75463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grpSp>
        <p:nvGrpSpPr>
          <p:cNvPr id="271" name="Group 270">
            <a:extLst>
              <a:ext uri="{FF2B5EF4-FFF2-40B4-BE49-F238E27FC236}">
                <a16:creationId xmlns:a16="http://schemas.microsoft.com/office/drawing/2014/main" id="{FBB4A631-63C2-51D4-A364-4A9055EEA2E2}"/>
              </a:ext>
            </a:extLst>
          </p:cNvPr>
          <p:cNvGrpSpPr/>
          <p:nvPr/>
        </p:nvGrpSpPr>
        <p:grpSpPr>
          <a:xfrm>
            <a:off x="1019175" y="1456217"/>
            <a:ext cx="10153650" cy="278536"/>
            <a:chOff x="1019175" y="1456217"/>
            <a:chExt cx="10153650" cy="278536"/>
          </a:xfrm>
        </p:grpSpPr>
        <p:pic>
          <p:nvPicPr>
            <p:cNvPr id="242" name="Picture 241">
              <a:extLst>
                <a:ext uri="{FF2B5EF4-FFF2-40B4-BE49-F238E27FC236}">
                  <a16:creationId xmlns:a16="http://schemas.microsoft.com/office/drawing/2014/main" id="{953D2888-B813-BFC0-8AE2-5C900C211E55}"/>
                </a:ext>
              </a:extLst>
            </p:cNvPr>
            <p:cNvPicPr>
              <a:picLocks noChangeAspect="1"/>
            </p:cNvPicPr>
            <p:nvPr/>
          </p:nvPicPr>
          <p:blipFill>
            <a:blip r:embed="rId4"/>
            <a:stretch>
              <a:fillRect/>
            </a:stretch>
          </p:blipFill>
          <p:spPr>
            <a:xfrm>
              <a:off x="1019175" y="1576072"/>
              <a:ext cx="10153650" cy="28575"/>
            </a:xfrm>
            <a:prstGeom prst="rect">
              <a:avLst/>
            </a:prstGeom>
          </p:spPr>
        </p:pic>
        <p:pic>
          <p:nvPicPr>
            <p:cNvPr id="243" name="Picture 242">
              <a:extLst>
                <a:ext uri="{FF2B5EF4-FFF2-40B4-BE49-F238E27FC236}">
                  <a16:creationId xmlns:a16="http://schemas.microsoft.com/office/drawing/2014/main" id="{03A73212-FBCA-926E-4746-780D60E55903}"/>
                </a:ext>
              </a:extLst>
            </p:cNvPr>
            <p:cNvPicPr>
              <a:picLocks noChangeAspect="1"/>
            </p:cNvPicPr>
            <p:nvPr/>
          </p:nvPicPr>
          <p:blipFill>
            <a:blip r:embed="rId4"/>
            <a:stretch>
              <a:fillRect/>
            </a:stretch>
          </p:blipFill>
          <p:spPr>
            <a:xfrm rot="16200000">
              <a:off x="1983843" y="1583774"/>
              <a:ext cx="260003" cy="28575"/>
            </a:xfrm>
            <a:prstGeom prst="rect">
              <a:avLst/>
            </a:prstGeom>
          </p:spPr>
        </p:pic>
        <p:pic>
          <p:nvPicPr>
            <p:cNvPr id="244" name="Picture 243">
              <a:extLst>
                <a:ext uri="{FF2B5EF4-FFF2-40B4-BE49-F238E27FC236}">
                  <a16:creationId xmlns:a16="http://schemas.microsoft.com/office/drawing/2014/main" id="{24F778D3-4299-D78D-F9A6-C1195D2B56BF}"/>
                </a:ext>
              </a:extLst>
            </p:cNvPr>
            <p:cNvPicPr>
              <a:picLocks noChangeAspect="1"/>
            </p:cNvPicPr>
            <p:nvPr/>
          </p:nvPicPr>
          <p:blipFill>
            <a:blip r:embed="rId4"/>
            <a:stretch>
              <a:fillRect/>
            </a:stretch>
          </p:blipFill>
          <p:spPr>
            <a:xfrm rot="16200000">
              <a:off x="8435987" y="1583774"/>
              <a:ext cx="260003" cy="28575"/>
            </a:xfrm>
            <a:prstGeom prst="rect">
              <a:avLst/>
            </a:prstGeom>
          </p:spPr>
        </p:pic>
        <p:pic>
          <p:nvPicPr>
            <p:cNvPr id="245" name="Picture 244">
              <a:extLst>
                <a:ext uri="{FF2B5EF4-FFF2-40B4-BE49-F238E27FC236}">
                  <a16:creationId xmlns:a16="http://schemas.microsoft.com/office/drawing/2014/main" id="{B1EDB2ED-023D-5E47-0ECB-7227B3414741}"/>
                </a:ext>
              </a:extLst>
            </p:cNvPr>
            <p:cNvPicPr>
              <a:picLocks noChangeAspect="1"/>
            </p:cNvPicPr>
            <p:nvPr/>
          </p:nvPicPr>
          <p:blipFill>
            <a:blip r:embed="rId4"/>
            <a:stretch>
              <a:fillRect/>
            </a:stretch>
          </p:blipFill>
          <p:spPr>
            <a:xfrm rot="16200000">
              <a:off x="9184642" y="1590464"/>
              <a:ext cx="260003" cy="28575"/>
            </a:xfrm>
            <a:prstGeom prst="rect">
              <a:avLst/>
            </a:prstGeom>
          </p:spPr>
        </p:pic>
        <p:pic>
          <p:nvPicPr>
            <p:cNvPr id="246" name="Picture 245">
              <a:extLst>
                <a:ext uri="{FF2B5EF4-FFF2-40B4-BE49-F238E27FC236}">
                  <a16:creationId xmlns:a16="http://schemas.microsoft.com/office/drawing/2014/main" id="{9406989A-6EA4-0DB0-4567-C067D5EB53D1}"/>
                </a:ext>
              </a:extLst>
            </p:cNvPr>
            <p:cNvPicPr>
              <a:picLocks noChangeAspect="1"/>
            </p:cNvPicPr>
            <p:nvPr/>
          </p:nvPicPr>
          <p:blipFill>
            <a:blip r:embed="rId4"/>
            <a:stretch>
              <a:fillRect/>
            </a:stretch>
          </p:blipFill>
          <p:spPr>
            <a:xfrm rot="16200000">
              <a:off x="9292654" y="1590464"/>
              <a:ext cx="260003" cy="28575"/>
            </a:xfrm>
            <a:prstGeom prst="rect">
              <a:avLst/>
            </a:prstGeom>
          </p:spPr>
        </p:pic>
        <p:pic>
          <p:nvPicPr>
            <p:cNvPr id="247" name="Picture 246">
              <a:extLst>
                <a:ext uri="{FF2B5EF4-FFF2-40B4-BE49-F238E27FC236}">
                  <a16:creationId xmlns:a16="http://schemas.microsoft.com/office/drawing/2014/main" id="{C4A2859B-5627-0789-5C7F-97B4ADFC80BC}"/>
                </a:ext>
              </a:extLst>
            </p:cNvPr>
            <p:cNvPicPr>
              <a:picLocks noChangeAspect="1"/>
            </p:cNvPicPr>
            <p:nvPr/>
          </p:nvPicPr>
          <p:blipFill>
            <a:blip r:embed="rId4"/>
            <a:stretch>
              <a:fillRect/>
            </a:stretch>
          </p:blipFill>
          <p:spPr>
            <a:xfrm rot="16200000">
              <a:off x="10329440" y="1583132"/>
              <a:ext cx="274666" cy="28575"/>
            </a:xfrm>
            <a:prstGeom prst="rect">
              <a:avLst/>
            </a:prstGeom>
          </p:spPr>
        </p:pic>
        <p:pic>
          <p:nvPicPr>
            <p:cNvPr id="248" name="Picture 247">
              <a:extLst>
                <a:ext uri="{FF2B5EF4-FFF2-40B4-BE49-F238E27FC236}">
                  <a16:creationId xmlns:a16="http://schemas.microsoft.com/office/drawing/2014/main" id="{117635B5-37EF-FD76-77AD-0FBAAEBB74D5}"/>
                </a:ext>
              </a:extLst>
            </p:cNvPr>
            <p:cNvPicPr>
              <a:picLocks noChangeAspect="1"/>
            </p:cNvPicPr>
            <p:nvPr/>
          </p:nvPicPr>
          <p:blipFill>
            <a:blip r:embed="rId4"/>
            <a:stretch>
              <a:fillRect/>
            </a:stretch>
          </p:blipFill>
          <p:spPr>
            <a:xfrm rot="16200000">
              <a:off x="10581468" y="1583132"/>
              <a:ext cx="274666" cy="28575"/>
            </a:xfrm>
            <a:prstGeom prst="rect">
              <a:avLst/>
            </a:prstGeom>
          </p:spPr>
        </p:pic>
        <p:pic>
          <p:nvPicPr>
            <p:cNvPr id="257" name="Picture 256">
              <a:extLst>
                <a:ext uri="{FF2B5EF4-FFF2-40B4-BE49-F238E27FC236}">
                  <a16:creationId xmlns:a16="http://schemas.microsoft.com/office/drawing/2014/main" id="{5BBDD6BE-AE75-9E93-D308-F50F76FDD281}"/>
                </a:ext>
              </a:extLst>
            </p:cNvPr>
            <p:cNvPicPr>
              <a:picLocks noChangeAspect="1"/>
            </p:cNvPicPr>
            <p:nvPr/>
          </p:nvPicPr>
          <p:blipFill>
            <a:blip r:embed="rId4"/>
            <a:stretch>
              <a:fillRect/>
            </a:stretch>
          </p:blipFill>
          <p:spPr>
            <a:xfrm rot="16200000">
              <a:off x="3496010" y="1577211"/>
              <a:ext cx="260003" cy="28575"/>
            </a:xfrm>
            <a:prstGeom prst="rect">
              <a:avLst/>
            </a:prstGeom>
          </p:spPr>
        </p:pic>
        <p:pic>
          <p:nvPicPr>
            <p:cNvPr id="258" name="Picture 257">
              <a:extLst>
                <a:ext uri="{FF2B5EF4-FFF2-40B4-BE49-F238E27FC236}">
                  <a16:creationId xmlns:a16="http://schemas.microsoft.com/office/drawing/2014/main" id="{984A00EF-A846-2157-153B-80FE45E0283C}"/>
                </a:ext>
              </a:extLst>
            </p:cNvPr>
            <p:cNvPicPr>
              <a:picLocks noChangeAspect="1"/>
            </p:cNvPicPr>
            <p:nvPr/>
          </p:nvPicPr>
          <p:blipFill>
            <a:blip r:embed="rId4"/>
            <a:stretch>
              <a:fillRect/>
            </a:stretch>
          </p:blipFill>
          <p:spPr>
            <a:xfrm rot="16200000">
              <a:off x="4461827" y="1577211"/>
              <a:ext cx="260003" cy="28575"/>
            </a:xfrm>
            <a:prstGeom prst="rect">
              <a:avLst/>
            </a:prstGeom>
          </p:spPr>
        </p:pic>
        <p:pic>
          <p:nvPicPr>
            <p:cNvPr id="265" name="Picture 264">
              <a:extLst>
                <a:ext uri="{FF2B5EF4-FFF2-40B4-BE49-F238E27FC236}">
                  <a16:creationId xmlns:a16="http://schemas.microsoft.com/office/drawing/2014/main" id="{7142B095-BA4F-3471-4661-D6336D77ED95}"/>
                </a:ext>
              </a:extLst>
            </p:cNvPr>
            <p:cNvPicPr>
              <a:picLocks noChangeAspect="1"/>
            </p:cNvPicPr>
            <p:nvPr/>
          </p:nvPicPr>
          <p:blipFill>
            <a:blip r:embed="rId4"/>
            <a:stretch>
              <a:fillRect/>
            </a:stretch>
          </p:blipFill>
          <p:spPr>
            <a:xfrm rot="16200000">
              <a:off x="6041866" y="1571931"/>
              <a:ext cx="260003" cy="28575"/>
            </a:xfrm>
            <a:prstGeom prst="rect">
              <a:avLst/>
            </a:prstGeom>
          </p:spPr>
        </p:pic>
      </p:grpSp>
      <p:sp>
        <p:nvSpPr>
          <p:cNvPr id="266" name="Text Box 7">
            <a:extLst>
              <a:ext uri="{FF2B5EF4-FFF2-40B4-BE49-F238E27FC236}">
                <a16:creationId xmlns:a16="http://schemas.microsoft.com/office/drawing/2014/main" id="{9A392791-4F63-BFD9-2B29-752EE1A5DF99}"/>
              </a:ext>
            </a:extLst>
          </p:cNvPr>
          <p:cNvSpPr txBox="1">
            <a:spLocks noChangeArrowheads="1"/>
          </p:cNvSpPr>
          <p:nvPr/>
        </p:nvSpPr>
        <p:spPr bwMode="auto">
          <a:xfrm rot="17912278">
            <a:off x="597801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267" name="Text Box 7">
            <a:extLst>
              <a:ext uri="{FF2B5EF4-FFF2-40B4-BE49-F238E27FC236}">
                <a16:creationId xmlns:a16="http://schemas.microsoft.com/office/drawing/2014/main" id="{36B67033-B7BE-A1DE-E85A-1212452ED4D1}"/>
              </a:ext>
            </a:extLst>
          </p:cNvPr>
          <p:cNvSpPr txBox="1">
            <a:spLocks noChangeArrowheads="1"/>
          </p:cNvSpPr>
          <p:nvPr/>
        </p:nvSpPr>
        <p:spPr bwMode="auto">
          <a:xfrm rot="17912278">
            <a:off x="6134703" y="1100711"/>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268" name="Text Box 7">
            <a:extLst>
              <a:ext uri="{FF2B5EF4-FFF2-40B4-BE49-F238E27FC236}">
                <a16:creationId xmlns:a16="http://schemas.microsoft.com/office/drawing/2014/main" id="{1F1CCB3B-A423-908E-0C7B-F6EFEF7A3ABE}"/>
              </a:ext>
            </a:extLst>
          </p:cNvPr>
          <p:cNvSpPr txBox="1">
            <a:spLocks noChangeArrowheads="1"/>
          </p:cNvSpPr>
          <p:nvPr/>
        </p:nvSpPr>
        <p:spPr bwMode="auto">
          <a:xfrm rot="17912278">
            <a:off x="6343187" y="1145891"/>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269" name="Text Box 7">
            <a:extLst>
              <a:ext uri="{FF2B5EF4-FFF2-40B4-BE49-F238E27FC236}">
                <a16:creationId xmlns:a16="http://schemas.microsoft.com/office/drawing/2014/main" id="{2C544348-ED8E-B822-59D5-89D31DDBF844}"/>
              </a:ext>
            </a:extLst>
          </p:cNvPr>
          <p:cNvSpPr txBox="1">
            <a:spLocks noChangeArrowheads="1"/>
          </p:cNvSpPr>
          <p:nvPr/>
        </p:nvSpPr>
        <p:spPr bwMode="auto">
          <a:xfrm rot="17912278">
            <a:off x="7282623" y="1132446"/>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270" name="Text Box 7">
            <a:extLst>
              <a:ext uri="{FF2B5EF4-FFF2-40B4-BE49-F238E27FC236}">
                <a16:creationId xmlns:a16="http://schemas.microsoft.com/office/drawing/2014/main" id="{AE3A5ABB-8F17-22EB-F0EE-CACDBC070AC5}"/>
              </a:ext>
            </a:extLst>
          </p:cNvPr>
          <p:cNvSpPr txBox="1">
            <a:spLocks noChangeArrowheads="1"/>
          </p:cNvSpPr>
          <p:nvPr/>
        </p:nvSpPr>
        <p:spPr bwMode="auto">
          <a:xfrm rot="17912278">
            <a:off x="7999591" y="1100719"/>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Tree>
    <p:extLst>
      <p:ext uri="{BB962C8B-B14F-4D97-AF65-F5344CB8AC3E}">
        <p14:creationId xmlns:p14="http://schemas.microsoft.com/office/powerpoint/2010/main" val="132644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500" fill="hold"/>
                                        <p:tgtEl>
                                          <p:spTgt spid="216"/>
                                        </p:tgtEl>
                                        <p:attrNameLst>
                                          <p:attrName>ppt_x</p:attrName>
                                        </p:attrNameLst>
                                      </p:cBhvr>
                                      <p:tavLst>
                                        <p:tav tm="0">
                                          <p:val>
                                            <p:strVal val="#ppt_x"/>
                                          </p:val>
                                        </p:tav>
                                        <p:tav tm="100000">
                                          <p:val>
                                            <p:strVal val="#ppt_x"/>
                                          </p:val>
                                        </p:tav>
                                      </p:tavLst>
                                    </p:anim>
                                    <p:anim calcmode="lin" valueType="num">
                                      <p:cBhvr additive="base">
                                        <p:cTn id="8" dur="500" fill="hold"/>
                                        <p:tgtEl>
                                          <p:spTgt spid="2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6"/>
                                        </p:tgtEl>
                                        <p:attrNameLst>
                                          <p:attrName>style.visibility</p:attrName>
                                        </p:attrNameLst>
                                      </p:cBhvr>
                                      <p:to>
                                        <p:strVal val="visible"/>
                                      </p:to>
                                    </p:set>
                                    <p:anim calcmode="lin" valueType="num">
                                      <p:cBhvr additive="base">
                                        <p:cTn id="12" dur="500" fill="hold"/>
                                        <p:tgtEl>
                                          <p:spTgt spid="236"/>
                                        </p:tgtEl>
                                        <p:attrNameLst>
                                          <p:attrName>ppt_x</p:attrName>
                                        </p:attrNameLst>
                                      </p:cBhvr>
                                      <p:tavLst>
                                        <p:tav tm="0">
                                          <p:val>
                                            <p:strVal val="#ppt_x"/>
                                          </p:val>
                                        </p:tav>
                                        <p:tav tm="100000">
                                          <p:val>
                                            <p:strVal val="#ppt_x"/>
                                          </p:val>
                                        </p:tav>
                                      </p:tavLst>
                                    </p:anim>
                                    <p:anim calcmode="lin" valueType="num">
                                      <p:cBhvr additive="base">
                                        <p:cTn id="13" dur="500" fill="hold"/>
                                        <p:tgtEl>
                                          <p:spTgt spid="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utoUpdateAnimBg="0"/>
      <p:bldP spid="236"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07F41-1C6C-C499-9FCF-BC55936C932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E405B50-7862-ABCF-202A-1B328E3E4C2D}"/>
              </a:ext>
            </a:extLst>
          </p:cNvPr>
          <p:cNvSpPr/>
          <p:nvPr/>
        </p:nvSpPr>
        <p:spPr>
          <a:xfrm>
            <a:off x="0" y="3048000"/>
            <a:ext cx="12192000" cy="3810000"/>
          </a:xfrm>
          <a:prstGeom prst="rect">
            <a:avLst/>
          </a:prstGeom>
          <a:gradFill>
            <a:gsLst>
              <a:gs pos="91000">
                <a:schemeClr val="tx1"/>
              </a:gs>
              <a:gs pos="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hape 26">
            <a:extLst>
              <a:ext uri="{FF2B5EF4-FFF2-40B4-BE49-F238E27FC236}">
                <a16:creationId xmlns:a16="http://schemas.microsoft.com/office/drawing/2014/main" id="{F68A5964-E5C7-01F0-333A-33DC2C8CC580}"/>
              </a:ext>
            </a:extLst>
          </p:cNvPr>
          <p:cNvSpPr txBox="1"/>
          <p:nvPr/>
        </p:nvSpPr>
        <p:spPr>
          <a:xfrm>
            <a:off x="110144" y="152636"/>
            <a:ext cx="11971711" cy="5292588"/>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
                <a:srgbClr val="FFFFFF"/>
              </a:buClr>
              <a:buSzPct val="25000"/>
              <a:buFontTx/>
              <a:buNone/>
              <a:tabLst/>
              <a:defRPr/>
            </a:pPr>
            <a:r>
              <a:rPr kumimoji="0" lang="en-US" sz="4400" b="1" i="0" u="none" strike="noStrike" kern="0" cap="none" spc="0" normalizeH="0" baseline="0" noProof="0" dirty="0">
                <a:ln>
                  <a:noFill/>
                </a:ln>
                <a:solidFill>
                  <a:prstClr val="white"/>
                </a:solidFill>
                <a:effectLst>
                  <a:glow rad="127000">
                    <a:prstClr val="black"/>
                  </a:glow>
                </a:effectLst>
                <a:uLnTx/>
                <a:uFillTx/>
                <a:latin typeface="Arial"/>
                <a:ea typeface="Arial"/>
                <a:cs typeface="Arial"/>
                <a:sym typeface="Arial"/>
                <a:rtl val="0"/>
              </a:rPr>
              <a:t>When we all get to heaven</a:t>
            </a:r>
          </a:p>
          <a:p>
            <a:pPr marL="0" marR="0" lvl="0" indent="0" algn="ctr" defTabSz="914400" rtl="0" eaLnBrk="1" fontAlgn="auto" latinLnBrk="0" hangingPunct="1">
              <a:lnSpc>
                <a:spcPct val="95000"/>
              </a:lnSpc>
              <a:spcBef>
                <a:spcPts val="0"/>
              </a:spcBef>
              <a:spcAft>
                <a:spcPts val="0"/>
              </a:spcAft>
              <a:buClr>
                <a:srgbClr val="FFFFFF"/>
              </a:buClr>
              <a:buSzPct val="25000"/>
              <a:buFontTx/>
              <a:buNone/>
              <a:tabLst/>
              <a:defRPr/>
            </a:pPr>
            <a:r>
              <a:rPr kumimoji="0" lang="en-US" sz="4400" b="1" i="0" u="none" strike="noStrike" kern="0" cap="none" spc="0" normalizeH="0" baseline="0" noProof="0" dirty="0">
                <a:ln>
                  <a:noFill/>
                </a:ln>
                <a:solidFill>
                  <a:prstClr val="white"/>
                </a:solidFill>
                <a:effectLst>
                  <a:glow rad="127000">
                    <a:prstClr val="black"/>
                  </a:glow>
                </a:effectLst>
                <a:uLnTx/>
                <a:uFillTx/>
                <a:latin typeface="Arial"/>
                <a:ea typeface="Arial"/>
                <a:cs typeface="Arial"/>
                <a:sym typeface="Arial"/>
                <a:rtl val="0"/>
              </a:rPr>
              <a:t>What a day of rejoicing that will be</a:t>
            </a:r>
          </a:p>
          <a:p>
            <a:pPr marL="0" marR="0" lvl="0" indent="0" algn="ctr" defTabSz="914400" rtl="0" eaLnBrk="1" fontAlgn="auto" latinLnBrk="0" hangingPunct="1">
              <a:lnSpc>
                <a:spcPct val="95000"/>
              </a:lnSpc>
              <a:spcBef>
                <a:spcPts val="0"/>
              </a:spcBef>
              <a:spcAft>
                <a:spcPts val="0"/>
              </a:spcAft>
              <a:buClr>
                <a:srgbClr val="FFFFFF"/>
              </a:buClr>
              <a:buSzPct val="25000"/>
              <a:buFontTx/>
              <a:buNone/>
              <a:tabLst/>
              <a:defRPr/>
            </a:pPr>
            <a:r>
              <a:rPr kumimoji="0" lang="en-US" sz="4400" b="1" i="0" u="none" strike="noStrike" kern="0" cap="none" spc="0" normalizeH="0" baseline="0" noProof="0" dirty="0">
                <a:ln>
                  <a:noFill/>
                </a:ln>
                <a:solidFill>
                  <a:prstClr val="white"/>
                </a:solidFill>
                <a:effectLst>
                  <a:glow rad="127000">
                    <a:prstClr val="black"/>
                  </a:glow>
                </a:effectLst>
                <a:uLnTx/>
                <a:uFillTx/>
                <a:latin typeface="Arial"/>
                <a:ea typeface="Arial"/>
                <a:cs typeface="Arial"/>
                <a:sym typeface="Arial"/>
                <a:rtl val="0"/>
              </a:rPr>
              <a:t>When we all see Jesus</a:t>
            </a:r>
          </a:p>
          <a:p>
            <a:pPr marL="0" marR="0" lvl="0" indent="0" algn="ctr" defTabSz="914400" rtl="0" eaLnBrk="1" fontAlgn="auto" latinLnBrk="0" hangingPunct="1">
              <a:lnSpc>
                <a:spcPct val="95000"/>
              </a:lnSpc>
              <a:spcBef>
                <a:spcPts val="0"/>
              </a:spcBef>
              <a:spcAft>
                <a:spcPts val="0"/>
              </a:spcAft>
              <a:buClr>
                <a:srgbClr val="FFFFFF"/>
              </a:buClr>
              <a:buSzPct val="25000"/>
              <a:buFontTx/>
              <a:buNone/>
              <a:tabLst/>
              <a:defRPr/>
            </a:pPr>
            <a:r>
              <a:rPr kumimoji="0" lang="en-US" sz="4400" b="1" i="0" u="none" strike="noStrike" kern="0" cap="none" spc="0" normalizeH="0" baseline="0" noProof="0" dirty="0">
                <a:ln>
                  <a:noFill/>
                </a:ln>
                <a:solidFill>
                  <a:prstClr val="white"/>
                </a:solidFill>
                <a:effectLst>
                  <a:glow rad="127000">
                    <a:prstClr val="black"/>
                  </a:glow>
                </a:effectLst>
                <a:uLnTx/>
                <a:uFillTx/>
                <a:latin typeface="Arial"/>
                <a:ea typeface="Arial"/>
                <a:cs typeface="Arial"/>
                <a:sym typeface="Arial"/>
                <a:rtl val="0"/>
              </a:rPr>
              <a:t>We'll sing and shout the victory</a:t>
            </a:r>
          </a:p>
          <a:p>
            <a:pPr marL="0" marR="0" lvl="0" indent="0" algn="ctr" defTabSz="914400" rtl="0" eaLnBrk="1" fontAlgn="auto" latinLnBrk="0" hangingPunct="1">
              <a:lnSpc>
                <a:spcPct val="95000"/>
              </a:lnSpc>
              <a:spcBef>
                <a:spcPts val="0"/>
              </a:spcBef>
              <a:spcAft>
                <a:spcPts val="0"/>
              </a:spcAft>
              <a:buClr>
                <a:srgbClr val="FFFFFF"/>
              </a:buClr>
              <a:buSzPct val="25000"/>
              <a:buFontTx/>
              <a:buNone/>
              <a:tabLst/>
              <a:defRPr/>
            </a:pPr>
            <a:endParaRPr kumimoji="0" lang="en-US" sz="4400" b="1" i="0" u="none" strike="noStrike" kern="0" cap="none" spc="0" normalizeH="0" baseline="0" noProof="0" dirty="0">
              <a:ln>
                <a:noFill/>
              </a:ln>
              <a:solidFill>
                <a:prstClr val="white"/>
              </a:solidFill>
              <a:effectLst>
                <a:glow rad="127000">
                  <a:prstClr val="black"/>
                </a:glow>
              </a:effectLst>
              <a:uLnTx/>
              <a:uFillTx/>
              <a:latin typeface="Arial"/>
              <a:ea typeface="Arial"/>
              <a:cs typeface="Arial"/>
              <a:sym typeface="Arial"/>
              <a:rtl val="0"/>
            </a:endParaRPr>
          </a:p>
        </p:txBody>
      </p:sp>
      <p:pic>
        <p:nvPicPr>
          <p:cNvPr id="3" name="Picture 2" descr="A white line drawing of a screw&#10;&#10;Description automatically generated">
            <a:extLst>
              <a:ext uri="{FF2B5EF4-FFF2-40B4-BE49-F238E27FC236}">
                <a16:creationId xmlns:a16="http://schemas.microsoft.com/office/drawing/2014/main" id="{00BB97F6-2843-A763-4CED-B0D5DBF58797}"/>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62238" y="4623944"/>
            <a:ext cx="11253133" cy="1929108"/>
          </a:xfrm>
          <a:prstGeom prst="rect">
            <a:avLst/>
          </a:prstGeom>
        </p:spPr>
      </p:pic>
    </p:spTree>
    <p:extLst>
      <p:ext uri="{BB962C8B-B14F-4D97-AF65-F5344CB8AC3E}">
        <p14:creationId xmlns:p14="http://schemas.microsoft.com/office/powerpoint/2010/main" val="103361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B8A2C5-D31B-F880-0AC4-1069E048CE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3CE98-3E43-AE76-192D-822B267FDFCE}"/>
              </a:ext>
            </a:extLst>
          </p:cNvPr>
          <p:cNvSpPr>
            <a:spLocks noGrp="1"/>
          </p:cNvSpPr>
          <p:nvPr>
            <p:ph idx="4294967295"/>
          </p:nvPr>
        </p:nvSpPr>
        <p:spPr>
          <a:xfrm>
            <a:off x="213360" y="228600"/>
            <a:ext cx="11978640" cy="5704523"/>
          </a:xfrm>
          <a:prstGeom prst="rect">
            <a:avLst/>
          </a:prstGeom>
        </p:spPr>
        <p:txBody>
          <a:bodyPr>
            <a:normAutofit/>
          </a:bodyPr>
          <a:lstStyle/>
          <a:p>
            <a:pPr marL="0" indent="0">
              <a:spcBef>
                <a:spcPts val="0"/>
              </a:spcBef>
              <a:buNone/>
            </a:pPr>
            <a:r>
              <a:rPr lang="en-US" sz="3600" b="1" dirty="0" err="1">
                <a:solidFill>
                  <a:schemeClr val="bg1"/>
                </a:solidFill>
                <a:effectLst>
                  <a:glow rad="127000">
                    <a:schemeClr val="tx1"/>
                  </a:glow>
                </a:effectLst>
              </a:rPr>
              <a:t>Ludamus</a:t>
            </a:r>
            <a:r>
              <a:rPr lang="en-US" sz="3600" b="1" dirty="0">
                <a:solidFill>
                  <a:schemeClr val="bg1"/>
                </a:solidFill>
                <a:effectLst>
                  <a:glow rad="127000">
                    <a:schemeClr val="tx1"/>
                  </a:glow>
                </a:effectLst>
              </a:rPr>
              <a:t>: An Exploration of Musical Improv and Spirituality in Christian Theology and Praxis</a:t>
            </a:r>
          </a:p>
          <a:p>
            <a:pPr marL="0" indent="0">
              <a:spcBef>
                <a:spcPts val="0"/>
              </a:spcBef>
              <a:buNone/>
            </a:pPr>
            <a:endParaRPr lang="en-US" sz="3600" b="1" dirty="0">
              <a:solidFill>
                <a:schemeClr val="bg1"/>
              </a:solidFill>
              <a:effectLst>
                <a:glow rad="127000">
                  <a:schemeClr val="tx1"/>
                </a:glow>
              </a:effectLst>
            </a:endParaRPr>
          </a:p>
          <a:p>
            <a:pPr marL="0" indent="0">
              <a:spcBef>
                <a:spcPts val="0"/>
              </a:spcBef>
              <a:buNone/>
            </a:pPr>
            <a:r>
              <a:rPr lang="en-US" sz="3600" b="1" dirty="0">
                <a:solidFill>
                  <a:schemeClr val="bg1"/>
                </a:solidFill>
                <a:effectLst>
                  <a:glow rad="127000">
                    <a:schemeClr val="tx1"/>
                  </a:glow>
                </a:effectLst>
              </a:rPr>
              <a:t>Finding God in a Latte: A Sacramental Theology of Third-Wave Coffee Shops</a:t>
            </a:r>
          </a:p>
          <a:p>
            <a:pPr marL="0" indent="0">
              <a:spcBef>
                <a:spcPts val="0"/>
              </a:spcBef>
              <a:buNone/>
            </a:pPr>
            <a:endParaRPr lang="en-US" sz="3600" b="1" dirty="0">
              <a:solidFill>
                <a:schemeClr val="bg1"/>
              </a:solidFill>
              <a:effectLst>
                <a:glow rad="127000">
                  <a:schemeClr val="tx1"/>
                </a:glow>
              </a:effectLst>
            </a:endParaRPr>
          </a:p>
          <a:p>
            <a:pPr marL="0" indent="0">
              <a:spcBef>
                <a:spcPts val="0"/>
              </a:spcBef>
              <a:buNone/>
            </a:pPr>
            <a:r>
              <a:rPr lang="en-US" sz="3600" b="1" dirty="0">
                <a:solidFill>
                  <a:schemeClr val="bg1"/>
                </a:solidFill>
                <a:effectLst>
                  <a:glow rad="127000">
                    <a:schemeClr val="tx1"/>
                  </a:glow>
                </a:effectLst>
              </a:rPr>
              <a:t>Taste and See . . .: The Eucharist as Immersive Theatre</a:t>
            </a:r>
          </a:p>
          <a:p>
            <a:pPr marL="0" indent="0">
              <a:spcBef>
                <a:spcPts val="0"/>
              </a:spcBef>
              <a:buNone/>
            </a:pPr>
            <a:endParaRPr lang="en-US" sz="3600" b="1" dirty="0">
              <a:solidFill>
                <a:schemeClr val="bg1"/>
              </a:solidFill>
              <a:effectLst>
                <a:glow rad="127000">
                  <a:schemeClr val="tx1"/>
                </a:glow>
              </a:effectLst>
            </a:endParaRPr>
          </a:p>
          <a:p>
            <a:pPr marL="0" indent="0">
              <a:spcBef>
                <a:spcPts val="0"/>
              </a:spcBef>
              <a:buNone/>
            </a:pPr>
            <a:r>
              <a:rPr lang="en-US" sz="3600" b="1" dirty="0">
                <a:solidFill>
                  <a:schemeClr val="bg1"/>
                </a:solidFill>
                <a:effectLst>
                  <a:glow rad="127000">
                    <a:schemeClr val="tx1"/>
                  </a:glow>
                </a:effectLst>
              </a:rPr>
              <a:t>The Kingdom of God Is a Group Chat: Ecclesiology in the Age of Emojis”</a:t>
            </a:r>
          </a:p>
          <a:p>
            <a:pPr marL="0" indent="0">
              <a:spcBef>
                <a:spcPts val="0"/>
              </a:spcBef>
              <a:buNone/>
            </a:pPr>
            <a:endParaRPr lang="en-US" sz="3600" b="1" dirty="0">
              <a:solidFill>
                <a:schemeClr val="bg1"/>
              </a:solidFill>
              <a:effectLst>
                <a:glow rad="127000">
                  <a:schemeClr val="tx1"/>
                </a:glow>
              </a:effectLst>
            </a:endParaRPr>
          </a:p>
        </p:txBody>
      </p:sp>
      <p:sp>
        <p:nvSpPr>
          <p:cNvPr id="2" name="Content Placeholder 2">
            <a:extLst>
              <a:ext uri="{FF2B5EF4-FFF2-40B4-BE49-F238E27FC236}">
                <a16:creationId xmlns:a16="http://schemas.microsoft.com/office/drawing/2014/main" id="{26A422DF-5C5A-C13E-B091-1EB4DFB6F36E}"/>
              </a:ext>
            </a:extLst>
          </p:cNvPr>
          <p:cNvSpPr txBox="1">
            <a:spLocks/>
          </p:cNvSpPr>
          <p:nvPr/>
        </p:nvSpPr>
        <p:spPr>
          <a:xfrm>
            <a:off x="213360" y="5602147"/>
            <a:ext cx="11978640" cy="12558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000" b="1" dirty="0">
                <a:solidFill>
                  <a:schemeClr val="bg1"/>
                </a:solidFill>
                <a:effectLst>
                  <a:glow rad="127000">
                    <a:schemeClr val="tx1"/>
                  </a:glow>
                </a:effectLst>
              </a:rPr>
              <a:t>Can theological dissertations create a </a:t>
            </a:r>
            <a:r>
              <a:rPr lang="en-US" sz="4000" b="1" dirty="0">
                <a:solidFill>
                  <a:srgbClr val="FFFF00"/>
                </a:solidFill>
                <a:effectLst>
                  <a:glow rad="127000">
                    <a:schemeClr val="tx1"/>
                  </a:glow>
                </a:effectLst>
              </a:rPr>
              <a:t>“big picture” </a:t>
            </a:r>
          </a:p>
          <a:p>
            <a:pPr marL="0" indent="0" algn="ctr">
              <a:spcBef>
                <a:spcPts val="0"/>
              </a:spcBef>
              <a:buNone/>
            </a:pPr>
            <a:r>
              <a:rPr lang="en-US" sz="4000" b="1" dirty="0">
                <a:solidFill>
                  <a:schemeClr val="bg1"/>
                </a:solidFill>
                <a:effectLst>
                  <a:glow rad="127000">
                    <a:schemeClr val="tx1"/>
                  </a:glow>
                </a:effectLst>
              </a:rPr>
              <a:t>to help understand the Bible?</a:t>
            </a:r>
          </a:p>
        </p:txBody>
      </p:sp>
    </p:spTree>
    <p:extLst>
      <p:ext uri="{BB962C8B-B14F-4D97-AF65-F5344CB8AC3E}">
        <p14:creationId xmlns:p14="http://schemas.microsoft.com/office/powerpoint/2010/main" val="368429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8552E96-8F04-0546-5EF2-853E0B696BF9}"/>
            </a:ext>
          </a:extLst>
        </p:cNvPr>
        <p:cNvGrpSpPr/>
        <p:nvPr/>
      </p:nvGrpSpPr>
      <p:grpSpPr>
        <a:xfrm>
          <a:off x="0" y="0"/>
          <a:ext cx="0" cy="0"/>
          <a:chOff x="0" y="0"/>
          <a:chExt cx="0" cy="0"/>
        </a:xfrm>
      </p:grpSpPr>
      <p:pic>
        <p:nvPicPr>
          <p:cNvPr id="18" name="Picture 17" descr="A group of people playing instruments&#10;&#10;Description automatically generated">
            <a:extLst>
              <a:ext uri="{FF2B5EF4-FFF2-40B4-BE49-F238E27FC236}">
                <a16:creationId xmlns:a16="http://schemas.microsoft.com/office/drawing/2014/main" id="{C4764C36-0DC7-ACF7-6B7C-085767ECF6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5602147"/>
          </a:xfrm>
          <a:prstGeom prst="rect">
            <a:avLst/>
          </a:prstGeom>
        </p:spPr>
      </p:pic>
      <p:sp>
        <p:nvSpPr>
          <p:cNvPr id="2" name="Content Placeholder 2">
            <a:extLst>
              <a:ext uri="{FF2B5EF4-FFF2-40B4-BE49-F238E27FC236}">
                <a16:creationId xmlns:a16="http://schemas.microsoft.com/office/drawing/2014/main" id="{51C12455-0588-4965-4417-9E95F1FFB85C}"/>
              </a:ext>
            </a:extLst>
          </p:cNvPr>
          <p:cNvSpPr txBox="1">
            <a:spLocks/>
          </p:cNvSpPr>
          <p:nvPr/>
        </p:nvSpPr>
        <p:spPr>
          <a:xfrm>
            <a:off x="213360" y="5602147"/>
            <a:ext cx="11978640" cy="12558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000" b="1" dirty="0" err="1">
                <a:solidFill>
                  <a:schemeClr val="bg1"/>
                </a:solidFill>
                <a:effectLst>
                  <a:glow rad="127000">
                    <a:schemeClr val="tx1"/>
                  </a:glow>
                </a:effectLst>
              </a:rPr>
              <a:t>Ludamus</a:t>
            </a:r>
            <a:r>
              <a:rPr lang="en-US" sz="4000" b="1" dirty="0">
                <a:solidFill>
                  <a:schemeClr val="bg1"/>
                </a:solidFill>
                <a:effectLst>
                  <a:glow rad="127000">
                    <a:schemeClr val="tx1"/>
                  </a:glow>
                </a:effectLst>
              </a:rPr>
              <a:t>: An Exploration of Musical Improv and Spirituality in Christian Theology and Praxis</a:t>
            </a:r>
          </a:p>
        </p:txBody>
      </p:sp>
    </p:spTree>
    <p:extLst>
      <p:ext uri="{BB962C8B-B14F-4D97-AF65-F5344CB8AC3E}">
        <p14:creationId xmlns:p14="http://schemas.microsoft.com/office/powerpoint/2010/main" val="37225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A coffee cup and a book on a table&#10;&#10;Description automatically generated">
            <a:extLst>
              <a:ext uri="{FF2B5EF4-FFF2-40B4-BE49-F238E27FC236}">
                <a16:creationId xmlns:a16="http://schemas.microsoft.com/office/drawing/2014/main" id="{44ADFE80-89C6-C756-C92B-2AEF6F4765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5602147"/>
          </a:xfrm>
          <a:prstGeom prst="rect">
            <a:avLst/>
          </a:prstGeom>
        </p:spPr>
      </p:pic>
      <p:sp>
        <p:nvSpPr>
          <p:cNvPr id="21" name="Content Placeholder 2">
            <a:extLst>
              <a:ext uri="{FF2B5EF4-FFF2-40B4-BE49-F238E27FC236}">
                <a16:creationId xmlns:a16="http://schemas.microsoft.com/office/drawing/2014/main" id="{06EA93FD-C4A0-B5DE-1478-6832FF3672F9}"/>
              </a:ext>
            </a:extLst>
          </p:cNvPr>
          <p:cNvSpPr txBox="1">
            <a:spLocks/>
          </p:cNvSpPr>
          <p:nvPr/>
        </p:nvSpPr>
        <p:spPr>
          <a:xfrm>
            <a:off x="213360" y="5692623"/>
            <a:ext cx="11978640" cy="12984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000" b="1" dirty="0">
                <a:solidFill>
                  <a:schemeClr val="bg1"/>
                </a:solidFill>
                <a:effectLst>
                  <a:glow rad="127000">
                    <a:schemeClr val="tx1"/>
                  </a:glow>
                </a:effectLst>
              </a:rPr>
              <a:t>Finding God in a Latte: A Sacramental Theology of Third-Wave Coffee Shops</a:t>
            </a:r>
          </a:p>
        </p:txBody>
      </p:sp>
    </p:spTree>
    <p:extLst>
      <p:ext uri="{BB962C8B-B14F-4D97-AF65-F5344CB8AC3E}">
        <p14:creationId xmlns:p14="http://schemas.microsoft.com/office/powerpoint/2010/main" val="178464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1280</TotalTime>
  <Words>3365</Words>
  <Application>Microsoft Office PowerPoint</Application>
  <PresentationFormat>Widescreen</PresentationFormat>
  <Paragraphs>973</Paragraphs>
  <Slides>66</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66</vt:i4>
      </vt:variant>
    </vt:vector>
  </HeadingPairs>
  <TitlesOfParts>
    <vt:vector size="75" baseType="lpstr">
      <vt:lpstr>Aptos</vt:lpstr>
      <vt:lpstr>Aptos Black</vt:lpstr>
      <vt:lpstr>Aptos Narrow</vt:lpstr>
      <vt:lpstr>Arial</vt:lpstr>
      <vt:lpstr>Calibri</vt:lpstr>
      <vt:lpstr>system-ui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Matt Lyle</cp:lastModifiedBy>
  <cp:revision>1</cp:revision>
  <dcterms:created xsi:type="dcterms:W3CDTF">2024-12-28T12:08:42Z</dcterms:created>
  <dcterms:modified xsi:type="dcterms:W3CDTF">2025-02-02T01:03:21Z</dcterms:modified>
</cp:coreProperties>
</file>