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8" r:id="rId7"/>
    <p:sldId id="269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E8C79A-8458-4C14-BB94-CAE9F50B5B27}" v="13" dt="2025-01-18T13:55:07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52"/>
  </p:normalViewPr>
  <p:slideViewPr>
    <p:cSldViewPr snapToGrid="0">
      <p:cViewPr varScale="1">
        <p:scale>
          <a:sx n="66" d="100"/>
          <a:sy n="66" d="100"/>
        </p:scale>
        <p:origin x="1147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Lyle" userId="a96e7d453dd11193" providerId="LiveId" clId="{18E8C79A-8458-4C14-BB94-CAE9F50B5B27}"/>
    <pc:docChg chg="custSel addSld delSld modSld">
      <pc:chgData name="Matt Lyle" userId="a96e7d453dd11193" providerId="LiveId" clId="{18E8C79A-8458-4C14-BB94-CAE9F50B5B27}" dt="2025-01-18T13:55:07.479" v="16" actId="403"/>
      <pc:docMkLst>
        <pc:docMk/>
      </pc:docMkLst>
      <pc:sldChg chg="delSp del mod">
        <pc:chgData name="Matt Lyle" userId="a96e7d453dd11193" providerId="LiveId" clId="{18E8C79A-8458-4C14-BB94-CAE9F50B5B27}" dt="2025-01-18T13:54:31.908" v="11" actId="47"/>
        <pc:sldMkLst>
          <pc:docMk/>
          <pc:sldMk cId="4150756339" sldId="256"/>
        </pc:sldMkLst>
        <pc:picChg chg="del">
          <ac:chgData name="Matt Lyle" userId="a96e7d453dd11193" providerId="LiveId" clId="{18E8C79A-8458-4C14-BB94-CAE9F50B5B27}" dt="2025-01-18T13:54:25.744" v="10" actId="478"/>
          <ac:picMkLst>
            <pc:docMk/>
            <pc:sldMk cId="4150756339" sldId="256"/>
            <ac:picMk id="9" creationId="{49644239-6169-40D2-6D24-A1A947131807}"/>
          </ac:picMkLst>
        </pc:picChg>
      </pc:sldChg>
      <pc:sldChg chg="del">
        <pc:chgData name="Matt Lyle" userId="a96e7d453dd11193" providerId="LiveId" clId="{18E8C79A-8458-4C14-BB94-CAE9F50B5B27}" dt="2025-01-18T13:54:22.760" v="9" actId="47"/>
        <pc:sldMkLst>
          <pc:docMk/>
          <pc:sldMk cId="159337104" sldId="257"/>
        </pc:sldMkLst>
      </pc:sldChg>
      <pc:sldChg chg="modSp">
        <pc:chgData name="Matt Lyle" userId="a96e7d453dd11193" providerId="LiveId" clId="{18E8C79A-8458-4C14-BB94-CAE9F50B5B27}" dt="2025-01-18T13:55:07.479" v="16" actId="403"/>
        <pc:sldMkLst>
          <pc:docMk/>
          <pc:sldMk cId="282597654" sldId="257"/>
        </pc:sldMkLst>
        <pc:spChg chg="mod">
          <ac:chgData name="Matt Lyle" userId="a96e7d453dd11193" providerId="LiveId" clId="{18E8C79A-8458-4C14-BB94-CAE9F50B5B27}" dt="2025-01-18T13:55:01.785" v="15" actId="403"/>
          <ac:spMkLst>
            <pc:docMk/>
            <pc:sldMk cId="282597654" sldId="257"/>
            <ac:spMk id="2" creationId="{88966D2C-143C-7F17-4ED7-E2C12938BA91}"/>
          </ac:spMkLst>
        </pc:spChg>
        <pc:spChg chg="mod">
          <ac:chgData name="Matt Lyle" userId="a96e7d453dd11193" providerId="LiveId" clId="{18E8C79A-8458-4C14-BB94-CAE9F50B5B27}" dt="2025-01-18T13:55:07.479" v="16" actId="403"/>
          <ac:spMkLst>
            <pc:docMk/>
            <pc:sldMk cId="282597654" sldId="257"/>
            <ac:spMk id="3" creationId="{27419569-7743-9783-D612-90E21C1E0632}"/>
          </ac:spMkLst>
        </pc:spChg>
      </pc:sldChg>
      <pc:sldChg chg="del">
        <pc:chgData name="Matt Lyle" userId="a96e7d453dd11193" providerId="LiveId" clId="{18E8C79A-8458-4C14-BB94-CAE9F50B5B27}" dt="2025-01-18T13:54:22.760" v="9" actId="47"/>
        <pc:sldMkLst>
          <pc:docMk/>
          <pc:sldMk cId="171968882" sldId="258"/>
        </pc:sldMkLst>
      </pc:sldChg>
      <pc:sldChg chg="del">
        <pc:chgData name="Matt Lyle" userId="a96e7d453dd11193" providerId="LiveId" clId="{18E8C79A-8458-4C14-BB94-CAE9F50B5B27}" dt="2025-01-18T13:54:22.760" v="9" actId="47"/>
        <pc:sldMkLst>
          <pc:docMk/>
          <pc:sldMk cId="2683613002" sldId="260"/>
        </pc:sldMkLst>
      </pc:sldChg>
      <pc:sldChg chg="del">
        <pc:chgData name="Matt Lyle" userId="a96e7d453dd11193" providerId="LiveId" clId="{18E8C79A-8458-4C14-BB94-CAE9F50B5B27}" dt="2025-01-18T13:54:22.760" v="9" actId="47"/>
        <pc:sldMkLst>
          <pc:docMk/>
          <pc:sldMk cId="1772854006" sldId="261"/>
        </pc:sldMkLst>
      </pc:sldChg>
      <pc:sldChg chg="del">
        <pc:chgData name="Matt Lyle" userId="a96e7d453dd11193" providerId="LiveId" clId="{18E8C79A-8458-4C14-BB94-CAE9F50B5B27}" dt="2025-01-18T13:54:22.760" v="9" actId="47"/>
        <pc:sldMkLst>
          <pc:docMk/>
          <pc:sldMk cId="3640500633" sldId="265"/>
        </pc:sldMkLst>
      </pc:sldChg>
      <pc:sldChg chg="del">
        <pc:chgData name="Matt Lyle" userId="a96e7d453dd11193" providerId="LiveId" clId="{18E8C79A-8458-4C14-BB94-CAE9F50B5B27}" dt="2025-01-18T13:54:22.760" v="9" actId="47"/>
        <pc:sldMkLst>
          <pc:docMk/>
          <pc:sldMk cId="1677220838" sldId="266"/>
        </pc:sldMkLst>
      </pc:sldChg>
      <pc:sldChg chg="del">
        <pc:chgData name="Matt Lyle" userId="a96e7d453dd11193" providerId="LiveId" clId="{18E8C79A-8458-4C14-BB94-CAE9F50B5B27}" dt="2025-01-18T13:54:22.760" v="9" actId="47"/>
        <pc:sldMkLst>
          <pc:docMk/>
          <pc:sldMk cId="46187243" sldId="268"/>
        </pc:sldMkLst>
      </pc:sldChg>
      <pc:sldChg chg="del">
        <pc:chgData name="Matt Lyle" userId="a96e7d453dd11193" providerId="LiveId" clId="{18E8C79A-8458-4C14-BB94-CAE9F50B5B27}" dt="2025-01-18T13:54:22.760" v="9" actId="47"/>
        <pc:sldMkLst>
          <pc:docMk/>
          <pc:sldMk cId="913853370" sldId="269"/>
        </pc:sldMkLst>
      </pc:sldChg>
      <pc:sldChg chg="modSp add del">
        <pc:chgData name="Matt Lyle" userId="a96e7d453dd11193" providerId="LiveId" clId="{18E8C79A-8458-4C14-BB94-CAE9F50B5B27}" dt="2025-01-18T13:48:56.894" v="8" actId="47"/>
        <pc:sldMkLst>
          <pc:docMk/>
          <pc:sldMk cId="3546064427" sldId="270"/>
        </pc:sldMkLst>
        <pc:spChg chg="mod">
          <ac:chgData name="Matt Lyle" userId="a96e7d453dd11193" providerId="LiveId" clId="{18E8C79A-8458-4C14-BB94-CAE9F50B5B27}" dt="2025-01-18T13:48:05.819" v="7" actId="113"/>
          <ac:spMkLst>
            <pc:docMk/>
            <pc:sldMk cId="3546064427" sldId="270"/>
            <ac:spMk id="2" creationId="{4E69470A-057C-F949-3C07-9BC667A1B58E}"/>
          </ac:spMkLst>
        </pc:spChg>
        <pc:spChg chg="mod">
          <ac:chgData name="Matt Lyle" userId="a96e7d453dd11193" providerId="LiveId" clId="{18E8C79A-8458-4C14-BB94-CAE9F50B5B27}" dt="2025-01-18T13:48:02.107" v="6" actId="403"/>
          <ac:spMkLst>
            <pc:docMk/>
            <pc:sldMk cId="3546064427" sldId="270"/>
            <ac:spMk id="3" creationId="{F11BFA85-343D-A4BD-167E-F60AB89857B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4436B-7AEB-2038-D3C8-98B297B88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60E7FB-5E25-9F4C-7527-6154C7A07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BE94E-2BF8-BFF5-AAC6-2A1663CA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39289-AF56-49E8-D415-AE58653C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B528-AE3C-EA20-525B-749244FF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0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90E4C-3C03-2639-A036-81E048469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F8EFD-7632-0CCC-0396-01D0A15FC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AD61-615A-4EE4-1DAF-0C192C1A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3B2A5-910E-66B1-8AD0-2209AAD2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17B9E-D60B-60D6-E178-C1259393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3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3F688F-EE3E-DBA3-3D47-E6E44348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4337A-9820-B839-4EED-910A18118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34A34-D0CE-278D-8216-B2377E3CC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715016-7373-C747-972F-83EDAF616DB1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1219F-1276-6962-96F3-E21562CBC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891B5-15E2-BA92-7127-8D4DDE4D3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966D2C-143C-7F17-4ED7-E2C12938B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5300" y="1562669"/>
            <a:ext cx="3389515" cy="2380681"/>
          </a:xfrm>
        </p:spPr>
        <p:txBody>
          <a:bodyPr anchor="b">
            <a:normAutofit/>
          </a:bodyPr>
          <a:lstStyle/>
          <a:p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Families: Love them Regardless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19569-7743-9783-D612-90E21C1E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2951" y="4216344"/>
            <a:ext cx="2895600" cy="1289676"/>
          </a:xfrm>
        </p:spPr>
        <p:txBody>
          <a:bodyPr anchor="t"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 6.1–31</a:t>
            </a:r>
          </a:p>
        </p:txBody>
      </p:sp>
      <p:pic>
        <p:nvPicPr>
          <p:cNvPr id="9" name="Picture 8" descr="Silhouette of a group of people with their arms around each other&#10;&#10;Description automatically generated">
            <a:extLst>
              <a:ext uri="{FF2B5EF4-FFF2-40B4-BE49-F238E27FC236}">
                <a16:creationId xmlns:a16="http://schemas.microsoft.com/office/drawing/2014/main" id="{49644239-6169-40D2-6D24-A1A94713180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286" y="0"/>
            <a:ext cx="7662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9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6C08B05-5ED3-41F1-8292-9023BE94A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BB1D15-5764-41A1-A743-C69797926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B4B32F-BCF8-BE6F-FC29-92323636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278" y="834889"/>
            <a:ext cx="4227444" cy="2259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Mark’s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88A7B-04B4-4AED-A11E-13C8031D6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577" y="3763162"/>
            <a:ext cx="3476846" cy="185993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 is a Gospel of action; Jesus is like a Marvel comic character.</a:t>
            </a:r>
          </a:p>
        </p:txBody>
      </p:sp>
      <p:pic>
        <p:nvPicPr>
          <p:cNvPr id="6" name="Picture 5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CE9E244-7CEA-51BE-2386-C67B5183BE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4" b="6612"/>
          <a:stretch/>
        </p:blipFill>
        <p:spPr>
          <a:xfrm>
            <a:off x="6732104" y="2032554"/>
            <a:ext cx="4823791" cy="279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81796C-5845-7E0A-1B83-7DDE35F2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915EA-C0EC-F0F2-B704-8FE560AB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present Jesus as God’s anointed king (Messiah and Son of God) in opposition to Caesar, the other Son of God.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1:1; 8:29; 12:35; 14:61; 15:32, 39.</a:t>
            </a:r>
          </a:p>
        </p:txBody>
      </p:sp>
      <p:pic>
        <p:nvPicPr>
          <p:cNvPr id="6" name="Picture 5" descr="A statue of a person&#10;&#10;Description automatically generated">
            <a:extLst>
              <a:ext uri="{FF2B5EF4-FFF2-40B4-BE49-F238E27FC236}">
                <a16:creationId xmlns:a16="http://schemas.microsoft.com/office/drawing/2014/main" id="{ED236806-FC9A-821E-5612-8062A75544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6568" y="0"/>
            <a:ext cx="68823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68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25654-95E0-83F8-2AA5-31408B4B1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Families: Love them Regardless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AA38E-B1CA-F8F5-B6EE-E8DA56CF5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448733"/>
            <a:ext cx="9906104" cy="3380567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Jesus’s family (6:1–13)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Herod’s family (6:14–29)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Jesus’s spiritual family (6:30–31)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61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FE8A5-5F32-B0E4-8D06-6704E1A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#1 – Jesus’s Family (6:1–13)</a:t>
            </a: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C1CC-C3D2-6671-5985-4D07A1C4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At hometown, Jesus wasn’t accepted.</a:t>
            </a:r>
          </a:p>
          <a:p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“He marveled at their unbelief” (v. 6) </a:t>
            </a:r>
          </a:p>
          <a:p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But he plodded on! </a:t>
            </a:r>
          </a:p>
        </p:txBody>
      </p:sp>
      <p:pic>
        <p:nvPicPr>
          <p:cNvPr id="7" name="Picture 6" descr="A person and person holding a baby&#10;&#10;Description automatically generated">
            <a:extLst>
              <a:ext uri="{FF2B5EF4-FFF2-40B4-BE49-F238E27FC236}">
                <a16:creationId xmlns:a16="http://schemas.microsoft.com/office/drawing/2014/main" id="{7C2A1022-AA92-1256-FED5-16095B66D7C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6045" y="2564416"/>
            <a:ext cx="45593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5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D29AAC-CAA6-A80B-CEE3-393527071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0FF92B-1CDD-CB9D-B2B5-38D5A4FB4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#2 – Herod’s Family (6:14–)</a:t>
            </a: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50382-185F-CD62-6907-B082369B9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Very dysfunctional.</a:t>
            </a:r>
          </a:p>
          <a:p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John was killed; the next chapter in ministry. </a:t>
            </a:r>
          </a:p>
        </p:txBody>
      </p:sp>
      <p:pic>
        <p:nvPicPr>
          <p:cNvPr id="7" name="Picture 6" descr="A diagram of a family tree&#10;&#10;Description automatically generated">
            <a:extLst>
              <a:ext uri="{FF2B5EF4-FFF2-40B4-BE49-F238E27FC236}">
                <a16:creationId xmlns:a16="http://schemas.microsoft.com/office/drawing/2014/main" id="{2930D19A-7D94-C9CC-E72B-421DCB98B2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4476" y="3539990"/>
            <a:ext cx="5668863" cy="327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87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2DCDBD-537D-3544-3C5E-1447CF83B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860192-F2F2-04D8-5567-9D68A06B5F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70446-9380-B79F-974C-7098545A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2" y="238539"/>
            <a:ext cx="11203195" cy="1434415"/>
          </a:xfrm>
        </p:spPr>
        <p:txBody>
          <a:bodyPr anchor="b">
            <a:normAutofit/>
          </a:bodyPr>
          <a:lstStyle/>
          <a:p>
            <a:r>
              <a:rPr lang="en-US" sz="4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#3 – Jesus’s Spiritual Family (6:30–31)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A8B5D6A-1820-C893-0D15-49CA91E61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E560B-54B3-3ADC-0822-C802C142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5"/>
            <a:ext cx="7452391" cy="4548145"/>
          </a:xfrm>
        </p:spPr>
        <p:txBody>
          <a:bodyPr anchor="t"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Successful but unrested.</a:t>
            </a:r>
          </a:p>
          <a:p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 invites them to rest.</a:t>
            </a:r>
          </a:p>
        </p:txBody>
      </p:sp>
      <p:pic>
        <p:nvPicPr>
          <p:cNvPr id="7" name="Picture 6" descr="A group of men walking&#10;&#10;Description automatically generated">
            <a:extLst>
              <a:ext uri="{FF2B5EF4-FFF2-40B4-BE49-F238E27FC236}">
                <a16:creationId xmlns:a16="http://schemas.microsoft.com/office/drawing/2014/main" id="{B59CD89F-A4C3-39FB-D09A-7328E99617C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8293" y="3027987"/>
            <a:ext cx="4339482" cy="24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53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74A673-CCB2-D4A9-28DD-B5E320A1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336407"/>
            <a:ext cx="8341673" cy="10024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we’ve learned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6B72-1E1D-D9B0-0185-C8EFEE80F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06" y="1835014"/>
            <a:ext cx="8246732" cy="4533789"/>
          </a:xfrm>
        </p:spPr>
        <p:txBody>
          <a:bodyPr anchor="t">
            <a:noAutofit/>
          </a:bodyPr>
          <a:lstStyle/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plod on with our families, while loving them . . . Many of Jesus’s family became believers and wrote books in the Bible (James and Jude). </a:t>
            </a: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families are dysfunctional, we don’t compromise on our beliefs as did Herod. Yet, if we fail, we grieve and know God is in control.</a:t>
            </a: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families . . . Rest! (Put away phones!)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7" name="Picture 6" descr="A light bulb drawing on a book&#10;&#10;Description automatically generated">
            <a:extLst>
              <a:ext uri="{FF2B5EF4-FFF2-40B4-BE49-F238E27FC236}">
                <a16:creationId xmlns:a16="http://schemas.microsoft.com/office/drawing/2014/main" id="{B594F1F5-0257-7B6B-EA4D-C652D7200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6344" y="2374174"/>
            <a:ext cx="2802392" cy="2989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0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61A4C-5AEA-8390-90A4-C0B144789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9"/>
            <a:ext cx="5754896" cy="765134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for us</a:t>
            </a:r>
          </a:p>
        </p:txBody>
      </p:sp>
      <p:pic>
        <p:nvPicPr>
          <p:cNvPr id="5" name="Picture 4" descr="A cartoon character with a question mark&#10;&#10;Description automatically generated">
            <a:extLst>
              <a:ext uri="{FF2B5EF4-FFF2-40B4-BE49-F238E27FC236}">
                <a16:creationId xmlns:a16="http://schemas.microsoft.com/office/drawing/2014/main" id="{C03835E1-7E78-170C-3026-72AD4BD2A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873" y="905887"/>
            <a:ext cx="3747251" cy="458902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7591F-FF1D-ED1F-83F8-36437125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997" y="1846384"/>
            <a:ext cx="7224130" cy="3165231"/>
          </a:xfrm>
        </p:spPr>
        <p:txBody>
          <a:bodyPr anchor="t"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have we decided to do with our families today?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will we show God to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them with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lives and actions?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2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261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Times New Roman</vt:lpstr>
      <vt:lpstr>Office Theme</vt:lpstr>
      <vt:lpstr>Families: Love them Regardless</vt:lpstr>
      <vt:lpstr>Mark’s Gospel</vt:lpstr>
      <vt:lpstr>Purpose</vt:lpstr>
      <vt:lpstr>Families: Love them Regardless</vt:lpstr>
      <vt:lpstr>Story #1 – Jesus’s Family (6:1–13)</vt:lpstr>
      <vt:lpstr>Story #2 – Herod’s Family (6:14–)</vt:lpstr>
      <vt:lpstr>Story #3 – Jesus’s Spiritual Family (6:30–31)</vt:lpstr>
      <vt:lpstr>Lessons we’ve learned today</vt:lpstr>
      <vt:lpstr>Question for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Friends, Foes, and Family</dc:title>
  <dc:creator>ABS</dc:creator>
  <cp:lastModifiedBy>Matt Lyle</cp:lastModifiedBy>
  <cp:revision>66</cp:revision>
  <dcterms:created xsi:type="dcterms:W3CDTF">2024-09-12T01:07:31Z</dcterms:created>
  <dcterms:modified xsi:type="dcterms:W3CDTF">2025-01-18T13:55:08Z</dcterms:modified>
</cp:coreProperties>
</file>