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79" r:id="rId8"/>
    <p:sldId id="281" r:id="rId9"/>
    <p:sldId id="282" r:id="rId10"/>
    <p:sldId id="280" r:id="rId11"/>
    <p:sldId id="283" r:id="rId12"/>
    <p:sldId id="284" r:id="rId13"/>
    <p:sldId id="261" r:id="rId14"/>
    <p:sldId id="268" r:id="rId15"/>
    <p:sldId id="269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D81407-B088-4D33-8A49-19BB7E424D41}" v="50" dt="2025-01-05T06:29:05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/>
    <p:restoredTop sz="94752"/>
  </p:normalViewPr>
  <p:slideViewPr>
    <p:cSldViewPr snapToGrid="0">
      <p:cViewPr varScale="1">
        <p:scale>
          <a:sx n="75" d="100"/>
          <a:sy n="75" d="100"/>
        </p:scale>
        <p:origin x="9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Lyle" userId="a96e7d453dd11193" providerId="LiveId" clId="{07D81407-B088-4D33-8A49-19BB7E424D41}"/>
    <pc:docChg chg="undo redo custSel addSld delSld modSld">
      <pc:chgData name="Matt Lyle" userId="a96e7d453dd11193" providerId="LiveId" clId="{07D81407-B088-4D33-8A49-19BB7E424D41}" dt="2025-01-05T06:30:10.972" v="135" actId="47"/>
      <pc:docMkLst>
        <pc:docMk/>
      </pc:docMkLst>
      <pc:sldChg chg="addSp delSp modSp mod">
        <pc:chgData name="Matt Lyle" userId="a96e7d453dd11193" providerId="LiveId" clId="{07D81407-B088-4D33-8A49-19BB7E424D41}" dt="2025-01-04T02:27:36.392" v="35" actId="14100"/>
        <pc:sldMkLst>
          <pc:docMk/>
          <pc:sldMk cId="4150756339" sldId="256"/>
        </pc:sldMkLst>
        <pc:picChg chg="del mod">
          <ac:chgData name="Matt Lyle" userId="a96e7d453dd11193" providerId="LiveId" clId="{07D81407-B088-4D33-8A49-19BB7E424D41}" dt="2025-01-04T02:27:03.259" v="31" actId="478"/>
          <ac:picMkLst>
            <pc:docMk/>
            <pc:sldMk cId="4150756339" sldId="256"/>
            <ac:picMk id="5" creationId="{19193625-F73A-5C8F-7093-44EC6AAF860F}"/>
          </ac:picMkLst>
        </pc:picChg>
        <pc:picChg chg="add del mod">
          <ac:chgData name="Matt Lyle" userId="a96e7d453dd11193" providerId="LiveId" clId="{07D81407-B088-4D33-8A49-19BB7E424D41}" dt="2025-01-04T02:27:01.231" v="30" actId="21"/>
          <ac:picMkLst>
            <pc:docMk/>
            <pc:sldMk cId="4150756339" sldId="256"/>
            <ac:picMk id="6" creationId="{DE86DB11-7912-84F1-E75E-3B356AF87466}"/>
          </ac:picMkLst>
        </pc:picChg>
        <pc:picChg chg="add mod modCrop">
          <ac:chgData name="Matt Lyle" userId="a96e7d453dd11193" providerId="LiveId" clId="{07D81407-B088-4D33-8A49-19BB7E424D41}" dt="2025-01-04T02:27:36.392" v="35" actId="14100"/>
          <ac:picMkLst>
            <pc:docMk/>
            <pc:sldMk cId="4150756339" sldId="256"/>
            <ac:picMk id="7" creationId="{DE86DB11-7912-84F1-E75E-3B356AF87466}"/>
          </ac:picMkLst>
        </pc:picChg>
      </pc:sldChg>
      <pc:sldChg chg="addSp delSp modSp mod">
        <pc:chgData name="Matt Lyle" userId="a96e7d453dd11193" providerId="LiveId" clId="{07D81407-B088-4D33-8A49-19BB7E424D41}" dt="2025-01-04T02:23:28.828" v="11"/>
        <pc:sldMkLst>
          <pc:docMk/>
          <pc:sldMk cId="159337104" sldId="257"/>
        </pc:sldMkLst>
        <pc:picChg chg="add mod">
          <ac:chgData name="Matt Lyle" userId="a96e7d453dd11193" providerId="LiveId" clId="{07D81407-B088-4D33-8A49-19BB7E424D41}" dt="2025-01-04T02:23:25.478" v="9"/>
          <ac:picMkLst>
            <pc:docMk/>
            <pc:sldMk cId="159337104" sldId="257"/>
            <ac:picMk id="4" creationId="{454F350D-5490-15D8-497B-89804EA92D5A}"/>
          </ac:picMkLst>
        </pc:picChg>
        <pc:picChg chg="add mod">
          <ac:chgData name="Matt Lyle" userId="a96e7d453dd11193" providerId="LiveId" clId="{07D81407-B088-4D33-8A49-19BB7E424D41}" dt="2025-01-04T02:23:28.828" v="11"/>
          <ac:picMkLst>
            <pc:docMk/>
            <pc:sldMk cId="159337104" sldId="257"/>
            <ac:picMk id="5" creationId="{E4D4BD5B-94CC-5390-BBD4-E1E392735BA8}"/>
          </ac:picMkLst>
        </pc:picChg>
        <pc:picChg chg="del">
          <ac:chgData name="Matt Lyle" userId="a96e7d453dd11193" providerId="LiveId" clId="{07D81407-B088-4D33-8A49-19BB7E424D41}" dt="2025-01-04T02:23:28.388" v="10" actId="478"/>
          <ac:picMkLst>
            <pc:docMk/>
            <pc:sldMk cId="159337104" sldId="257"/>
            <ac:picMk id="6" creationId="{ECE9E244-7CEA-51BE-2386-C67B5183BEA0}"/>
          </ac:picMkLst>
        </pc:picChg>
      </pc:sldChg>
      <pc:sldChg chg="addSp delSp modSp mod">
        <pc:chgData name="Matt Lyle" userId="a96e7d453dd11193" providerId="LiveId" clId="{07D81407-B088-4D33-8A49-19BB7E424D41}" dt="2025-01-04T02:34:36.296" v="78"/>
        <pc:sldMkLst>
          <pc:docMk/>
          <pc:sldMk cId="171968882" sldId="258"/>
        </pc:sldMkLst>
        <pc:picChg chg="add mod">
          <ac:chgData name="Matt Lyle" userId="a96e7d453dd11193" providerId="LiveId" clId="{07D81407-B088-4D33-8A49-19BB7E424D41}" dt="2025-01-04T02:34:36.296" v="78"/>
          <ac:picMkLst>
            <pc:docMk/>
            <pc:sldMk cId="171968882" sldId="258"/>
            <ac:picMk id="4" creationId="{5FA614FE-29AC-0F21-6ED1-CFF63B9A4500}"/>
          </ac:picMkLst>
        </pc:picChg>
        <pc:picChg chg="del">
          <ac:chgData name="Matt Lyle" userId="a96e7d453dd11193" providerId="LiveId" clId="{07D81407-B088-4D33-8A49-19BB7E424D41}" dt="2025-01-04T02:34:35.698" v="77" actId="478"/>
          <ac:picMkLst>
            <pc:docMk/>
            <pc:sldMk cId="171968882" sldId="258"/>
            <ac:picMk id="5" creationId="{D58FB1D7-8C67-E204-7F9B-C1837643D92C}"/>
          </ac:picMkLst>
        </pc:picChg>
      </pc:sldChg>
      <pc:sldChg chg="addSp delSp modSp mod">
        <pc:chgData name="Matt Lyle" userId="a96e7d453dd11193" providerId="LiveId" clId="{07D81407-B088-4D33-8A49-19BB7E424D41}" dt="2025-01-04T02:33:56.469" v="76" actId="171"/>
        <pc:sldMkLst>
          <pc:docMk/>
          <pc:sldMk cId="1248293572" sldId="259"/>
        </pc:sldMkLst>
        <pc:picChg chg="add mod ord">
          <ac:chgData name="Matt Lyle" userId="a96e7d453dd11193" providerId="LiveId" clId="{07D81407-B088-4D33-8A49-19BB7E424D41}" dt="2025-01-04T02:33:56.469" v="76" actId="171"/>
          <ac:picMkLst>
            <pc:docMk/>
            <pc:sldMk cId="1248293572" sldId="259"/>
            <ac:picMk id="4" creationId="{DB47BFC3-4007-1EA4-C604-C1BFF0F20640}"/>
          </ac:picMkLst>
        </pc:picChg>
        <pc:picChg chg="add mod ord">
          <ac:chgData name="Matt Lyle" userId="a96e7d453dd11193" providerId="LiveId" clId="{07D81407-B088-4D33-8A49-19BB7E424D41}" dt="2025-01-04T02:33:56.469" v="76" actId="171"/>
          <ac:picMkLst>
            <pc:docMk/>
            <pc:sldMk cId="1248293572" sldId="259"/>
            <ac:picMk id="5" creationId="{2D491121-E9EA-B3D2-5FC9-0C15F4219EEE}"/>
          </ac:picMkLst>
        </pc:picChg>
        <pc:picChg chg="del">
          <ac:chgData name="Matt Lyle" userId="a96e7d453dd11193" providerId="LiveId" clId="{07D81407-B088-4D33-8A49-19BB7E424D41}" dt="2025-01-04T02:33:14.658" v="69" actId="478"/>
          <ac:picMkLst>
            <pc:docMk/>
            <pc:sldMk cId="1248293572" sldId="259"/>
            <ac:picMk id="7" creationId="{830CAA9B-ABD0-DBA9-060C-0243D0423F3D}"/>
          </ac:picMkLst>
        </pc:picChg>
        <pc:picChg chg="del">
          <ac:chgData name="Matt Lyle" userId="a96e7d453dd11193" providerId="LiveId" clId="{07D81407-B088-4D33-8A49-19BB7E424D41}" dt="2025-01-04T02:33:13.338" v="68" actId="478"/>
          <ac:picMkLst>
            <pc:docMk/>
            <pc:sldMk cId="1248293572" sldId="259"/>
            <ac:picMk id="9" creationId="{0E9E3F1D-6521-173F-6BC4-901146A53E4D}"/>
          </ac:picMkLst>
        </pc:picChg>
      </pc:sldChg>
      <pc:sldChg chg="addSp delSp modSp mod">
        <pc:chgData name="Matt Lyle" userId="a96e7d453dd11193" providerId="LiveId" clId="{07D81407-B088-4D33-8A49-19BB7E424D41}" dt="2025-01-04T02:32:36.395" v="67"/>
        <pc:sldMkLst>
          <pc:docMk/>
          <pc:sldMk cId="1772854006" sldId="261"/>
        </pc:sldMkLst>
        <pc:picChg chg="add del mod">
          <ac:chgData name="Matt Lyle" userId="a96e7d453dd11193" providerId="LiveId" clId="{07D81407-B088-4D33-8A49-19BB7E424D41}" dt="2025-01-04T02:32:34.876" v="65" actId="21"/>
          <ac:picMkLst>
            <pc:docMk/>
            <pc:sldMk cId="1772854006" sldId="261"/>
            <ac:picMk id="5" creationId="{48ED52B3-EEDE-69C2-35D9-C884DCF37518}"/>
          </ac:picMkLst>
        </pc:picChg>
        <pc:picChg chg="del mod">
          <ac:chgData name="Matt Lyle" userId="a96e7d453dd11193" providerId="LiveId" clId="{07D81407-B088-4D33-8A49-19BB7E424D41}" dt="2025-01-04T02:32:35.981" v="66" actId="478"/>
          <ac:picMkLst>
            <pc:docMk/>
            <pc:sldMk cId="1772854006" sldId="261"/>
            <ac:picMk id="6" creationId="{4E70FB55-B303-B37A-65DF-6643642F2B49}"/>
          </ac:picMkLst>
        </pc:picChg>
        <pc:picChg chg="add mod">
          <ac:chgData name="Matt Lyle" userId="a96e7d453dd11193" providerId="LiveId" clId="{07D81407-B088-4D33-8A49-19BB7E424D41}" dt="2025-01-04T02:32:36.395" v="67"/>
          <ac:picMkLst>
            <pc:docMk/>
            <pc:sldMk cId="1772854006" sldId="261"/>
            <ac:picMk id="7" creationId="{48ED52B3-EEDE-69C2-35D9-C884DCF37518}"/>
          </ac:picMkLst>
        </pc:picChg>
      </pc:sldChg>
      <pc:sldChg chg="addSp delSp modSp mod">
        <pc:chgData name="Matt Lyle" userId="a96e7d453dd11193" providerId="LiveId" clId="{07D81407-B088-4D33-8A49-19BB7E424D41}" dt="2025-01-04T02:23:02.673" v="8"/>
        <pc:sldMkLst>
          <pc:docMk/>
          <pc:sldMk cId="3640500633" sldId="265"/>
        </pc:sldMkLst>
        <pc:picChg chg="add mod">
          <ac:chgData name="Matt Lyle" userId="a96e7d453dd11193" providerId="LiveId" clId="{07D81407-B088-4D33-8A49-19BB7E424D41}" dt="2025-01-04T02:22:58.917" v="6"/>
          <ac:picMkLst>
            <pc:docMk/>
            <pc:sldMk cId="3640500633" sldId="265"/>
            <ac:picMk id="4" creationId="{FBB5D250-3390-2625-D5CC-E3D310F5C9C6}"/>
          </ac:picMkLst>
        </pc:picChg>
        <pc:picChg chg="del mod">
          <ac:chgData name="Matt Lyle" userId="a96e7d453dd11193" providerId="LiveId" clId="{07D81407-B088-4D33-8A49-19BB7E424D41}" dt="2025-01-04T02:23:02.037" v="7" actId="478"/>
          <ac:picMkLst>
            <pc:docMk/>
            <pc:sldMk cId="3640500633" sldId="265"/>
            <ac:picMk id="5" creationId="{FC760483-19DC-3C6A-CF54-7FF932FC77AC}"/>
          </ac:picMkLst>
        </pc:picChg>
        <pc:picChg chg="add mod">
          <ac:chgData name="Matt Lyle" userId="a96e7d453dd11193" providerId="LiveId" clId="{07D81407-B088-4D33-8A49-19BB7E424D41}" dt="2025-01-04T02:23:02.673" v="8"/>
          <ac:picMkLst>
            <pc:docMk/>
            <pc:sldMk cId="3640500633" sldId="265"/>
            <ac:picMk id="6" creationId="{AE3F9416-8592-AE8F-5ADB-825AE989EAEE}"/>
          </ac:picMkLst>
        </pc:picChg>
      </pc:sldChg>
      <pc:sldChg chg="addSp delSp modSp mod">
        <pc:chgData name="Matt Lyle" userId="a96e7d453dd11193" providerId="LiveId" clId="{07D81407-B088-4D33-8A49-19BB7E424D41}" dt="2025-01-04T02:22:42.427" v="4"/>
        <pc:sldMkLst>
          <pc:docMk/>
          <pc:sldMk cId="1677220838" sldId="266"/>
        </pc:sldMkLst>
        <pc:picChg chg="add del mod">
          <ac:chgData name="Matt Lyle" userId="a96e7d453dd11193" providerId="LiveId" clId="{07D81407-B088-4D33-8A49-19BB7E424D41}" dt="2025-01-04T02:22:37.130" v="2" actId="21"/>
          <ac:picMkLst>
            <pc:docMk/>
            <pc:sldMk cId="1677220838" sldId="266"/>
            <ac:picMk id="4" creationId="{060AE5BF-050B-2D2D-0ABF-37B1058B7956}"/>
          </ac:picMkLst>
        </pc:picChg>
        <pc:picChg chg="del mod">
          <ac:chgData name="Matt Lyle" userId="a96e7d453dd11193" providerId="LiveId" clId="{07D81407-B088-4D33-8A49-19BB7E424D41}" dt="2025-01-04T02:22:41.905" v="3" actId="478"/>
          <ac:picMkLst>
            <pc:docMk/>
            <pc:sldMk cId="1677220838" sldId="266"/>
            <ac:picMk id="5" creationId="{C03835E1-7E78-170C-3026-72AD4BD2AC1F}"/>
          </ac:picMkLst>
        </pc:picChg>
        <pc:picChg chg="add mod">
          <ac:chgData name="Matt Lyle" userId="a96e7d453dd11193" providerId="LiveId" clId="{07D81407-B088-4D33-8A49-19BB7E424D41}" dt="2025-01-04T02:22:42.427" v="4"/>
          <ac:picMkLst>
            <pc:docMk/>
            <pc:sldMk cId="1677220838" sldId="266"/>
            <ac:picMk id="6" creationId="{060AE5BF-050B-2D2D-0ABF-37B1058B7956}"/>
          </ac:picMkLst>
        </pc:picChg>
      </pc:sldChg>
      <pc:sldChg chg="addSp delSp modSp mod">
        <pc:chgData name="Matt Lyle" userId="a96e7d453dd11193" providerId="LiveId" clId="{07D81407-B088-4D33-8A49-19BB7E424D41}" dt="2025-01-04T02:26:06.875" v="23"/>
        <pc:sldMkLst>
          <pc:docMk/>
          <pc:sldMk cId="46187243" sldId="268"/>
        </pc:sldMkLst>
        <pc:picChg chg="del mod">
          <ac:chgData name="Matt Lyle" userId="a96e7d453dd11193" providerId="LiveId" clId="{07D81407-B088-4D33-8A49-19BB7E424D41}" dt="2025-01-04T02:26:06.387" v="22" actId="478"/>
          <ac:picMkLst>
            <pc:docMk/>
            <pc:sldMk cId="46187243" sldId="268"/>
            <ac:picMk id="5" creationId="{B31BB64D-FD6A-1288-EDAF-60B66327FEFE}"/>
          </ac:picMkLst>
        </pc:picChg>
        <pc:picChg chg="add del mod">
          <ac:chgData name="Matt Lyle" userId="a96e7d453dd11193" providerId="LiveId" clId="{07D81407-B088-4D33-8A49-19BB7E424D41}" dt="2025-01-04T02:26:05.174" v="21" actId="21"/>
          <ac:picMkLst>
            <pc:docMk/>
            <pc:sldMk cId="46187243" sldId="268"/>
            <ac:picMk id="6" creationId="{B80801BB-667D-B51C-E4DA-99D350203732}"/>
          </ac:picMkLst>
        </pc:picChg>
        <pc:picChg chg="add mod">
          <ac:chgData name="Matt Lyle" userId="a96e7d453dd11193" providerId="LiveId" clId="{07D81407-B088-4D33-8A49-19BB7E424D41}" dt="2025-01-04T02:26:06.875" v="23"/>
          <ac:picMkLst>
            <pc:docMk/>
            <pc:sldMk cId="46187243" sldId="268"/>
            <ac:picMk id="7" creationId="{B80801BB-667D-B51C-E4DA-99D350203732}"/>
          </ac:picMkLst>
        </pc:picChg>
      </pc:sldChg>
      <pc:sldChg chg="addSp delSp modSp mod">
        <pc:chgData name="Matt Lyle" userId="a96e7d453dd11193" providerId="LiveId" clId="{07D81407-B088-4D33-8A49-19BB7E424D41}" dt="2025-01-04T02:29:04.723" v="48"/>
        <pc:sldMkLst>
          <pc:docMk/>
          <pc:sldMk cId="913853370" sldId="269"/>
        </pc:sldMkLst>
        <pc:picChg chg="del mod">
          <ac:chgData name="Matt Lyle" userId="a96e7d453dd11193" providerId="LiveId" clId="{07D81407-B088-4D33-8A49-19BB7E424D41}" dt="2025-01-04T02:29:04.293" v="47" actId="478"/>
          <ac:picMkLst>
            <pc:docMk/>
            <pc:sldMk cId="913853370" sldId="269"/>
            <ac:picMk id="5" creationId="{DC5AC9CB-B24B-E305-35C7-9189F0B72F1F}"/>
          </ac:picMkLst>
        </pc:picChg>
        <pc:picChg chg="add del mod">
          <ac:chgData name="Matt Lyle" userId="a96e7d453dd11193" providerId="LiveId" clId="{07D81407-B088-4D33-8A49-19BB7E424D41}" dt="2025-01-04T02:29:02.377" v="45" actId="21"/>
          <ac:picMkLst>
            <pc:docMk/>
            <pc:sldMk cId="913853370" sldId="269"/>
            <ac:picMk id="6" creationId="{B1213CEE-367C-C568-C35B-ED8418A57CF2}"/>
          </ac:picMkLst>
        </pc:picChg>
        <pc:picChg chg="add mod">
          <ac:chgData name="Matt Lyle" userId="a96e7d453dd11193" providerId="LiveId" clId="{07D81407-B088-4D33-8A49-19BB7E424D41}" dt="2025-01-04T02:29:04.723" v="48"/>
          <ac:picMkLst>
            <pc:docMk/>
            <pc:sldMk cId="913853370" sldId="269"/>
            <ac:picMk id="7" creationId="{B1213CEE-367C-C568-C35B-ED8418A57CF2}"/>
          </ac:picMkLst>
        </pc:picChg>
      </pc:sldChg>
      <pc:sldChg chg="addSp delSp modSp mod">
        <pc:chgData name="Matt Lyle" userId="a96e7d453dd11193" providerId="LiveId" clId="{07D81407-B088-4D33-8A49-19BB7E424D41}" dt="2025-01-04T02:31:55.829" v="61" actId="14861"/>
        <pc:sldMkLst>
          <pc:docMk/>
          <pc:sldMk cId="3335131287" sldId="279"/>
        </pc:sldMkLst>
        <pc:picChg chg="add del mod">
          <ac:chgData name="Matt Lyle" userId="a96e7d453dd11193" providerId="LiveId" clId="{07D81407-B088-4D33-8A49-19BB7E424D41}" dt="2025-01-04T02:31:35.758" v="51" actId="21"/>
          <ac:picMkLst>
            <pc:docMk/>
            <pc:sldMk cId="3335131287" sldId="279"/>
            <ac:picMk id="4" creationId="{AB850261-BF09-9278-B398-02E4F191258B}"/>
          </ac:picMkLst>
        </pc:picChg>
        <pc:picChg chg="add mod">
          <ac:chgData name="Matt Lyle" userId="a96e7d453dd11193" providerId="LiveId" clId="{07D81407-B088-4D33-8A49-19BB7E424D41}" dt="2025-01-04T02:31:55.829" v="61" actId="14861"/>
          <ac:picMkLst>
            <pc:docMk/>
            <pc:sldMk cId="3335131287" sldId="279"/>
            <ac:picMk id="5" creationId="{AB850261-BF09-9278-B398-02E4F191258B}"/>
          </ac:picMkLst>
        </pc:picChg>
        <pc:picChg chg="del">
          <ac:chgData name="Matt Lyle" userId="a96e7d453dd11193" providerId="LiveId" clId="{07D81407-B088-4D33-8A49-19BB7E424D41}" dt="2025-01-04T02:31:37.085" v="52" actId="478"/>
          <ac:picMkLst>
            <pc:docMk/>
            <pc:sldMk cId="3335131287" sldId="279"/>
            <ac:picMk id="7" creationId="{1972FCEA-0CFD-FCFD-27C1-30B42B0EF38A}"/>
          </ac:picMkLst>
        </pc:picChg>
      </pc:sldChg>
      <pc:sldChg chg="addSp delSp modSp mod">
        <pc:chgData name="Matt Lyle" userId="a96e7d453dd11193" providerId="LiveId" clId="{07D81407-B088-4D33-8A49-19BB7E424D41}" dt="2025-01-04T02:36:14.066" v="89"/>
        <pc:sldMkLst>
          <pc:docMk/>
          <pc:sldMk cId="1588129241" sldId="281"/>
        </pc:sldMkLst>
        <pc:picChg chg="del mod">
          <ac:chgData name="Matt Lyle" userId="a96e7d453dd11193" providerId="LiveId" clId="{07D81407-B088-4D33-8A49-19BB7E424D41}" dt="2025-01-04T02:36:13.670" v="88" actId="478"/>
          <ac:picMkLst>
            <pc:docMk/>
            <pc:sldMk cId="1588129241" sldId="281"/>
            <ac:picMk id="4" creationId="{1D2E6571-D132-86B7-9290-97E6CD5A2CF3}"/>
          </ac:picMkLst>
        </pc:picChg>
        <pc:picChg chg="add del mod">
          <ac:chgData name="Matt Lyle" userId="a96e7d453dd11193" providerId="LiveId" clId="{07D81407-B088-4D33-8A49-19BB7E424D41}" dt="2025-01-04T02:36:11.932" v="87" actId="21"/>
          <ac:picMkLst>
            <pc:docMk/>
            <pc:sldMk cId="1588129241" sldId="281"/>
            <ac:picMk id="5" creationId="{CCE78186-1983-FD79-DE28-72B1D24375DB}"/>
          </ac:picMkLst>
        </pc:picChg>
        <pc:picChg chg="add mod">
          <ac:chgData name="Matt Lyle" userId="a96e7d453dd11193" providerId="LiveId" clId="{07D81407-B088-4D33-8A49-19BB7E424D41}" dt="2025-01-04T02:36:14.066" v="89"/>
          <ac:picMkLst>
            <pc:docMk/>
            <pc:sldMk cId="1588129241" sldId="281"/>
            <ac:picMk id="6" creationId="{CCE78186-1983-FD79-DE28-72B1D24375DB}"/>
          </ac:picMkLst>
        </pc:picChg>
      </pc:sldChg>
      <pc:sldChg chg="addSp delSp modSp mod">
        <pc:chgData name="Matt Lyle" userId="a96e7d453dd11193" providerId="LiveId" clId="{07D81407-B088-4D33-8A49-19BB7E424D41}" dt="2025-01-04T02:25:06.110" v="17"/>
        <pc:sldMkLst>
          <pc:docMk/>
          <pc:sldMk cId="1176013771" sldId="282"/>
        </pc:sldMkLst>
        <pc:picChg chg="add del mod">
          <ac:chgData name="Matt Lyle" userId="a96e7d453dd11193" providerId="LiveId" clId="{07D81407-B088-4D33-8A49-19BB7E424D41}" dt="2025-01-04T02:25:04.358" v="15" actId="21"/>
          <ac:picMkLst>
            <pc:docMk/>
            <pc:sldMk cId="1176013771" sldId="282"/>
            <ac:picMk id="4" creationId="{7FEFF8B6-274E-8163-A422-EE18A25986A2}"/>
          </ac:picMkLst>
        </pc:picChg>
        <pc:picChg chg="del mod">
          <ac:chgData name="Matt Lyle" userId="a96e7d453dd11193" providerId="LiveId" clId="{07D81407-B088-4D33-8A49-19BB7E424D41}" dt="2025-01-04T02:25:05.807" v="16" actId="478"/>
          <ac:picMkLst>
            <pc:docMk/>
            <pc:sldMk cId="1176013771" sldId="282"/>
            <ac:picMk id="5" creationId="{C83B6E7C-ACF5-1DED-6B3E-7309BF7A4425}"/>
          </ac:picMkLst>
        </pc:picChg>
        <pc:picChg chg="add mod">
          <ac:chgData name="Matt Lyle" userId="a96e7d453dd11193" providerId="LiveId" clId="{07D81407-B088-4D33-8A49-19BB7E424D41}" dt="2025-01-04T02:25:06.110" v="17"/>
          <ac:picMkLst>
            <pc:docMk/>
            <pc:sldMk cId="1176013771" sldId="282"/>
            <ac:picMk id="6" creationId="{7FEFF8B6-274E-8163-A422-EE18A25986A2}"/>
          </ac:picMkLst>
        </pc:picChg>
      </pc:sldChg>
      <pc:sldChg chg="modSp add del mod">
        <pc:chgData name="Matt Lyle" userId="a96e7d453dd11193" providerId="LiveId" clId="{07D81407-B088-4D33-8A49-19BB7E424D41}" dt="2025-01-05T06:30:10.972" v="135" actId="47"/>
        <pc:sldMkLst>
          <pc:docMk/>
          <pc:sldMk cId="1696167457" sldId="285"/>
        </pc:sldMkLst>
        <pc:spChg chg="mod">
          <ac:chgData name="Matt Lyle" userId="a96e7d453dd11193" providerId="LiveId" clId="{07D81407-B088-4D33-8A49-19BB7E424D41}" dt="2025-01-05T06:28:53.025" v="130" actId="1035"/>
          <ac:spMkLst>
            <pc:docMk/>
            <pc:sldMk cId="1696167457" sldId="285"/>
            <ac:spMk id="2" creationId="{29A8FA29-0A6E-4000-E6C0-5FC4A0BC751E}"/>
          </ac:spMkLst>
        </pc:spChg>
        <pc:spChg chg="mod">
          <ac:chgData name="Matt Lyle" userId="a96e7d453dd11193" providerId="LiveId" clId="{07D81407-B088-4D33-8A49-19BB7E424D41}" dt="2025-01-05T06:29:17.661" v="134" actId="1076"/>
          <ac:spMkLst>
            <pc:docMk/>
            <pc:sldMk cId="1696167457" sldId="285"/>
            <ac:spMk id="3" creationId="{7123C7E1-B5DD-914C-2AD9-03C9A51F33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4436B-7AEB-2038-D3C8-98B297B88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60E7FB-5E25-9F4C-7527-6154C7A07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BE94E-2BF8-BFF5-AAC6-2A1663CA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39289-AF56-49E8-D415-AE58653C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B528-AE3C-EA20-525B-749244FF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0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90E4C-3C03-2639-A036-81E048469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F8EFD-7632-0CCC-0396-01D0A15FC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AD61-615A-4EE4-1DAF-0C192C1A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3B2A5-910E-66B1-8AD0-2209AAD2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17B9E-D60B-60D6-E178-C1259393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3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3F688F-EE3E-DBA3-3D47-E6E44348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4337A-9820-B839-4EED-910A18118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34A34-D0CE-278D-8216-B2377E3CC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715016-7373-C747-972F-83EDAF616DB1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1219F-1276-6962-96F3-E21562CBC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891B5-15E2-BA92-7127-8D4DDE4D3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736CAB1F-557E-4FA4-81CC-DC491EF8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91000">
                <a:schemeClr val="tx2">
                  <a:lumMod val="50000"/>
                  <a:alpha val="1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7646891" cy="6858001"/>
          </a:xfrm>
          <a:prstGeom prst="rect">
            <a:avLst/>
          </a:prstGeom>
          <a:gradFill>
            <a:gsLst>
              <a:gs pos="41000">
                <a:schemeClr val="accent1">
                  <a:lumMod val="75000"/>
                  <a:alpha val="52000"/>
                </a:schemeClr>
              </a:gs>
              <a:gs pos="95000">
                <a:srgbClr val="000000">
                  <a:alpha val="68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5550980-2AB6-4DE5-86DD-064ADF160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2501118"/>
            <a:ext cx="8091784" cy="4331436"/>
          </a:xfrm>
          <a:prstGeom prst="rect">
            <a:avLst/>
          </a:prstGeom>
          <a:gradFill>
            <a:gsLst>
              <a:gs pos="0">
                <a:srgbClr val="000000">
                  <a:alpha val="16000"/>
                </a:srgbClr>
              </a:gs>
              <a:gs pos="91000">
                <a:schemeClr val="accent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DF4B167-8E82-4458-AE55-88B683EBF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595" y="-3"/>
            <a:ext cx="8091784" cy="6857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6000"/>
                </a:schemeClr>
              </a:gs>
              <a:gs pos="99000">
                <a:srgbClr val="000000">
                  <a:alpha val="57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2101742" y="699966"/>
            <a:ext cx="5121259" cy="5458067"/>
          </a:xfrm>
          <a:prstGeom prst="ellipse">
            <a:avLst/>
          </a:prstGeom>
          <a:gradFill>
            <a:gsLst>
              <a:gs pos="3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7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966D2C-143C-7F17-4ED7-E2C12938B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125" y="2920878"/>
            <a:ext cx="5853227" cy="2992576"/>
          </a:xfrm>
        </p:spPr>
        <p:txBody>
          <a:bodyPr anchor="t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Parables – Hidden in Plain Sight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19569-7743-9783-D612-90E21C1E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1364" y="1017038"/>
            <a:ext cx="5091282" cy="1248274"/>
          </a:xfrm>
        </p:spPr>
        <p:txBody>
          <a:bodyPr anchor="b">
            <a:normAutofit/>
          </a:bodyPr>
          <a:lstStyle/>
          <a:p>
            <a:pPr algn="l"/>
            <a:r>
              <a:rPr lang="en-US" sz="2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 4:1–34</a:t>
            </a:r>
          </a:p>
        </p:txBody>
      </p:sp>
      <p:pic>
        <p:nvPicPr>
          <p:cNvPr id="7" name="Picture 6" descr="A close-up of an owl&#10;&#10;Description automatically generated">
            <a:extLst>
              <a:ext uri="{FF2B5EF4-FFF2-40B4-BE49-F238E27FC236}">
                <a16:creationId xmlns:a16="http://schemas.microsoft.com/office/drawing/2014/main" id="{DE86DB11-7912-84F1-E75E-3B356AF8746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17834" y="-1"/>
            <a:ext cx="4174167" cy="685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75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3329A3-1869-CB6E-56AF-4BB811C99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F948BED-10F2-F65C-1C42-8D626A1B4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4BA7CD4-B522-62CE-B74E-2DEBC9348C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0E5BB-5192-7D2F-D52B-DAF8D2731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Parables: Hidden in Plain 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D9703-F559-B27D-810F-18C03DC4E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448733"/>
            <a:ext cx="9906104" cy="33805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“Be ever hearing, but never understanding; be ever seeing, but never perceiving” (Isa 6:9, NIV).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“Otherwise, they might see with their eyes, hear with their ears, understand with their hearts, and turn and be healed” (6:10b).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“Until . . .” (Isa 6:11–13); he has punished them for their sins. 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CF3291-C4BB-C2AA-FE73-FB6F2ED2E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0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A09C00-63F5-FF93-28EB-B1974ABEE4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F2955AE-8E77-3649-BC0F-04F7A362B5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C2E5A6-95B3-5FB2-CE02-34B4D3337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8B6BC6-3589-8B40-0441-7C595026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Parables: Hidden in Plain 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5378B-6FD4-ADC0-4E7C-4685F2B9B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448733"/>
            <a:ext cx="9906104" cy="33805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“They may be ever seeing but never perceiving, and ever hearing but never understanding; otherwise, they might turn and be forgiven!” (Mark 4:12)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Parables’ purpose: Hide the truth in plain sight until people have been punished for their sins and have repented. 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1E2D0BC-BB76-5443-AF9A-AE1873B6F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05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B2A46C-4D01-0420-ADCC-89153FFB7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89337E1-60A7-1D6D-690E-328C07D2A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60D8902-111C-2835-468C-2DD95E3DEA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A979D7-A602-A2D9-39C6-BC5825481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Parables: Hidden in Plain 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0F44F-57AD-5E04-7C2D-4357497FA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448733"/>
            <a:ext cx="9906104" cy="33805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Nathan’s parable to David (2 Sam 12:1–7)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Jotham’s parable to the citizens of Shechem (Judges 9:7–16)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Joab’s parable to David through a woman from Tekoa (2 Sam 14) 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C65E450-F702-B0F7-2D02-285C93A6A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95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FE8A5-5F32-B0E4-8D06-6704E1A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Parable #1 – Sower &amp; Seed (4:1–20)</a:t>
            </a: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C1CC-C3D2-6671-5985-4D07A1C4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parable (4:1–9).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reason for the parable (4:10–12).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explanation of the parable (4:13–20)</a:t>
            </a:r>
          </a:p>
          <a:p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Jesus’s hearers were of various kinds: some gladly receive his message while others do not (Isa 6).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ED52B3-EEDE-69C2-35D9-C884DCF3751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4193" y="2071316"/>
            <a:ext cx="3721100" cy="374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54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D29AAC-CAA6-A80B-CEE3-393527071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0FF92B-1CDD-CB9D-B2B5-38D5A4FB4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Parable #2 – Lamp &amp; Place (4:21–25)</a:t>
            </a: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50382-185F-CD62-6907-B082369B9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parable (4:21–22)</a:t>
            </a:r>
          </a:p>
          <a:p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cautionary note (4:23–25)</a:t>
            </a:r>
          </a:p>
          <a:p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disciples were to discern (measure) what God was doing with proper lighting (understanding). If not, even what they understood would be taken away from them (e.g., Judas).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0801BB-667D-B51C-E4DA-99D35020373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8538" y="1908888"/>
            <a:ext cx="36703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87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2DCDBD-537D-3544-3C5E-1447CF83B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860192-F2F2-04D8-5567-9D68A06B5F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70446-9380-B79F-974C-7098545A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Parable #3 – Growing Plants (4:26–34)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A8B5D6A-1820-C893-0D15-49CA91E61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E560B-54B3-3ADC-0822-C802C142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5"/>
            <a:ext cx="7452391" cy="4548145"/>
          </a:xfrm>
        </p:spPr>
        <p:txBody>
          <a:bodyPr anchor="t"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Plant parable # 1 (4:26–29).</a:t>
            </a:r>
          </a:p>
          <a:p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Plant parable #2 (4:30–32).</a:t>
            </a:r>
          </a:p>
          <a:p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God controls growth; His rule will grow (</a:t>
            </a:r>
            <a:r>
              <a:rPr lang="en-US" sz="3200" dirty="0" err="1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Ezek</a:t>
            </a:r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17:23; 31:6 and Dan 4:11–12, 21).</a:t>
            </a:r>
          </a:p>
          <a:p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Conclusion (4:33–34).</a:t>
            </a:r>
          </a:p>
        </p:txBody>
      </p:sp>
      <p:pic>
        <p:nvPicPr>
          <p:cNvPr id="7" name="Picture 6" descr="A group of birds sitting on a tree&#10;&#10;Description automatically generated">
            <a:extLst>
              <a:ext uri="{FF2B5EF4-FFF2-40B4-BE49-F238E27FC236}">
                <a16:creationId xmlns:a16="http://schemas.microsoft.com/office/drawing/2014/main" id="{B1213CEE-367C-C568-C35B-ED8418A57CF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1179" y="2300952"/>
            <a:ext cx="3524114" cy="287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53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74A673-CCB2-D4A9-28DD-B5E320A1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336407"/>
            <a:ext cx="8341673" cy="10024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we’ve learned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6B72-1E1D-D9B0-0185-C8EFEE80F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06" y="1835014"/>
            <a:ext cx="8246732" cy="4533789"/>
          </a:xfrm>
        </p:spPr>
        <p:txBody>
          <a:bodyPr anchor="t">
            <a:noAutofit/>
          </a:bodyPr>
          <a:lstStyle/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Parables opened or closed people’s eyes.</a:t>
            </a: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God spoke, some ignored it, while others accepted it; it was part of God’s judgment (Isa 6). </a:t>
            </a:r>
          </a:p>
          <a:p>
            <a:endParaRPr lang="en-US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disciples must discern how God worked like a well-placed lamp, revealing what was hidden.</a:t>
            </a:r>
          </a:p>
          <a:p>
            <a:endParaRPr lang="en-US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His rule would undoubtedly grow as he promised. </a:t>
            </a:r>
            <a:endParaRPr lang="en-US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5" descr="A light bulb drawing on a book&#10;&#10;Description automatically generated">
            <a:extLst>
              <a:ext uri="{FF2B5EF4-FFF2-40B4-BE49-F238E27FC236}">
                <a16:creationId xmlns:a16="http://schemas.microsoft.com/office/drawing/2014/main" id="{AE3F9416-8592-AE8F-5ADB-825AE989EAE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1381" y="2421681"/>
            <a:ext cx="2802391" cy="298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0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61A4C-5AEA-8390-90A4-C0B144789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9"/>
            <a:ext cx="5754896" cy="765134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for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7591F-FF1D-ED1F-83F8-36437125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997" y="1846384"/>
            <a:ext cx="7224130" cy="3165231"/>
          </a:xfrm>
        </p:spPr>
        <p:txBody>
          <a:bodyPr anchor="t"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have we received God’s word about Jesus Christ—in gladness or need of his intervention (often painful)?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we discern God’s ways, like a well-position lamp, or seek ours?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white cartoon character with a red question mark&#10;&#10;Description automatically generated">
            <a:extLst>
              <a:ext uri="{FF2B5EF4-FFF2-40B4-BE49-F238E27FC236}">
                <a16:creationId xmlns:a16="http://schemas.microsoft.com/office/drawing/2014/main" id="{060AE5BF-050B-2D2D-0ABF-37B1058B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873" y="905459"/>
            <a:ext cx="3747251" cy="458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2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6C08B05-5ED3-41F1-8292-9023BE94A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BB1D15-5764-41A1-A743-C69797926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B4B32F-BCF8-BE6F-FC29-92323636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278" y="834889"/>
            <a:ext cx="4227444" cy="2259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Mark’s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88A7B-04B4-4AED-A11E-13C8031D6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577" y="3763162"/>
            <a:ext cx="3476846" cy="185993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 is a Gospel of action; Jesus is like a Marvel comic character.</a:t>
            </a:r>
          </a:p>
        </p:txBody>
      </p:sp>
      <p:pic>
        <p:nvPicPr>
          <p:cNvPr id="5" name="Picture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4D4BD5B-94CC-5390-BBD4-E1E392735BA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4" b="6612"/>
          <a:stretch/>
        </p:blipFill>
        <p:spPr>
          <a:xfrm>
            <a:off x="6732104" y="2032554"/>
            <a:ext cx="4823791" cy="279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81796C-5845-7E0A-1B83-7DDE35F2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915EA-C0EC-F0F2-B704-8FE560AB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present Jesus as God’s anointed king (Messiah and Son of God) in opposition to Caesar, the other Son of God.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1:1; 8:29; 12:35; 14:61; 15:32, 39.</a:t>
            </a:r>
          </a:p>
        </p:txBody>
      </p:sp>
      <p:pic>
        <p:nvPicPr>
          <p:cNvPr id="4" name="Picture 3" descr="A statue of a person&#10;&#10;Description automatically generated">
            <a:extLst>
              <a:ext uri="{FF2B5EF4-FFF2-40B4-BE49-F238E27FC236}">
                <a16:creationId xmlns:a16="http://schemas.microsoft.com/office/drawing/2014/main" id="{5FA614FE-29AC-0F21-6ED1-CFF63B9A450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6568" y="0"/>
            <a:ext cx="68823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68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group of baby feet&#10;&#10;Description automatically generated">
            <a:extLst>
              <a:ext uri="{FF2B5EF4-FFF2-40B4-BE49-F238E27FC236}">
                <a16:creationId xmlns:a16="http://schemas.microsoft.com/office/drawing/2014/main" id="{DB47BFC3-4007-1EA4-C604-C1BFF0F20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938" y="16348"/>
            <a:ext cx="7644062" cy="3676646"/>
          </a:xfrm>
          <a:prstGeom prst="rect">
            <a:avLst/>
          </a:prstGeom>
        </p:spPr>
      </p:pic>
      <p:pic>
        <p:nvPicPr>
          <p:cNvPr id="5" name="Picture 4" descr="A sandwich with tomatoes and lettuce&#10;&#10;Description automatically generated">
            <a:extLst>
              <a:ext uri="{FF2B5EF4-FFF2-40B4-BE49-F238E27FC236}">
                <a16:creationId xmlns:a16="http://schemas.microsoft.com/office/drawing/2014/main" id="{2D491121-E9EA-B3D2-5FC9-0C15F4219EE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47937" y="3709342"/>
            <a:ext cx="7644062" cy="317384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95E5F8-6588-24BA-662A-C3ACF365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219"/>
            <a:ext cx="5395912" cy="8756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B89E1-4407-1080-7201-7564466B6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02075"/>
            <a:ext cx="5395912" cy="1655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2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Triplets presented like a sandwich structure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29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9E4376-4919-1D19-DE78-286859D04B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AB360A-A5F7-6D53-EFF4-130A85DA7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89578"/>
            <a:ext cx="9144000" cy="102235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54FAD-6690-475E-3268-C32958077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514052"/>
            <a:ext cx="9144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Story Within A Story or Bracketed Stories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50E8190-A28F-AFD1-B3EE-FD7176CEFAEE}"/>
              </a:ext>
            </a:extLst>
          </p:cNvPr>
          <p:cNvSpPr/>
          <p:nvPr/>
        </p:nvSpPr>
        <p:spPr>
          <a:xfrm>
            <a:off x="2432461" y="2396818"/>
            <a:ext cx="7327076" cy="48617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1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E42A9F3-DAE5-243C-5887-0BF5ECDDFE0A}"/>
              </a:ext>
            </a:extLst>
          </p:cNvPr>
          <p:cNvSpPr/>
          <p:nvPr/>
        </p:nvSpPr>
        <p:spPr>
          <a:xfrm>
            <a:off x="2432461" y="3855099"/>
            <a:ext cx="7327076" cy="48617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1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8BADEDA-8CD1-FB2E-EFA9-2764500D7E20}"/>
              </a:ext>
            </a:extLst>
          </p:cNvPr>
          <p:cNvSpPr/>
          <p:nvPr/>
        </p:nvSpPr>
        <p:spPr>
          <a:xfrm>
            <a:off x="2963387" y="3162215"/>
            <a:ext cx="6265223" cy="413657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Story 2</a:t>
            </a:r>
          </a:p>
        </p:txBody>
      </p:sp>
    </p:spTree>
    <p:extLst>
      <p:ext uri="{BB962C8B-B14F-4D97-AF65-F5344CB8AC3E}">
        <p14:creationId xmlns:p14="http://schemas.microsoft.com/office/powerpoint/2010/main" val="3402679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25654-95E0-83F8-2AA5-31408B4B1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Today’s Triplet – 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AA38E-B1CA-F8F5-B6EE-E8DA56CF5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448733"/>
            <a:ext cx="9906104" cy="33805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Sower and the Seed (4:1–20).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Lamp, Its Placement, and the Exhortation (4:21–25).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Plants and Their Growth (4:26–34).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13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33FCF5-5C48-DB8D-FAD8-2D4654144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3B9CC46-1BCB-6069-50FB-CE63EB56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9E509F3-B36E-C3A9-61D9-A2BB9BFDB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CCF79-3E7E-F295-13BD-0A97667CF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Parables: Hidden in Plain Sight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573B54-46B9-FF34-6997-114E3B899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850261-BF09-9278-B398-02E4F1912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1947602"/>
            <a:ext cx="5486682" cy="4165814"/>
          </a:xfrm>
          <a:prstGeom prst="rect">
            <a:avLst/>
          </a:prstGeom>
          <a:effectLst>
            <a:softEdge rad="101600"/>
          </a:effectLst>
        </p:spPr>
      </p:pic>
    </p:spTree>
    <p:extLst>
      <p:ext uri="{BB962C8B-B14F-4D97-AF65-F5344CB8AC3E}">
        <p14:creationId xmlns:p14="http://schemas.microsoft.com/office/powerpoint/2010/main" val="333513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A1B6EB6-1A79-EBB0-655A-69CBAB14C6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A6B3C5F-4E4D-405A-DF6E-CDF2D3820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6D3DFFC-BB4C-33FE-DD85-7DF0F721A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0FDD8F-516E-46A5-F0FD-3A11C48A7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Parables: Hidden in Plain Sight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8E824FC-7ED7-0824-ACF6-C0ED6065B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A black and white image of two faces&#10;&#10;Description automatically generated">
            <a:extLst>
              <a:ext uri="{FF2B5EF4-FFF2-40B4-BE49-F238E27FC236}">
                <a16:creationId xmlns:a16="http://schemas.microsoft.com/office/drawing/2014/main" id="{CCE78186-1983-FD79-DE28-72B1D2437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8371" y="2550035"/>
            <a:ext cx="3695255" cy="350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29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0E16F1-836E-9D56-27BA-2ABC3F5D6D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71108D0-E384-C23D-9112-6192EA345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929F0FC-B48C-6445-F946-BD06DB2B48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67C7C6-9F45-A015-ADED-69AE656AD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Parables: Hidden in Plain Sight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DD68F5E-6644-4978-28DC-347CE820D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EFF8B6-274E-8163-A422-EE18A25986A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1700" y="1940437"/>
            <a:ext cx="530860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01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563</Words>
  <Application>Microsoft Office PowerPoint</Application>
  <PresentationFormat>Widescreen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Times New Roman</vt:lpstr>
      <vt:lpstr>Office Theme</vt:lpstr>
      <vt:lpstr>Parables – Hidden in Plain Sight</vt:lpstr>
      <vt:lpstr>Mark’s Gospel</vt:lpstr>
      <vt:lpstr>Purpose</vt:lpstr>
      <vt:lpstr>Structure</vt:lpstr>
      <vt:lpstr>Structure</vt:lpstr>
      <vt:lpstr>Today’s Triplet – Parables</vt:lpstr>
      <vt:lpstr>Parables: Hidden in Plain Sight</vt:lpstr>
      <vt:lpstr>Parables: Hidden in Plain Sight</vt:lpstr>
      <vt:lpstr>Parables: Hidden in Plain Sight</vt:lpstr>
      <vt:lpstr>Parables: Hidden in Plain Sight</vt:lpstr>
      <vt:lpstr>Parables: Hidden in Plain Sight</vt:lpstr>
      <vt:lpstr>Parables: Hidden in Plain Sight</vt:lpstr>
      <vt:lpstr>Parable #1 – Sower &amp; Seed (4:1–20)</vt:lpstr>
      <vt:lpstr>Parable #2 – Lamp &amp; Place (4:21–25)</vt:lpstr>
      <vt:lpstr>Parable #3 – Growing Plants (4:26–34)</vt:lpstr>
      <vt:lpstr>Lessons we’ve learned today</vt:lpstr>
      <vt:lpstr>Questions for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Friends, Foes, and Family</dc:title>
  <dc:creator>ABS</dc:creator>
  <cp:lastModifiedBy>Matt Lyle</cp:lastModifiedBy>
  <cp:revision>51</cp:revision>
  <dcterms:created xsi:type="dcterms:W3CDTF">2024-09-12T01:07:31Z</dcterms:created>
  <dcterms:modified xsi:type="dcterms:W3CDTF">2025-01-05T06:30:21Z</dcterms:modified>
</cp:coreProperties>
</file>