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8" r:id="rId4"/>
    <p:sldId id="259" r:id="rId5"/>
    <p:sldId id="260" r:id="rId6"/>
    <p:sldId id="262" r:id="rId7"/>
    <p:sldId id="264" r:id="rId8"/>
    <p:sldId id="266" r:id="rId9"/>
    <p:sldId id="265" r:id="rId10"/>
    <p:sldId id="263" r:id="rId11"/>
    <p:sldId id="261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7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0757" autoAdjust="0"/>
  </p:normalViewPr>
  <p:slideViewPr>
    <p:cSldViewPr snapToGrid="0">
      <p:cViewPr>
        <p:scale>
          <a:sx n="66" d="100"/>
          <a:sy n="66" d="100"/>
        </p:scale>
        <p:origin x="66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4B04E-43BC-4FAE-AFCD-F0D7DA756091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350E-0800-4A92-9E19-99FDD6014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8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https://bibleproject.com/explore/video/loyal-love/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350E-0800-4A92-9E19-99FDD60144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0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6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09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A8D3-66A5-995B-47A0-FA84C644A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27C29-D26C-1BE1-87B2-CF12A4784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EFD1A-3F0F-9A73-3844-520F5B96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17320-8104-6705-A19D-33A6A26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EACC6-0852-4C6E-D1E4-A675AB972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7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54C5-EA2B-6FAC-CC67-7032D4DA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89E27-525E-32D9-06EC-45E4E7725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8D953-3A65-C169-34B1-106BAFC2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60B18-A74A-4C22-B7FC-3BB00070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845B0-69EE-49A9-4A76-A024AC70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2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DC81-B6BA-3509-1758-E615BCAB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BB0E8-7EE6-A2D5-A6E5-B34057FB4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B8961-4549-5A6E-FC55-2994D172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351C6-BB05-6B42-170B-3550FB77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F16E8-2A86-F513-1488-90E93619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2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ED199-CBE7-C75F-C3C8-22F4FBAFC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5A75-70F7-ACF9-E62C-398B49EA9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09BD3-7485-61FE-E52C-9BDBF944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3100E-B1E0-DF11-72C0-561B115D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DDBF4-30A3-C21B-812D-543EA639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58CD3-74CC-3D28-0CAB-0717B704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1395-74C0-C4DE-B52B-4FB80925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E2274-5BBF-D209-8BD7-38145506B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FE50F-DD15-8D06-BF6F-399C10AAA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91CFE-129D-8BEC-1D89-F7B9B342D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DCDA9-BCE6-CC52-4710-AC08F3443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001B0-C60F-AC51-F556-AB02DC61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09106-E194-A5AF-7C69-E8709450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6DC2F-9403-B8C2-8317-D331216C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B4B0-2A0E-3A4D-7DA7-B488CCDC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B3442-8B0E-A323-60B8-E2D954E6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4838D-DF40-D9C4-A901-62B39819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282B1-3AFD-C6F7-9DA3-ACF3E0FD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13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9D375-C179-651D-23A5-99B37399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452A6-F2EB-7C25-B977-83B9AF6A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25EF9-5F09-5169-4314-D82CEB7B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38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270A-5240-A34F-A600-10A90572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E6BBC-8317-2C5F-D2FE-3F65B24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7BA00-8F05-0B85-7B08-B2838553F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46E70-279E-708E-3679-C0894FA0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F038-BBE6-29AD-7247-51DCFBCFB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B10C-F30C-962A-5E30-7533B00E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9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28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86EB-B265-EA89-5F73-FAC27BEC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54224-CBEC-3B2E-9665-B502B08B4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94E48-E562-9CC0-2BD1-D71814D4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12C59-650B-783F-6822-C2A433E4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97918-BA7E-B631-BB7D-3D291213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C5EA8-F494-5A77-DD70-F16C3D1A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2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55FD-1879-4AE8-7F32-BFB17D1D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47C2C-FDFD-D878-4A78-516EBEADC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0277E-1A5A-C0B5-9B0D-024CE5A2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7B059-0477-1763-F022-7D5C7D21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C3563-B031-CE29-F492-CF549B3C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336410-B632-4A3D-9A5B-E890E679B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21749-A284-ED3A-7E3E-F7DF15767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179A0-E6B5-EE60-C533-7A880024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797E9-C864-DF49-73F4-F82B167C6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5DFBE-50ED-EF88-48C4-D5351EE36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9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7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5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18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8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53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7EE6-49EA-0F2B-11D3-24A06677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4FCB4-CAC6-50AD-142F-0EDCAF2F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48F82-3BB1-8F9C-F441-532DD212E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49A6-8C59-0A97-057C-312952E33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D34C-5B00-E34D-B7BE-24BE05E2D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0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7ECC-8BBB-CCDF-929A-D1D382AE1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568" y="240583"/>
            <a:ext cx="9936126" cy="3661565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Psalm 103 </a:t>
            </a:r>
            <a:r>
              <a:rPr lang="en-US" sz="9600" b="1" dirty="0">
                <a:latin typeface="Bradley Hand" pitchFamily="2" charset="77"/>
              </a:rPr>
              <a:t>– </a:t>
            </a:r>
            <a:br>
              <a:rPr lang="en-US" sz="6000" b="1" dirty="0"/>
            </a:br>
            <a:r>
              <a:rPr lang="en-US" sz="6000" b="1" dirty="0">
                <a:latin typeface="Bradley Hand" pitchFamily="2" charset="77"/>
                <a:ea typeface="Brush Script MT" panose="03060802040406070304" pitchFamily="66" charset="-122"/>
                <a:cs typeface="Brush Script MT" panose="03060802040406070304" pitchFamily="66" charset="-122"/>
              </a:rPr>
              <a:t>Wisdom for the New Year</a:t>
            </a:r>
          </a:p>
        </p:txBody>
      </p:sp>
      <p:pic>
        <p:nvPicPr>
          <p:cNvPr id="1026" name="Picture 2" descr="New Year's Eve Singapore | Top 9 Things to do">
            <a:extLst>
              <a:ext uri="{FF2B5EF4-FFF2-40B4-BE49-F238E27FC236}">
                <a16:creationId xmlns:a16="http://schemas.microsoft.com/office/drawing/2014/main" id="{AB66E3D2-E893-6813-89F4-38771448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7" y="3958213"/>
            <a:ext cx="4848447" cy="27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Wisdom in the Bible? - NIV Bible | Wisdom in Proverbs NIV Bible">
            <a:extLst>
              <a:ext uri="{FF2B5EF4-FFF2-40B4-BE49-F238E27FC236}">
                <a16:creationId xmlns:a16="http://schemas.microsoft.com/office/drawing/2014/main" id="{B8061A83-1ACC-EED5-B6C3-0A472E03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68" y="3970878"/>
            <a:ext cx="4662376" cy="278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7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42B82-2D56-45E6-5E82-DD3DB0C47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4ADB4-7244-A62D-B4F2-4F9664F2A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0"/>
            <a:ext cx="11904921" cy="6507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baseline="30000" dirty="0"/>
              <a:t>6</a:t>
            </a:r>
            <a:r>
              <a:rPr lang="en-US" sz="3500" b="1" dirty="0"/>
              <a:t> The Lord works righteousness</a:t>
            </a:r>
            <a:br>
              <a:rPr lang="en-US" sz="3500" b="1" dirty="0"/>
            </a:br>
            <a:r>
              <a:rPr lang="en-US" sz="3500" b="1" dirty="0"/>
              <a:t>    and justice for all who are oppressed.</a:t>
            </a:r>
            <a:br>
              <a:rPr lang="en-US" sz="3500" b="1" dirty="0"/>
            </a:br>
            <a:r>
              <a:rPr lang="en-US" sz="3500" b="1" baseline="30000" dirty="0"/>
              <a:t>7 </a:t>
            </a:r>
            <a:r>
              <a:rPr lang="en-US" sz="3500" b="1" dirty="0"/>
              <a:t>He made known his ways to Moses,</a:t>
            </a:r>
            <a:br>
              <a:rPr lang="en-US" sz="3500" b="1" dirty="0"/>
            </a:br>
            <a:r>
              <a:rPr lang="en-US" sz="3500" b="1" dirty="0"/>
              <a:t>    his acts to the people of Israel.</a:t>
            </a:r>
            <a:br>
              <a:rPr lang="en-US" sz="3500" b="1" dirty="0"/>
            </a:br>
            <a:r>
              <a:rPr lang="en-US" sz="3500" b="1" baseline="30000" dirty="0"/>
              <a:t>8</a:t>
            </a:r>
            <a:r>
              <a:rPr lang="en-US" sz="3500" b="1" dirty="0"/>
              <a:t> The Lord is merciful and gracious,</a:t>
            </a:r>
            <a:br>
              <a:rPr lang="en-US" sz="3500" b="1" dirty="0"/>
            </a:br>
            <a:r>
              <a:rPr lang="en-US" sz="3500" b="1" dirty="0"/>
              <a:t>    slow to anger and abounding in steadfast love.</a:t>
            </a:r>
            <a:br>
              <a:rPr lang="en-US" sz="3500" b="1" dirty="0"/>
            </a:br>
            <a:r>
              <a:rPr lang="en-US" sz="3500" b="1" baseline="30000" dirty="0"/>
              <a:t>9</a:t>
            </a:r>
            <a:r>
              <a:rPr lang="en-US" sz="3500" b="1" dirty="0"/>
              <a:t> He will not always chide,</a:t>
            </a:r>
            <a:br>
              <a:rPr lang="en-US" sz="3500" b="1" dirty="0"/>
            </a:br>
            <a:r>
              <a:rPr lang="en-US" sz="3500" b="1" dirty="0"/>
              <a:t>    nor will he keep his anger forever.</a:t>
            </a:r>
            <a:br>
              <a:rPr lang="en-US" sz="3500" b="1" dirty="0"/>
            </a:br>
            <a:r>
              <a:rPr lang="en-US" sz="3500" b="1" baseline="30000" dirty="0"/>
              <a:t>10</a:t>
            </a:r>
            <a:r>
              <a:rPr lang="en-US" sz="3500" b="1" dirty="0"/>
              <a:t> He does not deal with us according to our sins,</a:t>
            </a:r>
            <a:br>
              <a:rPr lang="en-US" sz="3500" b="1" dirty="0"/>
            </a:br>
            <a:r>
              <a:rPr lang="en-US" sz="3500" b="1" dirty="0"/>
              <a:t>    nor repay us according to our iniquities.</a:t>
            </a:r>
            <a:br>
              <a:rPr lang="en-US" sz="3500" b="1" dirty="0"/>
            </a:br>
            <a:r>
              <a:rPr lang="en-US" sz="3500" b="1" baseline="30000" dirty="0"/>
              <a:t>11</a:t>
            </a:r>
            <a:r>
              <a:rPr lang="en-US" sz="3500" b="1" dirty="0"/>
              <a:t> For as high as the heavens are above the earth,</a:t>
            </a:r>
            <a:br>
              <a:rPr lang="en-US" sz="3500" b="1" dirty="0"/>
            </a:br>
            <a:r>
              <a:rPr lang="en-US" sz="3500" b="1" dirty="0"/>
              <a:t>    so great is his steadfast love toward those who fear him;</a:t>
            </a:r>
            <a:br>
              <a:rPr lang="en-US" sz="3500" b="1" dirty="0"/>
            </a:br>
            <a:r>
              <a:rPr lang="en-US" sz="3500" b="1" baseline="30000" dirty="0"/>
              <a:t>12</a:t>
            </a:r>
            <a:r>
              <a:rPr lang="en-US" sz="3500" b="1" dirty="0"/>
              <a:t> as far as the east is from the west,</a:t>
            </a:r>
            <a:br>
              <a:rPr lang="en-US" sz="3500" b="1" dirty="0"/>
            </a:br>
            <a:r>
              <a:rPr lang="en-US" sz="3500" b="1" dirty="0"/>
              <a:t>    so far does he remove our transgressions from us.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1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CB52D-350A-2C85-64E6-E4246EF79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74502-AADB-14F5-A19E-003B87A3C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0"/>
            <a:ext cx="11904921" cy="6507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baseline="30000" dirty="0"/>
              <a:t>6</a:t>
            </a:r>
            <a:r>
              <a:rPr lang="en-US" sz="3500" b="1" dirty="0"/>
              <a:t> The Lord works righteousness</a:t>
            </a:r>
            <a:br>
              <a:rPr lang="en-US" sz="3500" b="1" dirty="0"/>
            </a:br>
            <a:r>
              <a:rPr lang="en-US" sz="3500" b="1" dirty="0"/>
              <a:t>    and justice for all who are oppressed.</a:t>
            </a:r>
            <a:br>
              <a:rPr lang="en-US" sz="3500" b="1" dirty="0"/>
            </a:br>
            <a:r>
              <a:rPr lang="en-US" sz="3500" b="1" baseline="30000" dirty="0"/>
              <a:t>7 </a:t>
            </a:r>
            <a:r>
              <a:rPr lang="en-US" sz="3500" b="1" dirty="0"/>
              <a:t>He made known his ways to Moses,</a:t>
            </a:r>
            <a:br>
              <a:rPr lang="en-US" sz="3500" b="1" dirty="0"/>
            </a:br>
            <a:r>
              <a:rPr lang="en-US" sz="3500" b="1" dirty="0"/>
              <a:t>    his acts to the people of Israel.</a:t>
            </a:r>
            <a:br>
              <a:rPr lang="en-US" sz="3500" b="1" dirty="0"/>
            </a:br>
            <a:r>
              <a:rPr lang="en-US" sz="3500" b="1" baseline="30000" dirty="0">
                <a:highlight>
                  <a:srgbClr val="FFFF00"/>
                </a:highlight>
              </a:rPr>
              <a:t>8</a:t>
            </a:r>
            <a:r>
              <a:rPr lang="en-US" sz="3500" b="1" dirty="0">
                <a:highlight>
                  <a:srgbClr val="FFFF00"/>
                </a:highlight>
              </a:rPr>
              <a:t> The Lord is merciful and gracious,</a:t>
            </a:r>
            <a:br>
              <a:rPr lang="en-US" sz="3500" b="1" dirty="0">
                <a:highlight>
                  <a:srgbClr val="FFFF00"/>
                </a:highlight>
              </a:rPr>
            </a:br>
            <a:r>
              <a:rPr lang="en-US" sz="3500" b="1" dirty="0">
                <a:highlight>
                  <a:srgbClr val="FFFF00"/>
                </a:highlight>
              </a:rPr>
              <a:t>    slow to anger and abounding in steadfast love.</a:t>
            </a:r>
            <a:br>
              <a:rPr lang="en-US" sz="3500" b="1" dirty="0"/>
            </a:br>
            <a:r>
              <a:rPr lang="en-US" sz="3500" b="1" baseline="30000" dirty="0"/>
              <a:t>9</a:t>
            </a:r>
            <a:r>
              <a:rPr lang="en-US" sz="3500" b="1" dirty="0"/>
              <a:t> He will not always chide,</a:t>
            </a:r>
            <a:br>
              <a:rPr lang="en-US" sz="3500" b="1" dirty="0"/>
            </a:br>
            <a:r>
              <a:rPr lang="en-US" sz="3500" b="1" dirty="0"/>
              <a:t>    nor will he keep his anger forever.</a:t>
            </a:r>
            <a:br>
              <a:rPr lang="en-US" sz="3500" b="1" dirty="0"/>
            </a:br>
            <a:r>
              <a:rPr lang="en-US" sz="3500" b="1" baseline="30000" dirty="0"/>
              <a:t>10</a:t>
            </a:r>
            <a:r>
              <a:rPr lang="en-US" sz="3500" b="1" dirty="0"/>
              <a:t> He does not deal with us according to our sins,</a:t>
            </a:r>
            <a:br>
              <a:rPr lang="en-US" sz="3500" b="1" dirty="0"/>
            </a:br>
            <a:r>
              <a:rPr lang="en-US" sz="3500" b="1" dirty="0"/>
              <a:t>    nor repay us according to our iniquities.</a:t>
            </a:r>
            <a:br>
              <a:rPr lang="en-US" sz="3500" b="1" dirty="0"/>
            </a:br>
            <a:r>
              <a:rPr lang="en-US" sz="3500" b="1" baseline="30000" dirty="0"/>
              <a:t>11</a:t>
            </a:r>
            <a:r>
              <a:rPr lang="en-US" sz="3500" b="1" dirty="0"/>
              <a:t> For as high as the heavens are above the earth,</a:t>
            </a:r>
            <a:br>
              <a:rPr lang="en-US" sz="3500" b="1" dirty="0"/>
            </a:br>
            <a:r>
              <a:rPr lang="en-US" sz="3500" b="1" dirty="0"/>
              <a:t>    so great is his steadfast love toward those who fear him;</a:t>
            </a:r>
            <a:br>
              <a:rPr lang="en-US" sz="3500" b="1" dirty="0"/>
            </a:br>
            <a:r>
              <a:rPr lang="en-US" sz="3500" b="1" baseline="30000" dirty="0"/>
              <a:t>12</a:t>
            </a:r>
            <a:r>
              <a:rPr lang="en-US" sz="3500" b="1" dirty="0"/>
              <a:t> as far as the east is from the west,</a:t>
            </a:r>
            <a:br>
              <a:rPr lang="en-US" sz="3500" b="1" dirty="0"/>
            </a:br>
            <a:r>
              <a:rPr lang="en-US" sz="3500" b="1" dirty="0"/>
              <a:t>    so far does he remove our transgressions from us.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0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D8EC-C8B5-0797-F831-95B1A4A1F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610" y="467531"/>
            <a:ext cx="5756190" cy="5709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Exodus 33:28 – 34:9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The Lord Passed before Moses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E733D1-65F6-D9B6-2AA8-14D6383C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5689"/>
            <a:ext cx="4298607" cy="57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9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BF9B4CE-91F4-909C-6C9E-880B65E90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172"/>
            <a:ext cx="16328866" cy="5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4" descr="Exodus 34 6-7 shop hebrew">
            <a:extLst>
              <a:ext uri="{FF2B5EF4-FFF2-40B4-BE49-F238E27FC236}">
                <a16:creationId xmlns:a16="http://schemas.microsoft.com/office/drawing/2014/main" id="{E3F72CF5-7524-605C-617A-DD2258F5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172"/>
            <a:ext cx="12265039" cy="64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1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8A8A-DF35-D5F3-E3FB-1AC796BA0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57071-9091-BEF0-1BF2-E2B454CE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3287"/>
            <a:ext cx="7729728" cy="1188720"/>
          </a:xfrm>
        </p:spPr>
        <p:txBody>
          <a:bodyPr>
            <a:normAutofit/>
          </a:bodyPr>
          <a:lstStyle/>
          <a:p>
            <a:r>
              <a:rPr lang="en-US" sz="6000" b="1" dirty="0"/>
              <a:t>Psalm 103:6-16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71B4-B28B-5B7E-80E6-675C45321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95" y="1631092"/>
            <a:ext cx="10577383" cy="4695567"/>
          </a:xfrm>
        </p:spPr>
        <p:txBody>
          <a:bodyPr>
            <a:noAutofit/>
          </a:bodyPr>
          <a:lstStyle/>
          <a:p>
            <a:r>
              <a:rPr lang="en-US" sz="3600" b="1" dirty="0"/>
              <a:t>“The Lord is merciful and gracious,</a:t>
            </a:r>
            <a:br>
              <a:rPr lang="en-US" sz="3600" b="1" dirty="0"/>
            </a:br>
            <a:r>
              <a:rPr lang="en-US" sz="3600" b="1" dirty="0"/>
              <a:t>slow to anger and abounding in steadfast love.”</a:t>
            </a:r>
          </a:p>
          <a:p>
            <a:r>
              <a:rPr lang="en-US" sz="3600" b="1" dirty="0"/>
              <a:t>Vs 8 is based on Exodus 34:6.</a:t>
            </a:r>
          </a:p>
          <a:p>
            <a:r>
              <a:rPr lang="en-US" sz="3600" b="1" dirty="0"/>
              <a:t>This same description often repeated in Scripture in Scripture – see Numbers 14:17-19; Psalm 86:5, 15; Psalm 145:8; Joel 2:13; Jonah 4:2.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5081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F7AD0-D6F3-DD3F-5B10-ABF361288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61BD-AA7A-B5F5-9B26-347F2707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3287"/>
            <a:ext cx="7729728" cy="1188720"/>
          </a:xfrm>
        </p:spPr>
        <p:txBody>
          <a:bodyPr>
            <a:normAutofit/>
          </a:bodyPr>
          <a:lstStyle/>
          <a:p>
            <a:r>
              <a:rPr lang="en-US" sz="6000" b="1" dirty="0"/>
              <a:t>Psalm 103:6-16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C115-4A73-E0ED-FFEB-87BC29FD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95" y="1631092"/>
            <a:ext cx="10775091" cy="4695567"/>
          </a:xfrm>
        </p:spPr>
        <p:txBody>
          <a:bodyPr>
            <a:noAutofit/>
          </a:bodyPr>
          <a:lstStyle/>
          <a:p>
            <a:r>
              <a:rPr lang="en-US" sz="3600" b="1" dirty="0"/>
              <a:t>“The Lord is merciful and gracious,</a:t>
            </a:r>
            <a:br>
              <a:rPr lang="en-US" sz="3600" b="1" dirty="0"/>
            </a:br>
            <a:r>
              <a:rPr lang="en-US" sz="3600" b="1" dirty="0"/>
              <a:t>slow to anger and abounding in </a:t>
            </a:r>
            <a:r>
              <a:rPr lang="en-US" sz="4000" b="1" u="sng" dirty="0">
                <a:highlight>
                  <a:srgbClr val="00FFFF"/>
                </a:highlight>
              </a:rPr>
              <a:t>steadfast love</a:t>
            </a:r>
            <a:r>
              <a:rPr lang="en-US" sz="3600" b="1" dirty="0"/>
              <a:t>.”</a:t>
            </a:r>
          </a:p>
          <a:p>
            <a:r>
              <a:rPr lang="en-US" sz="3600" b="1" dirty="0"/>
              <a:t>Vs 8 is based on Exodus 34:6.</a:t>
            </a:r>
          </a:p>
          <a:p>
            <a:r>
              <a:rPr lang="en-US" sz="3600" b="1" dirty="0"/>
              <a:t>This same description often repeated in Scripture in Scripture – see Numbers 14:17-19; Psalm 86:5, 15; Psalm 145:8; Joel 2:13; Jonah 4:2.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784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FDF734-F578-78DB-52EE-534809DD9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43" y="197708"/>
            <a:ext cx="11382277" cy="639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0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bible project">
            <a:hlinkClick r:id="" action="ppaction://media"/>
            <a:extLst>
              <a:ext uri="{FF2B5EF4-FFF2-40B4-BE49-F238E27FC236}">
                <a16:creationId xmlns:a16="http://schemas.microsoft.com/office/drawing/2014/main" id="{0FDBB11E-9B9B-356E-94AB-B34C21FEBD4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00" y="28575"/>
            <a:ext cx="12090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80D2A-04A8-0435-024F-09F86911C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AD452-6722-9C88-CA94-D5333460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0"/>
            <a:ext cx="11904921" cy="6507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baseline="30000" dirty="0"/>
              <a:t>6</a:t>
            </a:r>
            <a:r>
              <a:rPr lang="en-US" sz="3500" b="1" dirty="0"/>
              <a:t> The Lord works righteousness</a:t>
            </a:r>
            <a:br>
              <a:rPr lang="en-US" sz="3500" b="1" dirty="0"/>
            </a:br>
            <a:r>
              <a:rPr lang="en-US" sz="3500" b="1" dirty="0"/>
              <a:t>    and justice for all who are oppressed.</a:t>
            </a:r>
            <a:br>
              <a:rPr lang="en-US" sz="3500" b="1" dirty="0"/>
            </a:br>
            <a:r>
              <a:rPr lang="en-US" sz="3500" b="1" baseline="30000" dirty="0"/>
              <a:t>7 </a:t>
            </a:r>
            <a:r>
              <a:rPr lang="en-US" sz="3500" b="1" dirty="0"/>
              <a:t>He made known his ways to Moses,</a:t>
            </a:r>
            <a:br>
              <a:rPr lang="en-US" sz="3500" b="1" dirty="0"/>
            </a:br>
            <a:r>
              <a:rPr lang="en-US" sz="3500" b="1" dirty="0"/>
              <a:t>    his acts to the people of Israel.</a:t>
            </a:r>
            <a:br>
              <a:rPr lang="en-US" sz="3500" b="1" dirty="0"/>
            </a:br>
            <a:r>
              <a:rPr lang="en-US" sz="3500" b="1" baseline="30000" dirty="0"/>
              <a:t>8</a:t>
            </a:r>
            <a:r>
              <a:rPr lang="en-US" sz="3500" b="1" dirty="0"/>
              <a:t> The Lord is merciful and gracious,</a:t>
            </a:r>
            <a:br>
              <a:rPr lang="en-US" sz="3500" b="1" dirty="0"/>
            </a:br>
            <a:r>
              <a:rPr lang="en-US" sz="3500" b="1" dirty="0"/>
              <a:t>    slow to anger and abounding in steadfast love.</a:t>
            </a:r>
            <a:br>
              <a:rPr lang="en-US" sz="3500" b="1" dirty="0"/>
            </a:br>
            <a:r>
              <a:rPr lang="en-US" sz="3500" b="1" baseline="30000" dirty="0"/>
              <a:t>9</a:t>
            </a:r>
            <a:r>
              <a:rPr lang="en-US" sz="3500" b="1" dirty="0"/>
              <a:t> He will not always chide,</a:t>
            </a:r>
            <a:br>
              <a:rPr lang="en-US" sz="3500" b="1" dirty="0"/>
            </a:br>
            <a:r>
              <a:rPr lang="en-US" sz="3500" b="1" dirty="0"/>
              <a:t>    nor will he keep his anger forever.</a:t>
            </a:r>
            <a:br>
              <a:rPr lang="en-US" sz="3500" b="1" dirty="0"/>
            </a:br>
            <a:r>
              <a:rPr lang="en-US" sz="3500" b="1" baseline="30000" dirty="0"/>
              <a:t>10</a:t>
            </a:r>
            <a:r>
              <a:rPr lang="en-US" sz="3500" b="1" dirty="0"/>
              <a:t> He does not deal with us according to our sins,</a:t>
            </a:r>
            <a:br>
              <a:rPr lang="en-US" sz="3500" b="1" dirty="0"/>
            </a:br>
            <a:r>
              <a:rPr lang="en-US" sz="3500" b="1" dirty="0"/>
              <a:t>    nor repay us according to our iniquities.</a:t>
            </a:r>
            <a:br>
              <a:rPr lang="en-US" sz="3500" b="1" dirty="0"/>
            </a:br>
            <a:r>
              <a:rPr lang="en-US" sz="3500" b="1" baseline="30000" dirty="0"/>
              <a:t>11</a:t>
            </a:r>
            <a:r>
              <a:rPr lang="en-US" sz="3500" b="1" dirty="0"/>
              <a:t> For as high as the heavens are above the earth,</a:t>
            </a:r>
            <a:br>
              <a:rPr lang="en-US" sz="3500" b="1" dirty="0"/>
            </a:br>
            <a:r>
              <a:rPr lang="en-US" sz="3500" b="1" dirty="0"/>
              <a:t>    so great is his steadfast love toward those who fear him;</a:t>
            </a:r>
            <a:br>
              <a:rPr lang="en-US" sz="3500" b="1" dirty="0"/>
            </a:br>
            <a:r>
              <a:rPr lang="en-US" sz="3500" b="1" baseline="30000" dirty="0"/>
              <a:t>12</a:t>
            </a:r>
            <a:r>
              <a:rPr lang="en-US" sz="3500" b="1" dirty="0"/>
              <a:t> as far as the east is from the west,</a:t>
            </a:r>
            <a:br>
              <a:rPr lang="en-US" sz="3500" b="1" dirty="0"/>
            </a:br>
            <a:r>
              <a:rPr lang="en-US" sz="3500" b="1" dirty="0"/>
              <a:t>    so far does he remove our transgressions from us.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9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F8F54-7577-ABAE-E01E-96DEECD0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3CFDE-81BE-AE96-81B7-5133E59C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180753"/>
            <a:ext cx="12057321" cy="6507126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dirty="0"/>
            </a:br>
            <a:br>
              <a:rPr lang="en-US" sz="4000" b="1" dirty="0"/>
            </a:br>
            <a:r>
              <a:rPr lang="en-US" sz="4000" b="1" baseline="30000" dirty="0"/>
              <a:t>13</a:t>
            </a:r>
            <a:r>
              <a:rPr lang="en-US" sz="4000" b="1" dirty="0"/>
              <a:t> As a father shows compassion to his children,</a:t>
            </a:r>
            <a:br>
              <a:rPr lang="en-US" sz="4000" b="1" dirty="0"/>
            </a:br>
            <a:r>
              <a:rPr lang="en-US" sz="4000" b="1" dirty="0"/>
              <a:t>    so the Lord shows compassion to those who fear him.</a:t>
            </a:r>
            <a:br>
              <a:rPr lang="en-US" sz="4000" b="1" dirty="0"/>
            </a:br>
            <a:r>
              <a:rPr lang="en-US" sz="4000" b="1" baseline="30000" dirty="0"/>
              <a:t>14</a:t>
            </a:r>
            <a:r>
              <a:rPr lang="en-US" sz="4000" b="1" dirty="0"/>
              <a:t> For he knows our frame; he remembers that we are    dust.</a:t>
            </a:r>
          </a:p>
          <a:p>
            <a:pPr marL="0" indent="0">
              <a:buNone/>
            </a:pPr>
            <a:r>
              <a:rPr lang="en-US" sz="4000" b="1" baseline="30000" dirty="0"/>
              <a:t>15</a:t>
            </a:r>
            <a:r>
              <a:rPr lang="en-US" sz="4000" b="1" dirty="0"/>
              <a:t> As for man, his days are like grass;</a:t>
            </a:r>
            <a:br>
              <a:rPr lang="en-US" sz="4000" b="1" dirty="0"/>
            </a:br>
            <a:r>
              <a:rPr lang="en-US" sz="4000" b="1" dirty="0"/>
              <a:t>    he flourishes like a flower of the field;</a:t>
            </a:r>
            <a:br>
              <a:rPr lang="en-US" sz="4000" b="1" dirty="0"/>
            </a:br>
            <a:r>
              <a:rPr lang="en-US" sz="4000" b="1" baseline="30000" dirty="0"/>
              <a:t>16</a:t>
            </a:r>
            <a:r>
              <a:rPr lang="en-US" sz="4000" b="1" dirty="0"/>
              <a:t> for the wind passes over it, and it is gone,</a:t>
            </a:r>
            <a:br>
              <a:rPr lang="en-US" sz="4000" b="1" dirty="0"/>
            </a:br>
            <a:r>
              <a:rPr lang="en-US" sz="4000" b="1" dirty="0"/>
              <a:t>    and its place knows it no more. </a:t>
            </a:r>
          </a:p>
        </p:txBody>
      </p:sp>
    </p:spTree>
    <p:extLst>
      <p:ext uri="{BB962C8B-B14F-4D97-AF65-F5344CB8AC3E}">
        <p14:creationId xmlns:p14="http://schemas.microsoft.com/office/powerpoint/2010/main" val="422485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6A89-2B0B-098E-C686-42BD48F4A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180753"/>
            <a:ext cx="11904921" cy="6507126"/>
          </a:xfrm>
        </p:spPr>
        <p:txBody>
          <a:bodyPr/>
          <a:lstStyle/>
          <a:p>
            <a:pPr marL="0" indent="0">
              <a:buNone/>
            </a:pPr>
            <a:r>
              <a:rPr lang="en-SG" sz="40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Bless the </a:t>
            </a:r>
            <a:r>
              <a:rPr lang="en-SG" sz="40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 my soul,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and all that is within me,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bless his holy name!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Bless the </a:t>
            </a:r>
            <a:r>
              <a:rPr lang="en-SG" sz="40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 my soul,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and forget not all his benefits,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 forgives all your iniquity,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who heals all your diseases,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 redeems your life from the pit,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who crowns you with steadfast love and mercy,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 satisfies you with good</a:t>
            </a:r>
            <a:b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so that your youth is renewed like the eagle's.</a:t>
            </a:r>
            <a:endParaRPr lang="en-SG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6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C356-9E57-790E-BD09-0C381520D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8" y="903459"/>
            <a:ext cx="10958384" cy="5954541"/>
          </a:xfrm>
        </p:spPr>
        <p:txBody>
          <a:bodyPr/>
          <a:lstStyle/>
          <a:p>
            <a:pPr marL="0" indent="0">
              <a:buNone/>
            </a:pPr>
            <a:r>
              <a:rPr lang="en-US" sz="4000" b="1" baseline="30000" dirty="0"/>
              <a:t>17</a:t>
            </a:r>
            <a:r>
              <a:rPr lang="en-US" sz="4000" b="1" dirty="0"/>
              <a:t> But the steadfast love of the Lord is from everlasting to everlasting on those who fear him,</a:t>
            </a:r>
            <a:br>
              <a:rPr lang="en-US" sz="4000" b="1" dirty="0"/>
            </a:br>
            <a:r>
              <a:rPr lang="en-US" sz="4000" b="1" dirty="0"/>
              <a:t>    and his righteousness to children's children,</a:t>
            </a:r>
            <a:br>
              <a:rPr lang="en-US" sz="4000" b="1" dirty="0"/>
            </a:br>
            <a:r>
              <a:rPr lang="en-US" sz="4000" b="1" baseline="30000" dirty="0"/>
              <a:t>18</a:t>
            </a:r>
            <a:r>
              <a:rPr lang="en-US" sz="4000" b="1" dirty="0"/>
              <a:t> to those who keep his covenant</a:t>
            </a:r>
            <a:br>
              <a:rPr lang="en-US" sz="4000" b="1" dirty="0"/>
            </a:br>
            <a:r>
              <a:rPr lang="en-US" sz="4000" b="1" dirty="0"/>
              <a:t>    and remember to do his commandments.</a:t>
            </a:r>
            <a:br>
              <a:rPr lang="en-US" sz="4000" b="1" dirty="0"/>
            </a:br>
            <a:r>
              <a:rPr lang="en-US" sz="4000" b="1" baseline="30000" dirty="0"/>
              <a:t>19</a:t>
            </a:r>
            <a:r>
              <a:rPr lang="en-US" sz="4000" b="1" dirty="0"/>
              <a:t> The Lord has established his throne in the heavens,</a:t>
            </a:r>
            <a:br>
              <a:rPr lang="en-US" sz="4000" b="1" dirty="0"/>
            </a:br>
            <a:r>
              <a:rPr lang="en-US" sz="4000" b="1" dirty="0"/>
              <a:t>    and his kingdom rules over all.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2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onard Ravenhill quote: Where,oh,where are the eternity-conscious  believers? Where are the souls white-hot...">
            <a:extLst>
              <a:ext uri="{FF2B5EF4-FFF2-40B4-BE49-F238E27FC236}">
                <a16:creationId xmlns:a16="http://schemas.microsoft.com/office/drawing/2014/main" id="{5C02A3A0-5657-F384-BF3D-A7F6120B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80" y="623673"/>
            <a:ext cx="11922640" cy="561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7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BADFA-87D5-8911-AB12-120079FE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FBD8-18B4-AE19-88C2-0B3FB7C7C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762" y="903459"/>
            <a:ext cx="10958384" cy="5954541"/>
          </a:xfrm>
        </p:spPr>
        <p:txBody>
          <a:bodyPr/>
          <a:lstStyle/>
          <a:p>
            <a:pPr marL="0" indent="0">
              <a:buNone/>
            </a:pPr>
            <a:r>
              <a:rPr lang="en-US" sz="4000" b="1" baseline="30000" dirty="0"/>
              <a:t>20</a:t>
            </a:r>
            <a:r>
              <a:rPr lang="en-US" sz="4000" b="1" dirty="0"/>
              <a:t> Bless the Lord, O you his angels,</a:t>
            </a:r>
            <a:br>
              <a:rPr lang="en-US" sz="4000" b="1" dirty="0"/>
            </a:br>
            <a:r>
              <a:rPr lang="en-US" sz="4000" b="1" dirty="0"/>
              <a:t>    you mighty ones who do his word,</a:t>
            </a:r>
            <a:br>
              <a:rPr lang="en-US" sz="4000" b="1" dirty="0"/>
            </a:br>
            <a:r>
              <a:rPr lang="en-US" sz="4000" b="1" dirty="0"/>
              <a:t>    obeying the voice of his word!</a:t>
            </a:r>
            <a:br>
              <a:rPr lang="en-US" sz="4000" b="1" dirty="0"/>
            </a:br>
            <a:r>
              <a:rPr lang="en-US" sz="4000" b="1" baseline="30000" dirty="0"/>
              <a:t>21</a:t>
            </a:r>
            <a:r>
              <a:rPr lang="en-US" sz="4000" b="1" dirty="0"/>
              <a:t> Bless the Lord, all his hosts,</a:t>
            </a:r>
            <a:br>
              <a:rPr lang="en-US" sz="4000" b="1" dirty="0"/>
            </a:br>
            <a:r>
              <a:rPr lang="en-US" sz="4000" b="1" dirty="0"/>
              <a:t>    his ministers, who do his will!</a:t>
            </a:r>
            <a:br>
              <a:rPr lang="en-US" sz="4000" b="1" dirty="0"/>
            </a:br>
            <a:r>
              <a:rPr lang="en-US" sz="4000" b="1" baseline="30000" dirty="0"/>
              <a:t>22</a:t>
            </a:r>
            <a:r>
              <a:rPr lang="en-US" sz="4000" b="1" dirty="0"/>
              <a:t> Bless the Lord, all his works,</a:t>
            </a:r>
            <a:br>
              <a:rPr lang="en-US" sz="4000" b="1" dirty="0"/>
            </a:br>
            <a:r>
              <a:rPr lang="en-US" sz="4000" b="1" dirty="0"/>
              <a:t>    in all places of his dominion.</a:t>
            </a:r>
            <a:br>
              <a:rPr lang="en-US" sz="4000" b="1" dirty="0"/>
            </a:br>
            <a:r>
              <a:rPr lang="en-US" sz="4000" b="1" dirty="0"/>
              <a:t>Bless the Lord, O my soul!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7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22D9D-018C-4D1D-A1A0-672F622E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3" y="-1182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John Wesley’s Covenant Prayer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CE9314-AF7F-8AC9-37F7-1E42B0BCE9EF}"/>
              </a:ext>
            </a:extLst>
          </p:cNvPr>
          <p:cNvSpPr txBox="1"/>
          <p:nvPr/>
        </p:nvSpPr>
        <p:spPr>
          <a:xfrm>
            <a:off x="257432" y="790832"/>
            <a:ext cx="1167713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 am no longer my own, but yours. Put me to what you will; place me with whom you will. Put me to doing; put me to suffering. Let me be put to work for you or set aside for you; praised for you or criticized for you. Let me be full; let me be empty. Let me have all things; let me have nothing. I freely and fully surrender all things to your glory and service.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And now, O glorious and blessed God, Father, Son and Holy Spirit - you are mine, and I am yours. So be it. Amen.</a:t>
            </a:r>
          </a:p>
        </p:txBody>
      </p:sp>
    </p:spTree>
    <p:extLst>
      <p:ext uri="{BB962C8B-B14F-4D97-AF65-F5344CB8AC3E}">
        <p14:creationId xmlns:p14="http://schemas.microsoft.com/office/powerpoint/2010/main" val="140556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15158E-D4B7-E204-AB9C-99C95473B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13198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Top 500 Oswald Chambers Quotes (2025 Update) [Page 10] - QuoteFancy">
            <a:extLst>
              <a:ext uri="{FF2B5EF4-FFF2-40B4-BE49-F238E27FC236}">
                <a16:creationId xmlns:a16="http://schemas.microsoft.com/office/drawing/2014/main" id="{2BA26AFC-785C-1838-58FF-61A4A246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7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0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5153-FDF7-FAD5-D7BF-B93ED3F6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351"/>
            <a:ext cx="10653584" cy="1714402"/>
          </a:xfrm>
        </p:spPr>
        <p:txBody>
          <a:bodyPr>
            <a:normAutofit fontScale="90000"/>
          </a:bodyPr>
          <a:lstStyle/>
          <a:p>
            <a:r>
              <a:rPr lang="en-SG" sz="4400" b="1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SG" sz="4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Bless </a:t>
            </a:r>
            <a: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 </a:t>
            </a:r>
            <a:r>
              <a:rPr lang="en-SG" sz="44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O my soul,</a:t>
            </a:r>
            <a:b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and all that is within me,</a:t>
            </a:r>
            <a:b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  </a:t>
            </a:r>
            <a:r>
              <a:rPr lang="en-SG" sz="44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bless</a:t>
            </a:r>
            <a:r>
              <a:rPr lang="en-SG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his holy name!</a:t>
            </a:r>
            <a:endParaRPr lang="en-US" dirty="0"/>
          </a:p>
        </p:txBody>
      </p:sp>
      <p:pic>
        <p:nvPicPr>
          <p:cNvPr id="1026" name="Picture 2" descr="God's Message Through the Aaronic Blessing – Like An Anchor">
            <a:extLst>
              <a:ext uri="{FF2B5EF4-FFF2-40B4-BE49-F238E27FC236}">
                <a16:creationId xmlns:a16="http://schemas.microsoft.com/office/drawing/2014/main" id="{6E8B0730-B02E-A2E2-3541-2B3B21164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76" y="1899753"/>
            <a:ext cx="4620268" cy="48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2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DECCE-9644-D4A5-DAD6-D70AE7F1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3287"/>
            <a:ext cx="7729728" cy="1188720"/>
          </a:xfrm>
        </p:spPr>
        <p:txBody>
          <a:bodyPr>
            <a:normAutofit/>
          </a:bodyPr>
          <a:lstStyle/>
          <a:p>
            <a:r>
              <a:rPr lang="en-US" sz="6000" b="1" dirty="0"/>
              <a:t>Psalm 103:1-5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22E1D-5BCA-4E8A-3829-6502A3EE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95" y="1631092"/>
            <a:ext cx="10379675" cy="4695567"/>
          </a:xfrm>
        </p:spPr>
        <p:txBody>
          <a:bodyPr>
            <a:noAutofit/>
          </a:bodyPr>
          <a:lstStyle/>
          <a:p>
            <a:r>
              <a:rPr lang="en-US" sz="3600" b="1" dirty="0"/>
              <a:t>“…forget not all his benefits.” (Vs 2)</a:t>
            </a:r>
          </a:p>
          <a:p>
            <a:r>
              <a:rPr lang="en-US" sz="3600" b="1" dirty="0"/>
              <a:t>Vs 3a – He FORGIVES</a:t>
            </a:r>
          </a:p>
        </p:txBody>
      </p:sp>
    </p:spTree>
    <p:extLst>
      <p:ext uri="{BB962C8B-B14F-4D97-AF65-F5344CB8AC3E}">
        <p14:creationId xmlns:p14="http://schemas.microsoft.com/office/powerpoint/2010/main" val="351108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0A150-2EFD-5B18-264F-BC2EF1072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569F-8382-BFC4-BE14-73D4A68A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3287"/>
            <a:ext cx="7729728" cy="1188720"/>
          </a:xfrm>
        </p:spPr>
        <p:txBody>
          <a:bodyPr>
            <a:normAutofit/>
          </a:bodyPr>
          <a:lstStyle/>
          <a:p>
            <a:r>
              <a:rPr lang="en-US" sz="6000" b="1" dirty="0"/>
              <a:t>Psalm 103:1-5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7475E-1EE7-9382-702B-04C952724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95" y="1631092"/>
            <a:ext cx="10379675" cy="4695567"/>
          </a:xfrm>
        </p:spPr>
        <p:txBody>
          <a:bodyPr>
            <a:noAutofit/>
          </a:bodyPr>
          <a:lstStyle/>
          <a:p>
            <a:r>
              <a:rPr lang="en-US" sz="3600" b="1" dirty="0"/>
              <a:t>“…forget not all his benefits.” (Vs 2)</a:t>
            </a:r>
          </a:p>
          <a:p>
            <a:r>
              <a:rPr lang="en-US" sz="3600" b="1" dirty="0"/>
              <a:t>Vs 3a – He FORGIVES</a:t>
            </a:r>
          </a:p>
          <a:p>
            <a:r>
              <a:rPr lang="en-US" sz="3600" b="1" dirty="0"/>
              <a:t>Vs 3b – He HEALS (sometimes sickness and sin are related – Psalm 38:1-8)</a:t>
            </a:r>
          </a:p>
        </p:txBody>
      </p:sp>
    </p:spTree>
    <p:extLst>
      <p:ext uri="{BB962C8B-B14F-4D97-AF65-F5344CB8AC3E}">
        <p14:creationId xmlns:p14="http://schemas.microsoft.com/office/powerpoint/2010/main" val="36089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D22EA-9F24-67A6-3EE8-D50BCEDE7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4ADE-A18F-34DA-0C7D-3BD4194E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3287"/>
            <a:ext cx="7729728" cy="1188720"/>
          </a:xfrm>
        </p:spPr>
        <p:txBody>
          <a:bodyPr>
            <a:normAutofit/>
          </a:bodyPr>
          <a:lstStyle/>
          <a:p>
            <a:r>
              <a:rPr lang="en-US" sz="6000" b="1" dirty="0"/>
              <a:t>Psalm 103:1-5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E3731-E887-9BDC-CA18-77B655CBF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95" y="1631092"/>
            <a:ext cx="10379675" cy="4695567"/>
          </a:xfrm>
        </p:spPr>
        <p:txBody>
          <a:bodyPr>
            <a:noAutofit/>
          </a:bodyPr>
          <a:lstStyle/>
          <a:p>
            <a:r>
              <a:rPr lang="en-US" sz="3600" b="1" dirty="0"/>
              <a:t>“…forget not all his benefits.” (Vs 2)</a:t>
            </a:r>
          </a:p>
          <a:p>
            <a:r>
              <a:rPr lang="en-US" sz="3600" b="1" dirty="0"/>
              <a:t>Vs 3a – He FORGIVES</a:t>
            </a:r>
          </a:p>
          <a:p>
            <a:r>
              <a:rPr lang="en-US" sz="3600" b="1" dirty="0"/>
              <a:t>Vs 3b – He HEALS (sometimes sickness and sin are related – Psalm 38:1-8)</a:t>
            </a:r>
          </a:p>
          <a:p>
            <a:r>
              <a:rPr lang="en-US" sz="3600" b="1" dirty="0"/>
              <a:t>Vs 4 – He REDEEMS and RESTORES</a:t>
            </a:r>
          </a:p>
        </p:txBody>
      </p:sp>
    </p:spTree>
    <p:extLst>
      <p:ext uri="{BB962C8B-B14F-4D97-AF65-F5344CB8AC3E}">
        <p14:creationId xmlns:p14="http://schemas.microsoft.com/office/powerpoint/2010/main" val="364791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D6FC-E3E3-44D4-9BA9-216D3598F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5DB2-E333-472E-F95D-12750F39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3287"/>
            <a:ext cx="7729728" cy="1188720"/>
          </a:xfrm>
        </p:spPr>
        <p:txBody>
          <a:bodyPr>
            <a:normAutofit/>
          </a:bodyPr>
          <a:lstStyle/>
          <a:p>
            <a:r>
              <a:rPr lang="en-US" sz="6000" b="1" dirty="0"/>
              <a:t>Psalm 103:1-5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F2C5-862C-77F7-BE61-74BEC9B71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395" y="1631092"/>
            <a:ext cx="10379675" cy="4695567"/>
          </a:xfrm>
        </p:spPr>
        <p:txBody>
          <a:bodyPr>
            <a:noAutofit/>
          </a:bodyPr>
          <a:lstStyle/>
          <a:p>
            <a:r>
              <a:rPr lang="en-US" sz="3600" b="1" dirty="0"/>
              <a:t>“…forget not all his benefits.” (Vs 2)</a:t>
            </a:r>
          </a:p>
          <a:p>
            <a:r>
              <a:rPr lang="en-US" sz="3600" b="1" dirty="0"/>
              <a:t>Vs 3a – He FORGIVES</a:t>
            </a:r>
          </a:p>
          <a:p>
            <a:r>
              <a:rPr lang="en-US" sz="3600" b="1" dirty="0"/>
              <a:t>Vs 3b – He HEALS (sometimes sickness and sin are related – Psalm 38:1-8)</a:t>
            </a:r>
          </a:p>
          <a:p>
            <a:r>
              <a:rPr lang="en-US" sz="3600" b="1" dirty="0"/>
              <a:t>Vs 4 – He REDEEMS and RESTORES</a:t>
            </a:r>
          </a:p>
          <a:p>
            <a:r>
              <a:rPr lang="en-US" sz="3600" b="1" dirty="0"/>
              <a:t>Vs 5 – He RENEWS and SATISFIES – strength and vitality like the eagle (see Isaiah 40:31)</a:t>
            </a:r>
          </a:p>
        </p:txBody>
      </p:sp>
    </p:spTree>
    <p:extLst>
      <p:ext uri="{BB962C8B-B14F-4D97-AF65-F5344CB8AC3E}">
        <p14:creationId xmlns:p14="http://schemas.microsoft.com/office/powerpoint/2010/main" val="424111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Never Lose Hope - New Hope Presbyterian Church • Bridgeton, NJ">
            <a:extLst>
              <a:ext uri="{FF2B5EF4-FFF2-40B4-BE49-F238E27FC236}">
                <a16:creationId xmlns:a16="http://schemas.microsoft.com/office/drawing/2014/main" id="{85230B9B-18D9-99EA-33EA-2EC49D70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9" y="-15961"/>
            <a:ext cx="9186561" cy="688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3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1219</Words>
  <Application>Microsoft Office PowerPoint</Application>
  <PresentationFormat>Widescreen</PresentationFormat>
  <Paragraphs>46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Bradley Hand</vt:lpstr>
      <vt:lpstr>Calibri</vt:lpstr>
      <vt:lpstr>Calibri Light</vt:lpstr>
      <vt:lpstr>Gill Sans MT</vt:lpstr>
      <vt:lpstr>Times New Roman</vt:lpstr>
      <vt:lpstr>Parcel</vt:lpstr>
      <vt:lpstr>Office Theme</vt:lpstr>
      <vt:lpstr>Psalm 103 –  Wisdom for the New Year</vt:lpstr>
      <vt:lpstr>PowerPoint Presentation</vt:lpstr>
      <vt:lpstr>PowerPoint Presentation</vt:lpstr>
      <vt:lpstr>1 Bless the Lord, O my soul,     and all that is within me,     bless his holy name!</vt:lpstr>
      <vt:lpstr>Psalm 103:1-5</vt:lpstr>
      <vt:lpstr>Psalm 103:1-5</vt:lpstr>
      <vt:lpstr>Psalm 103:1-5</vt:lpstr>
      <vt:lpstr>Psalm 103:1-5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103:6-16</vt:lpstr>
      <vt:lpstr>Psalm 103:6-16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Wesley’s Covenant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Manik Corea</dc:creator>
  <cp:lastModifiedBy>Matt Lyle</cp:lastModifiedBy>
  <cp:revision>8</cp:revision>
  <dcterms:created xsi:type="dcterms:W3CDTF">2024-12-28T01:42:12Z</dcterms:created>
  <dcterms:modified xsi:type="dcterms:W3CDTF">2024-12-28T10:00:38Z</dcterms:modified>
</cp:coreProperties>
</file>