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456" r:id="rId3"/>
    <p:sldId id="455" r:id="rId4"/>
    <p:sldId id="447" r:id="rId5"/>
    <p:sldId id="406" r:id="rId6"/>
    <p:sldId id="425" r:id="rId7"/>
    <p:sldId id="427" r:id="rId8"/>
    <p:sldId id="426" r:id="rId9"/>
    <p:sldId id="388" r:id="rId10"/>
    <p:sldId id="408" r:id="rId11"/>
    <p:sldId id="410" r:id="rId12"/>
    <p:sldId id="465" r:id="rId13"/>
    <p:sldId id="417" r:id="rId14"/>
    <p:sldId id="419" r:id="rId15"/>
    <p:sldId id="422" r:id="rId16"/>
    <p:sldId id="423" r:id="rId17"/>
    <p:sldId id="421" r:id="rId18"/>
    <p:sldId id="424" r:id="rId19"/>
    <p:sldId id="416" r:id="rId20"/>
    <p:sldId id="433" r:id="rId21"/>
    <p:sldId id="418" r:id="rId22"/>
    <p:sldId id="445" r:id="rId23"/>
    <p:sldId id="429" r:id="rId24"/>
    <p:sldId id="441" r:id="rId25"/>
    <p:sldId id="430" r:id="rId26"/>
    <p:sldId id="431" r:id="rId27"/>
    <p:sldId id="439" r:id="rId28"/>
    <p:sldId id="435" r:id="rId29"/>
    <p:sldId id="428" r:id="rId30"/>
    <p:sldId id="442" r:id="rId31"/>
    <p:sldId id="443" r:id="rId32"/>
    <p:sldId id="407" r:id="rId33"/>
    <p:sldId id="444" r:id="rId34"/>
    <p:sldId id="434" r:id="rId35"/>
    <p:sldId id="436" r:id="rId36"/>
    <p:sldId id="446" r:id="rId37"/>
    <p:sldId id="450" r:id="rId38"/>
    <p:sldId id="414" r:id="rId39"/>
    <p:sldId id="449" r:id="rId40"/>
    <p:sldId id="451" r:id="rId41"/>
    <p:sldId id="415" r:id="rId42"/>
    <p:sldId id="453" r:id="rId43"/>
    <p:sldId id="454" r:id="rId44"/>
    <p:sldId id="448" r:id="rId45"/>
    <p:sldId id="457" r:id="rId46"/>
    <p:sldId id="458" r:id="rId47"/>
    <p:sldId id="411" r:id="rId48"/>
    <p:sldId id="459" r:id="rId49"/>
    <p:sldId id="413" r:id="rId50"/>
    <p:sldId id="452" r:id="rId51"/>
    <p:sldId id="462" r:id="rId52"/>
    <p:sldId id="412" r:id="rId53"/>
    <p:sldId id="461" r:id="rId54"/>
    <p:sldId id="463" r:id="rId55"/>
    <p:sldId id="46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FF5"/>
    <a:srgbClr val="DCEAF7"/>
    <a:srgbClr val="003883"/>
    <a:srgbClr val="FDF4E3"/>
    <a:srgbClr val="156082"/>
    <a:srgbClr val="DFE8C4"/>
    <a:srgbClr val="EADBB0"/>
    <a:srgbClr val="535445"/>
    <a:srgbClr val="002250"/>
    <a:srgbClr val="F9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4B403-9677-4D8A-A1D5-F700C81A329B}" v="3" dt="2024-12-15T05:22:20.757"/>
    <p1510:client id="{B25B77B5-520E-49F8-89D4-B510D6CF5BE7}" v="1186" dt="2024-12-15T00:47:4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61" autoAdjust="0"/>
  </p:normalViewPr>
  <p:slideViewPr>
    <p:cSldViewPr snapToGrid="0">
      <p:cViewPr varScale="1">
        <p:scale>
          <a:sx n="64" d="100"/>
          <a:sy n="64"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B25B77B5-520E-49F8-89D4-B510D6CF5BE7}"/>
    <pc:docChg chg="undo redo custSel addSld delSld modSld sldOrd delMainMaster modMainMaster">
      <pc:chgData name="Matt Lyle" userId="a96e7d453dd11193" providerId="LiveId" clId="{B25B77B5-520E-49F8-89D4-B510D6CF5BE7}" dt="2024-12-15T00:47:41.249" v="7790" actId="6549"/>
      <pc:docMkLst>
        <pc:docMk/>
      </pc:docMkLst>
      <pc:sldChg chg="addSp delSp modSp mod modTransition setBg">
        <pc:chgData name="Matt Lyle" userId="a96e7d453dd11193" providerId="LiveId" clId="{B25B77B5-520E-49F8-89D4-B510D6CF5BE7}" dt="2024-12-14T15:47:32.556" v="7504" actId="14100"/>
        <pc:sldMkLst>
          <pc:docMk/>
          <pc:sldMk cId="1602168792" sldId="256"/>
        </pc:sldMkLst>
        <pc:spChg chg="del">
          <ac:chgData name="Matt Lyle" userId="a96e7d453dd11193" providerId="LiveId" clId="{B25B77B5-520E-49F8-89D4-B510D6CF5BE7}" dt="2024-12-14T03:09:14.659" v="6231" actId="478"/>
          <ac:spMkLst>
            <pc:docMk/>
            <pc:sldMk cId="1602168792" sldId="256"/>
            <ac:spMk id="2" creationId="{B17C6665-9C6E-4A32-1682-0A170155E9ED}"/>
          </ac:spMkLst>
        </pc:spChg>
        <pc:spChg chg="del">
          <ac:chgData name="Matt Lyle" userId="a96e7d453dd11193" providerId="LiveId" clId="{B25B77B5-520E-49F8-89D4-B510D6CF5BE7}" dt="2024-12-14T03:09:14.659" v="6231" actId="478"/>
          <ac:spMkLst>
            <pc:docMk/>
            <pc:sldMk cId="1602168792" sldId="256"/>
            <ac:spMk id="3" creationId="{B7C7D497-363D-9666-13D2-574AA3C080A9}"/>
          </ac:spMkLst>
        </pc:spChg>
        <pc:spChg chg="add del">
          <ac:chgData name="Matt Lyle" userId="a96e7d453dd11193" providerId="LiveId" clId="{B25B77B5-520E-49F8-89D4-B510D6CF5BE7}" dt="2024-12-14T13:56:49.837" v="6880" actId="22"/>
          <ac:spMkLst>
            <pc:docMk/>
            <pc:sldMk cId="1602168792" sldId="256"/>
            <ac:spMk id="7" creationId="{1236CEC9-B636-843D-0D3F-5562911ECD19}"/>
          </ac:spMkLst>
        </pc:spChg>
        <pc:spChg chg="add mod">
          <ac:chgData name="Matt Lyle" userId="a96e7d453dd11193" providerId="LiveId" clId="{B25B77B5-520E-49F8-89D4-B510D6CF5BE7}" dt="2024-12-14T13:57:30.984" v="6895" actId="1076"/>
          <ac:spMkLst>
            <pc:docMk/>
            <pc:sldMk cId="1602168792" sldId="256"/>
            <ac:spMk id="9" creationId="{A10F514E-AA02-731F-AC5D-1FAC1F3A8B7E}"/>
          </ac:spMkLst>
        </pc:spChg>
        <pc:spChg chg="add">
          <ac:chgData name="Matt Lyle" userId="a96e7d453dd11193" providerId="LiveId" clId="{B25B77B5-520E-49F8-89D4-B510D6CF5BE7}" dt="2024-12-14T13:56:40.697" v="6878" actId="26606"/>
          <ac:spMkLst>
            <pc:docMk/>
            <pc:sldMk cId="1602168792" sldId="256"/>
            <ac:spMk id="10" creationId="{42A4FC2C-047E-45A5-965D-8E1E3BF09BC6}"/>
          </ac:spMkLst>
        </pc:spChg>
        <pc:picChg chg="add mod modCrop">
          <ac:chgData name="Matt Lyle" userId="a96e7d453dd11193" providerId="LiveId" clId="{B25B77B5-520E-49F8-89D4-B510D6CF5BE7}" dt="2024-12-14T15:47:32.556" v="7504" actId="14100"/>
          <ac:picMkLst>
            <pc:docMk/>
            <pc:sldMk cId="1602168792" sldId="256"/>
            <ac:picMk id="5" creationId="{CA2E1222-C32B-9BC3-B521-215E22A6F5A8}"/>
          </ac:picMkLst>
        </pc:picChg>
      </pc:sldChg>
      <pc:sldChg chg="mod modTransition modClrScheme chgLayout">
        <pc:chgData name="Matt Lyle" userId="a96e7d453dd11193" providerId="LiveId" clId="{B25B77B5-520E-49F8-89D4-B510D6CF5BE7}" dt="2024-12-12T02:17:26.646" v="3600"/>
        <pc:sldMkLst>
          <pc:docMk/>
          <pc:sldMk cId="1684331322" sldId="388"/>
        </pc:sldMkLst>
      </pc:sldChg>
      <pc:sldChg chg="modSp mod modTransition setBg">
        <pc:chgData name="Matt Lyle" userId="a96e7d453dd11193" providerId="LiveId" clId="{B25B77B5-520E-49F8-89D4-B510D6CF5BE7}" dt="2024-12-11T23:34:41.921" v="2111"/>
        <pc:sldMkLst>
          <pc:docMk/>
          <pc:sldMk cId="3780603873" sldId="406"/>
        </pc:sldMkLst>
        <pc:picChg chg="mod">
          <ac:chgData name="Matt Lyle" userId="a96e7d453dd11193" providerId="LiveId" clId="{B25B77B5-520E-49F8-89D4-B510D6CF5BE7}" dt="2024-12-10T00:35:27.246" v="15" actId="1076"/>
          <ac:picMkLst>
            <pc:docMk/>
            <pc:sldMk cId="3780603873" sldId="406"/>
            <ac:picMk id="3" creationId="{40D1C819-8237-1268-BA0A-987F3BBD4706}"/>
          </ac:picMkLst>
        </pc:picChg>
      </pc:sldChg>
      <pc:sldChg chg="addSp delSp modSp new mod ord modTransition setBg modClrScheme chgLayout">
        <pc:chgData name="Matt Lyle" userId="a96e7d453dd11193" providerId="LiveId" clId="{B25B77B5-520E-49F8-89D4-B510D6CF5BE7}" dt="2024-12-13T14:01:21.999" v="5697"/>
        <pc:sldMkLst>
          <pc:docMk/>
          <pc:sldMk cId="2701273282" sldId="407"/>
        </pc:sldMkLst>
        <pc:spChg chg="add mod">
          <ac:chgData name="Matt Lyle" userId="a96e7d453dd11193" providerId="LiveId" clId="{B25B77B5-520E-49F8-89D4-B510D6CF5BE7}" dt="2024-12-11T23:42:08.743" v="2251" actId="20577"/>
          <ac:spMkLst>
            <pc:docMk/>
            <pc:sldMk cId="2701273282" sldId="407"/>
            <ac:spMk id="4" creationId="{153E01B2-456B-DDAB-9961-8E6D2CB198AA}"/>
          </ac:spMkLst>
        </pc:spChg>
      </pc:sldChg>
      <pc:sldChg chg="addSp delSp modSp new mod modTransition setBg">
        <pc:chgData name="Matt Lyle" userId="a96e7d453dd11193" providerId="LiveId" clId="{B25B77B5-520E-49F8-89D4-B510D6CF5BE7}" dt="2024-12-13T14:12:50.824" v="5704" actId="20577"/>
        <pc:sldMkLst>
          <pc:docMk/>
          <pc:sldMk cId="156916927" sldId="408"/>
        </pc:sldMkLst>
        <pc:spChg chg="add mod">
          <ac:chgData name="Matt Lyle" userId="a96e7d453dd11193" providerId="LiveId" clId="{B25B77B5-520E-49F8-89D4-B510D6CF5BE7}" dt="2024-12-13T14:12:50.824" v="5704" actId="20577"/>
          <ac:spMkLst>
            <pc:docMk/>
            <pc:sldMk cId="156916927" sldId="408"/>
            <ac:spMk id="6" creationId="{AD0162DB-8829-D46E-334B-4A6EAC2A987B}"/>
          </ac:spMkLst>
        </pc:spChg>
        <pc:spChg chg="add">
          <ac:chgData name="Matt Lyle" userId="a96e7d453dd11193" providerId="LiveId" clId="{B25B77B5-520E-49F8-89D4-B510D6CF5BE7}" dt="2024-12-10T09:57:42.274" v="28" actId="26606"/>
          <ac:spMkLst>
            <pc:docMk/>
            <pc:sldMk cId="156916927" sldId="408"/>
            <ac:spMk id="8" creationId="{42A4FC2C-047E-45A5-965D-8E1E3BF09BC6}"/>
          </ac:spMkLst>
        </pc:spChg>
        <pc:picChg chg="add mod ord">
          <ac:chgData name="Matt Lyle" userId="a96e7d453dd11193" providerId="LiveId" clId="{B25B77B5-520E-49F8-89D4-B510D6CF5BE7}" dt="2024-12-10T10:32:50.633" v="432" actId="14100"/>
          <ac:picMkLst>
            <pc:docMk/>
            <pc:sldMk cId="156916927" sldId="408"/>
            <ac:picMk id="9" creationId="{4E3DC26B-90EF-112A-69E4-4E30C8DD16C8}"/>
          </ac:picMkLst>
        </pc:picChg>
      </pc:sldChg>
      <pc:sldChg chg="addSp modSp new del mod ord modTransition setBg">
        <pc:chgData name="Matt Lyle" userId="a96e7d453dd11193" providerId="LiveId" clId="{B25B77B5-520E-49F8-89D4-B510D6CF5BE7}" dt="2024-12-12T00:23:54.660" v="2302" actId="47"/>
        <pc:sldMkLst>
          <pc:docMk/>
          <pc:sldMk cId="3799224572" sldId="409"/>
        </pc:sldMkLst>
      </pc:sldChg>
      <pc:sldChg chg="addSp delSp modSp new mod modTransition setBg modClrScheme chgLayout">
        <pc:chgData name="Matt Lyle" userId="a96e7d453dd11193" providerId="LiveId" clId="{B25B77B5-520E-49F8-89D4-B510D6CF5BE7}" dt="2024-12-15T00:30:19.698" v="7706" actId="167"/>
        <pc:sldMkLst>
          <pc:docMk/>
          <pc:sldMk cId="3706866713" sldId="410"/>
        </pc:sldMkLst>
        <pc:spChg chg="add mod ord">
          <ac:chgData name="Matt Lyle" userId="a96e7d453dd11193" providerId="LiveId" clId="{B25B77B5-520E-49F8-89D4-B510D6CF5BE7}" dt="2024-12-15T00:30:19.698" v="7706" actId="167"/>
          <ac:spMkLst>
            <pc:docMk/>
            <pc:sldMk cId="3706866713" sldId="410"/>
            <ac:spMk id="2" creationId="{B7706E6F-ADEC-3862-7E29-3F4737747FE0}"/>
          </ac:spMkLst>
        </pc:spChg>
        <pc:spChg chg="add mod">
          <ac:chgData name="Matt Lyle" userId="a96e7d453dd11193" providerId="LiveId" clId="{B25B77B5-520E-49F8-89D4-B510D6CF5BE7}" dt="2024-12-15T00:30:10.467" v="7705" actId="207"/>
          <ac:spMkLst>
            <pc:docMk/>
            <pc:sldMk cId="3706866713" sldId="410"/>
            <ac:spMk id="3" creationId="{D28E4691-CB09-2F3B-FF08-3039841FAB15}"/>
          </ac:spMkLst>
        </pc:spChg>
      </pc:sldChg>
      <pc:sldChg chg="addSp delSp modSp add mod ord modTransition setBg addAnim delAnim modAnim">
        <pc:chgData name="Matt Lyle" userId="a96e7d453dd11193" providerId="LiveId" clId="{B25B77B5-520E-49F8-89D4-B510D6CF5BE7}" dt="2024-12-15T00:41:27.794" v="7752" actId="1036"/>
        <pc:sldMkLst>
          <pc:docMk/>
          <pc:sldMk cId="2711132630" sldId="411"/>
        </pc:sldMkLst>
        <pc:spChg chg="add del mod">
          <ac:chgData name="Matt Lyle" userId="a96e7d453dd11193" providerId="LiveId" clId="{B25B77B5-520E-49F8-89D4-B510D6CF5BE7}" dt="2024-12-15T00:41:27.794" v="7752" actId="1036"/>
          <ac:spMkLst>
            <pc:docMk/>
            <pc:sldMk cId="2711132630" sldId="411"/>
            <ac:spMk id="2" creationId="{52F82473-D7BF-1BD0-96DF-7EF7EE807B50}"/>
          </ac:spMkLst>
        </pc:spChg>
        <pc:spChg chg="mod">
          <ac:chgData name="Matt Lyle" userId="a96e7d453dd11193" providerId="LiveId" clId="{B25B77B5-520E-49F8-89D4-B510D6CF5BE7}" dt="2024-12-14T14:48:03.616" v="7058" actId="207"/>
          <ac:spMkLst>
            <pc:docMk/>
            <pc:sldMk cId="2711132630" sldId="411"/>
            <ac:spMk id="3" creationId="{60BF75C7-2431-C85D-5D4B-71836083D01E}"/>
          </ac:spMkLst>
        </pc:spChg>
        <pc:spChg chg="add del mod">
          <ac:chgData name="Matt Lyle" userId="a96e7d453dd11193" providerId="LiveId" clId="{B25B77B5-520E-49F8-89D4-B510D6CF5BE7}" dt="2024-12-14T14:49:58.090" v="7112" actId="478"/>
          <ac:spMkLst>
            <pc:docMk/>
            <pc:sldMk cId="2711132630" sldId="411"/>
            <ac:spMk id="5" creationId="{4579E2C7-5A58-243A-98C1-81534647A6AE}"/>
          </ac:spMkLst>
        </pc:spChg>
      </pc:sldChg>
      <pc:sldChg chg="addSp modSp add mod modTransition setBg">
        <pc:chgData name="Matt Lyle" userId="a96e7d453dd11193" providerId="LiveId" clId="{B25B77B5-520E-49F8-89D4-B510D6CF5BE7}" dt="2024-12-15T00:36:50.677" v="7733" actId="14100"/>
        <pc:sldMkLst>
          <pc:docMk/>
          <pc:sldMk cId="738078434" sldId="412"/>
        </pc:sldMkLst>
        <pc:spChg chg="add mod">
          <ac:chgData name="Matt Lyle" userId="a96e7d453dd11193" providerId="LiveId" clId="{B25B77B5-520E-49F8-89D4-B510D6CF5BE7}" dt="2024-12-15T00:36:50.677" v="7733" actId="14100"/>
          <ac:spMkLst>
            <pc:docMk/>
            <pc:sldMk cId="738078434" sldId="412"/>
            <ac:spMk id="2" creationId="{2F9555C1-FC8B-85DB-18F9-86039DD59115}"/>
          </ac:spMkLst>
        </pc:spChg>
        <pc:spChg chg="mod">
          <ac:chgData name="Matt Lyle" userId="a96e7d453dd11193" providerId="LiveId" clId="{B25B77B5-520E-49F8-89D4-B510D6CF5BE7}" dt="2024-12-14T15:10:19.834" v="7241" actId="20577"/>
          <ac:spMkLst>
            <pc:docMk/>
            <pc:sldMk cId="738078434" sldId="412"/>
            <ac:spMk id="3" creationId="{46F7558D-8CE4-AE9A-E0EF-94C403A5B510}"/>
          </ac:spMkLst>
        </pc:spChg>
      </pc:sldChg>
      <pc:sldChg chg="addSp modSp add mod modTransition setBg modAnim">
        <pc:chgData name="Matt Lyle" userId="a96e7d453dd11193" providerId="LiveId" clId="{B25B77B5-520E-49F8-89D4-B510D6CF5BE7}" dt="2024-12-15T00:36:39.099" v="7730" actId="14100"/>
        <pc:sldMkLst>
          <pc:docMk/>
          <pc:sldMk cId="668281581" sldId="413"/>
        </pc:sldMkLst>
        <pc:spChg chg="add mod">
          <ac:chgData name="Matt Lyle" userId="a96e7d453dd11193" providerId="LiveId" clId="{B25B77B5-520E-49F8-89D4-B510D6CF5BE7}" dt="2024-12-14T14:36:58.320" v="6982" actId="14100"/>
          <ac:spMkLst>
            <pc:docMk/>
            <pc:sldMk cId="668281581" sldId="413"/>
            <ac:spMk id="2" creationId="{4CCEEA96-7E01-446C-1E73-56FCEC42D967}"/>
          </ac:spMkLst>
        </pc:spChg>
        <pc:spChg chg="mod">
          <ac:chgData name="Matt Lyle" userId="a96e7d453dd11193" providerId="LiveId" clId="{B25B77B5-520E-49F8-89D4-B510D6CF5BE7}" dt="2024-12-14T15:13:21.772" v="7289"/>
          <ac:spMkLst>
            <pc:docMk/>
            <pc:sldMk cId="668281581" sldId="413"/>
            <ac:spMk id="3" creationId="{F3F0E3C1-7313-1705-755E-A2953D00667C}"/>
          </ac:spMkLst>
        </pc:spChg>
        <pc:spChg chg="add mod">
          <ac:chgData name="Matt Lyle" userId="a96e7d453dd11193" providerId="LiveId" clId="{B25B77B5-520E-49F8-89D4-B510D6CF5BE7}" dt="2024-12-15T00:36:39.099" v="7730" actId="14100"/>
          <ac:spMkLst>
            <pc:docMk/>
            <pc:sldMk cId="668281581" sldId="413"/>
            <ac:spMk id="4" creationId="{9226064F-6FB7-AD88-5B02-0149B17DF0C3}"/>
          </ac:spMkLst>
        </pc:spChg>
        <pc:spChg chg="add mod">
          <ac:chgData name="Matt Lyle" userId="a96e7d453dd11193" providerId="LiveId" clId="{B25B77B5-520E-49F8-89D4-B510D6CF5BE7}" dt="2024-12-14T14:52:52.092" v="7186" actId="1036"/>
          <ac:spMkLst>
            <pc:docMk/>
            <pc:sldMk cId="668281581" sldId="413"/>
            <ac:spMk id="5" creationId="{63A1CC65-8A17-B0F2-12C6-2CBE0B22E377}"/>
          </ac:spMkLst>
        </pc:spChg>
        <pc:spChg chg="add mod">
          <ac:chgData name="Matt Lyle" userId="a96e7d453dd11193" providerId="LiveId" clId="{B25B77B5-520E-49F8-89D4-B510D6CF5BE7}" dt="2024-12-14T15:13:04.840" v="7288"/>
          <ac:spMkLst>
            <pc:docMk/>
            <pc:sldMk cId="668281581" sldId="413"/>
            <ac:spMk id="6" creationId="{BF38F8F8-3603-40DA-0202-95CA51C9DB1F}"/>
          </ac:spMkLst>
        </pc:spChg>
      </pc:sldChg>
      <pc:sldChg chg="addSp delSp modSp new mod ord modTransition">
        <pc:chgData name="Matt Lyle" userId="a96e7d453dd11193" providerId="LiveId" clId="{B25B77B5-520E-49F8-89D4-B510D6CF5BE7}" dt="2024-12-11T23:34:41.921" v="2111"/>
        <pc:sldMkLst>
          <pc:docMk/>
          <pc:sldMk cId="3967346419" sldId="414"/>
        </pc:sldMkLst>
        <pc:spChg chg="add mod">
          <ac:chgData name="Matt Lyle" userId="a96e7d453dd11193" providerId="LiveId" clId="{B25B77B5-520E-49F8-89D4-B510D6CF5BE7}" dt="2024-12-11T11:30:13.479" v="708" actId="6549"/>
          <ac:spMkLst>
            <pc:docMk/>
            <pc:sldMk cId="3967346419" sldId="414"/>
            <ac:spMk id="6" creationId="{DCCE424C-E325-48CC-2274-02766E08859A}"/>
          </ac:spMkLst>
        </pc:spChg>
      </pc:sldChg>
      <pc:sldChg chg="addSp delSp modSp new mod ord modTransition delAnim modAnim">
        <pc:chgData name="Matt Lyle" userId="a96e7d453dd11193" providerId="LiveId" clId="{B25B77B5-520E-49F8-89D4-B510D6CF5BE7}" dt="2024-12-15T00:27:36.653" v="7656" actId="20577"/>
        <pc:sldMkLst>
          <pc:docMk/>
          <pc:sldMk cId="4022971174" sldId="415"/>
        </pc:sldMkLst>
        <pc:spChg chg="add mod">
          <ac:chgData name="Matt Lyle" userId="a96e7d453dd11193" providerId="LiveId" clId="{B25B77B5-520E-49F8-89D4-B510D6CF5BE7}" dt="2024-12-15T00:23:58.550" v="7533" actId="1076"/>
          <ac:spMkLst>
            <pc:docMk/>
            <pc:sldMk cId="4022971174" sldId="415"/>
            <ac:spMk id="3" creationId="{34411529-465D-0A57-C758-A3FEC534A751}"/>
          </ac:spMkLst>
        </pc:spChg>
        <pc:spChg chg="add del mod">
          <ac:chgData name="Matt Lyle" userId="a96e7d453dd11193" providerId="LiveId" clId="{B25B77B5-520E-49F8-89D4-B510D6CF5BE7}" dt="2024-12-15T00:24:26.426" v="7538" actId="22"/>
          <ac:spMkLst>
            <pc:docMk/>
            <pc:sldMk cId="4022971174" sldId="415"/>
            <ac:spMk id="4" creationId="{CF55435F-6F8B-539B-48A3-28BDF7227A69}"/>
          </ac:spMkLst>
        </pc:spChg>
        <pc:spChg chg="add mod">
          <ac:chgData name="Matt Lyle" userId="a96e7d453dd11193" providerId="LiveId" clId="{B25B77B5-520E-49F8-89D4-B510D6CF5BE7}" dt="2024-12-15T00:27:36.653" v="7656" actId="20577"/>
          <ac:spMkLst>
            <pc:docMk/>
            <pc:sldMk cId="4022971174" sldId="415"/>
            <ac:spMk id="6" creationId="{6E6304EE-4B54-64F8-A366-288946F778B0}"/>
          </ac:spMkLst>
        </pc:spChg>
        <pc:spChg chg="add del mod">
          <ac:chgData name="Matt Lyle" userId="a96e7d453dd11193" providerId="LiveId" clId="{B25B77B5-520E-49F8-89D4-B510D6CF5BE7}" dt="2024-12-14T03:21:06.383" v="6306" actId="478"/>
          <ac:spMkLst>
            <pc:docMk/>
            <pc:sldMk cId="4022971174" sldId="415"/>
            <ac:spMk id="8" creationId="{86F9D297-56D1-C753-7692-63D44B1905D0}"/>
          </ac:spMkLst>
        </pc:spChg>
        <pc:spChg chg="add del mod">
          <ac:chgData name="Matt Lyle" userId="a96e7d453dd11193" providerId="LiveId" clId="{B25B77B5-520E-49F8-89D4-B510D6CF5BE7}" dt="2024-12-14T03:21:06.383" v="6306" actId="478"/>
          <ac:spMkLst>
            <pc:docMk/>
            <pc:sldMk cId="4022971174" sldId="415"/>
            <ac:spMk id="11" creationId="{906FB7AE-AC22-209A-F6A9-D17B98F0DBB2}"/>
          </ac:spMkLst>
        </pc:spChg>
        <pc:spChg chg="add del mod">
          <ac:chgData name="Matt Lyle" userId="a96e7d453dd11193" providerId="LiveId" clId="{B25B77B5-520E-49F8-89D4-B510D6CF5BE7}" dt="2024-12-14T03:19:42.281" v="6268" actId="478"/>
          <ac:spMkLst>
            <pc:docMk/>
            <pc:sldMk cId="4022971174" sldId="415"/>
            <ac:spMk id="13" creationId="{86736AE8-4D5B-2D2E-B147-AC52DD7F0826}"/>
          </ac:spMkLst>
        </pc:spChg>
      </pc:sldChg>
      <pc:sldChg chg="modSp add mod ord modTransition">
        <pc:chgData name="Matt Lyle" userId="a96e7d453dd11193" providerId="LiveId" clId="{B25B77B5-520E-49F8-89D4-B510D6CF5BE7}" dt="2024-12-12T02:12:08.844" v="3549" actId="2711"/>
        <pc:sldMkLst>
          <pc:docMk/>
          <pc:sldMk cId="2002923399" sldId="416"/>
        </pc:sldMkLst>
        <pc:spChg chg="mod">
          <ac:chgData name="Matt Lyle" userId="a96e7d453dd11193" providerId="LiveId" clId="{B25B77B5-520E-49F8-89D4-B510D6CF5BE7}" dt="2024-12-12T02:12:08.844" v="3549" actId="2711"/>
          <ac:spMkLst>
            <pc:docMk/>
            <pc:sldMk cId="2002923399" sldId="416"/>
            <ac:spMk id="3" creationId="{4B86F9CF-ABB4-847D-469E-29B528DEA4FF}"/>
          </ac:spMkLst>
        </pc:spChg>
      </pc:sldChg>
      <pc:sldChg chg="addSp delSp modSp new mod modTransition setBg">
        <pc:chgData name="Matt Lyle" userId="a96e7d453dd11193" providerId="LiveId" clId="{B25B77B5-520E-49F8-89D4-B510D6CF5BE7}" dt="2024-12-11T23:34:41.921" v="2111"/>
        <pc:sldMkLst>
          <pc:docMk/>
          <pc:sldMk cId="3226735857" sldId="417"/>
        </pc:sldMkLst>
        <pc:spChg chg="add mod">
          <ac:chgData name="Matt Lyle" userId="a96e7d453dd11193" providerId="LiveId" clId="{B25B77B5-520E-49F8-89D4-B510D6CF5BE7}" dt="2024-12-11T14:29:04.988" v="1163"/>
          <ac:spMkLst>
            <pc:docMk/>
            <pc:sldMk cId="3226735857" sldId="417"/>
            <ac:spMk id="12" creationId="{A84EC532-29A0-F911-8278-3553C8D77016}"/>
          </ac:spMkLst>
        </pc:spChg>
        <pc:picChg chg="add mod">
          <ac:chgData name="Matt Lyle" userId="a96e7d453dd11193" providerId="LiveId" clId="{B25B77B5-520E-49F8-89D4-B510D6CF5BE7}" dt="2024-12-11T14:29:14.046" v="1164" actId="14100"/>
          <ac:picMkLst>
            <pc:docMk/>
            <pc:sldMk cId="3226735857" sldId="417"/>
            <ac:picMk id="11" creationId="{197ECC1F-3030-9D2B-6A16-B356CC2710D8}"/>
          </ac:picMkLst>
        </pc:picChg>
      </pc:sldChg>
      <pc:sldChg chg="addSp delSp modSp new mod ord modTransition modAnim modNotesTx">
        <pc:chgData name="Matt Lyle" userId="a96e7d453dd11193" providerId="LiveId" clId="{B25B77B5-520E-49F8-89D4-B510D6CF5BE7}" dt="2024-12-13T14:16:37.524" v="5708"/>
        <pc:sldMkLst>
          <pc:docMk/>
          <pc:sldMk cId="1479483738" sldId="418"/>
        </pc:sldMkLst>
      </pc:sldChg>
      <pc:sldChg chg="addSp delSp modSp add mod modTransition">
        <pc:chgData name="Matt Lyle" userId="a96e7d453dd11193" providerId="LiveId" clId="{B25B77B5-520E-49F8-89D4-B510D6CF5BE7}" dt="2024-12-11T23:34:41.921" v="2111"/>
        <pc:sldMkLst>
          <pc:docMk/>
          <pc:sldMk cId="1387589269" sldId="419"/>
        </pc:sldMkLst>
        <pc:spChg chg="add mod">
          <ac:chgData name="Matt Lyle" userId="a96e7d453dd11193" providerId="LiveId" clId="{B25B77B5-520E-49F8-89D4-B510D6CF5BE7}" dt="2024-12-11T14:46:02.195" v="1470" actId="20577"/>
          <ac:spMkLst>
            <pc:docMk/>
            <pc:sldMk cId="1387589269" sldId="419"/>
            <ac:spMk id="8" creationId="{62D15E57-578E-AF59-ABF0-FA8DE7F7236A}"/>
          </ac:spMkLst>
        </pc:spChg>
        <pc:spChg chg="add mod">
          <ac:chgData name="Matt Lyle" userId="a96e7d453dd11193" providerId="LiveId" clId="{B25B77B5-520E-49F8-89D4-B510D6CF5BE7}" dt="2024-12-11T23:32:30.668" v="2013" actId="6549"/>
          <ac:spMkLst>
            <pc:docMk/>
            <pc:sldMk cId="1387589269" sldId="419"/>
            <ac:spMk id="9" creationId="{D6A40EFC-1DC0-94CD-426C-3CABE5F5CB80}"/>
          </ac:spMkLst>
        </pc:spChg>
        <pc:spChg chg="add mod">
          <ac:chgData name="Matt Lyle" userId="a96e7d453dd11193" providerId="LiveId" clId="{B25B77B5-520E-49F8-89D4-B510D6CF5BE7}" dt="2024-12-11T23:32:29.683" v="2011" actId="20577"/>
          <ac:spMkLst>
            <pc:docMk/>
            <pc:sldMk cId="1387589269" sldId="419"/>
            <ac:spMk id="10" creationId="{6BDBDB84-19D4-EAB1-DDDE-B97966DD535E}"/>
          </ac:spMkLst>
        </pc:spChg>
        <pc:spChg chg="add mod">
          <ac:chgData name="Matt Lyle" userId="a96e7d453dd11193" providerId="LiveId" clId="{B25B77B5-520E-49F8-89D4-B510D6CF5BE7}" dt="2024-12-11T23:31:37.308" v="2002" actId="403"/>
          <ac:spMkLst>
            <pc:docMk/>
            <pc:sldMk cId="1387589269" sldId="419"/>
            <ac:spMk id="13" creationId="{710949E0-DB92-3042-4B2A-4C3D8174CF27}"/>
          </ac:spMkLst>
        </pc:spChg>
        <pc:picChg chg="add mod">
          <ac:chgData name="Matt Lyle" userId="a96e7d453dd11193" providerId="LiveId" clId="{B25B77B5-520E-49F8-89D4-B510D6CF5BE7}" dt="2024-12-11T14:46:11.189" v="1488" actId="1036"/>
          <ac:picMkLst>
            <pc:docMk/>
            <pc:sldMk cId="1387589269" sldId="419"/>
            <ac:picMk id="3" creationId="{942D157A-D535-9829-4CA5-6C419E82DF94}"/>
          </ac:picMkLst>
        </pc:picChg>
        <pc:picChg chg="add mod">
          <ac:chgData name="Matt Lyle" userId="a96e7d453dd11193" providerId="LiveId" clId="{B25B77B5-520E-49F8-89D4-B510D6CF5BE7}" dt="2024-12-11T14:46:11.189" v="1488" actId="1036"/>
          <ac:picMkLst>
            <pc:docMk/>
            <pc:sldMk cId="1387589269" sldId="419"/>
            <ac:picMk id="5" creationId="{3A45304F-F6EF-3182-76B3-522573E114C5}"/>
          </ac:picMkLst>
        </pc:picChg>
        <pc:picChg chg="add mod">
          <ac:chgData name="Matt Lyle" userId="a96e7d453dd11193" providerId="LiveId" clId="{B25B77B5-520E-49F8-89D4-B510D6CF5BE7}" dt="2024-12-11T14:46:11.189" v="1488" actId="1036"/>
          <ac:picMkLst>
            <pc:docMk/>
            <pc:sldMk cId="1387589269" sldId="419"/>
            <ac:picMk id="7" creationId="{8911E52C-0DA1-3AA8-4BC4-723DAFBC1CDD}"/>
          </ac:picMkLst>
        </pc:picChg>
      </pc:sldChg>
      <pc:sldChg chg="add del modTransition">
        <pc:chgData name="Matt Lyle" userId="a96e7d453dd11193" providerId="LiveId" clId="{B25B77B5-520E-49F8-89D4-B510D6CF5BE7}" dt="2024-12-12T00:28:55.263" v="2536" actId="47"/>
        <pc:sldMkLst>
          <pc:docMk/>
          <pc:sldMk cId="1388795774" sldId="420"/>
        </pc:sldMkLst>
      </pc:sldChg>
      <pc:sldChg chg="addSp delSp modSp add mod modTransition">
        <pc:chgData name="Matt Lyle" userId="a96e7d453dd11193" providerId="LiveId" clId="{B25B77B5-520E-49F8-89D4-B510D6CF5BE7}" dt="2024-12-12T02:14:19.818" v="3583" actId="20577"/>
        <pc:sldMkLst>
          <pc:docMk/>
          <pc:sldMk cId="1337939798" sldId="421"/>
        </pc:sldMkLst>
        <pc:spChg chg="add mod">
          <ac:chgData name="Matt Lyle" userId="a96e7d453dd11193" providerId="LiveId" clId="{B25B77B5-520E-49F8-89D4-B510D6CF5BE7}" dt="2024-12-11T14:55:19.959" v="1946"/>
          <ac:spMkLst>
            <pc:docMk/>
            <pc:sldMk cId="1337939798" sldId="421"/>
            <ac:spMk id="6" creationId="{59A76161-7B33-BFAA-F30B-4DBF4C7F7757}"/>
          </ac:spMkLst>
        </pc:spChg>
        <pc:spChg chg="add mod">
          <ac:chgData name="Matt Lyle" userId="a96e7d453dd11193" providerId="LiveId" clId="{B25B77B5-520E-49F8-89D4-B510D6CF5BE7}" dt="2024-12-12T02:14:19.818" v="3583" actId="20577"/>
          <ac:spMkLst>
            <pc:docMk/>
            <pc:sldMk cId="1337939798" sldId="421"/>
            <ac:spMk id="7" creationId="{601A7E13-C080-6BA6-AD91-A135151FB27E}"/>
          </ac:spMkLst>
        </pc:spChg>
        <pc:picChg chg="add mod">
          <ac:chgData name="Matt Lyle" userId="a96e7d453dd11193" providerId="LiveId" clId="{B25B77B5-520E-49F8-89D4-B510D6CF5BE7}" dt="2024-12-11T14:54:21.630" v="1890" actId="1076"/>
          <ac:picMkLst>
            <pc:docMk/>
            <pc:sldMk cId="1337939798" sldId="421"/>
            <ac:picMk id="5" creationId="{9397C3F0-3AFA-338F-C854-F205DA605D3A}"/>
          </ac:picMkLst>
        </pc:picChg>
      </pc:sldChg>
      <pc:sldChg chg="addSp delSp modSp add mod modTransition">
        <pc:chgData name="Matt Lyle" userId="a96e7d453dd11193" providerId="LiveId" clId="{B25B77B5-520E-49F8-89D4-B510D6CF5BE7}" dt="2024-12-12T02:16:16.623" v="3594" actId="20577"/>
        <pc:sldMkLst>
          <pc:docMk/>
          <pc:sldMk cId="946796935" sldId="422"/>
        </pc:sldMkLst>
        <pc:spChg chg="mod">
          <ac:chgData name="Matt Lyle" userId="a96e7d453dd11193" providerId="LiveId" clId="{B25B77B5-520E-49F8-89D4-B510D6CF5BE7}" dt="2024-12-12T02:16:16.623" v="3594" actId="20577"/>
          <ac:spMkLst>
            <pc:docMk/>
            <pc:sldMk cId="946796935" sldId="422"/>
            <ac:spMk id="8" creationId="{ED5DED02-B1C5-61E4-BBC3-057DDD8DB6D5}"/>
          </ac:spMkLst>
        </pc:spChg>
        <pc:spChg chg="add mod">
          <ac:chgData name="Matt Lyle" userId="a96e7d453dd11193" providerId="LiveId" clId="{B25B77B5-520E-49F8-89D4-B510D6CF5BE7}" dt="2024-12-11T23:33:58.124" v="2034" actId="403"/>
          <ac:spMkLst>
            <pc:docMk/>
            <pc:sldMk cId="946796935" sldId="422"/>
            <ac:spMk id="16" creationId="{144CE425-1EAC-B505-6652-F03CCE8BE293}"/>
          </ac:spMkLst>
        </pc:spChg>
        <pc:spChg chg="add mod">
          <ac:chgData name="Matt Lyle" userId="a96e7d453dd11193" providerId="LiveId" clId="{B25B77B5-520E-49F8-89D4-B510D6CF5BE7}" dt="2024-12-11T23:33:54.063" v="2032" actId="403"/>
          <ac:spMkLst>
            <pc:docMk/>
            <pc:sldMk cId="946796935" sldId="422"/>
            <ac:spMk id="17" creationId="{FB85AD1C-3006-E223-9A00-83418DF37BA5}"/>
          </ac:spMkLst>
        </pc:spChg>
        <pc:spChg chg="add mod">
          <ac:chgData name="Matt Lyle" userId="a96e7d453dd11193" providerId="LiveId" clId="{B25B77B5-520E-49F8-89D4-B510D6CF5BE7}" dt="2024-12-11T23:34:17.833" v="2110" actId="114"/>
          <ac:spMkLst>
            <pc:docMk/>
            <pc:sldMk cId="946796935" sldId="422"/>
            <ac:spMk id="18" creationId="{AEBDAB3D-7427-A96D-2E99-0EA8239221E6}"/>
          </ac:spMkLst>
        </pc:spChg>
        <pc:picChg chg="add mod ord">
          <ac:chgData name="Matt Lyle" userId="a96e7d453dd11193" providerId="LiveId" clId="{B25B77B5-520E-49F8-89D4-B510D6CF5BE7}" dt="2024-12-11T14:48:19.413" v="1540" actId="167"/>
          <ac:picMkLst>
            <pc:docMk/>
            <pc:sldMk cId="946796935" sldId="422"/>
            <ac:picMk id="4" creationId="{9231CC5E-1F30-ADE1-3AE3-D83B5DFAEA47}"/>
          </ac:picMkLst>
        </pc:picChg>
        <pc:picChg chg="add mod ord">
          <ac:chgData name="Matt Lyle" userId="a96e7d453dd11193" providerId="LiveId" clId="{B25B77B5-520E-49F8-89D4-B510D6CF5BE7}" dt="2024-12-11T14:49:21.638" v="1567" actId="1037"/>
          <ac:picMkLst>
            <pc:docMk/>
            <pc:sldMk cId="946796935" sldId="422"/>
            <ac:picMk id="11" creationId="{5683F2F6-70A3-C11F-FCEC-1E228CB6D5DA}"/>
          </ac:picMkLst>
        </pc:picChg>
        <pc:picChg chg="add mod ord">
          <ac:chgData name="Matt Lyle" userId="a96e7d453dd11193" providerId="LiveId" clId="{B25B77B5-520E-49F8-89D4-B510D6CF5BE7}" dt="2024-12-11T14:49:23.528" v="1569" actId="1038"/>
          <ac:picMkLst>
            <pc:docMk/>
            <pc:sldMk cId="946796935" sldId="422"/>
            <ac:picMk id="15" creationId="{12A37F46-91A2-C4C7-C3DE-E2916A51DB06}"/>
          </ac:picMkLst>
        </pc:picChg>
      </pc:sldChg>
      <pc:sldChg chg="addSp delSp modSp add mod modTransition">
        <pc:chgData name="Matt Lyle" userId="a96e7d453dd11193" providerId="LiveId" clId="{B25B77B5-520E-49F8-89D4-B510D6CF5BE7}" dt="2024-12-12T02:13:59.259" v="3553" actId="20577"/>
        <pc:sldMkLst>
          <pc:docMk/>
          <pc:sldMk cId="3591513727" sldId="423"/>
        </pc:sldMkLst>
        <pc:spChg chg="add mod">
          <ac:chgData name="Matt Lyle" userId="a96e7d453dd11193" providerId="LiveId" clId="{B25B77B5-520E-49F8-89D4-B510D6CF5BE7}" dt="2024-12-11T14:54:57.839" v="1920"/>
          <ac:spMkLst>
            <pc:docMk/>
            <pc:sldMk cId="3591513727" sldId="423"/>
            <ac:spMk id="7" creationId="{EFF8C1D7-72E8-6F42-40E8-DD328397E319}"/>
          </ac:spMkLst>
        </pc:spChg>
        <pc:spChg chg="mod">
          <ac:chgData name="Matt Lyle" userId="a96e7d453dd11193" providerId="LiveId" clId="{B25B77B5-520E-49F8-89D4-B510D6CF5BE7}" dt="2024-12-12T02:13:59.259" v="3553" actId="20577"/>
          <ac:spMkLst>
            <pc:docMk/>
            <pc:sldMk cId="3591513727" sldId="423"/>
            <ac:spMk id="8" creationId="{BCAFEAFC-688A-B365-4BE5-4E5D37289970}"/>
          </ac:spMkLst>
        </pc:spChg>
        <pc:picChg chg="add mod">
          <ac:chgData name="Matt Lyle" userId="a96e7d453dd11193" providerId="LiveId" clId="{B25B77B5-520E-49F8-89D4-B510D6CF5BE7}" dt="2024-12-11T14:55:04.775" v="1945" actId="1035"/>
          <ac:picMkLst>
            <pc:docMk/>
            <pc:sldMk cId="3591513727" sldId="423"/>
            <ac:picMk id="3" creationId="{40EAD2C8-F41F-0098-AB6F-633648D4F54B}"/>
          </ac:picMkLst>
        </pc:picChg>
        <pc:picChg chg="add mod">
          <ac:chgData name="Matt Lyle" userId="a96e7d453dd11193" providerId="LiveId" clId="{B25B77B5-520E-49F8-89D4-B510D6CF5BE7}" dt="2024-12-11T14:55:04.775" v="1945" actId="1035"/>
          <ac:picMkLst>
            <pc:docMk/>
            <pc:sldMk cId="3591513727" sldId="423"/>
            <ac:picMk id="6" creationId="{1F13EB17-2A83-CE89-ED4D-5A5586C868C0}"/>
          </ac:picMkLst>
        </pc:picChg>
      </pc:sldChg>
      <pc:sldChg chg="addSp delSp modSp add mod ord modTransition modAnim">
        <pc:chgData name="Matt Lyle" userId="a96e7d453dd11193" providerId="LiveId" clId="{B25B77B5-520E-49F8-89D4-B510D6CF5BE7}" dt="2024-12-12T02:14:38.642" v="3584"/>
        <pc:sldMkLst>
          <pc:docMk/>
          <pc:sldMk cId="122963777" sldId="424"/>
        </pc:sldMkLst>
        <pc:spChg chg="add mod">
          <ac:chgData name="Matt Lyle" userId="a96e7d453dd11193" providerId="LiveId" clId="{B25B77B5-520E-49F8-89D4-B510D6CF5BE7}" dt="2024-12-12T00:28:25.799" v="2535" actId="207"/>
          <ac:spMkLst>
            <pc:docMk/>
            <pc:sldMk cId="122963777" sldId="424"/>
            <ac:spMk id="3" creationId="{00E653E8-95A9-C8C5-6BCC-6478E2ACB113}"/>
          </ac:spMkLst>
        </pc:spChg>
        <pc:spChg chg="add del">
          <ac:chgData name="Matt Lyle" userId="a96e7d453dd11193" providerId="LiveId" clId="{B25B77B5-520E-49F8-89D4-B510D6CF5BE7}" dt="2024-12-11T23:36:46.342" v="2131" actId="478"/>
          <ac:spMkLst>
            <pc:docMk/>
            <pc:sldMk cId="122963777" sldId="424"/>
            <ac:spMk id="12" creationId="{44507285-6E5B-11FD-F84F-CEA589B5CEC1}"/>
          </ac:spMkLst>
        </pc:spChg>
        <pc:picChg chg="mod">
          <ac:chgData name="Matt Lyle" userId="a96e7d453dd11193" providerId="LiveId" clId="{B25B77B5-520E-49F8-89D4-B510D6CF5BE7}" dt="2024-12-11T23:36:32.224" v="2128" actId="1076"/>
          <ac:picMkLst>
            <pc:docMk/>
            <pc:sldMk cId="122963777" sldId="424"/>
            <ac:picMk id="11" creationId="{33E95FC9-66B5-954D-D389-03937A9D8222}"/>
          </ac:picMkLst>
        </pc:picChg>
      </pc:sldChg>
      <pc:sldChg chg="addSp delSp modSp add mod delAnim modAnim">
        <pc:chgData name="Matt Lyle" userId="a96e7d453dd11193" providerId="LiveId" clId="{B25B77B5-520E-49F8-89D4-B510D6CF5BE7}" dt="2024-12-12T00:10:31.197" v="2276" actId="478"/>
        <pc:sldMkLst>
          <pc:docMk/>
          <pc:sldMk cId="2298226005" sldId="425"/>
        </pc:sldMkLst>
        <pc:spChg chg="add mod">
          <ac:chgData name="Matt Lyle" userId="a96e7d453dd11193" providerId="LiveId" clId="{B25B77B5-520E-49F8-89D4-B510D6CF5BE7}" dt="2024-12-11T23:49:39.194" v="2254"/>
          <ac:spMkLst>
            <pc:docMk/>
            <pc:sldMk cId="2298226005" sldId="425"/>
            <ac:spMk id="5" creationId="{63376E62-C3E4-A379-7153-24A339FA5B79}"/>
          </ac:spMkLst>
        </pc:spChg>
        <pc:spChg chg="add mod">
          <ac:chgData name="Matt Lyle" userId="a96e7d453dd11193" providerId="LiveId" clId="{B25B77B5-520E-49F8-89D4-B510D6CF5BE7}" dt="2024-12-11T23:49:39.194" v="2254"/>
          <ac:spMkLst>
            <pc:docMk/>
            <pc:sldMk cId="2298226005" sldId="425"/>
            <ac:spMk id="6" creationId="{9A51BB25-D7F3-FF4A-DFE4-D8CEC622F09D}"/>
          </ac:spMkLst>
        </pc:spChg>
        <pc:spChg chg="add mod">
          <ac:chgData name="Matt Lyle" userId="a96e7d453dd11193" providerId="LiveId" clId="{B25B77B5-520E-49F8-89D4-B510D6CF5BE7}" dt="2024-12-11T23:49:39.194" v="2254"/>
          <ac:spMkLst>
            <pc:docMk/>
            <pc:sldMk cId="2298226005" sldId="425"/>
            <ac:spMk id="7" creationId="{7A2AAFCA-E170-6CDA-F4C1-AD4614CBE833}"/>
          </ac:spMkLst>
        </pc:spChg>
        <pc:spChg chg="add mod">
          <ac:chgData name="Matt Lyle" userId="a96e7d453dd11193" providerId="LiveId" clId="{B25B77B5-520E-49F8-89D4-B510D6CF5BE7}" dt="2024-12-11T23:49:48.789" v="2259" actId="113"/>
          <ac:spMkLst>
            <pc:docMk/>
            <pc:sldMk cId="2298226005" sldId="425"/>
            <ac:spMk id="8" creationId="{CAE4178C-E8A7-5591-A242-E079F3E17623}"/>
          </ac:spMkLst>
        </pc:spChg>
        <pc:spChg chg="add mod">
          <ac:chgData name="Matt Lyle" userId="a96e7d453dd11193" providerId="LiveId" clId="{B25B77B5-520E-49F8-89D4-B510D6CF5BE7}" dt="2024-12-11T23:49:52.308" v="2260" actId="113"/>
          <ac:spMkLst>
            <pc:docMk/>
            <pc:sldMk cId="2298226005" sldId="425"/>
            <ac:spMk id="9" creationId="{60BFD007-18A9-C556-5166-7698791A800D}"/>
          </ac:spMkLst>
        </pc:spChg>
        <pc:spChg chg="add mod">
          <ac:chgData name="Matt Lyle" userId="a96e7d453dd11193" providerId="LiveId" clId="{B25B77B5-520E-49F8-89D4-B510D6CF5BE7}" dt="2024-12-11T23:49:39.194" v="2254"/>
          <ac:spMkLst>
            <pc:docMk/>
            <pc:sldMk cId="2298226005" sldId="425"/>
            <ac:spMk id="14" creationId="{345116C9-74A2-A809-7DB4-4DA1A881EFA2}"/>
          </ac:spMkLst>
        </pc:spChg>
        <pc:graphicFrameChg chg="add mod modGraphic">
          <ac:chgData name="Matt Lyle" userId="a96e7d453dd11193" providerId="LiveId" clId="{B25B77B5-520E-49F8-89D4-B510D6CF5BE7}" dt="2024-12-11T23:50:12.820" v="2262" actId="113"/>
          <ac:graphicFrameMkLst>
            <pc:docMk/>
            <pc:sldMk cId="2298226005" sldId="425"/>
            <ac:graphicFrameMk id="4" creationId="{C9F1BB84-078F-6F90-BD31-A9BE8EF9B28C}"/>
          </ac:graphicFrameMkLst>
        </pc:graphicFrameChg>
      </pc:sldChg>
      <pc:sldChg chg="new del">
        <pc:chgData name="Matt Lyle" userId="a96e7d453dd11193" providerId="LiveId" clId="{B25B77B5-520E-49F8-89D4-B510D6CF5BE7}" dt="2024-12-12T00:14:30.849" v="2278" actId="680"/>
        <pc:sldMkLst>
          <pc:docMk/>
          <pc:sldMk cId="2974686736" sldId="426"/>
        </pc:sldMkLst>
      </pc:sldChg>
      <pc:sldChg chg="addSp modSp new ord modTransition">
        <pc:chgData name="Matt Lyle" userId="a96e7d453dd11193" providerId="LiveId" clId="{B25B77B5-520E-49F8-89D4-B510D6CF5BE7}" dt="2024-12-12T02:17:25.095" v="3599"/>
        <pc:sldMkLst>
          <pc:docMk/>
          <pc:sldMk cId="4208956839" sldId="426"/>
        </pc:sldMkLst>
        <pc:spChg chg="add mod">
          <ac:chgData name="Matt Lyle" userId="a96e7d453dd11193" providerId="LiveId" clId="{B25B77B5-520E-49F8-89D4-B510D6CF5BE7}" dt="2024-12-12T00:15:52.219" v="2280"/>
          <ac:spMkLst>
            <pc:docMk/>
            <pc:sldMk cId="4208956839" sldId="426"/>
            <ac:spMk id="2" creationId="{4D220FDD-00D2-2A8F-6E56-729DBD3DB045}"/>
          </ac:spMkLst>
        </pc:spChg>
        <pc:spChg chg="add mod">
          <ac:chgData name="Matt Lyle" userId="a96e7d453dd11193" providerId="LiveId" clId="{B25B77B5-520E-49F8-89D4-B510D6CF5BE7}" dt="2024-12-12T00:15:52.219" v="2280"/>
          <ac:spMkLst>
            <pc:docMk/>
            <pc:sldMk cId="4208956839" sldId="426"/>
            <ac:spMk id="3" creationId="{6C8C8C95-3B45-8BC9-383E-27A396FE3992}"/>
          </ac:spMkLst>
        </pc:spChg>
      </pc:sldChg>
      <pc:sldChg chg="addSp delSp modSp new mod modTransition setBg modClrScheme chgLayout">
        <pc:chgData name="Matt Lyle" userId="a96e7d453dd11193" providerId="LiveId" clId="{B25B77B5-520E-49F8-89D4-B510D6CF5BE7}" dt="2024-12-14T15:45:26.134" v="7492" actId="167"/>
        <pc:sldMkLst>
          <pc:docMk/>
          <pc:sldMk cId="2538432679" sldId="427"/>
        </pc:sldMkLst>
        <pc:spChg chg="add mod">
          <ac:chgData name="Matt Lyle" userId="a96e7d453dd11193" providerId="LiveId" clId="{B25B77B5-520E-49F8-89D4-B510D6CF5BE7}" dt="2024-12-12T00:27:09.309" v="2533" actId="207"/>
          <ac:spMkLst>
            <pc:docMk/>
            <pc:sldMk cId="2538432679" sldId="427"/>
            <ac:spMk id="6" creationId="{124AF8B3-C083-B49A-38A1-41E93F2C26C6}"/>
          </ac:spMkLst>
        </pc:spChg>
        <pc:picChg chg="add del mod">
          <ac:chgData name="Matt Lyle" userId="a96e7d453dd11193" providerId="LiveId" clId="{B25B77B5-520E-49F8-89D4-B510D6CF5BE7}" dt="2024-12-14T15:45:25.418" v="7487" actId="478"/>
          <ac:picMkLst>
            <pc:docMk/>
            <pc:sldMk cId="2538432679" sldId="427"/>
            <ac:picMk id="3" creationId="{D7F5E9F4-8851-625D-C319-E5C3A4ED40F2}"/>
          </ac:picMkLst>
        </pc:picChg>
        <pc:picChg chg="add mod ord">
          <ac:chgData name="Matt Lyle" userId="a96e7d453dd11193" providerId="LiveId" clId="{B25B77B5-520E-49F8-89D4-B510D6CF5BE7}" dt="2024-12-14T15:45:26.134" v="7492" actId="167"/>
          <ac:picMkLst>
            <pc:docMk/>
            <pc:sldMk cId="2538432679" sldId="427"/>
            <ac:picMk id="4" creationId="{54942BE7-4B7C-16B7-20E5-74E437C1F0A7}"/>
          </ac:picMkLst>
        </pc:picChg>
      </pc:sldChg>
      <pc:sldChg chg="addSp delSp modSp add mod ord">
        <pc:chgData name="Matt Lyle" userId="a96e7d453dd11193" providerId="LiveId" clId="{B25B77B5-520E-49F8-89D4-B510D6CF5BE7}" dt="2024-12-13T14:01:13.978" v="5695" actId="478"/>
        <pc:sldMkLst>
          <pc:docMk/>
          <pc:sldMk cId="3719446593" sldId="428"/>
        </pc:sldMkLst>
        <pc:spChg chg="mod">
          <ac:chgData name="Matt Lyle" userId="a96e7d453dd11193" providerId="LiveId" clId="{B25B77B5-520E-49F8-89D4-B510D6CF5BE7}" dt="2024-12-13T14:01:06.968" v="5694" actId="6549"/>
          <ac:spMkLst>
            <pc:docMk/>
            <pc:sldMk cId="3719446593" sldId="428"/>
            <ac:spMk id="3" creationId="{92001645-B727-47ED-71FD-5F297FC8068D}"/>
          </ac:spMkLst>
        </pc:spChg>
      </pc:sldChg>
      <pc:sldChg chg="modSp add mod ord">
        <pc:chgData name="Matt Lyle" userId="a96e7d453dd11193" providerId="LiveId" clId="{B25B77B5-520E-49F8-89D4-B510D6CF5BE7}" dt="2024-12-12T02:11:17.694" v="3542" actId="2711"/>
        <pc:sldMkLst>
          <pc:docMk/>
          <pc:sldMk cId="731775284" sldId="429"/>
        </pc:sldMkLst>
        <pc:spChg chg="mod">
          <ac:chgData name="Matt Lyle" userId="a96e7d453dd11193" providerId="LiveId" clId="{B25B77B5-520E-49F8-89D4-B510D6CF5BE7}" dt="2024-12-12T02:11:17.694" v="3542" actId="2711"/>
          <ac:spMkLst>
            <pc:docMk/>
            <pc:sldMk cId="731775284" sldId="429"/>
            <ac:spMk id="3" creationId="{C7D8CC83-039A-C901-04B7-C23AA4283440}"/>
          </ac:spMkLst>
        </pc:spChg>
      </pc:sldChg>
      <pc:sldChg chg="addSp delSp modSp new mod ord modTransition modNotesTx">
        <pc:chgData name="Matt Lyle" userId="a96e7d453dd11193" providerId="LiveId" clId="{B25B77B5-520E-49F8-89D4-B510D6CF5BE7}" dt="2024-12-12T02:17:04.815" v="3596"/>
        <pc:sldMkLst>
          <pc:docMk/>
          <pc:sldMk cId="3698489072" sldId="430"/>
        </pc:sldMkLst>
        <pc:picChg chg="add mod modCrop">
          <ac:chgData name="Matt Lyle" userId="a96e7d453dd11193" providerId="LiveId" clId="{B25B77B5-520E-49F8-89D4-B510D6CF5BE7}" dt="2024-12-12T01:12:30.120" v="2582" actId="14100"/>
          <ac:picMkLst>
            <pc:docMk/>
            <pc:sldMk cId="3698489072" sldId="430"/>
            <ac:picMk id="4" creationId="{2464CB98-0059-80C7-5F07-19BCB724A4AA}"/>
          </ac:picMkLst>
        </pc:picChg>
      </pc:sldChg>
      <pc:sldChg chg="addSp delSp modSp new mod ord modTransition setBg modNotesTx">
        <pc:chgData name="Matt Lyle" userId="a96e7d453dd11193" providerId="LiveId" clId="{B25B77B5-520E-49F8-89D4-B510D6CF5BE7}" dt="2024-12-14T02:54:09.485" v="6209"/>
        <pc:sldMkLst>
          <pc:docMk/>
          <pc:sldMk cId="2727327238" sldId="431"/>
        </pc:sldMkLst>
        <pc:spChg chg="add mod">
          <ac:chgData name="Matt Lyle" userId="a96e7d453dd11193" providerId="LiveId" clId="{B25B77B5-520E-49F8-89D4-B510D6CF5BE7}" dt="2024-12-14T02:53:13.660" v="6200" actId="207"/>
          <ac:spMkLst>
            <pc:docMk/>
            <pc:sldMk cId="2727327238" sldId="431"/>
            <ac:spMk id="4" creationId="{55B285FB-C0BC-234B-47DF-2FA98D3F0354}"/>
          </ac:spMkLst>
        </pc:spChg>
        <pc:spChg chg="add mod">
          <ac:chgData name="Matt Lyle" userId="a96e7d453dd11193" providerId="LiveId" clId="{B25B77B5-520E-49F8-89D4-B510D6CF5BE7}" dt="2024-12-14T02:52:30.783" v="6195" actId="207"/>
          <ac:spMkLst>
            <pc:docMk/>
            <pc:sldMk cId="2727327238" sldId="431"/>
            <ac:spMk id="5" creationId="{90E71418-E197-FE1B-2738-08CA253DBA73}"/>
          </ac:spMkLst>
        </pc:spChg>
      </pc:sldChg>
      <pc:sldChg chg="modSp add del mod">
        <pc:chgData name="Matt Lyle" userId="a96e7d453dd11193" providerId="LiveId" clId="{B25B77B5-520E-49F8-89D4-B510D6CF5BE7}" dt="2024-12-12T02:11:48.630" v="3547" actId="47"/>
        <pc:sldMkLst>
          <pc:docMk/>
          <pc:sldMk cId="881203431" sldId="432"/>
        </pc:sldMkLst>
      </pc:sldChg>
      <pc:sldChg chg="addSp delSp modSp new mod ord modTransition setBg delAnim modAnim modNotesTx">
        <pc:chgData name="Matt Lyle" userId="a96e7d453dd11193" providerId="LiveId" clId="{B25B77B5-520E-49F8-89D4-B510D6CF5BE7}" dt="2024-12-14T14:07:35.339" v="6947"/>
        <pc:sldMkLst>
          <pc:docMk/>
          <pc:sldMk cId="2536037034" sldId="433"/>
        </pc:sldMkLst>
        <pc:spChg chg="add mod">
          <ac:chgData name="Matt Lyle" userId="a96e7d453dd11193" providerId="LiveId" clId="{B25B77B5-520E-49F8-89D4-B510D6CF5BE7}" dt="2024-12-12T01:26:34.072" v="2779" actId="6549"/>
          <ac:spMkLst>
            <pc:docMk/>
            <pc:sldMk cId="2536037034" sldId="433"/>
            <ac:spMk id="11" creationId="{152CACD9-783D-9A67-007C-430D179EF32D}"/>
          </ac:spMkLst>
        </pc:spChg>
        <pc:picChg chg="add mod">
          <ac:chgData name="Matt Lyle" userId="a96e7d453dd11193" providerId="LiveId" clId="{B25B77B5-520E-49F8-89D4-B510D6CF5BE7}" dt="2024-12-14T14:07:33.165" v="6946"/>
          <ac:picMkLst>
            <pc:docMk/>
            <pc:sldMk cId="2536037034" sldId="433"/>
            <ac:picMk id="12" creationId="{B59104FE-A3B8-D5CC-E759-E6C2FE41E3CD}"/>
          </ac:picMkLst>
        </pc:picChg>
      </pc:sldChg>
      <pc:sldChg chg="addSp delSp modSp add del mod ord">
        <pc:chgData name="Matt Lyle" userId="a96e7d453dd11193" providerId="LiveId" clId="{B25B77B5-520E-49F8-89D4-B510D6CF5BE7}" dt="2024-12-12T01:48:53.954" v="3157" actId="2890"/>
        <pc:sldMkLst>
          <pc:docMk/>
          <pc:sldMk cId="1749287137" sldId="434"/>
        </pc:sldMkLst>
      </pc:sldChg>
      <pc:sldChg chg="addSp delSp modSp add mod ord modTransition modAnim">
        <pc:chgData name="Matt Lyle" userId="a96e7d453dd11193" providerId="LiveId" clId="{B25B77B5-520E-49F8-89D4-B510D6CF5BE7}" dt="2024-12-13T13:21:31.549" v="5468"/>
        <pc:sldMkLst>
          <pc:docMk/>
          <pc:sldMk cId="2470463276" sldId="434"/>
        </pc:sldMkLst>
        <pc:spChg chg="add mod">
          <ac:chgData name="Matt Lyle" userId="a96e7d453dd11193" providerId="LiveId" clId="{B25B77B5-520E-49F8-89D4-B510D6CF5BE7}" dt="2024-12-12T02:00:23.536" v="3343" actId="14100"/>
          <ac:spMkLst>
            <pc:docMk/>
            <pc:sldMk cId="2470463276" sldId="434"/>
            <ac:spMk id="3" creationId="{8F570AB4-7C35-87AB-C870-4D2CACF01459}"/>
          </ac:spMkLst>
        </pc:spChg>
        <pc:spChg chg="mod">
          <ac:chgData name="Matt Lyle" userId="a96e7d453dd11193" providerId="LiveId" clId="{B25B77B5-520E-49F8-89D4-B510D6CF5BE7}" dt="2024-12-13T13:17:42.095" v="5385" actId="255"/>
          <ac:spMkLst>
            <pc:docMk/>
            <pc:sldMk cId="2470463276" sldId="434"/>
            <ac:spMk id="5" creationId="{57EC863A-AD39-6D21-3E0A-CF9F80A8015D}"/>
          </ac:spMkLst>
        </pc:spChg>
        <pc:spChg chg="add mod">
          <ac:chgData name="Matt Lyle" userId="a96e7d453dd11193" providerId="LiveId" clId="{B25B77B5-520E-49F8-89D4-B510D6CF5BE7}" dt="2024-12-13T13:21:15.727" v="5466" actId="1037"/>
          <ac:spMkLst>
            <pc:docMk/>
            <pc:sldMk cId="2470463276" sldId="434"/>
            <ac:spMk id="6" creationId="{00D90437-C076-09F7-0CE2-293776F1B764}"/>
          </ac:spMkLst>
        </pc:spChg>
        <pc:spChg chg="mod">
          <ac:chgData name="Matt Lyle" userId="a96e7d453dd11193" providerId="LiveId" clId="{B25B77B5-520E-49F8-89D4-B510D6CF5BE7}" dt="2024-12-12T01:51:05.778" v="3190" actId="1076"/>
          <ac:spMkLst>
            <pc:docMk/>
            <pc:sldMk cId="2470463276" sldId="434"/>
            <ac:spMk id="14" creationId="{59C8892F-B0AB-725F-2EA2-FA72A9B23F8E}"/>
          </ac:spMkLst>
        </pc:spChg>
        <pc:graphicFrameChg chg="mod modGraphic">
          <ac:chgData name="Matt Lyle" userId="a96e7d453dd11193" providerId="LiveId" clId="{B25B77B5-520E-49F8-89D4-B510D6CF5BE7}" dt="2024-12-12T01:59:27.149" v="3338"/>
          <ac:graphicFrameMkLst>
            <pc:docMk/>
            <pc:sldMk cId="2470463276" sldId="434"/>
            <ac:graphicFrameMk id="4" creationId="{6B0350BC-DA1F-0871-7EB0-A6EA111E7330}"/>
          </ac:graphicFrameMkLst>
        </pc:graphicFrameChg>
      </pc:sldChg>
      <pc:sldChg chg="addSp delSp modSp new mod modTransition modAnim">
        <pc:chgData name="Matt Lyle" userId="a96e7d453dd11193" providerId="LiveId" clId="{B25B77B5-520E-49F8-89D4-B510D6CF5BE7}" dt="2024-12-14T02:53:56.111" v="6207"/>
        <pc:sldMkLst>
          <pc:docMk/>
          <pc:sldMk cId="499866703" sldId="435"/>
        </pc:sldMkLst>
        <pc:spChg chg="add mod">
          <ac:chgData name="Matt Lyle" userId="a96e7d453dd11193" providerId="LiveId" clId="{B25B77B5-520E-49F8-89D4-B510D6CF5BE7}" dt="2024-12-14T02:53:44.189" v="6204" actId="403"/>
          <ac:spMkLst>
            <pc:docMk/>
            <pc:sldMk cId="499866703" sldId="435"/>
            <ac:spMk id="3" creationId="{13ADD095-73D5-6C3C-90FC-47C114D573AC}"/>
          </ac:spMkLst>
        </pc:spChg>
      </pc:sldChg>
      <pc:sldChg chg="addSp modSp add mod">
        <pc:chgData name="Matt Lyle" userId="a96e7d453dd11193" providerId="LiveId" clId="{B25B77B5-520E-49F8-89D4-B510D6CF5BE7}" dt="2024-12-13T14:26:56.074" v="5846" actId="113"/>
        <pc:sldMkLst>
          <pc:docMk/>
          <pc:sldMk cId="1469522704" sldId="436"/>
        </pc:sldMkLst>
        <pc:spChg chg="add mod ord">
          <ac:chgData name="Matt Lyle" userId="a96e7d453dd11193" providerId="LiveId" clId="{B25B77B5-520E-49F8-89D4-B510D6CF5BE7}" dt="2024-12-13T14:24:41.982" v="5825" actId="167"/>
          <ac:spMkLst>
            <pc:docMk/>
            <pc:sldMk cId="1469522704" sldId="436"/>
            <ac:spMk id="2" creationId="{0FADDACB-E015-E85A-9C17-E3573521D7DC}"/>
          </ac:spMkLst>
        </pc:spChg>
        <pc:spChg chg="mod">
          <ac:chgData name="Matt Lyle" userId="a96e7d453dd11193" providerId="LiveId" clId="{B25B77B5-520E-49F8-89D4-B510D6CF5BE7}" dt="2024-12-13T14:26:56.074" v="5846" actId="113"/>
          <ac:spMkLst>
            <pc:docMk/>
            <pc:sldMk cId="1469522704" sldId="436"/>
            <ac:spMk id="3" creationId="{8823CE90-4FDC-5D51-650F-ED01FED51E3A}"/>
          </ac:spMkLst>
        </pc:spChg>
      </pc:sldChg>
      <pc:sldChg chg="addSp delSp modSp add del mod ord modAnim">
        <pc:chgData name="Matt Lyle" userId="a96e7d453dd11193" providerId="LiveId" clId="{B25B77B5-520E-49F8-89D4-B510D6CF5BE7}" dt="2024-12-14T03:08:26.731" v="6230" actId="47"/>
        <pc:sldMkLst>
          <pc:docMk/>
          <pc:sldMk cId="4066040237" sldId="437"/>
        </pc:sldMkLst>
        <pc:picChg chg="add del mod">
          <ac:chgData name="Matt Lyle" userId="a96e7d453dd11193" providerId="LiveId" clId="{B25B77B5-520E-49F8-89D4-B510D6CF5BE7}" dt="2024-12-14T02:13:12.502" v="6004" actId="21"/>
          <ac:picMkLst>
            <pc:docMk/>
            <pc:sldMk cId="4066040237" sldId="437"/>
            <ac:picMk id="3" creationId="{2BDB5FDA-B6A2-08AD-27D0-BA0FC07576A8}"/>
          </ac:picMkLst>
        </pc:picChg>
      </pc:sldChg>
      <pc:sldChg chg="addSp delSp modSp new del mod setBg modNotesTx">
        <pc:chgData name="Matt Lyle" userId="a96e7d453dd11193" providerId="LiveId" clId="{B25B77B5-520E-49F8-89D4-B510D6CF5BE7}" dt="2024-12-12T02:36:06.566" v="3722" actId="47"/>
        <pc:sldMkLst>
          <pc:docMk/>
          <pc:sldMk cId="2668021705" sldId="438"/>
        </pc:sldMkLst>
      </pc:sldChg>
      <pc:sldChg chg="delSp modSp add mod modTransition">
        <pc:chgData name="Matt Lyle" userId="a96e7d453dd11193" providerId="LiveId" clId="{B25B77B5-520E-49F8-89D4-B510D6CF5BE7}" dt="2024-12-12T02:36:18.746" v="3729" actId="1038"/>
        <pc:sldMkLst>
          <pc:docMk/>
          <pc:sldMk cId="3542534927" sldId="439"/>
        </pc:sldMkLst>
        <pc:spChg chg="mod">
          <ac:chgData name="Matt Lyle" userId="a96e7d453dd11193" providerId="LiveId" clId="{B25B77B5-520E-49F8-89D4-B510D6CF5BE7}" dt="2024-12-12T02:36:18.746" v="3729" actId="1038"/>
          <ac:spMkLst>
            <pc:docMk/>
            <pc:sldMk cId="3542534927" sldId="439"/>
            <ac:spMk id="4" creationId="{E05AB319-7046-FCE2-AB23-17912E629EE6}"/>
          </ac:spMkLst>
        </pc:spChg>
        <pc:picChg chg="mod">
          <ac:chgData name="Matt Lyle" userId="a96e7d453dd11193" providerId="LiveId" clId="{B25B77B5-520E-49F8-89D4-B510D6CF5BE7}" dt="2024-12-12T02:36:00.319" v="3721" actId="1076"/>
          <ac:picMkLst>
            <pc:docMk/>
            <pc:sldMk cId="3542534927" sldId="439"/>
            <ac:picMk id="6" creationId="{5E91E028-19EA-B253-48C5-D815AD9E3F1E}"/>
          </ac:picMkLst>
        </pc:picChg>
      </pc:sldChg>
      <pc:sldChg chg="add del ord">
        <pc:chgData name="Matt Lyle" userId="a96e7d453dd11193" providerId="LiveId" clId="{B25B77B5-520E-49F8-89D4-B510D6CF5BE7}" dt="2024-12-13T13:55:22.644" v="5692" actId="47"/>
        <pc:sldMkLst>
          <pc:docMk/>
          <pc:sldMk cId="3113601867" sldId="440"/>
        </pc:sldMkLst>
      </pc:sldChg>
      <pc:sldChg chg="addSp delSp modSp new mod modTransition modClrScheme addAnim delAnim modAnim chgLayout">
        <pc:chgData name="Matt Lyle" userId="a96e7d453dd11193" providerId="LiveId" clId="{B25B77B5-520E-49F8-89D4-B510D6CF5BE7}" dt="2024-12-13T14:18:41.700" v="5772"/>
        <pc:sldMkLst>
          <pc:docMk/>
          <pc:sldMk cId="4275760523" sldId="441"/>
        </pc:sldMkLst>
        <pc:spChg chg="add mod">
          <ac:chgData name="Matt Lyle" userId="a96e7d453dd11193" providerId="LiveId" clId="{B25B77B5-520E-49F8-89D4-B510D6CF5BE7}" dt="2024-12-13T00:53:12.912" v="4042" actId="1036"/>
          <ac:spMkLst>
            <pc:docMk/>
            <pc:sldMk cId="4275760523" sldId="441"/>
            <ac:spMk id="9" creationId="{724ABEFD-C05F-E577-A938-12326DBEFAB0}"/>
          </ac:spMkLst>
        </pc:spChg>
        <pc:spChg chg="add mod">
          <ac:chgData name="Matt Lyle" userId="a96e7d453dd11193" providerId="LiveId" clId="{B25B77B5-520E-49F8-89D4-B510D6CF5BE7}" dt="2024-12-13T00:59:02.504" v="4073" actId="1076"/>
          <ac:spMkLst>
            <pc:docMk/>
            <pc:sldMk cId="4275760523" sldId="441"/>
            <ac:spMk id="12" creationId="{77B67209-2DA8-1263-9AAB-3285C333CF3A}"/>
          </ac:spMkLst>
        </pc:spChg>
        <pc:spChg chg="add mod">
          <ac:chgData name="Matt Lyle" userId="a96e7d453dd11193" providerId="LiveId" clId="{B25B77B5-520E-49F8-89D4-B510D6CF5BE7}" dt="2024-12-13T00:59:24.049" v="4088" actId="20577"/>
          <ac:spMkLst>
            <pc:docMk/>
            <pc:sldMk cId="4275760523" sldId="441"/>
            <ac:spMk id="13" creationId="{8B3E96B7-89BC-6289-4531-3CD7DEFC95F4}"/>
          </ac:spMkLst>
        </pc:spChg>
        <pc:spChg chg="add mod ord">
          <ac:chgData name="Matt Lyle" userId="a96e7d453dd11193" providerId="LiveId" clId="{B25B77B5-520E-49F8-89D4-B510D6CF5BE7}" dt="2024-12-13T01:07:43.311" v="4710" actId="171"/>
          <ac:spMkLst>
            <pc:docMk/>
            <pc:sldMk cId="4275760523" sldId="441"/>
            <ac:spMk id="14" creationId="{A0F1D4CC-DF0D-983C-44AF-DD831B0D1F2A}"/>
          </ac:spMkLst>
        </pc:spChg>
        <pc:spChg chg="add mod ord">
          <ac:chgData name="Matt Lyle" userId="a96e7d453dd11193" providerId="LiveId" clId="{B25B77B5-520E-49F8-89D4-B510D6CF5BE7}" dt="2024-12-13T01:09:12.985" v="4901" actId="1038"/>
          <ac:spMkLst>
            <pc:docMk/>
            <pc:sldMk cId="4275760523" sldId="441"/>
            <ac:spMk id="16" creationId="{F791CE0B-232D-2CDD-DFEE-4FF194A83639}"/>
          </ac:spMkLst>
        </pc:spChg>
        <pc:spChg chg="add mod">
          <ac:chgData name="Matt Lyle" userId="a96e7d453dd11193" providerId="LiveId" clId="{B25B77B5-520E-49F8-89D4-B510D6CF5BE7}" dt="2024-12-13T01:06:23.534" v="4557" actId="1076"/>
          <ac:spMkLst>
            <pc:docMk/>
            <pc:sldMk cId="4275760523" sldId="441"/>
            <ac:spMk id="18" creationId="{FB305B39-5106-93B6-AA3F-94ACF66FF1D5}"/>
          </ac:spMkLst>
        </pc:spChg>
        <pc:spChg chg="add mod">
          <ac:chgData name="Matt Lyle" userId="a96e7d453dd11193" providerId="LiveId" clId="{B25B77B5-520E-49F8-89D4-B510D6CF5BE7}" dt="2024-12-13T01:12:50.071" v="5080" actId="1076"/>
          <ac:spMkLst>
            <pc:docMk/>
            <pc:sldMk cId="4275760523" sldId="441"/>
            <ac:spMk id="19" creationId="{A9614BD6-0425-4478-C217-84B1BCA79E0B}"/>
          </ac:spMkLst>
        </pc:spChg>
        <pc:spChg chg="add mod">
          <ac:chgData name="Matt Lyle" userId="a96e7d453dd11193" providerId="LiveId" clId="{B25B77B5-520E-49F8-89D4-B510D6CF5BE7}" dt="2024-12-13T01:16:41.803" v="5355" actId="1076"/>
          <ac:spMkLst>
            <pc:docMk/>
            <pc:sldMk cId="4275760523" sldId="441"/>
            <ac:spMk id="22" creationId="{1A0C699C-6240-6249-D03F-3140BC565E50}"/>
          </ac:spMkLst>
        </pc:spChg>
        <pc:spChg chg="add mod">
          <ac:chgData name="Matt Lyle" userId="a96e7d453dd11193" providerId="LiveId" clId="{B25B77B5-520E-49F8-89D4-B510D6CF5BE7}" dt="2024-12-13T01:17:42.207" v="5367" actId="1076"/>
          <ac:spMkLst>
            <pc:docMk/>
            <pc:sldMk cId="4275760523" sldId="441"/>
            <ac:spMk id="24" creationId="{B1D8542E-A96C-1F1C-EA48-249149A75A06}"/>
          </ac:spMkLst>
        </pc:spChg>
        <pc:graphicFrameChg chg="add mod">
          <ac:chgData name="Matt Lyle" userId="a96e7d453dd11193" providerId="LiveId" clId="{B25B77B5-520E-49F8-89D4-B510D6CF5BE7}" dt="2024-12-13T00:58:37.110" v="4066" actId="207"/>
          <ac:graphicFrameMkLst>
            <pc:docMk/>
            <pc:sldMk cId="4275760523" sldId="441"/>
            <ac:graphicFrameMk id="3" creationId="{0B95D0F9-D06E-F95B-6723-EBFF3939B5B1}"/>
          </ac:graphicFrameMkLst>
        </pc:graphicFrameChg>
        <pc:picChg chg="add mod ord modCrop">
          <ac:chgData name="Matt Lyle" userId="a96e7d453dd11193" providerId="LiveId" clId="{B25B77B5-520E-49F8-89D4-B510D6CF5BE7}" dt="2024-12-13T01:15:43.007" v="5340" actId="1036"/>
          <ac:picMkLst>
            <pc:docMk/>
            <pc:sldMk cId="4275760523" sldId="441"/>
            <ac:picMk id="8" creationId="{C7D39B9C-A546-DF1E-9731-F8F273846D8D}"/>
          </ac:picMkLst>
        </pc:picChg>
        <pc:picChg chg="add mod ord">
          <ac:chgData name="Matt Lyle" userId="a96e7d453dd11193" providerId="LiveId" clId="{B25B77B5-520E-49F8-89D4-B510D6CF5BE7}" dt="2024-12-13T01:15:43.007" v="5340" actId="1036"/>
          <ac:picMkLst>
            <pc:docMk/>
            <pc:sldMk cId="4275760523" sldId="441"/>
            <ac:picMk id="15" creationId="{4DD43D9E-C26C-4FF5-FAF8-18259E97CA8D}"/>
          </ac:picMkLst>
        </pc:picChg>
        <pc:picChg chg="add mod modCrop">
          <ac:chgData name="Matt Lyle" userId="a96e7d453dd11193" providerId="LiveId" clId="{B25B77B5-520E-49F8-89D4-B510D6CF5BE7}" dt="2024-12-13T01:15:43.007" v="5340" actId="1036"/>
          <ac:picMkLst>
            <pc:docMk/>
            <pc:sldMk cId="4275760523" sldId="441"/>
            <ac:picMk id="17" creationId="{27258C83-96AB-3CDB-795B-F6229EC89BC8}"/>
          </ac:picMkLst>
        </pc:picChg>
        <pc:picChg chg="add del mod modCrop">
          <ac:chgData name="Matt Lyle" userId="a96e7d453dd11193" providerId="LiveId" clId="{B25B77B5-520E-49F8-89D4-B510D6CF5BE7}" dt="2024-12-13T01:15:23.079" v="5267" actId="1076"/>
          <ac:picMkLst>
            <pc:docMk/>
            <pc:sldMk cId="4275760523" sldId="441"/>
            <ac:picMk id="21" creationId="{BA7FA1BC-1728-F20B-6E77-FDD311B79A21}"/>
          </ac:picMkLst>
        </pc:picChg>
      </pc:sldChg>
      <pc:sldChg chg="addSp delSp modSp new mod ord modTransition setBg modNotesTx">
        <pc:chgData name="Matt Lyle" userId="a96e7d453dd11193" providerId="LiveId" clId="{B25B77B5-520E-49F8-89D4-B510D6CF5BE7}" dt="2024-12-13T14:03:06.495" v="5700"/>
        <pc:sldMkLst>
          <pc:docMk/>
          <pc:sldMk cId="3970111109" sldId="442"/>
        </pc:sldMkLst>
        <pc:spChg chg="add mod">
          <ac:chgData name="Matt Lyle" userId="a96e7d453dd11193" providerId="LiveId" clId="{B25B77B5-520E-49F8-89D4-B510D6CF5BE7}" dt="2024-12-13T13:31:12.612" v="5505"/>
          <ac:spMkLst>
            <pc:docMk/>
            <pc:sldMk cId="3970111109" sldId="442"/>
            <ac:spMk id="9" creationId="{DE86D09A-D32C-3D69-2B82-53AF66BB964D}"/>
          </ac:spMkLst>
        </pc:spChg>
        <pc:spChg chg="add mod">
          <ac:chgData name="Matt Lyle" userId="a96e7d453dd11193" providerId="LiveId" clId="{B25B77B5-520E-49F8-89D4-B510D6CF5BE7}" dt="2024-12-13T13:32:22.014" v="5546" actId="1076"/>
          <ac:spMkLst>
            <pc:docMk/>
            <pc:sldMk cId="3970111109" sldId="442"/>
            <ac:spMk id="11" creationId="{85E30C7C-BBAC-AC6F-EA3F-8F43B3A1EFDF}"/>
          </ac:spMkLst>
        </pc:spChg>
        <pc:spChg chg="add mod">
          <ac:chgData name="Matt Lyle" userId="a96e7d453dd11193" providerId="LiveId" clId="{B25B77B5-520E-49F8-89D4-B510D6CF5BE7}" dt="2024-12-13T13:46:51.901" v="5617"/>
          <ac:spMkLst>
            <pc:docMk/>
            <pc:sldMk cId="3970111109" sldId="442"/>
            <ac:spMk id="14" creationId="{F106D87A-894F-D37E-1BDC-03A94A675BFE}"/>
          </ac:spMkLst>
        </pc:spChg>
        <pc:picChg chg="add mod">
          <ac:chgData name="Matt Lyle" userId="a96e7d453dd11193" providerId="LiveId" clId="{B25B77B5-520E-49F8-89D4-B510D6CF5BE7}" dt="2024-12-13T13:31:12.612" v="5505"/>
          <ac:picMkLst>
            <pc:docMk/>
            <pc:sldMk cId="3970111109" sldId="442"/>
            <ac:picMk id="10" creationId="{F799C388-5C28-DDF1-12C6-5474EDBFC6FF}"/>
          </ac:picMkLst>
        </pc:picChg>
      </pc:sldChg>
      <pc:sldChg chg="addSp delSp modSp add mod ord modTransition modAnim">
        <pc:chgData name="Matt Lyle" userId="a96e7d453dd11193" providerId="LiveId" clId="{B25B77B5-520E-49F8-89D4-B510D6CF5BE7}" dt="2024-12-13T14:05:20.133" v="5702"/>
        <pc:sldMkLst>
          <pc:docMk/>
          <pc:sldMk cId="1620237352" sldId="443"/>
        </pc:sldMkLst>
        <pc:spChg chg="add mod">
          <ac:chgData name="Matt Lyle" userId="a96e7d453dd11193" providerId="LiveId" clId="{B25B77B5-520E-49F8-89D4-B510D6CF5BE7}" dt="2024-12-13T13:49:05.393" v="5661" actId="6549"/>
          <ac:spMkLst>
            <pc:docMk/>
            <pc:sldMk cId="1620237352" sldId="443"/>
            <ac:spMk id="3" creationId="{55B8186F-4E16-2A41-67C0-6126AA6F2240}"/>
          </ac:spMkLst>
        </pc:spChg>
        <pc:spChg chg="mod">
          <ac:chgData name="Matt Lyle" userId="a96e7d453dd11193" providerId="LiveId" clId="{B25B77B5-520E-49F8-89D4-B510D6CF5BE7}" dt="2024-12-13T13:47:19.549" v="5620" actId="1076"/>
          <ac:spMkLst>
            <pc:docMk/>
            <pc:sldMk cId="1620237352" sldId="443"/>
            <ac:spMk id="8" creationId="{2574278C-09EB-801A-4755-9C6A7B5B234E}"/>
          </ac:spMkLst>
        </pc:spChg>
        <pc:spChg chg="mod">
          <ac:chgData name="Matt Lyle" userId="a96e7d453dd11193" providerId="LiveId" clId="{B25B77B5-520E-49F8-89D4-B510D6CF5BE7}" dt="2024-12-13T13:49:49.957" v="5678" actId="27636"/>
          <ac:spMkLst>
            <pc:docMk/>
            <pc:sldMk cId="1620237352" sldId="443"/>
            <ac:spMk id="11" creationId="{9B58FAB4-5E94-844C-DDEF-64B7296AF49A}"/>
          </ac:spMkLst>
        </pc:spChg>
      </pc:sldChg>
      <pc:sldChg chg="modSp add mod">
        <pc:chgData name="Matt Lyle" userId="a96e7d453dd11193" providerId="LiveId" clId="{B25B77B5-520E-49F8-89D4-B510D6CF5BE7}" dt="2024-12-13T14:01:28.630" v="5698" actId="207"/>
        <pc:sldMkLst>
          <pc:docMk/>
          <pc:sldMk cId="102975484" sldId="444"/>
        </pc:sldMkLst>
        <pc:spChg chg="mod">
          <ac:chgData name="Matt Lyle" userId="a96e7d453dd11193" providerId="LiveId" clId="{B25B77B5-520E-49F8-89D4-B510D6CF5BE7}" dt="2024-12-13T14:01:28.630" v="5698" actId="207"/>
          <ac:spMkLst>
            <pc:docMk/>
            <pc:sldMk cId="102975484" sldId="444"/>
            <ac:spMk id="3" creationId="{5D6F8AA5-0E0F-F8AC-5864-458964084BB9}"/>
          </ac:spMkLst>
        </pc:spChg>
      </pc:sldChg>
      <pc:sldChg chg="addSp delSp modSp add mod delAnim modAnim">
        <pc:chgData name="Matt Lyle" userId="a96e7d453dd11193" providerId="LiveId" clId="{B25B77B5-520E-49F8-89D4-B510D6CF5BE7}" dt="2024-12-14T14:09:59.471" v="6958" actId="1036"/>
        <pc:sldMkLst>
          <pc:docMk/>
          <pc:sldMk cId="1395437668" sldId="445"/>
        </pc:sldMkLst>
        <pc:spChg chg="add del mod">
          <ac:chgData name="Matt Lyle" userId="a96e7d453dd11193" providerId="LiveId" clId="{B25B77B5-520E-49F8-89D4-B510D6CF5BE7}" dt="2024-12-14T14:09:23.886" v="6954" actId="478"/>
          <ac:spMkLst>
            <pc:docMk/>
            <pc:sldMk cId="1395437668" sldId="445"/>
            <ac:spMk id="2" creationId="{000A9CFB-FC73-1D35-8679-8582E90AB183}"/>
          </ac:spMkLst>
        </pc:spChg>
        <pc:spChg chg="mod">
          <ac:chgData name="Matt Lyle" userId="a96e7d453dd11193" providerId="LiveId" clId="{B25B77B5-520E-49F8-89D4-B510D6CF5BE7}" dt="2024-12-13T14:17:00.282" v="5711" actId="207"/>
          <ac:spMkLst>
            <pc:docMk/>
            <pc:sldMk cId="1395437668" sldId="445"/>
            <ac:spMk id="11" creationId="{4B82C137-E65D-58AB-A340-0FB623FE95A7}"/>
          </ac:spMkLst>
        </pc:spChg>
        <pc:spChg chg="mod">
          <ac:chgData name="Matt Lyle" userId="a96e7d453dd11193" providerId="LiveId" clId="{B25B77B5-520E-49F8-89D4-B510D6CF5BE7}" dt="2024-12-14T14:09:59.471" v="6958" actId="1036"/>
          <ac:spMkLst>
            <pc:docMk/>
            <pc:sldMk cId="1395437668" sldId="445"/>
            <ac:spMk id="13" creationId="{D9EDDC93-B67A-0584-D792-FF0DD435AE96}"/>
          </ac:spMkLst>
        </pc:spChg>
        <pc:picChg chg="mod">
          <ac:chgData name="Matt Lyle" userId="a96e7d453dd11193" providerId="LiveId" clId="{B25B77B5-520E-49F8-89D4-B510D6CF5BE7}" dt="2024-12-13T14:17:36.692" v="5771" actId="29295"/>
          <ac:picMkLst>
            <pc:docMk/>
            <pc:sldMk cId="1395437668" sldId="445"/>
            <ac:picMk id="12" creationId="{1C1BAB4F-E026-8622-5276-BA0378441100}"/>
          </ac:picMkLst>
        </pc:picChg>
      </pc:sldChg>
      <pc:sldChg chg="addSp delSp modSp new mod modTransition modAnim">
        <pc:chgData name="Matt Lyle" userId="a96e7d453dd11193" providerId="LiveId" clId="{B25B77B5-520E-49F8-89D4-B510D6CF5BE7}" dt="2024-12-14T14:18:14.351" v="6961"/>
        <pc:sldMkLst>
          <pc:docMk/>
          <pc:sldMk cId="296453395" sldId="446"/>
        </pc:sldMkLst>
        <pc:spChg chg="add mod">
          <ac:chgData name="Matt Lyle" userId="a96e7d453dd11193" providerId="LiveId" clId="{B25B77B5-520E-49F8-89D4-B510D6CF5BE7}" dt="2024-12-13T14:31:01.943" v="5886" actId="14100"/>
          <ac:spMkLst>
            <pc:docMk/>
            <pc:sldMk cId="296453395" sldId="446"/>
            <ac:spMk id="4" creationId="{3D604EFB-F383-B9CE-AFBB-139FEE2099E9}"/>
          </ac:spMkLst>
        </pc:spChg>
        <pc:spChg chg="add mod">
          <ac:chgData name="Matt Lyle" userId="a96e7d453dd11193" providerId="LiveId" clId="{B25B77B5-520E-49F8-89D4-B510D6CF5BE7}" dt="2024-12-13T14:34:58.129" v="5933" actId="14100"/>
          <ac:spMkLst>
            <pc:docMk/>
            <pc:sldMk cId="296453395" sldId="446"/>
            <ac:spMk id="6" creationId="{C22F873A-DD55-F8C0-BAD4-6EF0D6DADD55}"/>
          </ac:spMkLst>
        </pc:spChg>
        <pc:spChg chg="add mod">
          <ac:chgData name="Matt Lyle" userId="a96e7d453dd11193" providerId="LiveId" clId="{B25B77B5-520E-49F8-89D4-B510D6CF5BE7}" dt="2024-12-13T14:35:03.626" v="5936" actId="14100"/>
          <ac:spMkLst>
            <pc:docMk/>
            <pc:sldMk cId="296453395" sldId="446"/>
            <ac:spMk id="8" creationId="{09669EB3-712C-019D-DE51-0FC5544FA323}"/>
          </ac:spMkLst>
        </pc:spChg>
        <pc:spChg chg="add mod">
          <ac:chgData name="Matt Lyle" userId="a96e7d453dd11193" providerId="LiveId" clId="{B25B77B5-520E-49F8-89D4-B510D6CF5BE7}" dt="2024-12-13T14:35:19.175" v="5942" actId="20577"/>
          <ac:spMkLst>
            <pc:docMk/>
            <pc:sldMk cId="296453395" sldId="446"/>
            <ac:spMk id="10" creationId="{83C30DF1-DCE0-65B6-54B0-2B8ABEC5935F}"/>
          </ac:spMkLst>
        </pc:spChg>
        <pc:spChg chg="add mod">
          <ac:chgData name="Matt Lyle" userId="a96e7d453dd11193" providerId="LiveId" clId="{B25B77B5-520E-49F8-89D4-B510D6CF5BE7}" dt="2024-12-13T14:35:52.455" v="5976" actId="6549"/>
          <ac:spMkLst>
            <pc:docMk/>
            <pc:sldMk cId="296453395" sldId="446"/>
            <ac:spMk id="14" creationId="{945DD227-8E80-C1D7-3C90-DEB25E84C697}"/>
          </ac:spMkLst>
        </pc:spChg>
        <pc:picChg chg="add mod">
          <ac:chgData name="Matt Lyle" userId="a96e7d453dd11193" providerId="LiveId" clId="{B25B77B5-520E-49F8-89D4-B510D6CF5BE7}" dt="2024-12-13T14:35:11.277" v="5939" actId="1076"/>
          <ac:picMkLst>
            <pc:docMk/>
            <pc:sldMk cId="296453395" sldId="446"/>
            <ac:picMk id="15" creationId="{29B7B81A-B03A-F578-3505-37430FCEE3AF}"/>
          </ac:picMkLst>
        </pc:picChg>
      </pc:sldChg>
      <pc:sldChg chg="addSp delSp modSp add mod ord modTransition setBg modNotesTx">
        <pc:chgData name="Matt Lyle" userId="a96e7d453dd11193" providerId="LiveId" clId="{B25B77B5-520E-49F8-89D4-B510D6CF5BE7}" dt="2024-12-14T14:06:00.729" v="6944"/>
        <pc:sldMkLst>
          <pc:docMk/>
          <pc:sldMk cId="2763458159" sldId="447"/>
        </pc:sldMkLst>
        <pc:spChg chg="add del mod">
          <ac:chgData name="Matt Lyle" userId="a96e7d453dd11193" providerId="LiveId" clId="{B25B77B5-520E-49F8-89D4-B510D6CF5BE7}" dt="2024-12-14T14:05:53.260" v="6943" actId="14100"/>
          <ac:spMkLst>
            <pc:docMk/>
            <pc:sldMk cId="2763458159" sldId="447"/>
            <ac:spMk id="2" creationId="{15A9F7D8-C70C-0362-6063-1AB32A38EDE3}"/>
          </ac:spMkLst>
        </pc:spChg>
        <pc:spChg chg="del">
          <ac:chgData name="Matt Lyle" userId="a96e7d453dd11193" providerId="LiveId" clId="{B25B77B5-520E-49F8-89D4-B510D6CF5BE7}" dt="2024-12-14T02:13:36.971" v="6008" actId="26606"/>
          <ac:spMkLst>
            <pc:docMk/>
            <pc:sldMk cId="2763458159" sldId="447"/>
            <ac:spMk id="9" creationId="{7D203CAD-CEE6-B2EE-7A0F-306EBA6B81AD}"/>
          </ac:spMkLst>
        </pc:spChg>
        <pc:spChg chg="del mod ord">
          <ac:chgData name="Matt Lyle" userId="a96e7d453dd11193" providerId="LiveId" clId="{B25B77B5-520E-49F8-89D4-B510D6CF5BE7}" dt="2024-12-14T02:16:26.195" v="6129" actId="478"/>
          <ac:spMkLst>
            <pc:docMk/>
            <pc:sldMk cId="2763458159" sldId="447"/>
            <ac:spMk id="11" creationId="{68811D99-D3EB-CC2B-7BC5-3AFC92C5A193}"/>
          </ac:spMkLst>
        </pc:spChg>
        <pc:spChg chg="mod">
          <ac:chgData name="Matt Lyle" userId="a96e7d453dd11193" providerId="LiveId" clId="{B25B77B5-520E-49F8-89D4-B510D6CF5BE7}" dt="2024-12-14T14:05:31.918" v="6938" actId="1035"/>
          <ac:spMkLst>
            <pc:docMk/>
            <pc:sldMk cId="2763458159" sldId="447"/>
            <ac:spMk id="14" creationId="{17D47AAA-FC6D-BCB3-8A01-B81EC96F3435}"/>
          </ac:spMkLst>
        </pc:spChg>
        <pc:spChg chg="add del">
          <ac:chgData name="Matt Lyle" userId="a96e7d453dd11193" providerId="LiveId" clId="{B25B77B5-520E-49F8-89D4-B510D6CF5BE7}" dt="2024-12-14T14:05:32.173" v="6939" actId="478"/>
          <ac:spMkLst>
            <pc:docMk/>
            <pc:sldMk cId="2763458159" sldId="447"/>
            <ac:spMk id="19" creationId="{C4879EFC-8E62-4E00-973C-C45EE9EC676D}"/>
          </ac:spMkLst>
        </pc:spChg>
        <pc:spChg chg="add del">
          <ac:chgData name="Matt Lyle" userId="a96e7d453dd11193" providerId="LiveId" clId="{B25B77B5-520E-49F8-89D4-B510D6CF5BE7}" dt="2024-12-14T14:05:32.173" v="6939" actId="478"/>
          <ac:spMkLst>
            <pc:docMk/>
            <pc:sldMk cId="2763458159" sldId="447"/>
            <ac:spMk id="21" creationId="{D6A9C53F-5F90-40A5-8C85-5412D39C8C68}"/>
          </ac:spMkLst>
        </pc:spChg>
        <pc:picChg chg="add mod">
          <ac:chgData name="Matt Lyle" userId="a96e7d453dd11193" providerId="LiveId" clId="{B25B77B5-520E-49F8-89D4-B510D6CF5BE7}" dt="2024-12-14T14:05:31.918" v="6938" actId="1035"/>
          <ac:picMkLst>
            <pc:docMk/>
            <pc:sldMk cId="2763458159" sldId="447"/>
            <ac:picMk id="3" creationId="{2BDB5FDA-B6A2-08AD-27D0-BA0FC07576A8}"/>
          </ac:picMkLst>
        </pc:picChg>
        <pc:picChg chg="del mod ord">
          <ac:chgData name="Matt Lyle" userId="a96e7d453dd11193" providerId="LiveId" clId="{B25B77B5-520E-49F8-89D4-B510D6CF5BE7}" dt="2024-12-14T02:14:31.242" v="6037" actId="478"/>
          <ac:picMkLst>
            <pc:docMk/>
            <pc:sldMk cId="2763458159" sldId="447"/>
            <ac:picMk id="10" creationId="{173DAC2D-797F-3E36-38F2-7BB08F3F31A4}"/>
          </ac:picMkLst>
        </pc:picChg>
      </pc:sldChg>
      <pc:sldChg chg="addSp delSp modSp add mod ord modNotesTx">
        <pc:chgData name="Matt Lyle" userId="a96e7d453dd11193" providerId="LiveId" clId="{B25B77B5-520E-49F8-89D4-B510D6CF5BE7}" dt="2024-12-15T00:38:49.936" v="7745"/>
        <pc:sldMkLst>
          <pc:docMk/>
          <pc:sldMk cId="2880783172" sldId="448"/>
        </pc:sldMkLst>
        <pc:spChg chg="mod">
          <ac:chgData name="Matt Lyle" userId="a96e7d453dd11193" providerId="LiveId" clId="{B25B77B5-520E-49F8-89D4-B510D6CF5BE7}" dt="2024-12-14T02:38:46.421" v="6163" actId="20577"/>
          <ac:spMkLst>
            <pc:docMk/>
            <pc:sldMk cId="2880783172" sldId="448"/>
            <ac:spMk id="11" creationId="{ECEBED1A-F1C2-6847-350D-5DB977266D59}"/>
          </ac:spMkLst>
        </pc:spChg>
        <pc:spChg chg="mod">
          <ac:chgData name="Matt Lyle" userId="a96e7d453dd11193" providerId="LiveId" clId="{B25B77B5-520E-49F8-89D4-B510D6CF5BE7}" dt="2024-12-14T02:38:39.951" v="6155" actId="20577"/>
          <ac:spMkLst>
            <pc:docMk/>
            <pc:sldMk cId="2880783172" sldId="448"/>
            <ac:spMk id="14" creationId="{809E954A-02BD-B77B-7FDB-808A178281BA}"/>
          </ac:spMkLst>
        </pc:spChg>
        <pc:picChg chg="add mod">
          <ac:chgData name="Matt Lyle" userId="a96e7d453dd11193" providerId="LiveId" clId="{B25B77B5-520E-49F8-89D4-B510D6CF5BE7}" dt="2024-12-14T02:38:30.289" v="6136"/>
          <ac:picMkLst>
            <pc:docMk/>
            <pc:sldMk cId="2880783172" sldId="448"/>
            <ac:picMk id="2" creationId="{181B6962-A31D-8720-38E5-B9B004873870}"/>
          </ac:picMkLst>
        </pc:picChg>
        <pc:picChg chg="add del">
          <ac:chgData name="Matt Lyle" userId="a96e7d453dd11193" providerId="LiveId" clId="{B25B77B5-520E-49F8-89D4-B510D6CF5BE7}" dt="2024-12-14T02:38:34.782" v="6138" actId="478"/>
          <ac:picMkLst>
            <pc:docMk/>
            <pc:sldMk cId="2880783172" sldId="448"/>
            <ac:picMk id="10" creationId="{42164224-F8A8-1A28-1F69-C0764EAF0894}"/>
          </ac:picMkLst>
        </pc:picChg>
      </pc:sldChg>
      <pc:sldChg chg="addSp delSp modSp new mod">
        <pc:chgData name="Matt Lyle" userId="a96e7d453dd11193" providerId="LiveId" clId="{B25B77B5-520E-49F8-89D4-B510D6CF5BE7}" dt="2024-12-14T02:44:42.457" v="6191" actId="14100"/>
        <pc:sldMkLst>
          <pc:docMk/>
          <pc:sldMk cId="2367733121" sldId="449"/>
        </pc:sldMkLst>
        <pc:spChg chg="del">
          <ac:chgData name="Matt Lyle" userId="a96e7d453dd11193" providerId="LiveId" clId="{B25B77B5-520E-49F8-89D4-B510D6CF5BE7}" dt="2024-12-14T02:44:00.019" v="6180" actId="478"/>
          <ac:spMkLst>
            <pc:docMk/>
            <pc:sldMk cId="2367733121" sldId="449"/>
            <ac:spMk id="2" creationId="{D236AE5E-EF28-FBAB-EAC8-2C16A5211550}"/>
          </ac:spMkLst>
        </pc:spChg>
        <pc:picChg chg="add del mod">
          <ac:chgData name="Matt Lyle" userId="a96e7d453dd11193" providerId="LiveId" clId="{B25B77B5-520E-49F8-89D4-B510D6CF5BE7}" dt="2024-12-14T02:44:30.361" v="6186" actId="478"/>
          <ac:picMkLst>
            <pc:docMk/>
            <pc:sldMk cId="2367733121" sldId="449"/>
            <ac:picMk id="4" creationId="{92211B52-621C-19D0-2F97-E09B4148C9F3}"/>
          </ac:picMkLst>
        </pc:picChg>
        <pc:picChg chg="add mod">
          <ac:chgData name="Matt Lyle" userId="a96e7d453dd11193" providerId="LiveId" clId="{B25B77B5-520E-49F8-89D4-B510D6CF5BE7}" dt="2024-12-14T02:44:42.457" v="6191" actId="14100"/>
          <ac:picMkLst>
            <pc:docMk/>
            <pc:sldMk cId="2367733121" sldId="449"/>
            <ac:picMk id="6" creationId="{50534D55-6C3F-976F-AD55-5709DB0A134E}"/>
          </ac:picMkLst>
        </pc:picChg>
      </pc:sldChg>
      <pc:sldChg chg="modSp add mod ord modAnim">
        <pc:chgData name="Matt Lyle" userId="a96e7d453dd11193" providerId="LiveId" clId="{B25B77B5-520E-49F8-89D4-B510D6CF5BE7}" dt="2024-12-14T03:08:10.259" v="6229"/>
        <pc:sldMkLst>
          <pc:docMk/>
          <pc:sldMk cId="552410631" sldId="450"/>
        </pc:sldMkLst>
        <pc:spChg chg="mod">
          <ac:chgData name="Matt Lyle" userId="a96e7d453dd11193" providerId="LiveId" clId="{B25B77B5-520E-49F8-89D4-B510D6CF5BE7}" dt="2024-12-14T03:08:04.279" v="6228" actId="20577"/>
          <ac:spMkLst>
            <pc:docMk/>
            <pc:sldMk cId="552410631" sldId="450"/>
            <ac:spMk id="4" creationId="{ECEB3978-3328-3901-BB56-D7858F82631D}"/>
          </ac:spMkLst>
        </pc:spChg>
      </pc:sldChg>
      <pc:sldChg chg="delSp modSp add mod ord">
        <pc:chgData name="Matt Lyle" userId="a96e7d453dd11193" providerId="LiveId" clId="{B25B77B5-520E-49F8-89D4-B510D6CF5BE7}" dt="2024-12-14T03:13:59.133" v="6236" actId="478"/>
        <pc:sldMkLst>
          <pc:docMk/>
          <pc:sldMk cId="2500049351" sldId="451"/>
        </pc:sldMkLst>
        <pc:spChg chg="mod">
          <ac:chgData name="Matt Lyle" userId="a96e7d453dd11193" providerId="LiveId" clId="{B25B77B5-520E-49F8-89D4-B510D6CF5BE7}" dt="2024-12-14T03:13:53.109" v="6235" actId="6549"/>
          <ac:spMkLst>
            <pc:docMk/>
            <pc:sldMk cId="2500049351" sldId="451"/>
            <ac:spMk id="3" creationId="{B5AAD83B-6991-7AC0-5091-3F95321627FB}"/>
          </ac:spMkLst>
        </pc:spChg>
        <pc:spChg chg="del">
          <ac:chgData name="Matt Lyle" userId="a96e7d453dd11193" providerId="LiveId" clId="{B25B77B5-520E-49F8-89D4-B510D6CF5BE7}" dt="2024-12-14T03:13:59.133" v="6236" actId="478"/>
          <ac:spMkLst>
            <pc:docMk/>
            <pc:sldMk cId="2500049351" sldId="451"/>
            <ac:spMk id="5" creationId="{ED8ACDF9-F1ED-C5B3-5289-94947E5FAA7F}"/>
          </ac:spMkLst>
        </pc:spChg>
      </pc:sldChg>
      <pc:sldChg chg="addSp modSp add mod modTransition modAnim">
        <pc:chgData name="Matt Lyle" userId="a96e7d453dd11193" providerId="LiveId" clId="{B25B77B5-520E-49F8-89D4-B510D6CF5BE7}" dt="2024-12-15T00:44:42.753" v="7784"/>
        <pc:sldMkLst>
          <pc:docMk/>
          <pc:sldMk cId="804128503" sldId="452"/>
        </pc:sldMkLst>
        <pc:spChg chg="add mod">
          <ac:chgData name="Matt Lyle" userId="a96e7d453dd11193" providerId="LiveId" clId="{B25B77B5-520E-49F8-89D4-B510D6CF5BE7}" dt="2024-12-15T00:43:38.745" v="7775" actId="14100"/>
          <ac:spMkLst>
            <pc:docMk/>
            <pc:sldMk cId="804128503" sldId="452"/>
            <ac:spMk id="4" creationId="{1D1F6C3B-FAC4-17A7-8E3F-486652A655CA}"/>
          </ac:spMkLst>
        </pc:spChg>
      </pc:sldChg>
      <pc:sldChg chg="add ord">
        <pc:chgData name="Matt Lyle" userId="a96e7d453dd11193" providerId="LiveId" clId="{B25B77B5-520E-49F8-89D4-B510D6CF5BE7}" dt="2024-12-14T03:22:38.425" v="6319"/>
        <pc:sldMkLst>
          <pc:docMk/>
          <pc:sldMk cId="3537727418" sldId="453"/>
        </pc:sldMkLst>
      </pc:sldChg>
      <pc:sldChg chg="addSp delSp modSp new mod modTransition modAnim">
        <pc:chgData name="Matt Lyle" userId="a96e7d453dd11193" providerId="LiveId" clId="{B25B77B5-520E-49F8-89D4-B510D6CF5BE7}" dt="2024-12-15T00:37:53.364" v="7740" actId="1036"/>
        <pc:sldMkLst>
          <pc:docMk/>
          <pc:sldMk cId="1160219611" sldId="454"/>
        </pc:sldMkLst>
        <pc:spChg chg="add mod">
          <ac:chgData name="Matt Lyle" userId="a96e7d453dd11193" providerId="LiveId" clId="{B25B77B5-520E-49F8-89D4-B510D6CF5BE7}" dt="2024-12-15T00:37:53.364" v="7740" actId="1036"/>
          <ac:spMkLst>
            <pc:docMk/>
            <pc:sldMk cId="1160219611" sldId="454"/>
            <ac:spMk id="2" creationId="{673BFA76-F3D5-AF25-22A3-C14C13AC75FA}"/>
          </ac:spMkLst>
        </pc:spChg>
        <pc:spChg chg="del">
          <ac:chgData name="Matt Lyle" userId="a96e7d453dd11193" providerId="LiveId" clId="{B25B77B5-520E-49F8-89D4-B510D6CF5BE7}" dt="2024-12-14T03:23:14.588" v="6324" actId="478"/>
          <ac:spMkLst>
            <pc:docMk/>
            <pc:sldMk cId="1160219611" sldId="454"/>
            <ac:spMk id="2" creationId="{EE68B5F2-D2A2-DE9C-F9CE-95464F912EB0}"/>
          </ac:spMkLst>
        </pc:spChg>
        <pc:spChg chg="add mod">
          <ac:chgData name="Matt Lyle" userId="a96e7d453dd11193" providerId="LiveId" clId="{B25B77B5-520E-49F8-89D4-B510D6CF5BE7}" dt="2024-12-14T03:28:01.736" v="6539" actId="20577"/>
          <ac:spMkLst>
            <pc:docMk/>
            <pc:sldMk cId="1160219611" sldId="454"/>
            <ac:spMk id="3" creationId="{F87A2154-5959-0587-4ED6-DB2E3BA16D08}"/>
          </ac:spMkLst>
        </pc:spChg>
        <pc:spChg chg="add mod">
          <ac:chgData name="Matt Lyle" userId="a96e7d453dd11193" providerId="LiveId" clId="{B25B77B5-520E-49F8-89D4-B510D6CF5BE7}" dt="2024-12-14T03:29:36.831" v="6677" actId="1076"/>
          <ac:spMkLst>
            <pc:docMk/>
            <pc:sldMk cId="1160219611" sldId="454"/>
            <ac:spMk id="4" creationId="{C0DE6DAD-B00F-F485-A2BC-A79216561B25}"/>
          </ac:spMkLst>
        </pc:spChg>
        <pc:spChg chg="add del mod">
          <ac:chgData name="Matt Lyle" userId="a96e7d453dd11193" providerId="LiveId" clId="{B25B77B5-520E-49F8-89D4-B510D6CF5BE7}" dt="2024-12-14T03:29:47.880" v="6678" actId="21"/>
          <ac:spMkLst>
            <pc:docMk/>
            <pc:sldMk cId="1160219611" sldId="454"/>
            <ac:spMk id="5" creationId="{E85F64C1-4056-B009-741D-FFD853F62187}"/>
          </ac:spMkLst>
        </pc:spChg>
        <pc:spChg chg="add mod">
          <ac:chgData name="Matt Lyle" userId="a96e7d453dd11193" providerId="LiveId" clId="{B25B77B5-520E-49F8-89D4-B510D6CF5BE7}" dt="2024-12-14T03:29:24.873" v="6656" actId="1037"/>
          <ac:spMkLst>
            <pc:docMk/>
            <pc:sldMk cId="1160219611" sldId="454"/>
            <ac:spMk id="6" creationId="{58AE2114-F57E-613F-0359-83775D11BDED}"/>
          </ac:spMkLst>
        </pc:spChg>
        <pc:spChg chg="add mod">
          <ac:chgData name="Matt Lyle" userId="a96e7d453dd11193" providerId="LiveId" clId="{B25B77B5-520E-49F8-89D4-B510D6CF5BE7}" dt="2024-12-14T03:29:11.741" v="6635" actId="20577"/>
          <ac:spMkLst>
            <pc:docMk/>
            <pc:sldMk cId="1160219611" sldId="454"/>
            <ac:spMk id="7" creationId="{F9A4CC1F-FA84-63D0-52E5-21F1DCECF725}"/>
          </ac:spMkLst>
        </pc:spChg>
        <pc:spChg chg="add mod">
          <ac:chgData name="Matt Lyle" userId="a96e7d453dd11193" providerId="LiveId" clId="{B25B77B5-520E-49F8-89D4-B510D6CF5BE7}" dt="2024-12-14T03:29:32.190" v="6676" actId="1035"/>
          <ac:spMkLst>
            <pc:docMk/>
            <pc:sldMk cId="1160219611" sldId="454"/>
            <ac:spMk id="8" creationId="{8A4F09F5-1EBE-4A43-3E36-F29F71B75B73}"/>
          </ac:spMkLst>
        </pc:spChg>
        <pc:spChg chg="add mod">
          <ac:chgData name="Matt Lyle" userId="a96e7d453dd11193" providerId="LiveId" clId="{B25B77B5-520E-49F8-89D4-B510D6CF5BE7}" dt="2024-12-14T03:32:14.003" v="6831" actId="1037"/>
          <ac:spMkLst>
            <pc:docMk/>
            <pc:sldMk cId="1160219611" sldId="454"/>
            <ac:spMk id="9" creationId="{E85F64C1-4056-B009-741D-FFD853F62187}"/>
          </ac:spMkLst>
        </pc:spChg>
      </pc:sldChg>
      <pc:sldChg chg="addSp delSp modSp new mod modTransition">
        <pc:chgData name="Matt Lyle" userId="a96e7d453dd11193" providerId="LiveId" clId="{B25B77B5-520E-49F8-89D4-B510D6CF5BE7}" dt="2024-12-14T14:00:41.533" v="6908"/>
        <pc:sldMkLst>
          <pc:docMk/>
          <pc:sldMk cId="2128944201" sldId="455"/>
        </pc:sldMkLst>
        <pc:spChg chg="del">
          <ac:chgData name="Matt Lyle" userId="a96e7d453dd11193" providerId="LiveId" clId="{B25B77B5-520E-49F8-89D4-B510D6CF5BE7}" dt="2024-12-14T13:43:15.416" v="6861" actId="478"/>
          <ac:spMkLst>
            <pc:docMk/>
            <pc:sldMk cId="2128944201" sldId="455"/>
            <ac:spMk id="2" creationId="{D09B969A-2DDA-A58B-C02F-49D192031898}"/>
          </ac:spMkLst>
        </pc:spChg>
        <pc:spChg chg="del">
          <ac:chgData name="Matt Lyle" userId="a96e7d453dd11193" providerId="LiveId" clId="{B25B77B5-520E-49F8-89D4-B510D6CF5BE7}" dt="2024-12-14T13:43:15.416" v="6861" actId="478"/>
          <ac:spMkLst>
            <pc:docMk/>
            <pc:sldMk cId="2128944201" sldId="455"/>
            <ac:spMk id="3" creationId="{0DC01EA2-E074-4B4C-8464-02EAF36C76BD}"/>
          </ac:spMkLst>
        </pc:spChg>
        <pc:picChg chg="add mod modCrop">
          <ac:chgData name="Matt Lyle" userId="a96e7d453dd11193" providerId="LiveId" clId="{B25B77B5-520E-49F8-89D4-B510D6CF5BE7}" dt="2024-12-14T13:44:15.902" v="6869" actId="732"/>
          <ac:picMkLst>
            <pc:docMk/>
            <pc:sldMk cId="2128944201" sldId="455"/>
            <ac:picMk id="5" creationId="{A6424EE5-7757-BA4F-C582-A41308E57A49}"/>
          </ac:picMkLst>
        </pc:picChg>
      </pc:sldChg>
      <pc:sldChg chg="addSp delSp modSp new mod modTransition setBg">
        <pc:chgData name="Matt Lyle" userId="a96e7d453dd11193" providerId="LiveId" clId="{B25B77B5-520E-49F8-89D4-B510D6CF5BE7}" dt="2024-12-14T14:00:37.540" v="6907"/>
        <pc:sldMkLst>
          <pc:docMk/>
          <pc:sldMk cId="580152928" sldId="456"/>
        </pc:sldMkLst>
        <pc:spChg chg="del">
          <ac:chgData name="Matt Lyle" userId="a96e7d453dd11193" providerId="LiveId" clId="{B25B77B5-520E-49F8-89D4-B510D6CF5BE7}" dt="2024-12-14T13:57:59.525" v="6897" actId="478"/>
          <ac:spMkLst>
            <pc:docMk/>
            <pc:sldMk cId="580152928" sldId="456"/>
            <ac:spMk id="2" creationId="{BE812AA1-3068-DFF2-B988-ECCA5013D9AA}"/>
          </ac:spMkLst>
        </pc:spChg>
        <pc:spChg chg="del">
          <ac:chgData name="Matt Lyle" userId="a96e7d453dd11193" providerId="LiveId" clId="{B25B77B5-520E-49F8-89D4-B510D6CF5BE7}" dt="2024-12-14T13:57:59.525" v="6897" actId="478"/>
          <ac:spMkLst>
            <pc:docMk/>
            <pc:sldMk cId="580152928" sldId="456"/>
            <ac:spMk id="3" creationId="{437E61B2-FC10-BA79-F7AC-8E6782278A0D}"/>
          </ac:spMkLst>
        </pc:spChg>
        <pc:spChg chg="add del">
          <ac:chgData name="Matt Lyle" userId="a96e7d453dd11193" providerId="LiveId" clId="{B25B77B5-520E-49F8-89D4-B510D6CF5BE7}" dt="2024-12-14T14:00:04.637" v="6902" actId="26606"/>
          <ac:spMkLst>
            <pc:docMk/>
            <pc:sldMk cId="580152928" sldId="456"/>
            <ac:spMk id="10" creationId="{42A4FC2C-047E-45A5-965D-8E1E3BF09BC6}"/>
          </ac:spMkLst>
        </pc:spChg>
        <pc:picChg chg="add mod">
          <ac:chgData name="Matt Lyle" userId="a96e7d453dd11193" providerId="LiveId" clId="{B25B77B5-520E-49F8-89D4-B510D6CF5BE7}" dt="2024-12-14T14:00:23.947" v="6906" actId="1076"/>
          <ac:picMkLst>
            <pc:docMk/>
            <pc:sldMk cId="580152928" sldId="456"/>
            <ac:picMk id="5" creationId="{1448D127-8594-35DB-300A-96B12FFA74C6}"/>
          </ac:picMkLst>
        </pc:picChg>
      </pc:sldChg>
      <pc:sldChg chg="addSp delSp modSp add mod ord delAnim modAnim">
        <pc:chgData name="Matt Lyle" userId="a96e7d453dd11193" providerId="LiveId" clId="{B25B77B5-520E-49F8-89D4-B510D6CF5BE7}" dt="2024-12-14T14:45:15.810" v="7057" actId="2711"/>
        <pc:sldMkLst>
          <pc:docMk/>
          <pc:sldMk cId="3873103660" sldId="457"/>
        </pc:sldMkLst>
        <pc:spChg chg="add mod">
          <ac:chgData name="Matt Lyle" userId="a96e7d453dd11193" providerId="LiveId" clId="{B25B77B5-520E-49F8-89D4-B510D6CF5BE7}" dt="2024-12-14T14:45:15.810" v="7057" actId="2711"/>
          <ac:spMkLst>
            <pc:docMk/>
            <pc:sldMk cId="3873103660" sldId="457"/>
            <ac:spMk id="2" creationId="{82604F45-057C-AA10-CA43-496F0EDD7F5B}"/>
          </ac:spMkLst>
        </pc:spChg>
        <pc:spChg chg="mod">
          <ac:chgData name="Matt Lyle" userId="a96e7d453dd11193" providerId="LiveId" clId="{B25B77B5-520E-49F8-89D4-B510D6CF5BE7}" dt="2024-12-14T14:43:10.793" v="7015" actId="20577"/>
          <ac:spMkLst>
            <pc:docMk/>
            <pc:sldMk cId="3873103660" sldId="457"/>
            <ac:spMk id="3" creationId="{DAC91DCC-C86A-9AB6-6C8C-D3B6E3574361}"/>
          </ac:spMkLst>
        </pc:spChg>
        <pc:spChg chg="del">
          <ac:chgData name="Matt Lyle" userId="a96e7d453dd11193" providerId="LiveId" clId="{B25B77B5-520E-49F8-89D4-B510D6CF5BE7}" dt="2024-12-14T14:42:24.726" v="7009" actId="478"/>
          <ac:spMkLst>
            <pc:docMk/>
            <pc:sldMk cId="3873103660" sldId="457"/>
            <ac:spMk id="5" creationId="{B0EC6FED-3933-7F02-23F0-D0874AA6CBC1}"/>
          </ac:spMkLst>
        </pc:spChg>
      </pc:sldChg>
      <pc:sldChg chg="addSp modSp add mod modAnim">
        <pc:chgData name="Matt Lyle" userId="a96e7d453dd11193" providerId="LiveId" clId="{B25B77B5-520E-49F8-89D4-B510D6CF5BE7}" dt="2024-12-14T14:49:11.616" v="7107" actId="1076"/>
        <pc:sldMkLst>
          <pc:docMk/>
          <pc:sldMk cId="779829659" sldId="458"/>
        </pc:sldMkLst>
        <pc:spChg chg="add mod">
          <ac:chgData name="Matt Lyle" userId="a96e7d453dd11193" providerId="LiveId" clId="{B25B77B5-520E-49F8-89D4-B510D6CF5BE7}" dt="2024-12-14T14:49:11.616" v="7107" actId="1076"/>
          <ac:spMkLst>
            <pc:docMk/>
            <pc:sldMk cId="779829659" sldId="458"/>
            <ac:spMk id="2" creationId="{7C19FEDC-3E1A-8D45-6C9F-9854BF9427DB}"/>
          </ac:spMkLst>
        </pc:spChg>
        <pc:spChg chg="mod">
          <ac:chgData name="Matt Lyle" userId="a96e7d453dd11193" providerId="LiveId" clId="{B25B77B5-520E-49F8-89D4-B510D6CF5BE7}" dt="2024-12-14T14:43:15.222" v="7016" actId="207"/>
          <ac:spMkLst>
            <pc:docMk/>
            <pc:sldMk cId="779829659" sldId="458"/>
            <ac:spMk id="3" creationId="{3C054C29-C731-8D14-AB0F-4DCC3CC24A01}"/>
          </ac:spMkLst>
        </pc:spChg>
      </pc:sldChg>
      <pc:sldChg chg="addSp delSp modSp add mod modAnim">
        <pc:chgData name="Matt Lyle" userId="a96e7d453dd11193" providerId="LiveId" clId="{B25B77B5-520E-49F8-89D4-B510D6CF5BE7}" dt="2024-12-15T00:41:08.163" v="7748"/>
        <pc:sldMkLst>
          <pc:docMk/>
          <pc:sldMk cId="714519259" sldId="459"/>
        </pc:sldMkLst>
        <pc:spChg chg="mod">
          <ac:chgData name="Matt Lyle" userId="a96e7d453dd11193" providerId="LiveId" clId="{B25B77B5-520E-49F8-89D4-B510D6CF5BE7}" dt="2024-12-14T14:51:37.195" v="7160" actId="207"/>
          <ac:spMkLst>
            <pc:docMk/>
            <pc:sldMk cId="714519259" sldId="459"/>
            <ac:spMk id="5" creationId="{83808FF2-2587-1356-D670-D8197B897357}"/>
          </ac:spMkLst>
        </pc:spChg>
        <pc:spChg chg="add mod">
          <ac:chgData name="Matt Lyle" userId="a96e7d453dd11193" providerId="LiveId" clId="{B25B77B5-520E-49F8-89D4-B510D6CF5BE7}" dt="2024-12-15T00:36:35.250" v="7729" actId="14100"/>
          <ac:spMkLst>
            <pc:docMk/>
            <pc:sldMk cId="714519259" sldId="459"/>
            <ac:spMk id="6" creationId="{52595F44-1C08-FDC3-D823-095CD0F95B1E}"/>
          </ac:spMkLst>
        </pc:spChg>
        <pc:spChg chg="add mod ord">
          <ac:chgData name="Matt Lyle" userId="a96e7d453dd11193" providerId="LiveId" clId="{B25B77B5-520E-49F8-89D4-B510D6CF5BE7}" dt="2024-12-14T14:53:56.823" v="7202" actId="167"/>
          <ac:spMkLst>
            <pc:docMk/>
            <pc:sldMk cId="714519259" sldId="459"/>
            <ac:spMk id="7" creationId="{8D97ECDA-9CC1-76A6-F4B1-DC5B1195F6A0}"/>
          </ac:spMkLst>
        </pc:spChg>
        <pc:graphicFrameChg chg="add del modGraphic">
          <ac:chgData name="Matt Lyle" userId="a96e7d453dd11193" providerId="LiveId" clId="{B25B77B5-520E-49F8-89D4-B510D6CF5BE7}" dt="2024-12-14T14:49:52.469" v="7111" actId="478"/>
          <ac:graphicFrameMkLst>
            <pc:docMk/>
            <pc:sldMk cId="714519259" sldId="459"/>
            <ac:graphicFrameMk id="4" creationId="{9D9558F7-349E-A60B-4F71-D8408BC7DD66}"/>
          </ac:graphicFrameMkLst>
        </pc:graphicFrameChg>
      </pc:sldChg>
      <pc:sldChg chg="modSp add del mod">
        <pc:chgData name="Matt Lyle" userId="a96e7d453dd11193" providerId="LiveId" clId="{B25B77B5-520E-49F8-89D4-B510D6CF5BE7}" dt="2024-12-14T15:03:45.764" v="7217" actId="47"/>
        <pc:sldMkLst>
          <pc:docMk/>
          <pc:sldMk cId="4166180169" sldId="460"/>
        </pc:sldMkLst>
        <pc:spChg chg="mod">
          <ac:chgData name="Matt Lyle" userId="a96e7d453dd11193" providerId="LiveId" clId="{B25B77B5-520E-49F8-89D4-B510D6CF5BE7}" dt="2024-12-14T15:03:34.797" v="7215" actId="20577"/>
          <ac:spMkLst>
            <pc:docMk/>
            <pc:sldMk cId="4166180169" sldId="460"/>
            <ac:spMk id="3" creationId="{15C27086-B069-E284-8578-864F2C521B90}"/>
          </ac:spMkLst>
        </pc:spChg>
      </pc:sldChg>
      <pc:sldChg chg="modSp add mod">
        <pc:chgData name="Matt Lyle" userId="a96e7d453dd11193" providerId="LiveId" clId="{B25B77B5-520E-49F8-89D4-B510D6CF5BE7}" dt="2024-12-15T00:36:59.719" v="7734" actId="14100"/>
        <pc:sldMkLst>
          <pc:docMk/>
          <pc:sldMk cId="79850648" sldId="461"/>
        </pc:sldMkLst>
        <pc:spChg chg="mod">
          <ac:chgData name="Matt Lyle" userId="a96e7d453dd11193" providerId="LiveId" clId="{B25B77B5-520E-49F8-89D4-B510D6CF5BE7}" dt="2024-12-15T00:36:59.719" v="7734" actId="14100"/>
          <ac:spMkLst>
            <pc:docMk/>
            <pc:sldMk cId="79850648" sldId="461"/>
            <ac:spMk id="2" creationId="{4548D47A-3AB9-FA32-53CE-A246E467FC63}"/>
          </ac:spMkLst>
        </pc:spChg>
        <pc:spChg chg="mod">
          <ac:chgData name="Matt Lyle" userId="a96e7d453dd11193" providerId="LiveId" clId="{B25B77B5-520E-49F8-89D4-B510D6CF5BE7}" dt="2024-12-14T15:10:54.175" v="7274" actId="207"/>
          <ac:spMkLst>
            <pc:docMk/>
            <pc:sldMk cId="79850648" sldId="461"/>
            <ac:spMk id="3" creationId="{D0BE10C8-E4AA-B39A-08AA-2920C5BF1E9E}"/>
          </ac:spMkLst>
        </pc:spChg>
      </pc:sldChg>
      <pc:sldChg chg="modSp add del mod">
        <pc:chgData name="Matt Lyle" userId="a96e7d453dd11193" providerId="LiveId" clId="{B25B77B5-520E-49F8-89D4-B510D6CF5BE7}" dt="2024-12-14T15:10:00.951" v="7237" actId="47"/>
        <pc:sldMkLst>
          <pc:docMk/>
          <pc:sldMk cId="270264183" sldId="462"/>
        </pc:sldMkLst>
        <pc:spChg chg="mod">
          <ac:chgData name="Matt Lyle" userId="a96e7d453dd11193" providerId="LiveId" clId="{B25B77B5-520E-49F8-89D4-B510D6CF5BE7}" dt="2024-12-14T15:05:07.351" v="7235" actId="20577"/>
          <ac:spMkLst>
            <pc:docMk/>
            <pc:sldMk cId="270264183" sldId="462"/>
            <ac:spMk id="3" creationId="{E25418BA-5C01-6AE4-9439-FBF3AAF3B92D}"/>
          </ac:spMkLst>
        </pc:spChg>
      </pc:sldChg>
      <pc:sldChg chg="add del">
        <pc:chgData name="Matt Lyle" userId="a96e7d453dd11193" providerId="LiveId" clId="{B25B77B5-520E-49F8-89D4-B510D6CF5BE7}" dt="2024-12-14T15:04:49.544" v="7233" actId="2890"/>
        <pc:sldMkLst>
          <pc:docMk/>
          <pc:sldMk cId="2434348869" sldId="462"/>
        </pc:sldMkLst>
      </pc:sldChg>
      <pc:sldChg chg="addSp delSp modSp new mod modAnim">
        <pc:chgData name="Matt Lyle" userId="a96e7d453dd11193" providerId="LiveId" clId="{B25B77B5-520E-49F8-89D4-B510D6CF5BE7}" dt="2024-12-15T00:36:44.039" v="7731" actId="14100"/>
        <pc:sldMkLst>
          <pc:docMk/>
          <pc:sldMk cId="3625203866" sldId="462"/>
        </pc:sldMkLst>
        <pc:spChg chg="del">
          <ac:chgData name="Matt Lyle" userId="a96e7d453dd11193" providerId="LiveId" clId="{B25B77B5-520E-49F8-89D4-B510D6CF5BE7}" dt="2024-12-14T15:13:34.190" v="7291" actId="478"/>
          <ac:spMkLst>
            <pc:docMk/>
            <pc:sldMk cId="3625203866" sldId="462"/>
            <ac:spMk id="2" creationId="{B8D0DA0A-93B6-527A-8049-9E420E787DC6}"/>
          </ac:spMkLst>
        </pc:spChg>
        <pc:spChg chg="add mod">
          <ac:chgData name="Matt Lyle" userId="a96e7d453dd11193" providerId="LiveId" clId="{B25B77B5-520E-49F8-89D4-B510D6CF5BE7}" dt="2024-12-14T15:14:58.498" v="7330" actId="20577"/>
          <ac:spMkLst>
            <pc:docMk/>
            <pc:sldMk cId="3625203866" sldId="462"/>
            <ac:spMk id="4" creationId="{3B5D77D3-2000-0F05-DFE6-A8C5FBB20A77}"/>
          </ac:spMkLst>
        </pc:spChg>
        <pc:spChg chg="add mod">
          <ac:chgData name="Matt Lyle" userId="a96e7d453dd11193" providerId="LiveId" clId="{B25B77B5-520E-49F8-89D4-B510D6CF5BE7}" dt="2024-12-15T00:36:44.039" v="7731" actId="14100"/>
          <ac:spMkLst>
            <pc:docMk/>
            <pc:sldMk cId="3625203866" sldId="462"/>
            <ac:spMk id="5" creationId="{13F01D07-A25B-FB25-BD22-E9E80D338BA2}"/>
          </ac:spMkLst>
        </pc:spChg>
      </pc:sldChg>
      <pc:sldChg chg="addSp delSp modSp add mod modAnim">
        <pc:chgData name="Matt Lyle" userId="a96e7d453dd11193" providerId="LiveId" clId="{B25B77B5-520E-49F8-89D4-B510D6CF5BE7}" dt="2024-12-15T00:47:41.249" v="7790" actId="6549"/>
        <pc:sldMkLst>
          <pc:docMk/>
          <pc:sldMk cId="1483557452" sldId="463"/>
        </pc:sldMkLst>
        <pc:spChg chg="mod">
          <ac:chgData name="Matt Lyle" userId="a96e7d453dd11193" providerId="LiveId" clId="{B25B77B5-520E-49F8-89D4-B510D6CF5BE7}" dt="2024-12-15T00:37:04.501" v="7735" actId="14100"/>
          <ac:spMkLst>
            <pc:docMk/>
            <pc:sldMk cId="1483557452" sldId="463"/>
            <ac:spMk id="2" creationId="{EF7846CD-6587-986E-C6BD-FB019377592B}"/>
          </ac:spMkLst>
        </pc:spChg>
        <pc:spChg chg="del">
          <ac:chgData name="Matt Lyle" userId="a96e7d453dd11193" providerId="LiveId" clId="{B25B77B5-520E-49F8-89D4-B510D6CF5BE7}" dt="2024-12-14T15:22:11.850" v="7334" actId="478"/>
          <ac:spMkLst>
            <pc:docMk/>
            <pc:sldMk cId="1483557452" sldId="463"/>
            <ac:spMk id="3" creationId="{F1FC56F9-B6D7-4C57-2F21-3BBE13BBD338}"/>
          </ac:spMkLst>
        </pc:spChg>
        <pc:spChg chg="add del mod">
          <ac:chgData name="Matt Lyle" userId="a96e7d453dd11193" providerId="LiveId" clId="{B25B77B5-520E-49F8-89D4-B510D6CF5BE7}" dt="2024-12-14T15:24:11.763" v="7389" actId="478"/>
          <ac:spMkLst>
            <pc:docMk/>
            <pc:sldMk cId="1483557452" sldId="463"/>
            <ac:spMk id="5" creationId="{1E4A1051-B44E-A026-E661-93C8B66E71D9}"/>
          </ac:spMkLst>
        </pc:spChg>
        <pc:spChg chg="add mod">
          <ac:chgData name="Matt Lyle" userId="a96e7d453dd11193" providerId="LiveId" clId="{B25B77B5-520E-49F8-89D4-B510D6CF5BE7}" dt="2024-12-15T00:47:41.249" v="7790" actId="6549"/>
          <ac:spMkLst>
            <pc:docMk/>
            <pc:sldMk cId="1483557452" sldId="463"/>
            <ac:spMk id="7" creationId="{8244C9D4-1709-E09A-290D-EEF2FDBB0BE5}"/>
          </ac:spMkLst>
        </pc:spChg>
        <pc:spChg chg="add del mod">
          <ac:chgData name="Matt Lyle" userId="a96e7d453dd11193" providerId="LiveId" clId="{B25B77B5-520E-49F8-89D4-B510D6CF5BE7}" dt="2024-12-14T15:24:31.821" v="7396" actId="478"/>
          <ac:spMkLst>
            <pc:docMk/>
            <pc:sldMk cId="1483557452" sldId="463"/>
            <ac:spMk id="9" creationId="{638768D8-FA4B-507F-7E1C-A6AEE9B050FF}"/>
          </ac:spMkLst>
        </pc:spChg>
      </pc:sldChg>
      <pc:sldChg chg="addSp delSp modSp new mod setBg">
        <pc:chgData name="Matt Lyle" userId="a96e7d453dd11193" providerId="LiveId" clId="{B25B77B5-520E-49F8-89D4-B510D6CF5BE7}" dt="2024-12-14T15:42:47.978" v="7467" actId="14100"/>
        <pc:sldMkLst>
          <pc:docMk/>
          <pc:sldMk cId="853884539" sldId="464"/>
        </pc:sldMkLst>
        <pc:spChg chg="del">
          <ac:chgData name="Matt Lyle" userId="a96e7d453dd11193" providerId="LiveId" clId="{B25B77B5-520E-49F8-89D4-B510D6CF5BE7}" dt="2024-12-14T15:42:18.714" v="7457" actId="478"/>
          <ac:spMkLst>
            <pc:docMk/>
            <pc:sldMk cId="853884539" sldId="464"/>
            <ac:spMk id="2" creationId="{872BFBDD-B87F-6695-C523-B17660EE0233}"/>
          </ac:spMkLst>
        </pc:spChg>
        <pc:spChg chg="add">
          <ac:chgData name="Matt Lyle" userId="a96e7d453dd11193" providerId="LiveId" clId="{B25B77B5-520E-49F8-89D4-B510D6CF5BE7}" dt="2024-12-14T15:42:26.982" v="7461" actId="26606"/>
          <ac:spMkLst>
            <pc:docMk/>
            <pc:sldMk cId="853884539" sldId="464"/>
            <ac:spMk id="9" creationId="{42A4FC2C-047E-45A5-965D-8E1E3BF09BC6}"/>
          </ac:spMkLst>
        </pc:spChg>
        <pc:picChg chg="add mod">
          <ac:chgData name="Matt Lyle" userId="a96e7d453dd11193" providerId="LiveId" clId="{B25B77B5-520E-49F8-89D4-B510D6CF5BE7}" dt="2024-12-14T15:42:47.978" v="7467" actId="14100"/>
          <ac:picMkLst>
            <pc:docMk/>
            <pc:sldMk cId="853884539" sldId="464"/>
            <ac:picMk id="4" creationId="{A1BA06FD-6057-1732-480B-F6CB1DEB0033}"/>
          </ac:picMkLst>
        </pc:picChg>
      </pc:sldChg>
      <pc:sldChg chg="addSp delSp modSp add mod ord modTransition modAnim">
        <pc:chgData name="Matt Lyle" userId="a96e7d453dd11193" providerId="LiveId" clId="{B25B77B5-520E-49F8-89D4-B510D6CF5BE7}" dt="2024-12-15T00:31:50.274" v="7721" actId="6549"/>
        <pc:sldMkLst>
          <pc:docMk/>
          <pc:sldMk cId="2217279700" sldId="465"/>
        </pc:sldMkLst>
        <pc:spChg chg="add mod">
          <ac:chgData name="Matt Lyle" userId="a96e7d453dd11193" providerId="LiveId" clId="{B25B77B5-520E-49F8-89D4-B510D6CF5BE7}" dt="2024-12-15T00:31:50.274" v="7721" actId="6549"/>
          <ac:spMkLst>
            <pc:docMk/>
            <pc:sldMk cId="2217279700" sldId="465"/>
            <ac:spMk id="2" creationId="{C2092673-3D21-B58D-9846-BA5416B13477}"/>
          </ac:spMkLst>
        </pc:spChg>
        <pc:spChg chg="del mod">
          <ac:chgData name="Matt Lyle" userId="a96e7d453dd11193" providerId="LiveId" clId="{B25B77B5-520E-49F8-89D4-B510D6CF5BE7}" dt="2024-12-15T00:28:52.257" v="7686" actId="21"/>
          <ac:spMkLst>
            <pc:docMk/>
            <pc:sldMk cId="2217279700" sldId="465"/>
            <ac:spMk id="3" creationId="{E2BE2DA5-4D3F-ECF8-CC55-ECC6A7409566}"/>
          </ac:spMkLst>
        </pc:spChg>
        <pc:spChg chg="add mod">
          <ac:chgData name="Matt Lyle" userId="a96e7d453dd11193" providerId="LiveId" clId="{B25B77B5-520E-49F8-89D4-B510D6CF5BE7}" dt="2024-12-15T00:29:35.299" v="7702" actId="14100"/>
          <ac:spMkLst>
            <pc:docMk/>
            <pc:sldMk cId="2217279700" sldId="465"/>
            <ac:spMk id="4" creationId="{E2BE2DA5-4D3F-ECF8-CC55-ECC6A7409566}"/>
          </ac:spMkLst>
        </pc:spChg>
      </pc:sldChg>
      <pc:sldMasterChg chg="modSldLayout sldLayoutOrd">
        <pc:chgData name="Matt Lyle" userId="a96e7d453dd11193" providerId="LiveId" clId="{B25B77B5-520E-49F8-89D4-B510D6CF5BE7}" dt="2024-12-13T00:47:54.085" v="3868"/>
        <pc:sldMasterMkLst>
          <pc:docMk/>
          <pc:sldMasterMk cId="3250923824" sldId="2147483648"/>
        </pc:sldMasterMkLst>
        <pc:sldLayoutChg chg="modSp mod ord">
          <pc:chgData name="Matt Lyle" userId="a96e7d453dd11193" providerId="LiveId" clId="{B25B77B5-520E-49F8-89D4-B510D6CF5BE7}" dt="2024-12-10T00:33:17.908" v="0" actId="20578"/>
          <pc:sldLayoutMkLst>
            <pc:docMk/>
            <pc:sldMasterMk cId="3250923824" sldId="2147483648"/>
            <pc:sldLayoutMk cId="2920326165" sldId="2147483652"/>
          </pc:sldLayoutMkLst>
          <pc:spChg chg="mod">
            <ac:chgData name="Matt Lyle" userId="a96e7d453dd11193" providerId="LiveId" clId="{B25B77B5-520E-49F8-89D4-B510D6CF5BE7}" dt="2024-12-10T00:33:17.908" v="0" actId="20578"/>
            <ac:spMkLst>
              <pc:docMk/>
              <pc:sldMasterMk cId="3250923824" sldId="2147483648"/>
              <pc:sldLayoutMk cId="2920326165" sldId="2147483652"/>
              <ac:spMk id="2" creationId="{F86B2374-D5EF-7AAE-41B8-F3ECF206C0F3}"/>
            </ac:spMkLst>
          </pc:spChg>
        </pc:sldLayoutChg>
        <pc:sldLayoutChg chg="delSp mod setBg">
          <pc:chgData name="Matt Lyle" userId="a96e7d453dd11193" providerId="LiveId" clId="{B25B77B5-520E-49F8-89D4-B510D6CF5BE7}" dt="2024-12-10T00:33:39.232" v="3"/>
          <pc:sldLayoutMkLst>
            <pc:docMk/>
            <pc:sldMasterMk cId="3250923824" sldId="2147483648"/>
            <pc:sldLayoutMk cId="1387626998" sldId="2147483653"/>
          </pc:sldLayoutMkLst>
        </pc:sldLayoutChg>
        <pc:sldLayoutChg chg="addSp delSp modSp mod setBg">
          <pc:chgData name="Matt Lyle" userId="a96e7d453dd11193" providerId="LiveId" clId="{B25B77B5-520E-49F8-89D4-B510D6CF5BE7}" dt="2024-12-13T00:46:14.429" v="3859" actId="21"/>
          <pc:sldLayoutMkLst>
            <pc:docMk/>
            <pc:sldMasterMk cId="3250923824" sldId="2147483648"/>
            <pc:sldLayoutMk cId="3903389696" sldId="2147483672"/>
          </pc:sldLayoutMkLst>
          <pc:spChg chg="mod">
            <ac:chgData name="Matt Lyle" userId="a96e7d453dd11193" providerId="LiveId" clId="{B25B77B5-520E-49F8-89D4-B510D6CF5BE7}" dt="2024-12-12T00:03:02.309" v="2274"/>
            <ac:spMkLst>
              <pc:docMk/>
              <pc:sldMasterMk cId="3250923824" sldId="2147483648"/>
              <pc:sldLayoutMk cId="3903389696" sldId="2147483672"/>
              <ac:spMk id="31" creationId="{6577FF6C-2C5A-1492-4DDB-16791FD7F23B}"/>
            </ac:spMkLst>
          </pc:spChg>
          <pc:spChg chg="mod">
            <ac:chgData name="Matt Lyle" userId="a96e7d453dd11193" providerId="LiveId" clId="{B25B77B5-520E-49F8-89D4-B510D6CF5BE7}" dt="2024-12-12T00:03:02.309" v="2274"/>
            <ac:spMkLst>
              <pc:docMk/>
              <pc:sldMasterMk cId="3250923824" sldId="2147483648"/>
              <pc:sldLayoutMk cId="3903389696" sldId="2147483672"/>
              <ac:spMk id="32" creationId="{16106450-4F55-06C2-7FB7-B738D1AED64D}"/>
            </ac:spMkLst>
          </pc:spChg>
          <pc:spChg chg="mod">
            <ac:chgData name="Matt Lyle" userId="a96e7d453dd11193" providerId="LiveId" clId="{B25B77B5-520E-49F8-89D4-B510D6CF5BE7}" dt="2024-12-12T00:03:02.309" v="2274"/>
            <ac:spMkLst>
              <pc:docMk/>
              <pc:sldMasterMk cId="3250923824" sldId="2147483648"/>
              <pc:sldLayoutMk cId="3903389696" sldId="2147483672"/>
              <ac:spMk id="33" creationId="{BBB8EAC8-3A30-7BE6-2FC9-7E2921E597BC}"/>
            </ac:spMkLst>
          </pc:spChg>
          <pc:spChg chg="mod">
            <ac:chgData name="Matt Lyle" userId="a96e7d453dd11193" providerId="LiveId" clId="{B25B77B5-520E-49F8-89D4-B510D6CF5BE7}" dt="2024-12-12T00:03:02.309" v="2274"/>
            <ac:spMkLst>
              <pc:docMk/>
              <pc:sldMasterMk cId="3250923824" sldId="2147483648"/>
              <pc:sldLayoutMk cId="3903389696" sldId="2147483672"/>
              <ac:spMk id="34" creationId="{27178BDE-26CA-374D-D009-2459A2AE9829}"/>
            </ac:spMkLst>
          </pc:spChg>
          <pc:spChg chg="mod">
            <ac:chgData name="Matt Lyle" userId="a96e7d453dd11193" providerId="LiveId" clId="{B25B77B5-520E-49F8-89D4-B510D6CF5BE7}" dt="2024-12-12T00:03:02.309" v="2274"/>
            <ac:spMkLst>
              <pc:docMk/>
              <pc:sldMasterMk cId="3250923824" sldId="2147483648"/>
              <pc:sldLayoutMk cId="3903389696" sldId="2147483672"/>
              <ac:spMk id="35" creationId="{0E9667FF-D2F4-DFE2-4217-186E386E6B60}"/>
            </ac:spMkLst>
          </pc:spChg>
          <pc:spChg chg="mod">
            <ac:chgData name="Matt Lyle" userId="a96e7d453dd11193" providerId="LiveId" clId="{B25B77B5-520E-49F8-89D4-B510D6CF5BE7}" dt="2024-12-12T00:03:02.309" v="2274"/>
            <ac:spMkLst>
              <pc:docMk/>
              <pc:sldMasterMk cId="3250923824" sldId="2147483648"/>
              <pc:sldLayoutMk cId="3903389696" sldId="2147483672"/>
              <ac:spMk id="36" creationId="{21D5B97E-AD92-C843-C214-DF4840BD2914}"/>
            </ac:spMkLst>
          </pc:spChg>
          <pc:spChg chg="mod">
            <ac:chgData name="Matt Lyle" userId="a96e7d453dd11193" providerId="LiveId" clId="{B25B77B5-520E-49F8-89D4-B510D6CF5BE7}" dt="2024-12-12T00:03:02.309" v="2274"/>
            <ac:spMkLst>
              <pc:docMk/>
              <pc:sldMasterMk cId="3250923824" sldId="2147483648"/>
              <pc:sldLayoutMk cId="3903389696" sldId="2147483672"/>
              <ac:spMk id="37" creationId="{CC5DB675-A22D-0109-ACFC-8743CAE2D0DA}"/>
            </ac:spMkLst>
          </pc:spChg>
          <pc:spChg chg="mod">
            <ac:chgData name="Matt Lyle" userId="a96e7d453dd11193" providerId="LiveId" clId="{B25B77B5-520E-49F8-89D4-B510D6CF5BE7}" dt="2024-12-12T00:03:02.309" v="2274"/>
            <ac:spMkLst>
              <pc:docMk/>
              <pc:sldMasterMk cId="3250923824" sldId="2147483648"/>
              <pc:sldLayoutMk cId="3903389696" sldId="2147483672"/>
              <ac:spMk id="38" creationId="{9A268053-9CCC-C370-0715-FE667688287C}"/>
            </ac:spMkLst>
          </pc:spChg>
          <pc:spChg chg="mod">
            <ac:chgData name="Matt Lyle" userId="a96e7d453dd11193" providerId="LiveId" clId="{B25B77B5-520E-49F8-89D4-B510D6CF5BE7}" dt="2024-12-12T00:03:02.309" v="2274"/>
            <ac:spMkLst>
              <pc:docMk/>
              <pc:sldMasterMk cId="3250923824" sldId="2147483648"/>
              <pc:sldLayoutMk cId="3903389696" sldId="2147483672"/>
              <ac:spMk id="39" creationId="{FB9FC526-4F44-901C-3C92-C75548F14310}"/>
            </ac:spMkLst>
          </pc:spChg>
          <pc:spChg chg="mod">
            <ac:chgData name="Matt Lyle" userId="a96e7d453dd11193" providerId="LiveId" clId="{B25B77B5-520E-49F8-89D4-B510D6CF5BE7}" dt="2024-12-12T00:03:02.309" v="2274"/>
            <ac:spMkLst>
              <pc:docMk/>
              <pc:sldMasterMk cId="3250923824" sldId="2147483648"/>
              <pc:sldLayoutMk cId="3903389696" sldId="2147483672"/>
              <ac:spMk id="40" creationId="{5FE30FFB-42B5-6FAD-8525-2862206D1DA6}"/>
            </ac:spMkLst>
          </pc:spChg>
          <pc:spChg chg="mod">
            <ac:chgData name="Matt Lyle" userId="a96e7d453dd11193" providerId="LiveId" clId="{B25B77B5-520E-49F8-89D4-B510D6CF5BE7}" dt="2024-12-12T00:03:02.309" v="2274"/>
            <ac:spMkLst>
              <pc:docMk/>
              <pc:sldMasterMk cId="3250923824" sldId="2147483648"/>
              <pc:sldLayoutMk cId="3903389696" sldId="2147483672"/>
              <ac:spMk id="41" creationId="{55BFA3A2-6739-25D4-38C4-4C768C1EECF5}"/>
            </ac:spMkLst>
          </pc:spChg>
          <pc:spChg chg="mod">
            <ac:chgData name="Matt Lyle" userId="a96e7d453dd11193" providerId="LiveId" clId="{B25B77B5-520E-49F8-89D4-B510D6CF5BE7}" dt="2024-12-12T00:03:02.309" v="2274"/>
            <ac:spMkLst>
              <pc:docMk/>
              <pc:sldMasterMk cId="3250923824" sldId="2147483648"/>
              <pc:sldLayoutMk cId="3903389696" sldId="2147483672"/>
              <ac:spMk id="42" creationId="{89190428-391B-3F0C-76E4-757BB3E7DA89}"/>
            </ac:spMkLst>
          </pc:spChg>
          <pc:spChg chg="mod">
            <ac:chgData name="Matt Lyle" userId="a96e7d453dd11193" providerId="LiveId" clId="{B25B77B5-520E-49F8-89D4-B510D6CF5BE7}" dt="2024-12-12T00:03:02.309" v="2274"/>
            <ac:spMkLst>
              <pc:docMk/>
              <pc:sldMasterMk cId="3250923824" sldId="2147483648"/>
              <pc:sldLayoutMk cId="3903389696" sldId="2147483672"/>
              <ac:spMk id="44" creationId="{FA8C0D69-3EBE-591F-D8A3-4A8B88B6A619}"/>
            </ac:spMkLst>
          </pc:spChg>
          <pc:spChg chg="mod">
            <ac:chgData name="Matt Lyle" userId="a96e7d453dd11193" providerId="LiveId" clId="{B25B77B5-520E-49F8-89D4-B510D6CF5BE7}" dt="2024-12-12T00:03:02.309" v="2274"/>
            <ac:spMkLst>
              <pc:docMk/>
              <pc:sldMasterMk cId="3250923824" sldId="2147483648"/>
              <pc:sldLayoutMk cId="3903389696" sldId="2147483672"/>
              <ac:spMk id="45" creationId="{9E128590-9BCC-3825-C4AE-628D308ADFF0}"/>
            </ac:spMkLst>
          </pc:spChg>
          <pc:spChg chg="mod">
            <ac:chgData name="Matt Lyle" userId="a96e7d453dd11193" providerId="LiveId" clId="{B25B77B5-520E-49F8-89D4-B510D6CF5BE7}" dt="2024-12-12T00:03:02.309" v="2274"/>
            <ac:spMkLst>
              <pc:docMk/>
              <pc:sldMasterMk cId="3250923824" sldId="2147483648"/>
              <pc:sldLayoutMk cId="3903389696" sldId="2147483672"/>
              <ac:spMk id="46" creationId="{72A9230B-401B-FEAB-7187-1BC1E1AF8910}"/>
            </ac:spMkLst>
          </pc:spChg>
          <pc:spChg chg="mod">
            <ac:chgData name="Matt Lyle" userId="a96e7d453dd11193" providerId="LiveId" clId="{B25B77B5-520E-49F8-89D4-B510D6CF5BE7}" dt="2024-12-12T00:03:02.309" v="2274"/>
            <ac:spMkLst>
              <pc:docMk/>
              <pc:sldMasterMk cId="3250923824" sldId="2147483648"/>
              <pc:sldLayoutMk cId="3903389696" sldId="2147483672"/>
              <ac:spMk id="47" creationId="{2F88A81E-628C-39DD-0533-0ADD2363F08E}"/>
            </ac:spMkLst>
          </pc:spChg>
          <pc:spChg chg="mod">
            <ac:chgData name="Matt Lyle" userId="a96e7d453dd11193" providerId="LiveId" clId="{B25B77B5-520E-49F8-89D4-B510D6CF5BE7}" dt="2024-12-12T00:03:02.309" v="2274"/>
            <ac:spMkLst>
              <pc:docMk/>
              <pc:sldMasterMk cId="3250923824" sldId="2147483648"/>
              <pc:sldLayoutMk cId="3903389696" sldId="2147483672"/>
              <ac:spMk id="48" creationId="{CBBDF668-3F1F-0DEB-56E1-90249A280CF5}"/>
            </ac:spMkLst>
          </pc:spChg>
          <pc:spChg chg="mod">
            <ac:chgData name="Matt Lyle" userId="a96e7d453dd11193" providerId="LiveId" clId="{B25B77B5-520E-49F8-89D4-B510D6CF5BE7}" dt="2024-12-12T00:03:02.309" v="2274"/>
            <ac:spMkLst>
              <pc:docMk/>
              <pc:sldMasterMk cId="3250923824" sldId="2147483648"/>
              <pc:sldLayoutMk cId="3903389696" sldId="2147483672"/>
              <ac:spMk id="49" creationId="{832B860E-B843-31FC-0B09-F88965AFD442}"/>
            </ac:spMkLst>
          </pc:spChg>
          <pc:spChg chg="mod">
            <ac:chgData name="Matt Lyle" userId="a96e7d453dd11193" providerId="LiveId" clId="{B25B77B5-520E-49F8-89D4-B510D6CF5BE7}" dt="2024-12-12T00:03:02.309" v="2274"/>
            <ac:spMkLst>
              <pc:docMk/>
              <pc:sldMasterMk cId="3250923824" sldId="2147483648"/>
              <pc:sldLayoutMk cId="3903389696" sldId="2147483672"/>
              <ac:spMk id="50" creationId="{775B1EDC-CFE5-2893-28A3-58F8E099EFDD}"/>
            </ac:spMkLst>
          </pc:spChg>
          <pc:spChg chg="mod">
            <ac:chgData name="Matt Lyle" userId="a96e7d453dd11193" providerId="LiveId" clId="{B25B77B5-520E-49F8-89D4-B510D6CF5BE7}" dt="2024-12-12T00:03:02.309" v="2274"/>
            <ac:spMkLst>
              <pc:docMk/>
              <pc:sldMasterMk cId="3250923824" sldId="2147483648"/>
              <pc:sldLayoutMk cId="3903389696" sldId="2147483672"/>
              <ac:spMk id="51" creationId="{D219462F-A189-678E-7C95-A3A7361AA385}"/>
            </ac:spMkLst>
          </pc:spChg>
          <pc:spChg chg="mod">
            <ac:chgData name="Matt Lyle" userId="a96e7d453dd11193" providerId="LiveId" clId="{B25B77B5-520E-49F8-89D4-B510D6CF5BE7}" dt="2024-12-12T00:03:02.309" v="2274"/>
            <ac:spMkLst>
              <pc:docMk/>
              <pc:sldMasterMk cId="3250923824" sldId="2147483648"/>
              <pc:sldLayoutMk cId="3903389696" sldId="2147483672"/>
              <ac:spMk id="52" creationId="{774C0715-5274-5AAA-6637-C953AE144D2A}"/>
            </ac:spMkLst>
          </pc:spChg>
          <pc:spChg chg="mod">
            <ac:chgData name="Matt Lyle" userId="a96e7d453dd11193" providerId="LiveId" clId="{B25B77B5-520E-49F8-89D4-B510D6CF5BE7}" dt="2024-12-12T00:03:02.309" v="2274"/>
            <ac:spMkLst>
              <pc:docMk/>
              <pc:sldMasterMk cId="3250923824" sldId="2147483648"/>
              <pc:sldLayoutMk cId="3903389696" sldId="2147483672"/>
              <ac:spMk id="53" creationId="{463D5908-193C-D535-C2E7-073EB2952C3B}"/>
            </ac:spMkLst>
          </pc:spChg>
          <pc:spChg chg="mod">
            <ac:chgData name="Matt Lyle" userId="a96e7d453dd11193" providerId="LiveId" clId="{B25B77B5-520E-49F8-89D4-B510D6CF5BE7}" dt="2024-12-12T00:03:02.309" v="2274"/>
            <ac:spMkLst>
              <pc:docMk/>
              <pc:sldMasterMk cId="3250923824" sldId="2147483648"/>
              <pc:sldLayoutMk cId="3903389696" sldId="2147483672"/>
              <ac:spMk id="54" creationId="{0CA86CFA-45B3-BE8D-6B35-3646FB12933A}"/>
            </ac:spMkLst>
          </pc:spChg>
          <pc:spChg chg="mod">
            <ac:chgData name="Matt Lyle" userId="a96e7d453dd11193" providerId="LiveId" clId="{B25B77B5-520E-49F8-89D4-B510D6CF5BE7}" dt="2024-12-12T00:03:02.309" v="2274"/>
            <ac:spMkLst>
              <pc:docMk/>
              <pc:sldMasterMk cId="3250923824" sldId="2147483648"/>
              <pc:sldLayoutMk cId="3903389696" sldId="2147483672"/>
              <ac:spMk id="55" creationId="{3107461C-9C94-2226-8C0F-273B4A43F079}"/>
            </ac:spMkLst>
          </pc:spChg>
          <pc:spChg chg="add mod">
            <ac:chgData name="Matt Lyle" userId="a96e7d453dd11193" providerId="LiveId" clId="{B25B77B5-520E-49F8-89D4-B510D6CF5BE7}" dt="2024-12-12T00:03:02.309" v="2274"/>
            <ac:spMkLst>
              <pc:docMk/>
              <pc:sldMasterMk cId="3250923824" sldId="2147483648"/>
              <pc:sldLayoutMk cId="3903389696" sldId="2147483672"/>
              <ac:spMk id="56" creationId="{26D5E764-465E-3294-DB01-42497C3FFDF8}"/>
            </ac:spMkLst>
          </pc:spChg>
          <pc:grpChg chg="add mod">
            <ac:chgData name="Matt Lyle" userId="a96e7d453dd11193" providerId="LiveId" clId="{B25B77B5-520E-49F8-89D4-B510D6CF5BE7}" dt="2024-12-12T00:03:02.309" v="2274"/>
            <ac:grpSpMkLst>
              <pc:docMk/>
              <pc:sldMasterMk cId="3250923824" sldId="2147483648"/>
              <pc:sldLayoutMk cId="3903389696" sldId="2147483672"/>
              <ac:grpSpMk id="30" creationId="{E9394353-08CF-7147-AEB0-82EA977B9E2B}"/>
            </ac:grpSpMkLst>
          </pc:grpChg>
          <pc:grpChg chg="add mod">
            <ac:chgData name="Matt Lyle" userId="a96e7d453dd11193" providerId="LiveId" clId="{B25B77B5-520E-49F8-89D4-B510D6CF5BE7}" dt="2024-12-12T00:03:02.309" v="2274"/>
            <ac:grpSpMkLst>
              <pc:docMk/>
              <pc:sldMasterMk cId="3250923824" sldId="2147483648"/>
              <pc:sldLayoutMk cId="3903389696" sldId="2147483672"/>
              <ac:grpSpMk id="43" creationId="{99332520-6AA7-75BD-78C2-21BAF2547F2B}"/>
            </ac:grpSpMkLst>
          </pc:grpChg>
        </pc:sldLayoutChg>
        <pc:sldLayoutChg chg="addSp delSp modSp mod">
          <pc:chgData name="Matt Lyle" userId="a96e7d453dd11193" providerId="LiveId" clId="{B25B77B5-520E-49F8-89D4-B510D6CF5BE7}" dt="2024-12-13T00:47:54.085" v="3868"/>
          <pc:sldLayoutMkLst>
            <pc:docMk/>
            <pc:sldMasterMk cId="3250923824" sldId="2147483648"/>
            <pc:sldLayoutMk cId="2405070615" sldId="2147483673"/>
          </pc:sldLayoutMkLst>
          <pc:picChg chg="add mod">
            <ac:chgData name="Matt Lyle" userId="a96e7d453dd11193" providerId="LiveId" clId="{B25B77B5-520E-49F8-89D4-B510D6CF5BE7}" dt="2024-12-13T00:47:54.085" v="3868"/>
            <ac:picMkLst>
              <pc:docMk/>
              <pc:sldMasterMk cId="3250923824" sldId="2147483648"/>
              <pc:sldLayoutMk cId="2405070615" sldId="2147483673"/>
              <ac:picMk id="3" creationId="{02B4C78C-EB2D-D84B-9D27-983CC797C678}"/>
            </ac:picMkLst>
          </pc:picChg>
        </pc:sldLayoutChg>
      </pc:sldMasterChg>
      <pc:sldMasterChg chg="del sldLayoutOrd">
        <pc:chgData name="Matt Lyle" userId="a96e7d453dd11193" providerId="LiveId" clId="{B25B77B5-520E-49F8-89D4-B510D6CF5BE7}" dt="2024-12-10T00:33:19.921" v="1" actId="2696"/>
        <pc:sldMasterMkLst>
          <pc:docMk/>
          <pc:sldMasterMk cId="2232925405" sldId="2147483651"/>
        </pc:sldMasterMkLst>
      </pc:sldMasterChg>
      <pc:sldMasterChg chg="delSp mod">
        <pc:chgData name="Matt Lyle" userId="a96e7d453dd11193" providerId="LiveId" clId="{B25B77B5-520E-49F8-89D4-B510D6CF5BE7}" dt="2024-12-11T23:58:45.607" v="2269" actId="478"/>
        <pc:sldMasterMkLst>
          <pc:docMk/>
          <pc:sldMasterMk cId="2401317389" sldId="2147483654"/>
        </pc:sldMasterMkLst>
      </pc:sldMasterChg>
    </pc:docChg>
  </pc:docChgLst>
  <pc:docChgLst>
    <pc:chgData name="Matt Lyle" userId="a96e7d453dd11193" providerId="LiveId" clId="{4BF4B403-9677-4D8A-A1D5-F700C81A329B}"/>
    <pc:docChg chg="custSel modSld">
      <pc:chgData name="Matt Lyle" userId="a96e7d453dd11193" providerId="LiveId" clId="{4BF4B403-9677-4D8A-A1D5-F700C81A329B}" dt="2024-12-15T05:22:20.757" v="3"/>
      <pc:docMkLst>
        <pc:docMk/>
      </pc:docMkLst>
      <pc:sldChg chg="addSp delSp modSp mod delAnim modAnim">
        <pc:chgData name="Matt Lyle" userId="a96e7d453dd11193" providerId="LiveId" clId="{4BF4B403-9677-4D8A-A1D5-F700C81A329B}" dt="2024-12-15T05:22:20.757" v="3"/>
        <pc:sldMkLst>
          <pc:docMk/>
          <pc:sldMk cId="1479483738" sldId="418"/>
        </pc:sldMkLst>
        <pc:picChg chg="add mod">
          <ac:chgData name="Matt Lyle" userId="a96e7d453dd11193" providerId="LiveId" clId="{4BF4B403-9677-4D8A-A1D5-F700C81A329B}" dt="2024-12-15T05:22:11.315" v="1"/>
          <ac:picMkLst>
            <pc:docMk/>
            <pc:sldMk cId="1479483738" sldId="418"/>
            <ac:picMk id="2" creationId="{22C48D7D-964C-09C4-172C-6FA82085283E}"/>
          </ac:picMkLst>
        </pc:picChg>
        <pc:picChg chg="del">
          <ac:chgData name="Matt Lyle" userId="a96e7d453dd11193" providerId="LiveId" clId="{4BF4B403-9677-4D8A-A1D5-F700C81A329B}" dt="2024-12-15T05:21:42.071" v="0" actId="478"/>
          <ac:picMkLst>
            <pc:docMk/>
            <pc:sldMk cId="1479483738" sldId="418"/>
            <ac:picMk id="3" creationId="{9AFC1567-CA8B-DBF4-9D43-E617E584CC6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dirty="0">
                <a:solidFill>
                  <a:schemeClr val="tx1"/>
                </a:solidFill>
              </a:rPr>
              <a:t>FATALITY</a:t>
            </a:r>
            <a:r>
              <a:rPr lang="en-US" sz="2800" b="1" baseline="0" dirty="0">
                <a:solidFill>
                  <a:schemeClr val="tx1"/>
                </a:solidFill>
              </a:rPr>
              <a:t> RATES</a:t>
            </a:r>
            <a:endParaRPr lang="en-US" sz="2800" b="1" dirty="0">
              <a:solidFill>
                <a:schemeClr val="tx1"/>
              </a:solidFill>
            </a:endParaRPr>
          </a:p>
        </c:rich>
      </c:tx>
      <c:layout>
        <c:manualLayout>
          <c:xMode val="edge"/>
          <c:yMode val="edge"/>
          <c:x val="4.5315915295359228E-2"/>
          <c:y val="2.199073964758777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Sheet1!$D$4:$D$9</c:f>
              <c:strCache>
                <c:ptCount val="5"/>
                <c:pt idx="0">
                  <c:v>Seaonal Flu</c:v>
                </c:pt>
                <c:pt idx="1">
                  <c:v>pre-vaccine Covid</c:v>
                </c:pt>
                <c:pt idx="2">
                  <c:v>Mpox</c:v>
                </c:pt>
                <c:pt idx="3">
                  <c:v>Ebola</c:v>
                </c:pt>
                <c:pt idx="4">
                  <c:v>Life</c:v>
                </c:pt>
              </c:strCache>
            </c:strRef>
          </c:cat>
          <c:val>
            <c:numRef>
              <c:f>Sheet1!$E$4:$E$9</c:f>
              <c:numCache>
                <c:formatCode>0%</c:formatCode>
                <c:ptCount val="6"/>
                <c:pt idx="0" formatCode="0.00%">
                  <c:v>1E-3</c:v>
                </c:pt>
                <c:pt idx="1">
                  <c:v>0.01</c:v>
                </c:pt>
                <c:pt idx="2">
                  <c:v>0.05</c:v>
                </c:pt>
                <c:pt idx="3">
                  <c:v>0.25</c:v>
                </c:pt>
                <c:pt idx="4">
                  <c:v>1</c:v>
                </c:pt>
              </c:numCache>
            </c:numRef>
          </c:val>
          <c:extLst>
            <c:ext xmlns:c16="http://schemas.microsoft.com/office/drawing/2014/chart" uri="{C3380CC4-5D6E-409C-BE32-E72D297353CC}">
              <c16:uniqueId val="{00000000-7C9C-4406-96B0-8652F4019A17}"/>
            </c:ext>
          </c:extLst>
        </c:ser>
        <c:dLbls>
          <c:showLegendKey val="0"/>
          <c:showVal val="0"/>
          <c:showCatName val="0"/>
          <c:showSerName val="0"/>
          <c:showPercent val="0"/>
          <c:showBubbleSize val="0"/>
        </c:dLbls>
        <c:gapWidth val="219"/>
        <c:overlap val="-27"/>
        <c:axId val="1525066159"/>
        <c:axId val="1525070959"/>
      </c:barChart>
      <c:catAx>
        <c:axId val="152506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Aptos Narrow" panose="020B0004020202020204" pitchFamily="34" charset="0"/>
                <a:ea typeface="+mn-ea"/>
                <a:cs typeface="+mn-cs"/>
              </a:defRPr>
            </a:pPr>
            <a:endParaRPr lang="en-US"/>
          </a:p>
        </c:txPr>
        <c:crossAx val="1525070959"/>
        <c:crosses val="autoZero"/>
        <c:auto val="1"/>
        <c:lblAlgn val="ctr"/>
        <c:lblOffset val="100"/>
        <c:noMultiLvlLbl val="0"/>
      </c:catAx>
      <c:valAx>
        <c:axId val="15250709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crossAx val="1525066159"/>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0F5DD-8382-482E-A373-21A4C9A921B1}"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85977-7B20-46F5-A97D-9D437B34D496}" type="slidenum">
              <a:rPr lang="en-US" smtClean="0"/>
              <a:t>‹#›</a:t>
            </a:fld>
            <a:endParaRPr lang="en-US"/>
          </a:p>
        </p:txBody>
      </p:sp>
    </p:spTree>
    <p:extLst>
      <p:ext uri="{BB962C8B-B14F-4D97-AF65-F5344CB8AC3E}">
        <p14:creationId xmlns:p14="http://schemas.microsoft.com/office/powerpoint/2010/main" val="47910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79D3-EF51-D2E6-3019-33B66F461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C69CE-C506-6621-0EB4-8E6B54AD2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A32F1-8D50-0304-BDBF-6DC3D2B20F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FED63-32D7-E12B-2E4E-57155C12EF4A}"/>
              </a:ext>
            </a:extLst>
          </p:cNvPr>
          <p:cNvSpPr>
            <a:spLocks noGrp="1"/>
          </p:cNvSpPr>
          <p:nvPr>
            <p:ph type="sldNum" sz="quarter" idx="5"/>
          </p:nvPr>
        </p:nvSpPr>
        <p:spPr/>
        <p:txBody>
          <a:bodyPr/>
          <a:lstStyle/>
          <a:p>
            <a:fld id="{6A285977-7B20-46F5-A97D-9D437B34D496}" type="slidenum">
              <a:rPr lang="en-US" smtClean="0"/>
              <a:t>4</a:t>
            </a:fld>
            <a:endParaRPr lang="en-US"/>
          </a:p>
        </p:txBody>
      </p:sp>
    </p:spTree>
    <p:extLst>
      <p:ext uri="{BB962C8B-B14F-4D97-AF65-F5344CB8AC3E}">
        <p14:creationId xmlns:p14="http://schemas.microsoft.com/office/powerpoint/2010/main" val="401809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9C4C-B335-DFB5-12C5-B168D02DB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444DF-4D1E-1B89-7029-A067D0A98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5631A-CE7E-EBF1-9E5C-2BF310FADE89}"/>
              </a:ext>
            </a:extLst>
          </p:cNvPr>
          <p:cNvSpPr>
            <a:spLocks noGrp="1"/>
          </p:cNvSpPr>
          <p:nvPr>
            <p:ph type="body" idx="1"/>
          </p:nvPr>
        </p:nvSpPr>
        <p:spPr/>
        <p:txBody>
          <a:bodyPr/>
          <a:lstStyle/>
          <a:p>
            <a:r>
              <a:rPr lang="en-US" dirty="0"/>
              <a:t>Image created using ChatGPT with the prompt “create an image based on "Peril for the Presumptuous “”</a:t>
            </a:r>
          </a:p>
          <a:p>
            <a:r>
              <a:rPr lang="en-US" dirty="0" err="1"/>
              <a:t>DALL·E</a:t>
            </a:r>
            <a:r>
              <a:rPr lang="en-US" dirty="0"/>
              <a:t> 2024-12-13 21.26.15 - An artistic square image inspired by the concept of 'Peril for the Presumptuous.' The scene features a precarious cliff edge where a confident figure,</a:t>
            </a:r>
          </a:p>
        </p:txBody>
      </p:sp>
      <p:sp>
        <p:nvSpPr>
          <p:cNvPr id="4" name="Slide Number Placeholder 3">
            <a:extLst>
              <a:ext uri="{FF2B5EF4-FFF2-40B4-BE49-F238E27FC236}">
                <a16:creationId xmlns:a16="http://schemas.microsoft.com/office/drawing/2014/main" id="{1C76310E-C461-B7ED-D5F2-0F7AE706B0DB}"/>
              </a:ext>
            </a:extLst>
          </p:cNvPr>
          <p:cNvSpPr>
            <a:spLocks noGrp="1"/>
          </p:cNvSpPr>
          <p:nvPr>
            <p:ph type="sldNum" sz="quarter" idx="5"/>
          </p:nvPr>
        </p:nvSpPr>
        <p:spPr/>
        <p:txBody>
          <a:bodyPr/>
          <a:lstStyle/>
          <a:p>
            <a:fld id="{6A285977-7B20-46F5-A97D-9D437B34D496}" type="slidenum">
              <a:rPr lang="en-US" smtClean="0"/>
              <a:t>31</a:t>
            </a:fld>
            <a:endParaRPr lang="en-US"/>
          </a:p>
        </p:txBody>
      </p:sp>
    </p:spTree>
    <p:extLst>
      <p:ext uri="{BB962C8B-B14F-4D97-AF65-F5344CB8AC3E}">
        <p14:creationId xmlns:p14="http://schemas.microsoft.com/office/powerpoint/2010/main" val="406702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E078A-5EB4-6062-18CC-EBD4572EE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23FB7-7D4E-D7E7-63A0-B825A021C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24F52-57C8-C679-9F82-FB4B4E0152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latin typeface="Linux Libertine"/>
              </a:rPr>
              <a:t>Time's Paces </a:t>
            </a:r>
            <a:r>
              <a:rPr lang="en-US" b="0" i="0" dirty="0">
                <a:effectLst/>
                <a:latin typeface="Linux Libertine"/>
              </a:rPr>
              <a:t>written by Henry </a:t>
            </a:r>
            <a:r>
              <a:rPr lang="en-US" b="0" i="0" dirty="0" err="1">
                <a:effectLst/>
                <a:latin typeface="Linux Libertine"/>
              </a:rPr>
              <a:t>Twells</a:t>
            </a:r>
            <a:r>
              <a:rPr lang="en-US" b="0" i="0" dirty="0">
                <a:effectLst/>
                <a:latin typeface="Linux Libertine"/>
              </a:rPr>
              <a:t> (1823–1900) and published in his book Hymns and Other Stray Verses (1901). The poem was </a:t>
            </a:r>
            <a:r>
              <a:rPr lang="en-US" b="0" i="0" dirty="0" err="1">
                <a:effectLst/>
                <a:latin typeface="Linux Libertine"/>
              </a:rPr>
              <a:t>popularised</a:t>
            </a:r>
            <a:r>
              <a:rPr lang="en-US" b="0" i="0" dirty="0">
                <a:effectLst/>
                <a:latin typeface="Linux Libertine"/>
              </a:rPr>
              <a:t> by Guy </a:t>
            </a:r>
            <a:r>
              <a:rPr lang="en-US" b="0" i="0" dirty="0" err="1">
                <a:effectLst/>
                <a:latin typeface="Linux Libertine"/>
              </a:rPr>
              <a:t>Pentreath</a:t>
            </a:r>
            <a:r>
              <a:rPr lang="en-US" b="0" i="0" dirty="0">
                <a:effectLst/>
                <a:latin typeface="Linux Libertine"/>
              </a:rPr>
              <a:t> (version shown here) and can be found at https://en.wikipedia.org/wiki/Time%27s_Paces</a:t>
            </a:r>
          </a:p>
        </p:txBody>
      </p:sp>
      <p:sp>
        <p:nvSpPr>
          <p:cNvPr id="4" name="Slide Number Placeholder 3">
            <a:extLst>
              <a:ext uri="{FF2B5EF4-FFF2-40B4-BE49-F238E27FC236}">
                <a16:creationId xmlns:a16="http://schemas.microsoft.com/office/drawing/2014/main" id="{33DA4948-35E2-8E3F-1997-A08FC45DA725}"/>
              </a:ext>
            </a:extLst>
          </p:cNvPr>
          <p:cNvSpPr>
            <a:spLocks noGrp="1"/>
          </p:cNvSpPr>
          <p:nvPr>
            <p:ph type="sldNum" sz="quarter" idx="5"/>
          </p:nvPr>
        </p:nvSpPr>
        <p:spPr/>
        <p:txBody>
          <a:bodyPr/>
          <a:lstStyle/>
          <a:p>
            <a:fld id="{6A285977-7B20-46F5-A97D-9D437B34D496}" type="slidenum">
              <a:rPr lang="en-US" smtClean="0"/>
              <a:t>37</a:t>
            </a:fld>
            <a:endParaRPr lang="en-US"/>
          </a:p>
        </p:txBody>
      </p:sp>
    </p:spTree>
    <p:extLst>
      <p:ext uri="{BB962C8B-B14F-4D97-AF65-F5344CB8AC3E}">
        <p14:creationId xmlns:p14="http://schemas.microsoft.com/office/powerpoint/2010/main" val="175276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85977-7B20-46F5-A97D-9D437B34D496}" type="slidenum">
              <a:rPr lang="en-US" smtClean="0"/>
              <a:t>43</a:t>
            </a:fld>
            <a:endParaRPr lang="en-US"/>
          </a:p>
        </p:txBody>
      </p:sp>
    </p:spTree>
    <p:extLst>
      <p:ext uri="{BB962C8B-B14F-4D97-AF65-F5344CB8AC3E}">
        <p14:creationId xmlns:p14="http://schemas.microsoft.com/office/powerpoint/2010/main" val="214412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880-A75C-C50A-37E8-3FA3D3F97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7CCA5-015B-AE2F-6A80-EEF021CAF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17B65-88E9-2A2C-F385-6EB67F402F50}"/>
              </a:ext>
            </a:extLst>
          </p:cNvPr>
          <p:cNvSpPr>
            <a:spLocks noGrp="1"/>
          </p:cNvSpPr>
          <p:nvPr>
            <p:ph type="body" idx="1"/>
          </p:nvPr>
        </p:nvSpPr>
        <p:spPr/>
        <p:txBody>
          <a:bodyPr/>
          <a:lstStyle/>
          <a:p>
            <a:r>
              <a:rPr lang="en-US" dirty="0"/>
              <a:t>Image created using ChatGPT with the prompt “create a 16x9 image reflecting the courtroom-like scenario that also captures the essence of James 5:1-6 “</a:t>
            </a:r>
          </a:p>
          <a:p>
            <a:r>
              <a:rPr lang="en-US" dirty="0" err="1"/>
              <a:t>DALL·E</a:t>
            </a:r>
            <a:r>
              <a:rPr lang="en-US" dirty="0"/>
              <a:t> 2024-12-14 10.33.34 - A dramatic courtroom scene in a dark and moody setting, reflecting the essence of James 5_1-6. The room is filled with an ethereal, divine light break</a:t>
            </a:r>
          </a:p>
        </p:txBody>
      </p:sp>
      <p:sp>
        <p:nvSpPr>
          <p:cNvPr id="4" name="Slide Number Placeholder 3">
            <a:extLst>
              <a:ext uri="{FF2B5EF4-FFF2-40B4-BE49-F238E27FC236}">
                <a16:creationId xmlns:a16="http://schemas.microsoft.com/office/drawing/2014/main" id="{5FCF3686-9266-92C8-106D-586F8D764BB7}"/>
              </a:ext>
            </a:extLst>
          </p:cNvPr>
          <p:cNvSpPr>
            <a:spLocks noGrp="1"/>
          </p:cNvSpPr>
          <p:nvPr>
            <p:ph type="sldNum" sz="quarter" idx="5"/>
          </p:nvPr>
        </p:nvSpPr>
        <p:spPr/>
        <p:txBody>
          <a:bodyPr/>
          <a:lstStyle/>
          <a:p>
            <a:fld id="{6A285977-7B20-46F5-A97D-9D437B34D496}" type="slidenum">
              <a:rPr lang="en-US" smtClean="0"/>
              <a:t>44</a:t>
            </a:fld>
            <a:endParaRPr lang="en-US"/>
          </a:p>
        </p:txBody>
      </p:sp>
    </p:spTree>
    <p:extLst>
      <p:ext uri="{BB962C8B-B14F-4D97-AF65-F5344CB8AC3E}">
        <p14:creationId xmlns:p14="http://schemas.microsoft.com/office/powerpoint/2010/main" val="315983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85977-7B20-46F5-A97D-9D437B34D496}" type="slidenum">
              <a:rPr lang="en-US" smtClean="0"/>
              <a:t>13</a:t>
            </a:fld>
            <a:endParaRPr lang="en-US"/>
          </a:p>
        </p:txBody>
      </p:sp>
    </p:spTree>
    <p:extLst>
      <p:ext uri="{BB962C8B-B14F-4D97-AF65-F5344CB8AC3E}">
        <p14:creationId xmlns:p14="http://schemas.microsoft.com/office/powerpoint/2010/main" val="357693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https://en.wikipedia.org/wiki/Insurance</a:t>
            </a:r>
          </a:p>
        </p:txBody>
      </p:sp>
      <p:sp>
        <p:nvSpPr>
          <p:cNvPr id="4" name="Slide Number Placeholder 3"/>
          <p:cNvSpPr>
            <a:spLocks noGrp="1"/>
          </p:cNvSpPr>
          <p:nvPr>
            <p:ph type="sldNum" sz="quarter" idx="5"/>
          </p:nvPr>
        </p:nvSpPr>
        <p:spPr/>
        <p:txBody>
          <a:bodyPr/>
          <a:lstStyle/>
          <a:p>
            <a:fld id="{6A285977-7B20-46F5-A97D-9D437B34D496}" type="slidenum">
              <a:rPr lang="en-US" smtClean="0"/>
              <a:t>20</a:t>
            </a:fld>
            <a:endParaRPr lang="en-US"/>
          </a:p>
        </p:txBody>
      </p:sp>
    </p:spTree>
    <p:extLst>
      <p:ext uri="{BB962C8B-B14F-4D97-AF65-F5344CB8AC3E}">
        <p14:creationId xmlns:p14="http://schemas.microsoft.com/office/powerpoint/2010/main" val="270449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https://www.youtube.com/watch?v=fCVSCOOznRs</a:t>
            </a:r>
          </a:p>
        </p:txBody>
      </p:sp>
      <p:sp>
        <p:nvSpPr>
          <p:cNvPr id="4" name="Slide Number Placeholder 3"/>
          <p:cNvSpPr>
            <a:spLocks noGrp="1"/>
          </p:cNvSpPr>
          <p:nvPr>
            <p:ph type="sldNum" sz="quarter" idx="5"/>
          </p:nvPr>
        </p:nvSpPr>
        <p:spPr/>
        <p:txBody>
          <a:bodyPr/>
          <a:lstStyle/>
          <a:p>
            <a:fld id="{6A285977-7B20-46F5-A97D-9D437B34D496}" type="slidenum">
              <a:rPr lang="en-US" smtClean="0"/>
              <a:t>21</a:t>
            </a:fld>
            <a:endParaRPr lang="en-US"/>
          </a:p>
        </p:txBody>
      </p:sp>
    </p:spTree>
    <p:extLst>
      <p:ext uri="{BB962C8B-B14F-4D97-AF65-F5344CB8AC3E}">
        <p14:creationId xmlns:p14="http://schemas.microsoft.com/office/powerpoint/2010/main" val="208522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AFF0-FB03-A308-46FA-513948911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A7924-CC45-730E-BAC4-DECBF1D43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E43C7-3100-8967-A9DF-B76DC5329961}"/>
              </a:ext>
            </a:extLst>
          </p:cNvPr>
          <p:cNvSpPr>
            <a:spLocks noGrp="1"/>
          </p:cNvSpPr>
          <p:nvPr>
            <p:ph type="body" idx="1"/>
          </p:nvPr>
        </p:nvSpPr>
        <p:spPr/>
        <p:txBody>
          <a:bodyPr/>
          <a:lstStyle/>
          <a:p>
            <a:r>
              <a:rPr lang="en-US" dirty="0"/>
              <a:t>https://en.wikipedia.org/wiki/Insurance</a:t>
            </a:r>
          </a:p>
        </p:txBody>
      </p:sp>
      <p:sp>
        <p:nvSpPr>
          <p:cNvPr id="4" name="Slide Number Placeholder 3">
            <a:extLst>
              <a:ext uri="{FF2B5EF4-FFF2-40B4-BE49-F238E27FC236}">
                <a16:creationId xmlns:a16="http://schemas.microsoft.com/office/drawing/2014/main" id="{6F2D5043-7F8F-BE5E-B44D-D2C7BE9B1C87}"/>
              </a:ext>
            </a:extLst>
          </p:cNvPr>
          <p:cNvSpPr>
            <a:spLocks noGrp="1"/>
          </p:cNvSpPr>
          <p:nvPr>
            <p:ph type="sldNum" sz="quarter" idx="5"/>
          </p:nvPr>
        </p:nvSpPr>
        <p:spPr/>
        <p:txBody>
          <a:bodyPr/>
          <a:lstStyle/>
          <a:p>
            <a:fld id="{6A285977-7B20-46F5-A97D-9D437B34D496}" type="slidenum">
              <a:rPr lang="en-US" smtClean="0"/>
              <a:t>22</a:t>
            </a:fld>
            <a:endParaRPr lang="en-US"/>
          </a:p>
        </p:txBody>
      </p:sp>
    </p:spTree>
    <p:extLst>
      <p:ext uri="{BB962C8B-B14F-4D97-AF65-F5344CB8AC3E}">
        <p14:creationId xmlns:p14="http://schemas.microsoft.com/office/powerpoint/2010/main" val="402251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https://mothership.sg/2023/01/singapore-cbd-foggy-like-genting/</a:t>
            </a:r>
          </a:p>
        </p:txBody>
      </p:sp>
      <p:sp>
        <p:nvSpPr>
          <p:cNvPr id="4" name="Slide Number Placeholder 3"/>
          <p:cNvSpPr>
            <a:spLocks noGrp="1"/>
          </p:cNvSpPr>
          <p:nvPr>
            <p:ph type="sldNum" sz="quarter" idx="5"/>
          </p:nvPr>
        </p:nvSpPr>
        <p:spPr/>
        <p:txBody>
          <a:bodyPr/>
          <a:lstStyle/>
          <a:p>
            <a:fld id="{6A285977-7B20-46F5-A97D-9D437B34D496}" type="slidenum">
              <a:rPr lang="en-US" smtClean="0"/>
              <a:t>25</a:t>
            </a:fld>
            <a:endParaRPr lang="en-US"/>
          </a:p>
        </p:txBody>
      </p:sp>
    </p:spTree>
    <p:extLst>
      <p:ext uri="{BB962C8B-B14F-4D97-AF65-F5344CB8AC3E}">
        <p14:creationId xmlns:p14="http://schemas.microsoft.com/office/powerpoint/2010/main" val="344547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latin typeface="Linux Libertine"/>
              </a:rPr>
              <a:t>Time's Paces </a:t>
            </a:r>
            <a:r>
              <a:rPr lang="en-US" b="0" i="0" dirty="0">
                <a:effectLst/>
                <a:latin typeface="Linux Libertine"/>
              </a:rPr>
              <a:t>written by Henry </a:t>
            </a:r>
            <a:r>
              <a:rPr lang="en-US" b="0" i="0" dirty="0" err="1">
                <a:effectLst/>
                <a:latin typeface="Linux Libertine"/>
              </a:rPr>
              <a:t>Twells</a:t>
            </a:r>
            <a:r>
              <a:rPr lang="en-US" b="0" i="0" dirty="0">
                <a:effectLst/>
                <a:latin typeface="Linux Libertine"/>
              </a:rPr>
              <a:t> (1823–1900) and published in his book Hymns and Other Stray Verses (1901). The poem was </a:t>
            </a:r>
            <a:r>
              <a:rPr lang="en-US" b="0" i="0" dirty="0" err="1">
                <a:effectLst/>
                <a:latin typeface="Linux Libertine"/>
              </a:rPr>
              <a:t>popularised</a:t>
            </a:r>
            <a:r>
              <a:rPr lang="en-US" b="0" i="0" dirty="0">
                <a:effectLst/>
                <a:latin typeface="Linux Libertine"/>
              </a:rPr>
              <a:t> by Guy </a:t>
            </a:r>
            <a:r>
              <a:rPr lang="en-US" b="0" i="0" dirty="0" err="1">
                <a:effectLst/>
                <a:latin typeface="Linux Libertine"/>
              </a:rPr>
              <a:t>Pentreath</a:t>
            </a:r>
            <a:r>
              <a:rPr lang="en-US" b="0" i="0" dirty="0">
                <a:effectLst/>
                <a:latin typeface="Linux Libertine"/>
              </a:rPr>
              <a:t> (version shown here) and can be found at https://en.wikipedia.org/wiki/Time%27s_Paces</a:t>
            </a:r>
          </a:p>
        </p:txBody>
      </p:sp>
      <p:sp>
        <p:nvSpPr>
          <p:cNvPr id="4" name="Slide Number Placeholder 3"/>
          <p:cNvSpPr>
            <a:spLocks noGrp="1"/>
          </p:cNvSpPr>
          <p:nvPr>
            <p:ph type="sldNum" sz="quarter" idx="5"/>
          </p:nvPr>
        </p:nvSpPr>
        <p:spPr/>
        <p:txBody>
          <a:bodyPr/>
          <a:lstStyle/>
          <a:p>
            <a:fld id="{6A285977-7B20-46F5-A97D-9D437B34D496}" type="slidenum">
              <a:rPr lang="en-US" smtClean="0"/>
              <a:t>26</a:t>
            </a:fld>
            <a:endParaRPr lang="en-US"/>
          </a:p>
        </p:txBody>
      </p:sp>
    </p:spTree>
    <p:extLst>
      <p:ext uri="{BB962C8B-B14F-4D97-AF65-F5344CB8AC3E}">
        <p14:creationId xmlns:p14="http://schemas.microsoft.com/office/powerpoint/2010/main" val="261418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A52C6-11A2-5448-521C-B5101281C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B0A9C-BB8F-8417-0CE6-A64B10B0A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9406D-747B-E1B1-5601-96F48FCEB1C0}"/>
              </a:ext>
            </a:extLst>
          </p:cNvPr>
          <p:cNvSpPr>
            <a:spLocks noGrp="1"/>
          </p:cNvSpPr>
          <p:nvPr>
            <p:ph type="body" idx="1"/>
          </p:nvPr>
        </p:nvSpPr>
        <p:spPr/>
        <p:txBody>
          <a:bodyPr/>
          <a:lstStyle/>
          <a:p>
            <a:r>
              <a:rPr lang="en-US" dirty="0" err="1"/>
              <a:t>DALL·E</a:t>
            </a:r>
            <a:r>
              <a:rPr lang="en-US" dirty="0"/>
              <a:t> 2024-12-12 10.29.25 - A serene, contemplative image illustrating Psalm 103_15-16. The scene features a field of delicate wildflowers in full bloom under a soft, golden </a:t>
            </a:r>
            <a:r>
              <a:rPr lang="en-US" dirty="0" err="1"/>
              <a:t>ligh</a:t>
            </a:r>
            <a:endParaRPr lang="en-US" dirty="0"/>
          </a:p>
        </p:txBody>
      </p:sp>
      <p:sp>
        <p:nvSpPr>
          <p:cNvPr id="4" name="Slide Number Placeholder 3">
            <a:extLst>
              <a:ext uri="{FF2B5EF4-FFF2-40B4-BE49-F238E27FC236}">
                <a16:creationId xmlns:a16="http://schemas.microsoft.com/office/drawing/2014/main" id="{0ED393B7-F62E-DB74-18AC-2C6C93216BE8}"/>
              </a:ext>
            </a:extLst>
          </p:cNvPr>
          <p:cNvSpPr>
            <a:spLocks noGrp="1"/>
          </p:cNvSpPr>
          <p:nvPr>
            <p:ph type="sldNum" sz="quarter" idx="5"/>
          </p:nvPr>
        </p:nvSpPr>
        <p:spPr/>
        <p:txBody>
          <a:bodyPr/>
          <a:lstStyle/>
          <a:p>
            <a:fld id="{6A285977-7B20-46F5-A97D-9D437B34D496}" type="slidenum">
              <a:rPr lang="en-US" smtClean="0"/>
              <a:t>27</a:t>
            </a:fld>
            <a:endParaRPr lang="en-US"/>
          </a:p>
        </p:txBody>
      </p:sp>
    </p:spTree>
    <p:extLst>
      <p:ext uri="{BB962C8B-B14F-4D97-AF65-F5344CB8AC3E}">
        <p14:creationId xmlns:p14="http://schemas.microsoft.com/office/powerpoint/2010/main" val="241969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created using ChatGPT with the prompt “create an image based on "Peril for the Presumptuous “”</a:t>
            </a:r>
          </a:p>
          <a:p>
            <a:r>
              <a:rPr lang="en-US" dirty="0" err="1"/>
              <a:t>DALL·E</a:t>
            </a:r>
            <a:r>
              <a:rPr lang="en-US" dirty="0"/>
              <a:t> 2024-12-13 21.26.15 - An artistic square image inspired by the concept of 'Peril for the Presumptuous.' The scene features a precarious cliff edge where a confident figure,</a:t>
            </a:r>
          </a:p>
        </p:txBody>
      </p:sp>
      <p:sp>
        <p:nvSpPr>
          <p:cNvPr id="4" name="Slide Number Placeholder 3"/>
          <p:cNvSpPr>
            <a:spLocks noGrp="1"/>
          </p:cNvSpPr>
          <p:nvPr>
            <p:ph type="sldNum" sz="quarter" idx="5"/>
          </p:nvPr>
        </p:nvSpPr>
        <p:spPr/>
        <p:txBody>
          <a:bodyPr/>
          <a:lstStyle/>
          <a:p>
            <a:fld id="{6A285977-7B20-46F5-A97D-9D437B34D496}" type="slidenum">
              <a:rPr lang="en-US" smtClean="0"/>
              <a:t>30</a:t>
            </a:fld>
            <a:endParaRPr lang="en-US"/>
          </a:p>
        </p:txBody>
      </p:sp>
    </p:spTree>
    <p:extLst>
      <p:ext uri="{BB962C8B-B14F-4D97-AF65-F5344CB8AC3E}">
        <p14:creationId xmlns:p14="http://schemas.microsoft.com/office/powerpoint/2010/main" val="413736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E0DB-4535-2ED6-70A4-EBB913D0BEF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369046-2008-97BF-FD1E-888D877FF6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674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FBFB-B79F-DC5D-02C0-48C7E481CF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6312370-145B-81DE-F250-DB828F6061A7}"/>
              </a:ext>
            </a:extLst>
          </p:cNvPr>
          <p:cNvSpPr>
            <a:spLocks noGrp="1"/>
          </p:cNvSpPr>
          <p:nvPr>
            <p:ph idx="1"/>
          </p:nvPr>
        </p:nvSpPr>
        <p:spPr>
          <a:xfrm>
            <a:off x="838200" y="1825625"/>
            <a:ext cx="10515600" cy="4351338"/>
          </a:xfrm>
          <a:prstGeom prst="rect">
            <a:avLst/>
          </a:prstGeom>
        </p:spPr>
        <p:txBody>
          <a:bodyPr/>
          <a:lstStyle>
            <a:lvl1pPr>
              <a:defRPr sz="36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20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2374-D5EF-7AAE-41B8-F3ECF206C0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292032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4C78C-EB2D-D84B-9D27-983CC797C6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6591" cy="6858000"/>
          </a:xfrm>
          <a:prstGeom prst="rect">
            <a:avLst/>
          </a:prstGeom>
        </p:spPr>
      </p:pic>
    </p:spTree>
    <p:extLst>
      <p:ext uri="{BB962C8B-B14F-4D97-AF65-F5344CB8AC3E}">
        <p14:creationId xmlns:p14="http://schemas.microsoft.com/office/powerpoint/2010/main" val="240507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chemeClr val="bg2">
                <a:tint val="90000"/>
                <a:satMod val="92000"/>
                <a:lumMod val="120000"/>
              </a:schemeClr>
            </a:gs>
            <a:gs pos="100000">
              <a:srgbClr val="DFE8C4"/>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394353-08CF-7147-AEB0-82EA977B9E2B}"/>
              </a:ext>
            </a:extLst>
          </p:cNvPr>
          <p:cNvGrpSpPr/>
          <p:nvPr userDrawn="1"/>
        </p:nvGrpSpPr>
        <p:grpSpPr>
          <a:xfrm>
            <a:off x="1" y="228600"/>
            <a:ext cx="2851516" cy="6638628"/>
            <a:chOff x="2487613" y="285750"/>
            <a:chExt cx="2428875" cy="5654676"/>
          </a:xfrm>
        </p:grpSpPr>
        <p:sp>
          <p:nvSpPr>
            <p:cNvPr id="31" name="Freeform 11">
              <a:extLst>
                <a:ext uri="{FF2B5EF4-FFF2-40B4-BE49-F238E27FC236}">
                  <a16:creationId xmlns:a16="http://schemas.microsoft.com/office/drawing/2014/main" id="{6577FF6C-2C5A-1492-4DDB-16791FD7F23B}"/>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766F54">
                <a:alpha val="20000"/>
              </a:srgbClr>
            </a:solidFill>
            <a:ln>
              <a:noFill/>
            </a:ln>
          </p:spPr>
        </p:sp>
        <p:sp>
          <p:nvSpPr>
            <p:cNvPr id="32" name="Freeform 12">
              <a:extLst>
                <a:ext uri="{FF2B5EF4-FFF2-40B4-BE49-F238E27FC236}">
                  <a16:creationId xmlns:a16="http://schemas.microsoft.com/office/drawing/2014/main" id="{16106450-4F55-06C2-7FB7-B738D1AED64D}"/>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766F54">
                <a:alpha val="20000"/>
              </a:srgbClr>
            </a:solidFill>
            <a:ln>
              <a:noFill/>
            </a:ln>
          </p:spPr>
        </p:sp>
        <p:sp>
          <p:nvSpPr>
            <p:cNvPr id="33" name="Freeform 13">
              <a:extLst>
                <a:ext uri="{FF2B5EF4-FFF2-40B4-BE49-F238E27FC236}">
                  <a16:creationId xmlns:a16="http://schemas.microsoft.com/office/drawing/2014/main" id="{BBB8EAC8-3A30-7BE6-2FC9-7E2921E597BC}"/>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766F54">
                <a:alpha val="20000"/>
              </a:srgbClr>
            </a:solidFill>
            <a:ln>
              <a:noFill/>
            </a:ln>
          </p:spPr>
        </p:sp>
        <p:sp>
          <p:nvSpPr>
            <p:cNvPr id="34" name="Freeform 14">
              <a:extLst>
                <a:ext uri="{FF2B5EF4-FFF2-40B4-BE49-F238E27FC236}">
                  <a16:creationId xmlns:a16="http://schemas.microsoft.com/office/drawing/2014/main" id="{27178BDE-26CA-374D-D009-2459A2AE9829}"/>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rgbClr val="766F54">
                <a:alpha val="20000"/>
              </a:srgbClr>
            </a:solidFill>
            <a:ln>
              <a:noFill/>
            </a:ln>
          </p:spPr>
        </p:sp>
        <p:sp>
          <p:nvSpPr>
            <p:cNvPr id="35" name="Freeform 15">
              <a:extLst>
                <a:ext uri="{FF2B5EF4-FFF2-40B4-BE49-F238E27FC236}">
                  <a16:creationId xmlns:a16="http://schemas.microsoft.com/office/drawing/2014/main" id="{0E9667FF-D2F4-DFE2-4217-186E386E6B60}"/>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766F54">
                <a:alpha val="20000"/>
              </a:srgbClr>
            </a:solidFill>
            <a:ln>
              <a:noFill/>
            </a:ln>
          </p:spPr>
        </p:sp>
        <p:sp>
          <p:nvSpPr>
            <p:cNvPr id="36" name="Freeform 16">
              <a:extLst>
                <a:ext uri="{FF2B5EF4-FFF2-40B4-BE49-F238E27FC236}">
                  <a16:creationId xmlns:a16="http://schemas.microsoft.com/office/drawing/2014/main" id="{21D5B97E-AD92-C843-C214-DF4840BD2914}"/>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766F54">
                <a:alpha val="20000"/>
              </a:srgbClr>
            </a:solidFill>
            <a:ln>
              <a:noFill/>
            </a:ln>
          </p:spPr>
        </p:sp>
        <p:sp>
          <p:nvSpPr>
            <p:cNvPr id="37" name="Freeform 17">
              <a:extLst>
                <a:ext uri="{FF2B5EF4-FFF2-40B4-BE49-F238E27FC236}">
                  <a16:creationId xmlns:a16="http://schemas.microsoft.com/office/drawing/2014/main" id="{CC5DB675-A22D-0109-ACFC-8743CAE2D0DA}"/>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766F54">
                <a:alpha val="20000"/>
              </a:srgbClr>
            </a:solidFill>
            <a:ln>
              <a:noFill/>
            </a:ln>
          </p:spPr>
        </p:sp>
        <p:sp>
          <p:nvSpPr>
            <p:cNvPr id="38" name="Freeform 18">
              <a:extLst>
                <a:ext uri="{FF2B5EF4-FFF2-40B4-BE49-F238E27FC236}">
                  <a16:creationId xmlns:a16="http://schemas.microsoft.com/office/drawing/2014/main" id="{9A268053-9CCC-C370-0715-FE667688287C}"/>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766F54">
                <a:alpha val="20000"/>
              </a:srgbClr>
            </a:solidFill>
            <a:ln>
              <a:noFill/>
            </a:ln>
          </p:spPr>
        </p:sp>
        <p:sp>
          <p:nvSpPr>
            <p:cNvPr id="39" name="Freeform 19">
              <a:extLst>
                <a:ext uri="{FF2B5EF4-FFF2-40B4-BE49-F238E27FC236}">
                  <a16:creationId xmlns:a16="http://schemas.microsoft.com/office/drawing/2014/main" id="{FB9FC526-4F44-901C-3C92-C75548F14310}"/>
                </a:ext>
              </a:extLst>
            </p:cNvPr>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766F54">
                <a:alpha val="20000"/>
              </a:srgbClr>
            </a:solidFill>
            <a:ln>
              <a:noFill/>
            </a:ln>
          </p:spPr>
        </p:sp>
        <p:sp>
          <p:nvSpPr>
            <p:cNvPr id="40" name="Freeform 20">
              <a:extLst>
                <a:ext uri="{FF2B5EF4-FFF2-40B4-BE49-F238E27FC236}">
                  <a16:creationId xmlns:a16="http://schemas.microsoft.com/office/drawing/2014/main" id="{5FE30FFB-42B5-6FAD-8525-2862206D1DA6}"/>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rgbClr val="766F54">
                <a:alpha val="20000"/>
              </a:srgbClr>
            </a:solidFill>
            <a:ln>
              <a:noFill/>
            </a:ln>
          </p:spPr>
        </p:sp>
        <p:sp>
          <p:nvSpPr>
            <p:cNvPr id="41" name="Freeform 21">
              <a:extLst>
                <a:ext uri="{FF2B5EF4-FFF2-40B4-BE49-F238E27FC236}">
                  <a16:creationId xmlns:a16="http://schemas.microsoft.com/office/drawing/2014/main" id="{55BFA3A2-6739-25D4-38C4-4C768C1EECF5}"/>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766F54">
                <a:alpha val="20000"/>
              </a:srgbClr>
            </a:solidFill>
            <a:ln>
              <a:noFill/>
            </a:ln>
          </p:spPr>
        </p:sp>
        <p:sp>
          <p:nvSpPr>
            <p:cNvPr id="42" name="Freeform 22">
              <a:extLst>
                <a:ext uri="{FF2B5EF4-FFF2-40B4-BE49-F238E27FC236}">
                  <a16:creationId xmlns:a16="http://schemas.microsoft.com/office/drawing/2014/main" id="{89190428-391B-3F0C-76E4-757BB3E7DA89}"/>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766F54">
                <a:alpha val="20000"/>
              </a:srgbClr>
            </a:solidFill>
            <a:ln>
              <a:noFill/>
            </a:ln>
          </p:spPr>
        </p:sp>
      </p:grpSp>
      <p:grpSp>
        <p:nvGrpSpPr>
          <p:cNvPr id="43" name="Group 42">
            <a:extLst>
              <a:ext uri="{FF2B5EF4-FFF2-40B4-BE49-F238E27FC236}">
                <a16:creationId xmlns:a16="http://schemas.microsoft.com/office/drawing/2014/main" id="{99332520-6AA7-75BD-78C2-21BAF2547F2B}"/>
              </a:ext>
            </a:extLst>
          </p:cNvPr>
          <p:cNvGrpSpPr/>
          <p:nvPr userDrawn="1"/>
        </p:nvGrpSpPr>
        <p:grpSpPr>
          <a:xfrm>
            <a:off x="27221" y="-786"/>
            <a:ext cx="2356674" cy="6854039"/>
            <a:chOff x="6627813" y="194833"/>
            <a:chExt cx="1952625" cy="5678918"/>
          </a:xfrm>
        </p:grpSpPr>
        <p:sp>
          <p:nvSpPr>
            <p:cNvPr id="44" name="Freeform 27">
              <a:extLst>
                <a:ext uri="{FF2B5EF4-FFF2-40B4-BE49-F238E27FC236}">
                  <a16:creationId xmlns:a16="http://schemas.microsoft.com/office/drawing/2014/main" id="{FA8C0D69-3EBE-591F-D8A3-4A8B88B6A619}"/>
                </a:ext>
              </a:extLst>
            </p:cNvPr>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766F54"/>
            </a:solidFill>
            <a:ln>
              <a:noFill/>
            </a:ln>
          </p:spPr>
        </p:sp>
        <p:sp>
          <p:nvSpPr>
            <p:cNvPr id="45" name="Freeform 28">
              <a:extLst>
                <a:ext uri="{FF2B5EF4-FFF2-40B4-BE49-F238E27FC236}">
                  <a16:creationId xmlns:a16="http://schemas.microsoft.com/office/drawing/2014/main" id="{9E128590-9BCC-3825-C4AE-628D308ADFF0}"/>
                </a:ext>
              </a:extLst>
            </p:cNvPr>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766F54"/>
            </a:solidFill>
            <a:ln>
              <a:noFill/>
            </a:ln>
          </p:spPr>
        </p:sp>
        <p:sp>
          <p:nvSpPr>
            <p:cNvPr id="46" name="Freeform 29">
              <a:extLst>
                <a:ext uri="{FF2B5EF4-FFF2-40B4-BE49-F238E27FC236}">
                  <a16:creationId xmlns:a16="http://schemas.microsoft.com/office/drawing/2014/main" id="{72A9230B-401B-FEAB-7187-1BC1E1AF8910}"/>
                </a:ext>
              </a:extLst>
            </p:cNvPr>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766F54"/>
            </a:solidFill>
            <a:ln>
              <a:noFill/>
            </a:ln>
          </p:spPr>
        </p:sp>
        <p:sp>
          <p:nvSpPr>
            <p:cNvPr id="47" name="Freeform 30">
              <a:extLst>
                <a:ext uri="{FF2B5EF4-FFF2-40B4-BE49-F238E27FC236}">
                  <a16:creationId xmlns:a16="http://schemas.microsoft.com/office/drawing/2014/main" id="{2F88A81E-628C-39DD-0533-0ADD2363F08E}"/>
                </a:ext>
              </a:extLst>
            </p:cNvPr>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766F54"/>
            </a:solidFill>
            <a:ln>
              <a:noFill/>
            </a:ln>
          </p:spPr>
        </p:sp>
        <p:sp>
          <p:nvSpPr>
            <p:cNvPr id="48" name="Freeform 31">
              <a:extLst>
                <a:ext uri="{FF2B5EF4-FFF2-40B4-BE49-F238E27FC236}">
                  <a16:creationId xmlns:a16="http://schemas.microsoft.com/office/drawing/2014/main" id="{CBBDF668-3F1F-0DEB-56E1-90249A280CF5}"/>
                </a:ext>
              </a:extLst>
            </p:cNvPr>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766F54"/>
            </a:solidFill>
            <a:ln>
              <a:noFill/>
            </a:ln>
          </p:spPr>
        </p:sp>
        <p:sp>
          <p:nvSpPr>
            <p:cNvPr id="49" name="Freeform 32">
              <a:extLst>
                <a:ext uri="{FF2B5EF4-FFF2-40B4-BE49-F238E27FC236}">
                  <a16:creationId xmlns:a16="http://schemas.microsoft.com/office/drawing/2014/main" id="{832B860E-B843-31FC-0B09-F88965AFD442}"/>
                </a:ext>
              </a:extLst>
            </p:cNvPr>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rgbClr val="766F54"/>
            </a:solidFill>
            <a:ln>
              <a:noFill/>
            </a:ln>
          </p:spPr>
        </p:sp>
        <p:sp>
          <p:nvSpPr>
            <p:cNvPr id="50" name="Freeform 33">
              <a:extLst>
                <a:ext uri="{FF2B5EF4-FFF2-40B4-BE49-F238E27FC236}">
                  <a16:creationId xmlns:a16="http://schemas.microsoft.com/office/drawing/2014/main" id="{775B1EDC-CFE5-2893-28A3-58F8E099EFDD}"/>
                </a:ext>
              </a:extLst>
            </p:cNvPr>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766F54"/>
            </a:solidFill>
            <a:ln>
              <a:noFill/>
            </a:ln>
          </p:spPr>
        </p:sp>
        <p:sp>
          <p:nvSpPr>
            <p:cNvPr id="51" name="Freeform 34">
              <a:extLst>
                <a:ext uri="{FF2B5EF4-FFF2-40B4-BE49-F238E27FC236}">
                  <a16:creationId xmlns:a16="http://schemas.microsoft.com/office/drawing/2014/main" id="{D219462F-A189-678E-7C95-A3A7361AA385}"/>
                </a:ext>
              </a:extLst>
            </p:cNvPr>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766F54"/>
            </a:solidFill>
            <a:ln>
              <a:noFill/>
            </a:ln>
          </p:spPr>
        </p:sp>
        <p:sp>
          <p:nvSpPr>
            <p:cNvPr id="52" name="Freeform 35">
              <a:extLst>
                <a:ext uri="{FF2B5EF4-FFF2-40B4-BE49-F238E27FC236}">
                  <a16:creationId xmlns:a16="http://schemas.microsoft.com/office/drawing/2014/main" id="{774C0715-5274-5AAA-6637-C953AE144D2A}"/>
                </a:ext>
              </a:extLst>
            </p:cNvPr>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rgbClr val="766F54"/>
            </a:solidFill>
            <a:ln>
              <a:noFill/>
            </a:ln>
          </p:spPr>
        </p:sp>
        <p:sp>
          <p:nvSpPr>
            <p:cNvPr id="53" name="Freeform 36">
              <a:extLst>
                <a:ext uri="{FF2B5EF4-FFF2-40B4-BE49-F238E27FC236}">
                  <a16:creationId xmlns:a16="http://schemas.microsoft.com/office/drawing/2014/main" id="{463D5908-193C-D535-C2E7-073EB2952C3B}"/>
                </a:ext>
              </a:extLst>
            </p:cNvPr>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766F54"/>
            </a:solidFill>
            <a:ln>
              <a:noFill/>
            </a:ln>
          </p:spPr>
        </p:sp>
        <p:sp>
          <p:nvSpPr>
            <p:cNvPr id="54" name="Freeform 37">
              <a:extLst>
                <a:ext uri="{FF2B5EF4-FFF2-40B4-BE49-F238E27FC236}">
                  <a16:creationId xmlns:a16="http://schemas.microsoft.com/office/drawing/2014/main" id="{0CA86CFA-45B3-BE8D-6B35-3646FB12933A}"/>
                </a:ext>
              </a:extLst>
            </p:cNvPr>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766F54"/>
            </a:solidFill>
            <a:ln>
              <a:noFill/>
            </a:ln>
          </p:spPr>
        </p:sp>
        <p:sp>
          <p:nvSpPr>
            <p:cNvPr id="55" name="Freeform 38">
              <a:extLst>
                <a:ext uri="{FF2B5EF4-FFF2-40B4-BE49-F238E27FC236}">
                  <a16:creationId xmlns:a16="http://schemas.microsoft.com/office/drawing/2014/main" id="{3107461C-9C94-2226-8C0F-273B4A43F079}"/>
                </a:ext>
              </a:extLst>
            </p:cNvPr>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766F54"/>
            </a:solidFill>
            <a:ln>
              <a:noFill/>
            </a:ln>
          </p:spPr>
        </p:sp>
      </p:grpSp>
      <p:sp>
        <p:nvSpPr>
          <p:cNvPr id="56" name="Rectangle 55">
            <a:extLst>
              <a:ext uri="{FF2B5EF4-FFF2-40B4-BE49-F238E27FC236}">
                <a16:creationId xmlns:a16="http://schemas.microsoft.com/office/drawing/2014/main" id="{26D5E764-465E-3294-DB01-42497C3FFDF8}"/>
              </a:ext>
            </a:extLst>
          </p:cNvPr>
          <p:cNvSpPr/>
          <p:nvPr userDrawn="1"/>
        </p:nvSpPr>
        <p:spPr>
          <a:xfrm>
            <a:off x="0" y="0"/>
            <a:ext cx="182880" cy="6858000"/>
          </a:xfrm>
          <a:prstGeom prst="rect">
            <a:avLst/>
          </a:prstGeom>
          <a:solidFill>
            <a:srgbClr val="766F54"/>
          </a:solidFill>
          <a:ln w="9525" cap="rnd" cmpd="sng" algn="ctr">
            <a:noFill/>
            <a:prstDash val="solid"/>
          </a:ln>
          <a:effectLst/>
        </p:spPr>
      </p:sp>
    </p:spTree>
    <p:extLst>
      <p:ext uri="{BB962C8B-B14F-4D97-AF65-F5344CB8AC3E}">
        <p14:creationId xmlns:p14="http://schemas.microsoft.com/office/powerpoint/2010/main" val="390338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62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16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92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3" r:id="rId4"/>
    <p:sldLayoutId id="2147483672" r:id="rId5"/>
    <p:sldLayoutId id="2147483653"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fCVSCOOznRs?feature=oembed"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ref.ly/logosres/hntc79heb?ref=Bible.Jas4.13-17&amp;off=519&amp;ctx=-centered+planning.+~Worldly+living+doe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oom with a broken ceiling and stairs&#10;&#10;Description automatically generated with medium confidence">
            <a:extLst>
              <a:ext uri="{FF2B5EF4-FFF2-40B4-BE49-F238E27FC236}">
                <a16:creationId xmlns:a16="http://schemas.microsoft.com/office/drawing/2014/main" id="{CA2E1222-C32B-9BC3-B521-215E22A6F5A8}"/>
              </a:ext>
            </a:extLst>
          </p:cNvPr>
          <p:cNvPicPr>
            <a:picLocks noChangeAspect="1"/>
          </p:cNvPicPr>
          <p:nvPr/>
        </p:nvPicPr>
        <p:blipFill>
          <a:blip r:embed="rId2" cstate="email">
            <a:extLst>
              <a:ext uri="{28A0092B-C50C-407E-A947-70E740481C1C}">
                <a14:useLocalDpi xmlns:a14="http://schemas.microsoft.com/office/drawing/2010/main"/>
              </a:ext>
            </a:extLst>
          </a:blip>
          <a:srcRect l="3060" r="3191"/>
          <a:stretch/>
        </p:blipFill>
        <p:spPr>
          <a:xfrm>
            <a:off x="-1" y="1282"/>
            <a:ext cx="12188951" cy="6856718"/>
          </a:xfrm>
          <a:prstGeom prst="rect">
            <a:avLst/>
          </a:prstGeom>
        </p:spPr>
      </p:pic>
      <p:sp>
        <p:nvSpPr>
          <p:cNvPr id="9" name="TextBox 8">
            <a:extLst>
              <a:ext uri="{FF2B5EF4-FFF2-40B4-BE49-F238E27FC236}">
                <a16:creationId xmlns:a16="http://schemas.microsoft.com/office/drawing/2014/main" id="{A10F514E-AA02-731F-AC5D-1FAC1F3A8B7E}"/>
              </a:ext>
            </a:extLst>
          </p:cNvPr>
          <p:cNvSpPr txBox="1"/>
          <p:nvPr/>
        </p:nvSpPr>
        <p:spPr>
          <a:xfrm>
            <a:off x="824081" y="5697974"/>
            <a:ext cx="6098240" cy="923330"/>
          </a:xfrm>
          <a:prstGeom prst="rect">
            <a:avLst/>
          </a:prstGeom>
          <a:noFill/>
        </p:spPr>
        <p:txBody>
          <a:bodyPr wrap="square">
            <a:spAutoFit/>
          </a:bodyPr>
          <a:lstStyle/>
          <a:p>
            <a:pPr algn="just"/>
            <a:r>
              <a:rPr lang="en-US" sz="5400" b="1" i="0" dirty="0">
                <a:solidFill>
                  <a:schemeClr val="bg1"/>
                </a:solidFill>
                <a:effectLst>
                  <a:glow rad="127000">
                    <a:schemeClr val="tx1"/>
                  </a:glow>
                </a:effectLst>
                <a:latin typeface="ui-sans-serif"/>
              </a:rPr>
              <a:t>Istana </a:t>
            </a:r>
            <a:r>
              <a:rPr lang="en-US" sz="5400" b="1" i="0" dirty="0" err="1">
                <a:solidFill>
                  <a:schemeClr val="bg1"/>
                </a:solidFill>
                <a:effectLst>
                  <a:glow rad="127000">
                    <a:schemeClr val="tx1"/>
                  </a:glow>
                </a:effectLst>
                <a:latin typeface="ui-sans-serif"/>
              </a:rPr>
              <a:t>Woodneuk</a:t>
            </a:r>
            <a:endParaRPr lang="en-US" sz="5400" b="1" i="0" dirty="0">
              <a:solidFill>
                <a:schemeClr val="bg1"/>
              </a:solidFill>
              <a:effectLst>
                <a:glow rad="127000">
                  <a:schemeClr val="tx1"/>
                </a:glow>
              </a:effectLst>
              <a:latin typeface="ui-sans-serif"/>
            </a:endParaRPr>
          </a:p>
        </p:txBody>
      </p:sp>
    </p:spTree>
    <p:extLst>
      <p:ext uri="{BB962C8B-B14F-4D97-AF65-F5344CB8AC3E}">
        <p14:creationId xmlns:p14="http://schemas.microsoft.com/office/powerpoint/2010/main" val="160216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large hourglass with a city in the background&#10;&#10;Description automatically generated">
            <a:extLst>
              <a:ext uri="{FF2B5EF4-FFF2-40B4-BE49-F238E27FC236}">
                <a16:creationId xmlns:a16="http://schemas.microsoft.com/office/drawing/2014/main" id="{4E3DC26B-90EF-112A-69E4-4E30C8DD16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AD0162DB-8829-D46E-334B-4A6EAC2A987B}"/>
              </a:ext>
            </a:extLst>
          </p:cNvPr>
          <p:cNvSpPr/>
          <p:nvPr/>
        </p:nvSpPr>
        <p:spPr>
          <a:xfrm>
            <a:off x="0" y="4511040"/>
            <a:ext cx="12192000" cy="2346960"/>
          </a:xfrm>
          <a:prstGeom prst="rect">
            <a:avLst/>
          </a:prstGeom>
          <a:gradFill>
            <a:gsLst>
              <a:gs pos="0">
                <a:schemeClr val="tx1"/>
              </a:gs>
              <a:gs pos="40000">
                <a:schemeClr val="tx1"/>
              </a:gs>
              <a:gs pos="89000">
                <a:schemeClr val="tx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400" b="1" dirty="0">
                <a:effectLst>
                  <a:glow rad="127000">
                    <a:schemeClr val="tx1"/>
                  </a:glow>
                </a:effectLst>
              </a:rPr>
              <a:t>Here Today; Gone Tomorrow</a:t>
            </a:r>
          </a:p>
          <a:p>
            <a:pPr algn="ctr"/>
            <a:r>
              <a:rPr lang="en-US" sz="4400" b="1" dirty="0">
                <a:effectLst>
                  <a:glow rad="127000">
                    <a:schemeClr val="tx1"/>
                  </a:glow>
                </a:effectLst>
              </a:rPr>
              <a:t>James 4:13 – 5:6</a:t>
            </a:r>
          </a:p>
        </p:txBody>
      </p:sp>
    </p:spTree>
    <p:extLst>
      <p:ext uri="{BB962C8B-B14F-4D97-AF65-F5344CB8AC3E}">
        <p14:creationId xmlns:p14="http://schemas.microsoft.com/office/powerpoint/2010/main" val="1569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06E6F-ADEC-3862-7E29-3F4737747FE0}"/>
              </a:ext>
            </a:extLst>
          </p:cNvPr>
          <p:cNvSpPr txBox="1"/>
          <p:nvPr/>
        </p:nvSpPr>
        <p:spPr>
          <a:xfrm>
            <a:off x="514791" y="88532"/>
            <a:ext cx="1550229" cy="769441"/>
          </a:xfrm>
          <a:prstGeom prst="rect">
            <a:avLst/>
          </a:prstGeom>
          <a:solidFill>
            <a:srgbClr val="DCEAF7"/>
          </a:solidFill>
        </p:spPr>
        <p:txBody>
          <a:bodyPr wrap="square">
            <a:spAutoFit/>
          </a:bodyPr>
          <a:lstStyle/>
          <a:p>
            <a:r>
              <a:rPr lang="en-US" sz="4400" b="1" spc="-150" dirty="0">
                <a:solidFill>
                  <a:schemeClr val="accent5">
                    <a:lumMod val="75000"/>
                  </a:schemeClr>
                </a:solidFill>
                <a:latin typeface="Aptos Narrow" panose="020B0004020202020204" pitchFamily="34" charset="0"/>
              </a:rPr>
              <a:t>Come</a:t>
            </a:r>
            <a:endParaRPr lang="en-US" sz="4400" b="1" spc="-150" dirty="0">
              <a:solidFill>
                <a:srgbClr val="000000"/>
              </a:solidFill>
              <a:latin typeface="Aptos Narrow" panose="020B0004020202020204" pitchFamily="34" charset="0"/>
            </a:endParaRPr>
          </a:p>
        </p:txBody>
      </p:sp>
      <p:sp>
        <p:nvSpPr>
          <p:cNvPr id="3" name="TextBox 2">
            <a:extLst>
              <a:ext uri="{FF2B5EF4-FFF2-40B4-BE49-F238E27FC236}">
                <a16:creationId xmlns:a16="http://schemas.microsoft.com/office/drawing/2014/main" id="{D28E4691-CB09-2F3B-FF08-3039841FAB15}"/>
              </a:ext>
            </a:extLst>
          </p:cNvPr>
          <p:cNvSpPr txBox="1"/>
          <p:nvPr/>
        </p:nvSpPr>
        <p:spPr>
          <a:xfrm>
            <a:off x="81280" y="142241"/>
            <a:ext cx="11846560" cy="1924438"/>
          </a:xfrm>
          <a:prstGeom prst="rect">
            <a:avLst/>
          </a:prstGeom>
          <a:solidFill>
            <a:srgbClr val="E7EFF5"/>
          </a:solidFill>
        </p:spPr>
        <p:txBody>
          <a:bodyPr wrap="square">
            <a:spAutoFit/>
          </a:bodyPr>
          <a:lstStyle/>
          <a:p>
            <a:pPr algn="l">
              <a:lnSpc>
                <a:spcPct val="90000"/>
              </a:lnSpc>
            </a:pP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13 </a:t>
            </a:r>
            <a:r>
              <a:rPr lang="en-US" sz="4400" i="0" dirty="0">
                <a:effectLst/>
                <a:latin typeface="Calibri" panose="020F0502020204030204" pitchFamily="34" charset="0"/>
                <a:ea typeface="Calibri" panose="020F0502020204030204" pitchFamily="34" charset="0"/>
                <a:cs typeface="Calibri" panose="020F0502020204030204" pitchFamily="34" charset="0"/>
              </a:rPr>
              <a:t>Come now, you who say, “Today or tomorrow we will go into such and such a town and spend a year there and trade and make a profit”— </a:t>
            </a:r>
          </a:p>
        </p:txBody>
      </p:sp>
    </p:spTree>
    <p:extLst>
      <p:ext uri="{BB962C8B-B14F-4D97-AF65-F5344CB8AC3E}">
        <p14:creationId xmlns:p14="http://schemas.microsoft.com/office/powerpoint/2010/main" val="37068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56DD-2126-9159-5241-CB4F887394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8A99E8D-412D-F364-202A-9DF6BF3F5911}"/>
              </a:ext>
            </a:extLst>
          </p:cNvPr>
          <p:cNvSpPr txBox="1"/>
          <p:nvPr/>
        </p:nvSpPr>
        <p:spPr>
          <a:xfrm>
            <a:off x="0" y="2590047"/>
            <a:ext cx="12192000" cy="4251613"/>
          </a:xfrm>
          <a:prstGeom prst="rect">
            <a:avLst/>
          </a:prstGeom>
          <a:noFill/>
        </p:spPr>
        <p:txBody>
          <a:bodyPr wrap="square">
            <a:spAutoFit/>
          </a:bodyPr>
          <a:lstStyle/>
          <a:p>
            <a:pPr algn="ctr">
              <a:lnSpc>
                <a:spcPct val="90000"/>
              </a:lnSpc>
            </a:pPr>
            <a:r>
              <a:rPr lang="el-GR" sz="8000" b="1" dirty="0">
                <a:latin typeface="+mj-lt"/>
              </a:rPr>
              <a:t>ἄγε</a:t>
            </a:r>
            <a:r>
              <a:rPr lang="en-US" sz="8000" b="1" dirty="0">
                <a:latin typeface="+mj-lt"/>
              </a:rPr>
              <a:t>   ag’-eh</a:t>
            </a:r>
          </a:p>
          <a:p>
            <a:pPr>
              <a:lnSpc>
                <a:spcPct val="90000"/>
              </a:lnSpc>
            </a:pPr>
            <a:endParaRPr lang="en-US" sz="2800" b="1" dirty="0">
              <a:latin typeface="+mj-lt"/>
            </a:endParaRPr>
          </a:p>
          <a:p>
            <a:pPr>
              <a:lnSpc>
                <a:spcPct val="90000"/>
              </a:lnSpc>
            </a:pPr>
            <a:r>
              <a:rPr lang="el-GR" sz="4800" b="1" dirty="0">
                <a:latin typeface="+mj-lt"/>
              </a:rPr>
              <a:t>ἄγω</a:t>
            </a:r>
            <a:r>
              <a:rPr lang="en-US" sz="4800" b="1" dirty="0">
                <a:latin typeface="+mj-lt"/>
              </a:rPr>
              <a:t>:  	45x: bring</a:t>
            </a:r>
          </a:p>
          <a:p>
            <a:pPr>
              <a:lnSpc>
                <a:spcPct val="90000"/>
              </a:lnSpc>
            </a:pPr>
            <a:r>
              <a:rPr lang="en-US" sz="4800" b="1" dirty="0">
                <a:latin typeface="+mj-lt"/>
              </a:rPr>
              <a:t>		12x: lead</a:t>
            </a:r>
          </a:p>
          <a:p>
            <a:pPr>
              <a:lnSpc>
                <a:spcPct val="90000"/>
              </a:lnSpc>
            </a:pPr>
            <a:r>
              <a:rPr lang="en-US" sz="4800" b="1" dirty="0">
                <a:latin typeface="+mj-lt"/>
              </a:rPr>
              <a:t>		  7x:  go</a:t>
            </a:r>
          </a:p>
          <a:p>
            <a:pPr>
              <a:lnSpc>
                <a:spcPct val="90000"/>
              </a:lnSpc>
            </a:pPr>
            <a:r>
              <a:rPr lang="en-US" sz="4800" b="1" dirty="0">
                <a:latin typeface="+mj-lt"/>
              </a:rPr>
              <a:t>		  2x:  bring forth</a:t>
            </a:r>
            <a:endParaRPr lang="el-GR" sz="2000" b="1" dirty="0">
              <a:latin typeface="+mj-lt"/>
            </a:endParaRPr>
          </a:p>
        </p:txBody>
      </p:sp>
      <p:sp>
        <p:nvSpPr>
          <p:cNvPr id="2" name="TextBox 1">
            <a:extLst>
              <a:ext uri="{FF2B5EF4-FFF2-40B4-BE49-F238E27FC236}">
                <a16:creationId xmlns:a16="http://schemas.microsoft.com/office/drawing/2014/main" id="{C2092673-3D21-B58D-9846-BA5416B13477}"/>
              </a:ext>
            </a:extLst>
          </p:cNvPr>
          <p:cNvSpPr txBox="1"/>
          <p:nvPr/>
        </p:nvSpPr>
        <p:spPr>
          <a:xfrm>
            <a:off x="81280" y="142241"/>
            <a:ext cx="11846560" cy="701731"/>
          </a:xfrm>
          <a:prstGeom prst="rect">
            <a:avLst/>
          </a:prstGeom>
          <a:noFill/>
        </p:spPr>
        <p:txBody>
          <a:bodyPr wrap="square">
            <a:spAutoFit/>
          </a:bodyPr>
          <a:lstStyle/>
          <a:p>
            <a:pPr algn="l">
              <a:lnSpc>
                <a:spcPct val="90000"/>
              </a:lnSpc>
            </a:pP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13 </a:t>
            </a:r>
            <a:r>
              <a:rPr lang="en-US" sz="4400" i="0" dirty="0">
                <a:effectLst/>
                <a:latin typeface="Calibri" panose="020F0502020204030204" pitchFamily="34" charset="0"/>
                <a:ea typeface="Calibri" panose="020F0502020204030204" pitchFamily="34" charset="0"/>
                <a:cs typeface="Calibri" panose="020F0502020204030204" pitchFamily="34" charset="0"/>
              </a:rPr>
              <a:t>Come now, you who say, </a:t>
            </a:r>
          </a:p>
        </p:txBody>
      </p:sp>
      <p:sp>
        <p:nvSpPr>
          <p:cNvPr id="4" name="TextBox 3">
            <a:extLst>
              <a:ext uri="{FF2B5EF4-FFF2-40B4-BE49-F238E27FC236}">
                <a16:creationId xmlns:a16="http://schemas.microsoft.com/office/drawing/2014/main" id="{E2BE2DA5-4D3F-ECF8-CC55-ECC6A7409566}"/>
              </a:ext>
            </a:extLst>
          </p:cNvPr>
          <p:cNvSpPr txBox="1"/>
          <p:nvPr/>
        </p:nvSpPr>
        <p:spPr>
          <a:xfrm>
            <a:off x="514791" y="88532"/>
            <a:ext cx="1550229" cy="769441"/>
          </a:xfrm>
          <a:prstGeom prst="rect">
            <a:avLst/>
          </a:prstGeom>
          <a:solidFill>
            <a:srgbClr val="DCEAF7"/>
          </a:solidFill>
        </p:spPr>
        <p:txBody>
          <a:bodyPr wrap="square">
            <a:spAutoFit/>
          </a:bodyPr>
          <a:lstStyle/>
          <a:p>
            <a:r>
              <a:rPr lang="en-US" sz="4400" b="1" spc="-150" dirty="0">
                <a:solidFill>
                  <a:schemeClr val="accent5">
                    <a:lumMod val="75000"/>
                  </a:schemeClr>
                </a:solidFill>
                <a:latin typeface="Aptos Narrow" panose="020B0004020202020204" pitchFamily="34" charset="0"/>
              </a:rPr>
              <a:t>Come</a:t>
            </a:r>
            <a:endParaRPr lang="en-US" sz="4400" b="1" spc="-150" dirty="0">
              <a:solidFill>
                <a:srgbClr val="000000"/>
              </a:solidFill>
              <a:latin typeface="Aptos Narrow" panose="020B0004020202020204" pitchFamily="34" charset="0"/>
            </a:endParaRPr>
          </a:p>
        </p:txBody>
      </p:sp>
    </p:spTree>
    <p:extLst>
      <p:ext uri="{BB962C8B-B14F-4D97-AF65-F5344CB8AC3E}">
        <p14:creationId xmlns:p14="http://schemas.microsoft.com/office/powerpoint/2010/main" val="221727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883"/>
        </a:solidFill>
        <a:effectLst/>
      </p:bgPr>
    </p:bg>
    <p:spTree>
      <p:nvGrpSpPr>
        <p:cNvPr id="1" name=""/>
        <p:cNvGrpSpPr/>
        <p:nvPr/>
      </p:nvGrpSpPr>
      <p:grpSpPr>
        <a:xfrm>
          <a:off x="0" y="0"/>
          <a:ext cx="0" cy="0"/>
          <a:chOff x="0" y="0"/>
          <a:chExt cx="0" cy="0"/>
        </a:xfrm>
      </p:grpSpPr>
      <p:pic>
        <p:nvPicPr>
          <p:cNvPr id="11" name="Picture 10" descr="A group of men in robes&#10;&#10;Description automatically generated">
            <a:extLst>
              <a:ext uri="{FF2B5EF4-FFF2-40B4-BE49-F238E27FC236}">
                <a16:creationId xmlns:a16="http://schemas.microsoft.com/office/drawing/2014/main" id="{197ECC1F-3030-9D2B-6A16-B356CC2710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665495"/>
          </a:xfrm>
          <a:prstGeom prst="rect">
            <a:avLst/>
          </a:prstGeom>
        </p:spPr>
      </p:pic>
      <p:sp>
        <p:nvSpPr>
          <p:cNvPr id="12" name="TextBox 11">
            <a:extLst>
              <a:ext uri="{FF2B5EF4-FFF2-40B4-BE49-F238E27FC236}">
                <a16:creationId xmlns:a16="http://schemas.microsoft.com/office/drawing/2014/main" id="{A84EC532-29A0-F911-8278-3553C8D77016}"/>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spTree>
    <p:extLst>
      <p:ext uri="{BB962C8B-B14F-4D97-AF65-F5344CB8AC3E}">
        <p14:creationId xmlns:p14="http://schemas.microsoft.com/office/powerpoint/2010/main" val="32267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883"/>
        </a:solidFill>
        <a:effectLst/>
      </p:bgPr>
    </p:bg>
    <p:spTree>
      <p:nvGrpSpPr>
        <p:cNvPr id="1" name="">
          <a:extLst>
            <a:ext uri="{FF2B5EF4-FFF2-40B4-BE49-F238E27FC236}">
              <a16:creationId xmlns:a16="http://schemas.microsoft.com/office/drawing/2014/main" id="{D2298C81-DAB7-86B3-DABD-AF2DA6310A6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3DEECEC-62CD-C2FA-848F-4163ADD78058}"/>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pic>
        <p:nvPicPr>
          <p:cNvPr id="3" name="Picture 2" descr="A person in a robe holding a bag of money&#10;&#10;Description automatically generated">
            <a:extLst>
              <a:ext uri="{FF2B5EF4-FFF2-40B4-BE49-F238E27FC236}">
                <a16:creationId xmlns:a16="http://schemas.microsoft.com/office/drawing/2014/main" id="{942D157A-D535-9829-4CA5-6C419E82D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286" y="1792712"/>
            <a:ext cx="3946357" cy="2959768"/>
          </a:xfrm>
          <a:prstGeom prst="rect">
            <a:avLst/>
          </a:prstGeom>
        </p:spPr>
      </p:pic>
      <p:pic>
        <p:nvPicPr>
          <p:cNvPr id="5" name="Picture 4" descr="A person holding two small bags&#10;&#10;Description automatically generated">
            <a:extLst>
              <a:ext uri="{FF2B5EF4-FFF2-40B4-BE49-F238E27FC236}">
                <a16:creationId xmlns:a16="http://schemas.microsoft.com/office/drawing/2014/main" id="{3A45304F-F6EF-3182-76B3-522573E114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3" y="1792711"/>
            <a:ext cx="3946357" cy="2959768"/>
          </a:xfrm>
          <a:prstGeom prst="rect">
            <a:avLst/>
          </a:prstGeom>
        </p:spPr>
      </p:pic>
      <p:pic>
        <p:nvPicPr>
          <p:cNvPr id="7" name="Picture 6" descr="A person with a beard holding a ball&#10;&#10;Description automatically generated">
            <a:extLst>
              <a:ext uri="{FF2B5EF4-FFF2-40B4-BE49-F238E27FC236}">
                <a16:creationId xmlns:a16="http://schemas.microsoft.com/office/drawing/2014/main" id="{8911E52C-0DA1-3AA8-4BC4-723DAFBC1C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1319" y="1792711"/>
            <a:ext cx="3946358" cy="2959768"/>
          </a:xfrm>
          <a:prstGeom prst="rect">
            <a:avLst/>
          </a:prstGeom>
        </p:spPr>
      </p:pic>
      <p:sp>
        <p:nvSpPr>
          <p:cNvPr id="8" name="TextBox 7">
            <a:extLst>
              <a:ext uri="{FF2B5EF4-FFF2-40B4-BE49-F238E27FC236}">
                <a16:creationId xmlns:a16="http://schemas.microsoft.com/office/drawing/2014/main" id="{62D15E57-578E-AF59-ABF0-FA8DE7F7236A}"/>
              </a:ext>
            </a:extLst>
          </p:cNvPr>
          <p:cNvSpPr txBox="1"/>
          <p:nvPr/>
        </p:nvSpPr>
        <p:spPr>
          <a:xfrm>
            <a:off x="108286" y="156047"/>
            <a:ext cx="12192000" cy="1200329"/>
          </a:xfrm>
          <a:prstGeom prst="rect">
            <a:avLst/>
          </a:prstGeom>
          <a:noFill/>
        </p:spPr>
        <p:txBody>
          <a:bodyPr wrap="square">
            <a:spAutoFit/>
          </a:bodyPr>
          <a:lstStyle/>
          <a:p>
            <a:pPr algn="ctr"/>
            <a:r>
              <a:rPr lang="en-US" sz="3600" b="1" dirty="0">
                <a:solidFill>
                  <a:schemeClr val="bg1"/>
                </a:solidFill>
                <a:latin typeface="Aptos Narrow" panose="020B0004020202020204" pitchFamily="34" charset="0"/>
              </a:rPr>
              <a:t>Before going on a long trip, the master entrusted three of his servants with bags of silver (5, 2, 1) according to their abilities</a:t>
            </a:r>
          </a:p>
        </p:txBody>
      </p:sp>
      <p:sp>
        <p:nvSpPr>
          <p:cNvPr id="9" name="TextBox 8">
            <a:extLst>
              <a:ext uri="{FF2B5EF4-FFF2-40B4-BE49-F238E27FC236}">
                <a16:creationId xmlns:a16="http://schemas.microsoft.com/office/drawing/2014/main" id="{D6A40EFC-1DC0-94CD-426C-3CABE5F5CB80}"/>
              </a:ext>
            </a:extLst>
          </p:cNvPr>
          <p:cNvSpPr txBox="1"/>
          <p:nvPr/>
        </p:nvSpPr>
        <p:spPr>
          <a:xfrm>
            <a:off x="108286" y="5188814"/>
            <a:ext cx="3946357" cy="707886"/>
          </a:xfrm>
          <a:prstGeom prst="rect">
            <a:avLst/>
          </a:prstGeom>
          <a:noFill/>
        </p:spPr>
        <p:txBody>
          <a:bodyPr wrap="square">
            <a:spAutoFit/>
          </a:bodyPr>
          <a:lstStyle/>
          <a:p>
            <a:pPr algn="ctr"/>
            <a:r>
              <a:rPr lang="en-US" sz="4000" b="1" dirty="0">
                <a:solidFill>
                  <a:schemeClr val="bg1"/>
                </a:solidFill>
                <a:latin typeface="Aptos Narrow" panose="020B0004020202020204" pitchFamily="34" charset="0"/>
              </a:rPr>
              <a:t>5 bags             </a:t>
            </a:r>
          </a:p>
        </p:txBody>
      </p:sp>
      <p:sp>
        <p:nvSpPr>
          <p:cNvPr id="10" name="TextBox 9">
            <a:extLst>
              <a:ext uri="{FF2B5EF4-FFF2-40B4-BE49-F238E27FC236}">
                <a16:creationId xmlns:a16="http://schemas.microsoft.com/office/drawing/2014/main" id="{6BDBDB84-19D4-EAB1-DDDE-B97966DD535E}"/>
              </a:ext>
            </a:extLst>
          </p:cNvPr>
          <p:cNvSpPr txBox="1"/>
          <p:nvPr/>
        </p:nvSpPr>
        <p:spPr>
          <a:xfrm>
            <a:off x="4231107" y="5188814"/>
            <a:ext cx="3946357" cy="707886"/>
          </a:xfrm>
          <a:prstGeom prst="rect">
            <a:avLst/>
          </a:prstGeom>
          <a:noFill/>
        </p:spPr>
        <p:txBody>
          <a:bodyPr wrap="square">
            <a:spAutoFit/>
          </a:bodyPr>
          <a:lstStyle/>
          <a:p>
            <a:pPr algn="ctr"/>
            <a:r>
              <a:rPr lang="en-US" sz="4000" b="1" dirty="0">
                <a:solidFill>
                  <a:schemeClr val="bg1"/>
                </a:solidFill>
                <a:latin typeface="Aptos Narrow" panose="020B0004020202020204" pitchFamily="34" charset="0"/>
              </a:rPr>
              <a:t>2 bags             </a:t>
            </a:r>
          </a:p>
        </p:txBody>
      </p:sp>
      <p:sp>
        <p:nvSpPr>
          <p:cNvPr id="13" name="TextBox 12">
            <a:extLst>
              <a:ext uri="{FF2B5EF4-FFF2-40B4-BE49-F238E27FC236}">
                <a16:creationId xmlns:a16="http://schemas.microsoft.com/office/drawing/2014/main" id="{710949E0-DB92-3042-4B2A-4C3D8174CF27}"/>
              </a:ext>
            </a:extLst>
          </p:cNvPr>
          <p:cNvSpPr txBox="1"/>
          <p:nvPr/>
        </p:nvSpPr>
        <p:spPr>
          <a:xfrm>
            <a:off x="8177464" y="5188813"/>
            <a:ext cx="3946357" cy="707886"/>
          </a:xfrm>
          <a:prstGeom prst="rect">
            <a:avLst/>
          </a:prstGeom>
          <a:noFill/>
        </p:spPr>
        <p:txBody>
          <a:bodyPr wrap="square">
            <a:spAutoFit/>
          </a:bodyPr>
          <a:lstStyle/>
          <a:p>
            <a:pPr algn="ctr"/>
            <a:r>
              <a:rPr lang="en-US" sz="4000" b="1" dirty="0">
                <a:solidFill>
                  <a:schemeClr val="bg1"/>
                </a:solidFill>
                <a:latin typeface="Aptos Narrow" panose="020B0004020202020204" pitchFamily="34" charset="0"/>
              </a:rPr>
              <a:t>1 bag             </a:t>
            </a:r>
          </a:p>
        </p:txBody>
      </p:sp>
    </p:spTree>
    <p:extLst>
      <p:ext uri="{BB962C8B-B14F-4D97-AF65-F5344CB8AC3E}">
        <p14:creationId xmlns:p14="http://schemas.microsoft.com/office/powerpoint/2010/main" val="138758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883"/>
        </a:solidFill>
        <a:effectLst/>
      </p:bgPr>
    </p:bg>
    <p:spTree>
      <p:nvGrpSpPr>
        <p:cNvPr id="1" name="">
          <a:extLst>
            <a:ext uri="{FF2B5EF4-FFF2-40B4-BE49-F238E27FC236}">
              <a16:creationId xmlns:a16="http://schemas.microsoft.com/office/drawing/2014/main" id="{A67DB5B3-4926-A85C-6BDC-F67B53BE7E4C}"/>
            </a:ext>
          </a:extLst>
        </p:cNvPr>
        <p:cNvGrpSpPr/>
        <p:nvPr/>
      </p:nvGrpSpPr>
      <p:grpSpPr>
        <a:xfrm>
          <a:off x="0" y="0"/>
          <a:ext cx="0" cy="0"/>
          <a:chOff x="0" y="0"/>
          <a:chExt cx="0" cy="0"/>
        </a:xfrm>
      </p:grpSpPr>
      <p:pic>
        <p:nvPicPr>
          <p:cNvPr id="15" name="Picture 14" descr="A person digging in the ground&#10;&#10;Description automatically generated">
            <a:extLst>
              <a:ext uri="{FF2B5EF4-FFF2-40B4-BE49-F238E27FC236}">
                <a16:creationId xmlns:a16="http://schemas.microsoft.com/office/drawing/2014/main" id="{12A37F46-91A2-C4C7-C3DE-E2916A51DB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5431" y="1792710"/>
            <a:ext cx="3946357" cy="2959768"/>
          </a:xfrm>
          <a:prstGeom prst="rect">
            <a:avLst/>
          </a:prstGeom>
        </p:spPr>
      </p:pic>
      <p:pic>
        <p:nvPicPr>
          <p:cNvPr id="11" name="Picture 10" descr="A close-up of men writing on a paper&#10;&#10;Description automatically generated">
            <a:extLst>
              <a:ext uri="{FF2B5EF4-FFF2-40B4-BE49-F238E27FC236}">
                <a16:creationId xmlns:a16="http://schemas.microsoft.com/office/drawing/2014/main" id="{5683F2F6-70A3-C11F-FCEC-1E228CB6D5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0818" y="1792710"/>
            <a:ext cx="3946357" cy="2959768"/>
          </a:xfrm>
          <a:prstGeom prst="rect">
            <a:avLst/>
          </a:prstGeom>
        </p:spPr>
      </p:pic>
      <p:pic>
        <p:nvPicPr>
          <p:cNvPr id="4" name="Picture 3" descr="A group of men playing chess&#10;&#10;Description automatically generated">
            <a:extLst>
              <a:ext uri="{FF2B5EF4-FFF2-40B4-BE49-F238E27FC236}">
                <a16:creationId xmlns:a16="http://schemas.microsoft.com/office/drawing/2014/main" id="{9231CC5E-1F30-ADE1-3AE3-D83B5DFAEA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324" y="1792710"/>
            <a:ext cx="3946358" cy="2959768"/>
          </a:xfrm>
          <a:prstGeom prst="rect">
            <a:avLst/>
          </a:prstGeom>
        </p:spPr>
      </p:pic>
      <p:sp>
        <p:nvSpPr>
          <p:cNvPr id="12" name="TextBox 11">
            <a:extLst>
              <a:ext uri="{FF2B5EF4-FFF2-40B4-BE49-F238E27FC236}">
                <a16:creationId xmlns:a16="http://schemas.microsoft.com/office/drawing/2014/main" id="{D028C8AF-65A5-E4DE-0A47-DBE6115BBC61}"/>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sp>
        <p:nvSpPr>
          <p:cNvPr id="8" name="TextBox 7">
            <a:extLst>
              <a:ext uri="{FF2B5EF4-FFF2-40B4-BE49-F238E27FC236}">
                <a16:creationId xmlns:a16="http://schemas.microsoft.com/office/drawing/2014/main" id="{ED5DED02-B1C5-61E4-BBC3-057DDD8DB6D5}"/>
              </a:ext>
            </a:extLst>
          </p:cNvPr>
          <p:cNvSpPr txBox="1"/>
          <p:nvPr/>
        </p:nvSpPr>
        <p:spPr>
          <a:xfrm>
            <a:off x="108286" y="156047"/>
            <a:ext cx="12192000" cy="1200329"/>
          </a:xfrm>
          <a:prstGeom prst="rect">
            <a:avLst/>
          </a:prstGeom>
          <a:noFill/>
        </p:spPr>
        <p:txBody>
          <a:bodyPr wrap="square">
            <a:spAutoFit/>
          </a:bodyPr>
          <a:lstStyle/>
          <a:p>
            <a:pPr algn="ctr"/>
            <a:r>
              <a:rPr lang="en-US" sz="3600" b="1" dirty="0">
                <a:solidFill>
                  <a:schemeClr val="bg1"/>
                </a:solidFill>
                <a:latin typeface="Aptos Narrow" panose="020B0004020202020204" pitchFamily="34" charset="0"/>
              </a:rPr>
              <a:t>The first two servants worked and doubled their money</a:t>
            </a:r>
          </a:p>
          <a:p>
            <a:pPr algn="ctr"/>
            <a:r>
              <a:rPr lang="en-US" sz="3600" b="1" dirty="0">
                <a:solidFill>
                  <a:schemeClr val="bg1"/>
                </a:solidFill>
                <a:latin typeface="Aptos Narrow" panose="020B0004020202020204" pitchFamily="34" charset="0"/>
              </a:rPr>
              <a:t>The third servant buried his money</a:t>
            </a:r>
          </a:p>
        </p:txBody>
      </p:sp>
      <p:sp>
        <p:nvSpPr>
          <p:cNvPr id="16" name="TextBox 15">
            <a:extLst>
              <a:ext uri="{FF2B5EF4-FFF2-40B4-BE49-F238E27FC236}">
                <a16:creationId xmlns:a16="http://schemas.microsoft.com/office/drawing/2014/main" id="{144CE425-1EAC-B505-6652-F03CCE8BE293}"/>
              </a:ext>
            </a:extLst>
          </p:cNvPr>
          <p:cNvSpPr txBox="1"/>
          <p:nvPr/>
        </p:nvSpPr>
        <p:spPr>
          <a:xfrm>
            <a:off x="108286" y="5188814"/>
            <a:ext cx="3946357" cy="830997"/>
          </a:xfrm>
          <a:prstGeom prst="rect">
            <a:avLst/>
          </a:prstGeom>
          <a:noFill/>
        </p:spPr>
        <p:txBody>
          <a:bodyPr wrap="square">
            <a:spAutoFit/>
          </a:bodyPr>
          <a:lstStyle/>
          <a:p>
            <a:pPr algn="ctr"/>
            <a:r>
              <a:rPr lang="en-US" sz="4800" b="1" dirty="0">
                <a:solidFill>
                  <a:srgbClr val="FFFF00"/>
                </a:solidFill>
              </a:rPr>
              <a:t>10</a:t>
            </a:r>
            <a:r>
              <a:rPr lang="en-US" sz="4000" b="1" dirty="0">
                <a:solidFill>
                  <a:schemeClr val="bg1"/>
                </a:solidFill>
              </a:rPr>
              <a:t> bags             </a:t>
            </a:r>
          </a:p>
        </p:txBody>
      </p:sp>
      <p:sp>
        <p:nvSpPr>
          <p:cNvPr id="17" name="TextBox 16">
            <a:extLst>
              <a:ext uri="{FF2B5EF4-FFF2-40B4-BE49-F238E27FC236}">
                <a16:creationId xmlns:a16="http://schemas.microsoft.com/office/drawing/2014/main" id="{FB85AD1C-3006-E223-9A00-83418DF37BA5}"/>
              </a:ext>
            </a:extLst>
          </p:cNvPr>
          <p:cNvSpPr txBox="1"/>
          <p:nvPr/>
        </p:nvSpPr>
        <p:spPr>
          <a:xfrm>
            <a:off x="4231107" y="5188814"/>
            <a:ext cx="3946357" cy="830997"/>
          </a:xfrm>
          <a:prstGeom prst="rect">
            <a:avLst/>
          </a:prstGeom>
          <a:noFill/>
        </p:spPr>
        <p:txBody>
          <a:bodyPr wrap="square">
            <a:spAutoFit/>
          </a:bodyPr>
          <a:lstStyle/>
          <a:p>
            <a:pPr algn="ctr"/>
            <a:r>
              <a:rPr lang="en-US" sz="4800" b="1" dirty="0">
                <a:solidFill>
                  <a:srgbClr val="FFFF00"/>
                </a:solidFill>
                <a:latin typeface="+mj-lt"/>
              </a:rPr>
              <a:t>4</a:t>
            </a:r>
            <a:r>
              <a:rPr lang="en-US" sz="4000" b="1" dirty="0">
                <a:solidFill>
                  <a:schemeClr val="bg1"/>
                </a:solidFill>
              </a:rPr>
              <a:t> bags             </a:t>
            </a:r>
          </a:p>
        </p:txBody>
      </p:sp>
      <p:sp>
        <p:nvSpPr>
          <p:cNvPr id="18" name="TextBox 17">
            <a:extLst>
              <a:ext uri="{FF2B5EF4-FFF2-40B4-BE49-F238E27FC236}">
                <a16:creationId xmlns:a16="http://schemas.microsoft.com/office/drawing/2014/main" id="{AEBDAB3D-7427-A96D-2E99-0EA8239221E6}"/>
              </a:ext>
            </a:extLst>
          </p:cNvPr>
          <p:cNvSpPr txBox="1"/>
          <p:nvPr/>
        </p:nvSpPr>
        <p:spPr>
          <a:xfrm>
            <a:off x="8213560" y="5311925"/>
            <a:ext cx="3946357" cy="707886"/>
          </a:xfrm>
          <a:prstGeom prst="rect">
            <a:avLst/>
          </a:prstGeom>
          <a:noFill/>
        </p:spPr>
        <p:txBody>
          <a:bodyPr wrap="square">
            <a:spAutoFit/>
          </a:bodyPr>
          <a:lstStyle/>
          <a:p>
            <a:pPr algn="ctr"/>
            <a:r>
              <a:rPr lang="en-US" sz="4000" i="1" dirty="0">
                <a:solidFill>
                  <a:schemeClr val="bg1"/>
                </a:solidFill>
                <a:latin typeface="Aptos Narrow" panose="020B0004020202020204" pitchFamily="34" charset="0"/>
              </a:rPr>
              <a:t>1 bag             </a:t>
            </a:r>
          </a:p>
        </p:txBody>
      </p:sp>
    </p:spTree>
    <p:extLst>
      <p:ext uri="{BB962C8B-B14F-4D97-AF65-F5344CB8AC3E}">
        <p14:creationId xmlns:p14="http://schemas.microsoft.com/office/powerpoint/2010/main" val="94679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883"/>
        </a:solidFill>
        <a:effectLst/>
      </p:bgPr>
    </p:bg>
    <p:spTree>
      <p:nvGrpSpPr>
        <p:cNvPr id="1" name="">
          <a:extLst>
            <a:ext uri="{FF2B5EF4-FFF2-40B4-BE49-F238E27FC236}">
              <a16:creationId xmlns:a16="http://schemas.microsoft.com/office/drawing/2014/main" id="{48A9DD7D-F4AA-4531-7056-04ED124E7E7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5ADB483-478E-F6AF-DE01-35D719A388B7}"/>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sp>
        <p:nvSpPr>
          <p:cNvPr id="8" name="TextBox 7">
            <a:extLst>
              <a:ext uri="{FF2B5EF4-FFF2-40B4-BE49-F238E27FC236}">
                <a16:creationId xmlns:a16="http://schemas.microsoft.com/office/drawing/2014/main" id="{BCAFEAFC-688A-B365-4BE5-4E5D37289970}"/>
              </a:ext>
            </a:extLst>
          </p:cNvPr>
          <p:cNvSpPr txBox="1"/>
          <p:nvPr/>
        </p:nvSpPr>
        <p:spPr>
          <a:xfrm>
            <a:off x="108286" y="156047"/>
            <a:ext cx="12192000" cy="646331"/>
          </a:xfrm>
          <a:prstGeom prst="rect">
            <a:avLst/>
          </a:prstGeom>
          <a:noFill/>
        </p:spPr>
        <p:txBody>
          <a:bodyPr wrap="square">
            <a:spAutoFit/>
          </a:bodyPr>
          <a:lstStyle/>
          <a:p>
            <a:pPr algn="ctr"/>
            <a:r>
              <a:rPr lang="en-US" sz="3600" b="1" dirty="0">
                <a:solidFill>
                  <a:schemeClr val="bg1"/>
                </a:solidFill>
                <a:latin typeface="Aptos Narrow" panose="020B0004020202020204" pitchFamily="34" charset="0"/>
              </a:rPr>
              <a:t>When the master returned, he praised the first two servants</a:t>
            </a:r>
          </a:p>
        </p:txBody>
      </p:sp>
      <p:pic>
        <p:nvPicPr>
          <p:cNvPr id="3" name="Picture 2" descr="A person talking to another person&#10;&#10;Description automatically generated">
            <a:extLst>
              <a:ext uri="{FF2B5EF4-FFF2-40B4-BE49-F238E27FC236}">
                <a16:creationId xmlns:a16="http://schemas.microsoft.com/office/drawing/2014/main" id="{40EAD2C8-F41F-0098-AB6F-633648D4F5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723" y="1311613"/>
            <a:ext cx="5309709" cy="3982282"/>
          </a:xfrm>
          <a:prstGeom prst="rect">
            <a:avLst/>
          </a:prstGeom>
        </p:spPr>
      </p:pic>
      <p:pic>
        <p:nvPicPr>
          <p:cNvPr id="6" name="Picture 5" descr="A person holding a bag of money&#10;&#10;Description automatically generated">
            <a:extLst>
              <a:ext uri="{FF2B5EF4-FFF2-40B4-BE49-F238E27FC236}">
                <a16:creationId xmlns:a16="http://schemas.microsoft.com/office/drawing/2014/main" id="{1F13EB17-2A83-CE89-ED4D-5A5586C86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2568" y="1311613"/>
            <a:ext cx="5309709" cy="3982282"/>
          </a:xfrm>
          <a:prstGeom prst="rect">
            <a:avLst/>
          </a:prstGeom>
        </p:spPr>
      </p:pic>
      <p:sp>
        <p:nvSpPr>
          <p:cNvPr id="7" name="TextBox 6">
            <a:extLst>
              <a:ext uri="{FF2B5EF4-FFF2-40B4-BE49-F238E27FC236}">
                <a16:creationId xmlns:a16="http://schemas.microsoft.com/office/drawing/2014/main" id="{EFF8C1D7-72E8-6F42-40E8-DD328397E319}"/>
              </a:ext>
            </a:extLst>
          </p:cNvPr>
          <p:cNvSpPr txBox="1"/>
          <p:nvPr/>
        </p:nvSpPr>
        <p:spPr>
          <a:xfrm>
            <a:off x="0" y="5718206"/>
            <a:ext cx="12192000" cy="646331"/>
          </a:xfrm>
          <a:prstGeom prst="rect">
            <a:avLst/>
          </a:prstGeom>
          <a:noFill/>
        </p:spPr>
        <p:txBody>
          <a:bodyPr wrap="square">
            <a:spAutoFit/>
          </a:bodyPr>
          <a:lstStyle/>
          <a:p>
            <a:pPr algn="ctr"/>
            <a:r>
              <a:rPr lang="en-US" sz="3600" b="1" dirty="0">
                <a:solidFill>
                  <a:schemeClr val="bg1"/>
                </a:solidFill>
                <a:latin typeface="Aptos Narrow" panose="020B0004020202020204" pitchFamily="34" charset="0"/>
              </a:rPr>
              <a:t>Well done, my good and faithful servant</a:t>
            </a:r>
          </a:p>
        </p:txBody>
      </p:sp>
    </p:spTree>
    <p:extLst>
      <p:ext uri="{BB962C8B-B14F-4D97-AF65-F5344CB8AC3E}">
        <p14:creationId xmlns:p14="http://schemas.microsoft.com/office/powerpoint/2010/main" val="359151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883"/>
        </a:solidFill>
        <a:effectLst/>
      </p:bgPr>
    </p:bg>
    <p:spTree>
      <p:nvGrpSpPr>
        <p:cNvPr id="1" name="">
          <a:extLst>
            <a:ext uri="{FF2B5EF4-FFF2-40B4-BE49-F238E27FC236}">
              <a16:creationId xmlns:a16="http://schemas.microsoft.com/office/drawing/2014/main" id="{2EAD105B-20DC-A0F8-1942-1EBEC6F2D71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52312751-706C-0731-2343-6A7FB872ACA8}"/>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pic>
        <p:nvPicPr>
          <p:cNvPr id="5" name="Picture 4" descr="A person in a robe holding a stone&#10;&#10;Description automatically generated">
            <a:extLst>
              <a:ext uri="{FF2B5EF4-FFF2-40B4-BE49-F238E27FC236}">
                <a16:creationId xmlns:a16="http://schemas.microsoft.com/office/drawing/2014/main" id="{9397C3F0-3AFA-338F-C854-F205DA605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8252" y="1046748"/>
            <a:ext cx="7935495" cy="4463716"/>
          </a:xfrm>
          <a:prstGeom prst="rect">
            <a:avLst/>
          </a:prstGeom>
        </p:spPr>
      </p:pic>
      <p:sp>
        <p:nvSpPr>
          <p:cNvPr id="6" name="TextBox 5">
            <a:extLst>
              <a:ext uri="{FF2B5EF4-FFF2-40B4-BE49-F238E27FC236}">
                <a16:creationId xmlns:a16="http://schemas.microsoft.com/office/drawing/2014/main" id="{59A76161-7B33-BFAA-F30B-4DBF4C7F7757}"/>
              </a:ext>
            </a:extLst>
          </p:cNvPr>
          <p:cNvSpPr txBox="1"/>
          <p:nvPr/>
        </p:nvSpPr>
        <p:spPr>
          <a:xfrm>
            <a:off x="0" y="5718206"/>
            <a:ext cx="12192000" cy="646331"/>
          </a:xfrm>
          <a:prstGeom prst="rect">
            <a:avLst/>
          </a:prstGeom>
          <a:noFill/>
        </p:spPr>
        <p:txBody>
          <a:bodyPr wrap="square">
            <a:spAutoFit/>
          </a:bodyPr>
          <a:lstStyle/>
          <a:p>
            <a:pPr algn="ctr"/>
            <a:r>
              <a:rPr lang="en-US" sz="3600" b="1" dirty="0">
                <a:solidFill>
                  <a:schemeClr val="bg1"/>
                </a:solidFill>
                <a:latin typeface="Aptos Narrow" panose="020B0004020202020204" pitchFamily="34" charset="0"/>
              </a:rPr>
              <a:t>You wicked and lazy servant! </a:t>
            </a:r>
          </a:p>
        </p:txBody>
      </p:sp>
      <p:sp>
        <p:nvSpPr>
          <p:cNvPr id="7" name="TextBox 6">
            <a:extLst>
              <a:ext uri="{FF2B5EF4-FFF2-40B4-BE49-F238E27FC236}">
                <a16:creationId xmlns:a16="http://schemas.microsoft.com/office/drawing/2014/main" id="{601A7E13-C080-6BA6-AD91-A135151FB27E}"/>
              </a:ext>
            </a:extLst>
          </p:cNvPr>
          <p:cNvSpPr txBox="1"/>
          <p:nvPr/>
        </p:nvSpPr>
        <p:spPr>
          <a:xfrm>
            <a:off x="108286" y="156047"/>
            <a:ext cx="12192000" cy="646331"/>
          </a:xfrm>
          <a:prstGeom prst="rect">
            <a:avLst/>
          </a:prstGeom>
          <a:noFill/>
        </p:spPr>
        <p:txBody>
          <a:bodyPr wrap="square">
            <a:spAutoFit/>
          </a:bodyPr>
          <a:lstStyle/>
          <a:p>
            <a:pPr algn="ctr"/>
            <a:r>
              <a:rPr lang="en-US" sz="3600" b="1" dirty="0">
                <a:solidFill>
                  <a:schemeClr val="bg1"/>
                </a:solidFill>
                <a:latin typeface="Aptos Narrow" panose="020B0004020202020204" pitchFamily="34" charset="0"/>
              </a:rPr>
              <a:t>But the third . . . </a:t>
            </a:r>
          </a:p>
        </p:txBody>
      </p:sp>
    </p:spTree>
    <p:extLst>
      <p:ext uri="{BB962C8B-B14F-4D97-AF65-F5344CB8AC3E}">
        <p14:creationId xmlns:p14="http://schemas.microsoft.com/office/powerpoint/2010/main" val="13379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883"/>
        </a:solidFill>
        <a:effectLst/>
      </p:bgPr>
    </p:bg>
    <p:spTree>
      <p:nvGrpSpPr>
        <p:cNvPr id="1" name="">
          <a:extLst>
            <a:ext uri="{FF2B5EF4-FFF2-40B4-BE49-F238E27FC236}">
              <a16:creationId xmlns:a16="http://schemas.microsoft.com/office/drawing/2014/main" id="{C88F405D-7C91-7EC6-6AB3-0B139C0BD94F}"/>
            </a:ext>
          </a:extLst>
        </p:cNvPr>
        <p:cNvGrpSpPr/>
        <p:nvPr/>
      </p:nvGrpSpPr>
      <p:grpSpPr>
        <a:xfrm>
          <a:off x="0" y="0"/>
          <a:ext cx="0" cy="0"/>
          <a:chOff x="0" y="0"/>
          <a:chExt cx="0" cy="0"/>
        </a:xfrm>
      </p:grpSpPr>
      <p:pic>
        <p:nvPicPr>
          <p:cNvPr id="11" name="Picture 10" descr="A group of men in robes&#10;&#10;Description automatically generated">
            <a:extLst>
              <a:ext uri="{FF2B5EF4-FFF2-40B4-BE49-F238E27FC236}">
                <a16:creationId xmlns:a16="http://schemas.microsoft.com/office/drawing/2014/main" id="{33E95FC9-66B5-954D-D389-03937A9D8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665495"/>
          </a:xfrm>
          <a:prstGeom prst="rect">
            <a:avLst/>
          </a:prstGeom>
        </p:spPr>
      </p:pic>
      <p:sp>
        <p:nvSpPr>
          <p:cNvPr id="12" name="TextBox 11">
            <a:extLst>
              <a:ext uri="{FF2B5EF4-FFF2-40B4-BE49-F238E27FC236}">
                <a16:creationId xmlns:a16="http://schemas.microsoft.com/office/drawing/2014/main" id="{44507285-6E5B-11FD-F84F-CEA589B5CEC1}"/>
              </a:ext>
            </a:extLst>
          </p:cNvPr>
          <p:cNvSpPr txBox="1"/>
          <p:nvPr/>
        </p:nvSpPr>
        <p:spPr>
          <a:xfrm>
            <a:off x="0" y="6488668"/>
            <a:ext cx="12192000" cy="369332"/>
          </a:xfrm>
          <a:prstGeom prst="rect">
            <a:avLst/>
          </a:prstGeom>
          <a:noFill/>
        </p:spPr>
        <p:txBody>
          <a:bodyPr wrap="square">
            <a:spAutoFit/>
          </a:bodyPr>
          <a:lstStyle/>
          <a:p>
            <a:pPr algn="ctr"/>
            <a:r>
              <a:rPr lang="en-US" b="1" dirty="0">
                <a:solidFill>
                  <a:schemeClr val="bg1"/>
                </a:solidFill>
                <a:latin typeface="Aptos Narrow" panose="020B0004020202020204" pitchFamily="34" charset="0"/>
              </a:rPr>
              <a:t>images are the copyright of the LUMO project www.LumoProject.com and are available for download at  FreeBibleimages.org</a:t>
            </a:r>
          </a:p>
        </p:txBody>
      </p:sp>
      <p:sp>
        <p:nvSpPr>
          <p:cNvPr id="3" name="TextBox 2">
            <a:extLst>
              <a:ext uri="{FF2B5EF4-FFF2-40B4-BE49-F238E27FC236}">
                <a16:creationId xmlns:a16="http://schemas.microsoft.com/office/drawing/2014/main" id="{00E653E8-95A9-C8C5-6BCC-6478E2ACB113}"/>
              </a:ext>
            </a:extLst>
          </p:cNvPr>
          <p:cNvSpPr txBox="1"/>
          <p:nvPr/>
        </p:nvSpPr>
        <p:spPr>
          <a:xfrm>
            <a:off x="0" y="5554430"/>
            <a:ext cx="12192000" cy="1315040"/>
          </a:xfrm>
          <a:prstGeom prst="rect">
            <a:avLst/>
          </a:prstGeom>
          <a:solidFill>
            <a:srgbClr val="003883"/>
          </a:solidFill>
        </p:spPr>
        <p:txBody>
          <a:bodyPr wrap="square">
            <a:spAutoFit/>
          </a:bodyPr>
          <a:lstStyle/>
          <a:p>
            <a:pPr algn="ctr">
              <a:lnSpc>
                <a:spcPct val="90000"/>
              </a:lnSpc>
            </a:pPr>
            <a:r>
              <a:rPr lang="en-US" sz="4400" b="1" dirty="0">
                <a:solidFill>
                  <a:srgbClr val="FFFF00"/>
                </a:solidFill>
                <a:latin typeface="+mj-lt"/>
                <a:ea typeface="Calibri" panose="020F0502020204030204" pitchFamily="34" charset="0"/>
              </a:rPr>
              <a:t>Wise stewardship and using resources productively is commended</a:t>
            </a:r>
            <a:endParaRPr lang="en-US" sz="4400" b="1" dirty="0">
              <a:solidFill>
                <a:srgbClr val="FFFF00"/>
              </a:solidFill>
              <a:latin typeface="+mj-lt"/>
            </a:endParaRPr>
          </a:p>
        </p:txBody>
      </p:sp>
    </p:spTree>
    <p:extLst>
      <p:ext uri="{BB962C8B-B14F-4D97-AF65-F5344CB8AC3E}">
        <p14:creationId xmlns:p14="http://schemas.microsoft.com/office/powerpoint/2010/main" val="12296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054256C9-17B0-1F40-FC18-EC3A0CA733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86F9CF-ABB4-847D-469E-29B528DEA4FF}"/>
              </a:ext>
            </a:extLst>
          </p:cNvPr>
          <p:cNvSpPr txBox="1"/>
          <p:nvPr/>
        </p:nvSpPr>
        <p:spPr>
          <a:xfrm>
            <a:off x="81280" y="142241"/>
            <a:ext cx="11846560" cy="2533835"/>
          </a:xfrm>
          <a:prstGeom prst="rect">
            <a:avLst/>
          </a:prstGeom>
          <a:noFill/>
        </p:spPr>
        <p:txBody>
          <a:bodyPr wrap="square">
            <a:spAutoFit/>
          </a:bodyPr>
          <a:lstStyle/>
          <a:p>
            <a:pPr algn="l">
              <a:lnSpc>
                <a:spcPct val="90000"/>
              </a:lnSpc>
            </a:pP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13 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Come now, you who say, “Today or tomorrow we will go into such and such a town and spend a year there and trade and make a profit”— </a:t>
            </a: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14 </a:t>
            </a:r>
            <a:r>
              <a:rPr lang="en-US" sz="4400" i="0" dirty="0">
                <a:effectLst/>
                <a:latin typeface="Calibri" panose="020F0502020204030204" pitchFamily="34" charset="0"/>
                <a:ea typeface="Calibri" panose="020F0502020204030204" pitchFamily="34" charset="0"/>
                <a:cs typeface="Calibri" panose="020F0502020204030204" pitchFamily="34" charset="0"/>
              </a:rPr>
              <a:t>yet you do not know what tomorrow will bring. </a:t>
            </a:r>
          </a:p>
        </p:txBody>
      </p:sp>
    </p:spTree>
    <p:extLst>
      <p:ext uri="{BB962C8B-B14F-4D97-AF65-F5344CB8AC3E}">
        <p14:creationId xmlns:p14="http://schemas.microsoft.com/office/powerpoint/2010/main" val="20029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red and black sign with white text&#10;&#10;Description automatically generated">
            <a:extLst>
              <a:ext uri="{FF2B5EF4-FFF2-40B4-BE49-F238E27FC236}">
                <a16:creationId xmlns:a16="http://schemas.microsoft.com/office/drawing/2014/main" id="{1448D127-8594-35DB-300A-96B12FFA74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7855" y="398785"/>
            <a:ext cx="8416290" cy="6060429"/>
          </a:xfrm>
          <a:prstGeom prst="rect">
            <a:avLst/>
          </a:prstGeom>
        </p:spPr>
      </p:pic>
    </p:spTree>
    <p:extLst>
      <p:ext uri="{BB962C8B-B14F-4D97-AF65-F5344CB8AC3E}">
        <p14:creationId xmlns:p14="http://schemas.microsoft.com/office/powerpoint/2010/main" val="5801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2CACD9-783D-9A67-007C-430D179EF32D}"/>
              </a:ext>
            </a:extLst>
          </p:cNvPr>
          <p:cNvSpPr txBox="1"/>
          <p:nvPr/>
        </p:nvSpPr>
        <p:spPr>
          <a:xfrm>
            <a:off x="144379" y="200024"/>
            <a:ext cx="11903242" cy="3477875"/>
          </a:xfrm>
          <a:prstGeom prst="rect">
            <a:avLst/>
          </a:prstGeom>
          <a:noFill/>
        </p:spPr>
        <p:txBody>
          <a:bodyPr wrap="square">
            <a:spAutoFit/>
          </a:bodyPr>
          <a:lstStyle/>
          <a:p>
            <a:r>
              <a:rPr lang="en-US" sz="3600" b="1" dirty="0"/>
              <a:t>                  </a:t>
            </a:r>
            <a:r>
              <a:rPr lang="en-US" sz="4000" b="1" dirty="0"/>
              <a:t>Insurance</a:t>
            </a:r>
            <a:r>
              <a:rPr lang="en-US" sz="3600" dirty="0"/>
              <a:t> is a means of protection from financial </a:t>
            </a:r>
          </a:p>
          <a:p>
            <a:r>
              <a:rPr lang="en-US" sz="3600" dirty="0"/>
              <a:t>                  loss in which, in exchange for a fee, a party agrees </a:t>
            </a:r>
          </a:p>
          <a:p>
            <a:r>
              <a:rPr lang="en-US" sz="3600" dirty="0"/>
              <a:t>                  to compensate another party in the event of a </a:t>
            </a:r>
          </a:p>
          <a:p>
            <a:r>
              <a:rPr lang="en-US" sz="3600" dirty="0"/>
              <a:t>                  certain loss, damage, or injury. It is a form of risk management, primarily used to protect against the risk of a contingent or uncertain loss.</a:t>
            </a:r>
          </a:p>
        </p:txBody>
      </p:sp>
      <p:pic>
        <p:nvPicPr>
          <p:cNvPr id="12" name="Picture 11" descr="A puzzle ball with letters and numbers&#10;&#10;Description automatically generated">
            <a:extLst>
              <a:ext uri="{FF2B5EF4-FFF2-40B4-BE49-F238E27FC236}">
                <a16:creationId xmlns:a16="http://schemas.microsoft.com/office/drawing/2014/main" id="{B59104FE-A3B8-D5CC-E759-E6C2FE41E3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79" y="573004"/>
            <a:ext cx="1551111" cy="1484397"/>
          </a:xfrm>
          <a:prstGeom prst="rect">
            <a:avLst/>
          </a:prstGeom>
        </p:spPr>
      </p:pic>
    </p:spTree>
    <p:extLst>
      <p:ext uri="{BB962C8B-B14F-4D97-AF65-F5344CB8AC3E}">
        <p14:creationId xmlns:p14="http://schemas.microsoft.com/office/powerpoint/2010/main" val="25360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ayhem Big Day">
            <a:hlinkClick r:id="" action="ppaction://media"/>
            <a:extLst>
              <a:ext uri="{FF2B5EF4-FFF2-40B4-BE49-F238E27FC236}">
                <a16:creationId xmlns:a16="http://schemas.microsoft.com/office/drawing/2014/main" id="{22C48D7D-964C-09C4-172C-6FA82085283E}"/>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47948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E9C8-30E1-CEA1-B9C7-452AC545CB5A}"/>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B82C137-E65D-58AB-A340-0FB623FE95A7}"/>
              </a:ext>
            </a:extLst>
          </p:cNvPr>
          <p:cNvSpPr txBox="1"/>
          <p:nvPr/>
        </p:nvSpPr>
        <p:spPr>
          <a:xfrm>
            <a:off x="144379" y="200024"/>
            <a:ext cx="11903242" cy="3477875"/>
          </a:xfrm>
          <a:prstGeom prst="rect">
            <a:avLst/>
          </a:prstGeom>
          <a:noFill/>
        </p:spPr>
        <p:txBody>
          <a:bodyPr wrap="square">
            <a:spAutoFit/>
          </a:bodyPr>
          <a:lstStyle/>
          <a:p>
            <a:r>
              <a:rPr lang="en-US" sz="3600" b="1" dirty="0"/>
              <a:t>                  </a:t>
            </a:r>
            <a:r>
              <a:rPr lang="en-US" sz="4000" b="1" dirty="0">
                <a:solidFill>
                  <a:schemeClr val="bg1">
                    <a:lumMod val="65000"/>
                  </a:schemeClr>
                </a:solidFill>
              </a:rPr>
              <a:t>Insurance</a:t>
            </a:r>
            <a:r>
              <a:rPr lang="en-US" sz="3600" dirty="0">
                <a:solidFill>
                  <a:schemeClr val="bg1">
                    <a:lumMod val="65000"/>
                  </a:schemeClr>
                </a:solidFill>
              </a:rPr>
              <a:t> is a means of protection from financial </a:t>
            </a:r>
          </a:p>
          <a:p>
            <a:r>
              <a:rPr lang="en-US" sz="3600" dirty="0">
                <a:solidFill>
                  <a:schemeClr val="bg1">
                    <a:lumMod val="65000"/>
                  </a:schemeClr>
                </a:solidFill>
              </a:rPr>
              <a:t>                  loss in which, in exchange for a fee, a party agrees </a:t>
            </a:r>
          </a:p>
          <a:p>
            <a:r>
              <a:rPr lang="en-US" sz="3600" dirty="0">
                <a:solidFill>
                  <a:schemeClr val="bg1">
                    <a:lumMod val="65000"/>
                  </a:schemeClr>
                </a:solidFill>
              </a:rPr>
              <a:t>                  to compensate another party in the event of a </a:t>
            </a:r>
          </a:p>
          <a:p>
            <a:r>
              <a:rPr lang="en-US" sz="3600" dirty="0">
                <a:solidFill>
                  <a:schemeClr val="bg1">
                    <a:lumMod val="65000"/>
                  </a:schemeClr>
                </a:solidFill>
              </a:rPr>
              <a:t>                  certain loss, damage, or injury. It is a form of risk management, primarily used to protect against the risk of a contingent or uncertain loss.</a:t>
            </a:r>
          </a:p>
        </p:txBody>
      </p:sp>
      <p:pic>
        <p:nvPicPr>
          <p:cNvPr id="12" name="Picture 11" descr="A puzzle ball with letters and numbers&#10;&#10;Description automatically generated">
            <a:extLst>
              <a:ext uri="{FF2B5EF4-FFF2-40B4-BE49-F238E27FC236}">
                <a16:creationId xmlns:a16="http://schemas.microsoft.com/office/drawing/2014/main" id="{1C1BAB4F-E026-8622-5276-BA0378441100}"/>
              </a:ext>
            </a:extLst>
          </p:cNvPr>
          <p:cNvPicPr>
            <a:picLocks noChangeAspect="1"/>
          </p:cNvPicPr>
          <p:nvPr/>
        </p:nvPicPr>
        <p:blipFill>
          <a:blip r:embed="rId3" cstate="email">
            <a:alphaModFix amt="45000"/>
            <a:extLst>
              <a:ext uri="{28A0092B-C50C-407E-A947-70E740481C1C}">
                <a14:useLocalDpi xmlns:a14="http://schemas.microsoft.com/office/drawing/2010/main"/>
              </a:ext>
            </a:extLst>
          </a:blip>
          <a:stretch>
            <a:fillRect/>
          </a:stretch>
        </p:blipFill>
        <p:spPr>
          <a:xfrm>
            <a:off x="144379" y="573004"/>
            <a:ext cx="1551111" cy="1484397"/>
          </a:xfrm>
          <a:prstGeom prst="rect">
            <a:avLst/>
          </a:prstGeom>
        </p:spPr>
      </p:pic>
      <p:sp>
        <p:nvSpPr>
          <p:cNvPr id="13" name="TextBox 12">
            <a:extLst>
              <a:ext uri="{FF2B5EF4-FFF2-40B4-BE49-F238E27FC236}">
                <a16:creationId xmlns:a16="http://schemas.microsoft.com/office/drawing/2014/main" id="{D9EDDC93-B67A-0584-D792-FF0DD435AE96}"/>
              </a:ext>
            </a:extLst>
          </p:cNvPr>
          <p:cNvSpPr txBox="1"/>
          <p:nvPr/>
        </p:nvSpPr>
        <p:spPr>
          <a:xfrm>
            <a:off x="0" y="4958848"/>
            <a:ext cx="12192000" cy="1924438"/>
          </a:xfrm>
          <a:prstGeom prst="rect">
            <a:avLst/>
          </a:prstGeom>
          <a:solidFill>
            <a:srgbClr val="003883"/>
          </a:solidFill>
        </p:spPr>
        <p:txBody>
          <a:bodyPr wrap="square">
            <a:spAutoFit/>
          </a:bodyPr>
          <a:lstStyle/>
          <a:p>
            <a:pPr algn="ctr">
              <a:lnSpc>
                <a:spcPct val="90000"/>
              </a:lnSpc>
            </a:pPr>
            <a:r>
              <a:rPr lang="en-US" sz="4400" b="1" dirty="0">
                <a:solidFill>
                  <a:srgbClr val="FFFF00"/>
                </a:solidFill>
                <a:latin typeface="Aptos Narrow" panose="020B0004020202020204" pitchFamily="34" charset="0"/>
                <a:ea typeface="Calibri" panose="020F0502020204030204" pitchFamily="34" charset="0"/>
              </a:rPr>
              <a:t>Wise stewardship includes carrying appropriate levels of insurance because it is a means of saving for future needs, a principle emphasized in the Bible</a:t>
            </a:r>
            <a:endParaRPr lang="en-US" sz="4400" b="1" dirty="0">
              <a:solidFill>
                <a:srgbClr val="FFFF00"/>
              </a:solidFill>
              <a:latin typeface="Aptos Narrow" panose="020B0004020202020204" pitchFamily="34" charset="0"/>
            </a:endParaRPr>
          </a:p>
        </p:txBody>
      </p:sp>
    </p:spTree>
    <p:extLst>
      <p:ext uri="{BB962C8B-B14F-4D97-AF65-F5344CB8AC3E}">
        <p14:creationId xmlns:p14="http://schemas.microsoft.com/office/powerpoint/2010/main" val="139543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10A74F6B-08F4-D142-9AA0-6793DBDC23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D8CC83-039A-C901-04B7-C23AA4283440}"/>
              </a:ext>
            </a:extLst>
          </p:cNvPr>
          <p:cNvSpPr txBox="1"/>
          <p:nvPr/>
        </p:nvSpPr>
        <p:spPr>
          <a:xfrm>
            <a:off x="81280" y="142241"/>
            <a:ext cx="11846560" cy="3752630"/>
          </a:xfrm>
          <a:prstGeom prst="rect">
            <a:avLst/>
          </a:prstGeom>
          <a:noFill/>
        </p:spPr>
        <p:txBody>
          <a:bodyPr wrap="square">
            <a:spAutoFit/>
          </a:bodyPr>
          <a:lstStyle/>
          <a:p>
            <a:pPr algn="l">
              <a:lnSpc>
                <a:spcPct val="90000"/>
              </a:lnSpc>
            </a:pP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13 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Come now, you who say, “Today or tomorrow we will go into such and such a town and spend a year there and trade and make a profit”—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14 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yet you do not know what tomorrow will bring. </a:t>
            </a:r>
            <a:r>
              <a:rPr lang="en-US" sz="4400" i="0" dirty="0">
                <a:effectLst/>
                <a:latin typeface="Calibri" panose="020F0502020204030204" pitchFamily="34" charset="0"/>
                <a:ea typeface="Calibri" panose="020F0502020204030204" pitchFamily="34" charset="0"/>
                <a:cs typeface="Calibri" panose="020F0502020204030204" pitchFamily="34" charset="0"/>
              </a:rPr>
              <a:t>What is your life? For you are a mist that appears for a little time and then vanishes. </a:t>
            </a:r>
          </a:p>
        </p:txBody>
      </p:sp>
    </p:spTree>
    <p:extLst>
      <p:ext uri="{BB962C8B-B14F-4D97-AF65-F5344CB8AC3E}">
        <p14:creationId xmlns:p14="http://schemas.microsoft.com/office/powerpoint/2010/main" val="73177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B95D0F9-D06E-F95B-6723-EBFF3939B5B1}"/>
              </a:ext>
            </a:extLst>
          </p:cNvPr>
          <p:cNvGraphicFramePr>
            <a:graphicFrameLocks/>
          </p:cNvGraphicFramePr>
          <p:nvPr>
            <p:extLst>
              <p:ext uri="{D42A27DB-BD31-4B8C-83A1-F6EECF244321}">
                <p14:modId xmlns:p14="http://schemas.microsoft.com/office/powerpoint/2010/main" val="2950108069"/>
              </p:ext>
            </p:extLst>
          </p:nvPr>
        </p:nvGraphicFramePr>
        <p:xfrm>
          <a:off x="480790" y="0"/>
          <a:ext cx="11522155" cy="635267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724ABEFD-C05F-E577-A938-12326DBEFAB0}"/>
              </a:ext>
            </a:extLst>
          </p:cNvPr>
          <p:cNvSpPr/>
          <p:nvPr/>
        </p:nvSpPr>
        <p:spPr>
          <a:xfrm>
            <a:off x="7606914" y="1285240"/>
            <a:ext cx="498612" cy="2954529"/>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kern="1200" dirty="0"/>
          </a:p>
        </p:txBody>
      </p:sp>
      <p:sp>
        <p:nvSpPr>
          <p:cNvPr id="12" name="TextBox 11">
            <a:extLst>
              <a:ext uri="{FF2B5EF4-FFF2-40B4-BE49-F238E27FC236}">
                <a16:creationId xmlns:a16="http://schemas.microsoft.com/office/drawing/2014/main" id="{77B67209-2DA8-1263-9AAB-3285C333CF3A}"/>
              </a:ext>
            </a:extLst>
          </p:cNvPr>
          <p:cNvSpPr txBox="1"/>
          <p:nvPr/>
        </p:nvSpPr>
        <p:spPr>
          <a:xfrm>
            <a:off x="2371992" y="4636009"/>
            <a:ext cx="1223207" cy="646331"/>
          </a:xfrm>
          <a:prstGeom prst="rect">
            <a:avLst/>
          </a:prstGeom>
          <a:noFill/>
        </p:spPr>
        <p:txBody>
          <a:bodyPr wrap="square">
            <a:spAutoFit/>
          </a:bodyPr>
          <a:lstStyle/>
          <a:p>
            <a:r>
              <a:rPr lang="en-US" sz="3600" b="1" dirty="0">
                <a:solidFill>
                  <a:srgbClr val="000000"/>
                </a:solidFill>
                <a:latin typeface="+mj-lt"/>
              </a:rPr>
              <a:t>0.1%</a:t>
            </a:r>
            <a:endParaRPr lang="en-US" sz="3600" b="0" i="0" dirty="0">
              <a:solidFill>
                <a:srgbClr val="000000"/>
              </a:solidFill>
              <a:effectLst/>
              <a:latin typeface="+mj-lt"/>
            </a:endParaRPr>
          </a:p>
        </p:txBody>
      </p:sp>
      <p:sp>
        <p:nvSpPr>
          <p:cNvPr id="13" name="TextBox 12">
            <a:extLst>
              <a:ext uri="{FF2B5EF4-FFF2-40B4-BE49-F238E27FC236}">
                <a16:creationId xmlns:a16="http://schemas.microsoft.com/office/drawing/2014/main" id="{8B3E96B7-89BC-6289-4531-3CD7DEFC95F4}"/>
              </a:ext>
            </a:extLst>
          </p:cNvPr>
          <p:cNvSpPr txBox="1"/>
          <p:nvPr/>
        </p:nvSpPr>
        <p:spPr>
          <a:xfrm>
            <a:off x="4034435" y="4529328"/>
            <a:ext cx="1223207" cy="646331"/>
          </a:xfrm>
          <a:prstGeom prst="rect">
            <a:avLst/>
          </a:prstGeom>
          <a:noFill/>
        </p:spPr>
        <p:txBody>
          <a:bodyPr wrap="square">
            <a:spAutoFit/>
          </a:bodyPr>
          <a:lstStyle/>
          <a:p>
            <a:r>
              <a:rPr lang="en-US" sz="3600" b="1" dirty="0">
                <a:solidFill>
                  <a:srgbClr val="000000"/>
                </a:solidFill>
                <a:latin typeface="+mj-lt"/>
              </a:rPr>
              <a:t>2.5%</a:t>
            </a:r>
            <a:endParaRPr lang="en-US" sz="3600" b="0" i="0" dirty="0">
              <a:solidFill>
                <a:srgbClr val="000000"/>
              </a:solidFill>
              <a:effectLst/>
              <a:latin typeface="+mj-lt"/>
            </a:endParaRPr>
          </a:p>
        </p:txBody>
      </p:sp>
      <p:sp>
        <p:nvSpPr>
          <p:cNvPr id="16" name="TextBox 15">
            <a:extLst>
              <a:ext uri="{FF2B5EF4-FFF2-40B4-BE49-F238E27FC236}">
                <a16:creationId xmlns:a16="http://schemas.microsoft.com/office/drawing/2014/main" id="{F791CE0B-232D-2CDD-DFEE-4FF194A83639}"/>
              </a:ext>
            </a:extLst>
          </p:cNvPr>
          <p:cNvSpPr txBox="1"/>
          <p:nvPr/>
        </p:nvSpPr>
        <p:spPr>
          <a:xfrm>
            <a:off x="6777222" y="3552417"/>
            <a:ext cx="1223207" cy="646331"/>
          </a:xfrm>
          <a:prstGeom prst="rect">
            <a:avLst/>
          </a:prstGeom>
          <a:noFill/>
        </p:spPr>
        <p:txBody>
          <a:bodyPr wrap="square">
            <a:spAutoFit/>
          </a:bodyPr>
          <a:lstStyle/>
          <a:p>
            <a:r>
              <a:rPr lang="en-US" sz="3600" b="1" dirty="0">
                <a:solidFill>
                  <a:srgbClr val="000000"/>
                </a:solidFill>
                <a:latin typeface="+mj-lt"/>
              </a:rPr>
              <a:t>25%</a:t>
            </a:r>
            <a:endParaRPr lang="en-US" sz="3600" b="0" i="0" dirty="0">
              <a:solidFill>
                <a:srgbClr val="000000"/>
              </a:solidFill>
              <a:effectLst/>
              <a:latin typeface="+mj-lt"/>
            </a:endParaRPr>
          </a:p>
        </p:txBody>
      </p:sp>
      <p:sp>
        <p:nvSpPr>
          <p:cNvPr id="14" name="TextBox 13">
            <a:extLst>
              <a:ext uri="{FF2B5EF4-FFF2-40B4-BE49-F238E27FC236}">
                <a16:creationId xmlns:a16="http://schemas.microsoft.com/office/drawing/2014/main" id="{A0F1D4CC-DF0D-983C-44AF-DD831B0D1F2A}"/>
              </a:ext>
            </a:extLst>
          </p:cNvPr>
          <p:cNvSpPr txBox="1"/>
          <p:nvPr/>
        </p:nvSpPr>
        <p:spPr>
          <a:xfrm>
            <a:off x="5910013" y="4312843"/>
            <a:ext cx="1223207" cy="646331"/>
          </a:xfrm>
          <a:prstGeom prst="rect">
            <a:avLst/>
          </a:prstGeom>
          <a:noFill/>
        </p:spPr>
        <p:txBody>
          <a:bodyPr wrap="square">
            <a:spAutoFit/>
          </a:bodyPr>
          <a:lstStyle/>
          <a:p>
            <a:r>
              <a:rPr lang="en-US" sz="3600" b="1" dirty="0">
                <a:solidFill>
                  <a:srgbClr val="000000"/>
                </a:solidFill>
                <a:latin typeface="+mj-lt"/>
              </a:rPr>
              <a:t>5%</a:t>
            </a:r>
            <a:endParaRPr lang="en-US" sz="3600" b="0" i="0" dirty="0">
              <a:solidFill>
                <a:srgbClr val="000000"/>
              </a:solidFill>
              <a:effectLst/>
              <a:latin typeface="+mj-lt"/>
            </a:endParaRPr>
          </a:p>
        </p:txBody>
      </p:sp>
      <p:pic>
        <p:nvPicPr>
          <p:cNvPr id="15" name="Picture 14">
            <a:extLst>
              <a:ext uri="{FF2B5EF4-FFF2-40B4-BE49-F238E27FC236}">
                <a16:creationId xmlns:a16="http://schemas.microsoft.com/office/drawing/2014/main" id="{4DD43D9E-C26C-4FF5-FAF8-18259E97CA8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98321" y="-5777"/>
            <a:ext cx="6793679" cy="6858000"/>
          </a:xfrm>
          <a:prstGeom prst="rect">
            <a:avLst/>
          </a:prstGeom>
        </p:spPr>
      </p:pic>
      <p:pic>
        <p:nvPicPr>
          <p:cNvPr id="8" name="Picture 7">
            <a:extLst>
              <a:ext uri="{FF2B5EF4-FFF2-40B4-BE49-F238E27FC236}">
                <a16:creationId xmlns:a16="http://schemas.microsoft.com/office/drawing/2014/main" id="{C7D39B9C-A546-DF1E-9731-F8F273846D8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751321" y="5201"/>
            <a:ext cx="5440680" cy="6858000"/>
          </a:xfrm>
          <a:prstGeom prst="rect">
            <a:avLst/>
          </a:prstGeom>
          <a:ln>
            <a:noFill/>
          </a:ln>
        </p:spPr>
      </p:pic>
      <p:pic>
        <p:nvPicPr>
          <p:cNvPr id="17" name="Picture 16">
            <a:extLst>
              <a:ext uri="{FF2B5EF4-FFF2-40B4-BE49-F238E27FC236}">
                <a16:creationId xmlns:a16="http://schemas.microsoft.com/office/drawing/2014/main" id="{27258C83-96AB-3CDB-795B-F6229EC89BC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945887" y="8017"/>
            <a:ext cx="3246113" cy="6858000"/>
          </a:xfrm>
          <a:prstGeom prst="rect">
            <a:avLst/>
          </a:prstGeom>
          <a:ln>
            <a:noFill/>
          </a:ln>
        </p:spPr>
      </p:pic>
      <p:sp>
        <p:nvSpPr>
          <p:cNvPr id="18" name="TextBox 17">
            <a:extLst>
              <a:ext uri="{FF2B5EF4-FFF2-40B4-BE49-F238E27FC236}">
                <a16:creationId xmlns:a16="http://schemas.microsoft.com/office/drawing/2014/main" id="{FB305B39-5106-93B6-AA3F-94ACF66FF1D5}"/>
              </a:ext>
            </a:extLst>
          </p:cNvPr>
          <p:cNvSpPr txBox="1"/>
          <p:nvPr/>
        </p:nvSpPr>
        <p:spPr>
          <a:xfrm>
            <a:off x="7288081" y="638909"/>
            <a:ext cx="1223207" cy="646331"/>
          </a:xfrm>
          <a:prstGeom prst="rect">
            <a:avLst/>
          </a:prstGeom>
          <a:noFill/>
        </p:spPr>
        <p:txBody>
          <a:bodyPr wrap="square">
            <a:spAutoFit/>
          </a:bodyPr>
          <a:lstStyle/>
          <a:p>
            <a:r>
              <a:rPr lang="en-US" sz="3600" b="1" dirty="0">
                <a:solidFill>
                  <a:srgbClr val="000000"/>
                </a:solidFill>
                <a:latin typeface="+mj-lt"/>
              </a:rPr>
              <a:t>90%</a:t>
            </a:r>
            <a:endParaRPr lang="en-US" sz="3600" b="0" i="0" dirty="0">
              <a:solidFill>
                <a:srgbClr val="000000"/>
              </a:solidFill>
              <a:effectLst/>
              <a:latin typeface="+mj-lt"/>
            </a:endParaRPr>
          </a:p>
        </p:txBody>
      </p:sp>
      <p:sp>
        <p:nvSpPr>
          <p:cNvPr id="19" name="TextBox 18">
            <a:extLst>
              <a:ext uri="{FF2B5EF4-FFF2-40B4-BE49-F238E27FC236}">
                <a16:creationId xmlns:a16="http://schemas.microsoft.com/office/drawing/2014/main" id="{A9614BD6-0425-4478-C217-84B1BCA79E0B}"/>
              </a:ext>
            </a:extLst>
          </p:cNvPr>
          <p:cNvSpPr txBox="1"/>
          <p:nvPr/>
        </p:nvSpPr>
        <p:spPr>
          <a:xfrm>
            <a:off x="8945887" y="182160"/>
            <a:ext cx="1895636" cy="646331"/>
          </a:xfrm>
          <a:prstGeom prst="rect">
            <a:avLst/>
          </a:prstGeom>
          <a:noFill/>
        </p:spPr>
        <p:txBody>
          <a:bodyPr wrap="square">
            <a:spAutoFit/>
          </a:bodyPr>
          <a:lstStyle/>
          <a:p>
            <a:r>
              <a:rPr lang="en-US" sz="3600" b="1" dirty="0">
                <a:solidFill>
                  <a:srgbClr val="000000"/>
                </a:solidFill>
                <a:latin typeface="+mj-lt"/>
              </a:rPr>
              <a:t>100%</a:t>
            </a:r>
            <a:endParaRPr lang="en-US" sz="3600" b="0" i="0" dirty="0">
              <a:solidFill>
                <a:srgbClr val="000000"/>
              </a:solidFill>
              <a:effectLst/>
              <a:latin typeface="+mj-lt"/>
            </a:endParaRPr>
          </a:p>
        </p:txBody>
      </p:sp>
      <p:pic>
        <p:nvPicPr>
          <p:cNvPr id="21" name="Picture 20">
            <a:extLst>
              <a:ext uri="{FF2B5EF4-FFF2-40B4-BE49-F238E27FC236}">
                <a16:creationId xmlns:a16="http://schemas.microsoft.com/office/drawing/2014/main" id="{BA7FA1BC-1728-F20B-6E77-FDD311B79A2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103360" y="5496560"/>
            <a:ext cx="3088639" cy="1372418"/>
          </a:xfrm>
          <a:prstGeom prst="rect">
            <a:avLst/>
          </a:prstGeom>
          <a:ln>
            <a:noFill/>
          </a:ln>
        </p:spPr>
      </p:pic>
      <p:sp>
        <p:nvSpPr>
          <p:cNvPr id="22" name="TextBox 21">
            <a:extLst>
              <a:ext uri="{FF2B5EF4-FFF2-40B4-BE49-F238E27FC236}">
                <a16:creationId xmlns:a16="http://schemas.microsoft.com/office/drawing/2014/main" id="{1A0C699C-6240-6249-D03F-3140BC565E50}"/>
              </a:ext>
            </a:extLst>
          </p:cNvPr>
          <p:cNvSpPr txBox="1"/>
          <p:nvPr/>
        </p:nvSpPr>
        <p:spPr>
          <a:xfrm>
            <a:off x="8404803" y="5316437"/>
            <a:ext cx="2436720" cy="1446550"/>
          </a:xfrm>
          <a:prstGeom prst="rect">
            <a:avLst/>
          </a:prstGeom>
          <a:noFill/>
        </p:spPr>
        <p:txBody>
          <a:bodyPr wrap="square">
            <a:spAutoFit/>
          </a:bodyPr>
          <a:lstStyle/>
          <a:p>
            <a:pPr algn="ctr"/>
            <a:r>
              <a:rPr lang="en-US" sz="4400" b="1" dirty="0">
                <a:solidFill>
                  <a:srgbClr val="000000"/>
                </a:solidFill>
                <a:latin typeface="Aptos Black" panose="020B0004020202020204" pitchFamily="34" charset="0"/>
                <a:ea typeface="ADLaM Display" panose="02010000000000000000" pitchFamily="2" charset="0"/>
                <a:cs typeface="ADLaM Display" panose="02010000000000000000" pitchFamily="2" charset="0"/>
              </a:rPr>
              <a:t>Being Alive</a:t>
            </a:r>
            <a:endParaRPr lang="en-US" sz="3600" b="0" i="0" dirty="0">
              <a:solidFill>
                <a:srgbClr val="000000"/>
              </a:solidFill>
              <a:effectLst/>
              <a:latin typeface="Aptos Black" panose="020B0004020202020204" pitchFamily="34" charset="0"/>
              <a:ea typeface="ADLaM Display" panose="02010000000000000000" pitchFamily="2" charset="0"/>
              <a:cs typeface="ADLaM Display" panose="02010000000000000000" pitchFamily="2" charset="0"/>
            </a:endParaRPr>
          </a:p>
        </p:txBody>
      </p:sp>
      <p:sp>
        <p:nvSpPr>
          <p:cNvPr id="24" name="TextBox 23">
            <a:extLst>
              <a:ext uri="{FF2B5EF4-FFF2-40B4-BE49-F238E27FC236}">
                <a16:creationId xmlns:a16="http://schemas.microsoft.com/office/drawing/2014/main" id="{B1D8542E-A96C-1F1C-EA48-249149A75A06}"/>
              </a:ext>
            </a:extLst>
          </p:cNvPr>
          <p:cNvSpPr txBox="1"/>
          <p:nvPr/>
        </p:nvSpPr>
        <p:spPr>
          <a:xfrm>
            <a:off x="3007360" y="1889569"/>
            <a:ext cx="6096000" cy="2123658"/>
          </a:xfrm>
          <a:prstGeom prst="rect">
            <a:avLst/>
          </a:prstGeom>
          <a:solidFill>
            <a:srgbClr val="FDF4E3"/>
          </a:solidFill>
        </p:spPr>
        <p:txBody>
          <a:bodyPr wrap="square">
            <a:spAutoFit/>
          </a:bodyPr>
          <a:lstStyle/>
          <a:p>
            <a:pPr algn="ctr"/>
            <a:r>
              <a:rPr lang="en-US" sz="4400" i="0" dirty="0">
                <a:effectLst/>
                <a:latin typeface="Calibri" panose="020F0502020204030204" pitchFamily="34" charset="0"/>
                <a:ea typeface="Calibri" panose="020F0502020204030204" pitchFamily="34" charset="0"/>
                <a:cs typeface="Calibri" panose="020F0502020204030204" pitchFamily="34" charset="0"/>
              </a:rPr>
              <a:t>For you are a mist that appears for a little time and then vanishes. </a:t>
            </a:r>
            <a:endParaRPr lang="en-US" sz="4400" dirty="0"/>
          </a:p>
        </p:txBody>
      </p:sp>
    </p:spTree>
    <p:extLst>
      <p:ext uri="{BB962C8B-B14F-4D97-AF65-F5344CB8AC3E}">
        <p14:creationId xmlns:p14="http://schemas.microsoft.com/office/powerpoint/2010/main" val="427576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8" grpId="0"/>
      <p:bldP spid="19" grpId="0"/>
      <p:bldP spid="22"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lm trees next to a body of water&#10;&#10;Description automatically generated">
            <a:extLst>
              <a:ext uri="{FF2B5EF4-FFF2-40B4-BE49-F238E27FC236}">
                <a16:creationId xmlns:a16="http://schemas.microsoft.com/office/drawing/2014/main" id="{2464CB98-0059-80C7-5F07-19BCB724A4A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9848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B285FB-C0BC-234B-47DF-2FA98D3F0354}"/>
              </a:ext>
            </a:extLst>
          </p:cNvPr>
          <p:cNvSpPr txBox="1"/>
          <p:nvPr/>
        </p:nvSpPr>
        <p:spPr>
          <a:xfrm>
            <a:off x="0" y="942652"/>
            <a:ext cx="12047622" cy="5386090"/>
          </a:xfrm>
          <a:prstGeom prst="rect">
            <a:avLst/>
          </a:prstGeom>
          <a:noFill/>
        </p:spPr>
        <p:txBody>
          <a:bodyPr wrap="square">
            <a:spAutoFit/>
          </a:bodyPr>
          <a:lstStyle/>
          <a:p>
            <a:pPr>
              <a:lnSpc>
                <a:spcPct val="80000"/>
              </a:lnSpc>
            </a:pPr>
            <a:r>
              <a:rPr lang="en-US" sz="3600" b="0" i="0" dirty="0">
                <a:solidFill>
                  <a:schemeClr val="bg1"/>
                </a:solidFill>
                <a:effectLst/>
                <a:latin typeface="dapifer"/>
              </a:rPr>
              <a:t>     When I was a babe and wept and slept,</a:t>
            </a:r>
          </a:p>
          <a:p>
            <a:pPr lvl="8">
              <a:lnSpc>
                <a:spcPct val="90000"/>
              </a:lnSpc>
              <a:spcAft>
                <a:spcPts val="600"/>
              </a:spcAft>
            </a:pPr>
            <a:r>
              <a:rPr lang="en-US" sz="4000" b="1" i="0" dirty="0">
                <a:solidFill>
                  <a:srgbClr val="FFFF00"/>
                </a:solidFill>
                <a:effectLst/>
                <a:latin typeface="dapifer"/>
              </a:rPr>
              <a:t>			Time crept;</a:t>
            </a:r>
          </a:p>
          <a:p>
            <a:pPr>
              <a:lnSpc>
                <a:spcPct val="80000"/>
              </a:lnSpc>
            </a:pPr>
            <a:r>
              <a:rPr lang="en-US" sz="3600" b="0" i="0" dirty="0">
                <a:solidFill>
                  <a:schemeClr val="bg1"/>
                </a:solidFill>
                <a:effectLst/>
                <a:latin typeface="dapifer"/>
              </a:rPr>
              <a:t>When I was a boy and laughed and talked,</a:t>
            </a:r>
          </a:p>
          <a:p>
            <a:pPr lvl="8">
              <a:lnSpc>
                <a:spcPct val="90000"/>
              </a:lnSpc>
              <a:spcAft>
                <a:spcPts val="600"/>
              </a:spcAft>
            </a:pPr>
            <a:r>
              <a:rPr lang="en-US" sz="4000" b="1" i="0" dirty="0">
                <a:solidFill>
                  <a:srgbClr val="FFFF00"/>
                </a:solidFill>
                <a:effectLst/>
                <a:latin typeface="dapifer"/>
              </a:rPr>
              <a:t>			Time walked.</a:t>
            </a:r>
          </a:p>
          <a:p>
            <a:pPr>
              <a:lnSpc>
                <a:spcPct val="80000"/>
              </a:lnSpc>
            </a:pPr>
            <a:r>
              <a:rPr lang="en-US" sz="3600" b="0" i="0" dirty="0">
                <a:solidFill>
                  <a:schemeClr val="bg1"/>
                </a:solidFill>
                <a:effectLst/>
                <a:latin typeface="dapifer"/>
              </a:rPr>
              <a:t>           Then when the years saw me a man,</a:t>
            </a:r>
          </a:p>
          <a:p>
            <a:pPr lvl="8">
              <a:lnSpc>
                <a:spcPct val="90000"/>
              </a:lnSpc>
              <a:spcAft>
                <a:spcPts val="600"/>
              </a:spcAft>
            </a:pPr>
            <a:r>
              <a:rPr lang="en-US" sz="4000" b="1" i="0" dirty="0">
                <a:solidFill>
                  <a:srgbClr val="FFFF00"/>
                </a:solidFill>
                <a:effectLst/>
                <a:latin typeface="dapifer"/>
              </a:rPr>
              <a:t>			Time ran.</a:t>
            </a:r>
          </a:p>
          <a:p>
            <a:pPr>
              <a:lnSpc>
                <a:spcPct val="80000"/>
              </a:lnSpc>
            </a:pPr>
            <a:r>
              <a:rPr lang="en-US" sz="3600" b="0" i="0" dirty="0">
                <a:solidFill>
                  <a:schemeClr val="bg1"/>
                </a:solidFill>
                <a:effectLst/>
                <a:latin typeface="dapifer"/>
              </a:rPr>
              <a:t>                                          But as I older grew,</a:t>
            </a:r>
          </a:p>
          <a:p>
            <a:pPr lvl="8">
              <a:lnSpc>
                <a:spcPct val="90000"/>
              </a:lnSpc>
              <a:spcAft>
                <a:spcPts val="600"/>
              </a:spcAft>
            </a:pPr>
            <a:r>
              <a:rPr lang="en-US" sz="4000" b="1" i="0" dirty="0">
                <a:solidFill>
                  <a:srgbClr val="FFFF00"/>
                </a:solidFill>
                <a:effectLst/>
                <a:latin typeface="dapifer"/>
              </a:rPr>
              <a:t>			Time flew.</a:t>
            </a:r>
          </a:p>
          <a:p>
            <a:pPr>
              <a:lnSpc>
                <a:spcPct val="80000"/>
              </a:lnSpc>
            </a:pPr>
            <a:r>
              <a:rPr lang="en-US" sz="3600" b="0" i="0" dirty="0">
                <a:solidFill>
                  <a:schemeClr val="bg1"/>
                </a:solidFill>
                <a:effectLst/>
                <a:latin typeface="dapifer"/>
              </a:rPr>
              <a:t>                                     Soon, as I journey on,</a:t>
            </a:r>
          </a:p>
          <a:p>
            <a:pPr lvl="8">
              <a:lnSpc>
                <a:spcPct val="90000"/>
              </a:lnSpc>
              <a:spcAft>
                <a:spcPts val="600"/>
              </a:spcAft>
            </a:pPr>
            <a:r>
              <a:rPr lang="en-US" sz="3600" b="0" i="0" dirty="0">
                <a:solidFill>
                  <a:schemeClr val="bg1"/>
                </a:solidFill>
                <a:effectLst/>
                <a:latin typeface="dapifer"/>
              </a:rPr>
              <a:t>			I'll find </a:t>
            </a:r>
            <a:r>
              <a:rPr lang="en-US" sz="4000" b="1" i="0" dirty="0">
                <a:solidFill>
                  <a:srgbClr val="FFFF00"/>
                </a:solidFill>
                <a:effectLst/>
                <a:latin typeface="dapifer"/>
              </a:rPr>
              <a:t>time gone.</a:t>
            </a:r>
          </a:p>
        </p:txBody>
      </p:sp>
      <p:sp>
        <p:nvSpPr>
          <p:cNvPr id="5" name="TextBox 4">
            <a:extLst>
              <a:ext uri="{FF2B5EF4-FFF2-40B4-BE49-F238E27FC236}">
                <a16:creationId xmlns:a16="http://schemas.microsoft.com/office/drawing/2014/main" id="{90E71418-E197-FE1B-2738-08CA253DBA73}"/>
              </a:ext>
            </a:extLst>
          </p:cNvPr>
          <p:cNvSpPr txBox="1"/>
          <p:nvPr/>
        </p:nvSpPr>
        <p:spPr>
          <a:xfrm>
            <a:off x="8650705" y="0"/>
            <a:ext cx="3522587" cy="769441"/>
          </a:xfrm>
          <a:prstGeom prst="rect">
            <a:avLst/>
          </a:prstGeom>
          <a:noFill/>
        </p:spPr>
        <p:txBody>
          <a:bodyPr wrap="square">
            <a:spAutoFit/>
          </a:bodyPr>
          <a:lstStyle/>
          <a:p>
            <a:pPr algn="r"/>
            <a:r>
              <a:rPr lang="en-US" sz="4400" i="1" dirty="0">
                <a:solidFill>
                  <a:schemeClr val="bg1"/>
                </a:solidFill>
                <a:latin typeface="dapifer"/>
                <a:ea typeface="Calibri" panose="020F0502020204030204" pitchFamily="34" charset="0"/>
                <a:cs typeface="Calibri" panose="020F0502020204030204" pitchFamily="34" charset="0"/>
              </a:rPr>
              <a:t>Time’s Paces</a:t>
            </a:r>
          </a:p>
        </p:txBody>
      </p:sp>
    </p:spTree>
    <p:extLst>
      <p:ext uri="{BB962C8B-B14F-4D97-AF65-F5344CB8AC3E}">
        <p14:creationId xmlns:p14="http://schemas.microsoft.com/office/powerpoint/2010/main" val="272732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DBB0"/>
        </a:solidFill>
        <a:effectLst/>
      </p:bgPr>
    </p:bg>
    <p:spTree>
      <p:nvGrpSpPr>
        <p:cNvPr id="1" name="">
          <a:extLst>
            <a:ext uri="{FF2B5EF4-FFF2-40B4-BE49-F238E27FC236}">
              <a16:creationId xmlns:a16="http://schemas.microsoft.com/office/drawing/2014/main" id="{AAE22CE2-668C-ADE5-0834-5CB60AE0006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5AB319-7046-FCE2-AB23-17912E629EE6}"/>
              </a:ext>
            </a:extLst>
          </p:cNvPr>
          <p:cNvSpPr txBox="1"/>
          <p:nvPr/>
        </p:nvSpPr>
        <p:spPr>
          <a:xfrm>
            <a:off x="72193" y="2040920"/>
            <a:ext cx="8443160" cy="2862322"/>
          </a:xfrm>
          <a:prstGeom prst="rect">
            <a:avLst/>
          </a:prstGeom>
          <a:noFill/>
        </p:spPr>
        <p:txBody>
          <a:bodyPr wrap="square">
            <a:spAutoFit/>
          </a:bodyPr>
          <a:lstStyle/>
          <a:p>
            <a:r>
              <a:rPr lang="en-US" sz="3600" b="1" dirty="0">
                <a:solidFill>
                  <a:srgbClr val="000000"/>
                </a:solidFill>
                <a:latin typeface="+mj-lt"/>
              </a:rPr>
              <a:t>Psalm 103:15-16</a:t>
            </a:r>
            <a:endParaRPr lang="en-US" sz="3600" b="1" dirty="0">
              <a:latin typeface="+mj-lt"/>
            </a:endParaRPr>
          </a:p>
          <a:p>
            <a:r>
              <a:rPr lang="en-US" sz="3600" b="1" i="0" baseline="30000" dirty="0">
                <a:solidFill>
                  <a:srgbClr val="000000"/>
                </a:solidFill>
                <a:effectLst/>
                <a:latin typeface="+mj-lt"/>
              </a:rPr>
              <a:t>15 </a:t>
            </a:r>
            <a:r>
              <a:rPr lang="en-US" sz="3600" b="0" i="0" dirty="0">
                <a:solidFill>
                  <a:srgbClr val="000000"/>
                </a:solidFill>
                <a:effectLst/>
                <a:latin typeface="+mj-lt"/>
              </a:rPr>
              <a:t>Our days on earth are like grass;</a:t>
            </a:r>
            <a:br>
              <a:rPr lang="en-US" sz="3600" dirty="0">
                <a:latin typeface="+mj-lt"/>
              </a:rPr>
            </a:br>
            <a:r>
              <a:rPr lang="en-US" sz="3600" b="0" i="0" dirty="0">
                <a:solidFill>
                  <a:srgbClr val="000000"/>
                </a:solidFill>
                <a:effectLst/>
                <a:latin typeface="+mj-lt"/>
              </a:rPr>
              <a:t>    like wildflowers, we bloom and die.</a:t>
            </a:r>
            <a:br>
              <a:rPr lang="en-US" sz="3600" dirty="0">
                <a:latin typeface="+mj-lt"/>
              </a:rPr>
            </a:br>
            <a:r>
              <a:rPr lang="en-US" sz="3600" b="1" i="0" baseline="30000" dirty="0">
                <a:solidFill>
                  <a:srgbClr val="000000"/>
                </a:solidFill>
                <a:effectLst/>
                <a:latin typeface="+mj-lt"/>
              </a:rPr>
              <a:t>16 </a:t>
            </a:r>
            <a:r>
              <a:rPr lang="en-US" sz="3600" b="0" i="0" dirty="0">
                <a:solidFill>
                  <a:srgbClr val="000000"/>
                </a:solidFill>
                <a:effectLst/>
                <a:latin typeface="+mj-lt"/>
              </a:rPr>
              <a:t>The wind blows, and we are gone—</a:t>
            </a:r>
            <a:br>
              <a:rPr lang="en-US" sz="3600" dirty="0">
                <a:latin typeface="+mj-lt"/>
              </a:rPr>
            </a:br>
            <a:r>
              <a:rPr lang="en-US" sz="3600" b="0" i="0" dirty="0">
                <a:solidFill>
                  <a:srgbClr val="000000"/>
                </a:solidFill>
                <a:effectLst/>
                <a:latin typeface="+mj-lt"/>
              </a:rPr>
              <a:t>    as though we had never been here.</a:t>
            </a:r>
          </a:p>
        </p:txBody>
      </p:sp>
      <p:pic>
        <p:nvPicPr>
          <p:cNvPr id="6" name="Picture 5" descr="A person in a field of flowers&#10;&#10;Description automatically generated">
            <a:extLst>
              <a:ext uri="{FF2B5EF4-FFF2-40B4-BE49-F238E27FC236}">
                <a16:creationId xmlns:a16="http://schemas.microsoft.com/office/drawing/2014/main" id="{5E91E028-19EA-B253-48C5-D815AD9E3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3169" y="1044742"/>
            <a:ext cx="4768515" cy="4768515"/>
          </a:xfrm>
          <a:prstGeom prst="rect">
            <a:avLst/>
          </a:prstGeom>
          <a:effectLst>
            <a:softEdge rad="127000"/>
          </a:effectLst>
        </p:spPr>
      </p:pic>
    </p:spTree>
    <p:extLst>
      <p:ext uri="{BB962C8B-B14F-4D97-AF65-F5344CB8AC3E}">
        <p14:creationId xmlns:p14="http://schemas.microsoft.com/office/powerpoint/2010/main" val="354253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ADD095-73D5-6C3C-90FC-47C114D573AC}"/>
              </a:ext>
            </a:extLst>
          </p:cNvPr>
          <p:cNvSpPr txBox="1"/>
          <p:nvPr/>
        </p:nvSpPr>
        <p:spPr>
          <a:xfrm>
            <a:off x="228600" y="326220"/>
            <a:ext cx="11963400" cy="1837426"/>
          </a:xfrm>
          <a:prstGeom prst="rect">
            <a:avLst/>
          </a:prstGeom>
          <a:noFill/>
        </p:spPr>
        <p:txBody>
          <a:bodyPr wrap="square">
            <a:spAutoFit/>
          </a:bodyPr>
          <a:lstStyle/>
          <a:p>
            <a:pPr defTabSz="457200">
              <a:lnSpc>
                <a:spcPct val="90000"/>
              </a:lnSpc>
            </a:pPr>
            <a:r>
              <a:rPr lang="en-US" sz="4200" dirty="0">
                <a:latin typeface="Calibri" panose="020F0502020204030204" pitchFamily="34" charset="0"/>
                <a:ea typeface="Calibri" panose="020F0502020204030204" pitchFamily="34" charset="0"/>
                <a:cs typeface="Calibri" panose="020F0502020204030204" pitchFamily="34" charset="0"/>
              </a:rPr>
              <a:t>Planning  for the future  				=&gt;  Wise stewardship</a:t>
            </a:r>
          </a:p>
          <a:p>
            <a:pPr defTabSz="457200">
              <a:lnSpc>
                <a:spcPct val="90000"/>
              </a:lnSpc>
            </a:pPr>
            <a:r>
              <a:rPr lang="en-US" sz="4200" dirty="0">
                <a:latin typeface="Calibri" panose="020F0502020204030204" pitchFamily="34" charset="0"/>
                <a:ea typeface="Calibri" panose="020F0502020204030204" pitchFamily="34" charset="0"/>
                <a:cs typeface="Calibri" panose="020F0502020204030204" pitchFamily="34" charset="0"/>
              </a:rPr>
              <a:t>Preparing  for  Uncertainty  		=&gt;  Wise Stewardship</a:t>
            </a:r>
          </a:p>
          <a:p>
            <a:pPr defTabSz="457200">
              <a:lnSpc>
                <a:spcPct val="90000"/>
              </a:lnSpc>
            </a:pPr>
            <a:r>
              <a:rPr lang="en-US" sz="4200" dirty="0">
                <a:latin typeface="Calibri" panose="020F0502020204030204" pitchFamily="34" charset="0"/>
                <a:ea typeface="Calibri" panose="020F0502020204030204" pitchFamily="34" charset="0"/>
                <a:cs typeface="Calibri" panose="020F0502020204030204" pitchFamily="34" charset="0"/>
              </a:rPr>
              <a:t>Perceiving  Life’s  Transience		=&gt;  Spiritual Wisdom</a:t>
            </a:r>
          </a:p>
        </p:txBody>
      </p:sp>
    </p:spTree>
    <p:extLst>
      <p:ext uri="{BB962C8B-B14F-4D97-AF65-F5344CB8AC3E}">
        <p14:creationId xmlns:p14="http://schemas.microsoft.com/office/powerpoint/2010/main" val="49986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26D23F32-EC21-E7D2-ED68-8540EBE619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001645-B727-47ED-71FD-5F297FC8068D}"/>
              </a:ext>
            </a:extLst>
          </p:cNvPr>
          <p:cNvSpPr txBox="1"/>
          <p:nvPr/>
        </p:nvSpPr>
        <p:spPr>
          <a:xfrm>
            <a:off x="81280" y="142241"/>
            <a:ext cx="11846560" cy="4358116"/>
          </a:xfrm>
          <a:prstGeom prst="rect">
            <a:avLst/>
          </a:prstGeom>
          <a:solidFill>
            <a:srgbClr val="E7EFF5"/>
          </a:solidFill>
        </p:spPr>
        <p:txBody>
          <a:bodyPr wrap="square">
            <a:spAutoFit/>
          </a:bodyPr>
          <a:lstStyle/>
          <a:p>
            <a:pPr algn="l">
              <a:lnSpc>
                <a:spcPct val="90000"/>
              </a:lnSpc>
            </a:pP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13 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Come now, you who say, “Today or tomorrow we will go into such and such a town and spend a year there and trade and make a profit”—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14 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yet you do not know what tomorrow will bring. What is your life? For you are a mist that appears for a little time and then vanishes. </a:t>
            </a: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15 </a:t>
            </a:r>
            <a:r>
              <a:rPr lang="en-US" sz="4400" i="0" dirty="0">
                <a:effectLst/>
                <a:latin typeface="Calibri" panose="020F0502020204030204" pitchFamily="34" charset="0"/>
                <a:ea typeface="Calibri" panose="020F0502020204030204" pitchFamily="34" charset="0"/>
                <a:cs typeface="Calibri" panose="020F0502020204030204" pitchFamily="34" charset="0"/>
              </a:rPr>
              <a:t>Instead you ought to say, “If the Lord wills, we will live and do this or that.”</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4400"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4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sign with white silhouettes of men and words&#10;&#10;Description automatically generated">
            <a:extLst>
              <a:ext uri="{FF2B5EF4-FFF2-40B4-BE49-F238E27FC236}">
                <a16:creationId xmlns:a16="http://schemas.microsoft.com/office/drawing/2014/main" id="{A6424EE5-7757-BA4F-C582-A41308E57A4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12894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ketchy line">
            <a:extLst>
              <a:ext uri="{FF2B5EF4-FFF2-40B4-BE49-F238E27FC236}">
                <a16:creationId xmlns:a16="http://schemas.microsoft.com/office/drawing/2014/main" id="{DE86D09A-D32C-3D69-2B82-53AF66B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walking on a cliff&#10;&#10;Description automatically generated">
            <a:extLst>
              <a:ext uri="{FF2B5EF4-FFF2-40B4-BE49-F238E27FC236}">
                <a16:creationId xmlns:a16="http://schemas.microsoft.com/office/drawing/2014/main" id="{F799C388-5C28-DDF1-12C6-5474EDBFC6F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11701" y="10"/>
            <a:ext cx="687725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itle 1">
            <a:extLst>
              <a:ext uri="{FF2B5EF4-FFF2-40B4-BE49-F238E27FC236}">
                <a16:creationId xmlns:a16="http://schemas.microsoft.com/office/drawing/2014/main" id="{85E30C7C-BBAC-AC6F-EA3F-8F43B3A1EFDF}"/>
              </a:ext>
            </a:extLst>
          </p:cNvPr>
          <p:cNvSpPr txBox="1">
            <a:spLocks/>
          </p:cNvSpPr>
          <p:nvPr/>
        </p:nvSpPr>
        <p:spPr>
          <a:xfrm>
            <a:off x="613610" y="4409749"/>
            <a:ext cx="4010741" cy="9687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rPr>
              <a:t>James 4:13-17</a:t>
            </a:r>
          </a:p>
        </p:txBody>
      </p:sp>
      <p:sp>
        <p:nvSpPr>
          <p:cNvPr id="14" name="Title 1">
            <a:extLst>
              <a:ext uri="{FF2B5EF4-FFF2-40B4-BE49-F238E27FC236}">
                <a16:creationId xmlns:a16="http://schemas.microsoft.com/office/drawing/2014/main" id="{F106D87A-894F-D37E-1BDC-03A94A675BFE}"/>
              </a:ext>
            </a:extLst>
          </p:cNvPr>
          <p:cNvSpPr>
            <a:spLocks noGrp="1"/>
          </p:cNvSpPr>
          <p:nvPr>
            <p:ph type="ctrTitle"/>
          </p:nvPr>
        </p:nvSpPr>
        <p:spPr>
          <a:xfrm>
            <a:off x="613611" y="2539690"/>
            <a:ext cx="4010741" cy="1666550"/>
          </a:xfrm>
        </p:spPr>
        <p:txBody>
          <a:bodyPr anchor="b">
            <a:normAutofit/>
          </a:bodyPr>
          <a:lstStyle/>
          <a:p>
            <a:r>
              <a:rPr lang="en-US" sz="4800" b="1" dirty="0">
                <a:solidFill>
                  <a:schemeClr val="bg1"/>
                </a:solidFill>
              </a:rPr>
              <a:t>Peril for the Presumptuous</a:t>
            </a:r>
          </a:p>
        </p:txBody>
      </p:sp>
    </p:spTree>
    <p:extLst>
      <p:ext uri="{BB962C8B-B14F-4D97-AF65-F5344CB8AC3E}">
        <p14:creationId xmlns:p14="http://schemas.microsoft.com/office/powerpoint/2010/main" val="39701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A87CB0-A613-C286-3805-7752494CEA1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574278C-09EB-801A-4755-9C6A7B5B234E}"/>
              </a:ext>
            </a:extLst>
          </p:cNvPr>
          <p:cNvSpPr>
            <a:spLocks noGrp="1"/>
          </p:cNvSpPr>
          <p:nvPr>
            <p:ph type="ctrTitle"/>
          </p:nvPr>
        </p:nvSpPr>
        <p:spPr>
          <a:xfrm>
            <a:off x="288758" y="-323825"/>
            <a:ext cx="4010741" cy="1666550"/>
          </a:xfrm>
        </p:spPr>
        <p:txBody>
          <a:bodyPr anchor="b">
            <a:normAutofit/>
          </a:bodyPr>
          <a:lstStyle/>
          <a:p>
            <a:r>
              <a:rPr lang="en-US" sz="4800" b="1" dirty="0"/>
              <a:t>Peril for the </a:t>
            </a:r>
            <a:r>
              <a:rPr lang="en-US" sz="4800" b="1" dirty="0">
                <a:solidFill>
                  <a:schemeClr val="bg1"/>
                </a:solidFill>
              </a:rPr>
              <a:t>Presumptuous</a:t>
            </a:r>
          </a:p>
        </p:txBody>
      </p:sp>
      <p:sp>
        <p:nvSpPr>
          <p:cNvPr id="11" name="Title 1">
            <a:extLst>
              <a:ext uri="{FF2B5EF4-FFF2-40B4-BE49-F238E27FC236}">
                <a16:creationId xmlns:a16="http://schemas.microsoft.com/office/drawing/2014/main" id="{9B58FAB4-5E94-844C-DDEF-64B7296AF49A}"/>
              </a:ext>
            </a:extLst>
          </p:cNvPr>
          <p:cNvSpPr txBox="1">
            <a:spLocks/>
          </p:cNvSpPr>
          <p:nvPr/>
        </p:nvSpPr>
        <p:spPr>
          <a:xfrm>
            <a:off x="625642" y="2159843"/>
            <a:ext cx="10491537" cy="3867977"/>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bg1"/>
                </a:solidFill>
              </a:rPr>
              <a:t>Failing to observe the limits of what is permitted or appropriate. </a:t>
            </a:r>
          </a:p>
          <a:p>
            <a:pPr algn="l"/>
            <a:endParaRPr lang="en-US" sz="4800" dirty="0">
              <a:solidFill>
                <a:schemeClr val="bg1"/>
              </a:solidFill>
            </a:endParaRPr>
          </a:p>
          <a:p>
            <a:pPr algn="l"/>
            <a:r>
              <a:rPr lang="en-US" sz="4800" dirty="0">
                <a:solidFill>
                  <a:schemeClr val="bg1"/>
                </a:solidFill>
              </a:rPr>
              <a:t>Not showing due respect for God and overstepping one's bounds.</a:t>
            </a:r>
          </a:p>
        </p:txBody>
      </p:sp>
      <p:sp>
        <p:nvSpPr>
          <p:cNvPr id="3" name="TextBox 2">
            <a:extLst>
              <a:ext uri="{FF2B5EF4-FFF2-40B4-BE49-F238E27FC236}">
                <a16:creationId xmlns:a16="http://schemas.microsoft.com/office/drawing/2014/main" id="{55B8186F-4E16-2A41-67C0-6126AA6F2240}"/>
              </a:ext>
            </a:extLst>
          </p:cNvPr>
          <p:cNvSpPr txBox="1"/>
          <p:nvPr/>
        </p:nvSpPr>
        <p:spPr>
          <a:xfrm>
            <a:off x="4845506" y="573284"/>
            <a:ext cx="6093994" cy="769441"/>
          </a:xfrm>
          <a:prstGeom prst="rect">
            <a:avLst/>
          </a:prstGeom>
          <a:noFill/>
        </p:spPr>
        <p:txBody>
          <a:bodyPr wrap="square">
            <a:spAutoFit/>
          </a:bodyPr>
          <a:lstStyle/>
          <a:p>
            <a:r>
              <a:rPr lang="en-US" sz="4400" dirty="0">
                <a:solidFill>
                  <a:schemeClr val="bg1"/>
                </a:solidFill>
              </a:rPr>
              <a:t>/</a:t>
            </a:r>
            <a:r>
              <a:rPr lang="en-US" sz="4400" dirty="0" err="1">
                <a:solidFill>
                  <a:schemeClr val="bg1"/>
                </a:solidFill>
              </a:rPr>
              <a:t>pruh·zuhmp·tyoo·uhs</a:t>
            </a:r>
            <a:r>
              <a:rPr lang="en-US" sz="4400" dirty="0">
                <a:solidFill>
                  <a:schemeClr val="bg1"/>
                </a:solidFill>
              </a:rPr>
              <a:t>/</a:t>
            </a:r>
          </a:p>
        </p:txBody>
      </p:sp>
    </p:spTree>
    <p:extLst>
      <p:ext uri="{BB962C8B-B14F-4D97-AF65-F5344CB8AC3E}">
        <p14:creationId xmlns:p14="http://schemas.microsoft.com/office/powerpoint/2010/main" val="162023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3E01B2-456B-DDAB-9961-8E6D2CB198AA}"/>
              </a:ext>
            </a:extLst>
          </p:cNvPr>
          <p:cNvSpPr txBox="1"/>
          <p:nvPr/>
        </p:nvSpPr>
        <p:spPr>
          <a:xfrm>
            <a:off x="304800" y="599440"/>
            <a:ext cx="11690684" cy="5795241"/>
          </a:xfrm>
          <a:prstGeom prst="rect">
            <a:avLst/>
          </a:prstGeom>
          <a:noFill/>
        </p:spPr>
        <p:txBody>
          <a:bodyPr wrap="square">
            <a:spAutoFit/>
          </a:bodyPr>
          <a:lstStyle/>
          <a:p>
            <a:pPr algn="ctr">
              <a:lnSpc>
                <a:spcPct val="85000"/>
              </a:lnSpc>
            </a:pPr>
            <a:r>
              <a:rPr lang="en-US" sz="4800" b="1" dirty="0">
                <a:solidFill>
                  <a:schemeClr val="bg1"/>
                </a:solidFill>
              </a:rPr>
              <a:t>Worldly living does not always show itself </a:t>
            </a:r>
          </a:p>
          <a:p>
            <a:pPr algn="ctr">
              <a:lnSpc>
                <a:spcPct val="85000"/>
              </a:lnSpc>
              <a:spcAft>
                <a:spcPts val="3600"/>
              </a:spcAft>
            </a:pPr>
            <a:r>
              <a:rPr lang="en-US" sz="4800" dirty="0">
                <a:solidFill>
                  <a:srgbClr val="FFFF00"/>
                </a:solidFill>
                <a:latin typeface="Aptos Black" panose="020B0004020202020204" pitchFamily="34" charset="0"/>
              </a:rPr>
              <a:t>in hatred for God</a:t>
            </a:r>
            <a:r>
              <a:rPr lang="en-US" sz="4800" dirty="0">
                <a:solidFill>
                  <a:srgbClr val="FFFF00"/>
                </a:solidFill>
              </a:rPr>
              <a:t>.</a:t>
            </a:r>
            <a:r>
              <a:rPr lang="en-US" sz="4800" dirty="0">
                <a:solidFill>
                  <a:schemeClr val="bg1"/>
                </a:solidFill>
              </a:rPr>
              <a:t> </a:t>
            </a:r>
          </a:p>
          <a:p>
            <a:pPr algn="ctr">
              <a:lnSpc>
                <a:spcPct val="85000"/>
              </a:lnSpc>
            </a:pPr>
            <a:r>
              <a:rPr lang="en-US" sz="4800" b="1" dirty="0">
                <a:solidFill>
                  <a:schemeClr val="bg1"/>
                </a:solidFill>
              </a:rPr>
              <a:t>Sometimes it appears in the form of</a:t>
            </a:r>
          </a:p>
          <a:p>
            <a:pPr algn="ctr">
              <a:lnSpc>
                <a:spcPct val="85000"/>
              </a:lnSpc>
            </a:pPr>
            <a:r>
              <a:rPr lang="en-US" sz="4800" dirty="0">
                <a:solidFill>
                  <a:srgbClr val="FFFF00"/>
                </a:solidFill>
                <a:latin typeface="Aptos Black" panose="020B0004020202020204" pitchFamily="34" charset="0"/>
              </a:rPr>
              <a:t>disregarding God </a:t>
            </a:r>
          </a:p>
          <a:p>
            <a:pPr algn="ctr">
              <a:lnSpc>
                <a:spcPct val="85000"/>
              </a:lnSpc>
            </a:pPr>
            <a:r>
              <a:rPr lang="en-US" sz="4800" b="1" dirty="0">
                <a:solidFill>
                  <a:schemeClr val="bg1"/>
                </a:solidFill>
              </a:rPr>
              <a:t>as we plan life’s daily activities.</a:t>
            </a:r>
          </a:p>
          <a:p>
            <a:pPr algn="ctr">
              <a:lnSpc>
                <a:spcPct val="85000"/>
              </a:lnSpc>
            </a:pPr>
            <a:endParaRPr lang="en-US" sz="3200" b="0" i="0" u="none" strike="noStrike" baseline="0" dirty="0">
              <a:solidFill>
                <a:schemeClr val="bg1"/>
              </a:solidFill>
            </a:endParaRPr>
          </a:p>
          <a:p>
            <a:pPr algn="ctr">
              <a:lnSpc>
                <a:spcPct val="85000"/>
              </a:lnSpc>
            </a:pPr>
            <a:endParaRPr lang="en-US" sz="3200" dirty="0">
              <a:solidFill>
                <a:schemeClr val="bg1"/>
              </a:solidFill>
            </a:endParaRPr>
          </a:p>
          <a:p>
            <a:pPr algn="ctr">
              <a:lnSpc>
                <a:spcPct val="85000"/>
              </a:lnSpc>
            </a:pPr>
            <a:endParaRPr lang="en-US" sz="3200" b="0" i="0" u="none" strike="noStrike" baseline="0" dirty="0">
              <a:solidFill>
                <a:schemeClr val="bg1"/>
              </a:solidFill>
            </a:endParaRPr>
          </a:p>
          <a:p>
            <a:pPr>
              <a:lnSpc>
                <a:spcPct val="85000"/>
              </a:lnSpc>
            </a:pPr>
            <a:r>
              <a:rPr lang="en-US" sz="3200" b="0" i="0" u="none" strike="noStrike" baseline="0" dirty="0">
                <a:solidFill>
                  <a:schemeClr val="bg1"/>
                </a:solidFill>
              </a:rPr>
              <a:t>Lea, T. D. (1999). </a:t>
            </a:r>
            <a:r>
              <a:rPr lang="en-US" sz="3200" b="0" i="1" u="sng" strike="noStrike" baseline="0" dirty="0">
                <a:solidFill>
                  <a:schemeClr val="bg1"/>
                </a:solidFill>
              </a:rPr>
              <a:t>Hebrews, James</a:t>
            </a:r>
            <a:r>
              <a:rPr lang="en-US" sz="3200" b="0" i="0" u="none" strike="noStrike" baseline="0" dirty="0">
                <a:solidFill>
                  <a:schemeClr val="bg1"/>
                </a:solidFill>
              </a:rPr>
              <a:t> (Vol. 10, p. 323). Broadman &amp; Holman Publishers.</a:t>
            </a:r>
            <a:endParaRPr lang="en-US" sz="3200" b="0" i="0" u="none" strike="noStrike" baseline="0" dirty="0">
              <a:solidFill>
                <a:schemeClr val="bg1"/>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012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2A0E0116-B028-0CC8-419F-BFCDA9F9E2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A71785-E791-90EE-D30A-649B024B7033}"/>
              </a:ext>
            </a:extLst>
          </p:cNvPr>
          <p:cNvSpPr txBox="1"/>
          <p:nvPr/>
        </p:nvSpPr>
        <p:spPr>
          <a:xfrm>
            <a:off x="2093466" y="4354320"/>
            <a:ext cx="2346185" cy="707886"/>
          </a:xfrm>
          <a:prstGeom prst="rect">
            <a:avLst/>
          </a:prstGeom>
          <a:noFill/>
        </p:spPr>
        <p:txBody>
          <a:bodyPr wrap="square">
            <a:spAutoFit/>
          </a:bodyPr>
          <a:lstStyle/>
          <a:p>
            <a:pPr marL="0" marR="0" defTabSz="228600">
              <a:tabLst>
                <a:tab pos="274320" algn="l"/>
                <a:tab pos="548640" algn="l"/>
                <a:tab pos="822960" algn="l"/>
                <a:tab pos="1097280" algn="l"/>
              </a:tabLst>
            </a:pPr>
            <a:r>
              <a:rPr lang="en-US" sz="4000" dirty="0">
                <a:effectLst/>
                <a:latin typeface="Aptos" panose="020B0004020202020204" pitchFamily="34" charset="0"/>
                <a:ea typeface="Calibri" panose="020F0502020204030204" pitchFamily="34" charset="0"/>
                <a:cs typeface="Arial" panose="020B0604020202020204" pitchFamily="34" charset="0"/>
              </a:rPr>
              <a:t>Boasting</a:t>
            </a:r>
          </a:p>
        </p:txBody>
      </p:sp>
      <p:sp>
        <p:nvSpPr>
          <p:cNvPr id="3" name="TextBox 2">
            <a:extLst>
              <a:ext uri="{FF2B5EF4-FFF2-40B4-BE49-F238E27FC236}">
                <a16:creationId xmlns:a16="http://schemas.microsoft.com/office/drawing/2014/main" id="{5D6F8AA5-0E0F-F8AC-5864-458964084BB9}"/>
              </a:ext>
            </a:extLst>
          </p:cNvPr>
          <p:cNvSpPr txBox="1"/>
          <p:nvPr/>
        </p:nvSpPr>
        <p:spPr>
          <a:xfrm>
            <a:off x="81280" y="142241"/>
            <a:ext cx="11846560" cy="5576911"/>
          </a:xfrm>
          <a:prstGeom prst="rect">
            <a:avLst/>
          </a:prstGeom>
          <a:solidFill>
            <a:srgbClr val="E7EFF5"/>
          </a:solidFill>
        </p:spPr>
        <p:txBody>
          <a:bodyPr wrap="square">
            <a:spAutoFit/>
          </a:bodyPr>
          <a:lstStyle/>
          <a:p>
            <a:pPr algn="l">
              <a:lnSpc>
                <a:spcPct val="90000"/>
              </a:lnSpc>
            </a:pP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13 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Come now, you who say, “Today or tomorrow we will go into such and such a town and spend a year there and trade and make a profit”—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14 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yet you do not know what tomorrow will bring. What is your life? For you are a mist that appears for a little time and then vanishes.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15 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Instead you ought to say, “If the Lord wills, we will live and do this or that.” </a:t>
            </a: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16 </a:t>
            </a:r>
            <a:r>
              <a:rPr lang="en-US" sz="4400" i="0" dirty="0">
                <a:effectLst/>
                <a:latin typeface="Calibri" panose="020F0502020204030204" pitchFamily="34" charset="0"/>
                <a:ea typeface="Calibri" panose="020F0502020204030204" pitchFamily="34" charset="0"/>
                <a:cs typeface="Calibri" panose="020F0502020204030204" pitchFamily="34" charset="0"/>
              </a:rPr>
              <a:t>As it is, you boast in your arrogance. All such boasting is evil. </a:t>
            </a:r>
          </a:p>
        </p:txBody>
      </p:sp>
    </p:spTree>
    <p:extLst>
      <p:ext uri="{BB962C8B-B14F-4D97-AF65-F5344CB8AC3E}">
        <p14:creationId xmlns:p14="http://schemas.microsoft.com/office/powerpoint/2010/main" val="10297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a:extLst>
            <a:ext uri="{FF2B5EF4-FFF2-40B4-BE49-F238E27FC236}">
              <a16:creationId xmlns:a16="http://schemas.microsoft.com/office/drawing/2014/main" id="{A443A8D2-5315-70CF-2877-1CF55045C93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0350BC-DA1F-0871-7EB0-A6EA111E7330}"/>
              </a:ext>
            </a:extLst>
          </p:cNvPr>
          <p:cNvGraphicFramePr>
            <a:graphicFrameLocks noGrp="1"/>
          </p:cNvGraphicFramePr>
          <p:nvPr>
            <p:extLst>
              <p:ext uri="{D42A27DB-BD31-4B8C-83A1-F6EECF244321}">
                <p14:modId xmlns:p14="http://schemas.microsoft.com/office/powerpoint/2010/main" val="2784639642"/>
              </p:ext>
            </p:extLst>
          </p:nvPr>
        </p:nvGraphicFramePr>
        <p:xfrm>
          <a:off x="137160" y="228601"/>
          <a:ext cx="11858355" cy="5620649"/>
        </p:xfrm>
        <a:graphic>
          <a:graphicData uri="http://schemas.openxmlformats.org/drawingml/2006/table">
            <a:tbl>
              <a:tblPr>
                <a:tableStyleId>{5C22544A-7EE6-4342-B048-85BDC9FD1C3A}</a:tableStyleId>
              </a:tblPr>
              <a:tblGrid>
                <a:gridCol w="8508676">
                  <a:extLst>
                    <a:ext uri="{9D8B030D-6E8A-4147-A177-3AD203B41FA5}">
                      <a16:colId xmlns:a16="http://schemas.microsoft.com/office/drawing/2014/main" val="3573511828"/>
                    </a:ext>
                  </a:extLst>
                </a:gridCol>
                <a:gridCol w="1687064">
                  <a:extLst>
                    <a:ext uri="{9D8B030D-6E8A-4147-A177-3AD203B41FA5}">
                      <a16:colId xmlns:a16="http://schemas.microsoft.com/office/drawing/2014/main" val="1049497404"/>
                    </a:ext>
                  </a:extLst>
                </a:gridCol>
                <a:gridCol w="1662615">
                  <a:extLst>
                    <a:ext uri="{9D8B030D-6E8A-4147-A177-3AD203B41FA5}">
                      <a16:colId xmlns:a16="http://schemas.microsoft.com/office/drawing/2014/main" val="974256571"/>
                    </a:ext>
                  </a:extLst>
                </a:gridCol>
              </a:tblGrid>
              <a:tr h="2186733">
                <a:tc gridSpan="3">
                  <a:txBody>
                    <a:bodyPr/>
                    <a:lstStyle/>
                    <a:p>
                      <a:pPr marL="0" marR="0" algn="ctr">
                        <a:spcBef>
                          <a:spcPts val="0"/>
                        </a:spcBef>
                        <a:spcAft>
                          <a:spcPts val="0"/>
                        </a:spcAft>
                      </a:pPr>
                      <a:r>
                        <a:rPr lang="en-US" sz="4400" dirty="0">
                          <a:effectLst/>
                        </a:rPr>
                        <a:t> </a:t>
                      </a:r>
                      <a:r>
                        <a:rPr lang="en-US" sz="4400" b="1" i="1" dirty="0">
                          <a:solidFill>
                            <a:schemeClr val="accent5">
                              <a:lumMod val="75000"/>
                            </a:schemeClr>
                          </a:solidFill>
                          <a:latin typeface="+mn-lt"/>
                          <a:cs typeface="Aharoni" panose="02010803020104030203" pitchFamily="2" charset="-79"/>
                        </a:rPr>
                        <a:t> </a:t>
                      </a:r>
                    </a:p>
                  </a:txBody>
                  <a:tcPr marL="43168" marR="43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226628746"/>
                  </a:ext>
                </a:extLst>
              </a:tr>
              <a:tr h="1227499">
                <a:tc rowSpan="3">
                  <a:txBody>
                    <a:bodyPr/>
                    <a:lstStyle/>
                    <a:p>
                      <a:pPr marL="0" marR="0" algn="ctr">
                        <a:spcBef>
                          <a:spcPts val="0"/>
                        </a:spcBef>
                        <a:spcAft>
                          <a:spcPts val="0"/>
                        </a:spcAft>
                      </a:pP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effectLst/>
                        </a:rPr>
                        <a:t>Produces Humility</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075792"/>
                  </a:ext>
                </a:extLst>
              </a:tr>
              <a:tr h="699282">
                <a:tc vMerge="1">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a:effectLst/>
                        </a:rPr>
                        <a:t>4:1–5:6</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283886"/>
                  </a:ext>
                </a:extLst>
              </a:tr>
              <a:tr h="1507135">
                <a:tc vMerge="1">
                  <a:txBody>
                    <a:bodyPr/>
                    <a:lstStyle/>
                    <a:p>
                      <a:pPr marL="0" marR="0" algn="ctr">
                        <a:spcBef>
                          <a:spcPts val="0"/>
                        </a:spcBef>
                        <a:spcAft>
                          <a:spcPts val="0"/>
                        </a:spcAft>
                      </a:pP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Conflict</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Judging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Presumption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433429"/>
                  </a:ext>
                </a:extLst>
              </a:tr>
            </a:tbl>
          </a:graphicData>
        </a:graphic>
      </p:graphicFrame>
      <p:sp>
        <p:nvSpPr>
          <p:cNvPr id="5" name="TextBox 4">
            <a:extLst>
              <a:ext uri="{FF2B5EF4-FFF2-40B4-BE49-F238E27FC236}">
                <a16:creationId xmlns:a16="http://schemas.microsoft.com/office/drawing/2014/main" id="{57EC863A-AD39-6D21-3E0A-CF9F80A8015D}"/>
              </a:ext>
            </a:extLst>
          </p:cNvPr>
          <p:cNvSpPr txBox="1"/>
          <p:nvPr/>
        </p:nvSpPr>
        <p:spPr>
          <a:xfrm>
            <a:off x="53340" y="5871431"/>
            <a:ext cx="12001500" cy="892552"/>
          </a:xfrm>
          <a:prstGeom prst="rect">
            <a:avLst/>
          </a:prstGeom>
          <a:noFill/>
        </p:spPr>
        <p:txBody>
          <a:bodyPr wrap="square">
            <a:spAutoFit/>
          </a:bodyPr>
          <a:lstStyle/>
          <a:p>
            <a:r>
              <a:rPr lang="en-US" sz="2600" dirty="0"/>
              <a:t>Blue, J. R. (1985). James. In J. F. Walvoord &amp; R. B. Zuck (Eds.), The Bible Knowledge Commentary: An Exposition of the Scriptures (Vol. 2, p. 831). Victor Books.</a:t>
            </a:r>
          </a:p>
        </p:txBody>
      </p:sp>
      <p:sp>
        <p:nvSpPr>
          <p:cNvPr id="14" name="TextBox 13">
            <a:extLst>
              <a:ext uri="{FF2B5EF4-FFF2-40B4-BE49-F238E27FC236}">
                <a16:creationId xmlns:a16="http://schemas.microsoft.com/office/drawing/2014/main" id="{59C8892F-B0AB-725F-2EA2-FA72A9B23F8E}"/>
              </a:ext>
            </a:extLst>
          </p:cNvPr>
          <p:cNvSpPr txBox="1"/>
          <p:nvPr/>
        </p:nvSpPr>
        <p:spPr>
          <a:xfrm>
            <a:off x="6737897" y="451977"/>
            <a:ext cx="5062416" cy="769441"/>
          </a:xfrm>
          <a:prstGeom prst="rect">
            <a:avLst/>
          </a:prstGeom>
          <a:noFill/>
        </p:spPr>
        <p:txBody>
          <a:bodyPr wrap="square">
            <a:spAutoFit/>
          </a:bodyPr>
          <a:lstStyle/>
          <a:p>
            <a:r>
              <a:rPr lang="en-US" sz="4400" dirty="0"/>
              <a:t>Faith in Action . . .</a:t>
            </a:r>
          </a:p>
        </p:txBody>
      </p:sp>
      <p:sp>
        <p:nvSpPr>
          <p:cNvPr id="3" name="TextBox 2">
            <a:extLst>
              <a:ext uri="{FF2B5EF4-FFF2-40B4-BE49-F238E27FC236}">
                <a16:creationId xmlns:a16="http://schemas.microsoft.com/office/drawing/2014/main" id="{8F570AB4-7C35-87AB-C870-4D2CACF01459}"/>
              </a:ext>
            </a:extLst>
          </p:cNvPr>
          <p:cNvSpPr txBox="1"/>
          <p:nvPr/>
        </p:nvSpPr>
        <p:spPr>
          <a:xfrm>
            <a:off x="196486" y="2495578"/>
            <a:ext cx="8273746" cy="3046988"/>
          </a:xfrm>
          <a:prstGeom prst="rect">
            <a:avLst/>
          </a:prstGeom>
          <a:solidFill>
            <a:srgbClr val="DCEAF7"/>
          </a:solidFill>
        </p:spPr>
        <p:txBody>
          <a:bodyPr wrap="square">
            <a:spAutoFit/>
          </a:bodyPr>
          <a:lstStyle/>
          <a:p>
            <a:pPr marL="0" marR="0" defTabSz="228600">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Turn Hatred into Humility</a:t>
            </a:r>
            <a:r>
              <a:rPr lang="en-US" sz="3200" dirty="0">
                <a:latin typeface="Aptos" panose="020B0004020202020204" pitchFamily="34" charset="0"/>
                <a:ea typeface="Calibri" panose="020F0502020204030204" pitchFamily="34" charset="0"/>
                <a:cs typeface="Arial" panose="020B0604020202020204" pitchFamily="34" charset="0"/>
              </a:rPr>
              <a:t>		</a:t>
            </a:r>
            <a:r>
              <a:rPr lang="en-US" sz="3200" dirty="0">
                <a:effectLst/>
                <a:latin typeface="Aptos" panose="020B0004020202020204" pitchFamily="34" charset="0"/>
                <a:ea typeface="Calibri" panose="020F0502020204030204" pitchFamily="34" charset="0"/>
                <a:cs typeface="Arial" panose="020B0604020202020204" pitchFamily="34" charset="0"/>
              </a:rPr>
              <a:t>(4:1-6)</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defTabSz="228600">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Turn Judgment into Justice	(4:7-12)</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defTabSz="228600">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Turn Boasting into Belief</a:t>
            </a:r>
            <a:r>
              <a:rPr lang="en-US" sz="3200" dirty="0">
                <a:latin typeface="Aptos" panose="020B0004020202020204" pitchFamily="34" charset="0"/>
                <a:ea typeface="Calibri" panose="020F0502020204030204" pitchFamily="34" charset="0"/>
                <a:cs typeface="Arial" panose="020B0604020202020204" pitchFamily="34" charset="0"/>
              </a:rPr>
              <a:t>			</a:t>
            </a:r>
            <a:r>
              <a:rPr lang="en-US" sz="3200" dirty="0">
                <a:effectLst/>
                <a:latin typeface="Aptos" panose="020B0004020202020204" pitchFamily="34" charset="0"/>
                <a:ea typeface="Calibri" panose="020F0502020204030204" pitchFamily="34" charset="0"/>
                <a:cs typeface="Arial" panose="020B0604020202020204" pitchFamily="34" charset="0"/>
              </a:rPr>
              <a:t>(4:13-17)  </a:t>
            </a:r>
          </a:p>
          <a:p>
            <a:pPr marL="914400" lvl="1" indent="-457200" defTabSz="228600">
              <a:buFont typeface="Arial" panose="020B0604020202020204" pitchFamily="34" charset="0"/>
              <a:buChar char="•"/>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Statement of </a:t>
            </a:r>
            <a:r>
              <a:rPr lang="en-US" sz="3200" b="1" u="sng" dirty="0">
                <a:effectLst/>
                <a:latin typeface="Aptos" panose="020B0004020202020204" pitchFamily="34" charset="0"/>
                <a:ea typeface="Calibri" panose="020F0502020204030204" pitchFamily="34" charset="0"/>
                <a:cs typeface="Arial" panose="020B0604020202020204" pitchFamily="34" charset="0"/>
              </a:rPr>
              <a:t>Boasting</a:t>
            </a:r>
            <a:r>
              <a:rPr lang="en-US" sz="3200" dirty="0">
                <a:effectLst/>
                <a:latin typeface="Aptos" panose="020B0004020202020204" pitchFamily="34" charset="0"/>
                <a:ea typeface="Calibri" panose="020F0502020204030204" pitchFamily="34" charset="0"/>
                <a:cs typeface="Arial" panose="020B0604020202020204" pitchFamily="34" charset="0"/>
              </a:rPr>
              <a:t> 				(13)</a:t>
            </a:r>
          </a:p>
          <a:p>
            <a:pPr marL="914400" lvl="1" indent="-457200" defTabSz="228600">
              <a:buFont typeface="Arial" panose="020B0604020202020204" pitchFamily="34" charset="0"/>
              <a:buChar char="•"/>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Sentence 	on </a:t>
            </a:r>
            <a:r>
              <a:rPr lang="en-US" sz="3200" b="1" u="sng" dirty="0">
                <a:effectLst/>
                <a:latin typeface="Aptos" panose="020B0004020202020204" pitchFamily="34" charset="0"/>
                <a:ea typeface="Calibri" panose="020F0502020204030204" pitchFamily="34" charset="0"/>
                <a:cs typeface="Arial" panose="020B0604020202020204" pitchFamily="34" charset="0"/>
              </a:rPr>
              <a:t>Boasting</a:t>
            </a:r>
            <a:r>
              <a:rPr lang="en-US" sz="3200" dirty="0">
                <a:effectLst/>
                <a:latin typeface="Aptos" panose="020B0004020202020204" pitchFamily="34" charset="0"/>
                <a:ea typeface="Calibri" panose="020F0502020204030204" pitchFamily="34" charset="0"/>
                <a:cs typeface="Arial" panose="020B0604020202020204" pitchFamily="34" charset="0"/>
              </a:rPr>
              <a:t> 				(14)</a:t>
            </a:r>
          </a:p>
          <a:p>
            <a:pPr marL="914400" lvl="1" indent="-457200" defTabSz="228600">
              <a:buFont typeface="Arial" panose="020B0604020202020204" pitchFamily="34" charset="0"/>
              <a:buChar char="•"/>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Solution for </a:t>
            </a:r>
            <a:r>
              <a:rPr lang="en-US" sz="3200" b="1" u="sng" dirty="0">
                <a:effectLst/>
                <a:latin typeface="Aptos" panose="020B0004020202020204" pitchFamily="34" charset="0"/>
                <a:ea typeface="Calibri" panose="020F0502020204030204" pitchFamily="34" charset="0"/>
                <a:cs typeface="Arial" panose="020B0604020202020204" pitchFamily="34" charset="0"/>
              </a:rPr>
              <a:t>Boasting</a:t>
            </a:r>
            <a:r>
              <a:rPr lang="en-US" sz="3200" dirty="0">
                <a:effectLst/>
                <a:latin typeface="Aptos" panose="020B0004020202020204" pitchFamily="34" charset="0"/>
                <a:ea typeface="Calibri" panose="020F0502020204030204" pitchFamily="34" charset="0"/>
                <a:cs typeface="Arial" panose="020B0604020202020204" pitchFamily="34" charset="0"/>
              </a:rPr>
              <a:t> 					(15-17)</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0D90437-C076-09F7-0CE2-293776F1B764}"/>
              </a:ext>
            </a:extLst>
          </p:cNvPr>
          <p:cNvSpPr txBox="1"/>
          <p:nvPr/>
        </p:nvSpPr>
        <p:spPr>
          <a:xfrm>
            <a:off x="1046718" y="3470393"/>
            <a:ext cx="2069461" cy="584775"/>
          </a:xfrm>
          <a:prstGeom prst="rect">
            <a:avLst/>
          </a:prstGeom>
          <a:noFill/>
        </p:spPr>
        <p:txBody>
          <a:bodyPr wrap="square">
            <a:spAutoFit/>
          </a:bodyPr>
          <a:lstStyle/>
          <a:p>
            <a:pPr marL="0" marR="0" defTabSz="228600">
              <a:tabLst>
                <a:tab pos="274320" algn="l"/>
                <a:tab pos="548640" algn="l"/>
                <a:tab pos="822960" algn="l"/>
                <a:tab pos="1097280" algn="l"/>
              </a:tabLst>
            </a:pPr>
            <a:r>
              <a:rPr lang="en-US" sz="3200" dirty="0">
                <a:effectLst/>
                <a:latin typeface="Aptos" panose="020B0004020202020204" pitchFamily="34" charset="0"/>
                <a:ea typeface="Calibri" panose="020F0502020204030204" pitchFamily="34" charset="0"/>
                <a:cs typeface="Arial" panose="020B0604020202020204" pitchFamily="34" charset="0"/>
              </a:rPr>
              <a:t>Boasting</a:t>
            </a:r>
          </a:p>
        </p:txBody>
      </p:sp>
    </p:spTree>
    <p:extLst>
      <p:ext uri="{BB962C8B-B14F-4D97-AF65-F5344CB8AC3E}">
        <p14:creationId xmlns:p14="http://schemas.microsoft.com/office/powerpoint/2010/main" val="2470463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39E67110-0F5D-3F56-8610-9C25D82CE4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ADDACB-E015-E85A-9C17-E3573521D7DC}"/>
              </a:ext>
            </a:extLst>
          </p:cNvPr>
          <p:cNvSpPr txBox="1"/>
          <p:nvPr/>
        </p:nvSpPr>
        <p:spPr>
          <a:xfrm>
            <a:off x="72192" y="4973206"/>
            <a:ext cx="11846560" cy="1311128"/>
          </a:xfrm>
          <a:prstGeom prst="rect">
            <a:avLst/>
          </a:prstGeom>
          <a:noFill/>
        </p:spPr>
        <p:txBody>
          <a:bodyPr wrap="square">
            <a:spAutoFit/>
          </a:bodyPr>
          <a:lstStyle/>
          <a:p>
            <a:pPr algn="l">
              <a:lnSpc>
                <a:spcPct val="90000"/>
              </a:lnSpc>
            </a:pP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                  17 </a:t>
            </a:r>
            <a:r>
              <a:rPr lang="en-US" sz="4400" i="0" dirty="0">
                <a:effectLst/>
                <a:latin typeface="Calibri" panose="020F0502020204030204" pitchFamily="34" charset="0"/>
                <a:ea typeface="Calibri" panose="020F0502020204030204" pitchFamily="34" charset="0"/>
                <a:cs typeface="Calibri" panose="020F0502020204030204" pitchFamily="34" charset="0"/>
              </a:rPr>
              <a:t>So whoever knows the right thing to do and fails to do it, for him it is sin.</a:t>
            </a:r>
          </a:p>
        </p:txBody>
      </p:sp>
      <p:sp>
        <p:nvSpPr>
          <p:cNvPr id="3" name="TextBox 2">
            <a:extLst>
              <a:ext uri="{FF2B5EF4-FFF2-40B4-BE49-F238E27FC236}">
                <a16:creationId xmlns:a16="http://schemas.microsoft.com/office/drawing/2014/main" id="{8823CE90-4FDC-5D51-650F-ED01FED51E3A}"/>
              </a:ext>
            </a:extLst>
          </p:cNvPr>
          <p:cNvSpPr txBox="1"/>
          <p:nvPr/>
        </p:nvSpPr>
        <p:spPr>
          <a:xfrm>
            <a:off x="81280" y="142241"/>
            <a:ext cx="11846560" cy="6190221"/>
          </a:xfrm>
          <a:prstGeom prst="rect">
            <a:avLst/>
          </a:prstGeom>
          <a:solidFill>
            <a:srgbClr val="E7EFF5"/>
          </a:solidFill>
        </p:spPr>
        <p:txBody>
          <a:bodyPr wrap="square">
            <a:spAutoFit/>
          </a:bodyPr>
          <a:lstStyle/>
          <a:p>
            <a:pPr algn="l">
              <a:lnSpc>
                <a:spcPct val="90000"/>
              </a:lnSpc>
            </a:pP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13 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Come now, you who say, “Today or tomorrow we will go into such and such a town and spend a year there and trade and make a profit”—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14 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yet you do not know what tomorrow will bring. What is your life? For you are a mist that appears for a little time and then vanishes.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15 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Instead you ought to say, “If the Lord wills, we will live and do this or that.” </a:t>
            </a:r>
            <a:r>
              <a:rPr lang="en-US" sz="4400"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16 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As it is, you boast in your arrogance. All such boasting is evil.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4400" i="0" dirty="0">
                <a:effectLst/>
                <a:latin typeface="Calibri" panose="020F0502020204030204" pitchFamily="34" charset="0"/>
                <a:ea typeface="Calibri" panose="020F0502020204030204" pitchFamily="34" charset="0"/>
                <a:cs typeface="Calibri" panose="020F0502020204030204" pitchFamily="34" charset="0"/>
              </a:rPr>
              <a:t>So whoever knows the right thing to do and fails to do it, for him it is sin.</a:t>
            </a:r>
          </a:p>
        </p:txBody>
      </p:sp>
    </p:spTree>
    <p:extLst>
      <p:ext uri="{BB962C8B-B14F-4D97-AF65-F5344CB8AC3E}">
        <p14:creationId xmlns:p14="http://schemas.microsoft.com/office/powerpoint/2010/main" val="146952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04EFB-F383-B9CE-AFBB-139FEE2099E9}"/>
              </a:ext>
            </a:extLst>
          </p:cNvPr>
          <p:cNvSpPr txBox="1"/>
          <p:nvPr/>
        </p:nvSpPr>
        <p:spPr>
          <a:xfrm>
            <a:off x="618432" y="5375590"/>
            <a:ext cx="9960544" cy="1311128"/>
          </a:xfrm>
          <a:prstGeom prst="rect">
            <a:avLst/>
          </a:prstGeom>
          <a:noFill/>
        </p:spPr>
        <p:txBody>
          <a:bodyPr wrap="square">
            <a:spAutoFit/>
          </a:bodyPr>
          <a:lstStyle/>
          <a:p>
            <a:pPr algn="l">
              <a:lnSpc>
                <a:spcPct val="90000"/>
              </a:lnSpc>
            </a:pP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4400" i="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4400" i="0" dirty="0">
                <a:effectLst/>
                <a:latin typeface="Calibri" panose="020F0502020204030204" pitchFamily="34" charset="0"/>
                <a:ea typeface="Calibri" panose="020F0502020204030204" pitchFamily="34" charset="0"/>
                <a:cs typeface="Calibri" panose="020F0502020204030204" pitchFamily="34" charset="0"/>
              </a:rPr>
              <a:t>So whoever knows the right thing to do and fails to do it, for him it is sin.</a:t>
            </a:r>
          </a:p>
        </p:txBody>
      </p:sp>
      <p:sp>
        <p:nvSpPr>
          <p:cNvPr id="6" name="TextBox 5">
            <a:extLst>
              <a:ext uri="{FF2B5EF4-FFF2-40B4-BE49-F238E27FC236}">
                <a16:creationId xmlns:a16="http://schemas.microsoft.com/office/drawing/2014/main" id="{C22F873A-DD55-F8C0-BAD4-6EF0D6DADD55}"/>
              </a:ext>
            </a:extLst>
          </p:cNvPr>
          <p:cNvSpPr txBox="1"/>
          <p:nvPr/>
        </p:nvSpPr>
        <p:spPr>
          <a:xfrm>
            <a:off x="3525254" y="0"/>
            <a:ext cx="8698564" cy="1311128"/>
          </a:xfrm>
          <a:prstGeom prst="rect">
            <a:avLst/>
          </a:prstGeom>
          <a:noFill/>
        </p:spPr>
        <p:txBody>
          <a:bodyPr wrap="square">
            <a:spAutoFit/>
          </a:bodyPr>
          <a:lstStyle/>
          <a:p>
            <a:pPr>
              <a:lnSpc>
                <a:spcPct val="90000"/>
              </a:lnSpc>
            </a:pP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be doers of the word, and not hearers only, deceiving yourselves.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9669EB3-712C-019D-DE51-0FC5544FA323}"/>
              </a:ext>
            </a:extLst>
          </p:cNvPr>
          <p:cNvSpPr txBox="1"/>
          <p:nvPr/>
        </p:nvSpPr>
        <p:spPr>
          <a:xfrm>
            <a:off x="3525254" y="1589012"/>
            <a:ext cx="8361946" cy="1311128"/>
          </a:xfrm>
          <a:prstGeom prst="rect">
            <a:avLst/>
          </a:prstGeom>
          <a:noFill/>
        </p:spPr>
        <p:txBody>
          <a:bodyPr wrap="square">
            <a:spAutoFit/>
          </a:bodyPr>
          <a:lstStyle/>
          <a:p>
            <a:pPr>
              <a:lnSpc>
                <a:spcPct val="90000"/>
              </a:lnSpc>
            </a:pP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also faith by itself, if it does not have works, is dead.</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3C30DF1-DCE0-65B6-54B0-2B8ABEC5935F}"/>
              </a:ext>
            </a:extLst>
          </p:cNvPr>
          <p:cNvSpPr txBox="1"/>
          <p:nvPr/>
        </p:nvSpPr>
        <p:spPr>
          <a:xfrm>
            <a:off x="2141075" y="3178024"/>
            <a:ext cx="10082741" cy="1920526"/>
          </a:xfrm>
          <a:prstGeom prst="rect">
            <a:avLst/>
          </a:prstGeom>
          <a:noFill/>
        </p:spPr>
        <p:txBody>
          <a:bodyPr wrap="square">
            <a:spAutoFit/>
          </a:bodyPr>
          <a:lstStyle/>
          <a:p>
            <a:pPr>
              <a:lnSpc>
                <a:spcPct val="90000"/>
              </a:lnSpc>
            </a:pP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wise and understanding among you? By his good conduct let him show his works in the meekness of wisdom.</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45DD227-8E80-C1D7-3C90-DEB25E84C697}"/>
              </a:ext>
            </a:extLst>
          </p:cNvPr>
          <p:cNvSpPr txBox="1"/>
          <p:nvPr/>
        </p:nvSpPr>
        <p:spPr>
          <a:xfrm>
            <a:off x="1846842" y="5487415"/>
            <a:ext cx="1762629" cy="543739"/>
          </a:xfrm>
          <a:prstGeom prst="rect">
            <a:avLst/>
          </a:prstGeom>
          <a:noFill/>
        </p:spPr>
        <p:txBody>
          <a:bodyPr wrap="square" rtlCol="0">
            <a:spAutoFit/>
          </a:bodyPr>
          <a:lstStyle/>
          <a:p>
            <a:r>
              <a:rPr lang="en-US" sz="4400" b="1" baseline="30000" dirty="0">
                <a:latin typeface="Calibri" panose="020F0502020204030204" pitchFamily="34" charset="0"/>
                <a:ea typeface="Calibri" panose="020F0502020204030204" pitchFamily="34" charset="0"/>
                <a:cs typeface="Calibri" panose="020F0502020204030204" pitchFamily="34" charset="0"/>
              </a:rPr>
              <a:t>4:</a:t>
            </a:r>
          </a:p>
        </p:txBody>
      </p:sp>
      <p:pic>
        <p:nvPicPr>
          <p:cNvPr id="15" name="Picture 14">
            <a:extLst>
              <a:ext uri="{FF2B5EF4-FFF2-40B4-BE49-F238E27FC236}">
                <a16:creationId xmlns:a16="http://schemas.microsoft.com/office/drawing/2014/main" id="{29B7B81A-B03A-F578-3505-37430FCEE3AF}"/>
              </a:ext>
            </a:extLst>
          </p:cNvPr>
          <p:cNvPicPr>
            <a:picLocks noChangeAspect="1"/>
          </p:cNvPicPr>
          <p:nvPr/>
        </p:nvPicPr>
        <p:blipFill>
          <a:blip r:embed="rId2" cstate="email">
            <a:extLst>
              <a:ext uri="{28A0092B-C50C-407E-A947-70E740481C1C}">
                <a14:useLocalDpi xmlns:a14="http://schemas.microsoft.com/office/drawing/2010/main"/>
              </a:ext>
            </a:extLst>
          </a:blip>
          <a:srcRect l="9474" t="12048" r="6027" b="2980"/>
          <a:stretch/>
        </p:blipFill>
        <p:spPr>
          <a:xfrm>
            <a:off x="195825" y="226435"/>
            <a:ext cx="3025631" cy="2322247"/>
          </a:xfrm>
          <a:prstGeom prst="rect">
            <a:avLst/>
          </a:prstGeom>
          <a:solidFill>
            <a:srgbClr val="DCEAF7">
              <a:alpha val="89804"/>
            </a:srgbClr>
          </a:solidFill>
        </p:spPr>
      </p:pic>
    </p:spTree>
    <p:extLst>
      <p:ext uri="{BB962C8B-B14F-4D97-AF65-F5344CB8AC3E}">
        <p14:creationId xmlns:p14="http://schemas.microsoft.com/office/powerpoint/2010/main" val="296453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66E8A9-2494-5815-2BC7-BC648AC347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EB3978-3328-3901-BB56-D7858F82631D}"/>
              </a:ext>
            </a:extLst>
          </p:cNvPr>
          <p:cNvSpPr txBox="1"/>
          <p:nvPr/>
        </p:nvSpPr>
        <p:spPr>
          <a:xfrm>
            <a:off x="0" y="942652"/>
            <a:ext cx="12047622" cy="6017032"/>
          </a:xfrm>
          <a:prstGeom prst="rect">
            <a:avLst/>
          </a:prstGeom>
          <a:noFill/>
        </p:spPr>
        <p:txBody>
          <a:bodyPr wrap="square">
            <a:spAutoFit/>
          </a:bodyPr>
          <a:lstStyle/>
          <a:p>
            <a:pPr>
              <a:lnSpc>
                <a:spcPct val="80000"/>
              </a:lnSpc>
            </a:pPr>
            <a:r>
              <a:rPr lang="en-US" sz="3600" b="0" i="0" dirty="0">
                <a:solidFill>
                  <a:schemeClr val="bg1"/>
                </a:solidFill>
                <a:effectLst/>
                <a:latin typeface="dapifer"/>
              </a:rPr>
              <a:t>     When I was a babe and wept and slept,</a:t>
            </a:r>
          </a:p>
          <a:p>
            <a:pPr lvl="8">
              <a:lnSpc>
                <a:spcPct val="90000"/>
              </a:lnSpc>
              <a:spcAft>
                <a:spcPts val="600"/>
              </a:spcAft>
            </a:pPr>
            <a:r>
              <a:rPr lang="en-US" sz="4000" b="1" i="0" dirty="0">
                <a:solidFill>
                  <a:srgbClr val="FFFF00"/>
                </a:solidFill>
                <a:effectLst/>
                <a:latin typeface="dapifer"/>
              </a:rPr>
              <a:t>			Time crept;</a:t>
            </a:r>
          </a:p>
          <a:p>
            <a:pPr>
              <a:lnSpc>
                <a:spcPct val="80000"/>
              </a:lnSpc>
            </a:pPr>
            <a:r>
              <a:rPr lang="en-US" sz="3600" b="0" i="0" dirty="0">
                <a:solidFill>
                  <a:schemeClr val="bg1"/>
                </a:solidFill>
                <a:effectLst/>
                <a:latin typeface="dapifer"/>
              </a:rPr>
              <a:t>When I was a boy and laughed and talked,</a:t>
            </a:r>
          </a:p>
          <a:p>
            <a:pPr lvl="8">
              <a:lnSpc>
                <a:spcPct val="90000"/>
              </a:lnSpc>
              <a:spcAft>
                <a:spcPts val="600"/>
              </a:spcAft>
            </a:pPr>
            <a:r>
              <a:rPr lang="en-US" sz="4000" b="1" i="0" dirty="0">
                <a:solidFill>
                  <a:srgbClr val="FFFF00"/>
                </a:solidFill>
                <a:effectLst/>
                <a:latin typeface="dapifer"/>
              </a:rPr>
              <a:t>			Time walked.</a:t>
            </a:r>
          </a:p>
          <a:p>
            <a:pPr>
              <a:lnSpc>
                <a:spcPct val="80000"/>
              </a:lnSpc>
            </a:pPr>
            <a:r>
              <a:rPr lang="en-US" sz="3600" b="0" i="0" dirty="0">
                <a:solidFill>
                  <a:schemeClr val="bg1"/>
                </a:solidFill>
                <a:effectLst/>
                <a:latin typeface="dapifer"/>
              </a:rPr>
              <a:t>           Then when the years saw me a man,</a:t>
            </a:r>
          </a:p>
          <a:p>
            <a:pPr lvl="8">
              <a:lnSpc>
                <a:spcPct val="90000"/>
              </a:lnSpc>
              <a:spcAft>
                <a:spcPts val="600"/>
              </a:spcAft>
            </a:pPr>
            <a:r>
              <a:rPr lang="en-US" sz="4000" b="1" i="0" dirty="0">
                <a:solidFill>
                  <a:srgbClr val="FFFF00"/>
                </a:solidFill>
                <a:effectLst/>
                <a:latin typeface="dapifer"/>
              </a:rPr>
              <a:t>			Time ran.</a:t>
            </a:r>
          </a:p>
          <a:p>
            <a:pPr>
              <a:lnSpc>
                <a:spcPct val="80000"/>
              </a:lnSpc>
            </a:pPr>
            <a:r>
              <a:rPr lang="en-US" sz="3600" b="0" i="0" dirty="0">
                <a:solidFill>
                  <a:schemeClr val="bg1"/>
                </a:solidFill>
                <a:effectLst/>
                <a:latin typeface="dapifer"/>
              </a:rPr>
              <a:t>                                          But as I older grew,</a:t>
            </a:r>
          </a:p>
          <a:p>
            <a:pPr lvl="8">
              <a:lnSpc>
                <a:spcPct val="90000"/>
              </a:lnSpc>
              <a:spcAft>
                <a:spcPts val="600"/>
              </a:spcAft>
            </a:pPr>
            <a:r>
              <a:rPr lang="en-US" sz="4000" b="1" i="0" dirty="0">
                <a:solidFill>
                  <a:srgbClr val="FFFF00"/>
                </a:solidFill>
                <a:effectLst/>
                <a:latin typeface="dapifer"/>
              </a:rPr>
              <a:t>			Time flew.</a:t>
            </a:r>
          </a:p>
          <a:p>
            <a:pPr>
              <a:lnSpc>
                <a:spcPct val="80000"/>
              </a:lnSpc>
            </a:pPr>
            <a:r>
              <a:rPr lang="en-US" sz="3600" b="0" i="0" dirty="0">
                <a:solidFill>
                  <a:schemeClr val="bg1"/>
                </a:solidFill>
                <a:effectLst/>
                <a:latin typeface="dapifer"/>
              </a:rPr>
              <a:t>                                     Soon, as I journey on,</a:t>
            </a:r>
          </a:p>
          <a:p>
            <a:pPr lvl="8">
              <a:lnSpc>
                <a:spcPct val="90000"/>
              </a:lnSpc>
              <a:spcAft>
                <a:spcPts val="600"/>
              </a:spcAft>
            </a:pPr>
            <a:r>
              <a:rPr lang="en-US" sz="3600" b="0" i="0" dirty="0">
                <a:solidFill>
                  <a:schemeClr val="bg1"/>
                </a:solidFill>
                <a:effectLst/>
                <a:latin typeface="dapifer"/>
              </a:rPr>
              <a:t>			I'll find </a:t>
            </a:r>
            <a:r>
              <a:rPr lang="en-US" sz="4000" b="1" i="0" dirty="0">
                <a:solidFill>
                  <a:srgbClr val="FFFF00"/>
                </a:solidFill>
                <a:effectLst/>
                <a:latin typeface="dapifer"/>
              </a:rPr>
              <a:t>time gone.</a:t>
            </a:r>
            <a:endParaRPr lang="en-US" sz="4000" b="1" dirty="0">
              <a:solidFill>
                <a:srgbClr val="FFFF00"/>
              </a:solidFill>
              <a:latin typeface="dapifer"/>
            </a:endParaRPr>
          </a:p>
          <a:p>
            <a:pPr>
              <a:lnSpc>
                <a:spcPct val="90000"/>
              </a:lnSpc>
              <a:spcAft>
                <a:spcPts val="600"/>
              </a:spcAft>
            </a:pPr>
            <a:r>
              <a:rPr lang="en-US" sz="4000" b="1" i="0" dirty="0">
                <a:solidFill>
                  <a:srgbClr val="FFFF00"/>
                </a:solidFill>
                <a:effectLst/>
                <a:latin typeface="dapifer"/>
              </a:rPr>
              <a:t>May Christ have saved my soul, by then.</a:t>
            </a:r>
          </a:p>
        </p:txBody>
      </p:sp>
      <p:sp>
        <p:nvSpPr>
          <p:cNvPr id="5" name="TextBox 4">
            <a:extLst>
              <a:ext uri="{FF2B5EF4-FFF2-40B4-BE49-F238E27FC236}">
                <a16:creationId xmlns:a16="http://schemas.microsoft.com/office/drawing/2014/main" id="{905C1DDF-5FBB-ED49-6E38-1FC087AD3C37}"/>
              </a:ext>
            </a:extLst>
          </p:cNvPr>
          <p:cNvSpPr txBox="1"/>
          <p:nvPr/>
        </p:nvSpPr>
        <p:spPr>
          <a:xfrm>
            <a:off x="8650705" y="0"/>
            <a:ext cx="3522587" cy="769441"/>
          </a:xfrm>
          <a:prstGeom prst="rect">
            <a:avLst/>
          </a:prstGeom>
          <a:noFill/>
        </p:spPr>
        <p:txBody>
          <a:bodyPr wrap="square">
            <a:spAutoFit/>
          </a:bodyPr>
          <a:lstStyle/>
          <a:p>
            <a:pPr algn="r"/>
            <a:r>
              <a:rPr lang="en-US" sz="4400" i="1" dirty="0">
                <a:solidFill>
                  <a:schemeClr val="bg1"/>
                </a:solidFill>
                <a:latin typeface="dapifer"/>
                <a:ea typeface="Calibri" panose="020F0502020204030204" pitchFamily="34" charset="0"/>
                <a:cs typeface="Calibri" panose="020F0502020204030204" pitchFamily="34" charset="0"/>
              </a:rPr>
              <a:t>Time’s Paces</a:t>
            </a:r>
          </a:p>
        </p:txBody>
      </p:sp>
    </p:spTree>
    <p:extLst>
      <p:ext uri="{BB962C8B-B14F-4D97-AF65-F5344CB8AC3E}">
        <p14:creationId xmlns:p14="http://schemas.microsoft.com/office/powerpoint/2010/main" val="55241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fade">
                                      <p:cBhvr>
                                        <p:cTn id="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CE424C-E325-48CC-2274-02766E08859A}"/>
              </a:ext>
            </a:extLst>
          </p:cNvPr>
          <p:cNvSpPr txBox="1"/>
          <p:nvPr/>
        </p:nvSpPr>
        <p:spPr>
          <a:xfrm>
            <a:off x="157480" y="3553936"/>
            <a:ext cx="11877040" cy="2862322"/>
          </a:xfrm>
          <a:prstGeom prst="rect">
            <a:avLst/>
          </a:prstGeom>
          <a:noFill/>
        </p:spPr>
        <p:txBody>
          <a:bodyPr wrap="square">
            <a:spAutoFit/>
          </a:bodyPr>
          <a:lstStyle/>
          <a:p>
            <a:pPr algn="r"/>
            <a:r>
              <a:rPr lang="en-US" sz="4400" dirty="0"/>
              <a:t>There is nothing evil or wrong per se about anything God has made and put at our disposal.</a:t>
            </a:r>
          </a:p>
          <a:p>
            <a:pPr algn="r"/>
            <a:r>
              <a:rPr lang="en-US" sz="4400" dirty="0"/>
              <a:t>But God is not at our disposal.</a:t>
            </a:r>
          </a:p>
          <a:p>
            <a:pPr algn="r"/>
            <a:endParaRPr lang="en-US" sz="2400" dirty="0"/>
          </a:p>
          <a:p>
            <a:pPr algn="r"/>
            <a:r>
              <a:rPr lang="en-US" sz="2400" dirty="0"/>
              <a:t>Richardson, K. A. (1997). James (Vol. 36, p. 201). Broadman &amp; Holman Publishers.</a:t>
            </a:r>
          </a:p>
        </p:txBody>
      </p:sp>
    </p:spTree>
    <p:extLst>
      <p:ext uri="{BB962C8B-B14F-4D97-AF65-F5344CB8AC3E}">
        <p14:creationId xmlns:p14="http://schemas.microsoft.com/office/powerpoint/2010/main" val="39673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lculator and money on a table&#10;&#10;Description automatically generated">
            <a:extLst>
              <a:ext uri="{FF2B5EF4-FFF2-40B4-BE49-F238E27FC236}">
                <a16:creationId xmlns:a16="http://schemas.microsoft.com/office/drawing/2014/main" id="{50534D55-6C3F-976F-AD55-5709DB0A13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6773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C239ED-2F2A-A54B-6DAE-FD9879520AA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7D47AAA-FC6D-BCB3-8A01-B81EC96F3435}"/>
              </a:ext>
            </a:extLst>
          </p:cNvPr>
          <p:cNvSpPr>
            <a:spLocks noGrp="1"/>
          </p:cNvSpPr>
          <p:nvPr>
            <p:ph type="ctrTitle"/>
          </p:nvPr>
        </p:nvSpPr>
        <p:spPr>
          <a:xfrm>
            <a:off x="4450080" y="2594889"/>
            <a:ext cx="6683620" cy="3605783"/>
          </a:xfrm>
        </p:spPr>
        <p:txBody>
          <a:bodyPr vert="horz" lIns="91440" tIns="45720" rIns="91440" bIns="45720" rtlCol="0" anchor="ctr">
            <a:noAutofit/>
          </a:bodyPr>
          <a:lstStyle/>
          <a:p>
            <a:r>
              <a:rPr lang="en-US" sz="4400" b="1" dirty="0"/>
              <a:t>Warning about </a:t>
            </a:r>
            <a:br>
              <a:rPr lang="en-US" sz="4400" b="1" dirty="0"/>
            </a:br>
            <a:r>
              <a:rPr lang="en-US" sz="4400" b="1" dirty="0"/>
              <a:t>Presumptuous Arrogance </a:t>
            </a:r>
            <a:br>
              <a:rPr lang="en-US" sz="4400" b="1" dirty="0"/>
            </a:br>
            <a:r>
              <a:rPr lang="en-US" sz="4400" b="1" dirty="0"/>
              <a:t>and Oppressive Greed</a:t>
            </a:r>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Warning with solid fill">
            <a:extLst>
              <a:ext uri="{FF2B5EF4-FFF2-40B4-BE49-F238E27FC236}">
                <a16:creationId xmlns:a16="http://schemas.microsoft.com/office/drawing/2014/main" id="{2BDB5FDA-B6A2-08AD-27D0-BA0FC0757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881" y="2475220"/>
            <a:ext cx="3605784" cy="3605784"/>
          </a:xfrm>
          <a:prstGeom prst="rect">
            <a:avLst/>
          </a:prstGeom>
        </p:spPr>
      </p:pic>
      <p:sp>
        <p:nvSpPr>
          <p:cNvPr id="2" name="Rectangle 1">
            <a:extLst>
              <a:ext uri="{FF2B5EF4-FFF2-40B4-BE49-F238E27FC236}">
                <a16:creationId xmlns:a16="http://schemas.microsoft.com/office/drawing/2014/main" id="{15A9F7D8-C70C-0362-6063-1AB32A38EDE3}"/>
              </a:ext>
            </a:extLst>
          </p:cNvPr>
          <p:cNvSpPr/>
          <p:nvPr/>
        </p:nvSpPr>
        <p:spPr>
          <a:xfrm>
            <a:off x="0" y="320839"/>
            <a:ext cx="12192000" cy="14604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spcAft>
                <a:spcPts val="1200"/>
              </a:spcAft>
            </a:pPr>
            <a:r>
              <a:rPr lang="en-US" sz="4400" b="1" dirty="0">
                <a:solidFill>
                  <a:schemeClr val="tx1"/>
                </a:solidFill>
                <a:effectLst/>
              </a:rPr>
              <a:t>James 4:13 – 5:6</a:t>
            </a:r>
          </a:p>
        </p:txBody>
      </p:sp>
    </p:spTree>
    <p:extLst>
      <p:ext uri="{BB962C8B-B14F-4D97-AF65-F5344CB8AC3E}">
        <p14:creationId xmlns:p14="http://schemas.microsoft.com/office/powerpoint/2010/main" val="27634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E8CC8BF0-148A-987B-2050-00D1DA2486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AAD83B-6991-7AC0-5091-3F95321627FB}"/>
              </a:ext>
            </a:extLst>
          </p:cNvPr>
          <p:cNvSpPr txBox="1"/>
          <p:nvPr/>
        </p:nvSpPr>
        <p:spPr>
          <a:xfrm>
            <a:off x="81280" y="142241"/>
            <a:ext cx="11846560" cy="705642"/>
          </a:xfrm>
          <a:prstGeom prst="rect">
            <a:avLst/>
          </a:prstGeom>
          <a:noFill/>
        </p:spPr>
        <p:txBody>
          <a:bodyPr wrap="square">
            <a:spAutoFit/>
          </a:bodyPr>
          <a:lstStyle/>
          <a:p>
            <a:pPr algn="l">
              <a:lnSpc>
                <a:spcPct val="90000"/>
              </a:lnSpc>
            </a:pPr>
            <a:r>
              <a:rPr lang="en-US" sz="4400" i="0" baseline="30000" dirty="0">
                <a:effectLst/>
                <a:latin typeface="+mj-lt"/>
              </a:rPr>
              <a:t>1</a:t>
            </a:r>
            <a:r>
              <a:rPr lang="en-US" sz="4400" i="0" dirty="0">
                <a:effectLst/>
                <a:latin typeface="+mj-lt"/>
              </a:rPr>
              <a:t> Come now, you rich, </a:t>
            </a:r>
          </a:p>
        </p:txBody>
      </p:sp>
    </p:spTree>
    <p:extLst>
      <p:ext uri="{BB962C8B-B14F-4D97-AF65-F5344CB8AC3E}">
        <p14:creationId xmlns:p14="http://schemas.microsoft.com/office/powerpoint/2010/main" val="250004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411529-465D-0A57-C758-A3FEC534A751}"/>
              </a:ext>
            </a:extLst>
          </p:cNvPr>
          <p:cNvSpPr txBox="1"/>
          <p:nvPr/>
        </p:nvSpPr>
        <p:spPr>
          <a:xfrm>
            <a:off x="1944543" y="162260"/>
            <a:ext cx="9134937" cy="2800767"/>
          </a:xfrm>
          <a:prstGeom prst="rect">
            <a:avLst/>
          </a:prstGeom>
          <a:noFill/>
        </p:spPr>
        <p:txBody>
          <a:bodyPr wrap="square">
            <a:spAutoFit/>
          </a:bodyPr>
          <a:lstStyle/>
          <a:p>
            <a:r>
              <a:rPr lang="en-US" sz="4400" b="0" i="0" dirty="0">
                <a:solidFill>
                  <a:srgbClr val="000000"/>
                </a:solidFill>
                <a:effectLst/>
                <a:latin typeface="+mj-lt"/>
              </a:rPr>
              <a:t>4:</a:t>
            </a:r>
            <a:r>
              <a:rPr lang="en-US" sz="4400" dirty="0">
                <a:solidFill>
                  <a:srgbClr val="000000"/>
                </a:solidFill>
                <a:latin typeface="+mj-lt"/>
              </a:rPr>
              <a:t>13</a:t>
            </a:r>
            <a:r>
              <a:rPr lang="en-US" sz="4400" b="0" i="0" dirty="0">
                <a:solidFill>
                  <a:srgbClr val="000000"/>
                </a:solidFill>
                <a:effectLst/>
                <a:latin typeface="+mj-lt"/>
              </a:rPr>
              <a:t>   </a:t>
            </a:r>
            <a:r>
              <a:rPr lang="en-US" sz="4400" dirty="0">
                <a:solidFill>
                  <a:schemeClr val="accent5">
                    <a:lumMod val="75000"/>
                  </a:schemeClr>
                </a:solidFill>
                <a:latin typeface="Aptos Black" panose="020B0004020202020204" pitchFamily="34" charset="0"/>
              </a:rPr>
              <a:t>Come</a:t>
            </a:r>
            <a:r>
              <a:rPr lang="en-US" sz="4400" dirty="0">
                <a:solidFill>
                  <a:srgbClr val="000000"/>
                </a:solidFill>
                <a:latin typeface="+mj-lt"/>
              </a:rPr>
              <a:t>   now, you who say, “Today</a:t>
            </a:r>
            <a:br>
              <a:rPr lang="en-US" sz="4400" dirty="0">
                <a:solidFill>
                  <a:srgbClr val="000000"/>
                </a:solidFill>
                <a:latin typeface="+mj-lt"/>
              </a:rPr>
            </a:br>
            <a:endParaRPr lang="en-US" sz="4400" b="0" i="0" dirty="0">
              <a:solidFill>
                <a:srgbClr val="000000"/>
              </a:solidFill>
              <a:effectLst/>
              <a:latin typeface="+mj-lt"/>
            </a:endParaRPr>
          </a:p>
          <a:p>
            <a:r>
              <a:rPr lang="en-US" sz="4400" dirty="0">
                <a:solidFill>
                  <a:srgbClr val="000000"/>
                </a:solidFill>
                <a:latin typeface="+mj-lt"/>
              </a:rPr>
              <a:t>5:1</a:t>
            </a:r>
            <a:r>
              <a:rPr lang="en-US" sz="4400" dirty="0">
                <a:solidFill>
                  <a:srgbClr val="000000"/>
                </a:solidFill>
              </a:rPr>
              <a:t>     </a:t>
            </a:r>
            <a:r>
              <a:rPr lang="en-US" sz="4400" dirty="0">
                <a:solidFill>
                  <a:schemeClr val="accent5">
                    <a:lumMod val="75000"/>
                  </a:schemeClr>
                </a:solidFill>
                <a:latin typeface="Aptos Black" panose="020B0004020202020204" pitchFamily="34" charset="0"/>
              </a:rPr>
              <a:t>Come</a:t>
            </a:r>
            <a:r>
              <a:rPr lang="en-US" sz="4400" dirty="0">
                <a:solidFill>
                  <a:srgbClr val="000000"/>
                </a:solidFill>
              </a:rPr>
              <a:t>   now, you rich,</a:t>
            </a:r>
            <a:endParaRPr lang="en-US" sz="4400" dirty="0">
              <a:solidFill>
                <a:srgbClr val="000000"/>
              </a:solidFill>
              <a:latin typeface="+mj-lt"/>
            </a:endParaRPr>
          </a:p>
          <a:p>
            <a:endParaRPr lang="en-US" sz="4400" b="0" i="0" dirty="0">
              <a:solidFill>
                <a:srgbClr val="000000"/>
              </a:solidFill>
              <a:effectLst/>
              <a:latin typeface="+mj-lt"/>
            </a:endParaRPr>
          </a:p>
        </p:txBody>
      </p:sp>
      <p:sp>
        <p:nvSpPr>
          <p:cNvPr id="6" name="TextBox 5">
            <a:extLst>
              <a:ext uri="{FF2B5EF4-FFF2-40B4-BE49-F238E27FC236}">
                <a16:creationId xmlns:a16="http://schemas.microsoft.com/office/drawing/2014/main" id="{6E6304EE-4B54-64F8-A366-288946F778B0}"/>
              </a:ext>
            </a:extLst>
          </p:cNvPr>
          <p:cNvSpPr txBox="1"/>
          <p:nvPr/>
        </p:nvSpPr>
        <p:spPr>
          <a:xfrm>
            <a:off x="0" y="2590047"/>
            <a:ext cx="12192000" cy="1200329"/>
          </a:xfrm>
          <a:prstGeom prst="rect">
            <a:avLst/>
          </a:prstGeom>
          <a:noFill/>
        </p:spPr>
        <p:txBody>
          <a:bodyPr wrap="square">
            <a:spAutoFit/>
          </a:bodyPr>
          <a:lstStyle/>
          <a:p>
            <a:pPr algn="ctr">
              <a:lnSpc>
                <a:spcPct val="90000"/>
              </a:lnSpc>
            </a:pPr>
            <a:r>
              <a:rPr lang="el-GR" sz="8000" b="1" dirty="0">
                <a:latin typeface="+mj-lt"/>
              </a:rPr>
              <a:t>ἄγε</a:t>
            </a:r>
            <a:r>
              <a:rPr lang="en-US" sz="8000" b="1" dirty="0">
                <a:latin typeface="+mj-lt"/>
              </a:rPr>
              <a:t>   ag’-eh</a:t>
            </a:r>
          </a:p>
        </p:txBody>
      </p:sp>
    </p:spTree>
    <p:extLst>
      <p:ext uri="{BB962C8B-B14F-4D97-AF65-F5344CB8AC3E}">
        <p14:creationId xmlns:p14="http://schemas.microsoft.com/office/powerpoint/2010/main" val="40229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a:extLst>
            <a:ext uri="{FF2B5EF4-FFF2-40B4-BE49-F238E27FC236}">
              <a16:creationId xmlns:a16="http://schemas.microsoft.com/office/drawing/2014/main" id="{44384931-70D8-C92A-3C90-7D23D677C3E5}"/>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93919D-0D8B-8679-AA13-8577F79EA001}"/>
              </a:ext>
            </a:extLst>
          </p:cNvPr>
          <p:cNvGraphicFramePr>
            <a:graphicFrameLocks noGrp="1"/>
          </p:cNvGraphicFramePr>
          <p:nvPr/>
        </p:nvGraphicFramePr>
        <p:xfrm>
          <a:off x="137160" y="228601"/>
          <a:ext cx="11858355" cy="5673310"/>
        </p:xfrm>
        <a:graphic>
          <a:graphicData uri="http://schemas.openxmlformats.org/drawingml/2006/table">
            <a:tbl>
              <a:tblPr>
                <a:tableStyleId>{5C22544A-7EE6-4342-B048-85BDC9FD1C3A}</a:tableStyleId>
              </a:tblPr>
              <a:tblGrid>
                <a:gridCol w="1711516">
                  <a:extLst>
                    <a:ext uri="{9D8B030D-6E8A-4147-A177-3AD203B41FA5}">
                      <a16:colId xmlns:a16="http://schemas.microsoft.com/office/drawing/2014/main" val="3573511828"/>
                    </a:ext>
                  </a:extLst>
                </a:gridCol>
                <a:gridCol w="1735965">
                  <a:extLst>
                    <a:ext uri="{9D8B030D-6E8A-4147-A177-3AD203B41FA5}">
                      <a16:colId xmlns:a16="http://schemas.microsoft.com/office/drawing/2014/main" val="4172149276"/>
                    </a:ext>
                  </a:extLst>
                </a:gridCol>
                <a:gridCol w="1735965">
                  <a:extLst>
                    <a:ext uri="{9D8B030D-6E8A-4147-A177-3AD203B41FA5}">
                      <a16:colId xmlns:a16="http://schemas.microsoft.com/office/drawing/2014/main" val="1821149480"/>
                    </a:ext>
                  </a:extLst>
                </a:gridCol>
                <a:gridCol w="1662615">
                  <a:extLst>
                    <a:ext uri="{9D8B030D-6E8A-4147-A177-3AD203B41FA5}">
                      <a16:colId xmlns:a16="http://schemas.microsoft.com/office/drawing/2014/main" val="1081862159"/>
                    </a:ext>
                  </a:extLst>
                </a:gridCol>
                <a:gridCol w="1662615">
                  <a:extLst>
                    <a:ext uri="{9D8B030D-6E8A-4147-A177-3AD203B41FA5}">
                      <a16:colId xmlns:a16="http://schemas.microsoft.com/office/drawing/2014/main" val="1012555994"/>
                    </a:ext>
                  </a:extLst>
                </a:gridCol>
                <a:gridCol w="1687064">
                  <a:extLst>
                    <a:ext uri="{9D8B030D-6E8A-4147-A177-3AD203B41FA5}">
                      <a16:colId xmlns:a16="http://schemas.microsoft.com/office/drawing/2014/main" val="1049497404"/>
                    </a:ext>
                  </a:extLst>
                </a:gridCol>
                <a:gridCol w="1662615">
                  <a:extLst>
                    <a:ext uri="{9D8B030D-6E8A-4147-A177-3AD203B41FA5}">
                      <a16:colId xmlns:a16="http://schemas.microsoft.com/office/drawing/2014/main" val="974256571"/>
                    </a:ext>
                  </a:extLst>
                </a:gridCol>
              </a:tblGrid>
              <a:tr h="2186733">
                <a:tc gridSpan="7">
                  <a:txBody>
                    <a:bodyPr/>
                    <a:lstStyle/>
                    <a:p>
                      <a:pPr marL="0" marR="0" algn="ctr">
                        <a:spcBef>
                          <a:spcPts val="0"/>
                        </a:spcBef>
                        <a:spcAft>
                          <a:spcPts val="0"/>
                        </a:spcAft>
                      </a:pPr>
                      <a:r>
                        <a:rPr lang="en-US" sz="4400" dirty="0">
                          <a:effectLst/>
                        </a:rPr>
                        <a:t> </a:t>
                      </a:r>
                      <a:r>
                        <a:rPr lang="en-US" sz="4400" b="1" i="1" dirty="0">
                          <a:solidFill>
                            <a:schemeClr val="accent5">
                              <a:lumMod val="75000"/>
                            </a:schemeClr>
                          </a:solidFill>
                          <a:latin typeface="+mn-lt"/>
                          <a:cs typeface="Aharoni" panose="02010803020104030203" pitchFamily="2" charset="-79"/>
                        </a:rPr>
                        <a:t> </a:t>
                      </a:r>
                    </a:p>
                  </a:txBody>
                  <a:tcPr marL="43168" marR="43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628746"/>
                  </a:ext>
                </a:extLst>
              </a:tr>
              <a:tr h="1227499">
                <a:tc>
                  <a:txBody>
                    <a:bodyPr/>
                    <a:lstStyle/>
                    <a:p>
                      <a:pPr marL="0" marR="0" algn="ctr">
                        <a:spcBef>
                          <a:spcPts val="0"/>
                        </a:spcBef>
                        <a:spcAft>
                          <a:spcPts val="0"/>
                        </a:spcAft>
                      </a:pP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Obeys the Word</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Avoids Favor-itism</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Produces Works</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effectLst/>
                        </a:rPr>
                        <a:t>Produces Humility</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Triumphs</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075792"/>
                  </a:ext>
                </a:extLst>
              </a:tr>
              <a:tr h="699282">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1:19-27</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2:1-13</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2:14-26</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a:effectLst/>
                        </a:rPr>
                        <a:t>4:1–5:6</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5:7-20</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283886"/>
                  </a:ext>
                </a:extLst>
              </a:tr>
              <a:tr h="1507135">
                <a:tc>
                  <a:txBody>
                    <a:bodyPr/>
                    <a:lstStyle/>
                    <a:p>
                      <a:pPr marL="0" marR="0" algn="ctr">
                        <a:spcBef>
                          <a:spcPts val="0"/>
                        </a:spcBef>
                        <a:spcAft>
                          <a:spcPts val="0"/>
                        </a:spcAft>
                      </a:pPr>
                      <a:r>
                        <a:rPr lang="en-US" sz="2000" b="1" dirty="0">
                          <a:effectLst/>
                          <a:latin typeface="Aptos Narrow" panose="020B0004020202020204" pitchFamily="34" charset="0"/>
                        </a:rPr>
                        <a:t>Salutation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Trials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Temptations</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Prepare</a:t>
                      </a: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Obey</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Discrimination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Materialism</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Egalitarianism</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Meeting Needs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Validation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Influence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Untamable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Be Wise</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Conflict</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Judging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Presumption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Suffering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Prayer</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Confrontation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433429"/>
                  </a:ext>
                </a:extLst>
              </a:tr>
            </a:tbl>
          </a:graphicData>
        </a:graphic>
      </p:graphicFrame>
      <p:sp>
        <p:nvSpPr>
          <p:cNvPr id="5" name="TextBox 4">
            <a:extLst>
              <a:ext uri="{FF2B5EF4-FFF2-40B4-BE49-F238E27FC236}">
                <a16:creationId xmlns:a16="http://schemas.microsoft.com/office/drawing/2014/main" id="{6F652DDC-7025-326F-7937-14B8DCD4A732}"/>
              </a:ext>
            </a:extLst>
          </p:cNvPr>
          <p:cNvSpPr txBox="1"/>
          <p:nvPr/>
        </p:nvSpPr>
        <p:spPr>
          <a:xfrm>
            <a:off x="53340" y="5871431"/>
            <a:ext cx="12001500" cy="954107"/>
          </a:xfrm>
          <a:prstGeom prst="rect">
            <a:avLst/>
          </a:prstGeom>
          <a:noFill/>
        </p:spPr>
        <p:txBody>
          <a:bodyPr wrap="square">
            <a:spAutoFit/>
          </a:bodyPr>
          <a:lstStyle/>
          <a:p>
            <a:r>
              <a:rPr lang="en-US" sz="2800" dirty="0"/>
              <a:t>A book summary chart of all the books of the New Testament can be found at</a:t>
            </a:r>
          </a:p>
          <a:p>
            <a:r>
              <a:rPr lang="en-US" sz="2800" dirty="0"/>
              <a:t>https://biblestudydownloads.org/resources/new-testament-survey/</a:t>
            </a:r>
          </a:p>
        </p:txBody>
      </p:sp>
      <p:sp>
        <p:nvSpPr>
          <p:cNvPr id="6" name="TextBox 5">
            <a:extLst>
              <a:ext uri="{FF2B5EF4-FFF2-40B4-BE49-F238E27FC236}">
                <a16:creationId xmlns:a16="http://schemas.microsoft.com/office/drawing/2014/main" id="{C33C70BC-8FB8-F5AD-4AD2-D65549597542}"/>
              </a:ext>
            </a:extLst>
          </p:cNvPr>
          <p:cNvSpPr txBox="1"/>
          <p:nvPr/>
        </p:nvSpPr>
        <p:spPr>
          <a:xfrm>
            <a:off x="262009" y="3684953"/>
            <a:ext cx="1536312" cy="646331"/>
          </a:xfrm>
          <a:prstGeom prst="rect">
            <a:avLst/>
          </a:prstGeom>
          <a:noFill/>
        </p:spPr>
        <p:txBody>
          <a:bodyPr wrap="square">
            <a:spAutoFit/>
          </a:bodyPr>
          <a:lstStyle/>
          <a:p>
            <a:pPr marL="0" marR="0">
              <a:spcBef>
                <a:spcPts val="0"/>
              </a:spcBef>
              <a:spcAft>
                <a:spcPts val="0"/>
              </a:spcAft>
            </a:pPr>
            <a:r>
              <a:rPr lang="en-US" sz="3600" dirty="0">
                <a:effectLst/>
                <a:latin typeface="+mj-lt"/>
              </a:rPr>
              <a:t>1:1-18</a:t>
            </a:r>
          </a:p>
        </p:txBody>
      </p:sp>
      <p:sp>
        <p:nvSpPr>
          <p:cNvPr id="7" name="TextBox 6">
            <a:extLst>
              <a:ext uri="{FF2B5EF4-FFF2-40B4-BE49-F238E27FC236}">
                <a16:creationId xmlns:a16="http://schemas.microsoft.com/office/drawing/2014/main" id="{624018D0-5EB5-6DC2-803F-6647E454E347}"/>
              </a:ext>
            </a:extLst>
          </p:cNvPr>
          <p:cNvSpPr txBox="1"/>
          <p:nvPr/>
        </p:nvSpPr>
        <p:spPr>
          <a:xfrm>
            <a:off x="137160" y="2342279"/>
            <a:ext cx="1717590" cy="1384995"/>
          </a:xfrm>
          <a:prstGeom prst="rect">
            <a:avLst/>
          </a:prstGeom>
          <a:noFill/>
        </p:spPr>
        <p:txBody>
          <a:bodyPr wrap="square">
            <a:spAutoFit/>
          </a:bodyPr>
          <a:lstStyle/>
          <a:p>
            <a:pPr marL="0" marR="0" algn="ctr">
              <a:spcBef>
                <a:spcPts val="0"/>
              </a:spcBef>
              <a:spcAft>
                <a:spcPts val="0"/>
              </a:spcAft>
            </a:pPr>
            <a:r>
              <a:rPr lang="en-US" sz="2800" dirty="0">
                <a:effectLst/>
              </a:rPr>
              <a:t>Rejoices in Difficulty</a:t>
            </a:r>
          </a:p>
        </p:txBody>
      </p:sp>
      <p:sp>
        <p:nvSpPr>
          <p:cNvPr id="8" name="TextBox 7">
            <a:extLst>
              <a:ext uri="{FF2B5EF4-FFF2-40B4-BE49-F238E27FC236}">
                <a16:creationId xmlns:a16="http://schemas.microsoft.com/office/drawing/2014/main" id="{C124B466-4098-6774-BBE2-56AF46F7FA56}"/>
              </a:ext>
            </a:extLst>
          </p:cNvPr>
          <p:cNvSpPr txBox="1"/>
          <p:nvPr/>
        </p:nvSpPr>
        <p:spPr>
          <a:xfrm>
            <a:off x="6925132" y="2557723"/>
            <a:ext cx="1717590" cy="954107"/>
          </a:xfrm>
          <a:prstGeom prst="rect">
            <a:avLst/>
          </a:prstGeom>
          <a:noFill/>
        </p:spPr>
        <p:txBody>
          <a:bodyPr wrap="square">
            <a:spAutoFit/>
          </a:bodyPr>
          <a:lstStyle/>
          <a:p>
            <a:pPr marL="0" marR="0" algn="ctr">
              <a:spcBef>
                <a:spcPts val="0"/>
              </a:spcBef>
              <a:spcAft>
                <a:spcPts val="0"/>
              </a:spcAft>
            </a:pPr>
            <a:r>
              <a:rPr lang="en-US" sz="2800" dirty="0">
                <a:effectLst/>
              </a:rPr>
              <a:t>Speaks Wisely</a:t>
            </a:r>
          </a:p>
        </p:txBody>
      </p:sp>
      <p:sp>
        <p:nvSpPr>
          <p:cNvPr id="9" name="TextBox 8">
            <a:extLst>
              <a:ext uri="{FF2B5EF4-FFF2-40B4-BE49-F238E27FC236}">
                <a16:creationId xmlns:a16="http://schemas.microsoft.com/office/drawing/2014/main" id="{AA77BD80-E06E-5226-52B8-C99390DAD841}"/>
              </a:ext>
            </a:extLst>
          </p:cNvPr>
          <p:cNvSpPr txBox="1"/>
          <p:nvPr/>
        </p:nvSpPr>
        <p:spPr>
          <a:xfrm>
            <a:off x="7056982" y="3699878"/>
            <a:ext cx="1536312" cy="646331"/>
          </a:xfrm>
          <a:prstGeom prst="rect">
            <a:avLst/>
          </a:prstGeom>
          <a:noFill/>
        </p:spPr>
        <p:txBody>
          <a:bodyPr wrap="square">
            <a:spAutoFit/>
          </a:bodyPr>
          <a:lstStyle/>
          <a:p>
            <a:pPr marL="0" marR="0">
              <a:spcBef>
                <a:spcPts val="0"/>
              </a:spcBef>
              <a:spcAft>
                <a:spcPts val="0"/>
              </a:spcAft>
            </a:pPr>
            <a:r>
              <a:rPr lang="en-US" sz="3600" dirty="0">
                <a:latin typeface="+mj-lt"/>
              </a:rPr>
              <a:t>3</a:t>
            </a:r>
            <a:r>
              <a:rPr lang="en-US" sz="3600" dirty="0">
                <a:effectLst/>
                <a:latin typeface="+mj-lt"/>
              </a:rPr>
              <a:t>:1-18</a:t>
            </a:r>
          </a:p>
        </p:txBody>
      </p:sp>
      <p:sp>
        <p:nvSpPr>
          <p:cNvPr id="14" name="TextBox 13">
            <a:extLst>
              <a:ext uri="{FF2B5EF4-FFF2-40B4-BE49-F238E27FC236}">
                <a16:creationId xmlns:a16="http://schemas.microsoft.com/office/drawing/2014/main" id="{B7B01879-9A5D-E177-15EA-D97531348074}"/>
              </a:ext>
            </a:extLst>
          </p:cNvPr>
          <p:cNvSpPr txBox="1"/>
          <p:nvPr/>
        </p:nvSpPr>
        <p:spPr>
          <a:xfrm>
            <a:off x="4054855" y="999108"/>
            <a:ext cx="5062416" cy="769441"/>
          </a:xfrm>
          <a:prstGeom prst="rect">
            <a:avLst/>
          </a:prstGeom>
          <a:noFill/>
        </p:spPr>
        <p:txBody>
          <a:bodyPr wrap="square">
            <a:spAutoFit/>
          </a:bodyPr>
          <a:lstStyle/>
          <a:p>
            <a:r>
              <a:rPr lang="en-US" sz="4400" dirty="0"/>
              <a:t>Faith in Action . . .</a:t>
            </a:r>
          </a:p>
        </p:txBody>
      </p:sp>
    </p:spTree>
    <p:extLst>
      <p:ext uri="{BB962C8B-B14F-4D97-AF65-F5344CB8AC3E}">
        <p14:creationId xmlns:p14="http://schemas.microsoft.com/office/powerpoint/2010/main" val="353772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A2154-5959-0587-4ED6-DB2E3BA16D08}"/>
              </a:ext>
            </a:extLst>
          </p:cNvPr>
          <p:cNvSpPr txBox="1"/>
          <p:nvPr/>
        </p:nvSpPr>
        <p:spPr>
          <a:xfrm>
            <a:off x="242206" y="458956"/>
            <a:ext cx="8273746" cy="2062103"/>
          </a:xfrm>
          <a:prstGeom prst="rect">
            <a:avLst/>
          </a:prstGeom>
          <a:solidFill>
            <a:srgbClr val="DCEAF7"/>
          </a:solidFill>
        </p:spPr>
        <p:txBody>
          <a:bodyPr wrap="square">
            <a:spAutoFit/>
          </a:bodyPr>
          <a:lstStyle/>
          <a:p>
            <a:pPr marL="0" marR="0"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Ch 4: Submit with Contrition</a:t>
            </a:r>
          </a:p>
          <a:p>
            <a:pPr marL="0" marR="0"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Turn Hatred into Humility</a:t>
            </a:r>
            <a:r>
              <a:rPr lang="en-US" sz="3200" dirty="0">
                <a:latin typeface="Aptos Narrow" panose="020B0004020202020204" pitchFamily="34" charset="0"/>
                <a:ea typeface="Calibri" panose="020F0502020204030204" pitchFamily="34" charset="0"/>
                <a:cs typeface="Arial" panose="020B0604020202020204" pitchFamily="34" charset="0"/>
              </a:rPr>
              <a:t>		</a:t>
            </a:r>
            <a:r>
              <a:rPr lang="en-US" sz="3200" dirty="0">
                <a:effectLst/>
                <a:latin typeface="Aptos Narrow" panose="020B0004020202020204" pitchFamily="34" charset="0"/>
                <a:ea typeface="Calibri" panose="020F0502020204030204" pitchFamily="34" charset="0"/>
                <a:cs typeface="Arial" panose="020B0604020202020204" pitchFamily="34" charset="0"/>
              </a:rPr>
              <a:t>(1-6)</a:t>
            </a:r>
            <a:endParaRPr lang="en-US" sz="2800" dirty="0">
              <a:effectLst/>
              <a:latin typeface="Aptos Narrow" panose="020B0004020202020204" pitchFamily="34" charset="0"/>
              <a:ea typeface="Calibri" panose="020F0502020204030204" pitchFamily="34" charset="0"/>
              <a:cs typeface="Arial" panose="020B0604020202020204" pitchFamily="34" charset="0"/>
            </a:endParaRPr>
          </a:p>
          <a:p>
            <a:pPr marL="0" marR="0"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Turn Judgment into Justice	(7-12)</a:t>
            </a:r>
            <a:endParaRPr lang="en-US" sz="2800" dirty="0">
              <a:effectLst/>
              <a:latin typeface="Aptos Narrow" panose="020B0004020202020204" pitchFamily="34" charset="0"/>
              <a:ea typeface="Calibri" panose="020F0502020204030204" pitchFamily="34" charset="0"/>
              <a:cs typeface="Arial" panose="020B0604020202020204" pitchFamily="34" charset="0"/>
            </a:endParaRPr>
          </a:p>
          <a:p>
            <a:pPr marL="0" marR="0"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Turn Boasting into Belief</a:t>
            </a:r>
            <a:r>
              <a:rPr lang="en-US" sz="3200" dirty="0">
                <a:latin typeface="Aptos Narrow" panose="020B0004020202020204" pitchFamily="34" charset="0"/>
                <a:ea typeface="Calibri" panose="020F0502020204030204" pitchFamily="34" charset="0"/>
                <a:cs typeface="Arial" panose="020B0604020202020204" pitchFamily="34" charset="0"/>
              </a:rPr>
              <a:t>			</a:t>
            </a:r>
            <a:r>
              <a:rPr lang="en-US" sz="3200" dirty="0">
                <a:effectLst/>
                <a:latin typeface="Aptos Narrow" panose="020B0004020202020204" pitchFamily="34" charset="0"/>
                <a:ea typeface="Calibri" panose="020F0502020204030204" pitchFamily="34" charset="0"/>
                <a:cs typeface="Arial" panose="020B0604020202020204" pitchFamily="34" charset="0"/>
              </a:rPr>
              <a:t>(13-17)  </a:t>
            </a:r>
          </a:p>
        </p:txBody>
      </p:sp>
      <p:sp>
        <p:nvSpPr>
          <p:cNvPr id="4" name="TextBox 3">
            <a:extLst>
              <a:ext uri="{FF2B5EF4-FFF2-40B4-BE49-F238E27FC236}">
                <a16:creationId xmlns:a16="http://schemas.microsoft.com/office/drawing/2014/main" id="{C0DE6DAD-B00F-F485-A2BC-A79216561B25}"/>
              </a:ext>
            </a:extLst>
          </p:cNvPr>
          <p:cNvSpPr txBox="1"/>
          <p:nvPr/>
        </p:nvSpPr>
        <p:spPr>
          <a:xfrm>
            <a:off x="6422658" y="1431042"/>
            <a:ext cx="6096000" cy="1569660"/>
          </a:xfrm>
          <a:prstGeom prst="rect">
            <a:avLst/>
          </a:prstGeom>
          <a:noFill/>
        </p:spPr>
        <p:txBody>
          <a:bodyPr wrap="square">
            <a:spAutoFit/>
          </a:bodyPr>
          <a:lstStyle/>
          <a:p>
            <a:pPr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Statement of </a:t>
            </a:r>
            <a:r>
              <a:rPr lang="en-US" sz="3200" b="1" u="sng" dirty="0">
                <a:effectLst/>
                <a:latin typeface="Aptos Narrow" panose="020B0004020202020204" pitchFamily="34" charset="0"/>
                <a:ea typeface="Calibri" panose="020F0502020204030204" pitchFamily="34" charset="0"/>
                <a:cs typeface="Arial" panose="020B0604020202020204" pitchFamily="34" charset="0"/>
              </a:rPr>
              <a:t>Boasting</a:t>
            </a:r>
            <a:r>
              <a:rPr lang="en-US" sz="3200" dirty="0">
                <a:effectLst/>
                <a:latin typeface="Aptos Narrow" panose="020B0004020202020204" pitchFamily="34" charset="0"/>
                <a:ea typeface="Calibri" panose="020F0502020204030204" pitchFamily="34" charset="0"/>
                <a:cs typeface="Arial" panose="020B0604020202020204" pitchFamily="34" charset="0"/>
              </a:rPr>
              <a:t> 		(13)</a:t>
            </a:r>
          </a:p>
          <a:p>
            <a:pPr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Sentence 	on </a:t>
            </a:r>
            <a:r>
              <a:rPr lang="en-US" sz="3200" b="1" u="sng" dirty="0">
                <a:effectLst/>
                <a:latin typeface="Aptos Narrow" panose="020B0004020202020204" pitchFamily="34" charset="0"/>
                <a:ea typeface="Calibri" panose="020F0502020204030204" pitchFamily="34" charset="0"/>
                <a:cs typeface="Arial" panose="020B0604020202020204" pitchFamily="34" charset="0"/>
              </a:rPr>
              <a:t>Boasting</a:t>
            </a:r>
            <a:r>
              <a:rPr lang="en-US" sz="3200" dirty="0">
                <a:effectLst/>
                <a:latin typeface="Aptos Narrow" panose="020B0004020202020204" pitchFamily="34" charset="0"/>
                <a:ea typeface="Calibri" panose="020F0502020204030204" pitchFamily="34" charset="0"/>
                <a:cs typeface="Arial" panose="020B0604020202020204" pitchFamily="34" charset="0"/>
              </a:rPr>
              <a:t> 		(14)</a:t>
            </a:r>
          </a:p>
          <a:p>
            <a:pPr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Solution for </a:t>
            </a:r>
            <a:r>
              <a:rPr lang="en-US" sz="3200" b="1" u="sng" dirty="0">
                <a:effectLst/>
                <a:latin typeface="Aptos Narrow" panose="020B0004020202020204" pitchFamily="34" charset="0"/>
                <a:ea typeface="Calibri" panose="020F0502020204030204" pitchFamily="34" charset="0"/>
                <a:cs typeface="Arial" panose="020B0604020202020204" pitchFamily="34" charset="0"/>
              </a:rPr>
              <a:t>Boasting</a:t>
            </a:r>
            <a:r>
              <a:rPr lang="en-US" sz="3200" dirty="0">
                <a:effectLst/>
                <a:latin typeface="Aptos Narrow" panose="020B0004020202020204" pitchFamily="34" charset="0"/>
                <a:ea typeface="Calibri" panose="020F0502020204030204" pitchFamily="34" charset="0"/>
                <a:cs typeface="Arial" panose="020B0604020202020204" pitchFamily="34" charset="0"/>
              </a:rPr>
              <a:t> 			(15-17)</a:t>
            </a:r>
            <a:endParaRPr lang="en-US" sz="3200" dirty="0">
              <a:latin typeface="Aptos Narrow" panose="020B0004020202020204" pitchFamily="34" charset="0"/>
              <a:ea typeface="Calibri" panose="020F0502020204030204" pitchFamily="34" charset="0"/>
              <a:cs typeface="Arial" panose="020B0604020202020204" pitchFamily="34" charset="0"/>
            </a:endParaRPr>
          </a:p>
        </p:txBody>
      </p:sp>
      <p:sp>
        <p:nvSpPr>
          <p:cNvPr id="6" name="Left Brace 5">
            <a:extLst>
              <a:ext uri="{FF2B5EF4-FFF2-40B4-BE49-F238E27FC236}">
                <a16:creationId xmlns:a16="http://schemas.microsoft.com/office/drawing/2014/main" id="{58AE2114-F57E-613F-0359-83775D11BDED}"/>
              </a:ext>
            </a:extLst>
          </p:cNvPr>
          <p:cNvSpPr/>
          <p:nvPr/>
        </p:nvSpPr>
        <p:spPr>
          <a:xfrm>
            <a:off x="4716780" y="3623118"/>
            <a:ext cx="685800" cy="1732448"/>
          </a:xfrm>
          <a:prstGeom prst="leftBrace">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9A4CC1F-FA84-63D0-52E5-21F1DCECF725}"/>
              </a:ext>
            </a:extLst>
          </p:cNvPr>
          <p:cNvSpPr txBox="1"/>
          <p:nvPr/>
        </p:nvSpPr>
        <p:spPr>
          <a:xfrm>
            <a:off x="242206" y="3689836"/>
            <a:ext cx="8273746" cy="2062103"/>
          </a:xfrm>
          <a:prstGeom prst="rect">
            <a:avLst/>
          </a:prstGeom>
          <a:noFill/>
        </p:spPr>
        <p:txBody>
          <a:bodyPr wrap="square">
            <a:spAutoFit/>
          </a:bodyPr>
          <a:lstStyle/>
          <a:p>
            <a:pPr defTabSz="228600">
              <a:tabLst>
                <a:tab pos="274320" algn="l"/>
                <a:tab pos="548640" algn="l"/>
                <a:tab pos="822960" algn="l"/>
                <a:tab pos="1097280" algn="l"/>
              </a:tabLst>
            </a:pPr>
            <a:r>
              <a:rPr lang="en-US" sz="3200" dirty="0">
                <a:latin typeface="Aptos Narrow" panose="020B0004020202020204" pitchFamily="34" charset="0"/>
                <a:ea typeface="Calibri" panose="020F0502020204030204" pitchFamily="34" charset="0"/>
                <a:cs typeface="Arial" panose="020B0604020202020204" pitchFamily="34" charset="0"/>
              </a:rPr>
              <a:t>Ch 5: Share with Concern</a:t>
            </a:r>
          </a:p>
          <a:p>
            <a:pPr defTabSz="228600">
              <a:tabLst>
                <a:tab pos="274320" algn="l"/>
                <a:tab pos="548640" algn="l"/>
                <a:tab pos="822960" algn="l"/>
                <a:tab pos="1097280" algn="l"/>
              </a:tabLst>
            </a:pPr>
            <a:r>
              <a:rPr lang="en-US" sz="3200" dirty="0">
                <a:latin typeface="Aptos Narrow" panose="020B0004020202020204" pitchFamily="34" charset="0"/>
                <a:ea typeface="Calibri" panose="020F0502020204030204" pitchFamily="34" charset="0"/>
                <a:cs typeface="Arial" panose="020B0604020202020204" pitchFamily="34" charset="0"/>
              </a:rPr>
              <a:t>Share in Possessions (1-6)</a:t>
            </a:r>
          </a:p>
          <a:p>
            <a:pPr defTabSz="228600">
              <a:tabLst>
                <a:tab pos="274320" algn="l"/>
                <a:tab pos="548640" algn="l"/>
                <a:tab pos="822960" algn="l"/>
                <a:tab pos="1097280" algn="l"/>
              </a:tabLst>
            </a:pPr>
            <a:r>
              <a:rPr lang="en-US" sz="3200" dirty="0">
                <a:latin typeface="Aptos Narrow" panose="020B0004020202020204" pitchFamily="34" charset="0"/>
                <a:ea typeface="Calibri" panose="020F0502020204030204" pitchFamily="34" charset="0"/>
                <a:cs typeface="Arial" panose="020B0604020202020204" pitchFamily="34" charset="0"/>
              </a:rPr>
              <a:t>Share in Patience       (7-12)</a:t>
            </a:r>
          </a:p>
          <a:p>
            <a:pPr defTabSz="228600">
              <a:tabLst>
                <a:tab pos="274320" algn="l"/>
                <a:tab pos="548640" algn="l"/>
                <a:tab pos="822960" algn="l"/>
                <a:tab pos="1097280" algn="l"/>
              </a:tabLst>
            </a:pPr>
            <a:r>
              <a:rPr lang="en-US" sz="3200" dirty="0">
                <a:latin typeface="Aptos Narrow" panose="020B0004020202020204" pitchFamily="34" charset="0"/>
                <a:ea typeface="Calibri" panose="020F0502020204030204" pitchFamily="34" charset="0"/>
                <a:cs typeface="Arial" panose="020B0604020202020204" pitchFamily="34" charset="0"/>
              </a:rPr>
              <a:t>Share in Prayer         (13-20)</a:t>
            </a:r>
            <a:endParaRPr lang="en-US" sz="3200" dirty="0">
              <a:effectLst/>
              <a:latin typeface="Aptos Narrow" panose="020B0004020202020204" pitchFamily="34" charset="0"/>
              <a:ea typeface="Calibri" panose="020F050202020403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8A4F09F5-1EBE-4A43-3E36-F29F71B75B73}"/>
              </a:ext>
            </a:extLst>
          </p:cNvPr>
          <p:cNvSpPr/>
          <p:nvPr/>
        </p:nvSpPr>
        <p:spPr>
          <a:xfrm>
            <a:off x="5920740" y="1349648"/>
            <a:ext cx="685800" cy="1732448"/>
          </a:xfrm>
          <a:prstGeom prst="leftBrace">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85F64C1-4056-B009-741D-FFD853F62187}"/>
              </a:ext>
            </a:extLst>
          </p:cNvPr>
          <p:cNvSpPr txBox="1"/>
          <p:nvPr/>
        </p:nvSpPr>
        <p:spPr>
          <a:xfrm>
            <a:off x="5257802" y="3771230"/>
            <a:ext cx="6096000" cy="1569660"/>
          </a:xfrm>
          <a:prstGeom prst="rect">
            <a:avLst/>
          </a:prstGeom>
          <a:noFill/>
        </p:spPr>
        <p:txBody>
          <a:bodyPr wrap="square">
            <a:spAutoFit/>
          </a:bodyPr>
          <a:lstStyle/>
          <a:p>
            <a:pPr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Consternation from </a:t>
            </a:r>
            <a:r>
              <a:rPr lang="en-US" sz="3200" b="1" u="sng" dirty="0">
                <a:latin typeface="Aptos Narrow" panose="020B0004020202020204" pitchFamily="34" charset="0"/>
                <a:ea typeface="Calibri" panose="020F0502020204030204" pitchFamily="34" charset="0"/>
                <a:cs typeface="Arial" panose="020B0604020202020204" pitchFamily="34" charset="0"/>
              </a:rPr>
              <a:t>W</a:t>
            </a:r>
            <a:r>
              <a:rPr lang="en-US" sz="3200" b="1" u="sng" dirty="0">
                <a:effectLst/>
                <a:latin typeface="Aptos Narrow" panose="020B0004020202020204" pitchFamily="34" charset="0"/>
                <a:ea typeface="Calibri" panose="020F0502020204030204" pitchFamily="34" charset="0"/>
                <a:cs typeface="Arial" panose="020B0604020202020204" pitchFamily="34" charset="0"/>
              </a:rPr>
              <a:t>ealth</a:t>
            </a:r>
            <a:r>
              <a:rPr lang="en-US" sz="3200" dirty="0">
                <a:effectLst/>
                <a:latin typeface="Aptos Narrow" panose="020B0004020202020204" pitchFamily="34" charset="0"/>
                <a:ea typeface="Calibri" panose="020F0502020204030204" pitchFamily="34" charset="0"/>
                <a:cs typeface="Arial" panose="020B0604020202020204" pitchFamily="34" charset="0"/>
              </a:rPr>
              <a:t> 		(1)</a:t>
            </a:r>
          </a:p>
          <a:p>
            <a:pPr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Corrosion of </a:t>
            </a:r>
            <a:r>
              <a:rPr lang="en-US" sz="3200" b="1" u="sng" dirty="0">
                <a:latin typeface="Aptos Narrow" panose="020B0004020202020204" pitchFamily="34" charset="0"/>
                <a:ea typeface="Calibri" panose="020F0502020204030204" pitchFamily="34" charset="0"/>
                <a:cs typeface="Arial" panose="020B0604020202020204" pitchFamily="34" charset="0"/>
              </a:rPr>
              <a:t>W</a:t>
            </a:r>
            <a:r>
              <a:rPr lang="en-US" sz="3200" b="1" u="sng" dirty="0">
                <a:effectLst/>
                <a:latin typeface="Aptos Narrow" panose="020B0004020202020204" pitchFamily="34" charset="0"/>
                <a:ea typeface="Calibri" panose="020F0502020204030204" pitchFamily="34" charset="0"/>
                <a:cs typeface="Arial" panose="020B0604020202020204" pitchFamily="34" charset="0"/>
              </a:rPr>
              <a:t>ealth</a:t>
            </a:r>
            <a:r>
              <a:rPr lang="en-US" sz="3200" dirty="0">
                <a:effectLst/>
                <a:latin typeface="Aptos Narrow" panose="020B0004020202020204" pitchFamily="34" charset="0"/>
                <a:ea typeface="Calibri" panose="020F0502020204030204" pitchFamily="34" charset="0"/>
                <a:cs typeface="Arial" panose="020B0604020202020204" pitchFamily="34" charset="0"/>
              </a:rPr>
              <a:t> 		               (2-3)</a:t>
            </a:r>
          </a:p>
          <a:p>
            <a:pPr defTabSz="228600">
              <a:tabLst>
                <a:tab pos="274320" algn="l"/>
                <a:tab pos="548640" algn="l"/>
                <a:tab pos="822960" algn="l"/>
                <a:tab pos="1097280" algn="l"/>
              </a:tabLst>
            </a:pPr>
            <a:r>
              <a:rPr lang="en-US" sz="3200" dirty="0">
                <a:effectLst/>
                <a:latin typeface="Aptos Narrow" panose="020B0004020202020204" pitchFamily="34" charset="0"/>
                <a:ea typeface="Calibri" panose="020F0502020204030204" pitchFamily="34" charset="0"/>
                <a:cs typeface="Arial" panose="020B0604020202020204" pitchFamily="34" charset="0"/>
              </a:rPr>
              <a:t>Condemnation of </a:t>
            </a:r>
            <a:r>
              <a:rPr lang="en-US" sz="3200" b="1" u="sng" dirty="0">
                <a:effectLst/>
                <a:latin typeface="Aptos Narrow" panose="020B0004020202020204" pitchFamily="34" charset="0"/>
                <a:ea typeface="Calibri" panose="020F0502020204030204" pitchFamily="34" charset="0"/>
                <a:cs typeface="Arial" panose="020B0604020202020204" pitchFamily="34" charset="0"/>
              </a:rPr>
              <a:t>Wealth</a:t>
            </a:r>
            <a:r>
              <a:rPr lang="en-US" sz="3200" dirty="0">
                <a:effectLst/>
                <a:latin typeface="Aptos Narrow" panose="020B0004020202020204" pitchFamily="34" charset="0"/>
                <a:ea typeface="Calibri" panose="020F0502020204030204" pitchFamily="34" charset="0"/>
                <a:cs typeface="Arial" panose="020B0604020202020204" pitchFamily="34" charset="0"/>
              </a:rPr>
              <a:t>			   (4-6)</a:t>
            </a:r>
            <a:endParaRPr lang="en-US" sz="3200" dirty="0">
              <a:latin typeface="Aptos Narrow" panose="020B00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73BFA76-F3D5-AF25-22A3-C14C13AC75FA}"/>
              </a:ext>
            </a:extLst>
          </p:cNvPr>
          <p:cNvSpPr txBox="1"/>
          <p:nvPr/>
        </p:nvSpPr>
        <p:spPr>
          <a:xfrm>
            <a:off x="53340" y="5907527"/>
            <a:ext cx="12001500" cy="892552"/>
          </a:xfrm>
          <a:prstGeom prst="rect">
            <a:avLst/>
          </a:prstGeom>
          <a:noFill/>
        </p:spPr>
        <p:txBody>
          <a:bodyPr wrap="square">
            <a:spAutoFit/>
          </a:bodyPr>
          <a:lstStyle/>
          <a:p>
            <a:r>
              <a:rPr lang="en-US" sz="2600" dirty="0"/>
              <a:t>Blue, J. R. (1985). James. In J. F. Walvoord &amp; R. B. Zuck (Eds.), The Bible Knowledge Commentary: An Exposition of the Scriptures (Vol. 2, p. 831). Victor Books.</a:t>
            </a:r>
          </a:p>
        </p:txBody>
      </p:sp>
    </p:spTree>
    <p:extLst>
      <p:ext uri="{BB962C8B-B14F-4D97-AF65-F5344CB8AC3E}">
        <p14:creationId xmlns:p14="http://schemas.microsoft.com/office/powerpoint/2010/main" val="11602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9F1862-3710-E996-F6CF-70B4245C4532}"/>
            </a:ext>
          </a:extLst>
        </p:cNvPr>
        <p:cNvGrpSpPr/>
        <p:nvPr/>
      </p:nvGrpSpPr>
      <p:grpSpPr>
        <a:xfrm>
          <a:off x="0" y="0"/>
          <a:ext cx="0" cy="0"/>
          <a:chOff x="0" y="0"/>
          <a:chExt cx="0" cy="0"/>
        </a:xfrm>
      </p:grpSpPr>
      <p:sp>
        <p:nvSpPr>
          <p:cNvPr id="9" name="sketchy line">
            <a:extLst>
              <a:ext uri="{FF2B5EF4-FFF2-40B4-BE49-F238E27FC236}">
                <a16:creationId xmlns:a16="http://schemas.microsoft.com/office/drawing/2014/main" id="{872974DB-A6A8-889E-E4A5-8C066D541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CEBED1A-F1C2-6847-350D-5DB977266D59}"/>
              </a:ext>
            </a:extLst>
          </p:cNvPr>
          <p:cNvSpPr txBox="1">
            <a:spLocks/>
          </p:cNvSpPr>
          <p:nvPr/>
        </p:nvSpPr>
        <p:spPr>
          <a:xfrm>
            <a:off x="613610" y="4409749"/>
            <a:ext cx="4010741" cy="96875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rPr>
              <a:t>James 5:1-6</a:t>
            </a:r>
          </a:p>
        </p:txBody>
      </p:sp>
      <p:sp>
        <p:nvSpPr>
          <p:cNvPr id="14" name="Title 1">
            <a:extLst>
              <a:ext uri="{FF2B5EF4-FFF2-40B4-BE49-F238E27FC236}">
                <a16:creationId xmlns:a16="http://schemas.microsoft.com/office/drawing/2014/main" id="{809E954A-02BD-B77B-7FDB-808A178281BA}"/>
              </a:ext>
            </a:extLst>
          </p:cNvPr>
          <p:cNvSpPr>
            <a:spLocks noGrp="1"/>
          </p:cNvSpPr>
          <p:nvPr>
            <p:ph type="ctrTitle"/>
          </p:nvPr>
        </p:nvSpPr>
        <p:spPr>
          <a:xfrm>
            <a:off x="613611" y="2539690"/>
            <a:ext cx="4010741" cy="1666550"/>
          </a:xfrm>
        </p:spPr>
        <p:txBody>
          <a:bodyPr anchor="b">
            <a:normAutofit/>
          </a:bodyPr>
          <a:lstStyle/>
          <a:p>
            <a:r>
              <a:rPr lang="en-US" sz="4800" b="1" dirty="0">
                <a:solidFill>
                  <a:schemeClr val="bg1"/>
                </a:solidFill>
              </a:rPr>
              <a:t>Ruin for the Rich</a:t>
            </a:r>
          </a:p>
        </p:txBody>
      </p:sp>
      <p:pic>
        <p:nvPicPr>
          <p:cNvPr id="2" name="Picture 1" descr="A group of people in a court&#10;&#10;Description automatically generated">
            <a:extLst>
              <a:ext uri="{FF2B5EF4-FFF2-40B4-BE49-F238E27FC236}">
                <a16:creationId xmlns:a16="http://schemas.microsoft.com/office/drawing/2014/main" id="{181B6962-A31D-8720-38E5-B9B0048738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807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2FE8D53E-08B5-E3CD-FC59-80E953F04F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AC91DCC-C86A-9AB6-6C8C-D3B6E3574361}"/>
              </a:ext>
            </a:extLst>
          </p:cNvPr>
          <p:cNvSpPr txBox="1"/>
          <p:nvPr/>
        </p:nvSpPr>
        <p:spPr>
          <a:xfrm>
            <a:off x="81280" y="142241"/>
            <a:ext cx="11846560" cy="705642"/>
          </a:xfrm>
          <a:prstGeom prst="rect">
            <a:avLst/>
          </a:prstGeom>
          <a:noFill/>
        </p:spPr>
        <p:txBody>
          <a:bodyPr wrap="square">
            <a:spAutoFit/>
          </a:bodyPr>
          <a:lstStyle/>
          <a:p>
            <a:pPr algn="l">
              <a:lnSpc>
                <a:spcPct val="90000"/>
              </a:lnSpc>
            </a:pPr>
            <a:r>
              <a:rPr lang="en-US" sz="4400" i="0" baseline="30000" dirty="0">
                <a:effectLst/>
                <a:latin typeface="+mj-lt"/>
              </a:rPr>
              <a:t>1</a:t>
            </a:r>
            <a:r>
              <a:rPr lang="en-US" sz="4400" i="0" dirty="0">
                <a:effectLst/>
                <a:latin typeface="+mj-lt"/>
              </a:rPr>
              <a:t> Come now, you rich, </a:t>
            </a:r>
          </a:p>
        </p:txBody>
      </p:sp>
      <p:sp>
        <p:nvSpPr>
          <p:cNvPr id="2" name="TextBox 1">
            <a:extLst>
              <a:ext uri="{FF2B5EF4-FFF2-40B4-BE49-F238E27FC236}">
                <a16:creationId xmlns:a16="http://schemas.microsoft.com/office/drawing/2014/main" id="{82604F45-057C-AA10-CA43-496F0EDD7F5B}"/>
              </a:ext>
            </a:extLst>
          </p:cNvPr>
          <p:cNvSpPr txBox="1"/>
          <p:nvPr/>
        </p:nvSpPr>
        <p:spPr>
          <a:xfrm>
            <a:off x="0" y="4545764"/>
            <a:ext cx="12192000" cy="2312236"/>
          </a:xfrm>
          <a:prstGeom prst="rect">
            <a:avLst/>
          </a:prstGeom>
          <a:solidFill>
            <a:schemeClr val="tx1"/>
          </a:solidFill>
        </p:spPr>
        <p:txBody>
          <a:bodyPr wrap="square">
            <a:spAutoFit/>
          </a:bodyPr>
          <a:lstStyle/>
          <a:p>
            <a:pPr algn="ctr">
              <a:lnSpc>
                <a:spcPct val="90000"/>
              </a:lnSpc>
            </a:pPr>
            <a:endParaRPr lang="en-US" sz="4400" b="1" dirty="0">
              <a:solidFill>
                <a:schemeClr val="bg1"/>
              </a:solidFill>
              <a:ea typeface="Calibri" panose="020F0502020204030204" pitchFamily="34" charset="0"/>
            </a:endParaRPr>
          </a:p>
          <a:p>
            <a:pPr algn="ctr">
              <a:lnSpc>
                <a:spcPct val="90000"/>
              </a:lnSpc>
            </a:pPr>
            <a:r>
              <a:rPr lang="en-US" sz="7200" b="1" dirty="0">
                <a:solidFill>
                  <a:schemeClr val="bg1"/>
                </a:solidFill>
                <a:ea typeface="Calibri" panose="020F0502020204030204" pitchFamily="34" charset="0"/>
              </a:rPr>
              <a:t>Who are “the rich”</a:t>
            </a:r>
          </a:p>
          <a:p>
            <a:pPr algn="ctr">
              <a:lnSpc>
                <a:spcPct val="90000"/>
              </a:lnSpc>
            </a:pPr>
            <a:endParaRPr lang="en-US" sz="4400" b="1" dirty="0">
              <a:solidFill>
                <a:schemeClr val="bg1"/>
              </a:solidFill>
            </a:endParaRPr>
          </a:p>
        </p:txBody>
      </p:sp>
    </p:spTree>
    <p:extLst>
      <p:ext uri="{BB962C8B-B14F-4D97-AF65-F5344CB8AC3E}">
        <p14:creationId xmlns:p14="http://schemas.microsoft.com/office/powerpoint/2010/main" val="38731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0064251E-13A0-1AE8-5BCC-3C1F1495A6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054C29-C731-8D14-AB0F-4DCC3CC24A01}"/>
              </a:ext>
            </a:extLst>
          </p:cNvPr>
          <p:cNvSpPr txBox="1"/>
          <p:nvPr/>
        </p:nvSpPr>
        <p:spPr>
          <a:xfrm>
            <a:off x="81280" y="142241"/>
            <a:ext cx="11846560" cy="1315040"/>
          </a:xfrm>
          <a:prstGeom prst="rect">
            <a:avLst/>
          </a:prstGeom>
          <a:noFill/>
        </p:spPr>
        <p:txBody>
          <a:bodyPr wrap="square">
            <a:spAutoFit/>
          </a:bodyPr>
          <a:lstStyle/>
          <a:p>
            <a:pPr algn="l">
              <a:lnSpc>
                <a:spcPct val="90000"/>
              </a:lnSpc>
            </a:pPr>
            <a:r>
              <a:rPr lang="en-US" sz="4400" i="0" baseline="30000" dirty="0">
                <a:solidFill>
                  <a:schemeClr val="bg1">
                    <a:lumMod val="65000"/>
                  </a:schemeClr>
                </a:solidFill>
                <a:effectLst/>
                <a:latin typeface="+mj-lt"/>
              </a:rPr>
              <a:t>1</a:t>
            </a:r>
            <a:r>
              <a:rPr lang="en-US" sz="4400" i="0" dirty="0">
                <a:solidFill>
                  <a:schemeClr val="bg1">
                    <a:lumMod val="65000"/>
                  </a:schemeClr>
                </a:solidFill>
                <a:effectLst/>
                <a:latin typeface="+mj-lt"/>
              </a:rPr>
              <a:t> Come now, you rich, </a:t>
            </a:r>
            <a:r>
              <a:rPr lang="en-US" sz="4400" i="0" dirty="0">
                <a:effectLst/>
                <a:latin typeface="+mj-lt"/>
              </a:rPr>
              <a:t>weep and howl fo</a:t>
            </a:r>
            <a:r>
              <a:rPr lang="en-US" sz="4400" dirty="0">
                <a:latin typeface="+mj-lt"/>
              </a:rPr>
              <a:t>r the miseries </a:t>
            </a:r>
            <a:r>
              <a:rPr lang="en-US" sz="4400" i="0" dirty="0">
                <a:effectLst/>
                <a:latin typeface="+mj-lt"/>
              </a:rPr>
              <a:t>that are coming upon you. </a:t>
            </a:r>
          </a:p>
        </p:txBody>
      </p:sp>
      <p:sp>
        <p:nvSpPr>
          <p:cNvPr id="2" name="TextBox 1">
            <a:extLst>
              <a:ext uri="{FF2B5EF4-FFF2-40B4-BE49-F238E27FC236}">
                <a16:creationId xmlns:a16="http://schemas.microsoft.com/office/drawing/2014/main" id="{7C19FEDC-3E1A-8D45-6C9F-9854BF9427DB}"/>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Judgment Pronounced</a:t>
            </a:r>
          </a:p>
        </p:txBody>
      </p:sp>
    </p:spTree>
    <p:extLst>
      <p:ext uri="{BB962C8B-B14F-4D97-AF65-F5344CB8AC3E}">
        <p14:creationId xmlns:p14="http://schemas.microsoft.com/office/powerpoint/2010/main" val="7798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01592512-FFED-8942-9402-4F40D76864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BF75C7-2431-C85D-5D4B-71836083D01E}"/>
              </a:ext>
            </a:extLst>
          </p:cNvPr>
          <p:cNvSpPr txBox="1"/>
          <p:nvPr/>
        </p:nvSpPr>
        <p:spPr>
          <a:xfrm>
            <a:off x="81280" y="142241"/>
            <a:ext cx="11846560" cy="3143233"/>
          </a:xfrm>
          <a:prstGeom prst="rect">
            <a:avLst/>
          </a:prstGeom>
          <a:noFill/>
        </p:spPr>
        <p:txBody>
          <a:bodyPr wrap="square">
            <a:spAutoFit/>
          </a:bodyPr>
          <a:lstStyle/>
          <a:p>
            <a:pPr algn="l">
              <a:lnSpc>
                <a:spcPct val="90000"/>
              </a:lnSpc>
            </a:pPr>
            <a:r>
              <a:rPr lang="en-US" sz="4400" i="0" baseline="30000" dirty="0">
                <a:solidFill>
                  <a:schemeClr val="bg1">
                    <a:lumMod val="50000"/>
                  </a:schemeClr>
                </a:solidFill>
                <a:effectLst/>
                <a:latin typeface="+mj-lt"/>
              </a:rPr>
              <a:t>1</a:t>
            </a:r>
            <a:r>
              <a:rPr lang="en-US" sz="4400" i="0" dirty="0">
                <a:solidFill>
                  <a:schemeClr val="bg1">
                    <a:lumMod val="50000"/>
                  </a:schemeClr>
                </a:solidFill>
                <a:effectLst/>
                <a:latin typeface="+mj-lt"/>
              </a:rPr>
              <a:t> Come now, you rich, weep and howl fo</a:t>
            </a:r>
            <a:r>
              <a:rPr lang="en-US" sz="4400" dirty="0">
                <a:solidFill>
                  <a:schemeClr val="bg1">
                    <a:lumMod val="50000"/>
                  </a:schemeClr>
                </a:solidFill>
                <a:latin typeface="+mj-lt"/>
              </a:rPr>
              <a:t>r the miseries </a:t>
            </a:r>
            <a:r>
              <a:rPr lang="en-US" sz="4400" i="0" dirty="0">
                <a:solidFill>
                  <a:schemeClr val="bg1">
                    <a:lumMod val="50000"/>
                  </a:schemeClr>
                </a:solidFill>
                <a:effectLst/>
                <a:latin typeface="+mj-lt"/>
              </a:rPr>
              <a:t>that are coming upon you.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ea typeface="Calibri Light" panose="020F0302020204030204" pitchFamily="34" charset="0"/>
                <a:cs typeface="Calibri Light" panose="020F0302020204030204" pitchFamily="34" charset="0"/>
              </a:rPr>
              <a:t> 	</a:t>
            </a:r>
            <a:r>
              <a:rPr lang="en-US" sz="4400" i="0" baseline="30000" dirty="0">
                <a:effectLst/>
                <a:latin typeface="+mj-lt"/>
              </a:rPr>
              <a:t>2 </a:t>
            </a:r>
            <a:r>
              <a:rPr lang="en-US" sz="4400" b="1" i="1" dirty="0">
                <a:effectLst/>
                <a:latin typeface="+mj-lt"/>
              </a:rPr>
              <a:t>Your riches </a:t>
            </a:r>
            <a:r>
              <a:rPr lang="en-US" sz="4400" i="0" dirty="0">
                <a:effectLst/>
                <a:latin typeface="+mj-lt"/>
              </a:rPr>
              <a:t>have rotted and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rPr>
              <a:t> 	   </a:t>
            </a:r>
            <a:r>
              <a:rPr lang="en-US" sz="4400" b="1" i="1" dirty="0">
                <a:effectLst/>
                <a:latin typeface="+mj-lt"/>
              </a:rPr>
              <a:t>your garments </a:t>
            </a:r>
            <a:r>
              <a:rPr lang="en-US" sz="4400" i="0" dirty="0">
                <a:effectLst/>
                <a:latin typeface="+mj-lt"/>
              </a:rPr>
              <a:t>are moth-eaten.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ea typeface="Calibri Light" panose="020F0302020204030204" pitchFamily="34" charset="0"/>
                <a:cs typeface="Calibri Light" panose="020F0302020204030204" pitchFamily="34" charset="0"/>
              </a:rPr>
              <a:t> 	</a:t>
            </a:r>
            <a:r>
              <a:rPr lang="en-US" sz="4400" i="0" baseline="30000" dirty="0">
                <a:effectLst/>
                <a:latin typeface="+mj-lt"/>
              </a:rPr>
              <a:t>3 </a:t>
            </a:r>
            <a:r>
              <a:rPr lang="en-US" sz="4400" b="1" i="1" dirty="0">
                <a:effectLst/>
                <a:latin typeface="+mj-lt"/>
              </a:rPr>
              <a:t>Your gold </a:t>
            </a:r>
            <a:r>
              <a:rPr lang="en-US" sz="4400" i="0" dirty="0">
                <a:effectLst/>
                <a:latin typeface="+mj-lt"/>
              </a:rPr>
              <a:t>and silver have corroded, </a:t>
            </a:r>
          </a:p>
        </p:txBody>
      </p:sp>
      <p:sp>
        <p:nvSpPr>
          <p:cNvPr id="2" name="TextBox 1">
            <a:extLst>
              <a:ext uri="{FF2B5EF4-FFF2-40B4-BE49-F238E27FC236}">
                <a16:creationId xmlns:a16="http://schemas.microsoft.com/office/drawing/2014/main" id="{52F82473-D7BF-1BD0-96DF-7EF7EE807B50}"/>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Evidence Presented </a:t>
            </a:r>
          </a:p>
        </p:txBody>
      </p:sp>
    </p:spTree>
    <p:extLst>
      <p:ext uri="{BB962C8B-B14F-4D97-AF65-F5344CB8AC3E}">
        <p14:creationId xmlns:p14="http://schemas.microsoft.com/office/powerpoint/2010/main" val="271113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C8043B06-79AC-C209-5535-AAA3EBD6BCF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D97ECDA-9CC1-76A6-F4B1-DC5B1195F6A0}"/>
              </a:ext>
            </a:extLst>
          </p:cNvPr>
          <p:cNvSpPr txBox="1"/>
          <p:nvPr/>
        </p:nvSpPr>
        <p:spPr>
          <a:xfrm>
            <a:off x="2944795" y="6012960"/>
            <a:ext cx="2830362" cy="845040"/>
          </a:xfrm>
          <a:prstGeom prst="rect">
            <a:avLst/>
          </a:prstGeom>
          <a:noFill/>
        </p:spPr>
        <p:txBody>
          <a:bodyPr wrap="square">
            <a:spAutoFit/>
          </a:bodyPr>
          <a:lstStyle/>
          <a:p>
            <a:pPr algn="ctr">
              <a:lnSpc>
                <a:spcPct val="90000"/>
              </a:lnSpc>
            </a:pPr>
            <a:r>
              <a:rPr lang="en-US" sz="5400" dirty="0">
                <a:latin typeface="+mj-lt"/>
                <a:ea typeface="Calibri" panose="020F0502020204030204" pitchFamily="34" charset="0"/>
              </a:rPr>
              <a:t>evidence</a:t>
            </a:r>
          </a:p>
        </p:txBody>
      </p:sp>
      <p:sp>
        <p:nvSpPr>
          <p:cNvPr id="3" name="TextBox 2">
            <a:extLst>
              <a:ext uri="{FF2B5EF4-FFF2-40B4-BE49-F238E27FC236}">
                <a16:creationId xmlns:a16="http://schemas.microsoft.com/office/drawing/2014/main" id="{AA215930-8BEE-2F82-398F-F1031402CA04}"/>
              </a:ext>
            </a:extLst>
          </p:cNvPr>
          <p:cNvSpPr txBox="1"/>
          <p:nvPr/>
        </p:nvSpPr>
        <p:spPr>
          <a:xfrm>
            <a:off x="81280" y="142241"/>
            <a:ext cx="11846560" cy="3143233"/>
          </a:xfrm>
          <a:prstGeom prst="rect">
            <a:avLst/>
          </a:prstGeom>
          <a:noFill/>
        </p:spPr>
        <p:txBody>
          <a:bodyPr wrap="square">
            <a:spAutoFit/>
          </a:bodyPr>
          <a:lstStyle/>
          <a:p>
            <a:pPr algn="l">
              <a:lnSpc>
                <a:spcPct val="90000"/>
              </a:lnSpc>
            </a:pPr>
            <a:r>
              <a:rPr lang="en-US" sz="4400" i="0" baseline="30000" dirty="0">
                <a:solidFill>
                  <a:schemeClr val="bg1">
                    <a:lumMod val="50000"/>
                  </a:schemeClr>
                </a:solidFill>
                <a:effectLst/>
                <a:latin typeface="+mj-lt"/>
              </a:rPr>
              <a:t>1</a:t>
            </a:r>
            <a:r>
              <a:rPr lang="en-US" sz="4400" i="0" dirty="0">
                <a:solidFill>
                  <a:schemeClr val="bg1">
                    <a:lumMod val="50000"/>
                  </a:schemeClr>
                </a:solidFill>
                <a:effectLst/>
                <a:latin typeface="+mj-lt"/>
              </a:rPr>
              <a:t> Come now, you rich, weep and howl fo</a:t>
            </a:r>
            <a:r>
              <a:rPr lang="en-US" sz="4400" dirty="0">
                <a:solidFill>
                  <a:schemeClr val="bg1">
                    <a:lumMod val="50000"/>
                  </a:schemeClr>
                </a:solidFill>
                <a:latin typeface="+mj-lt"/>
              </a:rPr>
              <a:t>r the miseries </a:t>
            </a:r>
            <a:r>
              <a:rPr lang="en-US" sz="4400" i="0" dirty="0">
                <a:solidFill>
                  <a:schemeClr val="bg1">
                    <a:lumMod val="50000"/>
                  </a:schemeClr>
                </a:solidFill>
                <a:effectLst/>
                <a:latin typeface="+mj-lt"/>
              </a:rPr>
              <a:t>that are coming upon you.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ea typeface="Calibri Light" panose="020F0302020204030204" pitchFamily="34" charset="0"/>
                <a:cs typeface="Calibri Light" panose="020F0302020204030204" pitchFamily="34" charset="0"/>
              </a:rPr>
              <a:t> 	</a:t>
            </a:r>
            <a:r>
              <a:rPr lang="en-US" sz="4400" i="0" baseline="30000" dirty="0">
                <a:effectLst/>
                <a:latin typeface="+mj-lt"/>
              </a:rPr>
              <a:t>2 </a:t>
            </a:r>
            <a:r>
              <a:rPr lang="en-US" sz="4400" b="1" i="1" dirty="0">
                <a:effectLst/>
                <a:latin typeface="+mj-lt"/>
              </a:rPr>
              <a:t>Your riches </a:t>
            </a:r>
            <a:r>
              <a:rPr lang="en-US" sz="4400" i="0" dirty="0">
                <a:effectLst/>
                <a:latin typeface="+mj-lt"/>
              </a:rPr>
              <a:t>have rotted and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rPr>
              <a:t> 	   </a:t>
            </a:r>
            <a:r>
              <a:rPr lang="en-US" sz="4400" b="1" i="1" dirty="0">
                <a:effectLst/>
                <a:latin typeface="+mj-lt"/>
              </a:rPr>
              <a:t>your garments </a:t>
            </a:r>
            <a:r>
              <a:rPr lang="en-US" sz="4400" i="0" dirty="0">
                <a:effectLst/>
                <a:latin typeface="+mj-lt"/>
              </a:rPr>
              <a:t>are moth-eaten.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ea typeface="Calibri Light" panose="020F0302020204030204" pitchFamily="34" charset="0"/>
                <a:cs typeface="Calibri Light" panose="020F0302020204030204" pitchFamily="34" charset="0"/>
              </a:rPr>
              <a:t> 	</a:t>
            </a:r>
            <a:r>
              <a:rPr lang="en-US" sz="4400" i="0" baseline="30000" dirty="0">
                <a:effectLst/>
                <a:latin typeface="+mj-lt"/>
              </a:rPr>
              <a:t>3 </a:t>
            </a:r>
            <a:r>
              <a:rPr lang="en-US" sz="4400" b="1" i="1" dirty="0">
                <a:effectLst/>
                <a:latin typeface="+mj-lt"/>
              </a:rPr>
              <a:t>Your gold </a:t>
            </a:r>
            <a:r>
              <a:rPr lang="en-US" sz="4400" i="0" dirty="0">
                <a:effectLst/>
                <a:latin typeface="+mj-lt"/>
              </a:rPr>
              <a:t>and silver have corroded, </a:t>
            </a:r>
          </a:p>
        </p:txBody>
      </p:sp>
      <p:sp>
        <p:nvSpPr>
          <p:cNvPr id="5" name="TextBox 4">
            <a:extLst>
              <a:ext uri="{FF2B5EF4-FFF2-40B4-BE49-F238E27FC236}">
                <a16:creationId xmlns:a16="http://schemas.microsoft.com/office/drawing/2014/main" id="{83808FF2-2587-1356-D670-D8197B897357}"/>
              </a:ext>
            </a:extLst>
          </p:cNvPr>
          <p:cNvSpPr txBox="1"/>
          <p:nvPr/>
        </p:nvSpPr>
        <p:spPr>
          <a:xfrm>
            <a:off x="558800" y="3417821"/>
            <a:ext cx="10891520" cy="2311915"/>
          </a:xfrm>
          <a:prstGeom prst="rect">
            <a:avLst/>
          </a:prstGeom>
          <a:solidFill>
            <a:schemeClr val="tx2">
              <a:lumMod val="90000"/>
              <a:lumOff val="10000"/>
            </a:schemeClr>
          </a:solidFill>
        </p:spPr>
        <p:txBody>
          <a:bodyPr wrap="square">
            <a:spAutoFit/>
          </a:bodyPr>
          <a:lstStyle/>
          <a:p>
            <a:pPr>
              <a:lnSpc>
                <a:spcPct val="90000"/>
              </a:lnSpc>
            </a:pPr>
            <a:r>
              <a:rPr lang="en-US" sz="4000" dirty="0">
                <a:solidFill>
                  <a:schemeClr val="bg1"/>
                </a:solidFill>
                <a:latin typeface="+mj-lt"/>
              </a:rPr>
              <a:t>Matt. 6:19</a:t>
            </a:r>
            <a:r>
              <a:rPr lang="en-US" sz="4000" b="1" i="0" baseline="30000" dirty="0">
                <a:solidFill>
                  <a:schemeClr val="bg1"/>
                </a:solidFill>
                <a:effectLst/>
                <a:latin typeface="+mj-lt"/>
              </a:rPr>
              <a:t> </a:t>
            </a:r>
          </a:p>
          <a:p>
            <a:pPr>
              <a:lnSpc>
                <a:spcPct val="90000"/>
              </a:lnSpc>
            </a:pPr>
            <a:r>
              <a:rPr lang="en-US" sz="4000" b="1" baseline="30000" dirty="0">
                <a:solidFill>
                  <a:schemeClr val="bg1"/>
                </a:solidFill>
                <a:latin typeface="+mj-lt"/>
              </a:rPr>
              <a:t>	</a:t>
            </a:r>
            <a:r>
              <a:rPr lang="en-US" sz="4000" b="0" i="0" dirty="0">
                <a:solidFill>
                  <a:schemeClr val="bg1"/>
                </a:solidFill>
                <a:effectLst/>
                <a:latin typeface="+mj-lt"/>
              </a:rPr>
              <a:t>“Do not lay up for yourselves treasures on earth, 	   where moth and rust destroy</a:t>
            </a:r>
            <a:endParaRPr lang="en-US" sz="4000" dirty="0">
              <a:solidFill>
                <a:schemeClr val="bg1"/>
              </a:solidFill>
              <a:latin typeface="+mj-lt"/>
            </a:endParaRPr>
          </a:p>
          <a:p>
            <a:pPr>
              <a:lnSpc>
                <a:spcPct val="90000"/>
              </a:lnSpc>
            </a:pPr>
            <a:r>
              <a:rPr lang="en-US" sz="4000" b="0" i="0" dirty="0">
                <a:solidFill>
                  <a:schemeClr val="bg1"/>
                </a:solidFill>
                <a:effectLst/>
                <a:latin typeface="+mj-lt"/>
              </a:rPr>
              <a:t>	   and where thieves break in and steal, </a:t>
            </a:r>
            <a:endParaRPr lang="en-US" sz="4000" dirty="0">
              <a:solidFill>
                <a:schemeClr val="bg1"/>
              </a:solidFill>
              <a:latin typeface="+mj-lt"/>
            </a:endParaRPr>
          </a:p>
        </p:txBody>
      </p:sp>
      <p:sp>
        <p:nvSpPr>
          <p:cNvPr id="6" name="TextBox 5">
            <a:extLst>
              <a:ext uri="{FF2B5EF4-FFF2-40B4-BE49-F238E27FC236}">
                <a16:creationId xmlns:a16="http://schemas.microsoft.com/office/drawing/2014/main" id="{52595F44-1C08-FDC3-D823-095CD0F95B1E}"/>
              </a:ext>
            </a:extLst>
          </p:cNvPr>
          <p:cNvSpPr txBox="1"/>
          <p:nvPr/>
        </p:nvSpPr>
        <p:spPr>
          <a:xfrm>
            <a:off x="0" y="6012960"/>
            <a:ext cx="12204032"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Evidence Presented </a:t>
            </a:r>
          </a:p>
        </p:txBody>
      </p:sp>
    </p:spTree>
    <p:extLst>
      <p:ext uri="{BB962C8B-B14F-4D97-AF65-F5344CB8AC3E}">
        <p14:creationId xmlns:p14="http://schemas.microsoft.com/office/powerpoint/2010/main" val="71451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05E0FD63-BFE7-F54A-1DA4-FDD7F8F657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F0E3C1-7313-1705-755E-A2953D00667C}"/>
              </a:ext>
            </a:extLst>
          </p:cNvPr>
          <p:cNvSpPr txBox="1"/>
          <p:nvPr/>
        </p:nvSpPr>
        <p:spPr>
          <a:xfrm>
            <a:off x="81280" y="142241"/>
            <a:ext cx="11846560" cy="4971426"/>
          </a:xfrm>
          <a:prstGeom prst="rect">
            <a:avLst/>
          </a:prstGeom>
          <a:noFill/>
        </p:spPr>
        <p:txBody>
          <a:bodyPr wrap="square">
            <a:spAutoFit/>
          </a:bodyPr>
          <a:lstStyle/>
          <a:p>
            <a:pPr algn="l">
              <a:lnSpc>
                <a:spcPct val="90000"/>
              </a:lnSpc>
            </a:pPr>
            <a:r>
              <a:rPr lang="en-US" sz="4400" i="0" baseline="30000" dirty="0">
                <a:solidFill>
                  <a:schemeClr val="bg1">
                    <a:lumMod val="65000"/>
                  </a:schemeClr>
                </a:solidFill>
                <a:effectLst/>
                <a:latin typeface="+mj-lt"/>
              </a:rPr>
              <a:t>1</a:t>
            </a:r>
            <a:r>
              <a:rPr lang="en-US" sz="4400" i="0" dirty="0">
                <a:solidFill>
                  <a:schemeClr val="bg1">
                    <a:lumMod val="65000"/>
                  </a:schemeClr>
                </a:solidFill>
                <a:effectLst/>
                <a:latin typeface="+mj-lt"/>
              </a:rPr>
              <a:t> Come now, you rich, weep and howl fo</a:t>
            </a:r>
            <a:r>
              <a:rPr lang="en-US" sz="4400" dirty="0">
                <a:solidFill>
                  <a:schemeClr val="bg1">
                    <a:lumMod val="65000"/>
                  </a:schemeClr>
                </a:solidFill>
                <a:latin typeface="+mj-lt"/>
              </a:rPr>
              <a:t>r the miseries </a:t>
            </a:r>
            <a:r>
              <a:rPr lang="en-US" sz="4400" i="0" dirty="0">
                <a:solidFill>
                  <a:schemeClr val="bg1">
                    <a:lumMod val="65000"/>
                  </a:schemeClr>
                </a:solidFill>
                <a:effectLst/>
                <a:latin typeface="+mj-lt"/>
              </a:rPr>
              <a:t>that are coming upon you. </a:t>
            </a:r>
          </a:p>
          <a:p>
            <a:pPr algn="l">
              <a:lnSpc>
                <a:spcPct val="90000"/>
              </a:lnSpc>
            </a:pPr>
            <a:r>
              <a:rPr lang="en-US" sz="2800" dirty="0">
                <a:solidFill>
                  <a:schemeClr val="bg1">
                    <a:lumMod val="65000"/>
                  </a:schemeClr>
                </a:solidFill>
                <a:latin typeface="+mj-lt"/>
                <a:ea typeface="Calibri Light" panose="020F0302020204030204" pitchFamily="34" charset="0"/>
                <a:cs typeface="Calibri Light" panose="020F0302020204030204" pitchFamily="34" charset="0"/>
              </a:rPr>
              <a:t>●</a:t>
            </a:r>
            <a:r>
              <a:rPr lang="en-US" sz="4400" dirty="0">
                <a:solidFill>
                  <a:schemeClr val="bg1">
                    <a:lumMod val="65000"/>
                  </a:schemeClr>
                </a:solidFill>
                <a:latin typeface="+mj-lt"/>
                <a:ea typeface="Calibri Light" panose="020F0302020204030204" pitchFamily="34" charset="0"/>
                <a:cs typeface="Calibri Light" panose="020F0302020204030204" pitchFamily="34" charset="0"/>
              </a:rPr>
              <a:t> 	</a:t>
            </a:r>
            <a:r>
              <a:rPr lang="en-US" sz="4400" i="0" baseline="30000" dirty="0">
                <a:solidFill>
                  <a:schemeClr val="bg1">
                    <a:lumMod val="65000"/>
                  </a:schemeClr>
                </a:solidFill>
                <a:effectLst/>
                <a:latin typeface="+mj-lt"/>
              </a:rPr>
              <a:t>2 </a:t>
            </a:r>
            <a:r>
              <a:rPr lang="en-US" sz="4400" b="1" i="1" dirty="0">
                <a:solidFill>
                  <a:schemeClr val="bg1">
                    <a:lumMod val="65000"/>
                  </a:schemeClr>
                </a:solidFill>
                <a:effectLst/>
                <a:latin typeface="+mj-lt"/>
              </a:rPr>
              <a:t>Your riches </a:t>
            </a:r>
            <a:r>
              <a:rPr lang="en-US" sz="4400" i="0" dirty="0">
                <a:solidFill>
                  <a:schemeClr val="bg1">
                    <a:lumMod val="65000"/>
                  </a:schemeClr>
                </a:solidFill>
                <a:effectLst/>
                <a:latin typeface="+mj-lt"/>
              </a:rPr>
              <a:t>have rotted and </a:t>
            </a:r>
          </a:p>
          <a:p>
            <a:pPr algn="l">
              <a:lnSpc>
                <a:spcPct val="90000"/>
              </a:lnSpc>
            </a:pPr>
            <a:r>
              <a:rPr lang="en-US" sz="2800" dirty="0">
                <a:solidFill>
                  <a:schemeClr val="bg1">
                    <a:lumMod val="65000"/>
                  </a:schemeClr>
                </a:solidFill>
                <a:latin typeface="+mj-lt"/>
                <a:ea typeface="Calibri Light" panose="020F0302020204030204" pitchFamily="34" charset="0"/>
                <a:cs typeface="Calibri Light" panose="020F0302020204030204" pitchFamily="34" charset="0"/>
              </a:rPr>
              <a:t>●</a:t>
            </a:r>
            <a:r>
              <a:rPr lang="en-US" sz="4400" dirty="0">
                <a:solidFill>
                  <a:schemeClr val="bg1">
                    <a:lumMod val="65000"/>
                  </a:schemeClr>
                </a:solidFill>
                <a:latin typeface="+mj-lt"/>
              </a:rPr>
              <a:t> 	   </a:t>
            </a:r>
            <a:r>
              <a:rPr lang="en-US" sz="4400" b="1" i="1" dirty="0">
                <a:solidFill>
                  <a:schemeClr val="bg1">
                    <a:lumMod val="65000"/>
                  </a:schemeClr>
                </a:solidFill>
                <a:effectLst/>
                <a:latin typeface="+mj-lt"/>
              </a:rPr>
              <a:t>your garments </a:t>
            </a:r>
            <a:r>
              <a:rPr lang="en-US" sz="4400" i="0" dirty="0">
                <a:solidFill>
                  <a:schemeClr val="bg1">
                    <a:lumMod val="65000"/>
                  </a:schemeClr>
                </a:solidFill>
                <a:effectLst/>
                <a:latin typeface="+mj-lt"/>
              </a:rPr>
              <a:t>are moth-eaten. </a:t>
            </a:r>
          </a:p>
          <a:p>
            <a:pPr algn="l">
              <a:lnSpc>
                <a:spcPct val="90000"/>
              </a:lnSpc>
            </a:pPr>
            <a:r>
              <a:rPr lang="en-US" sz="2800" dirty="0">
                <a:latin typeface="+mj-lt"/>
                <a:ea typeface="Calibri Light" panose="020F0302020204030204" pitchFamily="34" charset="0"/>
                <a:cs typeface="Calibri Light" panose="020F0302020204030204" pitchFamily="34" charset="0"/>
              </a:rPr>
              <a:t>●</a:t>
            </a:r>
            <a:r>
              <a:rPr lang="en-US" sz="4400" dirty="0">
                <a:latin typeface="+mj-lt"/>
                <a:ea typeface="Calibri Light" panose="020F0302020204030204" pitchFamily="34" charset="0"/>
                <a:cs typeface="Calibri Light" panose="020F0302020204030204" pitchFamily="34" charset="0"/>
              </a:rPr>
              <a:t> 	</a:t>
            </a:r>
            <a:r>
              <a:rPr lang="en-US" sz="4400" i="0" baseline="30000" dirty="0">
                <a:effectLst/>
                <a:latin typeface="+mj-lt"/>
              </a:rPr>
              <a:t>3 </a:t>
            </a:r>
            <a:r>
              <a:rPr lang="en-US" sz="4400" b="1" i="1" dirty="0">
                <a:effectLst/>
                <a:latin typeface="+mj-lt"/>
              </a:rPr>
              <a:t>Your gold </a:t>
            </a:r>
            <a:r>
              <a:rPr lang="en-US" sz="4400" i="0" dirty="0">
                <a:effectLst/>
                <a:latin typeface="+mj-lt"/>
              </a:rPr>
              <a:t>and silver have corroded, </a:t>
            </a:r>
          </a:p>
          <a:p>
            <a:pPr>
              <a:lnSpc>
                <a:spcPct val="90000"/>
              </a:lnSpc>
            </a:pPr>
            <a:r>
              <a:rPr lang="en-US" sz="4400" i="0" dirty="0">
                <a:effectLst/>
                <a:latin typeface="+mj-lt"/>
              </a:rPr>
              <a:t>and their corrosion will be evidence against you and will eat your flesh like fire. </a:t>
            </a:r>
            <a:r>
              <a:rPr lang="en-US" sz="4400" dirty="0">
                <a:latin typeface="+mj-lt"/>
              </a:rPr>
              <a:t> You have laid up treasure in the last days.</a:t>
            </a:r>
            <a:endParaRPr lang="en-US" sz="4400" i="0" dirty="0">
              <a:effectLst/>
              <a:latin typeface="+mj-lt"/>
            </a:endParaRPr>
          </a:p>
        </p:txBody>
      </p:sp>
      <p:sp>
        <p:nvSpPr>
          <p:cNvPr id="2" name="TextBox 1">
            <a:extLst>
              <a:ext uri="{FF2B5EF4-FFF2-40B4-BE49-F238E27FC236}">
                <a16:creationId xmlns:a16="http://schemas.microsoft.com/office/drawing/2014/main" id="{4CCEEA96-7E01-446C-1E73-56FCEC42D967}"/>
              </a:ext>
            </a:extLst>
          </p:cNvPr>
          <p:cNvSpPr txBox="1"/>
          <p:nvPr/>
        </p:nvSpPr>
        <p:spPr>
          <a:xfrm>
            <a:off x="2134244" y="3119281"/>
            <a:ext cx="2365567" cy="707886"/>
          </a:xfrm>
          <a:prstGeom prst="rect">
            <a:avLst/>
          </a:prstGeom>
          <a:solidFill>
            <a:srgbClr val="E7EFF5"/>
          </a:solidFill>
          <a:ln>
            <a:noFill/>
          </a:ln>
        </p:spPr>
        <p:txBody>
          <a:bodyPr wrap="square">
            <a:spAutoFit/>
          </a:bodyPr>
          <a:lstStyle/>
          <a:p>
            <a:pPr algn="l"/>
            <a:r>
              <a:rPr lang="en-US" sz="3900" b="1" i="0" dirty="0">
                <a:solidFill>
                  <a:schemeClr val="accent5">
                    <a:lumMod val="75000"/>
                  </a:schemeClr>
                </a:solidFill>
                <a:effectLst/>
              </a:rPr>
              <a:t>corrosion </a:t>
            </a:r>
          </a:p>
        </p:txBody>
      </p:sp>
      <p:sp>
        <p:nvSpPr>
          <p:cNvPr id="4" name="TextBox 3">
            <a:extLst>
              <a:ext uri="{FF2B5EF4-FFF2-40B4-BE49-F238E27FC236}">
                <a16:creationId xmlns:a16="http://schemas.microsoft.com/office/drawing/2014/main" id="{9226064F-6FB7-AD88-5B02-0149B17DF0C3}"/>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Evidence Presented </a:t>
            </a:r>
          </a:p>
        </p:txBody>
      </p:sp>
      <p:sp>
        <p:nvSpPr>
          <p:cNvPr id="5" name="TextBox 4">
            <a:extLst>
              <a:ext uri="{FF2B5EF4-FFF2-40B4-BE49-F238E27FC236}">
                <a16:creationId xmlns:a16="http://schemas.microsoft.com/office/drawing/2014/main" id="{63A1CC65-8A17-B0F2-12C6-2CBE0B22E377}"/>
              </a:ext>
            </a:extLst>
          </p:cNvPr>
          <p:cNvSpPr txBox="1"/>
          <p:nvPr/>
        </p:nvSpPr>
        <p:spPr>
          <a:xfrm>
            <a:off x="5663932" y="3157621"/>
            <a:ext cx="2830362" cy="705642"/>
          </a:xfrm>
          <a:prstGeom prst="rect">
            <a:avLst/>
          </a:prstGeom>
          <a:noFill/>
        </p:spPr>
        <p:txBody>
          <a:bodyPr wrap="square">
            <a:spAutoFit/>
          </a:bodyPr>
          <a:lstStyle/>
          <a:p>
            <a:pPr algn="ctr">
              <a:lnSpc>
                <a:spcPct val="90000"/>
              </a:lnSpc>
            </a:pPr>
            <a:r>
              <a:rPr lang="en-US" sz="4400" dirty="0">
                <a:latin typeface="+mj-lt"/>
                <a:ea typeface="Calibri" panose="020F0502020204030204" pitchFamily="34" charset="0"/>
              </a:rPr>
              <a:t>evidence</a:t>
            </a:r>
          </a:p>
        </p:txBody>
      </p:sp>
    </p:spTree>
    <p:extLst>
      <p:ext uri="{BB962C8B-B14F-4D97-AF65-F5344CB8AC3E}">
        <p14:creationId xmlns:p14="http://schemas.microsoft.com/office/powerpoint/2010/main" val="668281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1C819-8237-1268-BA0A-987F3BBD4706}"/>
              </a:ext>
            </a:extLst>
          </p:cNvPr>
          <p:cNvPicPr>
            <a:picLocks noChangeAspect="1"/>
          </p:cNvPicPr>
          <p:nvPr/>
        </p:nvPicPr>
        <p:blipFill>
          <a:blip r:embed="rId2" cstate="email">
            <a:extLst>
              <a:ext uri="{28A0092B-C50C-407E-A947-70E740481C1C}">
                <a14:useLocalDpi xmlns:a14="http://schemas.microsoft.com/office/drawing/2010/main"/>
              </a:ext>
            </a:extLst>
          </a:blip>
          <a:srcRect l="9474" t="12048" r="6027" b="2980"/>
          <a:stretch/>
        </p:blipFill>
        <p:spPr>
          <a:xfrm>
            <a:off x="565183" y="268685"/>
            <a:ext cx="6223001" cy="4776309"/>
          </a:xfrm>
          <a:prstGeom prst="rect">
            <a:avLst/>
          </a:prstGeom>
        </p:spPr>
      </p:pic>
    </p:spTree>
    <p:extLst>
      <p:ext uri="{BB962C8B-B14F-4D97-AF65-F5344CB8AC3E}">
        <p14:creationId xmlns:p14="http://schemas.microsoft.com/office/powerpoint/2010/main" val="37806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92894-69A9-29B8-0691-7F2A005420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FBE9AE-6915-F36D-AD13-67DEDC04A58F}"/>
              </a:ext>
            </a:extLst>
          </p:cNvPr>
          <p:cNvSpPr txBox="1"/>
          <p:nvPr/>
        </p:nvSpPr>
        <p:spPr>
          <a:xfrm>
            <a:off x="222423" y="184719"/>
            <a:ext cx="9134937" cy="5078313"/>
          </a:xfrm>
          <a:prstGeom prst="rect">
            <a:avLst/>
          </a:prstGeom>
          <a:noFill/>
        </p:spPr>
        <p:txBody>
          <a:bodyPr wrap="square">
            <a:spAutoFit/>
          </a:bodyPr>
          <a:lstStyle/>
          <a:p>
            <a:r>
              <a:rPr lang="en-US" sz="3600" dirty="0">
                <a:solidFill>
                  <a:srgbClr val="000000"/>
                </a:solidFill>
                <a:latin typeface="+mj-lt"/>
              </a:rPr>
              <a:t>3</a:t>
            </a:r>
            <a:r>
              <a:rPr lang="en-US" sz="3600" b="0" i="0" dirty="0">
                <a:solidFill>
                  <a:srgbClr val="000000"/>
                </a:solidFill>
                <a:effectLst/>
                <a:latin typeface="+mj-lt"/>
              </a:rPr>
              <a:t>:</a:t>
            </a:r>
            <a:r>
              <a:rPr lang="en-US" sz="3600" dirty="0">
                <a:solidFill>
                  <a:srgbClr val="000000"/>
                </a:solidFill>
                <a:latin typeface="+mj-lt"/>
              </a:rPr>
              <a:t>8</a:t>
            </a:r>
            <a:r>
              <a:rPr lang="en-US" sz="3600" b="0" i="0" dirty="0">
                <a:solidFill>
                  <a:srgbClr val="000000"/>
                </a:solidFill>
                <a:effectLst/>
                <a:latin typeface="+mj-lt"/>
              </a:rPr>
              <a:t>    </a:t>
            </a:r>
            <a:r>
              <a:rPr lang="en-US" sz="3600" dirty="0">
                <a:solidFill>
                  <a:srgbClr val="000000"/>
                </a:solidFill>
                <a:latin typeface="+mj-lt"/>
              </a:rPr>
              <a:t>but no human being can tame the tongue. </a:t>
            </a:r>
          </a:p>
          <a:p>
            <a:pPr algn="r"/>
            <a:r>
              <a:rPr lang="en-US" sz="3600" dirty="0">
                <a:solidFill>
                  <a:srgbClr val="000000"/>
                </a:solidFill>
                <a:latin typeface="+mj-lt"/>
              </a:rPr>
              <a:t>                               It is a restless evil, full of deadly   </a:t>
            </a:r>
          </a:p>
          <a:p>
            <a:endParaRPr lang="en-US" sz="3600" b="0" i="0" dirty="0">
              <a:solidFill>
                <a:srgbClr val="000000"/>
              </a:solidFill>
              <a:effectLst/>
              <a:latin typeface="+mj-lt"/>
            </a:endParaRPr>
          </a:p>
          <a:p>
            <a:r>
              <a:rPr lang="en-US" sz="3600" dirty="0">
                <a:solidFill>
                  <a:srgbClr val="000000"/>
                </a:solidFill>
                <a:latin typeface="+mj-lt"/>
              </a:rPr>
              <a:t>5:3   Your gold and silver have corroded, and their</a:t>
            </a:r>
          </a:p>
          <a:p>
            <a:r>
              <a:rPr lang="en-US" sz="3600" dirty="0">
                <a:solidFill>
                  <a:srgbClr val="000000"/>
                </a:solidFill>
                <a:latin typeface="+mj-lt"/>
              </a:rPr>
              <a:t>          will be evidence against you</a:t>
            </a:r>
          </a:p>
          <a:p>
            <a:endParaRPr lang="en-US" sz="3600" b="0" i="0" dirty="0">
              <a:solidFill>
                <a:srgbClr val="000000"/>
              </a:solidFill>
              <a:effectLst/>
              <a:latin typeface="+mj-lt"/>
            </a:endParaRPr>
          </a:p>
          <a:p>
            <a:r>
              <a:rPr lang="en-US" sz="3600" dirty="0">
                <a:solidFill>
                  <a:srgbClr val="000000"/>
                </a:solidFill>
                <a:latin typeface="+mj-lt"/>
              </a:rPr>
              <a:t>Rom 3:13  “Their throat is an open grave; </a:t>
            </a:r>
          </a:p>
          <a:p>
            <a:pPr algn="r"/>
            <a:r>
              <a:rPr lang="en-US" sz="3600" dirty="0">
                <a:solidFill>
                  <a:srgbClr val="000000"/>
                </a:solidFill>
                <a:latin typeface="+mj-lt"/>
              </a:rPr>
              <a:t>                    they use their tongues to deceive.” “The</a:t>
            </a:r>
          </a:p>
          <a:p>
            <a:r>
              <a:rPr lang="en-US" sz="3600" dirty="0">
                <a:solidFill>
                  <a:srgbClr val="000000"/>
                </a:solidFill>
                <a:latin typeface="+mj-lt"/>
              </a:rPr>
              <a:t>                           of asps is under their lips.”</a:t>
            </a:r>
            <a:endParaRPr lang="en-US" sz="3600" b="0" i="0" dirty="0">
              <a:solidFill>
                <a:srgbClr val="000000"/>
              </a:solidFill>
              <a:effectLst/>
              <a:latin typeface="+mj-lt"/>
            </a:endParaRPr>
          </a:p>
        </p:txBody>
      </p:sp>
      <p:sp>
        <p:nvSpPr>
          <p:cNvPr id="6" name="TextBox 5">
            <a:extLst>
              <a:ext uri="{FF2B5EF4-FFF2-40B4-BE49-F238E27FC236}">
                <a16:creationId xmlns:a16="http://schemas.microsoft.com/office/drawing/2014/main" id="{B406B81A-87CD-2547-5685-EBE9D006F17E}"/>
              </a:ext>
            </a:extLst>
          </p:cNvPr>
          <p:cNvSpPr txBox="1"/>
          <p:nvPr/>
        </p:nvSpPr>
        <p:spPr>
          <a:xfrm>
            <a:off x="0" y="5384948"/>
            <a:ext cx="12192000" cy="1200329"/>
          </a:xfrm>
          <a:prstGeom prst="rect">
            <a:avLst/>
          </a:prstGeom>
          <a:noFill/>
        </p:spPr>
        <p:txBody>
          <a:bodyPr wrap="square">
            <a:spAutoFit/>
          </a:bodyPr>
          <a:lstStyle/>
          <a:p>
            <a:pPr algn="ctr">
              <a:lnSpc>
                <a:spcPct val="90000"/>
              </a:lnSpc>
            </a:pPr>
            <a:r>
              <a:rPr lang="el-GR" sz="8000" b="1" dirty="0">
                <a:latin typeface="+mj-lt"/>
              </a:rPr>
              <a:t>ἰός</a:t>
            </a:r>
            <a:r>
              <a:rPr lang="en-US" sz="8000" b="1" dirty="0">
                <a:latin typeface="+mj-lt"/>
              </a:rPr>
              <a:t>   </a:t>
            </a:r>
            <a:r>
              <a:rPr lang="en-US" sz="8000" b="1" dirty="0" err="1">
                <a:latin typeface="+mj-lt"/>
              </a:rPr>
              <a:t>ee-os</a:t>
            </a:r>
            <a:r>
              <a:rPr lang="en-US" sz="8000" b="1" dirty="0">
                <a:latin typeface="+mj-lt"/>
              </a:rPr>
              <a:t>'</a:t>
            </a:r>
            <a:endParaRPr lang="el-GR" sz="4000" b="1" dirty="0">
              <a:latin typeface="+mj-lt"/>
            </a:endParaRPr>
          </a:p>
        </p:txBody>
      </p:sp>
      <p:sp>
        <p:nvSpPr>
          <p:cNvPr id="8" name="TextBox 7">
            <a:extLst>
              <a:ext uri="{FF2B5EF4-FFF2-40B4-BE49-F238E27FC236}">
                <a16:creationId xmlns:a16="http://schemas.microsoft.com/office/drawing/2014/main" id="{F73F6D29-0C57-F698-98B5-23DD98C94DA0}"/>
              </a:ext>
            </a:extLst>
          </p:cNvPr>
          <p:cNvSpPr txBox="1"/>
          <p:nvPr/>
        </p:nvSpPr>
        <p:spPr>
          <a:xfrm>
            <a:off x="9718385" y="1834980"/>
            <a:ext cx="2349739" cy="646331"/>
          </a:xfrm>
          <a:prstGeom prst="rect">
            <a:avLst/>
          </a:prstGeom>
          <a:noFill/>
          <a:ln>
            <a:noFill/>
          </a:ln>
        </p:spPr>
        <p:txBody>
          <a:bodyPr wrap="square">
            <a:spAutoFit/>
          </a:bodyPr>
          <a:lstStyle/>
          <a:p>
            <a:pPr algn="l"/>
            <a:r>
              <a:rPr lang="en-US" sz="3600" b="0" i="0" dirty="0">
                <a:solidFill>
                  <a:schemeClr val="accent5">
                    <a:lumMod val="75000"/>
                  </a:schemeClr>
                </a:solidFill>
                <a:effectLst/>
                <a:latin typeface="Aptos Black" panose="020B0004020202020204" pitchFamily="34" charset="0"/>
              </a:rPr>
              <a:t>corrosion </a:t>
            </a:r>
          </a:p>
        </p:txBody>
      </p:sp>
      <p:sp>
        <p:nvSpPr>
          <p:cNvPr id="11" name="TextBox 10">
            <a:extLst>
              <a:ext uri="{FF2B5EF4-FFF2-40B4-BE49-F238E27FC236}">
                <a16:creationId xmlns:a16="http://schemas.microsoft.com/office/drawing/2014/main" id="{BC84DEDE-1502-323B-89D8-4EDE0D47E08E}"/>
              </a:ext>
            </a:extLst>
          </p:cNvPr>
          <p:cNvSpPr txBox="1"/>
          <p:nvPr/>
        </p:nvSpPr>
        <p:spPr>
          <a:xfrm>
            <a:off x="9712959" y="736389"/>
            <a:ext cx="2144584" cy="646331"/>
          </a:xfrm>
          <a:prstGeom prst="rect">
            <a:avLst/>
          </a:prstGeom>
          <a:noFill/>
          <a:ln>
            <a:noFill/>
          </a:ln>
        </p:spPr>
        <p:txBody>
          <a:bodyPr wrap="square">
            <a:spAutoFit/>
          </a:bodyPr>
          <a:lstStyle/>
          <a:p>
            <a:pPr algn="l"/>
            <a:r>
              <a:rPr lang="en-US" sz="3600" b="0" i="0" dirty="0">
                <a:solidFill>
                  <a:schemeClr val="accent5">
                    <a:lumMod val="75000"/>
                  </a:schemeClr>
                </a:solidFill>
                <a:effectLst/>
                <a:latin typeface="Aptos Black" panose="020B0004020202020204" pitchFamily="34" charset="0"/>
              </a:rPr>
              <a:t>poison </a:t>
            </a:r>
          </a:p>
        </p:txBody>
      </p:sp>
      <p:sp>
        <p:nvSpPr>
          <p:cNvPr id="13" name="TextBox 12">
            <a:extLst>
              <a:ext uri="{FF2B5EF4-FFF2-40B4-BE49-F238E27FC236}">
                <a16:creationId xmlns:a16="http://schemas.microsoft.com/office/drawing/2014/main" id="{2D6F7125-D116-24A4-BC81-05E103C683EF}"/>
              </a:ext>
            </a:extLst>
          </p:cNvPr>
          <p:cNvSpPr txBox="1"/>
          <p:nvPr/>
        </p:nvSpPr>
        <p:spPr>
          <a:xfrm>
            <a:off x="9712960" y="4043364"/>
            <a:ext cx="2144584" cy="646331"/>
          </a:xfrm>
          <a:prstGeom prst="rect">
            <a:avLst/>
          </a:prstGeom>
          <a:noFill/>
          <a:ln>
            <a:noFill/>
          </a:ln>
        </p:spPr>
        <p:txBody>
          <a:bodyPr wrap="square">
            <a:spAutoFit/>
          </a:bodyPr>
          <a:lstStyle/>
          <a:p>
            <a:pPr algn="l"/>
            <a:r>
              <a:rPr lang="en-US" sz="3600" b="0" i="0" dirty="0">
                <a:solidFill>
                  <a:schemeClr val="accent5">
                    <a:lumMod val="75000"/>
                  </a:schemeClr>
                </a:solidFill>
                <a:effectLst/>
                <a:latin typeface="Aptos Black" panose="020B0004020202020204" pitchFamily="34" charset="0"/>
              </a:rPr>
              <a:t>venom </a:t>
            </a:r>
          </a:p>
        </p:txBody>
      </p:sp>
      <p:sp>
        <p:nvSpPr>
          <p:cNvPr id="4" name="TextBox 3">
            <a:extLst>
              <a:ext uri="{FF2B5EF4-FFF2-40B4-BE49-F238E27FC236}">
                <a16:creationId xmlns:a16="http://schemas.microsoft.com/office/drawing/2014/main" id="{1D1F6C3B-FAC4-17A7-8E3F-486652A655CA}"/>
              </a:ext>
            </a:extLst>
          </p:cNvPr>
          <p:cNvSpPr txBox="1"/>
          <p:nvPr/>
        </p:nvSpPr>
        <p:spPr>
          <a:xfrm>
            <a:off x="5423233" y="1413583"/>
            <a:ext cx="3419978" cy="646331"/>
          </a:xfrm>
          <a:prstGeom prst="rect">
            <a:avLst/>
          </a:prstGeom>
          <a:noFill/>
        </p:spPr>
        <p:txBody>
          <a:bodyPr wrap="square">
            <a:spAutoFit/>
          </a:bodyPr>
          <a:lstStyle/>
          <a:p>
            <a:r>
              <a:rPr lang="el-GR" sz="3600" b="1" i="0" dirty="0">
                <a:solidFill>
                  <a:srgbClr val="0A0A0A"/>
                </a:solidFill>
                <a:effectLst/>
                <a:latin typeface="blbGentium"/>
              </a:rPr>
              <a:t>Κατιόω</a:t>
            </a:r>
            <a:r>
              <a:rPr lang="en-US" sz="3600" b="1" i="0" dirty="0">
                <a:solidFill>
                  <a:srgbClr val="0A0A0A"/>
                </a:solidFill>
                <a:effectLst/>
                <a:latin typeface="blbGentium"/>
              </a:rPr>
              <a:t> (rusted)</a:t>
            </a:r>
            <a:endParaRPr lang="en-US" sz="3600" b="1" dirty="0"/>
          </a:p>
        </p:txBody>
      </p:sp>
    </p:spTree>
    <p:extLst>
      <p:ext uri="{BB962C8B-B14F-4D97-AF65-F5344CB8AC3E}">
        <p14:creationId xmlns:p14="http://schemas.microsoft.com/office/powerpoint/2010/main" val="804128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5D77D3-2000-0F05-DFE6-A8C5FBB20A77}"/>
              </a:ext>
            </a:extLst>
          </p:cNvPr>
          <p:cNvSpPr txBox="1"/>
          <p:nvPr/>
        </p:nvSpPr>
        <p:spPr>
          <a:xfrm>
            <a:off x="0" y="252851"/>
            <a:ext cx="11622505" cy="4527906"/>
          </a:xfrm>
          <a:prstGeom prst="rect">
            <a:avLst/>
          </a:prstGeom>
          <a:noFill/>
        </p:spPr>
        <p:txBody>
          <a:bodyPr wrap="square">
            <a:spAutoFit/>
          </a:bodyPr>
          <a:lstStyle/>
          <a:p>
            <a:pPr algn="l">
              <a:lnSpc>
                <a:spcPct val="90000"/>
              </a:lnSpc>
            </a:pPr>
            <a:r>
              <a:rPr lang="en-US" sz="4000" b="1" i="1" dirty="0">
                <a:effectLst/>
                <a:latin typeface="+mj-lt"/>
              </a:rPr>
              <a:t>Your gold </a:t>
            </a:r>
            <a:r>
              <a:rPr lang="en-US" sz="4000" i="0" dirty="0">
                <a:effectLst/>
                <a:latin typeface="+mj-lt"/>
              </a:rPr>
              <a:t>and silver have corroded, and their corrosion will be evidence against you and will eat your flesh like fire. </a:t>
            </a:r>
            <a:r>
              <a:rPr lang="en-US" sz="4000" dirty="0">
                <a:latin typeface="+mj-lt"/>
              </a:rPr>
              <a:t> You have laid up treasure in the last days. (ESV)</a:t>
            </a:r>
          </a:p>
          <a:p>
            <a:pPr algn="l">
              <a:lnSpc>
                <a:spcPct val="90000"/>
              </a:lnSpc>
            </a:pPr>
            <a:endParaRPr lang="en-US" sz="4000" i="0" dirty="0">
              <a:effectLst/>
              <a:latin typeface="+mj-lt"/>
            </a:endParaRPr>
          </a:p>
          <a:p>
            <a:pPr algn="l">
              <a:lnSpc>
                <a:spcPct val="90000"/>
              </a:lnSpc>
            </a:pPr>
            <a:r>
              <a:rPr lang="en-US" sz="4000" dirty="0">
                <a:latin typeface="+mj-lt"/>
              </a:rPr>
              <a:t>Your gold and silver are corroded. The very wealth you were counting on will eat away your flesh like fire. This corroded treasure you have hoarded will testify against you on the day of judgment. (NLT)</a:t>
            </a:r>
            <a:endParaRPr lang="en-US" sz="4000" i="0" dirty="0">
              <a:effectLst/>
              <a:latin typeface="+mj-lt"/>
            </a:endParaRPr>
          </a:p>
        </p:txBody>
      </p:sp>
      <p:sp>
        <p:nvSpPr>
          <p:cNvPr id="5" name="TextBox 4">
            <a:extLst>
              <a:ext uri="{FF2B5EF4-FFF2-40B4-BE49-F238E27FC236}">
                <a16:creationId xmlns:a16="http://schemas.microsoft.com/office/drawing/2014/main" id="{13F01D07-A25B-FB25-BD22-E9E80D338BA2}"/>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Evidence Presented </a:t>
            </a:r>
          </a:p>
        </p:txBody>
      </p:sp>
    </p:spTree>
    <p:extLst>
      <p:ext uri="{BB962C8B-B14F-4D97-AF65-F5344CB8AC3E}">
        <p14:creationId xmlns:p14="http://schemas.microsoft.com/office/powerpoint/2010/main" val="36252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645F622E-9ED6-4E5C-C767-4DAF7E0715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F7558D-8CE4-AE9A-E0EF-94C403A5B510}"/>
              </a:ext>
            </a:extLst>
          </p:cNvPr>
          <p:cNvSpPr txBox="1"/>
          <p:nvPr/>
        </p:nvSpPr>
        <p:spPr>
          <a:xfrm>
            <a:off x="81280" y="142241"/>
            <a:ext cx="12039600" cy="2865913"/>
          </a:xfrm>
          <a:prstGeom prst="rect">
            <a:avLst/>
          </a:prstGeom>
          <a:noFill/>
        </p:spPr>
        <p:txBody>
          <a:bodyPr wrap="square">
            <a:spAutoFit/>
          </a:bodyPr>
          <a:lstStyle/>
          <a:p>
            <a:pPr algn="l">
              <a:lnSpc>
                <a:spcPct val="90000"/>
              </a:lnSpc>
            </a:pPr>
            <a:r>
              <a:rPr lang="en-US" sz="4000" i="0" baseline="30000" dirty="0">
                <a:effectLst/>
                <a:latin typeface="Aptos Narrow" panose="020B0004020202020204" pitchFamily="34" charset="0"/>
              </a:rPr>
              <a:t>4 </a:t>
            </a:r>
            <a:r>
              <a:rPr lang="en-US" sz="4000" i="0" dirty="0">
                <a:effectLst/>
                <a:latin typeface="Aptos Narrow" panose="020B0004020202020204" pitchFamily="34" charset="0"/>
              </a:rPr>
              <a:t>Behold, the wages of the laborers who mowed your fields, </a:t>
            </a:r>
          </a:p>
          <a:p>
            <a:pPr lvl="1">
              <a:lnSpc>
                <a:spcPct val="90000"/>
              </a:lnSpc>
            </a:pPr>
            <a:r>
              <a:rPr lang="en-US" sz="4000" i="0" dirty="0">
                <a:effectLst/>
                <a:latin typeface="Aptos Narrow" panose="020B0004020202020204" pitchFamily="34" charset="0"/>
              </a:rPr>
              <a:t>	</a:t>
            </a:r>
            <a:r>
              <a:rPr lang="en-US" sz="4000" i="1" dirty="0">
                <a:effectLst/>
                <a:latin typeface="+mj-lt"/>
              </a:rPr>
              <a:t>which you kept back by fraud, </a:t>
            </a:r>
          </a:p>
          <a:p>
            <a:pPr lvl="1">
              <a:lnSpc>
                <a:spcPct val="90000"/>
              </a:lnSpc>
            </a:pPr>
            <a:r>
              <a:rPr lang="en-US" sz="4000" i="0" dirty="0">
                <a:effectLst/>
                <a:latin typeface="+mj-lt"/>
              </a:rPr>
              <a:t>are crying out against you, </a:t>
            </a:r>
          </a:p>
          <a:p>
            <a:pPr lvl="6">
              <a:lnSpc>
                <a:spcPct val="90000"/>
              </a:lnSpc>
            </a:pPr>
            <a:r>
              <a:rPr lang="en-US" sz="4000" i="0" dirty="0">
                <a:effectLst/>
                <a:latin typeface="+mj-lt"/>
              </a:rPr>
              <a:t>and the cries of the harvesters have reached the ears of the Lord of hosts.  </a:t>
            </a:r>
          </a:p>
        </p:txBody>
      </p:sp>
      <p:sp>
        <p:nvSpPr>
          <p:cNvPr id="2" name="TextBox 1">
            <a:extLst>
              <a:ext uri="{FF2B5EF4-FFF2-40B4-BE49-F238E27FC236}">
                <a16:creationId xmlns:a16="http://schemas.microsoft.com/office/drawing/2014/main" id="{2F9555C1-FC8B-85DB-18F9-86039DD59115}"/>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Testimony Provided</a:t>
            </a:r>
          </a:p>
        </p:txBody>
      </p:sp>
    </p:spTree>
    <p:extLst>
      <p:ext uri="{BB962C8B-B14F-4D97-AF65-F5344CB8AC3E}">
        <p14:creationId xmlns:p14="http://schemas.microsoft.com/office/powerpoint/2010/main" val="7380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15887504-2254-8E26-DC14-84611195EF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BE10C8-E4AA-B39A-08AA-2920C5BF1E9E}"/>
              </a:ext>
            </a:extLst>
          </p:cNvPr>
          <p:cNvSpPr txBox="1"/>
          <p:nvPr/>
        </p:nvSpPr>
        <p:spPr>
          <a:xfrm>
            <a:off x="81280" y="142241"/>
            <a:ext cx="12039600" cy="5081904"/>
          </a:xfrm>
          <a:prstGeom prst="rect">
            <a:avLst/>
          </a:prstGeom>
          <a:noFill/>
        </p:spPr>
        <p:txBody>
          <a:bodyPr wrap="square">
            <a:spAutoFit/>
          </a:bodyPr>
          <a:lstStyle/>
          <a:p>
            <a:pPr algn="l">
              <a:lnSpc>
                <a:spcPct val="90000"/>
              </a:lnSpc>
            </a:pPr>
            <a:r>
              <a:rPr lang="en-US" sz="4000" i="0" baseline="30000" dirty="0">
                <a:solidFill>
                  <a:schemeClr val="bg1">
                    <a:lumMod val="65000"/>
                  </a:schemeClr>
                </a:solidFill>
                <a:effectLst/>
                <a:latin typeface="Aptos Narrow" panose="020B0004020202020204" pitchFamily="34" charset="0"/>
              </a:rPr>
              <a:t>4 </a:t>
            </a:r>
            <a:r>
              <a:rPr lang="en-US" sz="4000" i="0" dirty="0">
                <a:solidFill>
                  <a:schemeClr val="bg1">
                    <a:lumMod val="65000"/>
                  </a:schemeClr>
                </a:solidFill>
                <a:effectLst/>
                <a:latin typeface="Aptos Narrow" panose="020B0004020202020204" pitchFamily="34" charset="0"/>
              </a:rPr>
              <a:t>Behold, the wages of the laborers who mowed your fields, </a:t>
            </a:r>
          </a:p>
          <a:p>
            <a:pPr lvl="1">
              <a:lnSpc>
                <a:spcPct val="90000"/>
              </a:lnSpc>
            </a:pPr>
            <a:r>
              <a:rPr lang="en-US" sz="4000" i="0" dirty="0">
                <a:solidFill>
                  <a:schemeClr val="bg1">
                    <a:lumMod val="65000"/>
                  </a:schemeClr>
                </a:solidFill>
                <a:effectLst/>
                <a:latin typeface="Aptos Narrow" panose="020B0004020202020204" pitchFamily="34" charset="0"/>
              </a:rPr>
              <a:t>	</a:t>
            </a:r>
            <a:r>
              <a:rPr lang="en-US" sz="4000" i="1" dirty="0">
                <a:solidFill>
                  <a:schemeClr val="bg1">
                    <a:lumMod val="65000"/>
                  </a:schemeClr>
                </a:solidFill>
                <a:effectLst/>
                <a:latin typeface="+mj-lt"/>
              </a:rPr>
              <a:t>which you kept back by fraud, </a:t>
            </a:r>
          </a:p>
          <a:p>
            <a:pPr lvl="1">
              <a:lnSpc>
                <a:spcPct val="90000"/>
              </a:lnSpc>
            </a:pPr>
            <a:r>
              <a:rPr lang="en-US" sz="4000" i="0" dirty="0">
                <a:solidFill>
                  <a:schemeClr val="bg1">
                    <a:lumMod val="65000"/>
                  </a:schemeClr>
                </a:solidFill>
                <a:effectLst/>
                <a:latin typeface="+mj-lt"/>
              </a:rPr>
              <a:t>are crying out against you, </a:t>
            </a:r>
          </a:p>
          <a:p>
            <a:pPr lvl="6">
              <a:lnSpc>
                <a:spcPct val="90000"/>
              </a:lnSpc>
            </a:pPr>
            <a:r>
              <a:rPr lang="en-US" sz="4000" i="0" dirty="0">
                <a:solidFill>
                  <a:schemeClr val="bg1">
                    <a:lumMod val="65000"/>
                  </a:schemeClr>
                </a:solidFill>
                <a:effectLst/>
                <a:latin typeface="+mj-lt"/>
              </a:rPr>
              <a:t>and the cries of the harvesters have reached the ears of the Lord of hosts.  </a:t>
            </a:r>
          </a:p>
          <a:p>
            <a:pPr algn="l">
              <a:lnSpc>
                <a:spcPct val="90000"/>
              </a:lnSpc>
            </a:pPr>
            <a:r>
              <a:rPr lang="en-US" sz="4000" dirty="0">
                <a:latin typeface="+mj-lt"/>
                <a:ea typeface="Calibri Light" panose="020F0302020204030204" pitchFamily="34" charset="0"/>
                <a:cs typeface="Calibri Light" panose="020F0302020204030204" pitchFamily="34" charset="0"/>
              </a:rPr>
              <a:t>● </a:t>
            </a:r>
            <a:r>
              <a:rPr lang="en-US" sz="4000" i="0" baseline="30000" dirty="0">
                <a:effectLst/>
                <a:latin typeface="+mj-lt"/>
              </a:rPr>
              <a:t>5  </a:t>
            </a:r>
            <a:r>
              <a:rPr lang="en-US" sz="4000" b="1" i="1" dirty="0">
                <a:effectLst/>
                <a:latin typeface="+mj-lt"/>
              </a:rPr>
              <a:t>You have </a:t>
            </a:r>
            <a:r>
              <a:rPr lang="en-US" sz="4000" i="0" spc="-150" dirty="0">
                <a:effectLst/>
                <a:latin typeface="Aptos Narrow" panose="020B0004020202020204" pitchFamily="34" charset="0"/>
              </a:rPr>
              <a:t>lived on the earth in luxury and in self-indulgence.</a:t>
            </a:r>
            <a:r>
              <a:rPr lang="en-US" sz="4000" i="0" dirty="0">
                <a:effectLst/>
                <a:latin typeface="Aptos Narrow" panose="020B0004020202020204" pitchFamily="34" charset="0"/>
              </a:rPr>
              <a:t>   </a:t>
            </a:r>
          </a:p>
          <a:p>
            <a:pPr algn="l">
              <a:lnSpc>
                <a:spcPct val="90000"/>
              </a:lnSpc>
            </a:pPr>
            <a:r>
              <a:rPr lang="en-US" sz="4000" dirty="0">
                <a:latin typeface="+mj-lt"/>
                <a:ea typeface="Calibri Light" panose="020F0302020204030204" pitchFamily="34" charset="0"/>
                <a:cs typeface="Calibri Light" panose="020F0302020204030204" pitchFamily="34" charset="0"/>
              </a:rPr>
              <a:t>●    </a:t>
            </a:r>
            <a:r>
              <a:rPr lang="en-US" sz="4000" b="1" i="1" dirty="0">
                <a:effectLst/>
                <a:latin typeface="+mj-lt"/>
              </a:rPr>
              <a:t>You have </a:t>
            </a:r>
            <a:r>
              <a:rPr lang="en-US" sz="4000" i="0" spc="-150" dirty="0">
                <a:effectLst/>
                <a:latin typeface="Aptos Narrow" panose="020B0004020202020204" pitchFamily="34" charset="0"/>
              </a:rPr>
              <a:t>fattened your hearts in a day of slaughter. </a:t>
            </a:r>
          </a:p>
          <a:p>
            <a:pPr algn="l">
              <a:lnSpc>
                <a:spcPct val="90000"/>
              </a:lnSpc>
            </a:pPr>
            <a:r>
              <a:rPr lang="en-US" sz="4000" dirty="0">
                <a:latin typeface="+mj-lt"/>
                <a:ea typeface="Calibri Light" panose="020F0302020204030204" pitchFamily="34" charset="0"/>
                <a:cs typeface="Calibri Light" panose="020F0302020204030204" pitchFamily="34" charset="0"/>
              </a:rPr>
              <a:t>● </a:t>
            </a:r>
            <a:r>
              <a:rPr lang="en-US" sz="4000" i="0" baseline="30000" dirty="0">
                <a:effectLst/>
                <a:latin typeface="+mj-lt"/>
              </a:rPr>
              <a:t>6  </a:t>
            </a:r>
            <a:r>
              <a:rPr lang="en-US" sz="4000" b="1" i="1" dirty="0">
                <a:effectLst/>
                <a:latin typeface="+mj-lt"/>
              </a:rPr>
              <a:t>You have </a:t>
            </a:r>
            <a:r>
              <a:rPr lang="en-US" sz="4000" i="0" spc="-150" dirty="0">
                <a:effectLst/>
                <a:latin typeface="Aptos Narrow" panose="020B0004020202020204" pitchFamily="34" charset="0"/>
              </a:rPr>
              <a:t>condemned and murdered the righteous person.</a:t>
            </a:r>
            <a:r>
              <a:rPr lang="en-US" sz="4000" i="0" spc="-150" dirty="0">
                <a:effectLst/>
                <a:latin typeface="+mj-lt"/>
              </a:rPr>
              <a:t> </a:t>
            </a:r>
          </a:p>
          <a:p>
            <a:pPr algn="l">
              <a:lnSpc>
                <a:spcPct val="90000"/>
              </a:lnSpc>
            </a:pPr>
            <a:r>
              <a:rPr lang="en-US" sz="4000" i="0" dirty="0">
                <a:effectLst/>
                <a:latin typeface="+mj-lt"/>
              </a:rPr>
              <a:t>			He does not resist you.</a:t>
            </a:r>
          </a:p>
        </p:txBody>
      </p:sp>
      <p:sp>
        <p:nvSpPr>
          <p:cNvPr id="2" name="TextBox 1">
            <a:extLst>
              <a:ext uri="{FF2B5EF4-FFF2-40B4-BE49-F238E27FC236}">
                <a16:creationId xmlns:a16="http://schemas.microsoft.com/office/drawing/2014/main" id="{4548D47A-3AB9-FA32-53CE-A246E467FC63}"/>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Charges Posed </a:t>
            </a:r>
          </a:p>
        </p:txBody>
      </p:sp>
    </p:spTree>
    <p:extLst>
      <p:ext uri="{BB962C8B-B14F-4D97-AF65-F5344CB8AC3E}">
        <p14:creationId xmlns:p14="http://schemas.microsoft.com/office/powerpoint/2010/main" val="7985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7EFF5"/>
        </a:solidFill>
        <a:effectLst/>
      </p:bgPr>
    </p:bg>
    <p:spTree>
      <p:nvGrpSpPr>
        <p:cNvPr id="1" name="">
          <a:extLst>
            <a:ext uri="{FF2B5EF4-FFF2-40B4-BE49-F238E27FC236}">
              <a16:creationId xmlns:a16="http://schemas.microsoft.com/office/drawing/2014/main" id="{4CBC1943-8CC2-D5BF-D21D-7261F40C9C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7846CD-6587-986E-C6BD-FB019377592B}"/>
              </a:ext>
            </a:extLst>
          </p:cNvPr>
          <p:cNvSpPr txBox="1"/>
          <p:nvPr/>
        </p:nvSpPr>
        <p:spPr>
          <a:xfrm>
            <a:off x="0" y="6012960"/>
            <a:ext cx="12192000" cy="845040"/>
          </a:xfrm>
          <a:prstGeom prst="rect">
            <a:avLst/>
          </a:prstGeom>
          <a:solidFill>
            <a:schemeClr val="tx1"/>
          </a:solidFill>
        </p:spPr>
        <p:txBody>
          <a:bodyPr wrap="square">
            <a:spAutoFit/>
          </a:bodyPr>
          <a:lstStyle/>
          <a:p>
            <a:pPr algn="ctr">
              <a:lnSpc>
                <a:spcPct val="90000"/>
              </a:lnSpc>
            </a:pPr>
            <a:r>
              <a:rPr lang="en-US" sz="5400" b="1" dirty="0">
                <a:solidFill>
                  <a:schemeClr val="bg1"/>
                </a:solidFill>
                <a:ea typeface="Calibri" panose="020F0502020204030204" pitchFamily="34" charset="0"/>
              </a:rPr>
              <a:t>Alternative Implied</a:t>
            </a:r>
          </a:p>
        </p:txBody>
      </p:sp>
      <p:sp>
        <p:nvSpPr>
          <p:cNvPr id="7" name="TextBox 6">
            <a:extLst>
              <a:ext uri="{FF2B5EF4-FFF2-40B4-BE49-F238E27FC236}">
                <a16:creationId xmlns:a16="http://schemas.microsoft.com/office/drawing/2014/main" id="{8244C9D4-1709-E09A-290D-EEF2FDBB0BE5}"/>
              </a:ext>
            </a:extLst>
          </p:cNvPr>
          <p:cNvSpPr txBox="1"/>
          <p:nvPr/>
        </p:nvSpPr>
        <p:spPr>
          <a:xfrm>
            <a:off x="172953" y="303893"/>
            <a:ext cx="11329236" cy="5509200"/>
          </a:xfrm>
          <a:prstGeom prst="rect">
            <a:avLst/>
          </a:prstGeom>
          <a:noFill/>
        </p:spPr>
        <p:txBody>
          <a:bodyPr wrap="square">
            <a:spAutoFit/>
          </a:bodyPr>
          <a:lstStyle/>
          <a:p>
            <a:r>
              <a:rPr lang="en-US" sz="3200" b="1" u="sng" dirty="0">
                <a:effectLst/>
                <a:latin typeface="+mj-lt"/>
                <a:ea typeface="Calibri" panose="020F0502020204030204" pitchFamily="34" charset="0"/>
                <a:cs typeface="Arial" panose="020B0604020202020204" pitchFamily="34" charset="0"/>
              </a:rPr>
              <a:t>Peril for the Presumptuous 4:13-17</a:t>
            </a:r>
          </a:p>
          <a:p>
            <a:r>
              <a:rPr lang="en-US" sz="3200" b="1" i="0" baseline="30000" dirty="0">
                <a:solidFill>
                  <a:srgbClr val="000000"/>
                </a:solidFill>
                <a:effectLst/>
                <a:latin typeface="+mj-lt"/>
              </a:rPr>
              <a:t>15 </a:t>
            </a:r>
            <a:r>
              <a:rPr lang="en-US" sz="3200" b="0" i="0" dirty="0">
                <a:solidFill>
                  <a:srgbClr val="000000"/>
                </a:solidFill>
                <a:effectLst/>
                <a:latin typeface="+mj-lt"/>
              </a:rPr>
              <a:t>Instead you ought to say, “If the Lord wills, we will live and do this or that.”</a:t>
            </a:r>
          </a:p>
          <a:p>
            <a:endParaRPr lang="en-US" sz="3200" dirty="0">
              <a:solidFill>
                <a:srgbClr val="000000"/>
              </a:solidFill>
              <a:latin typeface="+mj-lt"/>
            </a:endParaRPr>
          </a:p>
          <a:p>
            <a:r>
              <a:rPr lang="en-US" sz="3200" b="1" u="sng" dirty="0">
                <a:effectLst/>
                <a:latin typeface="+mj-lt"/>
                <a:ea typeface="Calibri" panose="020F0502020204030204" pitchFamily="34" charset="0"/>
                <a:cs typeface="Arial" panose="020B0604020202020204" pitchFamily="34" charset="0"/>
              </a:rPr>
              <a:t>Ruin for the Rich 5:1-6</a:t>
            </a:r>
            <a:endParaRPr lang="en-US" sz="3200" b="1" u="sng" dirty="0">
              <a:latin typeface="+mj-lt"/>
            </a:endParaRPr>
          </a:p>
          <a:p>
            <a:r>
              <a:rPr lang="en-US" sz="3200" dirty="0"/>
              <a:t>Matthew Ch 6:  </a:t>
            </a:r>
            <a:r>
              <a:rPr lang="en-US" sz="3200" b="1" baseline="30000" dirty="0">
                <a:latin typeface="+mj-lt"/>
              </a:rPr>
              <a:t>19</a:t>
            </a:r>
            <a:r>
              <a:rPr lang="en-US" sz="3200" dirty="0">
                <a:latin typeface="+mj-lt"/>
              </a:rPr>
              <a:t> “Do not lay up for yourselves treasures on earth, where moth and rust destroy and where thieves break in and </a:t>
            </a:r>
            <a:r>
              <a:rPr lang="en-US" sz="3200">
                <a:latin typeface="+mj-lt"/>
              </a:rPr>
              <a:t>steal,</a:t>
            </a:r>
          </a:p>
          <a:p>
            <a:r>
              <a:rPr lang="en-US" sz="3200" b="1" baseline="30000">
                <a:latin typeface="+mj-lt"/>
              </a:rPr>
              <a:t>20</a:t>
            </a:r>
            <a:r>
              <a:rPr lang="en-US" sz="3200">
                <a:latin typeface="+mj-lt"/>
              </a:rPr>
              <a:t> </a:t>
            </a:r>
            <a:r>
              <a:rPr lang="en-US" sz="3200" dirty="0">
                <a:latin typeface="+mj-lt"/>
              </a:rPr>
              <a:t>but </a:t>
            </a:r>
            <a:r>
              <a:rPr lang="en-US" sz="3200" b="1" dirty="0">
                <a:latin typeface="+mj-lt"/>
              </a:rPr>
              <a:t>lay up for yourselves treasures in heaven, </a:t>
            </a:r>
            <a:r>
              <a:rPr lang="en-US" sz="3200" dirty="0">
                <a:latin typeface="+mj-lt"/>
              </a:rPr>
              <a:t>where neither moth nor rust destroys and where thieves do not break in and steal. </a:t>
            </a:r>
            <a:r>
              <a:rPr lang="en-US" sz="3200" b="1" baseline="30000" dirty="0">
                <a:latin typeface="+mj-lt"/>
              </a:rPr>
              <a:t>21</a:t>
            </a:r>
            <a:r>
              <a:rPr lang="en-US" sz="3200" dirty="0">
                <a:latin typeface="+mj-lt"/>
              </a:rPr>
              <a:t> For where your treasure is, there your heart will be also.</a:t>
            </a:r>
          </a:p>
          <a:p>
            <a:endParaRPr lang="en-US" sz="3200" dirty="0">
              <a:latin typeface="+mj-lt"/>
            </a:endParaRPr>
          </a:p>
        </p:txBody>
      </p:sp>
    </p:spTree>
    <p:extLst>
      <p:ext uri="{BB962C8B-B14F-4D97-AF65-F5344CB8AC3E}">
        <p14:creationId xmlns:p14="http://schemas.microsoft.com/office/powerpoint/2010/main" val="14835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ross on a hill&#10;&#10;Description automatically generated">
            <a:extLst>
              <a:ext uri="{FF2B5EF4-FFF2-40B4-BE49-F238E27FC236}">
                <a16:creationId xmlns:a16="http://schemas.microsoft.com/office/drawing/2014/main" id="{A1BA06FD-6057-1732-480B-F6CB1DEB003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12194256" cy="6857999"/>
          </a:xfrm>
          <a:prstGeom prst="rect">
            <a:avLst/>
          </a:prstGeom>
        </p:spPr>
      </p:pic>
    </p:spTree>
    <p:extLst>
      <p:ext uri="{BB962C8B-B14F-4D97-AF65-F5344CB8AC3E}">
        <p14:creationId xmlns:p14="http://schemas.microsoft.com/office/powerpoint/2010/main" val="85388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AF7"/>
        </a:solidFill>
        <a:effectLst/>
      </p:bgPr>
    </p:bg>
    <p:spTree>
      <p:nvGrpSpPr>
        <p:cNvPr id="1" name="">
          <a:extLst>
            <a:ext uri="{FF2B5EF4-FFF2-40B4-BE49-F238E27FC236}">
              <a16:creationId xmlns:a16="http://schemas.microsoft.com/office/drawing/2014/main" id="{7B1C58B8-0139-C6A2-054B-C3E9D0D034D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9F1BB84-078F-6F90-BD31-A9BE8EF9B28C}"/>
              </a:ext>
            </a:extLst>
          </p:cNvPr>
          <p:cNvGraphicFramePr>
            <a:graphicFrameLocks noGrp="1"/>
          </p:cNvGraphicFramePr>
          <p:nvPr>
            <p:extLst>
              <p:ext uri="{D42A27DB-BD31-4B8C-83A1-F6EECF244321}">
                <p14:modId xmlns:p14="http://schemas.microsoft.com/office/powerpoint/2010/main" val="3002219676"/>
              </p:ext>
            </p:extLst>
          </p:nvPr>
        </p:nvGraphicFramePr>
        <p:xfrm>
          <a:off x="137160" y="228601"/>
          <a:ext cx="11858355" cy="5673310"/>
        </p:xfrm>
        <a:graphic>
          <a:graphicData uri="http://schemas.openxmlformats.org/drawingml/2006/table">
            <a:tbl>
              <a:tblPr>
                <a:tableStyleId>{5C22544A-7EE6-4342-B048-85BDC9FD1C3A}</a:tableStyleId>
              </a:tblPr>
              <a:tblGrid>
                <a:gridCol w="1711516">
                  <a:extLst>
                    <a:ext uri="{9D8B030D-6E8A-4147-A177-3AD203B41FA5}">
                      <a16:colId xmlns:a16="http://schemas.microsoft.com/office/drawing/2014/main" val="3573511828"/>
                    </a:ext>
                  </a:extLst>
                </a:gridCol>
                <a:gridCol w="1735965">
                  <a:extLst>
                    <a:ext uri="{9D8B030D-6E8A-4147-A177-3AD203B41FA5}">
                      <a16:colId xmlns:a16="http://schemas.microsoft.com/office/drawing/2014/main" val="4172149276"/>
                    </a:ext>
                  </a:extLst>
                </a:gridCol>
                <a:gridCol w="1735965">
                  <a:extLst>
                    <a:ext uri="{9D8B030D-6E8A-4147-A177-3AD203B41FA5}">
                      <a16:colId xmlns:a16="http://schemas.microsoft.com/office/drawing/2014/main" val="1821149480"/>
                    </a:ext>
                  </a:extLst>
                </a:gridCol>
                <a:gridCol w="1662615">
                  <a:extLst>
                    <a:ext uri="{9D8B030D-6E8A-4147-A177-3AD203B41FA5}">
                      <a16:colId xmlns:a16="http://schemas.microsoft.com/office/drawing/2014/main" val="1081862159"/>
                    </a:ext>
                  </a:extLst>
                </a:gridCol>
                <a:gridCol w="1662615">
                  <a:extLst>
                    <a:ext uri="{9D8B030D-6E8A-4147-A177-3AD203B41FA5}">
                      <a16:colId xmlns:a16="http://schemas.microsoft.com/office/drawing/2014/main" val="1012555994"/>
                    </a:ext>
                  </a:extLst>
                </a:gridCol>
                <a:gridCol w="1687064">
                  <a:extLst>
                    <a:ext uri="{9D8B030D-6E8A-4147-A177-3AD203B41FA5}">
                      <a16:colId xmlns:a16="http://schemas.microsoft.com/office/drawing/2014/main" val="1049497404"/>
                    </a:ext>
                  </a:extLst>
                </a:gridCol>
                <a:gridCol w="1662615">
                  <a:extLst>
                    <a:ext uri="{9D8B030D-6E8A-4147-A177-3AD203B41FA5}">
                      <a16:colId xmlns:a16="http://schemas.microsoft.com/office/drawing/2014/main" val="974256571"/>
                    </a:ext>
                  </a:extLst>
                </a:gridCol>
              </a:tblGrid>
              <a:tr h="2186733">
                <a:tc gridSpan="7">
                  <a:txBody>
                    <a:bodyPr/>
                    <a:lstStyle/>
                    <a:p>
                      <a:pPr marL="0" marR="0" algn="ctr">
                        <a:spcBef>
                          <a:spcPts val="0"/>
                        </a:spcBef>
                        <a:spcAft>
                          <a:spcPts val="0"/>
                        </a:spcAft>
                      </a:pPr>
                      <a:r>
                        <a:rPr lang="en-US" sz="4400" dirty="0">
                          <a:effectLst/>
                        </a:rPr>
                        <a:t> </a:t>
                      </a:r>
                      <a:r>
                        <a:rPr lang="en-US" sz="4400" b="1" i="1" dirty="0">
                          <a:solidFill>
                            <a:schemeClr val="accent5">
                              <a:lumMod val="75000"/>
                            </a:schemeClr>
                          </a:solidFill>
                          <a:latin typeface="+mn-lt"/>
                          <a:cs typeface="Aharoni" panose="02010803020104030203" pitchFamily="2" charset="-79"/>
                        </a:rPr>
                        <a:t> </a:t>
                      </a:r>
                    </a:p>
                  </a:txBody>
                  <a:tcPr marL="43168" marR="431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628746"/>
                  </a:ext>
                </a:extLst>
              </a:tr>
              <a:tr h="1227499">
                <a:tc>
                  <a:txBody>
                    <a:bodyPr/>
                    <a:lstStyle/>
                    <a:p>
                      <a:pPr marL="0" marR="0" algn="ctr">
                        <a:spcBef>
                          <a:spcPts val="0"/>
                        </a:spcBef>
                        <a:spcAft>
                          <a:spcPts val="0"/>
                        </a:spcAft>
                      </a:pP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Obeys the Word</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Avoids Favor-itism</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Produces Works</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b="1" dirty="0">
                          <a:effectLst/>
                        </a:rPr>
                        <a:t>Produces Humility</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800" dirty="0">
                          <a:effectLst/>
                        </a:rPr>
                        <a:t>Triumphs</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075792"/>
                  </a:ext>
                </a:extLst>
              </a:tr>
              <a:tr h="699282">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1:19-27</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2:1-13</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2:14-26</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a:effectLst/>
                        </a:rPr>
                        <a:t>4:1–5:6</a:t>
                      </a:r>
                      <a:endParaRPr lang="en-US" sz="2000" b="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5:7-20</a:t>
                      </a:r>
                      <a:endParaRPr lang="en-US"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283886"/>
                  </a:ext>
                </a:extLst>
              </a:tr>
              <a:tr h="1507135">
                <a:tc>
                  <a:txBody>
                    <a:bodyPr/>
                    <a:lstStyle/>
                    <a:p>
                      <a:pPr marL="0" marR="0" algn="ctr">
                        <a:spcBef>
                          <a:spcPts val="0"/>
                        </a:spcBef>
                        <a:spcAft>
                          <a:spcPts val="0"/>
                        </a:spcAft>
                      </a:pPr>
                      <a:r>
                        <a:rPr lang="en-US" sz="2000" b="1" dirty="0">
                          <a:effectLst/>
                          <a:latin typeface="Aptos Narrow" panose="020B0004020202020204" pitchFamily="34" charset="0"/>
                        </a:rPr>
                        <a:t>Salutation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Trials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Temptations</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Prepare</a:t>
                      </a: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Obey</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Discrimination</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Materialism</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Egalitarianism</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Meeting Needs</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Validation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Influence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Untamable</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ea typeface="Times New Roman" panose="02020603050405020304" pitchFamily="18" charset="0"/>
                          <a:cs typeface="Times New Roman" panose="02020603050405020304" pitchFamily="18" charset="0"/>
                        </a:rPr>
                        <a:t>Be Wise</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Conflict</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Judging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Presumption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effectLst/>
                          <a:latin typeface="Aptos Narrow" panose="020B0004020202020204" pitchFamily="34" charset="0"/>
                        </a:rPr>
                        <a:t>Suffering</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Prayer</a:t>
                      </a:r>
                      <a:endParaRPr lang="en-US" sz="2800" b="1" dirty="0">
                        <a:effectLst/>
                        <a:latin typeface="Aptos Narrow" panose="020B0004020202020204" pitchFamily="34" charset="0"/>
                      </a:endParaRPr>
                    </a:p>
                    <a:p>
                      <a:pPr marL="0" marR="0" algn="ctr">
                        <a:spcBef>
                          <a:spcPts val="0"/>
                        </a:spcBef>
                        <a:spcAft>
                          <a:spcPts val="0"/>
                        </a:spcAft>
                      </a:pPr>
                      <a:r>
                        <a:rPr lang="en-US" sz="2000" b="1" dirty="0">
                          <a:effectLst/>
                          <a:latin typeface="Aptos Narrow" panose="020B0004020202020204" pitchFamily="34" charset="0"/>
                        </a:rPr>
                        <a:t>Confrontation</a:t>
                      </a:r>
                      <a:endParaRPr lang="en-US" sz="2800" b="1" dirty="0">
                        <a:effectLst/>
                        <a:latin typeface="Aptos Narrow" panose="020B0004020202020204" pitchFamily="34" charset="0"/>
                        <a:ea typeface="Times New Roman" panose="02020603050405020304" pitchFamily="18" charset="0"/>
                        <a:cs typeface="Times New Roman" panose="02020603050405020304" pitchFamily="18" charset="0"/>
                      </a:endParaRPr>
                    </a:p>
                  </a:txBody>
                  <a:tcPr marL="43168" marR="431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433429"/>
                  </a:ext>
                </a:extLst>
              </a:tr>
            </a:tbl>
          </a:graphicData>
        </a:graphic>
      </p:graphicFrame>
      <p:sp>
        <p:nvSpPr>
          <p:cNvPr id="5" name="TextBox 4">
            <a:extLst>
              <a:ext uri="{FF2B5EF4-FFF2-40B4-BE49-F238E27FC236}">
                <a16:creationId xmlns:a16="http://schemas.microsoft.com/office/drawing/2014/main" id="{63376E62-C3E4-A379-7153-24A339FA5B79}"/>
              </a:ext>
            </a:extLst>
          </p:cNvPr>
          <p:cNvSpPr txBox="1"/>
          <p:nvPr/>
        </p:nvSpPr>
        <p:spPr>
          <a:xfrm>
            <a:off x="53340" y="5871431"/>
            <a:ext cx="12001500" cy="954107"/>
          </a:xfrm>
          <a:prstGeom prst="rect">
            <a:avLst/>
          </a:prstGeom>
          <a:noFill/>
        </p:spPr>
        <p:txBody>
          <a:bodyPr wrap="square">
            <a:spAutoFit/>
          </a:bodyPr>
          <a:lstStyle/>
          <a:p>
            <a:r>
              <a:rPr lang="en-US" sz="2800" dirty="0"/>
              <a:t>A book summary chart of all the books of the New Testament can be found at</a:t>
            </a:r>
          </a:p>
          <a:p>
            <a:r>
              <a:rPr lang="en-US" sz="2800" dirty="0"/>
              <a:t>https://biblestudydownloads.org/resources/new-testament-survey/</a:t>
            </a:r>
          </a:p>
        </p:txBody>
      </p:sp>
      <p:sp>
        <p:nvSpPr>
          <p:cNvPr id="6" name="TextBox 5">
            <a:extLst>
              <a:ext uri="{FF2B5EF4-FFF2-40B4-BE49-F238E27FC236}">
                <a16:creationId xmlns:a16="http://schemas.microsoft.com/office/drawing/2014/main" id="{9A51BB25-D7F3-FF4A-DFE4-D8CEC622F09D}"/>
              </a:ext>
            </a:extLst>
          </p:cNvPr>
          <p:cNvSpPr txBox="1"/>
          <p:nvPr/>
        </p:nvSpPr>
        <p:spPr>
          <a:xfrm>
            <a:off x="262009" y="3684953"/>
            <a:ext cx="1536312" cy="646331"/>
          </a:xfrm>
          <a:prstGeom prst="rect">
            <a:avLst/>
          </a:prstGeom>
          <a:noFill/>
        </p:spPr>
        <p:txBody>
          <a:bodyPr wrap="square">
            <a:spAutoFit/>
          </a:bodyPr>
          <a:lstStyle/>
          <a:p>
            <a:pPr marL="0" marR="0">
              <a:spcBef>
                <a:spcPts val="0"/>
              </a:spcBef>
              <a:spcAft>
                <a:spcPts val="0"/>
              </a:spcAft>
            </a:pPr>
            <a:r>
              <a:rPr lang="en-US" sz="3600" dirty="0">
                <a:effectLst/>
                <a:latin typeface="+mj-lt"/>
              </a:rPr>
              <a:t>1:1-18</a:t>
            </a:r>
          </a:p>
        </p:txBody>
      </p:sp>
      <p:sp>
        <p:nvSpPr>
          <p:cNvPr id="7" name="TextBox 6">
            <a:extLst>
              <a:ext uri="{FF2B5EF4-FFF2-40B4-BE49-F238E27FC236}">
                <a16:creationId xmlns:a16="http://schemas.microsoft.com/office/drawing/2014/main" id="{7A2AAFCA-E170-6CDA-F4C1-AD4614CBE833}"/>
              </a:ext>
            </a:extLst>
          </p:cNvPr>
          <p:cNvSpPr txBox="1"/>
          <p:nvPr/>
        </p:nvSpPr>
        <p:spPr>
          <a:xfrm>
            <a:off x="137160" y="2342279"/>
            <a:ext cx="1717590" cy="1384995"/>
          </a:xfrm>
          <a:prstGeom prst="rect">
            <a:avLst/>
          </a:prstGeom>
          <a:noFill/>
        </p:spPr>
        <p:txBody>
          <a:bodyPr wrap="square">
            <a:spAutoFit/>
          </a:bodyPr>
          <a:lstStyle/>
          <a:p>
            <a:pPr marL="0" marR="0" algn="ctr">
              <a:spcBef>
                <a:spcPts val="0"/>
              </a:spcBef>
              <a:spcAft>
                <a:spcPts val="0"/>
              </a:spcAft>
            </a:pPr>
            <a:r>
              <a:rPr lang="en-US" sz="2800" dirty="0">
                <a:effectLst/>
              </a:rPr>
              <a:t>Rejoices in Difficulty</a:t>
            </a:r>
          </a:p>
        </p:txBody>
      </p:sp>
      <p:sp>
        <p:nvSpPr>
          <p:cNvPr id="8" name="TextBox 7">
            <a:extLst>
              <a:ext uri="{FF2B5EF4-FFF2-40B4-BE49-F238E27FC236}">
                <a16:creationId xmlns:a16="http://schemas.microsoft.com/office/drawing/2014/main" id="{CAE4178C-E8A7-5591-A242-E079F3E17623}"/>
              </a:ext>
            </a:extLst>
          </p:cNvPr>
          <p:cNvSpPr txBox="1"/>
          <p:nvPr/>
        </p:nvSpPr>
        <p:spPr>
          <a:xfrm>
            <a:off x="6925132" y="2557723"/>
            <a:ext cx="1717590" cy="954107"/>
          </a:xfrm>
          <a:prstGeom prst="rect">
            <a:avLst/>
          </a:prstGeom>
          <a:noFill/>
        </p:spPr>
        <p:txBody>
          <a:bodyPr wrap="square">
            <a:spAutoFit/>
          </a:bodyPr>
          <a:lstStyle/>
          <a:p>
            <a:pPr marL="0" marR="0" algn="ctr">
              <a:spcBef>
                <a:spcPts val="0"/>
              </a:spcBef>
              <a:spcAft>
                <a:spcPts val="0"/>
              </a:spcAft>
            </a:pPr>
            <a:r>
              <a:rPr lang="en-US" sz="2800" dirty="0">
                <a:effectLst/>
              </a:rPr>
              <a:t>Speaks Wisely</a:t>
            </a:r>
          </a:p>
        </p:txBody>
      </p:sp>
      <p:sp>
        <p:nvSpPr>
          <p:cNvPr id="9" name="TextBox 8">
            <a:extLst>
              <a:ext uri="{FF2B5EF4-FFF2-40B4-BE49-F238E27FC236}">
                <a16:creationId xmlns:a16="http://schemas.microsoft.com/office/drawing/2014/main" id="{60BFD007-18A9-C556-5166-7698791A800D}"/>
              </a:ext>
            </a:extLst>
          </p:cNvPr>
          <p:cNvSpPr txBox="1"/>
          <p:nvPr/>
        </p:nvSpPr>
        <p:spPr>
          <a:xfrm>
            <a:off x="7056982" y="3699878"/>
            <a:ext cx="1536312" cy="646331"/>
          </a:xfrm>
          <a:prstGeom prst="rect">
            <a:avLst/>
          </a:prstGeom>
          <a:noFill/>
        </p:spPr>
        <p:txBody>
          <a:bodyPr wrap="square">
            <a:spAutoFit/>
          </a:bodyPr>
          <a:lstStyle/>
          <a:p>
            <a:pPr marL="0" marR="0">
              <a:spcBef>
                <a:spcPts val="0"/>
              </a:spcBef>
              <a:spcAft>
                <a:spcPts val="0"/>
              </a:spcAft>
            </a:pPr>
            <a:r>
              <a:rPr lang="en-US" sz="3600" dirty="0">
                <a:latin typeface="+mj-lt"/>
              </a:rPr>
              <a:t>3</a:t>
            </a:r>
            <a:r>
              <a:rPr lang="en-US" sz="3600" dirty="0">
                <a:effectLst/>
                <a:latin typeface="+mj-lt"/>
              </a:rPr>
              <a:t>:1-18</a:t>
            </a:r>
          </a:p>
        </p:txBody>
      </p:sp>
      <p:sp>
        <p:nvSpPr>
          <p:cNvPr id="14" name="TextBox 13">
            <a:extLst>
              <a:ext uri="{FF2B5EF4-FFF2-40B4-BE49-F238E27FC236}">
                <a16:creationId xmlns:a16="http://schemas.microsoft.com/office/drawing/2014/main" id="{345116C9-74A2-A809-7DB4-4DA1A881EFA2}"/>
              </a:ext>
            </a:extLst>
          </p:cNvPr>
          <p:cNvSpPr txBox="1"/>
          <p:nvPr/>
        </p:nvSpPr>
        <p:spPr>
          <a:xfrm>
            <a:off x="4054855" y="999108"/>
            <a:ext cx="5062416" cy="769441"/>
          </a:xfrm>
          <a:prstGeom prst="rect">
            <a:avLst/>
          </a:prstGeom>
          <a:noFill/>
        </p:spPr>
        <p:txBody>
          <a:bodyPr wrap="square">
            <a:spAutoFit/>
          </a:bodyPr>
          <a:lstStyle/>
          <a:p>
            <a:r>
              <a:rPr lang="en-US" sz="4400" dirty="0"/>
              <a:t>Faith in Action . . .</a:t>
            </a:r>
          </a:p>
        </p:txBody>
      </p:sp>
    </p:spTree>
    <p:extLst>
      <p:ext uri="{BB962C8B-B14F-4D97-AF65-F5344CB8AC3E}">
        <p14:creationId xmlns:p14="http://schemas.microsoft.com/office/powerpoint/2010/main" val="229822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FE8C4"/>
            </a:gs>
            <a:gs pos="100000">
              <a:srgbClr val="DFE8C4"/>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descr="A person in a suit with his arms crossed&#10;&#10;Description automatically generated">
            <a:extLst>
              <a:ext uri="{FF2B5EF4-FFF2-40B4-BE49-F238E27FC236}">
                <a16:creationId xmlns:a16="http://schemas.microsoft.com/office/drawing/2014/main" id="{54942BE7-4B7C-16B7-20E5-74E437C1F0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005" y="0"/>
            <a:ext cx="12009120" cy="6858000"/>
          </a:xfrm>
          <a:prstGeom prst="rect">
            <a:avLst/>
          </a:prstGeom>
        </p:spPr>
      </p:pic>
      <p:sp>
        <p:nvSpPr>
          <p:cNvPr id="6" name="TextBox 5">
            <a:extLst>
              <a:ext uri="{FF2B5EF4-FFF2-40B4-BE49-F238E27FC236}">
                <a16:creationId xmlns:a16="http://schemas.microsoft.com/office/drawing/2014/main" id="{124AF8B3-C083-B49A-38A1-41E93F2C26C6}"/>
              </a:ext>
            </a:extLst>
          </p:cNvPr>
          <p:cNvSpPr txBox="1"/>
          <p:nvPr/>
        </p:nvSpPr>
        <p:spPr>
          <a:xfrm>
            <a:off x="0" y="5288340"/>
            <a:ext cx="12176125" cy="1569660"/>
          </a:xfrm>
          <a:prstGeom prst="rect">
            <a:avLst/>
          </a:prstGeom>
          <a:gradFill flip="none" rotWithShape="1">
            <a:gsLst>
              <a:gs pos="36000">
                <a:srgbClr val="838771">
                  <a:alpha val="75000"/>
                </a:srgbClr>
              </a:gs>
              <a:gs pos="0">
                <a:srgbClr val="535445">
                  <a:alpha val="75000"/>
                </a:srgbClr>
              </a:gs>
              <a:gs pos="100000">
                <a:srgbClr val="DFE8C4">
                  <a:alpha val="0"/>
                </a:srgbClr>
              </a:gs>
            </a:gsLst>
            <a:lin ang="16200000" scaled="0"/>
            <a:tileRect/>
          </a:gradFill>
        </p:spPr>
        <p:txBody>
          <a:bodyPr wrap="square" anchor="b">
            <a:spAutoFit/>
          </a:bodyPr>
          <a:lstStyle/>
          <a:p>
            <a:pPr algn="ctr"/>
            <a:endParaRPr lang="en-US" sz="4800" b="1" i="0" u="none" strike="noStrike" baseline="0" dirty="0">
              <a:latin typeface="Calibri-Bold"/>
            </a:endParaRPr>
          </a:p>
          <a:p>
            <a:pPr algn="ctr"/>
            <a:r>
              <a:rPr lang="en-US" sz="4800" b="1" i="0" u="none" strike="noStrike" baseline="0" dirty="0">
                <a:latin typeface="Calibri-Bold"/>
              </a:rPr>
              <a:t>James 4:1-12 - Gotta Serve Somebody</a:t>
            </a:r>
            <a:endParaRPr lang="en-US" sz="4800" dirty="0"/>
          </a:p>
        </p:txBody>
      </p:sp>
    </p:spTree>
    <p:extLst>
      <p:ext uri="{BB962C8B-B14F-4D97-AF65-F5344CB8AC3E}">
        <p14:creationId xmlns:p14="http://schemas.microsoft.com/office/powerpoint/2010/main" val="253843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220FDD-00D2-2A8F-6E56-729DBD3DB045}"/>
              </a:ext>
            </a:extLst>
          </p:cNvPr>
          <p:cNvSpPr txBox="1"/>
          <p:nvPr/>
        </p:nvSpPr>
        <p:spPr>
          <a:xfrm>
            <a:off x="1556951" y="432486"/>
            <a:ext cx="8872152" cy="584775"/>
          </a:xfrm>
          <a:prstGeom prst="rect">
            <a:avLst/>
          </a:prstGeom>
          <a:noFill/>
        </p:spPr>
        <p:txBody>
          <a:bodyPr wrap="square" rtlCol="0">
            <a:spAutoFit/>
          </a:bodyPr>
          <a:lstStyle/>
          <a:p>
            <a:pPr>
              <a:defRPr/>
            </a:pPr>
            <a:r>
              <a:rPr lang="en-US" sz="3200" b="1" dirty="0">
                <a:solidFill>
                  <a:prstClr val="black"/>
                </a:solidFill>
                <a:latin typeface="Century Gothic" panose="020B0502020202020204"/>
              </a:rPr>
              <a:t>James 4:1-12</a:t>
            </a:r>
          </a:p>
        </p:txBody>
      </p:sp>
      <p:sp>
        <p:nvSpPr>
          <p:cNvPr id="3" name="TextBox 2">
            <a:extLst>
              <a:ext uri="{FF2B5EF4-FFF2-40B4-BE49-F238E27FC236}">
                <a16:creationId xmlns:a16="http://schemas.microsoft.com/office/drawing/2014/main" id="{6C8C8C95-3B45-8BC9-383E-27A396FE3992}"/>
              </a:ext>
            </a:extLst>
          </p:cNvPr>
          <p:cNvSpPr txBox="1"/>
          <p:nvPr/>
        </p:nvSpPr>
        <p:spPr>
          <a:xfrm>
            <a:off x="1804086" y="1161535"/>
            <a:ext cx="9144000" cy="6001643"/>
          </a:xfrm>
          <a:prstGeom prst="rect">
            <a:avLst/>
          </a:prstGeom>
          <a:noFill/>
        </p:spPr>
        <p:txBody>
          <a:bodyPr wrap="square" rtlCol="0">
            <a:spAutoFit/>
          </a:bodyPr>
          <a:lstStyle/>
          <a:p>
            <a:pPr>
              <a:defRPr/>
            </a:pPr>
            <a:r>
              <a:rPr lang="en-US" sz="3200" b="1" u="sng" dirty="0">
                <a:solidFill>
                  <a:prstClr val="black"/>
                </a:solidFill>
                <a:latin typeface="Century Gothic" panose="020B0502020202020204"/>
              </a:rPr>
              <a:t>4 things we must do:</a:t>
            </a:r>
          </a:p>
          <a:p>
            <a:pPr>
              <a:defRPr/>
            </a:pPr>
            <a:endParaRPr lang="en-US" sz="3200" b="1" u="sng" dirty="0">
              <a:solidFill>
                <a:prstClr val="black"/>
              </a:solidFill>
              <a:latin typeface="Century Gothic" panose="020B0502020202020204"/>
            </a:endParaRPr>
          </a:p>
          <a:p>
            <a:pPr marL="514350" indent="-514350">
              <a:buFontTx/>
              <a:buAutoNum type="arabicParenR"/>
            </a:pPr>
            <a:r>
              <a:rPr lang="en-US" sz="3200" b="1" dirty="0">
                <a:solidFill>
                  <a:prstClr val="black"/>
                </a:solidFill>
                <a:latin typeface="Century Gothic" panose="020B0502020202020204"/>
              </a:rPr>
              <a:t>Submit to God (vs 7a). </a:t>
            </a:r>
          </a:p>
          <a:p>
            <a:r>
              <a:rPr lang="en-US" sz="3200" b="1" dirty="0">
                <a:solidFill>
                  <a:prstClr val="black"/>
                </a:solidFill>
                <a:latin typeface="Century Gothic" panose="020B0502020202020204"/>
              </a:rPr>
              <a:t>“Submit” in Greek </a:t>
            </a:r>
            <a:r>
              <a:rPr lang="en-US" sz="3200" b="1" i="1" dirty="0" err="1">
                <a:solidFill>
                  <a:prstClr val="black"/>
                </a:solidFill>
                <a:latin typeface="Century Gothic" panose="020B0502020202020204"/>
              </a:rPr>
              <a:t>hypotassō</a:t>
            </a:r>
            <a:r>
              <a:rPr lang="en-US" sz="3200" b="1" dirty="0">
                <a:solidFill>
                  <a:prstClr val="black"/>
                </a:solidFill>
                <a:latin typeface="Century Gothic" panose="020B0502020202020204"/>
              </a:rPr>
              <a:t> - "be subject, to yield". </a:t>
            </a:r>
          </a:p>
          <a:p>
            <a:endParaRPr lang="en-US" sz="3200" b="1" dirty="0">
              <a:solidFill>
                <a:prstClr val="black"/>
              </a:solidFill>
              <a:latin typeface="Century Gothic" panose="020B0502020202020204"/>
            </a:endParaRPr>
          </a:p>
          <a:p>
            <a:r>
              <a:rPr lang="en-US" sz="3200" b="1" dirty="0">
                <a:solidFill>
                  <a:prstClr val="black"/>
                </a:solidFill>
                <a:latin typeface="Century Gothic" panose="020B0502020202020204"/>
              </a:rPr>
              <a:t>2) Resist the devil (vs 7b) - </a:t>
            </a:r>
            <a:r>
              <a:rPr lang="en-US" sz="3200" b="1" dirty="0" err="1">
                <a:solidFill>
                  <a:prstClr val="black"/>
                </a:solidFill>
                <a:latin typeface="Century Gothic" panose="020B0502020202020204"/>
              </a:rPr>
              <a:t>cf</a:t>
            </a:r>
            <a:r>
              <a:rPr lang="en-US" sz="3200" b="1" dirty="0">
                <a:solidFill>
                  <a:prstClr val="black"/>
                </a:solidFill>
                <a:latin typeface="Century Gothic" panose="020B0502020202020204"/>
              </a:rPr>
              <a:t> Matt. 4:1-10.</a:t>
            </a:r>
          </a:p>
          <a:p>
            <a:pPr>
              <a:defRPr/>
            </a:pPr>
            <a:endParaRPr lang="en-US" sz="3200" b="1" dirty="0">
              <a:solidFill>
                <a:prstClr val="black"/>
              </a:solidFill>
              <a:latin typeface="Century Gothic" panose="020B0502020202020204"/>
            </a:endParaRPr>
          </a:p>
          <a:p>
            <a:pPr>
              <a:defRPr/>
            </a:pPr>
            <a:r>
              <a:rPr lang="en-US" sz="3200" b="1" dirty="0">
                <a:solidFill>
                  <a:prstClr val="black"/>
                </a:solidFill>
                <a:latin typeface="Century Gothic" panose="020B0502020202020204"/>
              </a:rPr>
              <a:t>3) Draw near to God (vs 8a)</a:t>
            </a:r>
          </a:p>
          <a:p>
            <a:pPr>
              <a:defRPr/>
            </a:pPr>
            <a:endParaRPr lang="en-US" sz="3200" b="1" dirty="0">
              <a:solidFill>
                <a:prstClr val="black"/>
              </a:solidFill>
              <a:latin typeface="Century Gothic" panose="020B0502020202020204"/>
            </a:endParaRPr>
          </a:p>
          <a:p>
            <a:pPr>
              <a:defRPr/>
            </a:pPr>
            <a:r>
              <a:rPr lang="en-US" sz="3200" b="1" dirty="0">
                <a:solidFill>
                  <a:prstClr val="black"/>
                </a:solidFill>
                <a:latin typeface="Century Gothic" panose="020B0502020202020204"/>
              </a:rPr>
              <a:t>4) Weep and mourn over our sins (vs 8b-9)</a:t>
            </a:r>
          </a:p>
          <a:p>
            <a:pPr>
              <a:defRPr/>
            </a:pPr>
            <a:endParaRPr lang="en-US" sz="3200" b="1" dirty="0">
              <a:solidFill>
                <a:prstClr val="black"/>
              </a:solidFill>
              <a:latin typeface="Century Gothic" panose="020B0502020202020204"/>
            </a:endParaRPr>
          </a:p>
        </p:txBody>
      </p:sp>
    </p:spTree>
    <p:extLst>
      <p:ext uri="{BB962C8B-B14F-4D97-AF65-F5344CB8AC3E}">
        <p14:creationId xmlns:p14="http://schemas.microsoft.com/office/powerpoint/2010/main" val="420895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8F4FA-0F3B-E92F-D96A-101492BCB47B}"/>
              </a:ext>
            </a:extLst>
          </p:cNvPr>
          <p:cNvSpPr txBox="1"/>
          <p:nvPr/>
        </p:nvSpPr>
        <p:spPr>
          <a:xfrm>
            <a:off x="2471352" y="920621"/>
            <a:ext cx="9078097"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Engravers MT" panose="02090707080505020304" pitchFamily="18" charset="77"/>
                <a:ea typeface="+mn-ea"/>
                <a:cs typeface="+mn-cs"/>
              </a:rPr>
              <a:t>Where do you stand with God today?</a:t>
            </a:r>
          </a:p>
        </p:txBody>
      </p:sp>
    </p:spTree>
    <p:extLst>
      <p:ext uri="{BB962C8B-B14F-4D97-AF65-F5344CB8AC3E}">
        <p14:creationId xmlns:p14="http://schemas.microsoft.com/office/powerpoint/2010/main" val="168433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2863</TotalTime>
  <Words>2951</Words>
  <Application>Microsoft Office PowerPoint</Application>
  <PresentationFormat>Widescreen</PresentationFormat>
  <Paragraphs>329</Paragraphs>
  <Slides>55</Slides>
  <Notes>13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Aptos</vt:lpstr>
      <vt:lpstr>Aptos Black</vt:lpstr>
      <vt:lpstr>Aptos Narrow</vt:lpstr>
      <vt:lpstr>Arial</vt:lpstr>
      <vt:lpstr>blbGentium</vt:lpstr>
      <vt:lpstr>Calibri</vt:lpstr>
      <vt:lpstr>Calibri-Bold</vt:lpstr>
      <vt:lpstr>Century Gothic</vt:lpstr>
      <vt:lpstr>dapifer</vt:lpstr>
      <vt:lpstr>Engravers MT</vt:lpstr>
      <vt:lpstr>Linux Libertine</vt:lpstr>
      <vt:lpstr>Times</vt:lpstr>
      <vt:lpstr>ui-sans-serif</vt:lpstr>
      <vt:lpstr>Office Theme</vt:lpstr>
      <vt:lpstr>PowerPoint Presentation</vt:lpstr>
      <vt:lpstr>PowerPoint Presentation</vt:lpstr>
      <vt:lpstr>PowerPoint Presentation</vt:lpstr>
      <vt:lpstr>Warning about  Presumptuous Arrogance  and Oppressive Greed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Peril for the Presumptuous</vt:lpstr>
      <vt:lpstr>Peril for the Presumptuous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Ruin for the Rich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2024-12-10T00:29:11Z</dcterms:created>
  <dcterms:modified xsi:type="dcterms:W3CDTF">2024-12-15T05:22:21Z</dcterms:modified>
</cp:coreProperties>
</file>