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1" r:id="rId2"/>
    <p:sldId id="343" r:id="rId3"/>
    <p:sldId id="406" r:id="rId4"/>
    <p:sldId id="272" r:id="rId5"/>
    <p:sldId id="311" r:id="rId6"/>
    <p:sldId id="368" r:id="rId7"/>
    <p:sldId id="256" r:id="rId8"/>
    <p:sldId id="379" r:id="rId9"/>
    <p:sldId id="289" r:id="rId10"/>
    <p:sldId id="364" r:id="rId11"/>
    <p:sldId id="361" r:id="rId12"/>
    <p:sldId id="365" r:id="rId13"/>
    <p:sldId id="362" r:id="rId14"/>
    <p:sldId id="367" r:id="rId15"/>
    <p:sldId id="372" r:id="rId16"/>
    <p:sldId id="363" r:id="rId17"/>
    <p:sldId id="374" r:id="rId18"/>
    <p:sldId id="375" r:id="rId19"/>
    <p:sldId id="376" r:id="rId20"/>
    <p:sldId id="373" r:id="rId21"/>
    <p:sldId id="377" r:id="rId22"/>
    <p:sldId id="378" r:id="rId23"/>
    <p:sldId id="371" r:id="rId24"/>
    <p:sldId id="407" r:id="rId25"/>
    <p:sldId id="380" r:id="rId26"/>
    <p:sldId id="356" r:id="rId27"/>
    <p:sldId id="382" r:id="rId28"/>
    <p:sldId id="344" r:id="rId29"/>
    <p:sldId id="383" r:id="rId30"/>
    <p:sldId id="381" r:id="rId31"/>
    <p:sldId id="385" r:id="rId32"/>
    <p:sldId id="392" r:id="rId33"/>
    <p:sldId id="384" r:id="rId34"/>
    <p:sldId id="391" r:id="rId35"/>
    <p:sldId id="351" r:id="rId36"/>
    <p:sldId id="387" r:id="rId37"/>
    <p:sldId id="358" r:id="rId38"/>
    <p:sldId id="345" r:id="rId39"/>
    <p:sldId id="388" r:id="rId40"/>
    <p:sldId id="390" r:id="rId41"/>
    <p:sldId id="389" r:id="rId42"/>
    <p:sldId id="403" r:id="rId43"/>
    <p:sldId id="353" r:id="rId44"/>
    <p:sldId id="398" r:id="rId45"/>
    <p:sldId id="357" r:id="rId46"/>
    <p:sldId id="394" r:id="rId47"/>
    <p:sldId id="370" r:id="rId48"/>
    <p:sldId id="346" r:id="rId49"/>
    <p:sldId id="397" r:id="rId50"/>
    <p:sldId id="399" r:id="rId51"/>
    <p:sldId id="396" r:id="rId52"/>
    <p:sldId id="400" r:id="rId53"/>
    <p:sldId id="401" r:id="rId54"/>
    <p:sldId id="347" r:id="rId55"/>
    <p:sldId id="40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06E"/>
    <a:srgbClr val="E7EFF5"/>
    <a:srgbClr val="0D2C43"/>
    <a:srgbClr val="195785"/>
    <a:srgbClr val="2E663E"/>
    <a:srgbClr val="2683C6"/>
    <a:srgbClr val="35272F"/>
    <a:srgbClr val="46343E"/>
    <a:srgbClr val="DCEAF7"/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4A21F-8B03-48F4-9BAA-B60521160BD0}" v="2011" dt="2024-12-01T00:17:43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39" autoAdjust="0"/>
  </p:normalViewPr>
  <p:slideViewPr>
    <p:cSldViewPr snapToGrid="0">
      <p:cViewPr varScale="1">
        <p:scale>
          <a:sx n="62" d="100"/>
          <a:sy n="62" d="100"/>
        </p:scale>
        <p:origin x="725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016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1464A21F-8B03-48F4-9BAA-B60521160BD0}"/>
    <pc:docChg chg="undo redo custSel mod addSld delSld modSld sldOrd modMainMaster">
      <pc:chgData name="Matt Lyle" userId="a96e7d453dd11193" providerId="LiveId" clId="{1464A21F-8B03-48F4-9BAA-B60521160BD0}" dt="2024-12-01T00:17:53.497" v="10919" actId="1076"/>
      <pc:docMkLst>
        <pc:docMk/>
      </pc:docMkLst>
      <pc:sldChg chg="addSp delSp modSp mod ord setBg modNotesTx">
        <pc:chgData name="Matt Lyle" userId="a96e7d453dd11193" providerId="LiveId" clId="{1464A21F-8B03-48F4-9BAA-B60521160BD0}" dt="2024-11-30T14:58:11.726" v="10740" actId="6549"/>
        <pc:sldMkLst>
          <pc:docMk/>
          <pc:sldMk cId="574417977" sldId="256"/>
        </pc:sldMkLst>
        <pc:spChg chg="add del mod">
          <ac:chgData name="Matt Lyle" userId="a96e7d453dd11193" providerId="LiveId" clId="{1464A21F-8B03-48F4-9BAA-B60521160BD0}" dt="2024-11-26T11:43:46.331" v="219" actId="478"/>
          <ac:spMkLst>
            <pc:docMk/>
            <pc:sldMk cId="574417977" sldId="256"/>
            <ac:spMk id="5" creationId="{67441F1A-2113-A067-4B5D-96B8BFCD19F7}"/>
          </ac:spMkLst>
        </pc:spChg>
        <pc:spChg chg="add del mod">
          <ac:chgData name="Matt Lyle" userId="a96e7d453dd11193" providerId="LiveId" clId="{1464A21F-8B03-48F4-9BAA-B60521160BD0}" dt="2024-11-27T04:05:50.316" v="711" actId="478"/>
          <ac:spMkLst>
            <pc:docMk/>
            <pc:sldMk cId="574417977" sldId="256"/>
            <ac:spMk id="14" creationId="{28C06F31-AAE6-779B-C484-6D3988953044}"/>
          </ac:spMkLst>
        </pc:spChg>
        <pc:spChg chg="add mod">
          <ac:chgData name="Matt Lyle" userId="a96e7d453dd11193" providerId="LiveId" clId="{1464A21F-8B03-48F4-9BAA-B60521160BD0}" dt="2024-11-30T12:36:52.158" v="10269" actId="6559"/>
          <ac:spMkLst>
            <pc:docMk/>
            <pc:sldMk cId="574417977" sldId="256"/>
            <ac:spMk id="16" creationId="{06FA753C-783E-D38E-BBCC-266F60BC3B2B}"/>
          </ac:spMkLst>
        </pc:spChg>
        <pc:spChg chg="add del mod">
          <ac:chgData name="Matt Lyle" userId="a96e7d453dd11193" providerId="LiveId" clId="{1464A21F-8B03-48F4-9BAA-B60521160BD0}" dt="2024-11-28T04:32:56.599" v="4793" actId="478"/>
          <ac:spMkLst>
            <pc:docMk/>
            <pc:sldMk cId="574417977" sldId="256"/>
            <ac:spMk id="17" creationId="{F7C470DE-7B97-20C7-3773-50BA95E7AA33}"/>
          </ac:spMkLst>
        </pc:spChg>
        <pc:spChg chg="del">
          <ac:chgData name="Matt Lyle" userId="a96e7d453dd11193" providerId="LiveId" clId="{1464A21F-8B03-48F4-9BAA-B60521160BD0}" dt="2024-11-25T11:34:06.309" v="1" actId="478"/>
          <ac:spMkLst>
            <pc:docMk/>
            <pc:sldMk cId="574417977" sldId="256"/>
            <ac:spMk id="29" creationId="{42A4FC2C-047E-45A5-965D-8E1E3BF09BC6}"/>
          </ac:spMkLst>
        </pc:spChg>
        <pc:picChg chg="add del mod">
          <ac:chgData name="Matt Lyle" userId="a96e7d453dd11193" providerId="LiveId" clId="{1464A21F-8B03-48F4-9BAA-B60521160BD0}" dt="2024-11-26T11:43:41.681" v="216" actId="478"/>
          <ac:picMkLst>
            <pc:docMk/>
            <pc:sldMk cId="574417977" sldId="256"/>
            <ac:picMk id="3" creationId="{E37AA8E7-E82B-642B-B2D5-9EBBD508A94D}"/>
          </ac:picMkLst>
        </pc:picChg>
        <pc:picChg chg="add del">
          <ac:chgData name="Matt Lyle" userId="a96e7d453dd11193" providerId="LiveId" clId="{1464A21F-8B03-48F4-9BAA-B60521160BD0}" dt="2024-11-26T11:43:54.039" v="221" actId="478"/>
          <ac:picMkLst>
            <pc:docMk/>
            <pc:sldMk cId="574417977" sldId="256"/>
            <ac:picMk id="7" creationId="{DCE6B063-3C03-620E-0D63-163DFC6C9259}"/>
          </ac:picMkLst>
        </pc:picChg>
        <pc:picChg chg="add del mod">
          <ac:chgData name="Matt Lyle" userId="a96e7d453dd11193" providerId="LiveId" clId="{1464A21F-8B03-48F4-9BAA-B60521160BD0}" dt="2024-11-26T11:49:44.578" v="225" actId="478"/>
          <ac:picMkLst>
            <pc:docMk/>
            <pc:sldMk cId="574417977" sldId="256"/>
            <ac:picMk id="9" creationId="{7AFCDDCD-8060-5974-59BA-0A813ABA8F5B}"/>
          </ac:picMkLst>
        </pc:picChg>
        <pc:picChg chg="add mod modCrop">
          <ac:chgData name="Matt Lyle" userId="a96e7d453dd11193" providerId="LiveId" clId="{1464A21F-8B03-48F4-9BAA-B60521160BD0}" dt="2024-11-28T04:24:37.141" v="4790" actId="1076"/>
          <ac:picMkLst>
            <pc:docMk/>
            <pc:sldMk cId="574417977" sldId="256"/>
            <ac:picMk id="11" creationId="{531A2A37-331F-2A23-1943-51DA96873646}"/>
          </ac:picMkLst>
        </pc:picChg>
        <pc:picChg chg="add del mod">
          <ac:chgData name="Matt Lyle" userId="a96e7d453dd11193" providerId="LiveId" clId="{1464A21F-8B03-48F4-9BAA-B60521160BD0}" dt="2024-11-26T12:01:05.755" v="240" actId="21"/>
          <ac:picMkLst>
            <pc:docMk/>
            <pc:sldMk cId="574417977" sldId="256"/>
            <ac:picMk id="13" creationId="{8F7EA605-8C00-40B9-DF84-F6ED6A741E34}"/>
          </ac:picMkLst>
        </pc:picChg>
        <pc:picChg chg="add mod">
          <ac:chgData name="Matt Lyle" userId="a96e7d453dd11193" providerId="LiveId" clId="{1464A21F-8B03-48F4-9BAA-B60521160BD0}" dt="2024-11-27T04:05:13.658" v="683"/>
          <ac:picMkLst>
            <pc:docMk/>
            <pc:sldMk cId="574417977" sldId="256"/>
            <ac:picMk id="15" creationId="{04205A65-55C8-E9EA-5690-3A2B5BC8A194}"/>
          </ac:picMkLst>
        </pc:picChg>
        <pc:picChg chg="del">
          <ac:chgData name="Matt Lyle" userId="a96e7d453dd11193" providerId="LiveId" clId="{1464A21F-8B03-48F4-9BAA-B60521160BD0}" dt="2024-11-25T11:34:04.383" v="0" actId="478"/>
          <ac:picMkLst>
            <pc:docMk/>
            <pc:sldMk cId="574417977" sldId="256"/>
            <ac:picMk id="23" creationId="{ED728CD9-7A02-1BFC-A8BA-F2F4DD5147BE}"/>
          </ac:picMkLst>
        </pc:picChg>
      </pc:sldChg>
      <pc:sldChg chg="del">
        <pc:chgData name="Matt Lyle" userId="a96e7d453dd11193" providerId="LiveId" clId="{1464A21F-8B03-48F4-9BAA-B60521160BD0}" dt="2024-11-25T11:34:44.820" v="18" actId="47"/>
        <pc:sldMkLst>
          <pc:docMk/>
          <pc:sldMk cId="2441524357" sldId="259"/>
        </pc:sldMkLst>
      </pc:sldChg>
      <pc:sldChg chg="del">
        <pc:chgData name="Matt Lyle" userId="a96e7d453dd11193" providerId="LiveId" clId="{1464A21F-8B03-48F4-9BAA-B60521160BD0}" dt="2024-11-25T11:47:43.217" v="151" actId="47"/>
        <pc:sldMkLst>
          <pc:docMk/>
          <pc:sldMk cId="1316118055" sldId="261"/>
        </pc:sldMkLst>
      </pc:sldChg>
      <pc:sldChg chg="modSp del mod modClrScheme chgLayout">
        <pc:chgData name="Matt Lyle" userId="a96e7d453dd11193" providerId="LiveId" clId="{1464A21F-8B03-48F4-9BAA-B60521160BD0}" dt="2024-11-30T14:25:31.198" v="10728" actId="47"/>
        <pc:sldMkLst>
          <pc:docMk/>
          <pc:sldMk cId="3465980287" sldId="263"/>
        </pc:sldMkLst>
        <pc:spChg chg="mod">
          <ac:chgData name="Matt Lyle" userId="a96e7d453dd11193" providerId="LiveId" clId="{1464A21F-8B03-48F4-9BAA-B60521160BD0}" dt="2024-11-27T10:20:44.909" v="1837" actId="207"/>
          <ac:spMkLst>
            <pc:docMk/>
            <pc:sldMk cId="3465980287" sldId="263"/>
            <ac:spMk id="2" creationId="{0CB5213E-0748-0845-38C2-20BD9E58D0BA}"/>
          </ac:spMkLst>
        </pc:spChg>
        <pc:spChg chg="mod">
          <ac:chgData name="Matt Lyle" userId="a96e7d453dd11193" providerId="LiveId" clId="{1464A21F-8B03-48F4-9BAA-B60521160BD0}" dt="2024-11-27T10:20:42.435" v="1836" actId="207"/>
          <ac:spMkLst>
            <pc:docMk/>
            <pc:sldMk cId="3465980287" sldId="263"/>
            <ac:spMk id="8" creationId="{2868F3EA-59A8-DFD3-799B-14ECF774C728}"/>
          </ac:spMkLst>
        </pc:spChg>
      </pc:sldChg>
      <pc:sldChg chg="del">
        <pc:chgData name="Matt Lyle" userId="a96e7d453dd11193" providerId="LiveId" clId="{1464A21F-8B03-48F4-9BAA-B60521160BD0}" dt="2024-11-25T11:34:42.865" v="14" actId="47"/>
        <pc:sldMkLst>
          <pc:docMk/>
          <pc:sldMk cId="865531551" sldId="267"/>
        </pc:sldMkLst>
      </pc:sldChg>
      <pc:sldChg chg="del">
        <pc:chgData name="Matt Lyle" userId="a96e7d453dd11193" providerId="LiveId" clId="{1464A21F-8B03-48F4-9BAA-B60521160BD0}" dt="2024-11-25T11:34:43.283" v="15" actId="47"/>
        <pc:sldMkLst>
          <pc:docMk/>
          <pc:sldMk cId="1721334617" sldId="269"/>
        </pc:sldMkLst>
      </pc:sldChg>
      <pc:sldChg chg="del">
        <pc:chgData name="Matt Lyle" userId="a96e7d453dd11193" providerId="LiveId" clId="{1464A21F-8B03-48F4-9BAA-B60521160BD0}" dt="2024-11-25T11:34:43.751" v="16" actId="47"/>
        <pc:sldMkLst>
          <pc:docMk/>
          <pc:sldMk cId="835640191" sldId="270"/>
        </pc:sldMkLst>
      </pc:sldChg>
      <pc:sldChg chg="del">
        <pc:chgData name="Matt Lyle" userId="a96e7d453dd11193" providerId="LiveId" clId="{1464A21F-8B03-48F4-9BAA-B60521160BD0}" dt="2024-11-25T11:34:44.117" v="17" actId="47"/>
        <pc:sldMkLst>
          <pc:docMk/>
          <pc:sldMk cId="959581247" sldId="271"/>
        </pc:sldMkLst>
      </pc:sldChg>
      <pc:sldChg chg="addSp delSp modSp mod ord modAnim">
        <pc:chgData name="Matt Lyle" userId="a96e7d453dd11193" providerId="LiveId" clId="{1464A21F-8B03-48F4-9BAA-B60521160BD0}" dt="2024-11-30T23:30:20.267" v="10835" actId="14100"/>
        <pc:sldMkLst>
          <pc:docMk/>
          <pc:sldMk cId="3710848116" sldId="272"/>
        </pc:sldMkLst>
        <pc:spChg chg="mod">
          <ac:chgData name="Matt Lyle" userId="a96e7d453dd11193" providerId="LiveId" clId="{1464A21F-8B03-48F4-9BAA-B60521160BD0}" dt="2024-11-25T11:50:21.352" v="161" actId="113"/>
          <ac:spMkLst>
            <pc:docMk/>
            <pc:sldMk cId="3710848116" sldId="272"/>
            <ac:spMk id="2" creationId="{DC14FE16-4E53-5CE7-A3D6-6863A0C0C5E5}"/>
          </ac:spMkLst>
        </pc:spChg>
        <pc:spChg chg="add mod">
          <ac:chgData name="Matt Lyle" userId="a96e7d453dd11193" providerId="LiveId" clId="{1464A21F-8B03-48F4-9BAA-B60521160BD0}" dt="2024-11-30T23:30:20.267" v="10835" actId="14100"/>
          <ac:spMkLst>
            <pc:docMk/>
            <pc:sldMk cId="3710848116" sldId="272"/>
            <ac:spMk id="4" creationId="{3E9EE39E-F95D-B08A-A4B3-971356303961}"/>
          </ac:spMkLst>
        </pc:spChg>
        <pc:spChg chg="mod">
          <ac:chgData name="Matt Lyle" userId="a96e7d453dd11193" providerId="LiveId" clId="{1464A21F-8B03-48F4-9BAA-B60521160BD0}" dt="2024-11-26T10:13:30.012" v="191"/>
          <ac:spMkLst>
            <pc:docMk/>
            <pc:sldMk cId="3710848116" sldId="272"/>
            <ac:spMk id="4" creationId="{BEFB0411-00F9-6262-2791-EDA3FA3119F2}"/>
          </ac:spMkLst>
        </pc:spChg>
        <pc:spChg chg="mod">
          <ac:chgData name="Matt Lyle" userId="a96e7d453dd11193" providerId="LiveId" clId="{1464A21F-8B03-48F4-9BAA-B60521160BD0}" dt="2024-11-25T11:50:21.352" v="161" actId="113"/>
          <ac:spMkLst>
            <pc:docMk/>
            <pc:sldMk cId="3710848116" sldId="272"/>
            <ac:spMk id="8" creationId="{5BC8DACE-510B-48C0-C7A6-75E0B28197E3}"/>
          </ac:spMkLst>
        </pc:spChg>
        <pc:spChg chg="mod">
          <ac:chgData name="Matt Lyle" userId="a96e7d453dd11193" providerId="LiveId" clId="{1464A21F-8B03-48F4-9BAA-B60521160BD0}" dt="2024-11-26T10:13:30.012" v="191"/>
          <ac:spMkLst>
            <pc:docMk/>
            <pc:sldMk cId="3710848116" sldId="272"/>
            <ac:spMk id="12" creationId="{B3C57E5B-82F5-0636-D528-FC900DB04441}"/>
          </ac:spMkLst>
        </pc:spChg>
        <pc:spChg chg="mod">
          <ac:chgData name="Matt Lyle" userId="a96e7d453dd11193" providerId="LiveId" clId="{1464A21F-8B03-48F4-9BAA-B60521160BD0}" dt="2024-11-26T10:13:30.012" v="191"/>
          <ac:spMkLst>
            <pc:docMk/>
            <pc:sldMk cId="3710848116" sldId="272"/>
            <ac:spMk id="13" creationId="{FE456F0B-946C-DF2F-A722-039CAA940F4A}"/>
          </ac:spMkLst>
        </pc:spChg>
        <pc:spChg chg="mod">
          <ac:chgData name="Matt Lyle" userId="a96e7d453dd11193" providerId="LiveId" clId="{1464A21F-8B03-48F4-9BAA-B60521160BD0}" dt="2024-11-26T10:13:30.012" v="191"/>
          <ac:spMkLst>
            <pc:docMk/>
            <pc:sldMk cId="3710848116" sldId="272"/>
            <ac:spMk id="14" creationId="{1E8D167A-D9B5-C948-F547-204D350BDCE4}"/>
          </ac:spMkLst>
        </pc:spChg>
        <pc:spChg chg="mod">
          <ac:chgData name="Matt Lyle" userId="a96e7d453dd11193" providerId="LiveId" clId="{1464A21F-8B03-48F4-9BAA-B60521160BD0}" dt="2024-11-26T10:13:33.791" v="193"/>
          <ac:spMkLst>
            <pc:docMk/>
            <pc:sldMk cId="3710848116" sldId="272"/>
            <ac:spMk id="16" creationId="{340047EE-F593-83C5-4C90-891B346988EC}"/>
          </ac:spMkLst>
        </pc:spChg>
        <pc:spChg chg="mod">
          <ac:chgData name="Matt Lyle" userId="a96e7d453dd11193" providerId="LiveId" clId="{1464A21F-8B03-48F4-9BAA-B60521160BD0}" dt="2024-11-26T10:13:33.791" v="193"/>
          <ac:spMkLst>
            <pc:docMk/>
            <pc:sldMk cId="3710848116" sldId="272"/>
            <ac:spMk id="20" creationId="{AA1EC290-8F9D-9D97-802A-DC7323702A4C}"/>
          </ac:spMkLst>
        </pc:spChg>
        <pc:spChg chg="mod">
          <ac:chgData name="Matt Lyle" userId="a96e7d453dd11193" providerId="LiveId" clId="{1464A21F-8B03-48F4-9BAA-B60521160BD0}" dt="2024-11-26T10:13:33.791" v="193"/>
          <ac:spMkLst>
            <pc:docMk/>
            <pc:sldMk cId="3710848116" sldId="272"/>
            <ac:spMk id="21" creationId="{2C38AC60-539C-C2A9-8A62-2ABE8AE7F3EE}"/>
          </ac:spMkLst>
        </pc:spChg>
        <pc:spChg chg="mod">
          <ac:chgData name="Matt Lyle" userId="a96e7d453dd11193" providerId="LiveId" clId="{1464A21F-8B03-48F4-9BAA-B60521160BD0}" dt="2024-11-26T10:13:33.791" v="193"/>
          <ac:spMkLst>
            <pc:docMk/>
            <pc:sldMk cId="3710848116" sldId="272"/>
            <ac:spMk id="22" creationId="{44088C31-1C30-FAF2-6E49-F88BBFB567D7}"/>
          </ac:spMkLst>
        </pc:spChg>
        <pc:spChg chg="add mod">
          <ac:chgData name="Matt Lyle" userId="a96e7d453dd11193" providerId="LiveId" clId="{1464A21F-8B03-48F4-9BAA-B60521160BD0}" dt="2024-11-26T12:09:00.181" v="485" actId="1076"/>
          <ac:spMkLst>
            <pc:docMk/>
            <pc:sldMk cId="3710848116" sldId="272"/>
            <ac:spMk id="24" creationId="{555FAA8A-BD05-85F7-9A34-3E88A339D7D6}"/>
          </ac:spMkLst>
        </pc:spChg>
        <pc:spChg chg="add mod">
          <ac:chgData name="Matt Lyle" userId="a96e7d453dd11193" providerId="LiveId" clId="{1464A21F-8B03-48F4-9BAA-B60521160BD0}" dt="2024-11-26T12:09:19.405" v="505" actId="113"/>
          <ac:spMkLst>
            <pc:docMk/>
            <pc:sldMk cId="3710848116" sldId="272"/>
            <ac:spMk id="25" creationId="{BD4608B6-D6E9-0539-8765-9298109048B3}"/>
          </ac:spMkLst>
        </pc:spChg>
        <pc:grpChg chg="add mod">
          <ac:chgData name="Matt Lyle" userId="a96e7d453dd11193" providerId="LiveId" clId="{1464A21F-8B03-48F4-9BAA-B60521160BD0}" dt="2024-11-26T10:13:30.012" v="191"/>
          <ac:grpSpMkLst>
            <pc:docMk/>
            <pc:sldMk cId="3710848116" sldId="272"/>
            <ac:grpSpMk id="3" creationId="{E389CF05-455C-9B73-680C-3A145F4D96FE}"/>
          </ac:grpSpMkLst>
        </pc:grpChg>
        <pc:grpChg chg="add del mod">
          <ac:chgData name="Matt Lyle" userId="a96e7d453dd11193" providerId="LiveId" clId="{1464A21F-8B03-48F4-9BAA-B60521160BD0}" dt="2024-11-26T12:05:28.465" v="396" actId="478"/>
          <ac:grpSpMkLst>
            <pc:docMk/>
            <pc:sldMk cId="3710848116" sldId="272"/>
            <ac:grpSpMk id="15" creationId="{269E4C3A-A3F9-1858-6179-BE321033C9CD}"/>
          </ac:grpSpMkLst>
        </pc:grpChg>
        <pc:graphicFrameChg chg="mod modGraphic">
          <ac:chgData name="Matt Lyle" userId="a96e7d453dd11193" providerId="LiveId" clId="{1464A21F-8B03-48F4-9BAA-B60521160BD0}" dt="2024-11-30T14:23:38.397" v="10690" actId="1036"/>
          <ac:graphicFrameMkLst>
            <pc:docMk/>
            <pc:sldMk cId="3710848116" sldId="272"/>
            <ac:graphicFrameMk id="5" creationId="{FC823DC0-9B7F-4F5B-791F-DCE12D449886}"/>
          </ac:graphicFrameMkLst>
        </pc:graphicFrameChg>
        <pc:picChg chg="add mod">
          <ac:chgData name="Matt Lyle" userId="a96e7d453dd11193" providerId="LiveId" clId="{1464A21F-8B03-48F4-9BAA-B60521160BD0}" dt="2024-11-30T14:23:31.928" v="10675" actId="14100"/>
          <ac:picMkLst>
            <pc:docMk/>
            <pc:sldMk cId="3710848116" sldId="272"/>
            <ac:picMk id="3" creationId="{161C19F9-B1F2-F937-C2E1-4F00177B05E5}"/>
          </ac:picMkLst>
        </pc:picChg>
        <pc:picChg chg="del">
          <ac:chgData name="Matt Lyle" userId="a96e7d453dd11193" providerId="LiveId" clId="{1464A21F-8B03-48F4-9BAA-B60521160BD0}" dt="2024-11-26T10:13:33.315" v="192" actId="478"/>
          <ac:picMkLst>
            <pc:docMk/>
            <pc:sldMk cId="3710848116" sldId="272"/>
            <ac:picMk id="7" creationId="{BCBC8B0B-CFFD-F4C7-6416-AF708A8FA27A}"/>
          </ac:picMkLst>
        </pc:picChg>
        <pc:picChg chg="add mod ord">
          <ac:chgData name="Matt Lyle" userId="a96e7d453dd11193" providerId="LiveId" clId="{1464A21F-8B03-48F4-9BAA-B60521160BD0}" dt="2024-11-30T23:30:15.663" v="10834" actId="1076"/>
          <ac:picMkLst>
            <pc:docMk/>
            <pc:sldMk cId="3710848116" sldId="272"/>
            <ac:picMk id="7" creationId="{C441975C-139F-86BC-0E35-47FD082BAA02}"/>
          </ac:picMkLst>
        </pc:picChg>
        <pc:picChg chg="add del mod">
          <ac:chgData name="Matt Lyle" userId="a96e7d453dd11193" providerId="LiveId" clId="{1464A21F-8B03-48F4-9BAA-B60521160BD0}" dt="2024-11-30T14:18:49.136" v="10602" actId="478"/>
          <ac:picMkLst>
            <pc:docMk/>
            <pc:sldMk cId="3710848116" sldId="272"/>
            <ac:picMk id="23" creationId="{D6656ED6-ADC6-C5E8-76D3-D2980615CB5F}"/>
          </ac:picMkLst>
        </pc:picChg>
        <pc:picChg chg="add mod">
          <ac:chgData name="Matt Lyle" userId="a96e7d453dd11193" providerId="LiveId" clId="{1464A21F-8B03-48F4-9BAA-B60521160BD0}" dt="2024-11-30T14:22:14.845" v="10647" actId="1035"/>
          <ac:picMkLst>
            <pc:docMk/>
            <pc:sldMk cId="3710848116" sldId="272"/>
            <ac:picMk id="27" creationId="{8F72CF25-5AA9-77A0-ADB3-095D51860DFC}"/>
          </ac:picMkLst>
        </pc:picChg>
        <pc:picChg chg="add mod">
          <ac:chgData name="Matt Lyle" userId="a96e7d453dd11193" providerId="LiveId" clId="{1464A21F-8B03-48F4-9BAA-B60521160BD0}" dt="2024-11-30T14:22:38.353" v="10659" actId="14100"/>
          <ac:picMkLst>
            <pc:docMk/>
            <pc:sldMk cId="3710848116" sldId="272"/>
            <ac:picMk id="29" creationId="{6D517360-3E37-CC3A-BA57-7C8A0924CA7D}"/>
          </ac:picMkLst>
        </pc:picChg>
        <pc:picChg chg="add del mod">
          <ac:chgData name="Matt Lyle" userId="a96e7d453dd11193" providerId="LiveId" clId="{1464A21F-8B03-48F4-9BAA-B60521160BD0}" dt="2024-11-30T14:23:23.492" v="10672" actId="21"/>
          <ac:picMkLst>
            <pc:docMk/>
            <pc:sldMk cId="3710848116" sldId="272"/>
            <ac:picMk id="31" creationId="{161C19F9-B1F2-F937-C2E1-4F00177B05E5}"/>
          </ac:picMkLst>
        </pc:picChg>
        <pc:picChg chg="add mod">
          <ac:chgData name="Matt Lyle" userId="a96e7d453dd11193" providerId="LiveId" clId="{1464A21F-8B03-48F4-9BAA-B60521160BD0}" dt="2024-11-30T14:22:45.830" v="10667" actId="1037"/>
          <ac:picMkLst>
            <pc:docMk/>
            <pc:sldMk cId="3710848116" sldId="272"/>
            <ac:picMk id="33" creationId="{7D5630ED-8690-AC73-1C4A-097823A9E619}"/>
          </ac:picMkLst>
        </pc:picChg>
        <pc:cxnChg chg="mod">
          <ac:chgData name="Matt Lyle" userId="a96e7d453dd11193" providerId="LiveId" clId="{1464A21F-8B03-48F4-9BAA-B60521160BD0}" dt="2024-11-26T10:13:30.012" v="191"/>
          <ac:cxnSpMkLst>
            <pc:docMk/>
            <pc:sldMk cId="3710848116" sldId="272"/>
            <ac:cxnSpMk id="9" creationId="{9EC50CF6-7D18-6026-8BA7-35C521F6253A}"/>
          </ac:cxnSpMkLst>
        </pc:cxnChg>
        <pc:cxnChg chg="mod">
          <ac:chgData name="Matt Lyle" userId="a96e7d453dd11193" providerId="LiveId" clId="{1464A21F-8B03-48F4-9BAA-B60521160BD0}" dt="2024-11-26T10:13:30.012" v="191"/>
          <ac:cxnSpMkLst>
            <pc:docMk/>
            <pc:sldMk cId="3710848116" sldId="272"/>
            <ac:cxnSpMk id="10" creationId="{FE4F7781-7157-5F76-4F22-86CC1E511557}"/>
          </ac:cxnSpMkLst>
        </pc:cxnChg>
        <pc:cxnChg chg="mod">
          <ac:chgData name="Matt Lyle" userId="a96e7d453dd11193" providerId="LiveId" clId="{1464A21F-8B03-48F4-9BAA-B60521160BD0}" dt="2024-11-26T10:13:30.012" v="191"/>
          <ac:cxnSpMkLst>
            <pc:docMk/>
            <pc:sldMk cId="3710848116" sldId="272"/>
            <ac:cxnSpMk id="11" creationId="{8B75D0E1-E8B6-1FEC-4C58-87DEF515902C}"/>
          </ac:cxnSpMkLst>
        </pc:cxnChg>
        <pc:cxnChg chg="mod">
          <ac:chgData name="Matt Lyle" userId="a96e7d453dd11193" providerId="LiveId" clId="{1464A21F-8B03-48F4-9BAA-B60521160BD0}" dt="2024-11-26T10:13:33.791" v="193"/>
          <ac:cxnSpMkLst>
            <pc:docMk/>
            <pc:sldMk cId="3710848116" sldId="272"/>
            <ac:cxnSpMk id="17" creationId="{3ABC1835-885B-1676-2204-AD47A704FDB9}"/>
          </ac:cxnSpMkLst>
        </pc:cxnChg>
        <pc:cxnChg chg="mod">
          <ac:chgData name="Matt Lyle" userId="a96e7d453dd11193" providerId="LiveId" clId="{1464A21F-8B03-48F4-9BAA-B60521160BD0}" dt="2024-11-26T10:13:33.791" v="193"/>
          <ac:cxnSpMkLst>
            <pc:docMk/>
            <pc:sldMk cId="3710848116" sldId="272"/>
            <ac:cxnSpMk id="18" creationId="{EAB935CB-18E9-185C-9C65-2F05B54DF287}"/>
          </ac:cxnSpMkLst>
        </pc:cxnChg>
        <pc:cxnChg chg="mod">
          <ac:chgData name="Matt Lyle" userId="a96e7d453dd11193" providerId="LiveId" clId="{1464A21F-8B03-48F4-9BAA-B60521160BD0}" dt="2024-11-26T10:13:33.791" v="193"/>
          <ac:cxnSpMkLst>
            <pc:docMk/>
            <pc:sldMk cId="3710848116" sldId="272"/>
            <ac:cxnSpMk id="19" creationId="{01F14F15-2C78-5A0D-F8A0-D16D73E12129}"/>
          </ac:cxnSpMkLst>
        </pc:cxnChg>
      </pc:sldChg>
      <pc:sldChg chg="del">
        <pc:chgData name="Matt Lyle" userId="a96e7d453dd11193" providerId="LiveId" clId="{1464A21F-8B03-48F4-9BAA-B60521160BD0}" dt="2024-11-25T11:44:57.501" v="118" actId="47"/>
        <pc:sldMkLst>
          <pc:docMk/>
          <pc:sldMk cId="3523276367" sldId="273"/>
        </pc:sldMkLst>
      </pc:sldChg>
      <pc:sldChg chg="delSp modSp del mod">
        <pc:chgData name="Matt Lyle" userId="a96e7d453dd11193" providerId="LiveId" clId="{1464A21F-8B03-48F4-9BAA-B60521160BD0}" dt="2024-11-26T12:12:30.595" v="544" actId="47"/>
        <pc:sldMkLst>
          <pc:docMk/>
          <pc:sldMk cId="3888289119" sldId="280"/>
        </pc:sldMkLst>
        <pc:spChg chg="mod">
          <ac:chgData name="Matt Lyle" userId="a96e7d453dd11193" providerId="LiveId" clId="{1464A21F-8B03-48F4-9BAA-B60521160BD0}" dt="2024-11-25T11:50:45.023" v="163" actId="207"/>
          <ac:spMkLst>
            <pc:docMk/>
            <pc:sldMk cId="3888289119" sldId="280"/>
            <ac:spMk id="3" creationId="{F0027D7A-2769-EC9D-1904-A047C7DCD28D}"/>
          </ac:spMkLst>
        </pc:spChg>
        <pc:spChg chg="mod">
          <ac:chgData name="Matt Lyle" userId="a96e7d453dd11193" providerId="LiveId" clId="{1464A21F-8B03-48F4-9BAA-B60521160BD0}" dt="2024-11-25T11:51:42.854" v="174" actId="20577"/>
          <ac:spMkLst>
            <pc:docMk/>
            <pc:sldMk cId="3888289119" sldId="280"/>
            <ac:spMk id="6" creationId="{CFCEAB23-1566-2673-7084-C5759E360085}"/>
          </ac:spMkLst>
        </pc:spChg>
        <pc:spChg chg="mod">
          <ac:chgData name="Matt Lyle" userId="a96e7d453dd11193" providerId="LiveId" clId="{1464A21F-8B03-48F4-9BAA-B60521160BD0}" dt="2024-11-25T11:51:38.178" v="169" actId="20577"/>
          <ac:spMkLst>
            <pc:docMk/>
            <pc:sldMk cId="3888289119" sldId="280"/>
            <ac:spMk id="7" creationId="{57E86A13-D28B-25BA-32C7-E10511200EDA}"/>
          </ac:spMkLst>
        </pc:spChg>
        <pc:picChg chg="del">
          <ac:chgData name="Matt Lyle" userId="a96e7d453dd11193" providerId="LiveId" clId="{1464A21F-8B03-48F4-9BAA-B60521160BD0}" dt="2024-11-25T11:37:56.102" v="54" actId="478"/>
          <ac:picMkLst>
            <pc:docMk/>
            <pc:sldMk cId="3888289119" sldId="280"/>
            <ac:picMk id="5" creationId="{E3F39390-D14D-7760-4985-89222F343841}"/>
          </ac:picMkLst>
        </pc:picChg>
      </pc:sldChg>
      <pc:sldChg chg="add del">
        <pc:chgData name="Matt Lyle" userId="a96e7d453dd11193" providerId="LiveId" clId="{1464A21F-8B03-48F4-9BAA-B60521160BD0}" dt="2024-11-25T11:34:54.330" v="21" actId="47"/>
        <pc:sldMkLst>
          <pc:docMk/>
          <pc:sldMk cId="2730632492" sldId="286"/>
        </pc:sldMkLst>
      </pc:sldChg>
      <pc:sldChg chg="del">
        <pc:chgData name="Matt Lyle" userId="a96e7d453dd11193" providerId="LiveId" clId="{1464A21F-8B03-48F4-9BAA-B60521160BD0}" dt="2024-11-25T11:45:44.789" v="132" actId="47"/>
        <pc:sldMkLst>
          <pc:docMk/>
          <pc:sldMk cId="825735008" sldId="287"/>
        </pc:sldMkLst>
      </pc:sldChg>
      <pc:sldChg chg="del">
        <pc:chgData name="Matt Lyle" userId="a96e7d453dd11193" providerId="LiveId" clId="{1464A21F-8B03-48F4-9BAA-B60521160BD0}" dt="2024-11-25T11:45:47.140" v="135" actId="47"/>
        <pc:sldMkLst>
          <pc:docMk/>
          <pc:sldMk cId="3884884074" sldId="288"/>
        </pc:sldMkLst>
      </pc:sldChg>
      <pc:sldChg chg="addSp delSp modSp add del mod delAnim modAnim modNotesTx">
        <pc:chgData name="Matt Lyle" userId="a96e7d453dd11193" providerId="LiveId" clId="{1464A21F-8B03-48F4-9BAA-B60521160BD0}" dt="2024-11-28T01:01:46.085" v="3702" actId="1076"/>
        <pc:sldMkLst>
          <pc:docMk/>
          <pc:sldMk cId="2114858890" sldId="289"/>
        </pc:sldMkLst>
        <pc:spChg chg="del">
          <ac:chgData name="Matt Lyle" userId="a96e7d453dd11193" providerId="LiveId" clId="{1464A21F-8B03-48F4-9BAA-B60521160BD0}" dt="2024-11-27T10:37:26.853" v="1891" actId="478"/>
          <ac:spMkLst>
            <pc:docMk/>
            <pc:sldMk cId="2114858890" sldId="289"/>
            <ac:spMk id="2" creationId="{97307DD4-29DC-60BC-F309-246A2997DCCB}"/>
          </ac:spMkLst>
        </pc:spChg>
        <pc:spChg chg="add del mod">
          <ac:chgData name="Matt Lyle" userId="a96e7d453dd11193" providerId="LiveId" clId="{1464A21F-8B03-48F4-9BAA-B60521160BD0}" dt="2024-11-27T14:38:25.796" v="2495" actId="6549"/>
          <ac:spMkLst>
            <pc:docMk/>
            <pc:sldMk cId="2114858890" sldId="289"/>
            <ac:spMk id="3" creationId="{09B8388E-5355-2064-D7AB-C78365C416C0}"/>
          </ac:spMkLst>
        </pc:spChg>
        <pc:spChg chg="mod">
          <ac:chgData name="Matt Lyle" userId="a96e7d453dd11193" providerId="LiveId" clId="{1464A21F-8B03-48F4-9BAA-B60521160BD0}" dt="2024-11-27T14:45:50.002" v="2523" actId="20577"/>
          <ac:spMkLst>
            <pc:docMk/>
            <pc:sldMk cId="2114858890" sldId="289"/>
            <ac:spMk id="4" creationId="{94664A97-E7EF-6F1C-7056-2B98EEABEBB7}"/>
          </ac:spMkLst>
        </pc:spChg>
        <pc:spChg chg="del mod">
          <ac:chgData name="Matt Lyle" userId="a96e7d453dd11193" providerId="LiveId" clId="{1464A21F-8B03-48F4-9BAA-B60521160BD0}" dt="2024-11-27T10:26:35.297" v="1867" actId="478"/>
          <ac:spMkLst>
            <pc:docMk/>
            <pc:sldMk cId="2114858890" sldId="289"/>
            <ac:spMk id="5" creationId="{AA726555-EE72-31D0-EBE2-7CEEED82EE6F}"/>
          </ac:spMkLst>
        </pc:spChg>
        <pc:spChg chg="del">
          <ac:chgData name="Matt Lyle" userId="a96e7d453dd11193" providerId="LiveId" clId="{1464A21F-8B03-48F4-9BAA-B60521160BD0}" dt="2024-11-27T10:26:37.086" v="1868" actId="478"/>
          <ac:spMkLst>
            <pc:docMk/>
            <pc:sldMk cId="2114858890" sldId="289"/>
            <ac:spMk id="6" creationId="{D33637EB-0B49-0787-0B3D-4ECEBEED5E63}"/>
          </ac:spMkLst>
        </pc:spChg>
        <pc:spChg chg="add del mod">
          <ac:chgData name="Matt Lyle" userId="a96e7d453dd11193" providerId="LiveId" clId="{1464A21F-8B03-48F4-9BAA-B60521160BD0}" dt="2024-11-27T14:09:13.649" v="2358" actId="478"/>
          <ac:spMkLst>
            <pc:docMk/>
            <pc:sldMk cId="2114858890" sldId="289"/>
            <ac:spMk id="8" creationId="{B38D7E9D-F723-B239-D5E7-0AAC31D6C8CC}"/>
          </ac:spMkLst>
        </pc:spChg>
        <pc:spChg chg="add mod">
          <ac:chgData name="Matt Lyle" userId="a96e7d453dd11193" providerId="LiveId" clId="{1464A21F-8B03-48F4-9BAA-B60521160BD0}" dt="2024-11-28T01:01:40.121" v="3700" actId="207"/>
          <ac:spMkLst>
            <pc:docMk/>
            <pc:sldMk cId="2114858890" sldId="289"/>
            <ac:spMk id="10" creationId="{7AF04827-85CD-2594-C294-7D64ED477AF3}"/>
          </ac:spMkLst>
        </pc:spChg>
        <pc:spChg chg="add mod">
          <ac:chgData name="Matt Lyle" userId="a96e7d453dd11193" providerId="LiveId" clId="{1464A21F-8B03-48F4-9BAA-B60521160BD0}" dt="2024-11-28T01:01:46.085" v="3702" actId="1076"/>
          <ac:spMkLst>
            <pc:docMk/>
            <pc:sldMk cId="2114858890" sldId="289"/>
            <ac:spMk id="14" creationId="{3385E8DF-1F69-3ADE-F2ED-E88CE6062C54}"/>
          </ac:spMkLst>
        </pc:spChg>
        <pc:picChg chg="add del mod">
          <ac:chgData name="Matt Lyle" userId="a96e7d453dd11193" providerId="LiveId" clId="{1464A21F-8B03-48F4-9BAA-B60521160BD0}" dt="2024-11-27T14:13:46.623" v="2419" actId="478"/>
          <ac:picMkLst>
            <pc:docMk/>
            <pc:sldMk cId="2114858890" sldId="289"/>
            <ac:picMk id="12" creationId="{8A699C22-0D81-5DA3-26DE-113F8F2896E7}"/>
          </ac:picMkLst>
        </pc:picChg>
        <pc:picChg chg="add mod modCrop">
          <ac:chgData name="Matt Lyle" userId="a96e7d453dd11193" providerId="LiveId" clId="{1464A21F-8B03-48F4-9BAA-B60521160BD0}" dt="2024-11-27T14:18:51.085" v="2452" actId="2085"/>
          <ac:picMkLst>
            <pc:docMk/>
            <pc:sldMk cId="2114858890" sldId="289"/>
            <ac:picMk id="13" creationId="{1211DAB1-D5FF-AD4B-2A4B-998AC898BA35}"/>
          </ac:picMkLst>
        </pc:picChg>
      </pc:sldChg>
      <pc:sldChg chg="add del">
        <pc:chgData name="Matt Lyle" userId="a96e7d453dd11193" providerId="LiveId" clId="{1464A21F-8B03-48F4-9BAA-B60521160BD0}" dt="2024-11-25T11:46:58.501" v="149" actId="47"/>
        <pc:sldMkLst>
          <pc:docMk/>
          <pc:sldMk cId="4157342831" sldId="293"/>
        </pc:sldMkLst>
      </pc:sldChg>
      <pc:sldChg chg="del">
        <pc:chgData name="Matt Lyle" userId="a96e7d453dd11193" providerId="LiveId" clId="{1464A21F-8B03-48F4-9BAA-B60521160BD0}" dt="2024-11-25T11:45:46.323" v="134" actId="47"/>
        <pc:sldMkLst>
          <pc:docMk/>
          <pc:sldMk cId="2945387082" sldId="294"/>
        </pc:sldMkLst>
      </pc:sldChg>
      <pc:sldChg chg="delSp del mod chgLayout">
        <pc:chgData name="Matt Lyle" userId="a96e7d453dd11193" providerId="LiveId" clId="{1464A21F-8B03-48F4-9BAA-B60521160BD0}" dt="2024-11-25T11:47:10.947" v="150" actId="47"/>
        <pc:sldMkLst>
          <pc:docMk/>
          <pc:sldMk cId="1340785057" sldId="295"/>
        </pc:sldMkLst>
        <pc:spChg chg="del">
          <ac:chgData name="Matt Lyle" userId="a96e7d453dd11193" providerId="LiveId" clId="{1464A21F-8B03-48F4-9BAA-B60521160BD0}" dt="2024-11-25T11:40:41.757" v="90" actId="21"/>
          <ac:spMkLst>
            <pc:docMk/>
            <pc:sldMk cId="1340785057" sldId="295"/>
            <ac:spMk id="3" creationId="{93DAF959-7468-8207-0061-3142903D3377}"/>
          </ac:spMkLst>
        </pc:spChg>
      </pc:sldChg>
      <pc:sldChg chg="del">
        <pc:chgData name="Matt Lyle" userId="a96e7d453dd11193" providerId="LiveId" clId="{1464A21F-8B03-48F4-9BAA-B60521160BD0}" dt="2024-11-25T11:46:13.569" v="144" actId="47"/>
        <pc:sldMkLst>
          <pc:docMk/>
          <pc:sldMk cId="1005700397" sldId="296"/>
        </pc:sldMkLst>
      </pc:sldChg>
      <pc:sldChg chg="del">
        <pc:chgData name="Matt Lyle" userId="a96e7d453dd11193" providerId="LiveId" clId="{1464A21F-8B03-48F4-9BAA-B60521160BD0}" dt="2024-11-25T11:34:40.963" v="12" actId="47"/>
        <pc:sldMkLst>
          <pc:docMk/>
          <pc:sldMk cId="765210531" sldId="299"/>
        </pc:sldMkLst>
      </pc:sldChg>
      <pc:sldChg chg="del">
        <pc:chgData name="Matt Lyle" userId="a96e7d453dd11193" providerId="LiveId" clId="{1464A21F-8B03-48F4-9BAA-B60521160BD0}" dt="2024-11-25T11:34:42.011" v="13" actId="47"/>
        <pc:sldMkLst>
          <pc:docMk/>
          <pc:sldMk cId="2616934772" sldId="303"/>
        </pc:sldMkLst>
      </pc:sldChg>
      <pc:sldChg chg="modSp del mod">
        <pc:chgData name="Matt Lyle" userId="a96e7d453dd11193" providerId="LiveId" clId="{1464A21F-8B03-48F4-9BAA-B60521160BD0}" dt="2024-11-25T11:50:30.991" v="162" actId="47"/>
        <pc:sldMkLst>
          <pc:docMk/>
          <pc:sldMk cId="1814512620" sldId="304"/>
        </pc:sldMkLst>
        <pc:spChg chg="mod">
          <ac:chgData name="Matt Lyle" userId="a96e7d453dd11193" providerId="LiveId" clId="{1464A21F-8B03-48F4-9BAA-B60521160BD0}" dt="2024-11-25T11:35:02.210" v="23" actId="113"/>
          <ac:spMkLst>
            <pc:docMk/>
            <pc:sldMk cId="1814512620" sldId="304"/>
            <ac:spMk id="4" creationId="{6E7F4F3B-8B58-5B4A-177E-ADAA4568C144}"/>
          </ac:spMkLst>
        </pc:spChg>
        <pc:spChg chg="mod">
          <ac:chgData name="Matt Lyle" userId="a96e7d453dd11193" providerId="LiveId" clId="{1464A21F-8B03-48F4-9BAA-B60521160BD0}" dt="2024-11-25T11:34:58.805" v="22" actId="113"/>
          <ac:spMkLst>
            <pc:docMk/>
            <pc:sldMk cId="1814512620" sldId="304"/>
            <ac:spMk id="5" creationId="{F337C08A-7B71-749F-3387-6A3F52031D5F}"/>
          </ac:spMkLst>
        </pc:spChg>
      </pc:sldChg>
      <pc:sldChg chg="del">
        <pc:chgData name="Matt Lyle" userId="a96e7d453dd11193" providerId="LiveId" clId="{1464A21F-8B03-48F4-9BAA-B60521160BD0}" dt="2024-11-25T11:34:32.464" v="6" actId="47"/>
        <pc:sldMkLst>
          <pc:docMk/>
          <pc:sldMk cId="3971207522" sldId="305"/>
        </pc:sldMkLst>
      </pc:sldChg>
      <pc:sldChg chg="del">
        <pc:chgData name="Matt Lyle" userId="a96e7d453dd11193" providerId="LiveId" clId="{1464A21F-8B03-48F4-9BAA-B60521160BD0}" dt="2024-11-25T11:34:34.696" v="11" actId="47"/>
        <pc:sldMkLst>
          <pc:docMk/>
          <pc:sldMk cId="3347812292" sldId="306"/>
        </pc:sldMkLst>
      </pc:sldChg>
      <pc:sldChg chg="del">
        <pc:chgData name="Matt Lyle" userId="a96e7d453dd11193" providerId="LiveId" clId="{1464A21F-8B03-48F4-9BAA-B60521160BD0}" dt="2024-11-25T11:34:33.232" v="8" actId="47"/>
        <pc:sldMkLst>
          <pc:docMk/>
          <pc:sldMk cId="1877432783" sldId="307"/>
        </pc:sldMkLst>
      </pc:sldChg>
      <pc:sldChg chg="del">
        <pc:chgData name="Matt Lyle" userId="a96e7d453dd11193" providerId="LiveId" clId="{1464A21F-8B03-48F4-9BAA-B60521160BD0}" dt="2024-11-25T11:34:33.643" v="9" actId="47"/>
        <pc:sldMkLst>
          <pc:docMk/>
          <pc:sldMk cId="2007601482" sldId="308"/>
        </pc:sldMkLst>
      </pc:sldChg>
      <pc:sldChg chg="del">
        <pc:chgData name="Matt Lyle" userId="a96e7d453dd11193" providerId="LiveId" clId="{1464A21F-8B03-48F4-9BAA-B60521160BD0}" dt="2024-11-25T11:34:34.019" v="10" actId="47"/>
        <pc:sldMkLst>
          <pc:docMk/>
          <pc:sldMk cId="3930179646" sldId="309"/>
        </pc:sldMkLst>
      </pc:sldChg>
      <pc:sldChg chg="del">
        <pc:chgData name="Matt Lyle" userId="a96e7d453dd11193" providerId="LiveId" clId="{1464A21F-8B03-48F4-9BAA-B60521160BD0}" dt="2024-11-25T11:34:32.806" v="7" actId="47"/>
        <pc:sldMkLst>
          <pc:docMk/>
          <pc:sldMk cId="3747660429" sldId="310"/>
        </pc:sldMkLst>
      </pc:sldChg>
      <pc:sldChg chg="addSp delSp modSp mod ord setBg modAnim modNotesTx">
        <pc:chgData name="Matt Lyle" userId="a96e7d453dd11193" providerId="LiveId" clId="{1464A21F-8B03-48F4-9BAA-B60521160BD0}" dt="2024-11-30T12:39:43.309" v="10270" actId="20577"/>
        <pc:sldMkLst>
          <pc:docMk/>
          <pc:sldMk cId="1776582536" sldId="311"/>
        </pc:sldMkLst>
        <pc:spChg chg="add mod">
          <ac:chgData name="Matt Lyle" userId="a96e7d453dd11193" providerId="LiveId" clId="{1464A21F-8B03-48F4-9BAA-B60521160BD0}" dt="2024-11-26T12:09:50.943" v="515" actId="1076"/>
          <ac:spMkLst>
            <pc:docMk/>
            <pc:sldMk cId="1776582536" sldId="311"/>
            <ac:spMk id="2" creationId="{ED0A41BF-44A4-5D1E-0EE2-7DC7A8C7E224}"/>
          </ac:spMkLst>
        </pc:spChg>
        <pc:spChg chg="add mod">
          <ac:chgData name="Matt Lyle" userId="a96e7d453dd11193" providerId="LiveId" clId="{1464A21F-8B03-48F4-9BAA-B60521160BD0}" dt="2024-11-26T12:10:18.137" v="533" actId="1036"/>
          <ac:spMkLst>
            <pc:docMk/>
            <pc:sldMk cId="1776582536" sldId="311"/>
            <ac:spMk id="3" creationId="{3D23871B-86BE-422D-50DE-9CBB656D7964}"/>
          </ac:spMkLst>
        </pc:spChg>
        <pc:spChg chg="mod">
          <ac:chgData name="Matt Lyle" userId="a96e7d453dd11193" providerId="LiveId" clId="{1464A21F-8B03-48F4-9BAA-B60521160BD0}" dt="2024-11-30T12:39:43.309" v="10270" actId="20577"/>
          <ac:spMkLst>
            <pc:docMk/>
            <pc:sldMk cId="1776582536" sldId="311"/>
            <ac:spMk id="4" creationId="{22DA0C63-2D46-2B3A-FA57-99621760480B}"/>
          </ac:spMkLst>
        </pc:spChg>
        <pc:spChg chg="add del mod">
          <ac:chgData name="Matt Lyle" userId="a96e7d453dd11193" providerId="LiveId" clId="{1464A21F-8B03-48F4-9BAA-B60521160BD0}" dt="2024-11-29T10:42:19.399" v="7021" actId="478"/>
          <ac:spMkLst>
            <pc:docMk/>
            <pc:sldMk cId="1776582536" sldId="311"/>
            <ac:spMk id="9" creationId="{353F5ED7-0D91-8CB4-8368-96011C6BD11C}"/>
          </ac:spMkLst>
        </pc:spChg>
        <pc:spChg chg="del mod">
          <ac:chgData name="Matt Lyle" userId="a96e7d453dd11193" providerId="LiveId" clId="{1464A21F-8B03-48F4-9BAA-B60521160BD0}" dt="2024-11-26T12:10:04.674" v="517" actId="478"/>
          <ac:spMkLst>
            <pc:docMk/>
            <pc:sldMk cId="1776582536" sldId="311"/>
            <ac:spMk id="9" creationId="{663537C4-6FB2-B460-E793-EECF2C58983B}"/>
          </ac:spMkLst>
        </pc:spChg>
        <pc:spChg chg="del mod">
          <ac:chgData name="Matt Lyle" userId="a96e7d453dd11193" providerId="LiveId" clId="{1464A21F-8B03-48F4-9BAA-B60521160BD0}" dt="2024-11-26T12:09:33.110" v="507" actId="478"/>
          <ac:spMkLst>
            <pc:docMk/>
            <pc:sldMk cId="1776582536" sldId="311"/>
            <ac:spMk id="10" creationId="{0AA0199F-6B25-5F81-3AA1-474128C5AE76}"/>
          </ac:spMkLst>
        </pc:spChg>
        <pc:picChg chg="del mod">
          <ac:chgData name="Matt Lyle" userId="a96e7d453dd11193" providerId="LiveId" clId="{1464A21F-8B03-48F4-9BAA-B60521160BD0}" dt="2024-11-28T02:59:11.034" v="4618" actId="478"/>
          <ac:picMkLst>
            <pc:docMk/>
            <pc:sldMk cId="1776582536" sldId="311"/>
            <ac:picMk id="6" creationId="{FD670DA9-4623-2EDC-6F82-116CC697085B}"/>
          </ac:picMkLst>
        </pc:picChg>
        <pc:picChg chg="add del mod">
          <ac:chgData name="Matt Lyle" userId="a96e7d453dd11193" providerId="LiveId" clId="{1464A21F-8B03-48F4-9BAA-B60521160BD0}" dt="2024-11-29T10:42:18.123" v="7020" actId="478"/>
          <ac:picMkLst>
            <pc:docMk/>
            <pc:sldMk cId="1776582536" sldId="311"/>
            <ac:picMk id="7" creationId="{FCF5EC87-DB40-E9A1-EAF2-EAC982531683}"/>
          </ac:picMkLst>
        </pc:picChg>
        <pc:picChg chg="add del mod">
          <ac:chgData name="Matt Lyle" userId="a96e7d453dd11193" providerId="LiveId" clId="{1464A21F-8B03-48F4-9BAA-B60521160BD0}" dt="2024-11-29T13:56:03.290" v="7836" actId="478"/>
          <ac:picMkLst>
            <pc:docMk/>
            <pc:sldMk cId="1776582536" sldId="311"/>
            <ac:picMk id="11" creationId="{5194B7DB-5CEC-AE7A-B586-4C1D42C490AB}"/>
          </ac:picMkLst>
        </pc:picChg>
        <pc:picChg chg="add mod">
          <ac:chgData name="Matt Lyle" userId="a96e7d453dd11193" providerId="LiveId" clId="{1464A21F-8B03-48F4-9BAA-B60521160BD0}" dt="2024-11-29T13:57:17.349" v="7854" actId="1076"/>
          <ac:picMkLst>
            <pc:docMk/>
            <pc:sldMk cId="1776582536" sldId="311"/>
            <ac:picMk id="13" creationId="{F2CCE771-60C2-13D7-7613-BE7ACDF9BA31}"/>
          </ac:picMkLst>
        </pc:picChg>
      </pc:sldChg>
      <pc:sldChg chg="del">
        <pc:chgData name="Matt Lyle" userId="a96e7d453dd11193" providerId="LiveId" clId="{1464A21F-8B03-48F4-9BAA-B60521160BD0}" dt="2024-11-25T11:45:00.306" v="119" actId="47"/>
        <pc:sldMkLst>
          <pc:docMk/>
          <pc:sldMk cId="3466109634" sldId="313"/>
        </pc:sldMkLst>
      </pc:sldChg>
      <pc:sldChg chg="addSp delSp modSp del mod ord">
        <pc:chgData name="Matt Lyle" userId="a96e7d453dd11193" providerId="LiveId" clId="{1464A21F-8B03-48F4-9BAA-B60521160BD0}" dt="2024-11-28T07:54:50.031" v="6761" actId="47"/>
        <pc:sldMkLst>
          <pc:docMk/>
          <pc:sldMk cId="4166982632" sldId="314"/>
        </pc:sldMkLst>
        <pc:spChg chg="add del mod">
          <ac:chgData name="Matt Lyle" userId="a96e7d453dd11193" providerId="LiveId" clId="{1464A21F-8B03-48F4-9BAA-B60521160BD0}" dt="2024-11-27T10:22:38.549" v="1849" actId="478"/>
          <ac:spMkLst>
            <pc:docMk/>
            <pc:sldMk cId="4166982632" sldId="314"/>
            <ac:spMk id="2" creationId="{ED4B2F87-22D6-6FD7-60FA-E87A28CE43E0}"/>
          </ac:spMkLst>
        </pc:spChg>
        <pc:spChg chg="mod">
          <ac:chgData name="Matt Lyle" userId="a96e7d453dd11193" providerId="LiveId" clId="{1464A21F-8B03-48F4-9BAA-B60521160BD0}" dt="2024-11-27T10:22:19.643" v="1845" actId="207"/>
          <ac:spMkLst>
            <pc:docMk/>
            <pc:sldMk cId="4166982632" sldId="314"/>
            <ac:spMk id="3" creationId="{477DC312-7EF1-94AA-6711-1AB411B4B6F9}"/>
          </ac:spMkLst>
        </pc:spChg>
        <pc:spChg chg="mod">
          <ac:chgData name="Matt Lyle" userId="a96e7d453dd11193" providerId="LiveId" clId="{1464A21F-8B03-48F4-9BAA-B60521160BD0}" dt="2024-11-27T10:22:19.643" v="1845" actId="207"/>
          <ac:spMkLst>
            <pc:docMk/>
            <pc:sldMk cId="4166982632" sldId="314"/>
            <ac:spMk id="4" creationId="{730D788B-3DAB-4D20-8E5C-F6892388380A}"/>
          </ac:spMkLst>
        </pc:spChg>
        <pc:spChg chg="add del mod">
          <ac:chgData name="Matt Lyle" userId="a96e7d453dd11193" providerId="LiveId" clId="{1464A21F-8B03-48F4-9BAA-B60521160BD0}" dt="2024-11-27T10:22:59.649" v="1855" actId="478"/>
          <ac:spMkLst>
            <pc:docMk/>
            <pc:sldMk cId="4166982632" sldId="314"/>
            <ac:spMk id="5" creationId="{846E3058-3288-2D62-14B9-5748FF506861}"/>
          </ac:spMkLst>
        </pc:spChg>
        <pc:spChg chg="add del mod">
          <ac:chgData name="Matt Lyle" userId="a96e7d453dd11193" providerId="LiveId" clId="{1464A21F-8B03-48F4-9BAA-B60521160BD0}" dt="2024-11-27T10:22:55.768" v="1853" actId="6549"/>
          <ac:spMkLst>
            <pc:docMk/>
            <pc:sldMk cId="4166982632" sldId="314"/>
            <ac:spMk id="6" creationId="{7FB7E339-6801-088D-7A99-AC2EDAF2FF19}"/>
          </ac:spMkLst>
        </pc:spChg>
        <pc:spChg chg="mod">
          <ac:chgData name="Matt Lyle" userId="a96e7d453dd11193" providerId="LiveId" clId="{1464A21F-8B03-48F4-9BAA-B60521160BD0}" dt="2024-11-27T10:22:32.350" v="1847" actId="207"/>
          <ac:spMkLst>
            <pc:docMk/>
            <pc:sldMk cId="4166982632" sldId="314"/>
            <ac:spMk id="7" creationId="{9659A625-9FBA-9A1B-0E22-ADAA7DD3511C}"/>
          </ac:spMkLst>
        </pc:spChg>
      </pc:sldChg>
      <pc:sldChg chg="del">
        <pc:chgData name="Matt Lyle" userId="a96e7d453dd11193" providerId="LiveId" clId="{1464A21F-8B03-48F4-9BAA-B60521160BD0}" dt="2024-11-25T11:46:01.196" v="140" actId="47"/>
        <pc:sldMkLst>
          <pc:docMk/>
          <pc:sldMk cId="2313911397" sldId="315"/>
        </pc:sldMkLst>
      </pc:sldChg>
      <pc:sldChg chg="del">
        <pc:chgData name="Matt Lyle" userId="a96e7d453dd11193" providerId="LiveId" clId="{1464A21F-8B03-48F4-9BAA-B60521160BD0}" dt="2024-11-25T11:46:02.506" v="142" actId="47"/>
        <pc:sldMkLst>
          <pc:docMk/>
          <pc:sldMk cId="3683998137" sldId="316"/>
        </pc:sldMkLst>
      </pc:sldChg>
      <pc:sldChg chg="del">
        <pc:chgData name="Matt Lyle" userId="a96e7d453dd11193" providerId="LiveId" clId="{1464A21F-8B03-48F4-9BAA-B60521160BD0}" dt="2024-11-25T11:46:02.013" v="141" actId="47"/>
        <pc:sldMkLst>
          <pc:docMk/>
          <pc:sldMk cId="103834011" sldId="317"/>
        </pc:sldMkLst>
      </pc:sldChg>
      <pc:sldChg chg="del">
        <pc:chgData name="Matt Lyle" userId="a96e7d453dd11193" providerId="LiveId" clId="{1464A21F-8B03-48F4-9BAA-B60521160BD0}" dt="2024-11-25T11:46:10.349" v="143" actId="47"/>
        <pc:sldMkLst>
          <pc:docMk/>
          <pc:sldMk cId="865717607" sldId="318"/>
        </pc:sldMkLst>
      </pc:sldChg>
      <pc:sldChg chg="del">
        <pc:chgData name="Matt Lyle" userId="a96e7d453dd11193" providerId="LiveId" clId="{1464A21F-8B03-48F4-9BAA-B60521160BD0}" dt="2024-11-25T11:45:41.351" v="130" actId="47"/>
        <pc:sldMkLst>
          <pc:docMk/>
          <pc:sldMk cId="949885216" sldId="319"/>
        </pc:sldMkLst>
      </pc:sldChg>
      <pc:sldChg chg="del">
        <pc:chgData name="Matt Lyle" userId="a96e7d453dd11193" providerId="LiveId" clId="{1464A21F-8B03-48F4-9BAA-B60521160BD0}" dt="2024-11-25T11:45:43.971" v="131" actId="47"/>
        <pc:sldMkLst>
          <pc:docMk/>
          <pc:sldMk cId="4088858365" sldId="320"/>
        </pc:sldMkLst>
      </pc:sldChg>
      <pc:sldChg chg="del">
        <pc:chgData name="Matt Lyle" userId="a96e7d453dd11193" providerId="LiveId" clId="{1464A21F-8B03-48F4-9BAA-B60521160BD0}" dt="2024-11-25T11:45:45.669" v="133" actId="47"/>
        <pc:sldMkLst>
          <pc:docMk/>
          <pc:sldMk cId="682321038" sldId="321"/>
        </pc:sldMkLst>
      </pc:sldChg>
      <pc:sldChg chg="del">
        <pc:chgData name="Matt Lyle" userId="a96e7d453dd11193" providerId="LiveId" clId="{1464A21F-8B03-48F4-9BAA-B60521160BD0}" dt="2024-11-25T11:45:58.239" v="139" actId="47"/>
        <pc:sldMkLst>
          <pc:docMk/>
          <pc:sldMk cId="2597253672" sldId="322"/>
        </pc:sldMkLst>
      </pc:sldChg>
      <pc:sldChg chg="del">
        <pc:chgData name="Matt Lyle" userId="a96e7d453dd11193" providerId="LiveId" clId="{1464A21F-8B03-48F4-9BAA-B60521160BD0}" dt="2024-11-25T11:45:40.570" v="129" actId="47"/>
        <pc:sldMkLst>
          <pc:docMk/>
          <pc:sldMk cId="1536928975" sldId="323"/>
        </pc:sldMkLst>
      </pc:sldChg>
      <pc:sldChg chg="del">
        <pc:chgData name="Matt Lyle" userId="a96e7d453dd11193" providerId="LiveId" clId="{1464A21F-8B03-48F4-9BAA-B60521160BD0}" dt="2024-11-25T11:45:37.589" v="128" actId="47"/>
        <pc:sldMkLst>
          <pc:docMk/>
          <pc:sldMk cId="2938010906" sldId="324"/>
        </pc:sldMkLst>
      </pc:sldChg>
      <pc:sldChg chg="del">
        <pc:chgData name="Matt Lyle" userId="a96e7d453dd11193" providerId="LiveId" clId="{1464A21F-8B03-48F4-9BAA-B60521160BD0}" dt="2024-11-25T11:45:47.607" v="136" actId="47"/>
        <pc:sldMkLst>
          <pc:docMk/>
          <pc:sldMk cId="1417162599" sldId="325"/>
        </pc:sldMkLst>
      </pc:sldChg>
      <pc:sldChg chg="del">
        <pc:chgData name="Matt Lyle" userId="a96e7d453dd11193" providerId="LiveId" clId="{1464A21F-8B03-48F4-9BAA-B60521160BD0}" dt="2024-11-25T11:45:17.880" v="125" actId="47"/>
        <pc:sldMkLst>
          <pc:docMk/>
          <pc:sldMk cId="1094255156" sldId="326"/>
        </pc:sldMkLst>
      </pc:sldChg>
      <pc:sldChg chg="del">
        <pc:chgData name="Matt Lyle" userId="a96e7d453dd11193" providerId="LiveId" clId="{1464A21F-8B03-48F4-9BAA-B60521160BD0}" dt="2024-11-25T11:45:10.082" v="123" actId="47"/>
        <pc:sldMkLst>
          <pc:docMk/>
          <pc:sldMk cId="2797140869" sldId="328"/>
        </pc:sldMkLst>
      </pc:sldChg>
      <pc:sldChg chg="del">
        <pc:chgData name="Matt Lyle" userId="a96e7d453dd11193" providerId="LiveId" clId="{1464A21F-8B03-48F4-9BAA-B60521160BD0}" dt="2024-11-25T11:45:03.797" v="121" actId="47"/>
        <pc:sldMkLst>
          <pc:docMk/>
          <pc:sldMk cId="961520165" sldId="329"/>
        </pc:sldMkLst>
      </pc:sldChg>
      <pc:sldChg chg="del">
        <pc:chgData name="Matt Lyle" userId="a96e7d453dd11193" providerId="LiveId" clId="{1464A21F-8B03-48F4-9BAA-B60521160BD0}" dt="2024-11-25T11:45:02.212" v="120" actId="47"/>
        <pc:sldMkLst>
          <pc:docMk/>
          <pc:sldMk cId="4058761981" sldId="330"/>
        </pc:sldMkLst>
      </pc:sldChg>
      <pc:sldChg chg="del">
        <pc:chgData name="Matt Lyle" userId="a96e7d453dd11193" providerId="LiveId" clId="{1464A21F-8B03-48F4-9BAA-B60521160BD0}" dt="2024-11-25T11:45:15.188" v="124" actId="47"/>
        <pc:sldMkLst>
          <pc:docMk/>
          <pc:sldMk cId="3405101891" sldId="331"/>
        </pc:sldMkLst>
      </pc:sldChg>
      <pc:sldChg chg="addSp delSp modSp del mod delAnim">
        <pc:chgData name="Matt Lyle" userId="a96e7d453dd11193" providerId="LiveId" clId="{1464A21F-8B03-48F4-9BAA-B60521160BD0}" dt="2024-11-30T14:25:29.523" v="10727" actId="47"/>
        <pc:sldMkLst>
          <pc:docMk/>
          <pc:sldMk cId="439887844" sldId="333"/>
        </pc:sldMkLst>
        <pc:spChg chg="add del mod">
          <ac:chgData name="Matt Lyle" userId="a96e7d453dd11193" providerId="LiveId" clId="{1464A21F-8B03-48F4-9BAA-B60521160BD0}" dt="2024-11-25T11:34:21.029" v="5" actId="478"/>
          <ac:spMkLst>
            <pc:docMk/>
            <pc:sldMk cId="439887844" sldId="333"/>
            <ac:spMk id="3" creationId="{14D7A3DC-BB48-1070-8C37-E7940CE175D3}"/>
          </ac:spMkLst>
        </pc:spChg>
        <pc:spChg chg="add mod">
          <ac:chgData name="Matt Lyle" userId="a96e7d453dd11193" providerId="LiveId" clId="{1464A21F-8B03-48F4-9BAA-B60521160BD0}" dt="2024-11-26T12:11:19.752" v="543" actId="207"/>
          <ac:spMkLst>
            <pc:docMk/>
            <pc:sldMk cId="439887844" sldId="333"/>
            <ac:spMk id="4" creationId="{460ED392-AB10-6452-8850-76124FF7E4E2}"/>
          </ac:spMkLst>
        </pc:spChg>
        <pc:spChg chg="del">
          <ac:chgData name="Matt Lyle" userId="a96e7d453dd11193" providerId="LiveId" clId="{1464A21F-8B03-48F4-9BAA-B60521160BD0}" dt="2024-11-25T11:34:14.375" v="3" actId="478"/>
          <ac:spMkLst>
            <pc:docMk/>
            <pc:sldMk cId="439887844" sldId="333"/>
            <ac:spMk id="12" creationId="{688083C1-CC7F-263B-3BE2-38286BFD0D7F}"/>
          </ac:spMkLst>
        </pc:spChg>
        <pc:spChg chg="mod topLvl">
          <ac:chgData name="Matt Lyle" userId="a96e7d453dd11193" providerId="LiveId" clId="{1464A21F-8B03-48F4-9BAA-B60521160BD0}" dt="2024-11-26T12:06:10.676" v="413" actId="207"/>
          <ac:spMkLst>
            <pc:docMk/>
            <pc:sldMk cId="439887844" sldId="333"/>
            <ac:spMk id="14" creationId="{D94CCD02-05CE-ADA5-BF11-8C59A8A2196E}"/>
          </ac:spMkLst>
        </pc:spChg>
        <pc:spChg chg="mod topLvl">
          <ac:chgData name="Matt Lyle" userId="a96e7d453dd11193" providerId="LiveId" clId="{1464A21F-8B03-48F4-9BAA-B60521160BD0}" dt="2024-11-26T10:13:27.578" v="190" actId="164"/>
          <ac:spMkLst>
            <pc:docMk/>
            <pc:sldMk cId="439887844" sldId="333"/>
            <ac:spMk id="18" creationId="{7B8252C8-EFDD-45FB-A1F0-BC34B2776466}"/>
          </ac:spMkLst>
        </pc:spChg>
        <pc:spChg chg="mod topLvl">
          <ac:chgData name="Matt Lyle" userId="a96e7d453dd11193" providerId="LiveId" clId="{1464A21F-8B03-48F4-9BAA-B60521160BD0}" dt="2024-11-26T10:13:27.578" v="190" actId="164"/>
          <ac:spMkLst>
            <pc:docMk/>
            <pc:sldMk cId="439887844" sldId="333"/>
            <ac:spMk id="19" creationId="{2E1DB36C-EA37-454A-2EED-335F2F347965}"/>
          </ac:spMkLst>
        </pc:spChg>
        <pc:spChg chg="mod topLvl">
          <ac:chgData name="Matt Lyle" userId="a96e7d453dd11193" providerId="LiveId" clId="{1464A21F-8B03-48F4-9BAA-B60521160BD0}" dt="2024-11-26T10:13:27.578" v="190" actId="164"/>
          <ac:spMkLst>
            <pc:docMk/>
            <pc:sldMk cId="439887844" sldId="333"/>
            <ac:spMk id="21" creationId="{180B800B-95AC-1277-926E-20ACA556659C}"/>
          </ac:spMkLst>
        </pc:spChg>
        <pc:spChg chg="del mod">
          <ac:chgData name="Matt Lyle" userId="a96e7d453dd11193" providerId="LiveId" clId="{1464A21F-8B03-48F4-9BAA-B60521160BD0}" dt="2024-11-26T12:06:04.099" v="412" actId="478"/>
          <ac:spMkLst>
            <pc:docMk/>
            <pc:sldMk cId="439887844" sldId="333"/>
            <ac:spMk id="23" creationId="{51291F19-2241-C06F-6673-D9720E0C7722}"/>
          </ac:spMkLst>
        </pc:spChg>
        <pc:grpChg chg="add del mod">
          <ac:chgData name="Matt Lyle" userId="a96e7d453dd11193" providerId="LiveId" clId="{1464A21F-8B03-48F4-9BAA-B60521160BD0}" dt="2024-11-26T12:06:57.867" v="440" actId="478"/>
          <ac:grpSpMkLst>
            <pc:docMk/>
            <pc:sldMk cId="439887844" sldId="333"/>
            <ac:grpSpMk id="2" creationId="{E1ECE806-A4D4-E139-9BF2-9E52D25CDA11}"/>
          </ac:grpSpMkLst>
        </pc:grpChg>
        <pc:grpChg chg="del">
          <ac:chgData name="Matt Lyle" userId="a96e7d453dd11193" providerId="LiveId" clId="{1464A21F-8B03-48F4-9BAA-B60521160BD0}" dt="2024-11-25T11:48:52.285" v="156" actId="165"/>
          <ac:grpSpMkLst>
            <pc:docMk/>
            <pc:sldMk cId="439887844" sldId="333"/>
            <ac:grpSpMk id="13" creationId="{2B964938-B5BE-0A3F-A9F4-9427D0F7C5A0}"/>
          </ac:grpSpMkLst>
        </pc:grpChg>
        <pc:picChg chg="add mod">
          <ac:chgData name="Matt Lyle" userId="a96e7d453dd11193" providerId="LiveId" clId="{1464A21F-8B03-48F4-9BAA-B60521160BD0}" dt="2024-11-26T12:07:13.019" v="441" actId="1076"/>
          <ac:picMkLst>
            <pc:docMk/>
            <pc:sldMk cId="439887844" sldId="333"/>
            <ac:picMk id="3" creationId="{7E6F684C-D6A3-9FE3-1E50-CE1DA219B4BF}"/>
          </ac:picMkLst>
        </pc:picChg>
        <pc:picChg chg="del">
          <ac:chgData name="Matt Lyle" userId="a96e7d453dd11193" providerId="LiveId" clId="{1464A21F-8B03-48F4-9BAA-B60521160BD0}" dt="2024-11-25T11:34:16.593" v="4" actId="478"/>
          <ac:picMkLst>
            <pc:docMk/>
            <pc:sldMk cId="439887844" sldId="333"/>
            <ac:picMk id="5" creationId="{7F54F664-C0F9-A407-C7DD-F7AED3793CC1}"/>
          </ac:picMkLst>
        </pc:picChg>
        <pc:cxnChg chg="mod topLvl">
          <ac:chgData name="Matt Lyle" userId="a96e7d453dd11193" providerId="LiveId" clId="{1464A21F-8B03-48F4-9BAA-B60521160BD0}" dt="2024-11-26T10:13:27.578" v="190" actId="164"/>
          <ac:cxnSpMkLst>
            <pc:docMk/>
            <pc:sldMk cId="439887844" sldId="333"/>
            <ac:cxnSpMk id="15" creationId="{3F46DEEA-528F-0622-B4B8-42C2EF6D6A2A}"/>
          </ac:cxnSpMkLst>
        </pc:cxnChg>
        <pc:cxnChg chg="mod topLvl">
          <ac:chgData name="Matt Lyle" userId="a96e7d453dd11193" providerId="LiveId" clId="{1464A21F-8B03-48F4-9BAA-B60521160BD0}" dt="2024-11-26T10:13:27.578" v="190" actId="164"/>
          <ac:cxnSpMkLst>
            <pc:docMk/>
            <pc:sldMk cId="439887844" sldId="333"/>
            <ac:cxnSpMk id="16" creationId="{35457ED8-360A-E523-CB6D-EB89D80ACA3A}"/>
          </ac:cxnSpMkLst>
        </pc:cxnChg>
        <pc:cxnChg chg="mod topLvl">
          <ac:chgData name="Matt Lyle" userId="a96e7d453dd11193" providerId="LiveId" clId="{1464A21F-8B03-48F4-9BAA-B60521160BD0}" dt="2024-11-26T10:13:27.578" v="190" actId="164"/>
          <ac:cxnSpMkLst>
            <pc:docMk/>
            <pc:sldMk cId="439887844" sldId="333"/>
            <ac:cxnSpMk id="17" creationId="{6F73E0D9-9E33-003F-9EAD-7B7709EB5C17}"/>
          </ac:cxnSpMkLst>
        </pc:cxnChg>
      </pc:sldChg>
      <pc:sldChg chg="del">
        <pc:chgData name="Matt Lyle" userId="a96e7d453dd11193" providerId="LiveId" clId="{1464A21F-8B03-48F4-9BAA-B60521160BD0}" dt="2024-11-27T10:37:36.470" v="1893" actId="47"/>
        <pc:sldMkLst>
          <pc:docMk/>
          <pc:sldMk cId="1679230577" sldId="334"/>
        </pc:sldMkLst>
      </pc:sldChg>
      <pc:sldChg chg="del">
        <pc:chgData name="Matt Lyle" userId="a96e7d453dd11193" providerId="LiveId" clId="{1464A21F-8B03-48F4-9BAA-B60521160BD0}" dt="2024-11-25T11:45:08.548" v="122" actId="47"/>
        <pc:sldMkLst>
          <pc:docMk/>
          <pc:sldMk cId="2719415691" sldId="335"/>
        </pc:sldMkLst>
      </pc:sldChg>
      <pc:sldChg chg="del">
        <pc:chgData name="Matt Lyle" userId="a96e7d453dd11193" providerId="LiveId" clId="{1464A21F-8B03-48F4-9BAA-B60521160BD0}" dt="2024-11-25T11:44:52.771" v="117" actId="47"/>
        <pc:sldMkLst>
          <pc:docMk/>
          <pc:sldMk cId="2555686899" sldId="336"/>
        </pc:sldMkLst>
      </pc:sldChg>
      <pc:sldChg chg="modSp del mod">
        <pc:chgData name="Matt Lyle" userId="a96e7d453dd11193" providerId="LiveId" clId="{1464A21F-8B03-48F4-9BAA-B60521160BD0}" dt="2024-11-30T13:34:39.259" v="10367" actId="47"/>
        <pc:sldMkLst>
          <pc:docMk/>
          <pc:sldMk cId="1834726336" sldId="337"/>
        </pc:sldMkLst>
        <pc:spChg chg="mod">
          <ac:chgData name="Matt Lyle" userId="a96e7d453dd11193" providerId="LiveId" clId="{1464A21F-8B03-48F4-9BAA-B60521160BD0}" dt="2024-11-25T11:52:14.065" v="188" actId="20577"/>
          <ac:spMkLst>
            <pc:docMk/>
            <pc:sldMk cId="1834726336" sldId="337"/>
            <ac:spMk id="4" creationId="{F8E5FC55-0395-5942-F3BD-2DCACA65411B}"/>
          </ac:spMkLst>
        </pc:spChg>
      </pc:sldChg>
      <pc:sldChg chg="addSp modSp new del">
        <pc:chgData name="Matt Lyle" userId="a96e7d453dd11193" providerId="LiveId" clId="{1464A21F-8B03-48F4-9BAA-B60521160BD0}" dt="2024-11-25T11:43:48.291" v="113" actId="47"/>
        <pc:sldMkLst>
          <pc:docMk/>
          <pc:sldMk cId="3463742214" sldId="338"/>
        </pc:sldMkLst>
        <pc:spChg chg="add mod">
          <ac:chgData name="Matt Lyle" userId="a96e7d453dd11193" providerId="LiveId" clId="{1464A21F-8B03-48F4-9BAA-B60521160BD0}" dt="2024-11-25T11:40:42.605" v="91"/>
          <ac:spMkLst>
            <pc:docMk/>
            <pc:sldMk cId="3463742214" sldId="338"/>
            <ac:spMk id="3" creationId="{93DAF959-7468-8207-0061-3142903D3377}"/>
          </ac:spMkLst>
        </pc:spChg>
      </pc:sldChg>
      <pc:sldChg chg="addSp delSp modSp new del mod ord modClrScheme chgLayout">
        <pc:chgData name="Matt Lyle" userId="a96e7d453dd11193" providerId="LiveId" clId="{1464A21F-8B03-48F4-9BAA-B60521160BD0}" dt="2024-11-28T07:51:20.300" v="6691" actId="47"/>
        <pc:sldMkLst>
          <pc:docMk/>
          <pc:sldMk cId="900015135" sldId="339"/>
        </pc:sldMkLst>
        <pc:spChg chg="add mod">
          <ac:chgData name="Matt Lyle" userId="a96e7d453dd11193" providerId="LiveId" clId="{1464A21F-8B03-48F4-9BAA-B60521160BD0}" dt="2024-11-28T07:43:18.461" v="6568" actId="1076"/>
          <ac:spMkLst>
            <pc:docMk/>
            <pc:sldMk cId="900015135" sldId="339"/>
            <ac:spMk id="2" creationId="{5CA66D8B-6162-E1D1-5DB5-A3A66A521084}"/>
          </ac:spMkLst>
        </pc:spChg>
        <pc:picChg chg="add del mod">
          <ac:chgData name="Matt Lyle" userId="a96e7d453dd11193" providerId="LiveId" clId="{1464A21F-8B03-48F4-9BAA-B60521160BD0}" dt="2024-11-27T04:03:13.695" v="627" actId="478"/>
          <ac:picMkLst>
            <pc:docMk/>
            <pc:sldMk cId="900015135" sldId="339"/>
            <ac:picMk id="4" creationId="{CC6FF5D0-546C-4EB8-EB05-9A3BD326169C}"/>
          </ac:picMkLst>
        </pc:picChg>
        <pc:picChg chg="add del mod">
          <ac:chgData name="Matt Lyle" userId="a96e7d453dd11193" providerId="LiveId" clId="{1464A21F-8B03-48F4-9BAA-B60521160BD0}" dt="2024-11-26T12:16:51.857" v="585" actId="478"/>
          <ac:picMkLst>
            <pc:docMk/>
            <pc:sldMk cId="900015135" sldId="339"/>
            <ac:picMk id="6" creationId="{6F4B4DE7-FCA4-907C-56F7-B3C9E8A35FDE}"/>
          </ac:picMkLst>
        </pc:picChg>
        <pc:picChg chg="add del mod modCrop">
          <ac:chgData name="Matt Lyle" userId="a96e7d453dd11193" providerId="LiveId" clId="{1464A21F-8B03-48F4-9BAA-B60521160BD0}" dt="2024-11-27T04:02:59.969" v="623" actId="478"/>
          <ac:picMkLst>
            <pc:docMk/>
            <pc:sldMk cId="900015135" sldId="339"/>
            <ac:picMk id="8" creationId="{941919AE-5E72-3075-EBEC-0195BCBF51FB}"/>
          </ac:picMkLst>
        </pc:picChg>
        <pc:picChg chg="add mod">
          <ac:chgData name="Matt Lyle" userId="a96e7d453dd11193" providerId="LiveId" clId="{1464A21F-8B03-48F4-9BAA-B60521160BD0}" dt="2024-11-27T04:02:56.210" v="619" actId="1076"/>
          <ac:picMkLst>
            <pc:docMk/>
            <pc:sldMk cId="900015135" sldId="339"/>
            <ac:picMk id="10" creationId="{5EEC8656-1194-6F49-EBFA-0E5374518485}"/>
          </ac:picMkLst>
        </pc:picChg>
        <pc:picChg chg="add mod">
          <ac:chgData name="Matt Lyle" userId="a96e7d453dd11193" providerId="LiveId" clId="{1464A21F-8B03-48F4-9BAA-B60521160BD0}" dt="2024-11-27T10:53:45.655" v="1987" actId="1076"/>
          <ac:picMkLst>
            <pc:docMk/>
            <pc:sldMk cId="900015135" sldId="339"/>
            <ac:picMk id="11" creationId="{51B94898-AA46-9157-1819-A768DDC34797}"/>
          </ac:picMkLst>
        </pc:picChg>
      </pc:sldChg>
      <pc:sldChg chg="addSp delSp modSp new del mod ord setBg">
        <pc:chgData name="Matt Lyle" userId="a96e7d453dd11193" providerId="LiveId" clId="{1464A21F-8B03-48F4-9BAA-B60521160BD0}" dt="2024-11-28T04:03:12.147" v="4760" actId="47"/>
        <pc:sldMkLst>
          <pc:docMk/>
          <pc:sldMk cId="842044011" sldId="340"/>
        </pc:sldMkLst>
        <pc:spChg chg="add mod">
          <ac:chgData name="Matt Lyle" userId="a96e7d453dd11193" providerId="LiveId" clId="{1464A21F-8B03-48F4-9BAA-B60521160BD0}" dt="2024-11-26T12:03:22.962" v="288"/>
          <ac:spMkLst>
            <pc:docMk/>
            <pc:sldMk cId="842044011" sldId="340"/>
            <ac:spMk id="4" creationId="{E8A993BB-504A-0E31-E8A6-E3156847ADB0}"/>
          </ac:spMkLst>
        </pc:spChg>
        <pc:spChg chg="add del mod">
          <ac:chgData name="Matt Lyle" userId="a96e7d453dd11193" providerId="LiveId" clId="{1464A21F-8B03-48F4-9BAA-B60521160BD0}" dt="2024-11-27T04:09:04.112" v="994" actId="21"/>
          <ac:spMkLst>
            <pc:docMk/>
            <pc:sldMk cId="842044011" sldId="340"/>
            <ac:spMk id="5" creationId="{F81D9A45-1024-7532-2712-BA351697CD84}"/>
          </ac:spMkLst>
        </pc:spChg>
        <pc:spChg chg="add del mod">
          <ac:chgData name="Matt Lyle" userId="a96e7d453dd11193" providerId="LiveId" clId="{1464A21F-8B03-48F4-9BAA-B60521160BD0}" dt="2024-11-27T04:10:21.035" v="1109" actId="478"/>
          <ac:spMkLst>
            <pc:docMk/>
            <pc:sldMk cId="842044011" sldId="340"/>
            <ac:spMk id="6" creationId="{971ACBE7-F2E8-E280-F858-67E34B9424A7}"/>
          </ac:spMkLst>
        </pc:spChg>
        <pc:spChg chg="add del mod">
          <ac:chgData name="Matt Lyle" userId="a96e7d453dd11193" providerId="LiveId" clId="{1464A21F-8B03-48F4-9BAA-B60521160BD0}" dt="2024-11-27T04:10:59.333" v="1189" actId="21"/>
          <ac:spMkLst>
            <pc:docMk/>
            <pc:sldMk cId="842044011" sldId="340"/>
            <ac:spMk id="7" creationId="{F81D9A45-1024-7532-2712-BA351697CD84}"/>
          </ac:spMkLst>
        </pc:spChg>
        <pc:spChg chg="add del mod">
          <ac:chgData name="Matt Lyle" userId="a96e7d453dd11193" providerId="LiveId" clId="{1464A21F-8B03-48F4-9BAA-B60521160BD0}" dt="2024-11-28T04:02:09.205" v="4724" actId="21"/>
          <ac:spMkLst>
            <pc:docMk/>
            <pc:sldMk cId="842044011" sldId="340"/>
            <ac:spMk id="8" creationId="{B032ECA0-3BB2-C3F5-095A-7CBEE0B20659}"/>
          </ac:spMkLst>
        </pc:spChg>
        <pc:spChg chg="add del mod">
          <ac:chgData name="Matt Lyle" userId="a96e7d453dd11193" providerId="LiveId" clId="{1464A21F-8B03-48F4-9BAA-B60521160BD0}" dt="2024-11-28T04:01:51.907" v="4719" actId="21"/>
          <ac:spMkLst>
            <pc:docMk/>
            <pc:sldMk cId="842044011" sldId="340"/>
            <ac:spMk id="9" creationId="{F81D9A45-1024-7532-2712-BA351697CD84}"/>
          </ac:spMkLst>
        </pc:spChg>
        <pc:picChg chg="add del mod">
          <ac:chgData name="Matt Lyle" userId="a96e7d453dd11193" providerId="LiveId" clId="{1464A21F-8B03-48F4-9BAA-B60521160BD0}" dt="2024-11-26T12:01:07.954" v="241" actId="478"/>
          <ac:picMkLst>
            <pc:docMk/>
            <pc:sldMk cId="842044011" sldId="340"/>
            <ac:picMk id="3" creationId="{C950515A-91E6-BAF8-903F-6284876C9168}"/>
          </ac:picMkLst>
        </pc:picChg>
        <pc:picChg chg="add del mod">
          <ac:chgData name="Matt Lyle" userId="a96e7d453dd11193" providerId="LiveId" clId="{1464A21F-8B03-48F4-9BAA-B60521160BD0}" dt="2024-11-28T04:00:31.983" v="4711" actId="478"/>
          <ac:picMkLst>
            <pc:docMk/>
            <pc:sldMk cId="842044011" sldId="340"/>
            <ac:picMk id="13" creationId="{8F7EA605-8C00-40B9-DF84-F6ED6A741E34}"/>
          </ac:picMkLst>
        </pc:picChg>
      </pc:sldChg>
      <pc:sldChg chg="addSp modSp new mod modTransition">
        <pc:chgData name="Matt Lyle" userId="a96e7d453dd11193" providerId="LiveId" clId="{1464A21F-8B03-48F4-9BAA-B60521160BD0}" dt="2024-11-30T14:43:04.434" v="10737" actId="14100"/>
        <pc:sldMkLst>
          <pc:docMk/>
          <pc:sldMk cId="2213294184" sldId="341"/>
        </pc:sldMkLst>
        <pc:picChg chg="add mod">
          <ac:chgData name="Matt Lyle" userId="a96e7d453dd11193" providerId="LiveId" clId="{1464A21F-8B03-48F4-9BAA-B60521160BD0}" dt="2024-11-30T14:43:04.434" v="10737" actId="14100"/>
          <ac:picMkLst>
            <pc:docMk/>
            <pc:sldMk cId="2213294184" sldId="341"/>
            <ac:picMk id="3" creationId="{A9D25558-34ED-2BDD-C5CF-2C0310062AF9}"/>
          </ac:picMkLst>
        </pc:picChg>
      </pc:sldChg>
      <pc:sldChg chg="addSp delSp modSp add del mod ord modTransition modAnim">
        <pc:chgData name="Matt Lyle" userId="a96e7d453dd11193" providerId="LiveId" clId="{1464A21F-8B03-48F4-9BAA-B60521160BD0}" dt="2024-11-30T13:28:11.747" v="10361" actId="47"/>
        <pc:sldMkLst>
          <pc:docMk/>
          <pc:sldMk cId="1282701057" sldId="342"/>
        </pc:sldMkLst>
        <pc:spChg chg="del mod">
          <ac:chgData name="Matt Lyle" userId="a96e7d453dd11193" providerId="LiveId" clId="{1464A21F-8B03-48F4-9BAA-B60521160BD0}" dt="2024-11-27T10:28:58.991" v="1875" actId="478"/>
          <ac:spMkLst>
            <pc:docMk/>
            <pc:sldMk cId="1282701057" sldId="342"/>
            <ac:spMk id="2" creationId="{1418EB7A-156A-DBAF-6044-3AE0A31A87F1}"/>
          </ac:spMkLst>
        </pc:spChg>
        <pc:spChg chg="add mod">
          <ac:chgData name="Matt Lyle" userId="a96e7d453dd11193" providerId="LiveId" clId="{1464A21F-8B03-48F4-9BAA-B60521160BD0}" dt="2024-11-30T04:09:59.848" v="9836" actId="20577"/>
          <ac:spMkLst>
            <pc:docMk/>
            <pc:sldMk cId="1282701057" sldId="342"/>
            <ac:spMk id="3" creationId="{97E0D7AF-2AD4-16D8-F864-DD7C5E0898D1}"/>
          </ac:spMkLst>
        </pc:spChg>
        <pc:picChg chg="add mod">
          <ac:chgData name="Matt Lyle" userId="a96e7d453dd11193" providerId="LiveId" clId="{1464A21F-8B03-48F4-9BAA-B60521160BD0}" dt="2024-11-30T04:09:45.922" v="9834" actId="1076"/>
          <ac:picMkLst>
            <pc:docMk/>
            <pc:sldMk cId="1282701057" sldId="342"/>
            <ac:picMk id="2" creationId="{2FEE2B84-C14D-962B-CE5C-ECAC4E527D26}"/>
          </ac:picMkLst>
        </pc:picChg>
        <pc:picChg chg="add del mod">
          <ac:chgData name="Matt Lyle" userId="a96e7d453dd11193" providerId="LiveId" clId="{1464A21F-8B03-48F4-9BAA-B60521160BD0}" dt="2024-11-30T04:09:40.462" v="9832" actId="1076"/>
          <ac:picMkLst>
            <pc:docMk/>
            <pc:sldMk cId="1282701057" sldId="342"/>
            <ac:picMk id="11" creationId="{B2E7B400-1C43-5BEC-966E-A0BD1CD14F2C}"/>
          </ac:picMkLst>
        </pc:picChg>
      </pc:sldChg>
      <pc:sldChg chg="addSp modSp new mod ord modTransition modClrScheme chgLayout modNotesTx">
        <pc:chgData name="Matt Lyle" userId="a96e7d453dd11193" providerId="LiveId" clId="{1464A21F-8B03-48F4-9BAA-B60521160BD0}" dt="2024-11-30T14:58:20.663" v="10741"/>
        <pc:sldMkLst>
          <pc:docMk/>
          <pc:sldMk cId="1319320663" sldId="343"/>
        </pc:sldMkLst>
        <pc:picChg chg="add mod">
          <ac:chgData name="Matt Lyle" userId="a96e7d453dd11193" providerId="LiveId" clId="{1464A21F-8B03-48F4-9BAA-B60521160BD0}" dt="2024-11-30T14:58:00.679" v="10738"/>
          <ac:picMkLst>
            <pc:docMk/>
            <pc:sldMk cId="1319320663" sldId="343"/>
            <ac:picMk id="2" creationId="{6DC64FE2-A839-9F61-E373-CFB57D21EF69}"/>
          </ac:picMkLst>
        </pc:picChg>
      </pc:sldChg>
      <pc:sldChg chg="addSp delSp modSp add mod modTransition delAnim modAnim modNotesTx">
        <pc:chgData name="Matt Lyle" userId="a96e7d453dd11193" providerId="LiveId" clId="{1464A21F-8B03-48F4-9BAA-B60521160BD0}" dt="2024-11-29T12:09:22.070" v="7412" actId="1037"/>
        <pc:sldMkLst>
          <pc:docMk/>
          <pc:sldMk cId="4138198885" sldId="344"/>
        </pc:sldMkLst>
        <pc:spChg chg="mod">
          <ac:chgData name="Matt Lyle" userId="a96e7d453dd11193" providerId="LiveId" clId="{1464A21F-8B03-48F4-9BAA-B60521160BD0}" dt="2024-11-29T11:10:17.843" v="7040" actId="6549"/>
          <ac:spMkLst>
            <pc:docMk/>
            <pc:sldMk cId="4138198885" sldId="344"/>
            <ac:spMk id="3" creationId="{88DD5E92-3599-DE6E-ABBC-739987967079}"/>
          </ac:spMkLst>
        </pc:spChg>
        <pc:spChg chg="mod">
          <ac:chgData name="Matt Lyle" userId="a96e7d453dd11193" providerId="LiveId" clId="{1464A21F-8B03-48F4-9BAA-B60521160BD0}" dt="2024-11-28T07:51:09.641" v="6688" actId="20577"/>
          <ac:spMkLst>
            <pc:docMk/>
            <pc:sldMk cId="4138198885" sldId="344"/>
            <ac:spMk id="4" creationId="{223A8D4C-DAAF-83B4-DA56-ECDCB08FA96B}"/>
          </ac:spMkLst>
        </pc:spChg>
        <pc:picChg chg="add del mod modCrop">
          <ac:chgData name="Matt Lyle" userId="a96e7d453dd11193" providerId="LiveId" clId="{1464A21F-8B03-48F4-9BAA-B60521160BD0}" dt="2024-11-29T11:39:33.515" v="7084" actId="478"/>
          <ac:picMkLst>
            <pc:docMk/>
            <pc:sldMk cId="4138198885" sldId="344"/>
            <ac:picMk id="5" creationId="{9DD192BF-F746-AA79-A366-AF518976E039}"/>
          </ac:picMkLst>
        </pc:picChg>
        <pc:picChg chg="add mod ord modCrop">
          <ac:chgData name="Matt Lyle" userId="a96e7d453dd11193" providerId="LiveId" clId="{1464A21F-8B03-48F4-9BAA-B60521160BD0}" dt="2024-11-29T11:41:29.247" v="7093" actId="167"/>
          <ac:picMkLst>
            <pc:docMk/>
            <pc:sldMk cId="4138198885" sldId="344"/>
            <ac:picMk id="7" creationId="{6E9AD828-120B-B796-F17B-8889B2B8866A}"/>
          </ac:picMkLst>
        </pc:picChg>
        <pc:picChg chg="add del mod ord">
          <ac:chgData name="Matt Lyle" userId="a96e7d453dd11193" providerId="LiveId" clId="{1464A21F-8B03-48F4-9BAA-B60521160BD0}" dt="2024-11-29T11:41:31.544" v="7094" actId="478"/>
          <ac:picMkLst>
            <pc:docMk/>
            <pc:sldMk cId="4138198885" sldId="344"/>
            <ac:picMk id="8" creationId="{DEE463B1-E65B-950E-B4C2-6B4A78FC97C4}"/>
          </ac:picMkLst>
        </pc:picChg>
        <pc:picChg chg="add mod">
          <ac:chgData name="Matt Lyle" userId="a96e7d453dd11193" providerId="LiveId" clId="{1464A21F-8B03-48F4-9BAA-B60521160BD0}" dt="2024-11-29T12:00:14.226" v="7203"/>
          <ac:picMkLst>
            <pc:docMk/>
            <pc:sldMk cId="4138198885" sldId="344"/>
            <ac:picMk id="10" creationId="{B40639BF-0809-0567-A6BC-326BB0482A3A}"/>
          </ac:picMkLst>
        </pc:picChg>
        <pc:picChg chg="add mod ord">
          <ac:chgData name="Matt Lyle" userId="a96e7d453dd11193" providerId="LiveId" clId="{1464A21F-8B03-48F4-9BAA-B60521160BD0}" dt="2024-11-29T12:09:22.070" v="7412" actId="1037"/>
          <ac:picMkLst>
            <pc:docMk/>
            <pc:sldMk cId="4138198885" sldId="344"/>
            <ac:picMk id="12" creationId="{DC70772D-5479-37F2-ABFD-9892A5E83EFE}"/>
          </ac:picMkLst>
        </pc:picChg>
      </pc:sldChg>
      <pc:sldChg chg="modSp add mod">
        <pc:chgData name="Matt Lyle" userId="a96e7d453dd11193" providerId="LiveId" clId="{1464A21F-8B03-48F4-9BAA-B60521160BD0}" dt="2024-11-28T07:51:56.530" v="6700" actId="6549"/>
        <pc:sldMkLst>
          <pc:docMk/>
          <pc:sldMk cId="1815139138" sldId="345"/>
        </pc:sldMkLst>
        <pc:spChg chg="mod">
          <ac:chgData name="Matt Lyle" userId="a96e7d453dd11193" providerId="LiveId" clId="{1464A21F-8B03-48F4-9BAA-B60521160BD0}" dt="2024-11-27T10:42:50.202" v="1981" actId="20577"/>
          <ac:spMkLst>
            <pc:docMk/>
            <pc:sldMk cId="1815139138" sldId="345"/>
            <ac:spMk id="3" creationId="{88C9991A-FFFB-A0AC-AEF4-3EC190956311}"/>
          </ac:spMkLst>
        </pc:spChg>
        <pc:spChg chg="mod">
          <ac:chgData name="Matt Lyle" userId="a96e7d453dd11193" providerId="LiveId" clId="{1464A21F-8B03-48F4-9BAA-B60521160BD0}" dt="2024-11-28T07:51:56.530" v="6700" actId="6549"/>
          <ac:spMkLst>
            <pc:docMk/>
            <pc:sldMk cId="1815139138" sldId="345"/>
            <ac:spMk id="4" creationId="{C4415A1C-EE6B-D638-C4C7-8BA85CA872EE}"/>
          </ac:spMkLst>
        </pc:spChg>
      </pc:sldChg>
      <pc:sldChg chg="addSp modSp add mod">
        <pc:chgData name="Matt Lyle" userId="a96e7d453dd11193" providerId="LiveId" clId="{1464A21F-8B03-48F4-9BAA-B60521160BD0}" dt="2024-11-30T04:19:27.018" v="9914" actId="20577"/>
        <pc:sldMkLst>
          <pc:docMk/>
          <pc:sldMk cId="1792343919" sldId="346"/>
        </pc:sldMkLst>
        <pc:spChg chg="add mod">
          <ac:chgData name="Matt Lyle" userId="a96e7d453dd11193" providerId="LiveId" clId="{1464A21F-8B03-48F4-9BAA-B60521160BD0}" dt="2024-11-30T04:14:13.513" v="9849" actId="1076"/>
          <ac:spMkLst>
            <pc:docMk/>
            <pc:sldMk cId="1792343919" sldId="346"/>
            <ac:spMk id="2" creationId="{90A4B474-3ADB-1FBC-3AE9-8FA9CC330977}"/>
          </ac:spMkLst>
        </pc:spChg>
        <pc:spChg chg="mod">
          <ac:chgData name="Matt Lyle" userId="a96e7d453dd11193" providerId="LiveId" clId="{1464A21F-8B03-48F4-9BAA-B60521160BD0}" dt="2024-11-30T04:19:27.018" v="9914" actId="20577"/>
          <ac:spMkLst>
            <pc:docMk/>
            <pc:sldMk cId="1792343919" sldId="346"/>
            <ac:spMk id="3" creationId="{5A01ADA4-673F-CD67-8241-3920E3860845}"/>
          </ac:spMkLst>
        </pc:spChg>
        <pc:spChg chg="mod">
          <ac:chgData name="Matt Lyle" userId="a96e7d453dd11193" providerId="LiveId" clId="{1464A21F-8B03-48F4-9BAA-B60521160BD0}" dt="2024-11-28T07:53:32.358" v="6711" actId="20577"/>
          <ac:spMkLst>
            <pc:docMk/>
            <pc:sldMk cId="1792343919" sldId="346"/>
            <ac:spMk id="4" creationId="{FD93F4C2-4333-3E8C-B5CA-77F529ED2A25}"/>
          </ac:spMkLst>
        </pc:spChg>
      </pc:sldChg>
      <pc:sldChg chg="modSp add mod">
        <pc:chgData name="Matt Lyle" userId="a96e7d453dd11193" providerId="LiveId" clId="{1464A21F-8B03-48F4-9BAA-B60521160BD0}" dt="2024-11-28T07:54:39.479" v="6760" actId="6549"/>
        <pc:sldMkLst>
          <pc:docMk/>
          <pc:sldMk cId="2567574859" sldId="347"/>
        </pc:sldMkLst>
        <pc:spChg chg="mod">
          <ac:chgData name="Matt Lyle" userId="a96e7d453dd11193" providerId="LiveId" clId="{1464A21F-8B03-48F4-9BAA-B60521160BD0}" dt="2024-11-28T07:54:39.479" v="6760" actId="6549"/>
          <ac:spMkLst>
            <pc:docMk/>
            <pc:sldMk cId="2567574859" sldId="347"/>
            <ac:spMk id="3" creationId="{244A865C-F885-F463-60BA-EFB3E94F4EC9}"/>
          </ac:spMkLst>
        </pc:spChg>
      </pc:sldChg>
      <pc:sldChg chg="add del">
        <pc:chgData name="Matt Lyle" userId="a96e7d453dd11193" providerId="LiveId" clId="{1464A21F-8B03-48F4-9BAA-B60521160BD0}" dt="2024-11-30T13:34:42.750" v="10370" actId="47"/>
        <pc:sldMkLst>
          <pc:docMk/>
          <pc:sldMk cId="1482339824" sldId="348"/>
        </pc:sldMkLst>
      </pc:sldChg>
      <pc:sldChg chg="add del">
        <pc:chgData name="Matt Lyle" userId="a96e7d453dd11193" providerId="LiveId" clId="{1464A21F-8B03-48F4-9BAA-B60521160BD0}" dt="2024-11-30T13:34:40.541" v="10369" actId="47"/>
        <pc:sldMkLst>
          <pc:docMk/>
          <pc:sldMk cId="679239420" sldId="349"/>
        </pc:sldMkLst>
      </pc:sldChg>
      <pc:sldChg chg="add del">
        <pc:chgData name="Matt Lyle" userId="a96e7d453dd11193" providerId="LiveId" clId="{1464A21F-8B03-48F4-9BAA-B60521160BD0}" dt="2024-11-30T13:34:39.968" v="10368" actId="47"/>
        <pc:sldMkLst>
          <pc:docMk/>
          <pc:sldMk cId="251520299" sldId="350"/>
        </pc:sldMkLst>
      </pc:sldChg>
      <pc:sldChg chg="addSp delSp modSp add mod ord">
        <pc:chgData name="Matt Lyle" userId="a96e7d453dd11193" providerId="LiveId" clId="{1464A21F-8B03-48F4-9BAA-B60521160BD0}" dt="2024-11-30T01:25:20.347" v="8461"/>
        <pc:sldMkLst>
          <pc:docMk/>
          <pc:sldMk cId="20215970" sldId="351"/>
        </pc:sldMkLst>
        <pc:spChg chg="add mod">
          <ac:chgData name="Matt Lyle" userId="a96e7d453dd11193" providerId="LiveId" clId="{1464A21F-8B03-48F4-9BAA-B60521160BD0}" dt="2024-11-28T07:51:15.264" v="6690"/>
          <ac:spMkLst>
            <pc:docMk/>
            <pc:sldMk cId="20215970" sldId="351"/>
            <ac:spMk id="2" creationId="{6546BF25-F89B-180A-4D65-29D22A3C318F}"/>
          </ac:spMkLst>
        </pc:spChg>
        <pc:spChg chg="mod">
          <ac:chgData name="Matt Lyle" userId="a96e7d453dd11193" providerId="LiveId" clId="{1464A21F-8B03-48F4-9BAA-B60521160BD0}" dt="2024-11-30T01:25:17.529" v="8459" actId="6549"/>
          <ac:spMkLst>
            <pc:docMk/>
            <pc:sldMk cId="20215970" sldId="351"/>
            <ac:spMk id="3" creationId="{87CD91B1-9E76-DC21-D7F3-CAE6CB133360}"/>
          </ac:spMkLst>
        </pc:spChg>
        <pc:spChg chg="del">
          <ac:chgData name="Matt Lyle" userId="a96e7d453dd11193" providerId="LiveId" clId="{1464A21F-8B03-48F4-9BAA-B60521160BD0}" dt="2024-11-28T07:51:14.549" v="6689" actId="478"/>
          <ac:spMkLst>
            <pc:docMk/>
            <pc:sldMk cId="20215970" sldId="351"/>
            <ac:spMk id="4" creationId="{DDA6071E-F561-5C48-EB37-678BBA63C836}"/>
          </ac:spMkLst>
        </pc:spChg>
      </pc:sldChg>
      <pc:sldChg chg="modSp add del mod">
        <pc:chgData name="Matt Lyle" userId="a96e7d453dd11193" providerId="LiveId" clId="{1464A21F-8B03-48F4-9BAA-B60521160BD0}" dt="2024-11-27T10:53:49.867" v="1989" actId="47"/>
        <pc:sldMkLst>
          <pc:docMk/>
          <pc:sldMk cId="2116291506" sldId="352"/>
        </pc:sldMkLst>
        <pc:spChg chg="mod">
          <ac:chgData name="Matt Lyle" userId="a96e7d453dd11193" providerId="LiveId" clId="{1464A21F-8B03-48F4-9BAA-B60521160BD0}" dt="2024-11-27T10:42:27.222" v="1977" actId="21"/>
          <ac:spMkLst>
            <pc:docMk/>
            <pc:sldMk cId="2116291506" sldId="352"/>
            <ac:spMk id="3" creationId="{75591210-1137-7ABF-D26C-07A64C942BC5}"/>
          </ac:spMkLst>
        </pc:spChg>
      </pc:sldChg>
      <pc:sldChg chg="modSp add mod">
        <pc:chgData name="Matt Lyle" userId="a96e7d453dd11193" providerId="LiveId" clId="{1464A21F-8B03-48F4-9BAA-B60521160BD0}" dt="2024-12-01T00:04:40.846" v="10879" actId="2711"/>
        <pc:sldMkLst>
          <pc:docMk/>
          <pc:sldMk cId="2108504783" sldId="353"/>
        </pc:sldMkLst>
        <pc:spChg chg="mod">
          <ac:chgData name="Matt Lyle" userId="a96e7d453dd11193" providerId="LiveId" clId="{1464A21F-8B03-48F4-9BAA-B60521160BD0}" dt="2024-12-01T00:04:40.846" v="10879" actId="2711"/>
          <ac:spMkLst>
            <pc:docMk/>
            <pc:sldMk cId="2108504783" sldId="353"/>
            <ac:spMk id="3" creationId="{F71FF4ED-A4C5-BC81-E9F7-A23FA908105A}"/>
          </ac:spMkLst>
        </pc:spChg>
        <pc:spChg chg="mod">
          <ac:chgData name="Matt Lyle" userId="a96e7d453dd11193" providerId="LiveId" clId="{1464A21F-8B03-48F4-9BAA-B60521160BD0}" dt="2024-11-28T07:52:08.308" v="6706" actId="20577"/>
          <ac:spMkLst>
            <pc:docMk/>
            <pc:sldMk cId="2108504783" sldId="353"/>
            <ac:spMk id="4" creationId="{C3B297B4-35DF-3C1A-6259-E6EBF10CD214}"/>
          </ac:spMkLst>
        </pc:spChg>
      </pc:sldChg>
      <pc:sldChg chg="addSp delSp modSp add del mod ord modTransition chgLayout">
        <pc:chgData name="Matt Lyle" userId="a96e7d453dd11193" providerId="LiveId" clId="{1464A21F-8B03-48F4-9BAA-B60521160BD0}" dt="2024-11-30T04:09:47.739" v="9835" actId="47"/>
        <pc:sldMkLst>
          <pc:docMk/>
          <pc:sldMk cId="3624390536" sldId="354"/>
        </pc:sldMkLst>
        <pc:spChg chg="mod">
          <ac:chgData name="Matt Lyle" userId="a96e7d453dd11193" providerId="LiveId" clId="{1464A21F-8B03-48F4-9BAA-B60521160BD0}" dt="2024-11-30T02:25:04.745" v="9572" actId="15"/>
          <ac:spMkLst>
            <pc:docMk/>
            <pc:sldMk cId="3624390536" sldId="354"/>
            <ac:spMk id="2" creationId="{FEC54813-5B49-6DAF-A559-6217967DFD3B}"/>
          </ac:spMkLst>
        </pc:spChg>
        <pc:picChg chg="add mod">
          <ac:chgData name="Matt Lyle" userId="a96e7d453dd11193" providerId="LiveId" clId="{1464A21F-8B03-48F4-9BAA-B60521160BD0}" dt="2024-11-28T08:29:05.792" v="6909" actId="1076"/>
          <ac:picMkLst>
            <pc:docMk/>
            <pc:sldMk cId="3624390536" sldId="354"/>
            <ac:picMk id="4" creationId="{85296E16-81A3-73D5-7761-6218E3C6B9FF}"/>
          </ac:picMkLst>
        </pc:picChg>
        <pc:picChg chg="add mod">
          <ac:chgData name="Matt Lyle" userId="a96e7d453dd11193" providerId="LiveId" clId="{1464A21F-8B03-48F4-9BAA-B60521160BD0}" dt="2024-11-28T08:29:12.064" v="6911" actId="1076"/>
          <ac:picMkLst>
            <pc:docMk/>
            <pc:sldMk cId="3624390536" sldId="354"/>
            <ac:picMk id="5" creationId="{1655E095-1A3B-EA33-B1FC-0DB7B9D93DFF}"/>
          </ac:picMkLst>
        </pc:picChg>
        <pc:picChg chg="del">
          <ac:chgData name="Matt Lyle" userId="a96e7d453dd11193" providerId="LiveId" clId="{1464A21F-8B03-48F4-9BAA-B60521160BD0}" dt="2024-11-28T07:49:39.561" v="6674" actId="478"/>
          <ac:picMkLst>
            <pc:docMk/>
            <pc:sldMk cId="3624390536" sldId="354"/>
            <ac:picMk id="11" creationId="{CAF7DAF4-F7DF-9E3B-682F-3C16ADA50C4C}"/>
          </ac:picMkLst>
        </pc:picChg>
      </pc:sldChg>
      <pc:sldChg chg="addSp delSp modSp add del mod ord">
        <pc:chgData name="Matt Lyle" userId="a96e7d453dd11193" providerId="LiveId" clId="{1464A21F-8B03-48F4-9BAA-B60521160BD0}" dt="2024-11-28T07:50:57.889" v="6683" actId="47"/>
        <pc:sldMkLst>
          <pc:docMk/>
          <pc:sldMk cId="3756028510" sldId="355"/>
        </pc:sldMkLst>
        <pc:spChg chg="mod">
          <ac:chgData name="Matt Lyle" userId="a96e7d453dd11193" providerId="LiveId" clId="{1464A21F-8B03-48F4-9BAA-B60521160BD0}" dt="2024-11-27T11:00:13.133" v="2020" actId="20577"/>
          <ac:spMkLst>
            <pc:docMk/>
            <pc:sldMk cId="3756028510" sldId="355"/>
            <ac:spMk id="2" creationId="{23AE08A1-8649-AA0A-C725-2E5FA52BAEC6}"/>
          </ac:spMkLst>
        </pc:spChg>
        <pc:picChg chg="add del mod">
          <ac:chgData name="Matt Lyle" userId="a96e7d453dd11193" providerId="LiveId" clId="{1464A21F-8B03-48F4-9BAA-B60521160BD0}" dt="2024-11-27T11:08:04.135" v="2040" actId="21"/>
          <ac:picMkLst>
            <pc:docMk/>
            <pc:sldMk cId="3756028510" sldId="355"/>
            <ac:picMk id="4" creationId="{2461135B-B1EC-BBF4-C7B8-EC55BD8247FB}"/>
          </ac:picMkLst>
        </pc:picChg>
        <pc:picChg chg="del">
          <ac:chgData name="Matt Lyle" userId="a96e7d453dd11193" providerId="LiveId" clId="{1464A21F-8B03-48F4-9BAA-B60521160BD0}" dt="2024-11-27T11:07:36.200" v="2037" actId="478"/>
          <ac:picMkLst>
            <pc:docMk/>
            <pc:sldMk cId="3756028510" sldId="355"/>
            <ac:picMk id="11" creationId="{824C5444-22D4-E9F3-C39E-D42698D51573}"/>
          </ac:picMkLst>
        </pc:picChg>
      </pc:sldChg>
      <pc:sldChg chg="addSp delSp modSp add mod ord modClrScheme chgLayout modNotesTx">
        <pc:chgData name="Matt Lyle" userId="a96e7d453dd11193" providerId="LiveId" clId="{1464A21F-8B03-48F4-9BAA-B60521160BD0}" dt="2024-11-30T03:17:31.768" v="9681" actId="6549"/>
        <pc:sldMkLst>
          <pc:docMk/>
          <pc:sldMk cId="644623500" sldId="356"/>
        </pc:sldMkLst>
        <pc:spChg chg="mod">
          <ac:chgData name="Matt Lyle" userId="a96e7d453dd11193" providerId="LiveId" clId="{1464A21F-8B03-48F4-9BAA-B60521160BD0}" dt="2024-11-30T03:17:31.768" v="9681" actId="6549"/>
          <ac:spMkLst>
            <pc:docMk/>
            <pc:sldMk cId="644623500" sldId="356"/>
            <ac:spMk id="2" creationId="{DE8FA54C-C8B9-0439-2309-A3C6346F7F56}"/>
          </ac:spMkLst>
        </pc:spChg>
        <pc:grpChg chg="add mod">
          <ac:chgData name="Matt Lyle" userId="a96e7d453dd11193" providerId="LiveId" clId="{1464A21F-8B03-48F4-9BAA-B60521160BD0}" dt="2024-11-27T11:18:08.129" v="2087" actId="1076"/>
          <ac:grpSpMkLst>
            <pc:docMk/>
            <pc:sldMk cId="644623500" sldId="356"/>
            <ac:grpSpMk id="9" creationId="{2BDC19D5-4675-685E-3E8B-8A225FDC782A}"/>
          </ac:grpSpMkLst>
        </pc:grpChg>
        <pc:picChg chg="add mod">
          <ac:chgData name="Matt Lyle" userId="a96e7d453dd11193" providerId="LiveId" clId="{1464A21F-8B03-48F4-9BAA-B60521160BD0}" dt="2024-11-27T11:17:49.068" v="2084" actId="164"/>
          <ac:picMkLst>
            <pc:docMk/>
            <pc:sldMk cId="644623500" sldId="356"/>
            <ac:picMk id="4" creationId="{2461135B-B1EC-BBF4-C7B8-EC55BD8247FB}"/>
          </ac:picMkLst>
        </pc:picChg>
        <pc:picChg chg="add mod">
          <ac:chgData name="Matt Lyle" userId="a96e7d453dd11193" providerId="LiveId" clId="{1464A21F-8B03-48F4-9BAA-B60521160BD0}" dt="2024-11-27T11:17:49.068" v="2084" actId="164"/>
          <ac:picMkLst>
            <pc:docMk/>
            <pc:sldMk cId="644623500" sldId="356"/>
            <ac:picMk id="5" creationId="{34527B3B-7AFA-8BDF-4F4E-0758D7EFA817}"/>
          </ac:picMkLst>
        </pc:picChg>
        <pc:picChg chg="add mod">
          <ac:chgData name="Matt Lyle" userId="a96e7d453dd11193" providerId="LiveId" clId="{1464A21F-8B03-48F4-9BAA-B60521160BD0}" dt="2024-11-27T11:17:49.068" v="2084" actId="164"/>
          <ac:picMkLst>
            <pc:docMk/>
            <pc:sldMk cId="644623500" sldId="356"/>
            <ac:picMk id="6" creationId="{4F4CB201-A1D5-8E52-B392-E563077E229A}"/>
          </ac:picMkLst>
        </pc:picChg>
        <pc:picChg chg="add mod">
          <ac:chgData name="Matt Lyle" userId="a96e7d453dd11193" providerId="LiveId" clId="{1464A21F-8B03-48F4-9BAA-B60521160BD0}" dt="2024-11-27T11:17:31.495" v="2080" actId="1076"/>
          <ac:picMkLst>
            <pc:docMk/>
            <pc:sldMk cId="644623500" sldId="356"/>
            <ac:picMk id="8" creationId="{CD61476A-441A-0760-1F04-04C286A60ED1}"/>
          </ac:picMkLst>
        </pc:picChg>
        <pc:picChg chg="del">
          <ac:chgData name="Matt Lyle" userId="a96e7d453dd11193" providerId="LiveId" clId="{1464A21F-8B03-48F4-9BAA-B60521160BD0}" dt="2024-11-27T11:08:14.610" v="2041" actId="478"/>
          <ac:picMkLst>
            <pc:docMk/>
            <pc:sldMk cId="644623500" sldId="356"/>
            <ac:picMk id="11" creationId="{04F5E87A-4173-3F5C-D166-86F601A848B5}"/>
          </ac:picMkLst>
        </pc:picChg>
        <pc:picChg chg="add del mod modCrop">
          <ac:chgData name="Matt Lyle" userId="a96e7d453dd11193" providerId="LiveId" clId="{1464A21F-8B03-48F4-9BAA-B60521160BD0}" dt="2024-11-27T11:57:15.460" v="2316" actId="21"/>
          <ac:picMkLst>
            <pc:docMk/>
            <pc:sldMk cId="644623500" sldId="356"/>
            <ac:picMk id="28" creationId="{66D1BA4E-25BB-CBA8-EA65-10B233F7AE75}"/>
          </ac:picMkLst>
        </pc:picChg>
      </pc:sldChg>
      <pc:sldChg chg="addSp delSp modSp add mod ord modTransition">
        <pc:chgData name="Matt Lyle" userId="a96e7d453dd11193" providerId="LiveId" clId="{1464A21F-8B03-48F4-9BAA-B60521160BD0}" dt="2024-12-01T00:15:56.222" v="10886" actId="1038"/>
        <pc:sldMkLst>
          <pc:docMk/>
          <pc:sldMk cId="187986226" sldId="357"/>
        </pc:sldMkLst>
        <pc:spChg chg="mod">
          <ac:chgData name="Matt Lyle" userId="a96e7d453dd11193" providerId="LiveId" clId="{1464A21F-8B03-48F4-9BAA-B60521160BD0}" dt="2024-11-30T13:24:03.898" v="10304" actId="1037"/>
          <ac:spMkLst>
            <pc:docMk/>
            <pc:sldMk cId="187986226" sldId="357"/>
            <ac:spMk id="2" creationId="{B3ECED8B-E48E-0C00-C663-EC70520A8707}"/>
          </ac:spMkLst>
        </pc:spChg>
        <pc:spChg chg="add mod">
          <ac:chgData name="Matt Lyle" userId="a96e7d453dd11193" providerId="LiveId" clId="{1464A21F-8B03-48F4-9BAA-B60521160BD0}" dt="2024-11-29T14:33:08.060" v="8022" actId="2711"/>
          <ac:spMkLst>
            <pc:docMk/>
            <pc:sldMk cId="187986226" sldId="357"/>
            <ac:spMk id="4" creationId="{6FFD3FA8-B12B-8F88-115B-9B35636ACA33}"/>
          </ac:spMkLst>
        </pc:spChg>
        <pc:spChg chg="add mod">
          <ac:chgData name="Matt Lyle" userId="a96e7d453dd11193" providerId="LiveId" clId="{1464A21F-8B03-48F4-9BAA-B60521160BD0}" dt="2024-11-30T13:25:43.165" v="10360" actId="1036"/>
          <ac:spMkLst>
            <pc:docMk/>
            <pc:sldMk cId="187986226" sldId="357"/>
            <ac:spMk id="5" creationId="{5F78BA4E-AF12-9910-4990-2BAC37A696A1}"/>
          </ac:spMkLst>
        </pc:spChg>
        <pc:spChg chg="add 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13" creationId="{847E2E9A-2217-75CB-622F-2F37F950B87A}"/>
          </ac:spMkLst>
        </pc:spChg>
        <pc:spChg chg="add 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14" creationId="{064E6487-E69E-9183-3737-FB31D60E913F}"/>
          </ac:spMkLst>
        </pc:spChg>
        <pc:spChg chg="add 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15" creationId="{A85A7E44-09F8-5BFD-2ECE-A65013259D0F}"/>
          </ac:spMkLst>
        </pc:spChg>
        <pc:spChg chg="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18" creationId="{441D140D-C1F2-F260-F3A1-48CF4B71A38E}"/>
          </ac:spMkLst>
        </pc:spChg>
        <pc:spChg chg="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19" creationId="{6EDFC490-00C4-FD65-47C2-DFBF369EE4D0}"/>
          </ac:spMkLst>
        </pc:spChg>
        <pc:spChg chg="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20" creationId="{D8B507A1-ADA3-BF40-8B67-A195EB51942D}"/>
          </ac:spMkLst>
        </pc:spChg>
        <pc:spChg chg="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23" creationId="{C875C611-1AFD-4E0B-996F-CC63FF3B7656}"/>
          </ac:spMkLst>
        </pc:spChg>
        <pc:spChg chg="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24" creationId="{486C0A6E-09A8-82FB-02CE-3C58D8D9C260}"/>
          </ac:spMkLst>
        </pc:spChg>
        <pc:spChg chg="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25" creationId="{9B8DFB45-34A3-AF70-5C78-320F8FCA07B3}"/>
          </ac:spMkLst>
        </pc:spChg>
        <pc:spChg chg="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27" creationId="{8F498DA4-ED40-A4BD-D138-BCCA565B6218}"/>
          </ac:spMkLst>
        </pc:spChg>
        <pc:spChg chg="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28" creationId="{426BEB2E-F421-75D8-C95D-FE137FCE0CFB}"/>
          </ac:spMkLst>
        </pc:spChg>
        <pc:spChg chg="mod topLvl">
          <ac:chgData name="Matt Lyle" userId="a96e7d453dd11193" providerId="LiveId" clId="{1464A21F-8B03-48F4-9BAA-B60521160BD0}" dt="2024-11-27T11:26:18.275" v="2166" actId="164"/>
          <ac:spMkLst>
            <pc:docMk/>
            <pc:sldMk cId="187986226" sldId="357"/>
            <ac:spMk id="29" creationId="{7CD69469-6837-3EEA-CBCD-BC0ECCD15846}"/>
          </ac:spMkLst>
        </pc:spChg>
        <pc:grpChg chg="del">
          <ac:chgData name="Matt Lyle" userId="a96e7d453dd11193" providerId="LiveId" clId="{1464A21F-8B03-48F4-9BAA-B60521160BD0}" dt="2024-11-27T11:22:27.596" v="2110" actId="165"/>
          <ac:grpSpMkLst>
            <pc:docMk/>
            <pc:sldMk cId="187986226" sldId="357"/>
            <ac:grpSpMk id="9" creationId="{F075F7CE-ACF3-5007-FCFB-FE876824450B}"/>
          </ac:grpSpMkLst>
        </pc:grpChg>
        <pc:grpChg chg="add del mod">
          <ac:chgData name="Matt Lyle" userId="a96e7d453dd11193" providerId="LiveId" clId="{1464A21F-8B03-48F4-9BAA-B60521160BD0}" dt="2024-11-27T11:26:04.687" v="2152" actId="165"/>
          <ac:grpSpMkLst>
            <pc:docMk/>
            <pc:sldMk cId="187986226" sldId="357"/>
            <ac:grpSpMk id="16" creationId="{346A9602-6FA6-ED8D-A917-8349EECB9186}"/>
          </ac:grpSpMkLst>
        </pc:grpChg>
        <pc:grpChg chg="add del mod">
          <ac:chgData name="Matt Lyle" userId="a96e7d453dd11193" providerId="LiveId" clId="{1464A21F-8B03-48F4-9BAA-B60521160BD0}" dt="2024-11-27T11:26:04.687" v="2152" actId="165"/>
          <ac:grpSpMkLst>
            <pc:docMk/>
            <pc:sldMk cId="187986226" sldId="357"/>
            <ac:grpSpMk id="17" creationId="{04F4FDCD-AC43-B525-8999-DFFA42009F76}"/>
          </ac:grpSpMkLst>
        </pc:grpChg>
        <pc:grpChg chg="add del mod">
          <ac:chgData name="Matt Lyle" userId="a96e7d453dd11193" providerId="LiveId" clId="{1464A21F-8B03-48F4-9BAA-B60521160BD0}" dt="2024-11-27T11:26:04.687" v="2152" actId="165"/>
          <ac:grpSpMkLst>
            <pc:docMk/>
            <pc:sldMk cId="187986226" sldId="357"/>
            <ac:grpSpMk id="21" creationId="{97449EF4-05C9-08C9-88E3-9ECC1A1CA782}"/>
          </ac:grpSpMkLst>
        </pc:grpChg>
        <pc:grpChg chg="add del mod">
          <ac:chgData name="Matt Lyle" userId="a96e7d453dd11193" providerId="LiveId" clId="{1464A21F-8B03-48F4-9BAA-B60521160BD0}" dt="2024-11-27T11:26:04.687" v="2152" actId="165"/>
          <ac:grpSpMkLst>
            <pc:docMk/>
            <pc:sldMk cId="187986226" sldId="357"/>
            <ac:grpSpMk id="22" creationId="{89DE82E3-A845-1C15-85F3-1B3B160BFC39}"/>
          </ac:grpSpMkLst>
        </pc:grpChg>
        <pc:grpChg chg="add del mod">
          <ac:chgData name="Matt Lyle" userId="a96e7d453dd11193" providerId="LiveId" clId="{1464A21F-8B03-48F4-9BAA-B60521160BD0}" dt="2024-11-27T11:26:04.687" v="2152" actId="165"/>
          <ac:grpSpMkLst>
            <pc:docMk/>
            <pc:sldMk cId="187986226" sldId="357"/>
            <ac:grpSpMk id="26" creationId="{23BCB546-A4C7-744C-FAB7-17EF2EFBE5C2}"/>
          </ac:grpSpMkLst>
        </pc:grpChg>
        <pc:grpChg chg="add del mod">
          <ac:chgData name="Matt Lyle" userId="a96e7d453dd11193" providerId="LiveId" clId="{1464A21F-8B03-48F4-9BAA-B60521160BD0}" dt="2024-11-27T11:30:20.391" v="2172" actId="478"/>
          <ac:grpSpMkLst>
            <pc:docMk/>
            <pc:sldMk cId="187986226" sldId="357"/>
            <ac:grpSpMk id="30" creationId="{7189773B-9BCF-58A0-A8C3-DB5ED594846B}"/>
          </ac:grpSpMkLst>
        </pc:grpChg>
        <pc:grpChg chg="add del mod">
          <ac:chgData name="Matt Lyle" userId="a96e7d453dd11193" providerId="LiveId" clId="{1464A21F-8B03-48F4-9BAA-B60521160BD0}" dt="2024-11-27T11:58:28.405" v="2331" actId="478"/>
          <ac:grpSpMkLst>
            <pc:docMk/>
            <pc:sldMk cId="187986226" sldId="357"/>
            <ac:grpSpMk id="35" creationId="{72564541-177C-EAE7-5496-DB2ED3302C07}"/>
          </ac:grpSpMkLst>
        </pc:grpChg>
        <pc:grpChg chg="add del mod">
          <ac:chgData name="Matt Lyle" userId="a96e7d453dd11193" providerId="LiveId" clId="{1464A21F-8B03-48F4-9BAA-B60521160BD0}" dt="2024-11-29T14:22:39.696" v="7931" actId="478"/>
          <ac:grpSpMkLst>
            <pc:docMk/>
            <pc:sldMk cId="187986226" sldId="357"/>
            <ac:grpSpMk id="40" creationId="{259545D5-8BBB-AD9A-8370-BA3A8A6BFD7C}"/>
          </ac:grpSpMkLst>
        </pc:grpChg>
        <pc:grpChg chg="del mod">
          <ac:chgData name="Matt Lyle" userId="a96e7d453dd11193" providerId="LiveId" clId="{1464A21F-8B03-48F4-9BAA-B60521160BD0}" dt="2024-11-29T14:22:38.019" v="7930" actId="478"/>
          <ac:grpSpMkLst>
            <pc:docMk/>
            <pc:sldMk cId="187986226" sldId="357"/>
            <ac:grpSpMk id="42" creationId="{8B591045-A488-8C3F-50C5-FC290BCB0D07}"/>
          </ac:grpSpMkLst>
        </pc:grpChg>
        <pc:grpChg chg="add del mod">
          <ac:chgData name="Matt Lyle" userId="a96e7d453dd11193" providerId="LiveId" clId="{1464A21F-8B03-48F4-9BAA-B60521160BD0}" dt="2024-11-29T14:17:41.715" v="7925" actId="478"/>
          <ac:grpSpMkLst>
            <pc:docMk/>
            <pc:sldMk cId="187986226" sldId="357"/>
            <ac:grpSpMk id="45" creationId="{DB522482-F283-EF9C-5C90-F8F9BB1BEB3C}"/>
          </ac:grpSpMkLst>
        </pc:grpChg>
        <pc:picChg chg="del mod topLvl">
          <ac:chgData name="Matt Lyle" userId="a96e7d453dd11193" providerId="LiveId" clId="{1464A21F-8B03-48F4-9BAA-B60521160BD0}" dt="2024-11-27T11:57:59.072" v="2322" actId="478"/>
          <ac:picMkLst>
            <pc:docMk/>
            <pc:sldMk cId="187986226" sldId="357"/>
            <ac:picMk id="4" creationId="{EABEE71D-2792-FEDB-6294-F3946D368A17}"/>
          </ac:picMkLst>
        </pc:picChg>
        <pc:picChg chg="del mod topLvl">
          <ac:chgData name="Matt Lyle" userId="a96e7d453dd11193" providerId="LiveId" clId="{1464A21F-8B03-48F4-9BAA-B60521160BD0}" dt="2024-11-27T11:23:03.670" v="2112" actId="478"/>
          <ac:picMkLst>
            <pc:docMk/>
            <pc:sldMk cId="187986226" sldId="357"/>
            <ac:picMk id="5" creationId="{48DA7E30-484D-D315-1B80-756E36029A53}"/>
          </ac:picMkLst>
        </pc:picChg>
        <pc:picChg chg="del mod topLvl">
          <ac:chgData name="Matt Lyle" userId="a96e7d453dd11193" providerId="LiveId" clId="{1464A21F-8B03-48F4-9BAA-B60521160BD0}" dt="2024-11-27T11:23:02.354" v="2111" actId="478"/>
          <ac:picMkLst>
            <pc:docMk/>
            <pc:sldMk cId="187986226" sldId="357"/>
            <ac:picMk id="6" creationId="{92BC0107-3ACD-2E4D-F6D7-EEBF634B2E99}"/>
          </ac:picMkLst>
        </pc:picChg>
        <pc:picChg chg="add mod topLvl">
          <ac:chgData name="Matt Lyle" userId="a96e7d453dd11193" providerId="LiveId" clId="{1464A21F-8B03-48F4-9BAA-B60521160BD0}" dt="2024-11-27T11:26:18.275" v="2166" actId="164"/>
          <ac:picMkLst>
            <pc:docMk/>
            <pc:sldMk cId="187986226" sldId="357"/>
            <ac:picMk id="7" creationId="{5F82AACE-A00B-E93C-E288-778D11B21AF2}"/>
          </ac:picMkLst>
        </pc:picChg>
        <pc:picChg chg="del">
          <ac:chgData name="Matt Lyle" userId="a96e7d453dd11193" providerId="LiveId" clId="{1464A21F-8B03-48F4-9BAA-B60521160BD0}" dt="2024-11-27T11:22:20.571" v="2109" actId="478"/>
          <ac:picMkLst>
            <pc:docMk/>
            <pc:sldMk cId="187986226" sldId="357"/>
            <ac:picMk id="8" creationId="{BE79F44A-6492-E584-5F28-BB01F7F67948}"/>
          </ac:picMkLst>
        </pc:picChg>
        <pc:picChg chg="add del mod">
          <ac:chgData name="Matt Lyle" userId="a96e7d453dd11193" providerId="LiveId" clId="{1464A21F-8B03-48F4-9BAA-B60521160BD0}" dt="2024-11-27T11:26:25.673" v="2168" actId="478"/>
          <ac:picMkLst>
            <pc:docMk/>
            <pc:sldMk cId="187986226" sldId="357"/>
            <ac:picMk id="11" creationId="{6A612005-E369-DBEA-09CC-DF6B26D6460F}"/>
          </ac:picMkLst>
        </pc:picChg>
        <pc:picChg chg="add mod topLvl">
          <ac:chgData name="Matt Lyle" userId="a96e7d453dd11193" providerId="LiveId" clId="{1464A21F-8B03-48F4-9BAA-B60521160BD0}" dt="2024-11-27T11:26:18.275" v="2166" actId="164"/>
          <ac:picMkLst>
            <pc:docMk/>
            <pc:sldMk cId="187986226" sldId="357"/>
            <ac:picMk id="12" creationId="{A70EEE55-3266-8C90-EB85-8B6DC0B9B412}"/>
          </ac:picMkLst>
        </pc:picChg>
        <pc:picChg chg="add del mod">
          <ac:chgData name="Matt Lyle" userId="a96e7d453dd11193" providerId="LiveId" clId="{1464A21F-8B03-48F4-9BAA-B60521160BD0}" dt="2024-11-28T07:46:34.321" v="6570" actId="478"/>
          <ac:picMkLst>
            <pc:docMk/>
            <pc:sldMk cId="187986226" sldId="357"/>
            <ac:picMk id="32" creationId="{8F2A9168-43B1-CE43-7F68-E56BBA89005B}"/>
          </ac:picMkLst>
        </pc:picChg>
        <pc:picChg chg="add del mod">
          <ac:chgData name="Matt Lyle" userId="a96e7d453dd11193" providerId="LiveId" clId="{1464A21F-8B03-48F4-9BAA-B60521160BD0}" dt="2024-11-30T13:24:03.898" v="10304" actId="1037"/>
          <ac:picMkLst>
            <pc:docMk/>
            <pc:sldMk cId="187986226" sldId="357"/>
            <ac:picMk id="34" creationId="{B076EDD0-09FF-1259-2A48-D13C9EE55613}"/>
          </ac:picMkLst>
        </pc:picChg>
        <pc:picChg chg="mod">
          <ac:chgData name="Matt Lyle" userId="a96e7d453dd11193" providerId="LiveId" clId="{1464A21F-8B03-48F4-9BAA-B60521160BD0}" dt="2024-11-27T11:57:59.465" v="2323"/>
          <ac:picMkLst>
            <pc:docMk/>
            <pc:sldMk cId="187986226" sldId="357"/>
            <ac:picMk id="36" creationId="{3FA54FDB-FAFB-DD91-DBAC-7B0C1E3AEEEA}"/>
          </ac:picMkLst>
        </pc:picChg>
        <pc:picChg chg="mod">
          <ac:chgData name="Matt Lyle" userId="a96e7d453dd11193" providerId="LiveId" clId="{1464A21F-8B03-48F4-9BAA-B60521160BD0}" dt="2024-11-27T11:57:59.465" v="2323"/>
          <ac:picMkLst>
            <pc:docMk/>
            <pc:sldMk cId="187986226" sldId="357"/>
            <ac:picMk id="37" creationId="{6CE98FC4-794A-89FC-AD95-80CD5A6D43F9}"/>
          </ac:picMkLst>
        </pc:picChg>
        <pc:picChg chg="mod">
          <ac:chgData name="Matt Lyle" userId="a96e7d453dd11193" providerId="LiveId" clId="{1464A21F-8B03-48F4-9BAA-B60521160BD0}" dt="2024-11-27T11:57:59.465" v="2323"/>
          <ac:picMkLst>
            <pc:docMk/>
            <pc:sldMk cId="187986226" sldId="357"/>
            <ac:picMk id="38" creationId="{05C3DB07-6870-7CF2-5319-C368B9D7B47B}"/>
          </ac:picMkLst>
        </pc:picChg>
        <pc:picChg chg="mod topLvl modCrop">
          <ac:chgData name="Matt Lyle" userId="a96e7d453dd11193" providerId="LiveId" clId="{1464A21F-8B03-48F4-9BAA-B60521160BD0}" dt="2024-11-30T13:24:03.898" v="10304" actId="1037"/>
          <ac:picMkLst>
            <pc:docMk/>
            <pc:sldMk cId="187986226" sldId="357"/>
            <ac:picMk id="41" creationId="{CBDCC655-B22E-B97A-E2D0-A4EDC2AB06B5}"/>
          </ac:picMkLst>
        </pc:picChg>
        <pc:picChg chg="del mod topLvl">
          <ac:chgData name="Matt Lyle" userId="a96e7d453dd11193" providerId="LiveId" clId="{1464A21F-8B03-48F4-9BAA-B60521160BD0}" dt="2024-11-29T14:22:39.696" v="7931" actId="478"/>
          <ac:picMkLst>
            <pc:docMk/>
            <pc:sldMk cId="187986226" sldId="357"/>
            <ac:picMk id="43" creationId="{FFC24500-7021-ED1F-925B-25DAA27E8A6E}"/>
          </ac:picMkLst>
        </pc:picChg>
        <pc:picChg chg="del mod">
          <ac:chgData name="Matt Lyle" userId="a96e7d453dd11193" providerId="LiveId" clId="{1464A21F-8B03-48F4-9BAA-B60521160BD0}" dt="2024-11-29T14:22:38.019" v="7930" actId="478"/>
          <ac:picMkLst>
            <pc:docMk/>
            <pc:sldMk cId="187986226" sldId="357"/>
            <ac:picMk id="44" creationId="{3FE421C4-1465-68D8-52B1-ACCF13C13531}"/>
          </ac:picMkLst>
        </pc:picChg>
        <pc:picChg chg="mod topLvl">
          <ac:chgData name="Matt Lyle" userId="a96e7d453dd11193" providerId="LiveId" clId="{1464A21F-8B03-48F4-9BAA-B60521160BD0}" dt="2024-12-01T00:15:56.222" v="10886" actId="1038"/>
          <ac:picMkLst>
            <pc:docMk/>
            <pc:sldMk cId="187986226" sldId="357"/>
            <ac:picMk id="46" creationId="{25D25516-B965-3B58-15D9-A3F27A99D72C}"/>
          </ac:picMkLst>
        </pc:picChg>
        <pc:picChg chg="del mod topLvl">
          <ac:chgData name="Matt Lyle" userId="a96e7d453dd11193" providerId="LiveId" clId="{1464A21F-8B03-48F4-9BAA-B60521160BD0}" dt="2024-11-29T14:17:41.715" v="7925" actId="478"/>
          <ac:picMkLst>
            <pc:docMk/>
            <pc:sldMk cId="187986226" sldId="357"/>
            <ac:picMk id="47" creationId="{8BD46738-1D60-E7CE-324F-C4EB89693029}"/>
          </ac:picMkLst>
        </pc:picChg>
        <pc:picChg chg="del mod">
          <ac:chgData name="Matt Lyle" userId="a96e7d453dd11193" providerId="LiveId" clId="{1464A21F-8B03-48F4-9BAA-B60521160BD0}" dt="2024-11-29T14:17:37.986" v="7924" actId="478"/>
          <ac:picMkLst>
            <pc:docMk/>
            <pc:sldMk cId="187986226" sldId="357"/>
            <ac:picMk id="48" creationId="{6553952A-4A46-0441-F533-4EF1B7A27294}"/>
          </ac:picMkLst>
        </pc:picChg>
        <pc:picChg chg="add mod modCrop">
          <ac:chgData name="Matt Lyle" userId="a96e7d453dd11193" providerId="LiveId" clId="{1464A21F-8B03-48F4-9BAA-B60521160BD0}" dt="2024-11-28T07:48:33.511" v="6656" actId="1076"/>
          <ac:picMkLst>
            <pc:docMk/>
            <pc:sldMk cId="187986226" sldId="357"/>
            <ac:picMk id="50" creationId="{DB443F8C-3306-A659-820F-E0AA098F820D}"/>
          </ac:picMkLst>
        </pc:picChg>
        <pc:cxnChg chg="add del mod">
          <ac:chgData name="Matt Lyle" userId="a96e7d453dd11193" providerId="LiveId" clId="{1464A21F-8B03-48F4-9BAA-B60521160BD0}" dt="2024-11-27T11:58:28.405" v="2331" actId="478"/>
          <ac:cxnSpMkLst>
            <pc:docMk/>
            <pc:sldMk cId="187986226" sldId="357"/>
            <ac:cxnSpMk id="39" creationId="{63E5925A-FF39-B939-482E-A7A92FFF0EBF}"/>
          </ac:cxnSpMkLst>
        </pc:cxnChg>
        <pc:cxnChg chg="add del mod">
          <ac:chgData name="Matt Lyle" userId="a96e7d453dd11193" providerId="LiveId" clId="{1464A21F-8B03-48F4-9BAA-B60521160BD0}" dt="2024-11-29T14:17:35.348" v="7923" actId="478"/>
          <ac:cxnSpMkLst>
            <pc:docMk/>
            <pc:sldMk cId="187986226" sldId="357"/>
            <ac:cxnSpMk id="49" creationId="{25F47E2D-203C-B820-025C-3E967F888F64}"/>
          </ac:cxnSpMkLst>
        </pc:cxnChg>
      </pc:sldChg>
      <pc:sldChg chg="addSp delSp modSp add mod ord modNotesTx">
        <pc:chgData name="Matt Lyle" userId="a96e7d453dd11193" providerId="LiveId" clId="{1464A21F-8B03-48F4-9BAA-B60521160BD0}" dt="2024-11-30T03:17:43.052" v="9683" actId="6549"/>
        <pc:sldMkLst>
          <pc:docMk/>
          <pc:sldMk cId="2036495501" sldId="358"/>
        </pc:sldMkLst>
        <pc:spChg chg="mod">
          <ac:chgData name="Matt Lyle" userId="a96e7d453dd11193" providerId="LiveId" clId="{1464A21F-8B03-48F4-9BAA-B60521160BD0}" dt="2024-11-30T03:17:43.052" v="9683" actId="6549"/>
          <ac:spMkLst>
            <pc:docMk/>
            <pc:sldMk cId="2036495501" sldId="358"/>
            <ac:spMk id="2" creationId="{5B19B303-EBF4-3DD8-9AB4-8895F66C2A85}"/>
          </ac:spMkLst>
        </pc:spChg>
        <pc:spChg chg="mod">
          <ac:chgData name="Matt Lyle" userId="a96e7d453dd11193" providerId="LiveId" clId="{1464A21F-8B03-48F4-9BAA-B60521160BD0}" dt="2024-11-27T11:49:03.083" v="2198" actId="27803"/>
          <ac:spMkLst>
            <pc:docMk/>
            <pc:sldMk cId="2036495501" sldId="358"/>
            <ac:spMk id="11" creationId="{F44678E0-96BA-4399-243C-6F96583620D4}"/>
          </ac:spMkLst>
        </pc:spChg>
        <pc:spChg chg="mod">
          <ac:chgData name="Matt Lyle" userId="a96e7d453dd11193" providerId="LiveId" clId="{1464A21F-8B03-48F4-9BAA-B60521160BD0}" dt="2024-11-27T11:49:13.821" v="2200" actId="1076"/>
          <ac:spMkLst>
            <pc:docMk/>
            <pc:sldMk cId="2036495501" sldId="358"/>
            <ac:spMk id="12" creationId="{8A5B9C9E-1DCD-F6CE-3F8E-2413DA499EB5}"/>
          </ac:spMkLst>
        </pc:spChg>
        <pc:grpChg chg="del">
          <ac:chgData name="Matt Lyle" userId="a96e7d453dd11193" providerId="LiveId" clId="{1464A21F-8B03-48F4-9BAA-B60521160BD0}" dt="2024-11-27T11:48:18.789" v="2186" actId="165"/>
          <ac:grpSpMkLst>
            <pc:docMk/>
            <pc:sldMk cId="2036495501" sldId="358"/>
            <ac:grpSpMk id="9" creationId="{50B66365-E294-2731-2164-4A055D61EDDB}"/>
          </ac:grpSpMkLst>
        </pc:grpChg>
        <pc:grpChg chg="mod">
          <ac:chgData name="Matt Lyle" userId="a96e7d453dd11193" providerId="LiveId" clId="{1464A21F-8B03-48F4-9BAA-B60521160BD0}" dt="2024-11-27T11:49:03.083" v="2198" actId="27803"/>
          <ac:grpSpMkLst>
            <pc:docMk/>
            <pc:sldMk cId="2036495501" sldId="358"/>
            <ac:grpSpMk id="10" creationId="{5BE68986-4C09-822F-5F0A-A8D7F4D2DAD7}"/>
          </ac:grpSpMkLst>
        </pc:grpChg>
        <pc:grpChg chg="add del mod">
          <ac:chgData name="Matt Lyle" userId="a96e7d453dd11193" providerId="LiveId" clId="{1464A21F-8B03-48F4-9BAA-B60521160BD0}" dt="2024-11-27T11:50:52.186" v="2231" actId="478"/>
          <ac:grpSpMkLst>
            <pc:docMk/>
            <pc:sldMk cId="2036495501" sldId="358"/>
            <ac:grpSpMk id="15" creationId="{818E0F2D-30A2-61BB-E66A-480CCC08B59F}"/>
          </ac:grpSpMkLst>
        </pc:grpChg>
        <pc:grpChg chg="add mod">
          <ac:chgData name="Matt Lyle" userId="a96e7d453dd11193" providerId="LiveId" clId="{1464A21F-8B03-48F4-9BAA-B60521160BD0}" dt="2024-11-27T11:51:52.072" v="2281" actId="164"/>
          <ac:grpSpMkLst>
            <pc:docMk/>
            <pc:sldMk cId="2036495501" sldId="358"/>
            <ac:grpSpMk id="16" creationId="{EE802980-95F3-93A5-B943-A2CA8C3EEECB}"/>
          </ac:grpSpMkLst>
        </pc:grpChg>
        <pc:grpChg chg="add mod">
          <ac:chgData name="Matt Lyle" userId="a96e7d453dd11193" providerId="LiveId" clId="{1464A21F-8B03-48F4-9BAA-B60521160BD0}" dt="2024-11-27T11:53:23.119" v="2303" actId="1076"/>
          <ac:grpSpMkLst>
            <pc:docMk/>
            <pc:sldMk cId="2036495501" sldId="358"/>
            <ac:grpSpMk id="19" creationId="{184A9F13-F79C-69C5-1898-3A7D721E4C6B}"/>
          </ac:grpSpMkLst>
        </pc:grpChg>
        <pc:grpChg chg="add mod">
          <ac:chgData name="Matt Lyle" userId="a96e7d453dd11193" providerId="LiveId" clId="{1464A21F-8B03-48F4-9BAA-B60521160BD0}" dt="2024-11-27T11:53:23.119" v="2303" actId="1076"/>
          <ac:grpSpMkLst>
            <pc:docMk/>
            <pc:sldMk cId="2036495501" sldId="358"/>
            <ac:grpSpMk id="20" creationId="{4FC76EBF-6094-7869-8062-CF93E32DFF45}"/>
          </ac:grpSpMkLst>
        </pc:grpChg>
        <pc:picChg chg="del mod topLvl">
          <ac:chgData name="Matt Lyle" userId="a96e7d453dd11193" providerId="LiveId" clId="{1464A21F-8B03-48F4-9BAA-B60521160BD0}" dt="2024-11-27T11:51:58.278" v="2284" actId="478"/>
          <ac:picMkLst>
            <pc:docMk/>
            <pc:sldMk cId="2036495501" sldId="358"/>
            <ac:picMk id="4" creationId="{0631C253-6911-EC57-9812-266A4A3094DB}"/>
          </ac:picMkLst>
        </pc:picChg>
        <pc:picChg chg="del mod topLvl">
          <ac:chgData name="Matt Lyle" userId="a96e7d453dd11193" providerId="LiveId" clId="{1464A21F-8B03-48F4-9BAA-B60521160BD0}" dt="2024-11-27T11:48:20.968" v="2187" actId="478"/>
          <ac:picMkLst>
            <pc:docMk/>
            <pc:sldMk cId="2036495501" sldId="358"/>
            <ac:picMk id="5" creationId="{04202D7D-61C8-0627-B2A0-617C89DB6936}"/>
          </ac:picMkLst>
        </pc:picChg>
        <pc:picChg chg="del mod topLvl">
          <ac:chgData name="Matt Lyle" userId="a96e7d453dd11193" providerId="LiveId" clId="{1464A21F-8B03-48F4-9BAA-B60521160BD0}" dt="2024-11-27T11:48:22.116" v="2188" actId="478"/>
          <ac:picMkLst>
            <pc:docMk/>
            <pc:sldMk cId="2036495501" sldId="358"/>
            <ac:picMk id="6" creationId="{5D4E03EC-CE47-4AB8-D100-E950CA002191}"/>
          </ac:picMkLst>
        </pc:picChg>
        <pc:picChg chg="add del mod modCrop">
          <ac:chgData name="Matt Lyle" userId="a96e7d453dd11193" providerId="LiveId" clId="{1464A21F-8B03-48F4-9BAA-B60521160BD0}" dt="2024-11-27T11:51:52.072" v="2281" actId="164"/>
          <ac:picMkLst>
            <pc:docMk/>
            <pc:sldMk cId="2036495501" sldId="358"/>
            <ac:picMk id="7" creationId="{A686BB58-1F72-EDE1-B58D-8531BA0DEA7C}"/>
          </ac:picMkLst>
        </pc:picChg>
        <pc:picChg chg="del">
          <ac:chgData name="Matt Lyle" userId="a96e7d453dd11193" providerId="LiveId" clId="{1464A21F-8B03-48F4-9BAA-B60521160BD0}" dt="2024-11-27T11:48:23.041" v="2189" actId="478"/>
          <ac:picMkLst>
            <pc:docMk/>
            <pc:sldMk cId="2036495501" sldId="358"/>
            <ac:picMk id="8" creationId="{A6732FFF-B332-B9A5-8A23-F40560ABB264}"/>
          </ac:picMkLst>
        </pc:picChg>
        <pc:picChg chg="add mod modCrop">
          <ac:chgData name="Matt Lyle" userId="a96e7d453dd11193" providerId="LiveId" clId="{1464A21F-8B03-48F4-9BAA-B60521160BD0}" dt="2024-11-27T11:50:18.793" v="2217" actId="164"/>
          <ac:picMkLst>
            <pc:docMk/>
            <pc:sldMk cId="2036495501" sldId="358"/>
            <ac:picMk id="13" creationId="{E9B91983-E04B-BD79-4AFC-D42695A2FDCC}"/>
          </ac:picMkLst>
        </pc:picChg>
        <pc:picChg chg="add mod">
          <ac:chgData name="Matt Lyle" userId="a96e7d453dd11193" providerId="LiveId" clId="{1464A21F-8B03-48F4-9BAA-B60521160BD0}" dt="2024-11-27T11:50:18.793" v="2217" actId="164"/>
          <ac:picMkLst>
            <pc:docMk/>
            <pc:sldMk cId="2036495501" sldId="358"/>
            <ac:picMk id="14" creationId="{F1FA8DC4-280F-9A09-17B3-89C2C37CD222}"/>
          </ac:picMkLst>
        </pc:picChg>
        <pc:picChg chg="mod">
          <ac:chgData name="Matt Lyle" userId="a96e7d453dd11193" providerId="LiveId" clId="{1464A21F-8B03-48F4-9BAA-B60521160BD0}" dt="2024-11-27T11:50:34.195" v="2219"/>
          <ac:picMkLst>
            <pc:docMk/>
            <pc:sldMk cId="2036495501" sldId="358"/>
            <ac:picMk id="17" creationId="{4B79C0EB-5AC8-D67F-1DE1-BDD045521863}"/>
          </ac:picMkLst>
        </pc:picChg>
        <pc:picChg chg="mod">
          <ac:chgData name="Matt Lyle" userId="a96e7d453dd11193" providerId="LiveId" clId="{1464A21F-8B03-48F4-9BAA-B60521160BD0}" dt="2024-11-27T11:50:34.195" v="2219"/>
          <ac:picMkLst>
            <pc:docMk/>
            <pc:sldMk cId="2036495501" sldId="358"/>
            <ac:picMk id="18" creationId="{A46C061F-8B4D-0580-00F5-8FEA920E2F47}"/>
          </ac:picMkLst>
        </pc:picChg>
        <pc:picChg chg="mod">
          <ac:chgData name="Matt Lyle" userId="a96e7d453dd11193" providerId="LiveId" clId="{1464A21F-8B03-48F4-9BAA-B60521160BD0}" dt="2024-11-27T11:52:04.013" v="2285"/>
          <ac:picMkLst>
            <pc:docMk/>
            <pc:sldMk cId="2036495501" sldId="358"/>
            <ac:picMk id="21" creationId="{EF4E7A6D-84FD-8F81-57B0-FF59F151E2FB}"/>
          </ac:picMkLst>
        </pc:picChg>
        <pc:picChg chg="mod">
          <ac:chgData name="Matt Lyle" userId="a96e7d453dd11193" providerId="LiveId" clId="{1464A21F-8B03-48F4-9BAA-B60521160BD0}" dt="2024-11-27T11:52:04.013" v="2285"/>
          <ac:picMkLst>
            <pc:docMk/>
            <pc:sldMk cId="2036495501" sldId="358"/>
            <ac:picMk id="22" creationId="{5837D9B7-240E-6B57-3735-155B63334C86}"/>
          </ac:picMkLst>
        </pc:picChg>
        <pc:picChg chg="mod">
          <ac:chgData name="Matt Lyle" userId="a96e7d453dd11193" providerId="LiveId" clId="{1464A21F-8B03-48F4-9BAA-B60521160BD0}" dt="2024-11-27T11:52:04.013" v="2285"/>
          <ac:picMkLst>
            <pc:docMk/>
            <pc:sldMk cId="2036495501" sldId="358"/>
            <ac:picMk id="23" creationId="{7E64CC80-FBEE-F63B-066D-B7F799B1E782}"/>
          </ac:picMkLst>
        </pc:picChg>
        <pc:picChg chg="add del mod">
          <ac:chgData name="Matt Lyle" userId="a96e7d453dd11193" providerId="LiveId" clId="{1464A21F-8B03-48F4-9BAA-B60521160BD0}" dt="2024-11-27T11:56:45.272" v="2310" actId="21"/>
          <ac:picMkLst>
            <pc:docMk/>
            <pc:sldMk cId="2036495501" sldId="358"/>
            <ac:picMk id="28" creationId="{66D1BA4E-25BB-CBA8-EA65-10B233F7AE75}"/>
          </ac:picMkLst>
        </pc:picChg>
        <pc:picChg chg="add mod">
          <ac:chgData name="Matt Lyle" userId="a96e7d453dd11193" providerId="LiveId" clId="{1464A21F-8B03-48F4-9BAA-B60521160BD0}" dt="2024-11-27T11:57:17.039" v="2317"/>
          <ac:picMkLst>
            <pc:docMk/>
            <pc:sldMk cId="2036495501" sldId="358"/>
            <ac:picMk id="29" creationId="{66D1BA4E-25BB-CBA8-EA65-10B233F7AE75}"/>
          </ac:picMkLst>
        </pc:picChg>
        <pc:cxnChg chg="add mod">
          <ac:chgData name="Matt Lyle" userId="a96e7d453dd11193" providerId="LiveId" clId="{1464A21F-8B03-48F4-9BAA-B60521160BD0}" dt="2024-11-27T11:53:23.119" v="2303" actId="1076"/>
          <ac:cxnSpMkLst>
            <pc:docMk/>
            <pc:sldMk cId="2036495501" sldId="358"/>
            <ac:cxnSpMk id="25" creationId="{1024715C-B3BD-02B6-CE7A-F96DEA6C180A}"/>
          </ac:cxnSpMkLst>
        </pc:cxnChg>
      </pc:sldChg>
      <pc:sldChg chg="addSp delSp modSp add del mod addAnim delAnim modAnim">
        <pc:chgData name="Matt Lyle" userId="a96e7d453dd11193" providerId="LiveId" clId="{1464A21F-8B03-48F4-9BAA-B60521160BD0}" dt="2024-11-28T01:30:54.746" v="3906" actId="47"/>
        <pc:sldMkLst>
          <pc:docMk/>
          <pc:sldMk cId="49915424" sldId="359"/>
        </pc:sldMkLst>
        <pc:spChg chg="add del mod">
          <ac:chgData name="Matt Lyle" userId="a96e7d453dd11193" providerId="LiveId" clId="{1464A21F-8B03-48F4-9BAA-B60521160BD0}" dt="2024-11-28T00:59:58.084" v="3688" actId="21"/>
          <ac:spMkLst>
            <pc:docMk/>
            <pc:sldMk cId="49915424" sldId="359"/>
            <ac:spMk id="2" creationId="{D1B958FE-ECF5-E534-A360-46676018B3F1}"/>
          </ac:spMkLst>
        </pc:spChg>
        <pc:spChg chg="add del mod">
          <ac:chgData name="Matt Lyle" userId="a96e7d453dd11193" providerId="LiveId" clId="{1464A21F-8B03-48F4-9BAA-B60521160BD0}" dt="2024-11-28T00:59:25.725" v="3682" actId="207"/>
          <ac:spMkLst>
            <pc:docMk/>
            <pc:sldMk cId="49915424" sldId="359"/>
            <ac:spMk id="3" creationId="{D43AE1A5-72F1-E919-75AC-31EECE3A0347}"/>
          </ac:spMkLst>
        </pc:spChg>
        <pc:spChg chg="del mod">
          <ac:chgData name="Matt Lyle" userId="a96e7d453dd11193" providerId="LiveId" clId="{1464A21F-8B03-48F4-9BAA-B60521160BD0}" dt="2024-11-28T00:56:41.400" v="3659" actId="478"/>
          <ac:spMkLst>
            <pc:docMk/>
            <pc:sldMk cId="49915424" sldId="359"/>
            <ac:spMk id="4" creationId="{B08FAF4A-027F-80FD-6A71-5F711E17F53B}"/>
          </ac:spMkLst>
        </pc:spChg>
        <pc:spChg chg="add del mod">
          <ac:chgData name="Matt Lyle" userId="a96e7d453dd11193" providerId="LiveId" clId="{1464A21F-8B03-48F4-9BAA-B60521160BD0}" dt="2024-11-27T15:28:11.167" v="2635" actId="478"/>
          <ac:spMkLst>
            <pc:docMk/>
            <pc:sldMk cId="49915424" sldId="359"/>
            <ac:spMk id="6" creationId="{89E10DF2-4708-423A-BC90-12998EAEACF6}"/>
          </ac:spMkLst>
        </pc:spChg>
        <pc:spChg chg="add del mod">
          <ac:chgData name="Matt Lyle" userId="a96e7d453dd11193" providerId="LiveId" clId="{1464A21F-8B03-48F4-9BAA-B60521160BD0}" dt="2024-11-27T15:28:07.310" v="2633" actId="478"/>
          <ac:spMkLst>
            <pc:docMk/>
            <pc:sldMk cId="49915424" sldId="359"/>
            <ac:spMk id="7" creationId="{1F28BAC6-8653-22A0-2751-D1AB146DEC05}"/>
          </ac:spMkLst>
        </pc:spChg>
        <pc:picChg chg="add del mod">
          <ac:chgData name="Matt Lyle" userId="a96e7d453dd11193" providerId="LiveId" clId="{1464A21F-8B03-48F4-9BAA-B60521160BD0}" dt="2024-11-28T00:59:58.084" v="3688" actId="21"/>
          <ac:picMkLst>
            <pc:docMk/>
            <pc:sldMk cId="49915424" sldId="359"/>
            <ac:picMk id="5" creationId="{F6C9B744-4C22-7BE6-1935-4273C87C8B22}"/>
          </ac:picMkLst>
        </pc:picChg>
      </pc:sldChg>
      <pc:sldChg chg="addSp modSp add del mod ord modNotesTx">
        <pc:chgData name="Matt Lyle" userId="a96e7d453dd11193" providerId="LiveId" clId="{1464A21F-8B03-48F4-9BAA-B60521160BD0}" dt="2024-11-30T13:34:37.347" v="10366" actId="47"/>
        <pc:sldMkLst>
          <pc:docMk/>
          <pc:sldMk cId="2404132827" sldId="360"/>
        </pc:sldMkLst>
        <pc:spChg chg="mod">
          <ac:chgData name="Matt Lyle" userId="a96e7d453dd11193" providerId="LiveId" clId="{1464A21F-8B03-48F4-9BAA-B60521160BD0}" dt="2024-11-28T01:31:10.018" v="3918" actId="20577"/>
          <ac:spMkLst>
            <pc:docMk/>
            <pc:sldMk cId="2404132827" sldId="360"/>
            <ac:spMk id="3" creationId="{3E760BFD-E22E-ADE4-104D-3081CE6AEFB6}"/>
          </ac:spMkLst>
        </pc:spChg>
        <pc:spChg chg="mod">
          <ac:chgData name="Matt Lyle" userId="a96e7d453dd11193" providerId="LiveId" clId="{1464A21F-8B03-48F4-9BAA-B60521160BD0}" dt="2024-11-27T14:35:30.674" v="2491" actId="20577"/>
          <ac:spMkLst>
            <pc:docMk/>
            <pc:sldMk cId="2404132827" sldId="360"/>
            <ac:spMk id="4" creationId="{77275111-F1A2-8FD8-1F4E-E10B1F1D3093}"/>
          </ac:spMkLst>
        </pc:spChg>
        <pc:spChg chg="mod">
          <ac:chgData name="Matt Lyle" userId="a96e7d453dd11193" providerId="LiveId" clId="{1464A21F-8B03-48F4-9BAA-B60521160BD0}" dt="2024-11-27T14:37:44.623" v="2494" actId="122"/>
          <ac:spMkLst>
            <pc:docMk/>
            <pc:sldMk cId="2404132827" sldId="360"/>
            <ac:spMk id="8" creationId="{2778EAEB-0274-8EDC-EE80-EF399EFCAB17}"/>
          </ac:spMkLst>
        </pc:spChg>
        <pc:picChg chg="add mod">
          <ac:chgData name="Matt Lyle" userId="a96e7d453dd11193" providerId="LiveId" clId="{1464A21F-8B03-48F4-9BAA-B60521160BD0}" dt="2024-11-27T14:35:40.193" v="2493" actId="1076"/>
          <ac:picMkLst>
            <pc:docMk/>
            <pc:sldMk cId="2404132827" sldId="360"/>
            <ac:picMk id="5" creationId="{121A5093-2FFA-99C7-E1F3-1BBFDA42BAE7}"/>
          </ac:picMkLst>
        </pc:picChg>
      </pc:sldChg>
      <pc:sldChg chg="addSp delSp modSp add mod ord modAnim modNotesTx">
        <pc:chgData name="Matt Lyle" userId="a96e7d453dd11193" providerId="LiveId" clId="{1464A21F-8B03-48F4-9BAA-B60521160BD0}" dt="2024-11-28T07:10:01.448" v="6489"/>
        <pc:sldMkLst>
          <pc:docMk/>
          <pc:sldMk cId="3487908625" sldId="361"/>
        </pc:sldMkLst>
        <pc:spChg chg="del">
          <ac:chgData name="Matt Lyle" userId="a96e7d453dd11193" providerId="LiveId" clId="{1464A21F-8B03-48F4-9BAA-B60521160BD0}" dt="2024-11-27T15:01:15.438" v="2551" actId="478"/>
          <ac:spMkLst>
            <pc:docMk/>
            <pc:sldMk cId="3487908625" sldId="361"/>
            <ac:spMk id="4" creationId="{7509D05F-43B3-75AF-5D9A-18F059B11FE5}"/>
          </ac:spMkLst>
        </pc:spChg>
        <pc:spChg chg="add del mod">
          <ac:chgData name="Matt Lyle" userId="a96e7d453dd11193" providerId="LiveId" clId="{1464A21F-8B03-48F4-9BAA-B60521160BD0}" dt="2024-11-27T15:05:40.686" v="2582" actId="21"/>
          <ac:spMkLst>
            <pc:docMk/>
            <pc:sldMk cId="3487908625" sldId="361"/>
            <ac:spMk id="6" creationId="{233BC8C7-C6CA-AC79-E535-693B6B4B6045}"/>
          </ac:spMkLst>
        </pc:spChg>
        <pc:spChg chg="del">
          <ac:chgData name="Matt Lyle" userId="a96e7d453dd11193" providerId="LiveId" clId="{1464A21F-8B03-48F4-9BAA-B60521160BD0}" dt="2024-11-27T15:01:11.282" v="2549" actId="478"/>
          <ac:spMkLst>
            <pc:docMk/>
            <pc:sldMk cId="3487908625" sldId="361"/>
            <ac:spMk id="8" creationId="{1A819E37-B34F-9B77-176F-3530E9E8163F}"/>
          </ac:spMkLst>
        </pc:spChg>
        <pc:spChg chg="add mod">
          <ac:chgData name="Matt Lyle" userId="a96e7d453dd11193" providerId="LiveId" clId="{1464A21F-8B03-48F4-9BAA-B60521160BD0}" dt="2024-11-28T01:25:11.084" v="3813" actId="1076"/>
          <ac:spMkLst>
            <pc:docMk/>
            <pc:sldMk cId="3487908625" sldId="361"/>
            <ac:spMk id="9" creationId="{233BC8C7-C6CA-AC79-E535-693B6B4B6045}"/>
          </ac:spMkLst>
        </pc:spChg>
        <pc:spChg chg="add mod">
          <ac:chgData name="Matt Lyle" userId="a96e7d453dd11193" providerId="LiveId" clId="{1464A21F-8B03-48F4-9BAA-B60521160BD0}" dt="2024-11-28T01:25:43.447" v="3850" actId="1038"/>
          <ac:spMkLst>
            <pc:docMk/>
            <pc:sldMk cId="3487908625" sldId="361"/>
            <ac:spMk id="10" creationId="{C421F424-7160-4CB5-B9E8-91624B77929D}"/>
          </ac:spMkLst>
        </pc:spChg>
        <pc:picChg chg="del">
          <ac:chgData name="Matt Lyle" userId="a96e7d453dd11193" providerId="LiveId" clId="{1464A21F-8B03-48F4-9BAA-B60521160BD0}" dt="2024-11-27T15:01:12.904" v="2550" actId="478"/>
          <ac:picMkLst>
            <pc:docMk/>
            <pc:sldMk cId="3487908625" sldId="361"/>
            <ac:picMk id="5" creationId="{CBAAB58F-B8C3-8E70-934A-0D7F94E18D01}"/>
          </ac:picMkLst>
        </pc:picChg>
        <pc:picChg chg="add mod">
          <ac:chgData name="Matt Lyle" userId="a96e7d453dd11193" providerId="LiveId" clId="{1464A21F-8B03-48F4-9BAA-B60521160BD0}" dt="2024-11-27T15:05:37.702" v="2581" actId="14100"/>
          <ac:picMkLst>
            <pc:docMk/>
            <pc:sldMk cId="3487908625" sldId="361"/>
            <ac:picMk id="7" creationId="{3207E5E0-D5DC-1FC9-D169-81779411CEE5}"/>
          </ac:picMkLst>
        </pc:picChg>
      </pc:sldChg>
      <pc:sldChg chg="addSp delSp modSp add mod ord modAnim">
        <pc:chgData name="Matt Lyle" userId="a96e7d453dd11193" providerId="LiveId" clId="{1464A21F-8B03-48F4-9BAA-B60521160BD0}" dt="2024-11-28T07:17:32.854" v="6508" actId="1037"/>
        <pc:sldMkLst>
          <pc:docMk/>
          <pc:sldMk cId="756816328" sldId="362"/>
        </pc:sldMkLst>
        <pc:spChg chg="add del mod">
          <ac:chgData name="Matt Lyle" userId="a96e7d453dd11193" providerId="LiveId" clId="{1464A21F-8B03-48F4-9BAA-B60521160BD0}" dt="2024-11-28T01:36:22.148" v="3946" actId="478"/>
          <ac:spMkLst>
            <pc:docMk/>
            <pc:sldMk cId="756816328" sldId="362"/>
            <ac:spMk id="2" creationId="{8D18A1A2-9621-9602-804C-C7109061DC7E}"/>
          </ac:spMkLst>
        </pc:spChg>
        <pc:spChg chg="mod">
          <ac:chgData name="Matt Lyle" userId="a96e7d453dd11193" providerId="LiveId" clId="{1464A21F-8B03-48F4-9BAA-B60521160BD0}" dt="2024-11-28T04:50:58.495" v="5341" actId="207"/>
          <ac:spMkLst>
            <pc:docMk/>
            <pc:sldMk cId="756816328" sldId="362"/>
            <ac:spMk id="3" creationId="{D2B95EB5-E696-1267-B630-6CB1DD8009AE}"/>
          </ac:spMkLst>
        </pc:spChg>
        <pc:spChg chg="del">
          <ac:chgData name="Matt Lyle" userId="a96e7d453dd11193" providerId="LiveId" clId="{1464A21F-8B03-48F4-9BAA-B60521160BD0}" dt="2024-11-28T01:37:56.339" v="3964" actId="478"/>
          <ac:spMkLst>
            <pc:docMk/>
            <pc:sldMk cId="756816328" sldId="362"/>
            <ac:spMk id="4" creationId="{747517EF-925B-3CD1-9CDF-4A3F00318736}"/>
          </ac:spMkLst>
        </pc:spChg>
        <pc:spChg chg="add mod">
          <ac:chgData name="Matt Lyle" userId="a96e7d453dd11193" providerId="LiveId" clId="{1464A21F-8B03-48F4-9BAA-B60521160BD0}" dt="2024-11-28T01:36:11.004" v="3940" actId="1076"/>
          <ac:spMkLst>
            <pc:docMk/>
            <pc:sldMk cId="756816328" sldId="362"/>
            <ac:spMk id="6" creationId="{E3DE6B51-A031-50A4-4171-5EC4EA6A0A31}"/>
          </ac:spMkLst>
        </pc:spChg>
        <pc:spChg chg="add del mod">
          <ac:chgData name="Matt Lyle" userId="a96e7d453dd11193" providerId="LiveId" clId="{1464A21F-8B03-48F4-9BAA-B60521160BD0}" dt="2024-11-28T01:36:30.019" v="3948" actId="478"/>
          <ac:spMkLst>
            <pc:docMk/>
            <pc:sldMk cId="756816328" sldId="362"/>
            <ac:spMk id="7" creationId="{796E910B-EB09-2043-65A2-C40ECAC3EC5A}"/>
          </ac:spMkLst>
        </pc:spChg>
        <pc:spChg chg="add del mod">
          <ac:chgData name="Matt Lyle" userId="a96e7d453dd11193" providerId="LiveId" clId="{1464A21F-8B03-48F4-9BAA-B60521160BD0}" dt="2024-11-28T01:36:20.577" v="3945" actId="478"/>
          <ac:spMkLst>
            <pc:docMk/>
            <pc:sldMk cId="756816328" sldId="362"/>
            <ac:spMk id="8" creationId="{F2039A2A-89F4-1EFB-31AD-C4FCE79DCD2E}"/>
          </ac:spMkLst>
        </pc:spChg>
        <pc:spChg chg="add mod">
          <ac:chgData name="Matt Lyle" userId="a96e7d453dd11193" providerId="LiveId" clId="{1464A21F-8B03-48F4-9BAA-B60521160BD0}" dt="2024-11-28T01:44:11.010" v="4066" actId="6549"/>
          <ac:spMkLst>
            <pc:docMk/>
            <pc:sldMk cId="756816328" sldId="362"/>
            <ac:spMk id="9" creationId="{A6AC6B9E-AAAF-65DD-3FEF-2522A2A67FAD}"/>
          </ac:spMkLst>
        </pc:spChg>
        <pc:spChg chg="add mod">
          <ac:chgData name="Matt Lyle" userId="a96e7d453dd11193" providerId="LiveId" clId="{1464A21F-8B03-48F4-9BAA-B60521160BD0}" dt="2024-11-28T07:17:32.854" v="6508" actId="1037"/>
          <ac:spMkLst>
            <pc:docMk/>
            <pc:sldMk cId="756816328" sldId="362"/>
            <ac:spMk id="10" creationId="{621F58F7-CB15-8D44-3F14-F9963955E9B9}"/>
          </ac:spMkLst>
        </pc:spChg>
        <pc:picChg chg="add mod">
          <ac:chgData name="Matt Lyle" userId="a96e7d453dd11193" providerId="LiveId" clId="{1464A21F-8B03-48F4-9BAA-B60521160BD0}" dt="2024-11-28T05:20:32.023" v="5437" actId="1036"/>
          <ac:picMkLst>
            <pc:docMk/>
            <pc:sldMk cId="756816328" sldId="362"/>
            <ac:picMk id="5" creationId="{6DA4659C-EE9B-EDEF-93EB-B77DADCF84CD}"/>
          </ac:picMkLst>
        </pc:picChg>
      </pc:sldChg>
      <pc:sldChg chg="addSp delSp modSp add mod ord modTransition delAnim modAnim">
        <pc:chgData name="Matt Lyle" userId="a96e7d453dd11193" providerId="LiveId" clId="{1464A21F-8B03-48F4-9BAA-B60521160BD0}" dt="2024-11-30T01:53:56.800" v="8835" actId="1037"/>
        <pc:sldMkLst>
          <pc:docMk/>
          <pc:sldMk cId="1332956483" sldId="363"/>
        </pc:sldMkLst>
        <pc:spChg chg="add mod">
          <ac:chgData name="Matt Lyle" userId="a96e7d453dd11193" providerId="LiveId" clId="{1464A21F-8B03-48F4-9BAA-B60521160BD0}" dt="2024-11-30T01:53:45.113" v="8819" actId="14100"/>
          <ac:spMkLst>
            <pc:docMk/>
            <pc:sldMk cId="1332956483" sldId="363"/>
            <ac:spMk id="2" creationId="{ABC9E82C-AA2C-66B7-8571-A5E73E441697}"/>
          </ac:spMkLst>
        </pc:spChg>
        <pc:spChg chg="mod">
          <ac:chgData name="Matt Lyle" userId="a96e7d453dd11193" providerId="LiveId" clId="{1464A21F-8B03-48F4-9BAA-B60521160BD0}" dt="2024-11-30T01:51:46.838" v="8562" actId="1076"/>
          <ac:spMkLst>
            <pc:docMk/>
            <pc:sldMk cId="1332956483" sldId="363"/>
            <ac:spMk id="3" creationId="{8CE0F383-12A4-DFBF-A843-66B9FCB62436}"/>
          </ac:spMkLst>
        </pc:spChg>
        <pc:spChg chg="add mod">
          <ac:chgData name="Matt Lyle" userId="a96e7d453dd11193" providerId="LiveId" clId="{1464A21F-8B03-48F4-9BAA-B60521160BD0}" dt="2024-11-30T01:53:56.800" v="8835" actId="1037"/>
          <ac:spMkLst>
            <pc:docMk/>
            <pc:sldMk cId="1332956483" sldId="363"/>
            <ac:spMk id="4" creationId="{2C685FD2-67DE-D843-16C4-978B04CA42AD}"/>
          </ac:spMkLst>
        </pc:spChg>
        <pc:spChg chg="add del mod">
          <ac:chgData name="Matt Lyle" userId="a96e7d453dd11193" providerId="LiveId" clId="{1464A21F-8B03-48F4-9BAA-B60521160BD0}" dt="2024-11-28T05:58:40.949" v="5952" actId="478"/>
          <ac:spMkLst>
            <pc:docMk/>
            <pc:sldMk cId="1332956483" sldId="363"/>
            <ac:spMk id="4" creationId="{3786D0DA-76E0-0450-C643-0C590CCCF5C8}"/>
          </ac:spMkLst>
        </pc:spChg>
      </pc:sldChg>
      <pc:sldChg chg="addSp delSp modSp add mod delAnim modAnim">
        <pc:chgData name="Matt Lyle" userId="a96e7d453dd11193" providerId="LiveId" clId="{1464A21F-8B03-48F4-9BAA-B60521160BD0}" dt="2024-11-30T02:33:37.063" v="9647" actId="1036"/>
        <pc:sldMkLst>
          <pc:docMk/>
          <pc:sldMk cId="2732160946" sldId="364"/>
        </pc:sldMkLst>
        <pc:spChg chg="del mod">
          <ac:chgData name="Matt Lyle" userId="a96e7d453dd11193" providerId="LiveId" clId="{1464A21F-8B03-48F4-9BAA-B60521160BD0}" dt="2024-11-28T00:50:00.492" v="3550" actId="478"/>
          <ac:spMkLst>
            <pc:docMk/>
            <pc:sldMk cId="2732160946" sldId="364"/>
            <ac:spMk id="4" creationId="{ACE1F93F-9D17-471A-98B3-C9E6A03B4A17}"/>
          </ac:spMkLst>
        </pc:spChg>
        <pc:spChg chg="add mod">
          <ac:chgData name="Matt Lyle" userId="a96e7d453dd11193" providerId="LiveId" clId="{1464A21F-8B03-48F4-9BAA-B60521160BD0}" dt="2024-11-30T02:33:37.063" v="9647" actId="1036"/>
          <ac:spMkLst>
            <pc:docMk/>
            <pc:sldMk cId="2732160946" sldId="364"/>
            <ac:spMk id="4" creationId="{AF1032AA-7639-8E4C-4EEE-F8D06D648CF1}"/>
          </ac:spMkLst>
        </pc:spChg>
        <pc:spChg chg="add mod">
          <ac:chgData name="Matt Lyle" userId="a96e7d453dd11193" providerId="LiveId" clId="{1464A21F-8B03-48F4-9BAA-B60521160BD0}" dt="2024-11-28T00:53:21.355" v="3631" actId="14838"/>
          <ac:spMkLst>
            <pc:docMk/>
            <pc:sldMk cId="2732160946" sldId="364"/>
            <ac:spMk id="5" creationId="{BEEE5F92-1BB6-9E26-AAA9-DB78C2F82665}"/>
          </ac:spMkLst>
        </pc:spChg>
        <pc:spChg chg="add mod">
          <ac:chgData name="Matt Lyle" userId="a96e7d453dd11193" providerId="LiveId" clId="{1464A21F-8B03-48F4-9BAA-B60521160BD0}" dt="2024-11-28T01:07:36.479" v="3772" actId="6549"/>
          <ac:spMkLst>
            <pc:docMk/>
            <pc:sldMk cId="2732160946" sldId="364"/>
            <ac:spMk id="7" creationId="{F9C2F941-FA6A-04A8-4E4D-CA2605DEF87E}"/>
          </ac:spMkLst>
        </pc:spChg>
        <pc:spChg chg="add del mod">
          <ac:chgData name="Matt Lyle" userId="a96e7d453dd11193" providerId="LiveId" clId="{1464A21F-8B03-48F4-9BAA-B60521160BD0}" dt="2024-11-28T01:04:21.805" v="3729"/>
          <ac:spMkLst>
            <pc:docMk/>
            <pc:sldMk cId="2732160946" sldId="364"/>
            <ac:spMk id="9" creationId="{4CCA397E-3F20-B0AE-1CAA-26FE469D7BF7}"/>
          </ac:spMkLst>
        </pc:spChg>
        <pc:spChg chg="del">
          <ac:chgData name="Matt Lyle" userId="a96e7d453dd11193" providerId="LiveId" clId="{1464A21F-8B03-48F4-9BAA-B60521160BD0}" dt="2024-11-28T00:47:03.319" v="3479" actId="478"/>
          <ac:spMkLst>
            <pc:docMk/>
            <pc:sldMk cId="2732160946" sldId="364"/>
            <ac:spMk id="10" creationId="{669ED18D-AADA-3D41-F7B4-33127B5B2A75}"/>
          </ac:spMkLst>
        </pc:spChg>
        <pc:spChg chg="add mod">
          <ac:chgData name="Matt Lyle" userId="a96e7d453dd11193" providerId="LiveId" clId="{1464A21F-8B03-48F4-9BAA-B60521160BD0}" dt="2024-11-28T01:05:15.004" v="3743" actId="13926"/>
          <ac:spMkLst>
            <pc:docMk/>
            <pc:sldMk cId="2732160946" sldId="364"/>
            <ac:spMk id="11" creationId="{9CFCCB9D-91C5-8398-E38B-E1ABA9E9CD6D}"/>
          </ac:spMkLst>
        </pc:spChg>
        <pc:spChg chg="add del mod ord">
          <ac:chgData name="Matt Lyle" userId="a96e7d453dd11193" providerId="LiveId" clId="{1464A21F-8B03-48F4-9BAA-B60521160BD0}" dt="2024-11-28T01:05:51.484" v="3751" actId="478"/>
          <ac:spMkLst>
            <pc:docMk/>
            <pc:sldMk cId="2732160946" sldId="364"/>
            <ac:spMk id="12" creationId="{97C627A1-EC01-9BE0-A0EC-D2EB14B7E04D}"/>
          </ac:spMkLst>
        </pc:spChg>
        <pc:spChg chg="add mod ord">
          <ac:chgData name="Matt Lyle" userId="a96e7d453dd11193" providerId="LiveId" clId="{1464A21F-8B03-48F4-9BAA-B60521160BD0}" dt="2024-11-28T01:05:43.637" v="3750" actId="167"/>
          <ac:spMkLst>
            <pc:docMk/>
            <pc:sldMk cId="2732160946" sldId="364"/>
            <ac:spMk id="14" creationId="{F7D82002-2881-4B80-5061-5FC21E10D4C1}"/>
          </ac:spMkLst>
        </pc:spChg>
        <pc:spChg chg="add mod">
          <ac:chgData name="Matt Lyle" userId="a96e7d453dd11193" providerId="LiveId" clId="{1464A21F-8B03-48F4-9BAA-B60521160BD0}" dt="2024-11-30T02:31:31.163" v="9602" actId="1076"/>
          <ac:spMkLst>
            <pc:docMk/>
            <pc:sldMk cId="2732160946" sldId="364"/>
            <ac:spMk id="15" creationId="{D94EBED8-0DB1-45AF-04A6-C15C8D1308B2}"/>
          </ac:spMkLst>
        </pc:spChg>
        <pc:picChg chg="add mod">
          <ac:chgData name="Matt Lyle" userId="a96e7d453dd11193" providerId="LiveId" clId="{1464A21F-8B03-48F4-9BAA-B60521160BD0}" dt="2024-11-28T00:49:48.868" v="3548" actId="14861"/>
          <ac:picMkLst>
            <pc:docMk/>
            <pc:sldMk cId="2732160946" sldId="364"/>
            <ac:picMk id="2" creationId="{0F8ED1EA-DE20-E642-F422-0F0768DF4E25}"/>
          </ac:picMkLst>
        </pc:picChg>
        <pc:picChg chg="del">
          <ac:chgData name="Matt Lyle" userId="a96e7d453dd11193" providerId="LiveId" clId="{1464A21F-8B03-48F4-9BAA-B60521160BD0}" dt="2024-11-28T00:47:00.828" v="3478" actId="478"/>
          <ac:picMkLst>
            <pc:docMk/>
            <pc:sldMk cId="2732160946" sldId="364"/>
            <ac:picMk id="13" creationId="{0F9809CA-F6D1-0470-493A-9FC62DE9DAF6}"/>
          </ac:picMkLst>
        </pc:picChg>
      </pc:sldChg>
      <pc:sldChg chg="addSp delSp modSp add mod modTransition modAnim">
        <pc:chgData name="Matt Lyle" userId="a96e7d453dd11193" providerId="LiveId" clId="{1464A21F-8B03-48F4-9BAA-B60521160BD0}" dt="2024-11-28T01:29:45.272" v="3905"/>
        <pc:sldMkLst>
          <pc:docMk/>
          <pc:sldMk cId="3879068475" sldId="365"/>
        </pc:sldMkLst>
        <pc:spChg chg="add mod">
          <ac:chgData name="Matt Lyle" userId="a96e7d453dd11193" providerId="LiveId" clId="{1464A21F-8B03-48F4-9BAA-B60521160BD0}" dt="2024-11-28T00:59:01.828" v="3677"/>
          <ac:spMkLst>
            <pc:docMk/>
            <pc:sldMk cId="3879068475" sldId="365"/>
            <ac:spMk id="2" creationId="{D1B958FE-ECF5-E534-A360-46676018B3F1}"/>
          </ac:spMkLst>
        </pc:spChg>
        <pc:spChg chg="mod">
          <ac:chgData name="Matt Lyle" userId="a96e7d453dd11193" providerId="LiveId" clId="{1464A21F-8B03-48F4-9BAA-B60521160BD0}" dt="2024-11-28T01:00:12.629" v="3691" actId="14100"/>
          <ac:spMkLst>
            <pc:docMk/>
            <pc:sldMk cId="3879068475" sldId="365"/>
            <ac:spMk id="3" creationId="{2632ADB1-1A5C-0931-6CEF-8A2789BA7CD1}"/>
          </ac:spMkLst>
        </pc:spChg>
        <pc:spChg chg="add mod">
          <ac:chgData name="Matt Lyle" userId="a96e7d453dd11193" providerId="LiveId" clId="{1464A21F-8B03-48F4-9BAA-B60521160BD0}" dt="2024-11-28T00:59:15.383" v="3680"/>
          <ac:spMkLst>
            <pc:docMk/>
            <pc:sldMk cId="3879068475" sldId="365"/>
            <ac:spMk id="4" creationId="{D43AE1A5-72F1-E919-75AC-31EECE3A0347}"/>
          </ac:spMkLst>
        </pc:spChg>
        <pc:spChg chg="add mod">
          <ac:chgData name="Matt Lyle" userId="a96e7d453dd11193" providerId="LiveId" clId="{1464A21F-8B03-48F4-9BAA-B60521160BD0}" dt="2024-11-28T00:59:35.704" v="3683"/>
          <ac:spMkLst>
            <pc:docMk/>
            <pc:sldMk cId="3879068475" sldId="365"/>
            <ac:spMk id="6" creationId="{805B8F51-2950-3E0B-2C85-01E5EAE4BFEE}"/>
          </ac:spMkLst>
        </pc:spChg>
        <pc:spChg chg="add mod">
          <ac:chgData name="Matt Lyle" userId="a96e7d453dd11193" providerId="LiveId" clId="{1464A21F-8B03-48F4-9BAA-B60521160BD0}" dt="2024-11-28T00:59:49.933" v="3685"/>
          <ac:spMkLst>
            <pc:docMk/>
            <pc:sldMk cId="3879068475" sldId="365"/>
            <ac:spMk id="8" creationId="{B67BEC74-6BA2-E207-3215-6C2DE00F50D0}"/>
          </ac:spMkLst>
        </pc:spChg>
        <pc:spChg chg="mod">
          <ac:chgData name="Matt Lyle" userId="a96e7d453dd11193" providerId="LiveId" clId="{1464A21F-8B03-48F4-9BAA-B60521160BD0}" dt="2024-11-28T01:27:13.337" v="3856" actId="403"/>
          <ac:spMkLst>
            <pc:docMk/>
            <pc:sldMk cId="3879068475" sldId="365"/>
            <ac:spMk id="9" creationId="{027283AC-408A-873E-8F35-AD96FF7952EC}"/>
          </ac:spMkLst>
        </pc:spChg>
        <pc:spChg chg="add mod">
          <ac:chgData name="Matt Lyle" userId="a96e7d453dd11193" providerId="LiveId" clId="{1464A21F-8B03-48F4-9BAA-B60521160BD0}" dt="2024-11-28T00:59:56.517" v="3686"/>
          <ac:spMkLst>
            <pc:docMk/>
            <pc:sldMk cId="3879068475" sldId="365"/>
            <ac:spMk id="10" creationId="{E1C93256-4C34-00DD-E6A6-1444FA58BEA6}"/>
          </ac:spMkLst>
        </pc:spChg>
        <pc:spChg chg="add mod">
          <ac:chgData name="Matt Lyle" userId="a96e7d453dd11193" providerId="LiveId" clId="{1464A21F-8B03-48F4-9BAA-B60521160BD0}" dt="2024-11-28T01:00:06.335" v="3689"/>
          <ac:spMkLst>
            <pc:docMk/>
            <pc:sldMk cId="3879068475" sldId="365"/>
            <ac:spMk id="11" creationId="{DEAC16B2-1105-7470-A5BC-1590E4F09CF9}"/>
          </ac:spMkLst>
        </pc:spChg>
        <pc:spChg chg="add mod">
          <ac:chgData name="Matt Lyle" userId="a96e7d453dd11193" providerId="LiveId" clId="{1464A21F-8B03-48F4-9BAA-B60521160BD0}" dt="2024-11-28T01:00:06.335" v="3689"/>
          <ac:spMkLst>
            <pc:docMk/>
            <pc:sldMk cId="3879068475" sldId="365"/>
            <ac:spMk id="12" creationId="{790E8343-A3D9-7123-1682-906012D85A5B}"/>
          </ac:spMkLst>
        </pc:spChg>
        <pc:spChg chg="add mod">
          <ac:chgData name="Matt Lyle" userId="a96e7d453dd11193" providerId="LiveId" clId="{1464A21F-8B03-48F4-9BAA-B60521160BD0}" dt="2024-11-28T01:00:14.116" v="3692"/>
          <ac:spMkLst>
            <pc:docMk/>
            <pc:sldMk cId="3879068475" sldId="365"/>
            <ac:spMk id="14" creationId="{A63FDF89-3807-8B93-CC4B-F5253AC16FFA}"/>
          </ac:spMkLst>
        </pc:spChg>
        <pc:spChg chg="add mod">
          <ac:chgData name="Matt Lyle" userId="a96e7d453dd11193" providerId="LiveId" clId="{1464A21F-8B03-48F4-9BAA-B60521160BD0}" dt="2024-11-28T01:00:51.598" v="3697"/>
          <ac:spMkLst>
            <pc:docMk/>
            <pc:sldMk cId="3879068475" sldId="365"/>
            <ac:spMk id="15" creationId="{3DA0D0D5-F5E7-98E6-BBCB-965530511D91}"/>
          </ac:spMkLst>
        </pc:spChg>
        <pc:spChg chg="add mod">
          <ac:chgData name="Matt Lyle" userId="a96e7d453dd11193" providerId="LiveId" clId="{1464A21F-8B03-48F4-9BAA-B60521160BD0}" dt="2024-11-28T01:28:16.710" v="3903" actId="1037"/>
          <ac:spMkLst>
            <pc:docMk/>
            <pc:sldMk cId="3879068475" sldId="365"/>
            <ac:spMk id="17" creationId="{B21B3B31-69AF-1A61-3D48-A635F0831FF2}"/>
          </ac:spMkLst>
        </pc:spChg>
        <pc:picChg chg="add mod">
          <ac:chgData name="Matt Lyle" userId="a96e7d453dd11193" providerId="LiveId" clId="{1464A21F-8B03-48F4-9BAA-B60521160BD0}" dt="2024-11-28T00:59:01.828" v="3677"/>
          <ac:picMkLst>
            <pc:docMk/>
            <pc:sldMk cId="3879068475" sldId="365"/>
            <ac:picMk id="5" creationId="{F6C9B744-4C22-7BE6-1935-4273C87C8B22}"/>
          </ac:picMkLst>
        </pc:picChg>
        <pc:picChg chg="del">
          <ac:chgData name="Matt Lyle" userId="a96e7d453dd11193" providerId="LiveId" clId="{1464A21F-8B03-48F4-9BAA-B60521160BD0}" dt="2024-11-28T00:57:36.516" v="3661" actId="478"/>
          <ac:picMkLst>
            <pc:docMk/>
            <pc:sldMk cId="3879068475" sldId="365"/>
            <ac:picMk id="7" creationId="{9B13496F-6723-7EAB-E517-67A465582123}"/>
          </ac:picMkLst>
        </pc:picChg>
        <pc:picChg chg="add mod">
          <ac:chgData name="Matt Lyle" userId="a96e7d453dd11193" providerId="LiveId" clId="{1464A21F-8B03-48F4-9BAA-B60521160BD0}" dt="2024-11-28T01:00:06.335" v="3689"/>
          <ac:picMkLst>
            <pc:docMk/>
            <pc:sldMk cId="3879068475" sldId="365"/>
            <ac:picMk id="13" creationId="{F1070CB4-B0AA-079A-7225-D140256AC744}"/>
          </ac:picMkLst>
        </pc:picChg>
        <pc:picChg chg="add mod">
          <ac:chgData name="Matt Lyle" userId="a96e7d453dd11193" providerId="LiveId" clId="{1464A21F-8B03-48F4-9BAA-B60521160BD0}" dt="2024-11-28T01:00:14.116" v="3692"/>
          <ac:picMkLst>
            <pc:docMk/>
            <pc:sldMk cId="3879068475" sldId="365"/>
            <ac:picMk id="16" creationId="{4DF155FC-E591-7F36-0D18-D4ADD1A56C93}"/>
          </ac:picMkLst>
        </pc:picChg>
      </pc:sldChg>
      <pc:sldChg chg="addSp delSp modSp new del mod modNotesTx">
        <pc:chgData name="Matt Lyle" userId="a96e7d453dd11193" providerId="LiveId" clId="{1464A21F-8B03-48F4-9BAA-B60521160BD0}" dt="2024-11-28T01:56:45.567" v="4249" actId="47"/>
        <pc:sldMkLst>
          <pc:docMk/>
          <pc:sldMk cId="3545539360" sldId="366"/>
        </pc:sldMkLst>
        <pc:spChg chg="del">
          <ac:chgData name="Matt Lyle" userId="a96e7d453dd11193" providerId="LiveId" clId="{1464A21F-8B03-48F4-9BAA-B60521160BD0}" dt="2024-11-28T01:50:43.578" v="4138" actId="478"/>
          <ac:spMkLst>
            <pc:docMk/>
            <pc:sldMk cId="3545539360" sldId="366"/>
            <ac:spMk id="2" creationId="{1AB4A52C-F0BB-C24F-851C-44CE5A064325}"/>
          </ac:spMkLst>
        </pc:spChg>
        <pc:spChg chg="del">
          <ac:chgData name="Matt Lyle" userId="a96e7d453dd11193" providerId="LiveId" clId="{1464A21F-8B03-48F4-9BAA-B60521160BD0}" dt="2024-11-28T01:50:43.578" v="4138" actId="478"/>
          <ac:spMkLst>
            <pc:docMk/>
            <pc:sldMk cId="3545539360" sldId="366"/>
            <ac:spMk id="3" creationId="{51C2CEC3-2AF6-6D03-E7D5-3F121352BA2B}"/>
          </ac:spMkLst>
        </pc:spChg>
        <pc:spChg chg="add mod">
          <ac:chgData name="Matt Lyle" userId="a96e7d453dd11193" providerId="LiveId" clId="{1464A21F-8B03-48F4-9BAA-B60521160BD0}" dt="2024-11-28T01:50:45.129" v="4139"/>
          <ac:spMkLst>
            <pc:docMk/>
            <pc:sldMk cId="3545539360" sldId="366"/>
            <ac:spMk id="4" creationId="{A8B9CEB8-E364-B082-3CA8-B79CF19A6B63}"/>
          </ac:spMkLst>
        </pc:spChg>
        <pc:picChg chg="add del mod">
          <ac:chgData name="Matt Lyle" userId="a96e7d453dd11193" providerId="LiveId" clId="{1464A21F-8B03-48F4-9BAA-B60521160BD0}" dt="2024-11-28T01:54:27.064" v="4241" actId="478"/>
          <ac:picMkLst>
            <pc:docMk/>
            <pc:sldMk cId="3545539360" sldId="366"/>
            <ac:picMk id="6" creationId="{AC153478-8D87-CCCC-E9BF-A42D08212466}"/>
          </ac:picMkLst>
        </pc:picChg>
        <pc:picChg chg="add mod">
          <ac:chgData name="Matt Lyle" userId="a96e7d453dd11193" providerId="LiveId" clId="{1464A21F-8B03-48F4-9BAA-B60521160BD0}" dt="2024-11-28T01:54:45.046" v="4243" actId="27614"/>
          <ac:picMkLst>
            <pc:docMk/>
            <pc:sldMk cId="3545539360" sldId="366"/>
            <ac:picMk id="8" creationId="{AA33FAE6-406B-171E-90E3-4CC42FF757E6}"/>
          </ac:picMkLst>
        </pc:picChg>
      </pc:sldChg>
      <pc:sldChg chg="addSp delSp modSp add mod modTransition setBg">
        <pc:chgData name="Matt Lyle" userId="a96e7d453dd11193" providerId="LiveId" clId="{1464A21F-8B03-48F4-9BAA-B60521160BD0}" dt="2024-11-30T01:51:01.799" v="8558"/>
        <pc:sldMkLst>
          <pc:docMk/>
          <pc:sldMk cId="295977484" sldId="367"/>
        </pc:sldMkLst>
        <pc:spChg chg="add mod">
          <ac:chgData name="Matt Lyle" userId="a96e7d453dd11193" providerId="LiveId" clId="{1464A21F-8B03-48F4-9BAA-B60521160BD0}" dt="2024-11-28T02:46:18.698" v="4526" actId="14100"/>
          <ac:spMkLst>
            <pc:docMk/>
            <pc:sldMk cId="295977484" sldId="367"/>
            <ac:spMk id="4" creationId="{7D57A897-8096-33D2-0D5B-92FC0BA65944}"/>
          </ac:spMkLst>
        </pc:spChg>
        <pc:picChg chg="add mod">
          <ac:chgData name="Matt Lyle" userId="a96e7d453dd11193" providerId="LiveId" clId="{1464A21F-8B03-48F4-9BAA-B60521160BD0}" dt="2024-11-28T02:44:48.918" v="4297" actId="14100"/>
          <ac:picMkLst>
            <pc:docMk/>
            <pc:sldMk cId="295977484" sldId="367"/>
            <ac:picMk id="3" creationId="{5CBD1139-9B03-E184-BFCA-1AD66B95C557}"/>
          </ac:picMkLst>
        </pc:picChg>
        <pc:picChg chg="del">
          <ac:chgData name="Matt Lyle" userId="a96e7d453dd11193" providerId="LiveId" clId="{1464A21F-8B03-48F4-9BAA-B60521160BD0}" dt="2024-11-28T01:54:47.359" v="4245" actId="478"/>
          <ac:picMkLst>
            <pc:docMk/>
            <pc:sldMk cId="295977484" sldId="367"/>
            <ac:picMk id="8" creationId="{A50E9898-F21A-79F5-1597-15C74ACEC046}"/>
          </ac:picMkLst>
        </pc:picChg>
      </pc:sldChg>
      <pc:sldChg chg="addSp delSp modSp add mod ord modNotesTx">
        <pc:chgData name="Matt Lyle" userId="a96e7d453dd11193" providerId="LiveId" clId="{1464A21F-8B03-48F4-9BAA-B60521160BD0}" dt="2024-11-30T01:46:50.717" v="8555" actId="1076"/>
        <pc:sldMkLst>
          <pc:docMk/>
          <pc:sldMk cId="3614814644" sldId="368"/>
        </pc:sldMkLst>
        <pc:spChg chg="add del mod">
          <ac:chgData name="Matt Lyle" userId="a96e7d453dd11193" providerId="LiveId" clId="{1464A21F-8B03-48F4-9BAA-B60521160BD0}" dt="2024-11-28T03:08:52.153" v="4673" actId="478"/>
          <ac:spMkLst>
            <pc:docMk/>
            <pc:sldMk cId="3614814644" sldId="368"/>
            <ac:spMk id="3" creationId="{CC682698-F256-0192-D50B-346A72A2320A}"/>
          </ac:spMkLst>
        </pc:spChg>
        <pc:spChg chg="del">
          <ac:chgData name="Matt Lyle" userId="a96e7d453dd11193" providerId="LiveId" clId="{1464A21F-8B03-48F4-9BAA-B60521160BD0}" dt="2024-11-28T03:00:52.621" v="4620" actId="478"/>
          <ac:spMkLst>
            <pc:docMk/>
            <pc:sldMk cId="3614814644" sldId="368"/>
            <ac:spMk id="16" creationId="{416C3263-8565-6D23-5364-D33E043173DF}"/>
          </ac:spMkLst>
        </pc:spChg>
        <pc:spChg chg="add mod">
          <ac:chgData name="Matt Lyle" userId="a96e7d453dd11193" providerId="LiveId" clId="{1464A21F-8B03-48F4-9BAA-B60521160BD0}" dt="2024-11-28T04:38:42.398" v="4893" actId="2085"/>
          <ac:spMkLst>
            <pc:docMk/>
            <pc:sldMk cId="3614814644" sldId="368"/>
            <ac:spMk id="17" creationId="{B7B8FE9B-E8E9-0D24-5624-CC2027A24351}"/>
          </ac:spMkLst>
        </pc:spChg>
        <pc:spChg chg="add mod">
          <ac:chgData name="Matt Lyle" userId="a96e7d453dd11193" providerId="LiveId" clId="{1464A21F-8B03-48F4-9BAA-B60521160BD0}" dt="2024-11-30T01:46:33.730" v="8552" actId="1076"/>
          <ac:spMkLst>
            <pc:docMk/>
            <pc:sldMk cId="3614814644" sldId="368"/>
            <ac:spMk id="18" creationId="{ACDB6635-5A01-BCF6-F1E7-FC111B33B066}"/>
          </ac:spMkLst>
        </pc:spChg>
        <pc:spChg chg="add del mod">
          <ac:chgData name="Matt Lyle" userId="a96e7d453dd11193" providerId="LiveId" clId="{1464A21F-8B03-48F4-9BAA-B60521160BD0}" dt="2024-11-28T04:39:06.349" v="4898" actId="21"/>
          <ac:spMkLst>
            <pc:docMk/>
            <pc:sldMk cId="3614814644" sldId="368"/>
            <ac:spMk id="19" creationId="{93C51460-40AD-BA7A-4FED-71EF3C4E496C}"/>
          </ac:spMkLst>
        </pc:spChg>
        <pc:spChg chg="add mod">
          <ac:chgData name="Matt Lyle" userId="a96e7d453dd11193" providerId="LiveId" clId="{1464A21F-8B03-48F4-9BAA-B60521160BD0}" dt="2024-11-30T01:46:50.717" v="8555" actId="1076"/>
          <ac:spMkLst>
            <pc:docMk/>
            <pc:sldMk cId="3614814644" sldId="368"/>
            <ac:spMk id="20" creationId="{7DA97196-55E5-7A38-7B53-9AB590172D93}"/>
          </ac:spMkLst>
        </pc:spChg>
        <pc:spChg chg="add mod">
          <ac:chgData name="Matt Lyle" userId="a96e7d453dd11193" providerId="LiveId" clId="{1464A21F-8B03-48F4-9BAA-B60521160BD0}" dt="2024-11-28T04:45:19.366" v="5337" actId="207"/>
          <ac:spMkLst>
            <pc:docMk/>
            <pc:sldMk cId="3614814644" sldId="368"/>
            <ac:spMk id="21" creationId="{93C51460-40AD-BA7A-4FED-71EF3C4E496C}"/>
          </ac:spMkLst>
        </pc:spChg>
        <pc:picChg chg="add del mod">
          <ac:chgData name="Matt Lyle" userId="a96e7d453dd11193" providerId="LiveId" clId="{1464A21F-8B03-48F4-9BAA-B60521160BD0}" dt="2024-11-30T01:46:33.183" v="8551"/>
          <ac:picMkLst>
            <pc:docMk/>
            <pc:sldMk cId="3614814644" sldId="368"/>
            <ac:picMk id="2" creationId="{BA9BDBFD-A8BB-E2F1-B77A-4EA99519DCC6}"/>
          </ac:picMkLst>
        </pc:picChg>
        <pc:picChg chg="add del mod">
          <ac:chgData name="Matt Lyle" userId="a96e7d453dd11193" providerId="LiveId" clId="{1464A21F-8B03-48F4-9BAA-B60521160BD0}" dt="2024-11-28T03:01:36.618" v="4623" actId="478"/>
          <ac:picMkLst>
            <pc:docMk/>
            <pc:sldMk cId="3614814644" sldId="368"/>
            <ac:picMk id="2" creationId="{CAEC0F3E-5F31-0CEA-80E3-3632C3887584}"/>
          </ac:picMkLst>
        </pc:picChg>
        <pc:picChg chg="add del mod">
          <ac:chgData name="Matt Lyle" userId="a96e7d453dd11193" providerId="LiveId" clId="{1464A21F-8B03-48F4-9BAA-B60521160BD0}" dt="2024-11-28T03:06:34.757" v="4660" actId="478"/>
          <ac:picMkLst>
            <pc:docMk/>
            <pc:sldMk cId="3614814644" sldId="368"/>
            <ac:picMk id="4" creationId="{4ECDEE42-3800-B1C5-1737-CF2C4C25D2A3}"/>
          </ac:picMkLst>
        </pc:picChg>
        <pc:picChg chg="add del mod modCrop">
          <ac:chgData name="Matt Lyle" userId="a96e7d453dd11193" providerId="LiveId" clId="{1464A21F-8B03-48F4-9BAA-B60521160BD0}" dt="2024-11-28T03:07:54.969" v="4671" actId="478"/>
          <ac:picMkLst>
            <pc:docMk/>
            <pc:sldMk cId="3614814644" sldId="368"/>
            <ac:picMk id="5" creationId="{E2F3C0E8-B4AA-0457-C71B-D0742BD86CD9}"/>
          </ac:picMkLst>
        </pc:picChg>
        <pc:picChg chg="add del mod">
          <ac:chgData name="Matt Lyle" userId="a96e7d453dd11193" providerId="LiveId" clId="{1464A21F-8B03-48F4-9BAA-B60521160BD0}" dt="2024-11-28T03:08:55.067" v="4675" actId="478"/>
          <ac:picMkLst>
            <pc:docMk/>
            <pc:sldMk cId="3614814644" sldId="368"/>
            <ac:picMk id="6" creationId="{42F7F092-CA48-6926-5579-A4B648F84CF5}"/>
          </ac:picMkLst>
        </pc:picChg>
        <pc:picChg chg="add del mod">
          <ac:chgData name="Matt Lyle" userId="a96e7d453dd11193" providerId="LiveId" clId="{1464A21F-8B03-48F4-9BAA-B60521160BD0}" dt="2024-11-28T03:09:03.361" v="4677" actId="478"/>
          <ac:picMkLst>
            <pc:docMk/>
            <pc:sldMk cId="3614814644" sldId="368"/>
            <ac:picMk id="7" creationId="{5FE04A13-A87A-3939-65ED-62CD3F121655}"/>
          </ac:picMkLst>
        </pc:picChg>
        <pc:picChg chg="add del mod">
          <ac:chgData name="Matt Lyle" userId="a96e7d453dd11193" providerId="LiveId" clId="{1464A21F-8B03-48F4-9BAA-B60521160BD0}" dt="2024-11-28T04:03:41.751" v="4765" actId="21"/>
          <ac:picMkLst>
            <pc:docMk/>
            <pc:sldMk cId="3614814644" sldId="368"/>
            <ac:picMk id="8" creationId="{4BA0A7C5-F8A1-1F79-9DB4-1BF50FECCB60}"/>
          </ac:picMkLst>
        </pc:picChg>
        <pc:picChg chg="add del mod modCrop">
          <ac:chgData name="Matt Lyle" userId="a96e7d453dd11193" providerId="LiveId" clId="{1464A21F-8B03-48F4-9BAA-B60521160BD0}" dt="2024-11-28T04:03:33.660" v="4761" actId="478"/>
          <ac:picMkLst>
            <pc:docMk/>
            <pc:sldMk cId="3614814644" sldId="368"/>
            <ac:picMk id="9" creationId="{07FD3CEA-7E77-5AEF-16A4-DFAF561983FB}"/>
          </ac:picMkLst>
        </pc:picChg>
        <pc:picChg chg="add del mod">
          <ac:chgData name="Matt Lyle" userId="a96e7d453dd11193" providerId="LiveId" clId="{1464A21F-8B03-48F4-9BAA-B60521160BD0}" dt="2024-11-28T04:23:02.118" v="4780" actId="478"/>
          <ac:picMkLst>
            <pc:docMk/>
            <pc:sldMk cId="3614814644" sldId="368"/>
            <ac:picMk id="10" creationId="{616078E9-BB6B-501D-752B-309C8881E7E8}"/>
          </ac:picMkLst>
        </pc:picChg>
        <pc:picChg chg="del mod">
          <ac:chgData name="Matt Lyle" userId="a96e7d453dd11193" providerId="LiveId" clId="{1464A21F-8B03-48F4-9BAA-B60521160BD0}" dt="2024-11-28T03:05:26.538" v="4651" actId="478"/>
          <ac:picMkLst>
            <pc:docMk/>
            <pc:sldMk cId="3614814644" sldId="368"/>
            <ac:picMk id="11" creationId="{E7ED2271-2B84-2ED0-EF07-DBB356C17F92}"/>
          </ac:picMkLst>
        </pc:picChg>
        <pc:picChg chg="add del mod">
          <ac:chgData name="Matt Lyle" userId="a96e7d453dd11193" providerId="LiveId" clId="{1464A21F-8B03-48F4-9BAA-B60521160BD0}" dt="2024-11-28T04:23:01.485" v="4779" actId="478"/>
          <ac:picMkLst>
            <pc:docMk/>
            <pc:sldMk cId="3614814644" sldId="368"/>
            <ac:picMk id="12" creationId="{4BA0A7C5-F8A1-1F79-9DB4-1BF50FECCB60}"/>
          </ac:picMkLst>
        </pc:picChg>
        <pc:picChg chg="add mod">
          <ac:chgData name="Matt Lyle" userId="a96e7d453dd11193" providerId="LiveId" clId="{1464A21F-8B03-48F4-9BAA-B60521160BD0}" dt="2024-11-28T04:04:18.609" v="4777" actId="571"/>
          <ac:picMkLst>
            <pc:docMk/>
            <pc:sldMk cId="3614814644" sldId="368"/>
            <ac:picMk id="13" creationId="{CEDFCD3C-8CAD-7CEF-35F3-E934D6A89304}"/>
          </ac:picMkLst>
        </pc:picChg>
        <pc:picChg chg="add del mod">
          <ac:chgData name="Matt Lyle" userId="a96e7d453dd11193" providerId="LiveId" clId="{1464A21F-8B03-48F4-9BAA-B60521160BD0}" dt="2024-11-28T04:33:02.238" v="4794" actId="478"/>
          <ac:picMkLst>
            <pc:docMk/>
            <pc:sldMk cId="3614814644" sldId="368"/>
            <ac:picMk id="15" creationId="{1F09C1B5-2E7F-DE1D-67BD-3C0F19114ED3}"/>
          </ac:picMkLst>
        </pc:picChg>
      </pc:sldChg>
      <pc:sldChg chg="delSp modSp add del mod modNotesTx">
        <pc:chgData name="Matt Lyle" userId="a96e7d453dd11193" providerId="LiveId" clId="{1464A21F-8B03-48F4-9BAA-B60521160BD0}" dt="2024-11-28T04:23:20.602" v="4785" actId="47"/>
        <pc:sldMkLst>
          <pc:docMk/>
          <pc:sldMk cId="643039254" sldId="369"/>
        </pc:sldMkLst>
        <pc:picChg chg="del mod">
          <ac:chgData name="Matt Lyle" userId="a96e7d453dd11193" providerId="LiveId" clId="{1464A21F-8B03-48F4-9BAA-B60521160BD0}" dt="2024-11-28T04:23:13.108" v="4783" actId="478"/>
          <ac:picMkLst>
            <pc:docMk/>
            <pc:sldMk cId="643039254" sldId="369"/>
            <ac:picMk id="2" creationId="{AB3D71B8-491A-2ADB-17DD-5734D2593640}"/>
          </ac:picMkLst>
        </pc:picChg>
        <pc:picChg chg="del">
          <ac:chgData name="Matt Lyle" userId="a96e7d453dd11193" providerId="LiveId" clId="{1464A21F-8B03-48F4-9BAA-B60521160BD0}" dt="2024-11-28T04:23:18.223" v="4784" actId="478"/>
          <ac:picMkLst>
            <pc:docMk/>
            <pc:sldMk cId="643039254" sldId="369"/>
            <ac:picMk id="11" creationId="{F2E8FEEF-57E9-8612-E947-A0AFD8D4EB23}"/>
          </ac:picMkLst>
        </pc:picChg>
      </pc:sldChg>
      <pc:sldChg chg="addSp delSp modSp new mod modClrScheme chgLayout modNotesTx">
        <pc:chgData name="Matt Lyle" userId="a96e7d453dd11193" providerId="LiveId" clId="{1464A21F-8B03-48F4-9BAA-B60521160BD0}" dt="2024-11-30T01:45:00.047" v="8541" actId="14100"/>
        <pc:sldMkLst>
          <pc:docMk/>
          <pc:sldMk cId="1181382688" sldId="370"/>
        </pc:sldMkLst>
        <pc:spChg chg="del">
          <ac:chgData name="Matt Lyle" userId="a96e7d453dd11193" providerId="LiveId" clId="{1464A21F-8B03-48F4-9BAA-B60521160BD0}" dt="2024-11-28T04:00:43.346" v="4713" actId="700"/>
          <ac:spMkLst>
            <pc:docMk/>
            <pc:sldMk cId="1181382688" sldId="370"/>
            <ac:spMk id="2" creationId="{7846754F-17E2-0D73-D687-C570FED78796}"/>
          </ac:spMkLst>
        </pc:spChg>
        <pc:spChg chg="del">
          <ac:chgData name="Matt Lyle" userId="a96e7d453dd11193" providerId="LiveId" clId="{1464A21F-8B03-48F4-9BAA-B60521160BD0}" dt="2024-11-28T04:00:43.346" v="4713" actId="700"/>
          <ac:spMkLst>
            <pc:docMk/>
            <pc:sldMk cId="1181382688" sldId="370"/>
            <ac:spMk id="3" creationId="{A3C75441-5B62-365D-66F5-ABDF8E5DA54A}"/>
          </ac:spMkLst>
        </pc:spChg>
        <pc:spChg chg="add mod">
          <ac:chgData name="Matt Lyle" userId="a96e7d453dd11193" providerId="LiveId" clId="{1464A21F-8B03-48F4-9BAA-B60521160BD0}" dt="2024-11-28T04:03:05.618" v="4759" actId="1076"/>
          <ac:spMkLst>
            <pc:docMk/>
            <pc:sldMk cId="1181382688" sldId="370"/>
            <ac:spMk id="6" creationId="{F81D9A45-1024-7532-2712-BA351697CD84}"/>
          </ac:spMkLst>
        </pc:spChg>
        <pc:spChg chg="add mod">
          <ac:chgData name="Matt Lyle" userId="a96e7d453dd11193" providerId="LiveId" clId="{1464A21F-8B03-48F4-9BAA-B60521160BD0}" dt="2024-11-30T01:44:39.879" v="8533" actId="1076"/>
          <ac:spMkLst>
            <pc:docMk/>
            <pc:sldMk cId="1181382688" sldId="370"/>
            <ac:spMk id="8" creationId="{B032ECA0-3BB2-C3F5-095A-7CBEE0B20659}"/>
          </ac:spMkLst>
        </pc:spChg>
        <pc:spChg chg="add del mod">
          <ac:chgData name="Matt Lyle" userId="a96e7d453dd11193" providerId="LiveId" clId="{1464A21F-8B03-48F4-9BAA-B60521160BD0}" dt="2024-11-28T04:02:18.986" v="4728" actId="21"/>
          <ac:spMkLst>
            <pc:docMk/>
            <pc:sldMk cId="1181382688" sldId="370"/>
            <ac:spMk id="9" creationId="{F81D9A45-1024-7532-2712-BA351697CD84}"/>
          </ac:spMkLst>
        </pc:spChg>
        <pc:picChg chg="add mod">
          <ac:chgData name="Matt Lyle" userId="a96e7d453dd11193" providerId="LiveId" clId="{1464A21F-8B03-48F4-9BAA-B60521160BD0}" dt="2024-11-30T01:45:00.047" v="8541" actId="14100"/>
          <ac:picMkLst>
            <pc:docMk/>
            <pc:sldMk cId="1181382688" sldId="370"/>
            <ac:picMk id="5" creationId="{777B449F-3BA9-B836-6404-1E52C03115DF}"/>
          </ac:picMkLst>
        </pc:picChg>
      </pc:sldChg>
      <pc:sldChg chg="addSp delSp modSp add del mod delAnim modAnim">
        <pc:chgData name="Matt Lyle" userId="a96e7d453dd11193" providerId="LiveId" clId="{1464A21F-8B03-48F4-9BAA-B60521160BD0}" dt="2024-11-30T23:57:47.655" v="10841" actId="478"/>
        <pc:sldMkLst>
          <pc:docMk/>
          <pc:sldMk cId="3930545868" sldId="371"/>
        </pc:sldMkLst>
        <pc:spChg chg="add mod">
          <ac:chgData name="Matt Lyle" userId="a96e7d453dd11193" providerId="LiveId" clId="{1464A21F-8B03-48F4-9BAA-B60521160BD0}" dt="2024-11-28T05:09:14.348" v="5410"/>
          <ac:spMkLst>
            <pc:docMk/>
            <pc:sldMk cId="3930545868" sldId="371"/>
            <ac:spMk id="2" creationId="{82F2D8FC-AF08-FBE2-EF4E-E1034DB2C2D2}"/>
          </ac:spMkLst>
        </pc:spChg>
        <pc:spChg chg="mod">
          <ac:chgData name="Matt Lyle" userId="a96e7d453dd11193" providerId="LiveId" clId="{1464A21F-8B03-48F4-9BAA-B60521160BD0}" dt="2024-11-30T23:57:44.091" v="10840" actId="207"/>
          <ac:spMkLst>
            <pc:docMk/>
            <pc:sldMk cId="3930545868" sldId="371"/>
            <ac:spMk id="3" creationId="{6D004637-3413-B81F-0E79-8C5D7A7C6ECF}"/>
          </ac:spMkLst>
        </pc:spChg>
        <pc:spChg chg="del">
          <ac:chgData name="Matt Lyle" userId="a96e7d453dd11193" providerId="LiveId" clId="{1464A21F-8B03-48F4-9BAA-B60521160BD0}" dt="2024-11-28T06:42:45.485" v="6444" actId="478"/>
          <ac:spMkLst>
            <pc:docMk/>
            <pc:sldMk cId="3930545868" sldId="371"/>
            <ac:spMk id="4" creationId="{9FD40799-E4A2-3FEA-04E6-7AF940505124}"/>
          </ac:spMkLst>
        </pc:spChg>
        <pc:spChg chg="add del mod">
          <ac:chgData name="Matt Lyle" userId="a96e7d453dd11193" providerId="LiveId" clId="{1464A21F-8B03-48F4-9BAA-B60521160BD0}" dt="2024-11-28T05:12:04.578" v="5429"/>
          <ac:spMkLst>
            <pc:docMk/>
            <pc:sldMk cId="3930545868" sldId="371"/>
            <ac:spMk id="7" creationId="{5017B5F6-0985-D7DE-D10B-E788163CB691}"/>
          </ac:spMkLst>
        </pc:spChg>
        <pc:spChg chg="add del mod">
          <ac:chgData name="Matt Lyle" userId="a96e7d453dd11193" providerId="LiveId" clId="{1464A21F-8B03-48F4-9BAA-B60521160BD0}" dt="2024-11-28T07:29:32.463" v="6536" actId="478"/>
          <ac:spMkLst>
            <pc:docMk/>
            <pc:sldMk cId="3930545868" sldId="371"/>
            <ac:spMk id="12" creationId="{FE0D9CDE-74C2-2FCB-064D-92E748D13006}"/>
          </ac:spMkLst>
        </pc:spChg>
        <pc:spChg chg="add del mod">
          <ac:chgData name="Matt Lyle" userId="a96e7d453dd11193" providerId="LiveId" clId="{1464A21F-8B03-48F4-9BAA-B60521160BD0}" dt="2024-11-30T23:57:47.655" v="10841" actId="478"/>
          <ac:spMkLst>
            <pc:docMk/>
            <pc:sldMk cId="3930545868" sldId="371"/>
            <ac:spMk id="13" creationId="{183D5B9E-5629-19E5-9D64-6A727023EA56}"/>
          </ac:spMkLst>
        </pc:spChg>
        <pc:picChg chg="add mod">
          <ac:chgData name="Matt Lyle" userId="a96e7d453dd11193" providerId="LiveId" clId="{1464A21F-8B03-48F4-9BAA-B60521160BD0}" dt="2024-11-28T05:09:14.348" v="5410"/>
          <ac:picMkLst>
            <pc:docMk/>
            <pc:sldMk cId="3930545868" sldId="371"/>
            <ac:picMk id="5" creationId="{6963B1D6-79A3-AACF-83A5-68C14C69555C}"/>
          </ac:picMkLst>
        </pc:picChg>
        <pc:picChg chg="add mod">
          <ac:chgData name="Matt Lyle" userId="a96e7d453dd11193" providerId="LiveId" clId="{1464A21F-8B03-48F4-9BAA-B60521160BD0}" dt="2024-11-28T05:09:14.348" v="5410"/>
          <ac:picMkLst>
            <pc:docMk/>
            <pc:sldMk cId="3930545868" sldId="371"/>
            <ac:picMk id="6" creationId="{87A62142-3357-0344-A637-F11DC313D042}"/>
          </ac:picMkLst>
        </pc:picChg>
        <pc:picChg chg="add mod">
          <ac:chgData name="Matt Lyle" userId="a96e7d453dd11193" providerId="LiveId" clId="{1464A21F-8B03-48F4-9BAA-B60521160BD0}" dt="2024-11-28T05:10:47.401" v="5428" actId="1076"/>
          <ac:picMkLst>
            <pc:docMk/>
            <pc:sldMk cId="3930545868" sldId="371"/>
            <ac:picMk id="8" creationId="{C89DDAED-3D28-4D24-5995-40BE1FFC4A0A}"/>
          </ac:picMkLst>
        </pc:picChg>
        <pc:picChg chg="add mod">
          <ac:chgData name="Matt Lyle" userId="a96e7d453dd11193" providerId="LiveId" clId="{1464A21F-8B03-48F4-9BAA-B60521160BD0}" dt="2024-11-28T05:10:47.401" v="5428" actId="1076"/>
          <ac:picMkLst>
            <pc:docMk/>
            <pc:sldMk cId="3930545868" sldId="371"/>
            <ac:picMk id="9" creationId="{7B3777F7-3465-E5EA-8D0B-6E529D35E7B4}"/>
          </ac:picMkLst>
        </pc:picChg>
        <pc:picChg chg="add del mod">
          <ac:chgData name="Matt Lyle" userId="a96e7d453dd11193" providerId="LiveId" clId="{1464A21F-8B03-48F4-9BAA-B60521160BD0}" dt="2024-11-28T06:41:41.146" v="6440" actId="478"/>
          <ac:picMkLst>
            <pc:docMk/>
            <pc:sldMk cId="3930545868" sldId="371"/>
            <ac:picMk id="10" creationId="{D82C3EB3-13C2-A2AD-54BC-801981027C01}"/>
          </ac:picMkLst>
        </pc:picChg>
      </pc:sldChg>
      <pc:sldChg chg="addSp delSp modSp new mod modTransition setBg modClrScheme modAnim chgLayout">
        <pc:chgData name="Matt Lyle" userId="a96e7d453dd11193" providerId="LiveId" clId="{1464A21F-8B03-48F4-9BAA-B60521160BD0}" dt="2024-11-30T01:51:15.075" v="8559"/>
        <pc:sldMkLst>
          <pc:docMk/>
          <pc:sldMk cId="1691962867" sldId="372"/>
        </pc:sldMkLst>
        <pc:spChg chg="del">
          <ac:chgData name="Matt Lyle" userId="a96e7d453dd11193" providerId="LiveId" clId="{1464A21F-8B03-48F4-9BAA-B60521160BD0}" dt="2024-11-28T05:25:37.588" v="5439" actId="700"/>
          <ac:spMkLst>
            <pc:docMk/>
            <pc:sldMk cId="1691962867" sldId="372"/>
            <ac:spMk id="2" creationId="{0BE1F4D6-F376-695D-9356-23C1091B13CA}"/>
          </ac:spMkLst>
        </pc:spChg>
        <pc:spChg chg="del">
          <ac:chgData name="Matt Lyle" userId="a96e7d453dd11193" providerId="LiveId" clId="{1464A21F-8B03-48F4-9BAA-B60521160BD0}" dt="2024-11-28T05:25:37.588" v="5439" actId="700"/>
          <ac:spMkLst>
            <pc:docMk/>
            <pc:sldMk cId="1691962867" sldId="372"/>
            <ac:spMk id="3" creationId="{D1487A93-27DA-58F0-97D3-9064A7554ABC}"/>
          </ac:spMkLst>
        </pc:spChg>
        <pc:spChg chg="add mod">
          <ac:chgData name="Matt Lyle" userId="a96e7d453dd11193" providerId="LiveId" clId="{1464A21F-8B03-48F4-9BAA-B60521160BD0}" dt="2024-11-28T05:27:12.802" v="5576" actId="20577"/>
          <ac:spMkLst>
            <pc:docMk/>
            <pc:sldMk cId="1691962867" sldId="372"/>
            <ac:spMk id="4" creationId="{4DC99CB4-047B-8C54-A813-40547A9DB3D5}"/>
          </ac:spMkLst>
        </pc:spChg>
      </pc:sldChg>
      <pc:sldChg chg="addSp delSp modSp add mod ord modAnim">
        <pc:chgData name="Matt Lyle" userId="a96e7d453dd11193" providerId="LiveId" clId="{1464A21F-8B03-48F4-9BAA-B60521160BD0}" dt="2024-11-28T06:24:00.803" v="6335"/>
        <pc:sldMkLst>
          <pc:docMk/>
          <pc:sldMk cId="1890923107" sldId="373"/>
        </pc:sldMkLst>
        <pc:spChg chg="add mod">
          <ac:chgData name="Matt Lyle" userId="a96e7d453dd11193" providerId="LiveId" clId="{1464A21F-8B03-48F4-9BAA-B60521160BD0}" dt="2024-11-28T06:19:45.462" v="6279" actId="1076"/>
          <ac:spMkLst>
            <pc:docMk/>
            <pc:sldMk cId="1890923107" sldId="373"/>
            <ac:spMk id="2" creationId="{935A39DF-A3A0-E76B-D0F8-91DCDB1EF802}"/>
          </ac:spMkLst>
        </pc:spChg>
        <pc:spChg chg="mod">
          <ac:chgData name="Matt Lyle" userId="a96e7d453dd11193" providerId="LiveId" clId="{1464A21F-8B03-48F4-9BAA-B60521160BD0}" dt="2024-11-28T06:19:41.187" v="6278" actId="1076"/>
          <ac:spMkLst>
            <pc:docMk/>
            <pc:sldMk cId="1890923107" sldId="373"/>
            <ac:spMk id="3" creationId="{A8D95E4C-4BD7-D219-0DE7-B3D5AF6B7408}"/>
          </ac:spMkLst>
        </pc:spChg>
        <pc:spChg chg="add mod">
          <ac:chgData name="Matt Lyle" userId="a96e7d453dd11193" providerId="LiveId" clId="{1464A21F-8B03-48F4-9BAA-B60521160BD0}" dt="2024-11-28T06:20:17.094" v="6294" actId="1076"/>
          <ac:spMkLst>
            <pc:docMk/>
            <pc:sldMk cId="1890923107" sldId="373"/>
            <ac:spMk id="5" creationId="{CEACC065-E0B9-8838-9202-1DAA2103EE1B}"/>
          </ac:spMkLst>
        </pc:spChg>
        <pc:spChg chg="add del mod">
          <ac:chgData name="Matt Lyle" userId="a96e7d453dd11193" providerId="LiveId" clId="{1464A21F-8B03-48F4-9BAA-B60521160BD0}" dt="2024-11-28T06:21:12.297" v="6298" actId="21"/>
          <ac:spMkLst>
            <pc:docMk/>
            <pc:sldMk cId="1890923107" sldId="373"/>
            <ac:spMk id="6" creationId="{497FA764-329B-2E93-F2B8-2B38172562F1}"/>
          </ac:spMkLst>
        </pc:spChg>
      </pc:sldChg>
      <pc:sldChg chg="addSp delSp modSp new mod modTransition modAnim">
        <pc:chgData name="Matt Lyle" userId="a96e7d453dd11193" providerId="LiveId" clId="{1464A21F-8B03-48F4-9BAA-B60521160BD0}" dt="2024-11-30T01:55:26.374" v="8873" actId="313"/>
        <pc:sldMkLst>
          <pc:docMk/>
          <pc:sldMk cId="1953918989" sldId="374"/>
        </pc:sldMkLst>
        <pc:spChg chg="del">
          <ac:chgData name="Matt Lyle" userId="a96e7d453dd11193" providerId="LiveId" clId="{1464A21F-8B03-48F4-9BAA-B60521160BD0}" dt="2024-11-28T05:41:34.079" v="5666" actId="478"/>
          <ac:spMkLst>
            <pc:docMk/>
            <pc:sldMk cId="1953918989" sldId="374"/>
            <ac:spMk id="2" creationId="{2A92F743-7AC3-390A-45A3-91C8BA21D66F}"/>
          </ac:spMkLst>
        </pc:spChg>
        <pc:spChg chg="add mod">
          <ac:chgData name="Matt Lyle" userId="a96e7d453dd11193" providerId="LiveId" clId="{1464A21F-8B03-48F4-9BAA-B60521160BD0}" dt="2024-11-30T01:54:13.604" v="8839" actId="1076"/>
          <ac:spMkLst>
            <pc:docMk/>
            <pc:sldMk cId="1953918989" sldId="374"/>
            <ac:spMk id="2" creationId="{65C7AF4D-8DB7-46CA-FB6E-F037AB0C7BC0}"/>
          </ac:spMkLst>
        </pc:spChg>
        <pc:spChg chg="add mod">
          <ac:chgData name="Matt Lyle" userId="a96e7d453dd11193" providerId="LiveId" clId="{1464A21F-8B03-48F4-9BAA-B60521160BD0}" dt="2024-11-30T01:54:06.843" v="8838" actId="1076"/>
          <ac:spMkLst>
            <pc:docMk/>
            <pc:sldMk cId="1953918989" sldId="374"/>
            <ac:spMk id="3" creationId="{8D64ECA6-DEBE-4ECC-D09E-3E3A12CFB72E}"/>
          </ac:spMkLst>
        </pc:spChg>
        <pc:spChg chg="del">
          <ac:chgData name="Matt Lyle" userId="a96e7d453dd11193" providerId="LiveId" clId="{1464A21F-8B03-48F4-9BAA-B60521160BD0}" dt="2024-11-28T05:41:34.079" v="5666" actId="478"/>
          <ac:spMkLst>
            <pc:docMk/>
            <pc:sldMk cId="1953918989" sldId="374"/>
            <ac:spMk id="3" creationId="{928B9256-D705-4EBE-74DB-965E690E1CB6}"/>
          </ac:spMkLst>
        </pc:spChg>
        <pc:spChg chg="add mod topLvl">
          <ac:chgData name="Matt Lyle" userId="a96e7d453dd11193" providerId="LiveId" clId="{1464A21F-8B03-48F4-9BAA-B60521160BD0}" dt="2024-11-28T06:04:50.677" v="6050" actId="1035"/>
          <ac:spMkLst>
            <pc:docMk/>
            <pc:sldMk cId="1953918989" sldId="374"/>
            <ac:spMk id="4" creationId="{E91A67D3-D75A-4DA7-E4F3-F1DC5708C425}"/>
          </ac:spMkLst>
        </pc:spChg>
        <pc:spChg chg="add del mod">
          <ac:chgData name="Matt Lyle" userId="a96e7d453dd11193" providerId="LiveId" clId="{1464A21F-8B03-48F4-9BAA-B60521160BD0}" dt="2024-11-28T05:43:20.642" v="5686" actId="478"/>
          <ac:spMkLst>
            <pc:docMk/>
            <pc:sldMk cId="1953918989" sldId="374"/>
            <ac:spMk id="5" creationId="{A2B6FBD8-827A-A736-4DC9-9739C236378D}"/>
          </ac:spMkLst>
        </pc:spChg>
        <pc:spChg chg="add del mod">
          <ac:chgData name="Matt Lyle" userId="a96e7d453dd11193" providerId="LiveId" clId="{1464A21F-8B03-48F4-9BAA-B60521160BD0}" dt="2024-11-28T05:45:39.612" v="5743" actId="478"/>
          <ac:spMkLst>
            <pc:docMk/>
            <pc:sldMk cId="1953918989" sldId="374"/>
            <ac:spMk id="6" creationId="{1DCA20A4-EE70-BE14-2056-EC97DDB65CBE}"/>
          </ac:spMkLst>
        </pc:spChg>
        <pc:spChg chg="add del mod">
          <ac:chgData name="Matt Lyle" userId="a96e7d453dd11193" providerId="LiveId" clId="{1464A21F-8B03-48F4-9BAA-B60521160BD0}" dt="2024-11-28T05:45:39.612" v="5743" actId="478"/>
          <ac:spMkLst>
            <pc:docMk/>
            <pc:sldMk cId="1953918989" sldId="374"/>
            <ac:spMk id="7" creationId="{BEC29D70-404C-AFC8-37B9-4E694C39D051}"/>
          </ac:spMkLst>
        </pc:spChg>
        <pc:spChg chg="add mod">
          <ac:chgData name="Matt Lyle" userId="a96e7d453dd11193" providerId="LiveId" clId="{1464A21F-8B03-48F4-9BAA-B60521160BD0}" dt="2024-11-28T05:43:12.682" v="5682"/>
          <ac:spMkLst>
            <pc:docMk/>
            <pc:sldMk cId="1953918989" sldId="374"/>
            <ac:spMk id="9" creationId="{A89DFDD9-9637-04BD-C382-B834262722CB}"/>
          </ac:spMkLst>
        </pc:spChg>
        <pc:spChg chg="add mod">
          <ac:chgData name="Matt Lyle" userId="a96e7d453dd11193" providerId="LiveId" clId="{1464A21F-8B03-48F4-9BAA-B60521160BD0}" dt="2024-11-28T05:43:43.264" v="5692"/>
          <ac:spMkLst>
            <pc:docMk/>
            <pc:sldMk cId="1953918989" sldId="374"/>
            <ac:spMk id="10" creationId="{DF915B34-26EF-5B8C-B5F8-AA561933CFC3}"/>
          </ac:spMkLst>
        </pc:spChg>
        <pc:spChg chg="add mod">
          <ac:chgData name="Matt Lyle" userId="a96e7d453dd11193" providerId="LiveId" clId="{1464A21F-8B03-48F4-9BAA-B60521160BD0}" dt="2024-11-28T05:43:43.264" v="5692"/>
          <ac:spMkLst>
            <pc:docMk/>
            <pc:sldMk cId="1953918989" sldId="374"/>
            <ac:spMk id="11" creationId="{9817ED0B-8EEA-FD48-3844-BAD8866DBB17}"/>
          </ac:spMkLst>
        </pc:spChg>
        <pc:spChg chg="add mod">
          <ac:chgData name="Matt Lyle" userId="a96e7d453dd11193" providerId="LiveId" clId="{1464A21F-8B03-48F4-9BAA-B60521160BD0}" dt="2024-11-28T05:43:43.264" v="5692"/>
          <ac:spMkLst>
            <pc:docMk/>
            <pc:sldMk cId="1953918989" sldId="374"/>
            <ac:spMk id="12" creationId="{A9FC3DE9-1829-DDB8-653C-8EA752C2FE5A}"/>
          </ac:spMkLst>
        </pc:spChg>
        <pc:spChg chg="mod">
          <ac:chgData name="Matt Lyle" userId="a96e7d453dd11193" providerId="LiveId" clId="{1464A21F-8B03-48F4-9BAA-B60521160BD0}" dt="2024-11-28T05:43:53.524" v="5696"/>
          <ac:spMkLst>
            <pc:docMk/>
            <pc:sldMk cId="1953918989" sldId="374"/>
            <ac:spMk id="15" creationId="{9C7B34AF-0BF9-11A6-8CEF-7DB91D09A0D7}"/>
          </ac:spMkLst>
        </pc:spChg>
        <pc:spChg chg="mod">
          <ac:chgData name="Matt Lyle" userId="a96e7d453dd11193" providerId="LiveId" clId="{1464A21F-8B03-48F4-9BAA-B60521160BD0}" dt="2024-11-28T05:43:53.524" v="5696"/>
          <ac:spMkLst>
            <pc:docMk/>
            <pc:sldMk cId="1953918989" sldId="374"/>
            <ac:spMk id="16" creationId="{306F3636-3D29-5CE0-92F3-966C97759F91}"/>
          </ac:spMkLst>
        </pc:spChg>
        <pc:spChg chg="mod">
          <ac:chgData name="Matt Lyle" userId="a96e7d453dd11193" providerId="LiveId" clId="{1464A21F-8B03-48F4-9BAA-B60521160BD0}" dt="2024-11-28T05:43:53.524" v="5696"/>
          <ac:spMkLst>
            <pc:docMk/>
            <pc:sldMk cId="1953918989" sldId="374"/>
            <ac:spMk id="17" creationId="{5A1E32F0-C38A-EF28-B499-DBEA03CE6103}"/>
          </ac:spMkLst>
        </pc:spChg>
        <pc:spChg chg="mod">
          <ac:chgData name="Matt Lyle" userId="a96e7d453dd11193" providerId="LiveId" clId="{1464A21F-8B03-48F4-9BAA-B60521160BD0}" dt="2024-11-28T05:43:59.544" v="5698"/>
          <ac:spMkLst>
            <pc:docMk/>
            <pc:sldMk cId="1953918989" sldId="374"/>
            <ac:spMk id="19" creationId="{96E7EA72-736C-A41A-F6CF-E7F09F5C8282}"/>
          </ac:spMkLst>
        </pc:spChg>
        <pc:spChg chg="mod">
          <ac:chgData name="Matt Lyle" userId="a96e7d453dd11193" providerId="LiveId" clId="{1464A21F-8B03-48F4-9BAA-B60521160BD0}" dt="2024-11-28T05:43:59.544" v="5698"/>
          <ac:spMkLst>
            <pc:docMk/>
            <pc:sldMk cId="1953918989" sldId="374"/>
            <ac:spMk id="20" creationId="{8ECE4093-9D45-EBE4-B7F7-021E9E3AF00A}"/>
          </ac:spMkLst>
        </pc:spChg>
        <pc:spChg chg="mod">
          <ac:chgData name="Matt Lyle" userId="a96e7d453dd11193" providerId="LiveId" clId="{1464A21F-8B03-48F4-9BAA-B60521160BD0}" dt="2024-11-28T05:43:59.544" v="5698"/>
          <ac:spMkLst>
            <pc:docMk/>
            <pc:sldMk cId="1953918989" sldId="374"/>
            <ac:spMk id="21" creationId="{10605F08-C7BD-B9C8-04EA-963A1570907C}"/>
          </ac:spMkLst>
        </pc:spChg>
        <pc:spChg chg="add mod">
          <ac:chgData name="Matt Lyle" userId="a96e7d453dd11193" providerId="LiveId" clId="{1464A21F-8B03-48F4-9BAA-B60521160BD0}" dt="2024-11-28T05:44:57.634" v="5726" actId="1076"/>
          <ac:spMkLst>
            <pc:docMk/>
            <pc:sldMk cId="1953918989" sldId="374"/>
            <ac:spMk id="22" creationId="{D3DB917B-A462-798E-4721-0DF1C2EA33C8}"/>
          </ac:spMkLst>
        </pc:spChg>
        <pc:spChg chg="add mod">
          <ac:chgData name="Matt Lyle" userId="a96e7d453dd11193" providerId="LiveId" clId="{1464A21F-8B03-48F4-9BAA-B60521160BD0}" dt="2024-11-28T05:44:57.787" v="5727" actId="1076"/>
          <ac:spMkLst>
            <pc:docMk/>
            <pc:sldMk cId="1953918989" sldId="374"/>
            <ac:spMk id="23" creationId="{6E56ED8C-29C4-3F3E-A61E-2A2B3B64B953}"/>
          </ac:spMkLst>
        </pc:spChg>
        <pc:spChg chg="add 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25" creationId="{15FEEED4-3FF3-84C0-7445-595B3D21ED21}"/>
          </ac:spMkLst>
        </pc:spChg>
        <pc:spChg chg="add mod">
          <ac:chgData name="Matt Lyle" userId="a96e7d453dd11193" providerId="LiveId" clId="{1464A21F-8B03-48F4-9BAA-B60521160BD0}" dt="2024-11-28T05:45:19.566" v="5737"/>
          <ac:spMkLst>
            <pc:docMk/>
            <pc:sldMk cId="1953918989" sldId="374"/>
            <ac:spMk id="26" creationId="{0F8E3D45-95F0-10C8-B316-1FFB63BBF617}"/>
          </ac:spMkLst>
        </pc:spChg>
        <pc:spChg chg="add 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27" creationId="{E35D050A-446A-394C-7906-56815B8D98D1}"/>
          </ac:spMkLst>
        </pc:spChg>
        <pc:spChg chg="add 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29" creationId="{3DCBACAC-5D07-5C1C-E49E-FCABF7E22732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31" creationId="{0E6768EE-560B-F23A-F1F4-3A9C6EFBBBF5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32" creationId="{F2A3EBFE-AF4C-80C8-6C84-0E9CD0ABAD5A}"/>
          </ac:spMkLst>
        </pc:spChg>
        <pc:spChg chg="add mod">
          <ac:chgData name="Matt Lyle" userId="a96e7d453dd11193" providerId="LiveId" clId="{1464A21F-8B03-48F4-9BAA-B60521160BD0}" dt="2024-11-28T05:46:25.507" v="5757" actId="1076"/>
          <ac:spMkLst>
            <pc:docMk/>
            <pc:sldMk cId="1953918989" sldId="374"/>
            <ac:spMk id="33" creationId="{6DD7F423-E0F1-6D4B-8A5D-368A6228A5A9}"/>
          </ac:spMkLst>
        </pc:spChg>
        <pc:spChg chg="mod">
          <ac:chgData name="Matt Lyle" userId="a96e7d453dd11193" providerId="LiveId" clId="{1464A21F-8B03-48F4-9BAA-B60521160BD0}" dt="2024-11-28T05:45:54.916" v="5747"/>
          <ac:spMkLst>
            <pc:docMk/>
            <pc:sldMk cId="1953918989" sldId="374"/>
            <ac:spMk id="35" creationId="{B60C1EA1-75CF-697D-A2B2-653A6493569C}"/>
          </ac:spMkLst>
        </pc:spChg>
        <pc:spChg chg="mod">
          <ac:chgData name="Matt Lyle" userId="a96e7d453dd11193" providerId="LiveId" clId="{1464A21F-8B03-48F4-9BAA-B60521160BD0}" dt="2024-11-28T05:45:54.916" v="5747"/>
          <ac:spMkLst>
            <pc:docMk/>
            <pc:sldMk cId="1953918989" sldId="374"/>
            <ac:spMk id="36" creationId="{22C81B21-8A4F-061B-5269-4545640F0232}"/>
          </ac:spMkLst>
        </pc:spChg>
        <pc:spChg chg="mod topLvl">
          <ac:chgData name="Matt Lyle" userId="a96e7d453dd11193" providerId="LiveId" clId="{1464A21F-8B03-48F4-9BAA-B60521160BD0}" dt="2024-11-28T06:04:50.677" v="6050" actId="1035"/>
          <ac:spMkLst>
            <pc:docMk/>
            <pc:sldMk cId="1953918989" sldId="374"/>
            <ac:spMk id="40" creationId="{123206CA-37A1-CE75-4B4E-D541B4498CEF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42" creationId="{CC47579F-395E-EB9B-D258-CE38EAA6C1D5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43" creationId="{DD36A2BA-AF04-75E7-B6A7-F9DB81640EC3}"/>
          </ac:spMkLst>
        </pc:spChg>
        <pc:spChg chg="mod topLvl">
          <ac:chgData name="Matt Lyle" userId="a96e7d453dd11193" providerId="LiveId" clId="{1464A21F-8B03-48F4-9BAA-B60521160BD0}" dt="2024-11-28T06:04:50.677" v="6050" actId="1035"/>
          <ac:spMkLst>
            <pc:docMk/>
            <pc:sldMk cId="1953918989" sldId="374"/>
            <ac:spMk id="45" creationId="{2E3C7E14-5616-98D9-417F-2153A5312068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47" creationId="{C9E25748-F6ED-A52D-6B48-667E7549F518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48" creationId="{60EE87FE-887B-51C8-C181-DF78A2493604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51" creationId="{6874EAD2-B07D-F646-6532-DAB9BB983346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53" creationId="{610002A5-F862-59D1-34C1-39553FDFE1E0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54" creationId="{6DD1FBE9-44DE-8E7C-98E1-3D4CD131B70A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56" creationId="{F24F7D66-5BFB-9F1B-8AAB-2AAEA97791FF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58" creationId="{DF1E55B3-5D47-D3A7-B0C9-B6B7A9A7FF3C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59" creationId="{99908A39-0902-42F6-C60E-6246F0188F2C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61" creationId="{77F7AAD4-7B53-B27B-8B80-E4E9F04F5430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63" creationId="{94E31856-7EAC-84C1-B8E8-83A03D60004C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64" creationId="{08E78F87-CFE1-5CC1-3EBB-FEE5BD5EA64A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66" creationId="{B9D7BCEB-E1D2-ADC7-4A4E-F03E56FC32BB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68" creationId="{DFB44D03-380C-112A-09AD-9C5480DE12F7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69" creationId="{9CF27670-EF82-AE5E-47CD-5CE3A8EF2412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71" creationId="{87A4F571-25CF-00ED-07DE-C8AB7C552B12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73" creationId="{2E6C40FA-D0BC-5818-E750-889BD6238123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74" creationId="{3190BBC5-8FA5-3ACF-EA83-6DBC3BA1C219}"/>
          </ac:spMkLst>
        </pc:spChg>
        <pc:spChg chg="add del mod">
          <ac:chgData name="Matt Lyle" userId="a96e7d453dd11193" providerId="LiveId" clId="{1464A21F-8B03-48F4-9BAA-B60521160BD0}" dt="2024-11-30T01:54:03.250" v="8836" actId="478"/>
          <ac:spMkLst>
            <pc:docMk/>
            <pc:sldMk cId="1953918989" sldId="374"/>
            <ac:spMk id="80" creationId="{338ED37C-4BF3-4C5D-E747-A35C553B467B}"/>
          </ac:spMkLst>
        </pc:spChg>
        <pc:spChg chg="mod topLvl">
          <ac:chgData name="Matt Lyle" userId="a96e7d453dd11193" providerId="LiveId" clId="{1464A21F-8B03-48F4-9BAA-B60521160BD0}" dt="2024-11-28T06:04:50.677" v="6050" actId="1035"/>
          <ac:spMkLst>
            <pc:docMk/>
            <pc:sldMk cId="1953918989" sldId="374"/>
            <ac:spMk id="82" creationId="{BB6EB076-DCB9-89AE-F4DA-04C6113DE0AA}"/>
          </ac:spMkLst>
        </pc:spChg>
        <pc:spChg chg="mod topLvl">
          <ac:chgData name="Matt Lyle" userId="a96e7d453dd11193" providerId="LiveId" clId="{1464A21F-8B03-48F4-9BAA-B60521160BD0}" dt="2024-11-28T06:04:50.677" v="6050" actId="1035"/>
          <ac:spMkLst>
            <pc:docMk/>
            <pc:sldMk cId="1953918989" sldId="374"/>
            <ac:spMk id="83" creationId="{4BEAAF93-5986-4809-D29B-4B2467E50E5C}"/>
          </ac:spMkLst>
        </pc:spChg>
        <pc:spChg chg="mod topLvl">
          <ac:chgData name="Matt Lyle" userId="a96e7d453dd11193" providerId="LiveId" clId="{1464A21F-8B03-48F4-9BAA-B60521160BD0}" dt="2024-11-28T06:04:50.677" v="6050" actId="1035"/>
          <ac:spMkLst>
            <pc:docMk/>
            <pc:sldMk cId="1953918989" sldId="374"/>
            <ac:spMk id="84" creationId="{A2EFF269-5D71-37BF-52A1-F4A175133A71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94" creationId="{7272EA3B-D112-D8B9-85C7-013B2AD0DF02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95" creationId="{D8278440-A17F-CBBF-8C08-101649230C38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96" creationId="{5ECBF72D-7873-3F66-AA6E-C67EA4032A04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97" creationId="{8B2381D6-CABD-3F6B-6ED0-801A4D5EC088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98" creationId="{DE9B0211-DA62-8265-8A9E-F604D84A4395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99" creationId="{CF9ABCB7-687E-9E17-A5EA-843266A763C3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00" creationId="{66CC45E0-2968-70A7-BA1F-65E067988BBD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01" creationId="{752B4AC9-8562-C253-D3A9-52C60B45E68C}"/>
          </ac:spMkLst>
        </pc:spChg>
        <pc:spChg chg="mod topLvl">
          <ac:chgData name="Matt Lyle" userId="a96e7d453dd11193" providerId="LiveId" clId="{1464A21F-8B03-48F4-9BAA-B60521160BD0}" dt="2024-11-28T06:03:02.875" v="6018" actId="164"/>
          <ac:spMkLst>
            <pc:docMk/>
            <pc:sldMk cId="1953918989" sldId="374"/>
            <ac:spMk id="102" creationId="{79BC3D7D-EB37-C9C7-E21B-A42193A5008C}"/>
          </ac:spMkLst>
        </pc:spChg>
        <pc:spChg chg="mod topLvl">
          <ac:chgData name="Matt Lyle" userId="a96e7d453dd11193" providerId="LiveId" clId="{1464A21F-8B03-48F4-9BAA-B60521160BD0}" dt="2024-11-28T06:03:02.875" v="6018" actId="164"/>
          <ac:spMkLst>
            <pc:docMk/>
            <pc:sldMk cId="1953918989" sldId="374"/>
            <ac:spMk id="103" creationId="{34C98C63-FDF5-199A-38B8-2F40F6FE62CA}"/>
          </ac:spMkLst>
        </pc:spChg>
        <pc:spChg chg="mod topLvl">
          <ac:chgData name="Matt Lyle" userId="a96e7d453dd11193" providerId="LiveId" clId="{1464A21F-8B03-48F4-9BAA-B60521160BD0}" dt="2024-11-28T06:03:02.875" v="6018" actId="164"/>
          <ac:spMkLst>
            <pc:docMk/>
            <pc:sldMk cId="1953918989" sldId="374"/>
            <ac:spMk id="104" creationId="{DE62D930-BEAD-F47F-C7D6-63CD50C7DB20}"/>
          </ac:spMkLst>
        </pc:spChg>
        <pc:spChg chg="mod topLvl">
          <ac:chgData name="Matt Lyle" userId="a96e7d453dd11193" providerId="LiveId" clId="{1464A21F-8B03-48F4-9BAA-B60521160BD0}" dt="2024-11-28T06:03:02.875" v="6018" actId="164"/>
          <ac:spMkLst>
            <pc:docMk/>
            <pc:sldMk cId="1953918989" sldId="374"/>
            <ac:spMk id="105" creationId="{58C87650-7516-2263-6EBE-AB48BC6C1BF1}"/>
          </ac:spMkLst>
        </pc:spChg>
        <pc:spChg chg="mod topLvl">
          <ac:chgData name="Matt Lyle" userId="a96e7d453dd11193" providerId="LiveId" clId="{1464A21F-8B03-48F4-9BAA-B60521160BD0}" dt="2024-11-28T06:03:10.299" v="6019" actId="164"/>
          <ac:spMkLst>
            <pc:docMk/>
            <pc:sldMk cId="1953918989" sldId="374"/>
            <ac:spMk id="106" creationId="{13D5044C-E573-CEAF-6F47-B9DEC4CAE1AC}"/>
          </ac:spMkLst>
        </pc:spChg>
        <pc:spChg chg="mod topLvl">
          <ac:chgData name="Matt Lyle" userId="a96e7d453dd11193" providerId="LiveId" clId="{1464A21F-8B03-48F4-9BAA-B60521160BD0}" dt="2024-11-28T06:03:10.299" v="6019" actId="164"/>
          <ac:spMkLst>
            <pc:docMk/>
            <pc:sldMk cId="1953918989" sldId="374"/>
            <ac:spMk id="107" creationId="{E0207F6F-B54B-8A4A-0E7F-A33FE843A1E7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08" creationId="{610E63FB-9965-051E-61EE-3644548A1BE8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09" creationId="{3C75E8D5-30C5-731B-3642-F9727638EF86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10" creationId="{A7E34C94-C4F7-5568-0BF8-165CF95A82F8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11" creationId="{FCC50467-2BFC-143F-1986-1587DA8C390C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15" creationId="{EBF0A999-E0B9-A016-467E-924172581905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16" creationId="{C257244A-747A-8276-F82F-E492F8C6111D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17" creationId="{B90458E4-FDF5-E883-FBFE-9BC62391564F}"/>
          </ac:spMkLst>
        </pc:spChg>
        <pc:spChg chg="del mod topLvl">
          <ac:chgData name="Matt Lyle" userId="a96e7d453dd11193" providerId="LiveId" clId="{1464A21F-8B03-48F4-9BAA-B60521160BD0}" dt="2024-11-28T06:03:46.460" v="6023" actId="478"/>
          <ac:spMkLst>
            <pc:docMk/>
            <pc:sldMk cId="1953918989" sldId="374"/>
            <ac:spMk id="118" creationId="{C8321B40-C098-3A94-98F4-BC622696122A}"/>
          </ac:spMkLst>
        </pc:spChg>
        <pc:spChg chg="mod topLvl">
          <ac:chgData name="Matt Lyle" userId="a96e7d453dd11193" providerId="LiveId" clId="{1464A21F-8B03-48F4-9BAA-B60521160BD0}" dt="2024-11-28T06:03:16.647" v="6020" actId="164"/>
          <ac:spMkLst>
            <pc:docMk/>
            <pc:sldMk cId="1953918989" sldId="374"/>
            <ac:spMk id="119" creationId="{8F91F9F5-83B3-0369-653D-C5F80E0C2AD7}"/>
          </ac:spMkLst>
        </pc:spChg>
        <pc:spChg chg="mod topLvl">
          <ac:chgData name="Matt Lyle" userId="a96e7d453dd11193" providerId="LiveId" clId="{1464A21F-8B03-48F4-9BAA-B60521160BD0}" dt="2024-11-28T06:03:16.647" v="6020" actId="164"/>
          <ac:spMkLst>
            <pc:docMk/>
            <pc:sldMk cId="1953918989" sldId="374"/>
            <ac:spMk id="120" creationId="{F2575275-D52A-2BC9-E9B9-36D6A0F1387D}"/>
          </ac:spMkLst>
        </pc:spChg>
        <pc:spChg chg="add mod">
          <ac:chgData name="Matt Lyle" userId="a96e7d453dd11193" providerId="LiveId" clId="{1464A21F-8B03-48F4-9BAA-B60521160BD0}" dt="2024-11-30T01:55:21.687" v="8850" actId="313"/>
          <ac:spMkLst>
            <pc:docMk/>
            <pc:sldMk cId="1953918989" sldId="374"/>
            <ac:spMk id="123" creationId="{45FEFB23-0928-A69D-1D2B-33071C847F5B}"/>
          </ac:spMkLst>
        </pc:spChg>
        <pc:spChg chg="add mod">
          <ac:chgData name="Matt Lyle" userId="a96e7d453dd11193" providerId="LiveId" clId="{1464A21F-8B03-48F4-9BAA-B60521160BD0}" dt="2024-11-30T01:55:22.279" v="8851" actId="313"/>
          <ac:spMkLst>
            <pc:docMk/>
            <pc:sldMk cId="1953918989" sldId="374"/>
            <ac:spMk id="124" creationId="{3B499FDF-A2F4-FFAD-63A0-899BECD47AC5}"/>
          </ac:spMkLst>
        </pc:spChg>
        <pc:spChg chg="add mod">
          <ac:chgData name="Matt Lyle" userId="a96e7d453dd11193" providerId="LiveId" clId="{1464A21F-8B03-48F4-9BAA-B60521160BD0}" dt="2024-11-30T01:55:22.475" v="8852" actId="313"/>
          <ac:spMkLst>
            <pc:docMk/>
            <pc:sldMk cId="1953918989" sldId="374"/>
            <ac:spMk id="125" creationId="{CA32F313-882A-2B71-9DB7-7EB983F2BCE7}"/>
          </ac:spMkLst>
        </pc:spChg>
        <pc:spChg chg="add mod">
          <ac:chgData name="Matt Lyle" userId="a96e7d453dd11193" providerId="LiveId" clId="{1464A21F-8B03-48F4-9BAA-B60521160BD0}" dt="2024-11-30T01:55:22.675" v="8853" actId="313"/>
          <ac:spMkLst>
            <pc:docMk/>
            <pc:sldMk cId="1953918989" sldId="374"/>
            <ac:spMk id="126" creationId="{20A438CB-D4B8-82E7-BB4D-92F35224B6CA}"/>
          </ac:spMkLst>
        </pc:spChg>
        <pc:spChg chg="mod">
          <ac:chgData name="Matt Lyle" userId="a96e7d453dd11193" providerId="LiveId" clId="{1464A21F-8B03-48F4-9BAA-B60521160BD0}" dt="2024-11-28T06:03:50.453" v="6024"/>
          <ac:spMkLst>
            <pc:docMk/>
            <pc:sldMk cId="1953918989" sldId="374"/>
            <ac:spMk id="132" creationId="{EC7F8E59-78AE-720C-BC5D-FDAAF1538843}"/>
          </ac:spMkLst>
        </pc:spChg>
        <pc:spChg chg="mod">
          <ac:chgData name="Matt Lyle" userId="a96e7d453dd11193" providerId="LiveId" clId="{1464A21F-8B03-48F4-9BAA-B60521160BD0}" dt="2024-11-28T06:03:50.453" v="6024"/>
          <ac:spMkLst>
            <pc:docMk/>
            <pc:sldMk cId="1953918989" sldId="374"/>
            <ac:spMk id="133" creationId="{6B1E8E1D-64AD-A9DD-7855-08B1C1E7B627}"/>
          </ac:spMkLst>
        </pc:spChg>
        <pc:spChg chg="mod">
          <ac:chgData name="Matt Lyle" userId="a96e7d453dd11193" providerId="LiveId" clId="{1464A21F-8B03-48F4-9BAA-B60521160BD0}" dt="2024-11-28T06:03:50.453" v="6024"/>
          <ac:spMkLst>
            <pc:docMk/>
            <pc:sldMk cId="1953918989" sldId="374"/>
            <ac:spMk id="135" creationId="{0CCB5623-5D55-52B3-B67F-0B3F01924FC4}"/>
          </ac:spMkLst>
        </pc:spChg>
        <pc:spChg chg="mod">
          <ac:chgData name="Matt Lyle" userId="a96e7d453dd11193" providerId="LiveId" clId="{1464A21F-8B03-48F4-9BAA-B60521160BD0}" dt="2024-11-28T06:03:50.453" v="6024"/>
          <ac:spMkLst>
            <pc:docMk/>
            <pc:sldMk cId="1953918989" sldId="374"/>
            <ac:spMk id="136" creationId="{98FBAF00-8277-F77B-0ED4-C648CE70451F}"/>
          </ac:spMkLst>
        </pc:spChg>
        <pc:spChg chg="mod">
          <ac:chgData name="Matt Lyle" userId="a96e7d453dd11193" providerId="LiveId" clId="{1464A21F-8B03-48F4-9BAA-B60521160BD0}" dt="2024-11-28T06:03:50.453" v="6024"/>
          <ac:spMkLst>
            <pc:docMk/>
            <pc:sldMk cId="1953918989" sldId="374"/>
            <ac:spMk id="138" creationId="{A0D53B2D-155D-8FCF-73F7-08411B4925E5}"/>
          </ac:spMkLst>
        </pc:spChg>
        <pc:spChg chg="mod">
          <ac:chgData name="Matt Lyle" userId="a96e7d453dd11193" providerId="LiveId" clId="{1464A21F-8B03-48F4-9BAA-B60521160BD0}" dt="2024-11-28T06:03:50.453" v="6024"/>
          <ac:spMkLst>
            <pc:docMk/>
            <pc:sldMk cId="1953918989" sldId="374"/>
            <ac:spMk id="139" creationId="{628A0DFB-20FC-B32C-3AD8-D943434B9286}"/>
          </ac:spMkLst>
        </pc:spChg>
        <pc:spChg chg="mod">
          <ac:chgData name="Matt Lyle" userId="a96e7d453dd11193" providerId="LiveId" clId="{1464A21F-8B03-48F4-9BAA-B60521160BD0}" dt="2024-11-28T06:03:50.453" v="6024"/>
          <ac:spMkLst>
            <pc:docMk/>
            <pc:sldMk cId="1953918989" sldId="374"/>
            <ac:spMk id="140" creationId="{B601FC3A-D6FC-F3AF-89EF-3584CB49BC65}"/>
          </ac:spMkLst>
        </pc:spChg>
        <pc:spChg chg="mod">
          <ac:chgData name="Matt Lyle" userId="a96e7d453dd11193" providerId="LiveId" clId="{1464A21F-8B03-48F4-9BAA-B60521160BD0}" dt="2024-11-28T06:03:50.453" v="6024"/>
          <ac:spMkLst>
            <pc:docMk/>
            <pc:sldMk cId="1953918989" sldId="374"/>
            <ac:spMk id="141" creationId="{B148CB2E-7A4F-7C51-3939-599010B4734E}"/>
          </ac:spMkLst>
        </pc:spChg>
        <pc:spChg chg="mod">
          <ac:chgData name="Matt Lyle" userId="a96e7d453dd11193" providerId="LiveId" clId="{1464A21F-8B03-48F4-9BAA-B60521160BD0}" dt="2024-11-28T06:03:58.024" v="6028"/>
          <ac:spMkLst>
            <pc:docMk/>
            <pc:sldMk cId="1953918989" sldId="374"/>
            <ac:spMk id="143" creationId="{534DAC18-A65D-B81B-EFC4-DD1A77628248}"/>
          </ac:spMkLst>
        </pc:spChg>
        <pc:spChg chg="mod">
          <ac:chgData name="Matt Lyle" userId="a96e7d453dd11193" providerId="LiveId" clId="{1464A21F-8B03-48F4-9BAA-B60521160BD0}" dt="2024-11-28T06:03:58.024" v="6028"/>
          <ac:spMkLst>
            <pc:docMk/>
            <pc:sldMk cId="1953918989" sldId="374"/>
            <ac:spMk id="144" creationId="{FC86FA50-FA82-B138-1174-D2963B1A4FAF}"/>
          </ac:spMkLst>
        </pc:spChg>
        <pc:spChg chg="mod">
          <ac:chgData name="Matt Lyle" userId="a96e7d453dd11193" providerId="LiveId" clId="{1464A21F-8B03-48F4-9BAA-B60521160BD0}" dt="2024-11-28T06:03:58.024" v="6028"/>
          <ac:spMkLst>
            <pc:docMk/>
            <pc:sldMk cId="1953918989" sldId="374"/>
            <ac:spMk id="146" creationId="{7A334F02-741E-EA48-0609-CEB4BB4A6B3C}"/>
          </ac:spMkLst>
        </pc:spChg>
        <pc:spChg chg="mod">
          <ac:chgData name="Matt Lyle" userId="a96e7d453dd11193" providerId="LiveId" clId="{1464A21F-8B03-48F4-9BAA-B60521160BD0}" dt="2024-11-28T06:03:58.024" v="6028"/>
          <ac:spMkLst>
            <pc:docMk/>
            <pc:sldMk cId="1953918989" sldId="374"/>
            <ac:spMk id="147" creationId="{92EAE41C-C932-138D-4E3B-4F93B666CB18}"/>
          </ac:spMkLst>
        </pc:spChg>
        <pc:spChg chg="mod">
          <ac:chgData name="Matt Lyle" userId="a96e7d453dd11193" providerId="LiveId" clId="{1464A21F-8B03-48F4-9BAA-B60521160BD0}" dt="2024-11-28T06:03:58.024" v="6028"/>
          <ac:spMkLst>
            <pc:docMk/>
            <pc:sldMk cId="1953918989" sldId="374"/>
            <ac:spMk id="149" creationId="{2B323F8A-BEE4-439C-DC6D-FD5B3C4B8C58}"/>
          </ac:spMkLst>
        </pc:spChg>
        <pc:spChg chg="mod">
          <ac:chgData name="Matt Lyle" userId="a96e7d453dd11193" providerId="LiveId" clId="{1464A21F-8B03-48F4-9BAA-B60521160BD0}" dt="2024-11-28T06:03:58.024" v="6028"/>
          <ac:spMkLst>
            <pc:docMk/>
            <pc:sldMk cId="1953918989" sldId="374"/>
            <ac:spMk id="150" creationId="{0AE14854-61E1-6C31-4683-11C3CD48A46C}"/>
          </ac:spMkLst>
        </pc:spChg>
        <pc:spChg chg="mod">
          <ac:chgData name="Matt Lyle" userId="a96e7d453dd11193" providerId="LiveId" clId="{1464A21F-8B03-48F4-9BAA-B60521160BD0}" dt="2024-11-28T06:03:58.024" v="6028"/>
          <ac:spMkLst>
            <pc:docMk/>
            <pc:sldMk cId="1953918989" sldId="374"/>
            <ac:spMk id="151" creationId="{A475882F-723B-CA6A-CCC6-5541F040B0E3}"/>
          </ac:spMkLst>
        </pc:spChg>
        <pc:spChg chg="mod">
          <ac:chgData name="Matt Lyle" userId="a96e7d453dd11193" providerId="LiveId" clId="{1464A21F-8B03-48F4-9BAA-B60521160BD0}" dt="2024-11-28T06:03:58.024" v="6028"/>
          <ac:spMkLst>
            <pc:docMk/>
            <pc:sldMk cId="1953918989" sldId="374"/>
            <ac:spMk id="152" creationId="{C4044476-3F47-FBF0-3F6A-EC3306A906C7}"/>
          </ac:spMkLst>
        </pc:spChg>
        <pc:spChg chg="mod">
          <ac:chgData name="Matt Lyle" userId="a96e7d453dd11193" providerId="LiveId" clId="{1464A21F-8B03-48F4-9BAA-B60521160BD0}" dt="2024-11-30T01:55:22.880" v="8854" actId="313"/>
          <ac:spMkLst>
            <pc:docMk/>
            <pc:sldMk cId="1953918989" sldId="374"/>
            <ac:spMk id="154" creationId="{214F2933-9C54-C93A-85D7-9D9A070350EA}"/>
          </ac:spMkLst>
        </pc:spChg>
        <pc:spChg chg="mod">
          <ac:chgData name="Matt Lyle" userId="a96e7d453dd11193" providerId="LiveId" clId="{1464A21F-8B03-48F4-9BAA-B60521160BD0}" dt="2024-11-30T01:55:23.051" v="8855" actId="313"/>
          <ac:spMkLst>
            <pc:docMk/>
            <pc:sldMk cId="1953918989" sldId="374"/>
            <ac:spMk id="155" creationId="{CE6D1F53-21F4-33B2-4EDA-CA4C82851D60}"/>
          </ac:spMkLst>
        </pc:spChg>
        <pc:spChg chg="mod">
          <ac:chgData name="Matt Lyle" userId="a96e7d453dd11193" providerId="LiveId" clId="{1464A21F-8B03-48F4-9BAA-B60521160BD0}" dt="2024-11-30T01:55:23.226" v="8856" actId="313"/>
          <ac:spMkLst>
            <pc:docMk/>
            <pc:sldMk cId="1953918989" sldId="374"/>
            <ac:spMk id="156" creationId="{BB9FBFFA-B94E-EFA6-9A52-43011A2C9692}"/>
          </ac:spMkLst>
        </pc:spChg>
        <pc:spChg chg="mod">
          <ac:chgData name="Matt Lyle" userId="a96e7d453dd11193" providerId="LiveId" clId="{1464A21F-8B03-48F4-9BAA-B60521160BD0}" dt="2024-11-30T01:55:23.425" v="8857" actId="313"/>
          <ac:spMkLst>
            <pc:docMk/>
            <pc:sldMk cId="1953918989" sldId="374"/>
            <ac:spMk id="157" creationId="{05D177BF-FA5B-BB2B-CECF-6BBB0804DA82}"/>
          </ac:spMkLst>
        </pc:spChg>
        <pc:spChg chg="mod">
          <ac:chgData name="Matt Lyle" userId="a96e7d453dd11193" providerId="LiveId" clId="{1464A21F-8B03-48F4-9BAA-B60521160BD0}" dt="2024-11-28T06:04:08.326" v="6030"/>
          <ac:spMkLst>
            <pc:docMk/>
            <pc:sldMk cId="1953918989" sldId="374"/>
            <ac:spMk id="159" creationId="{CC4A89F5-BFA4-C3F4-2746-64D71890534E}"/>
          </ac:spMkLst>
        </pc:spChg>
        <pc:spChg chg="mod">
          <ac:chgData name="Matt Lyle" userId="a96e7d453dd11193" providerId="LiveId" clId="{1464A21F-8B03-48F4-9BAA-B60521160BD0}" dt="2024-11-28T06:04:08.326" v="6030"/>
          <ac:spMkLst>
            <pc:docMk/>
            <pc:sldMk cId="1953918989" sldId="374"/>
            <ac:spMk id="160" creationId="{BE4F5925-CE40-CD8A-8BF3-A553AEC65F6F}"/>
          </ac:spMkLst>
        </pc:spChg>
        <pc:spChg chg="mod">
          <ac:chgData name="Matt Lyle" userId="a96e7d453dd11193" providerId="LiveId" clId="{1464A21F-8B03-48F4-9BAA-B60521160BD0}" dt="2024-11-28T06:04:08.326" v="6030"/>
          <ac:spMkLst>
            <pc:docMk/>
            <pc:sldMk cId="1953918989" sldId="374"/>
            <ac:spMk id="162" creationId="{B53F509B-21D1-6182-F0ED-C71452151F69}"/>
          </ac:spMkLst>
        </pc:spChg>
        <pc:spChg chg="mod">
          <ac:chgData name="Matt Lyle" userId="a96e7d453dd11193" providerId="LiveId" clId="{1464A21F-8B03-48F4-9BAA-B60521160BD0}" dt="2024-11-28T06:04:08.326" v="6030"/>
          <ac:spMkLst>
            <pc:docMk/>
            <pc:sldMk cId="1953918989" sldId="374"/>
            <ac:spMk id="163" creationId="{6D6FE9AB-456F-2F25-B1E2-9C38747AFF11}"/>
          </ac:spMkLst>
        </pc:spChg>
        <pc:spChg chg="mod">
          <ac:chgData name="Matt Lyle" userId="a96e7d453dd11193" providerId="LiveId" clId="{1464A21F-8B03-48F4-9BAA-B60521160BD0}" dt="2024-11-28T06:04:08.326" v="6030"/>
          <ac:spMkLst>
            <pc:docMk/>
            <pc:sldMk cId="1953918989" sldId="374"/>
            <ac:spMk id="165" creationId="{A97B0787-9EB3-A6A4-36CD-ED80B5EFB375}"/>
          </ac:spMkLst>
        </pc:spChg>
        <pc:spChg chg="mod">
          <ac:chgData name="Matt Lyle" userId="a96e7d453dd11193" providerId="LiveId" clId="{1464A21F-8B03-48F4-9BAA-B60521160BD0}" dt="2024-11-28T06:04:08.326" v="6030"/>
          <ac:spMkLst>
            <pc:docMk/>
            <pc:sldMk cId="1953918989" sldId="374"/>
            <ac:spMk id="166" creationId="{176F34E0-8B61-CDAB-81DB-6FC19F87524C}"/>
          </ac:spMkLst>
        </pc:spChg>
        <pc:spChg chg="mod">
          <ac:chgData name="Matt Lyle" userId="a96e7d453dd11193" providerId="LiveId" clId="{1464A21F-8B03-48F4-9BAA-B60521160BD0}" dt="2024-11-28T06:04:08.326" v="6030"/>
          <ac:spMkLst>
            <pc:docMk/>
            <pc:sldMk cId="1953918989" sldId="374"/>
            <ac:spMk id="167" creationId="{5175E459-9E88-C04B-4C92-D9EAD2B1B517}"/>
          </ac:spMkLst>
        </pc:spChg>
        <pc:spChg chg="mod">
          <ac:chgData name="Matt Lyle" userId="a96e7d453dd11193" providerId="LiveId" clId="{1464A21F-8B03-48F4-9BAA-B60521160BD0}" dt="2024-11-28T06:04:08.326" v="6030"/>
          <ac:spMkLst>
            <pc:docMk/>
            <pc:sldMk cId="1953918989" sldId="374"/>
            <ac:spMk id="168" creationId="{532D6105-CD88-3CFD-AD21-1648A89AF49F}"/>
          </ac:spMkLst>
        </pc:spChg>
        <pc:spChg chg="mod">
          <ac:chgData name="Matt Lyle" userId="a96e7d453dd11193" providerId="LiveId" clId="{1464A21F-8B03-48F4-9BAA-B60521160BD0}" dt="2024-11-30T01:55:23.622" v="8858" actId="313"/>
          <ac:spMkLst>
            <pc:docMk/>
            <pc:sldMk cId="1953918989" sldId="374"/>
            <ac:spMk id="170" creationId="{91D2BFB0-707C-E37D-2C06-0ADC1576A63D}"/>
          </ac:spMkLst>
        </pc:spChg>
        <pc:spChg chg="mod">
          <ac:chgData name="Matt Lyle" userId="a96e7d453dd11193" providerId="LiveId" clId="{1464A21F-8B03-48F4-9BAA-B60521160BD0}" dt="2024-11-30T01:55:23.790" v="8859" actId="313"/>
          <ac:spMkLst>
            <pc:docMk/>
            <pc:sldMk cId="1953918989" sldId="374"/>
            <ac:spMk id="171" creationId="{43C1D1D0-005D-CE3D-2DB6-302DC97CB741}"/>
          </ac:spMkLst>
        </pc:spChg>
        <pc:spChg chg="mod">
          <ac:chgData name="Matt Lyle" userId="a96e7d453dd11193" providerId="LiveId" clId="{1464A21F-8B03-48F4-9BAA-B60521160BD0}" dt="2024-11-30T01:55:23.974" v="8860" actId="313"/>
          <ac:spMkLst>
            <pc:docMk/>
            <pc:sldMk cId="1953918989" sldId="374"/>
            <ac:spMk id="172" creationId="{F340DAE5-E242-6841-BE52-295E0DF2BAB6}"/>
          </ac:spMkLst>
        </pc:spChg>
        <pc:spChg chg="mod">
          <ac:chgData name="Matt Lyle" userId="a96e7d453dd11193" providerId="LiveId" clId="{1464A21F-8B03-48F4-9BAA-B60521160BD0}" dt="2024-11-30T01:55:24.129" v="8861" actId="313"/>
          <ac:spMkLst>
            <pc:docMk/>
            <pc:sldMk cId="1953918989" sldId="374"/>
            <ac:spMk id="173" creationId="{3BDD1AE7-565B-F3A3-09E9-150070B451DA}"/>
          </ac:spMkLst>
        </pc:spChg>
        <pc:spChg chg="mod">
          <ac:chgData name="Matt Lyle" userId="a96e7d453dd11193" providerId="LiveId" clId="{1464A21F-8B03-48F4-9BAA-B60521160BD0}" dt="2024-11-28T06:04:16.145" v="6032"/>
          <ac:spMkLst>
            <pc:docMk/>
            <pc:sldMk cId="1953918989" sldId="374"/>
            <ac:spMk id="175" creationId="{4273258B-5497-FF90-C440-83E8DFC0AD9F}"/>
          </ac:spMkLst>
        </pc:spChg>
        <pc:spChg chg="mod">
          <ac:chgData name="Matt Lyle" userId="a96e7d453dd11193" providerId="LiveId" clId="{1464A21F-8B03-48F4-9BAA-B60521160BD0}" dt="2024-11-28T06:04:16.145" v="6032"/>
          <ac:spMkLst>
            <pc:docMk/>
            <pc:sldMk cId="1953918989" sldId="374"/>
            <ac:spMk id="176" creationId="{0A79BE98-FB46-CE37-6E84-4488D8FB59D4}"/>
          </ac:spMkLst>
        </pc:spChg>
        <pc:spChg chg="mod">
          <ac:chgData name="Matt Lyle" userId="a96e7d453dd11193" providerId="LiveId" clId="{1464A21F-8B03-48F4-9BAA-B60521160BD0}" dt="2024-11-28T06:04:16.145" v="6032"/>
          <ac:spMkLst>
            <pc:docMk/>
            <pc:sldMk cId="1953918989" sldId="374"/>
            <ac:spMk id="178" creationId="{49870371-3FC0-9850-0164-B63929414F86}"/>
          </ac:spMkLst>
        </pc:spChg>
        <pc:spChg chg="mod">
          <ac:chgData name="Matt Lyle" userId="a96e7d453dd11193" providerId="LiveId" clId="{1464A21F-8B03-48F4-9BAA-B60521160BD0}" dt="2024-11-28T06:04:16.145" v="6032"/>
          <ac:spMkLst>
            <pc:docMk/>
            <pc:sldMk cId="1953918989" sldId="374"/>
            <ac:spMk id="179" creationId="{D4F18488-17E4-FB1D-71C5-8B930C070308}"/>
          </ac:spMkLst>
        </pc:spChg>
        <pc:spChg chg="mod">
          <ac:chgData name="Matt Lyle" userId="a96e7d453dd11193" providerId="LiveId" clId="{1464A21F-8B03-48F4-9BAA-B60521160BD0}" dt="2024-11-28T06:04:16.145" v="6032"/>
          <ac:spMkLst>
            <pc:docMk/>
            <pc:sldMk cId="1953918989" sldId="374"/>
            <ac:spMk id="181" creationId="{627EDF43-96A2-4A9C-59D2-59B1D4ED1598}"/>
          </ac:spMkLst>
        </pc:spChg>
        <pc:spChg chg="mod">
          <ac:chgData name="Matt Lyle" userId="a96e7d453dd11193" providerId="LiveId" clId="{1464A21F-8B03-48F4-9BAA-B60521160BD0}" dt="2024-11-28T06:04:16.145" v="6032"/>
          <ac:spMkLst>
            <pc:docMk/>
            <pc:sldMk cId="1953918989" sldId="374"/>
            <ac:spMk id="182" creationId="{B7D4D765-41B0-917F-9727-B83D9D8E25F7}"/>
          </ac:spMkLst>
        </pc:spChg>
        <pc:spChg chg="mod">
          <ac:chgData name="Matt Lyle" userId="a96e7d453dd11193" providerId="LiveId" clId="{1464A21F-8B03-48F4-9BAA-B60521160BD0}" dt="2024-11-28T06:04:16.145" v="6032"/>
          <ac:spMkLst>
            <pc:docMk/>
            <pc:sldMk cId="1953918989" sldId="374"/>
            <ac:spMk id="183" creationId="{4B0D5557-F539-39C8-04B2-DA5305404522}"/>
          </ac:spMkLst>
        </pc:spChg>
        <pc:spChg chg="mod">
          <ac:chgData name="Matt Lyle" userId="a96e7d453dd11193" providerId="LiveId" clId="{1464A21F-8B03-48F4-9BAA-B60521160BD0}" dt="2024-11-28T06:04:16.145" v="6032"/>
          <ac:spMkLst>
            <pc:docMk/>
            <pc:sldMk cId="1953918989" sldId="374"/>
            <ac:spMk id="184" creationId="{48905910-44CE-7358-8BB8-7F9E737C3667}"/>
          </ac:spMkLst>
        </pc:spChg>
        <pc:spChg chg="mod">
          <ac:chgData name="Matt Lyle" userId="a96e7d453dd11193" providerId="LiveId" clId="{1464A21F-8B03-48F4-9BAA-B60521160BD0}" dt="2024-11-30T01:55:24.304" v="8862" actId="313"/>
          <ac:spMkLst>
            <pc:docMk/>
            <pc:sldMk cId="1953918989" sldId="374"/>
            <ac:spMk id="186" creationId="{41DB780E-A60C-734F-7D0A-EC87B9DA2374}"/>
          </ac:spMkLst>
        </pc:spChg>
        <pc:spChg chg="mod">
          <ac:chgData name="Matt Lyle" userId="a96e7d453dd11193" providerId="LiveId" clId="{1464A21F-8B03-48F4-9BAA-B60521160BD0}" dt="2024-11-30T01:55:24.505" v="8863" actId="313"/>
          <ac:spMkLst>
            <pc:docMk/>
            <pc:sldMk cId="1953918989" sldId="374"/>
            <ac:spMk id="187" creationId="{44E12C85-8933-F43D-1BF1-E93B4D3A72D1}"/>
          </ac:spMkLst>
        </pc:spChg>
        <pc:spChg chg="mod">
          <ac:chgData name="Matt Lyle" userId="a96e7d453dd11193" providerId="LiveId" clId="{1464A21F-8B03-48F4-9BAA-B60521160BD0}" dt="2024-11-30T01:55:24.663" v="8864" actId="313"/>
          <ac:spMkLst>
            <pc:docMk/>
            <pc:sldMk cId="1953918989" sldId="374"/>
            <ac:spMk id="188" creationId="{E4DCE83E-F9D0-3023-F83E-3741C945BE3E}"/>
          </ac:spMkLst>
        </pc:spChg>
        <pc:spChg chg="mod">
          <ac:chgData name="Matt Lyle" userId="a96e7d453dd11193" providerId="LiveId" clId="{1464A21F-8B03-48F4-9BAA-B60521160BD0}" dt="2024-11-30T01:55:24.838" v="8865" actId="313"/>
          <ac:spMkLst>
            <pc:docMk/>
            <pc:sldMk cId="1953918989" sldId="374"/>
            <ac:spMk id="189" creationId="{C661B268-FBC7-29CF-4503-E23110EEBE31}"/>
          </ac:spMkLst>
        </pc:spChg>
        <pc:spChg chg="mod">
          <ac:chgData name="Matt Lyle" userId="a96e7d453dd11193" providerId="LiveId" clId="{1464A21F-8B03-48F4-9BAA-B60521160BD0}" dt="2024-11-28T06:04:24.140" v="6034"/>
          <ac:spMkLst>
            <pc:docMk/>
            <pc:sldMk cId="1953918989" sldId="374"/>
            <ac:spMk id="191" creationId="{02E54B41-D5F2-7C76-C29F-ADB00CD6A499}"/>
          </ac:spMkLst>
        </pc:spChg>
        <pc:spChg chg="mod">
          <ac:chgData name="Matt Lyle" userId="a96e7d453dd11193" providerId="LiveId" clId="{1464A21F-8B03-48F4-9BAA-B60521160BD0}" dt="2024-11-28T06:04:24.140" v="6034"/>
          <ac:spMkLst>
            <pc:docMk/>
            <pc:sldMk cId="1953918989" sldId="374"/>
            <ac:spMk id="192" creationId="{B5C0E271-27EF-CE93-4530-A48D96549683}"/>
          </ac:spMkLst>
        </pc:spChg>
        <pc:spChg chg="mod">
          <ac:chgData name="Matt Lyle" userId="a96e7d453dd11193" providerId="LiveId" clId="{1464A21F-8B03-48F4-9BAA-B60521160BD0}" dt="2024-11-28T06:04:24.140" v="6034"/>
          <ac:spMkLst>
            <pc:docMk/>
            <pc:sldMk cId="1953918989" sldId="374"/>
            <ac:spMk id="194" creationId="{BCDD5B5E-F077-81AF-A49F-D3512DD375EB}"/>
          </ac:spMkLst>
        </pc:spChg>
        <pc:spChg chg="mod">
          <ac:chgData name="Matt Lyle" userId="a96e7d453dd11193" providerId="LiveId" clId="{1464A21F-8B03-48F4-9BAA-B60521160BD0}" dt="2024-11-28T06:04:24.140" v="6034"/>
          <ac:spMkLst>
            <pc:docMk/>
            <pc:sldMk cId="1953918989" sldId="374"/>
            <ac:spMk id="195" creationId="{1FF78524-7083-39AC-5874-4986346B7046}"/>
          </ac:spMkLst>
        </pc:spChg>
        <pc:spChg chg="mod">
          <ac:chgData name="Matt Lyle" userId="a96e7d453dd11193" providerId="LiveId" clId="{1464A21F-8B03-48F4-9BAA-B60521160BD0}" dt="2024-11-28T06:04:24.140" v="6034"/>
          <ac:spMkLst>
            <pc:docMk/>
            <pc:sldMk cId="1953918989" sldId="374"/>
            <ac:spMk id="197" creationId="{70C33EC7-0A5F-9823-F951-4521470103EF}"/>
          </ac:spMkLst>
        </pc:spChg>
        <pc:spChg chg="mod">
          <ac:chgData name="Matt Lyle" userId="a96e7d453dd11193" providerId="LiveId" clId="{1464A21F-8B03-48F4-9BAA-B60521160BD0}" dt="2024-11-28T06:04:24.140" v="6034"/>
          <ac:spMkLst>
            <pc:docMk/>
            <pc:sldMk cId="1953918989" sldId="374"/>
            <ac:spMk id="198" creationId="{A8CA063B-0E80-172E-4576-DFBF3EB97EA6}"/>
          </ac:spMkLst>
        </pc:spChg>
        <pc:spChg chg="mod">
          <ac:chgData name="Matt Lyle" userId="a96e7d453dd11193" providerId="LiveId" clId="{1464A21F-8B03-48F4-9BAA-B60521160BD0}" dt="2024-11-28T06:04:24.140" v="6034"/>
          <ac:spMkLst>
            <pc:docMk/>
            <pc:sldMk cId="1953918989" sldId="374"/>
            <ac:spMk id="199" creationId="{49F95E22-70EC-C7F1-59FA-BDA60576C79A}"/>
          </ac:spMkLst>
        </pc:spChg>
        <pc:spChg chg="mod">
          <ac:chgData name="Matt Lyle" userId="a96e7d453dd11193" providerId="LiveId" clId="{1464A21F-8B03-48F4-9BAA-B60521160BD0}" dt="2024-11-28T06:04:24.140" v="6034"/>
          <ac:spMkLst>
            <pc:docMk/>
            <pc:sldMk cId="1953918989" sldId="374"/>
            <ac:spMk id="200" creationId="{5A5C18E5-15E0-E29D-28B2-C2FD8C6F3A03}"/>
          </ac:spMkLst>
        </pc:spChg>
        <pc:spChg chg="mod">
          <ac:chgData name="Matt Lyle" userId="a96e7d453dd11193" providerId="LiveId" clId="{1464A21F-8B03-48F4-9BAA-B60521160BD0}" dt="2024-11-30T01:55:25.022" v="8866" actId="313"/>
          <ac:spMkLst>
            <pc:docMk/>
            <pc:sldMk cId="1953918989" sldId="374"/>
            <ac:spMk id="202" creationId="{747B6699-20B4-C540-4ABA-E71B1FAF59CE}"/>
          </ac:spMkLst>
        </pc:spChg>
        <pc:spChg chg="mod">
          <ac:chgData name="Matt Lyle" userId="a96e7d453dd11193" providerId="LiveId" clId="{1464A21F-8B03-48F4-9BAA-B60521160BD0}" dt="2024-11-30T01:55:25.209" v="8867" actId="313"/>
          <ac:spMkLst>
            <pc:docMk/>
            <pc:sldMk cId="1953918989" sldId="374"/>
            <ac:spMk id="203" creationId="{205248AB-15F2-A45F-782F-85CA283D4B98}"/>
          </ac:spMkLst>
        </pc:spChg>
        <pc:spChg chg="mod">
          <ac:chgData name="Matt Lyle" userId="a96e7d453dd11193" providerId="LiveId" clId="{1464A21F-8B03-48F4-9BAA-B60521160BD0}" dt="2024-11-30T01:55:25.395" v="8868" actId="313"/>
          <ac:spMkLst>
            <pc:docMk/>
            <pc:sldMk cId="1953918989" sldId="374"/>
            <ac:spMk id="204" creationId="{E63114BA-2BA0-D776-F966-FCABA9912C51}"/>
          </ac:spMkLst>
        </pc:spChg>
        <pc:spChg chg="mod">
          <ac:chgData name="Matt Lyle" userId="a96e7d453dd11193" providerId="LiveId" clId="{1464A21F-8B03-48F4-9BAA-B60521160BD0}" dt="2024-11-30T01:55:25.585" v="8869" actId="313"/>
          <ac:spMkLst>
            <pc:docMk/>
            <pc:sldMk cId="1953918989" sldId="374"/>
            <ac:spMk id="205" creationId="{9CA7D2B3-AA8B-4EB8-6394-36EFB00D197E}"/>
          </ac:spMkLst>
        </pc:spChg>
        <pc:spChg chg="mod">
          <ac:chgData name="Matt Lyle" userId="a96e7d453dd11193" providerId="LiveId" clId="{1464A21F-8B03-48F4-9BAA-B60521160BD0}" dt="2024-11-28T06:04:32.983" v="6036"/>
          <ac:spMkLst>
            <pc:docMk/>
            <pc:sldMk cId="1953918989" sldId="374"/>
            <ac:spMk id="207" creationId="{E7C63DB3-95CC-67D8-7F01-81206AC74D94}"/>
          </ac:spMkLst>
        </pc:spChg>
        <pc:spChg chg="mod">
          <ac:chgData name="Matt Lyle" userId="a96e7d453dd11193" providerId="LiveId" clId="{1464A21F-8B03-48F4-9BAA-B60521160BD0}" dt="2024-11-28T06:04:32.983" v="6036"/>
          <ac:spMkLst>
            <pc:docMk/>
            <pc:sldMk cId="1953918989" sldId="374"/>
            <ac:spMk id="208" creationId="{A941547E-5657-CC91-CB48-881BAF30777C}"/>
          </ac:spMkLst>
        </pc:spChg>
        <pc:spChg chg="mod">
          <ac:chgData name="Matt Lyle" userId="a96e7d453dd11193" providerId="LiveId" clId="{1464A21F-8B03-48F4-9BAA-B60521160BD0}" dt="2024-11-28T06:04:32.983" v="6036"/>
          <ac:spMkLst>
            <pc:docMk/>
            <pc:sldMk cId="1953918989" sldId="374"/>
            <ac:spMk id="210" creationId="{99D0C0C8-DF8F-C427-F70F-9DDD514E85CE}"/>
          </ac:spMkLst>
        </pc:spChg>
        <pc:spChg chg="mod">
          <ac:chgData name="Matt Lyle" userId="a96e7d453dd11193" providerId="LiveId" clId="{1464A21F-8B03-48F4-9BAA-B60521160BD0}" dt="2024-11-28T06:04:32.983" v="6036"/>
          <ac:spMkLst>
            <pc:docMk/>
            <pc:sldMk cId="1953918989" sldId="374"/>
            <ac:spMk id="211" creationId="{04AF2F40-4A18-DACA-5771-ACD1965ABADC}"/>
          </ac:spMkLst>
        </pc:spChg>
        <pc:spChg chg="mod">
          <ac:chgData name="Matt Lyle" userId="a96e7d453dd11193" providerId="LiveId" clId="{1464A21F-8B03-48F4-9BAA-B60521160BD0}" dt="2024-11-28T06:04:32.983" v="6036"/>
          <ac:spMkLst>
            <pc:docMk/>
            <pc:sldMk cId="1953918989" sldId="374"/>
            <ac:spMk id="213" creationId="{FF565260-FDDD-458D-DABD-4EEDECFA1DD2}"/>
          </ac:spMkLst>
        </pc:spChg>
        <pc:spChg chg="mod">
          <ac:chgData name="Matt Lyle" userId="a96e7d453dd11193" providerId="LiveId" clId="{1464A21F-8B03-48F4-9BAA-B60521160BD0}" dt="2024-11-28T06:04:32.983" v="6036"/>
          <ac:spMkLst>
            <pc:docMk/>
            <pc:sldMk cId="1953918989" sldId="374"/>
            <ac:spMk id="214" creationId="{8A39E8F0-0962-8868-82EA-166E018C14DB}"/>
          </ac:spMkLst>
        </pc:spChg>
        <pc:spChg chg="mod">
          <ac:chgData name="Matt Lyle" userId="a96e7d453dd11193" providerId="LiveId" clId="{1464A21F-8B03-48F4-9BAA-B60521160BD0}" dt="2024-11-28T06:04:32.983" v="6036"/>
          <ac:spMkLst>
            <pc:docMk/>
            <pc:sldMk cId="1953918989" sldId="374"/>
            <ac:spMk id="215" creationId="{A1C07E57-11DC-3655-F508-B47412BE33D9}"/>
          </ac:spMkLst>
        </pc:spChg>
        <pc:spChg chg="mod">
          <ac:chgData name="Matt Lyle" userId="a96e7d453dd11193" providerId="LiveId" clId="{1464A21F-8B03-48F4-9BAA-B60521160BD0}" dt="2024-11-28T06:04:32.983" v="6036"/>
          <ac:spMkLst>
            <pc:docMk/>
            <pc:sldMk cId="1953918989" sldId="374"/>
            <ac:spMk id="216" creationId="{2CFD7332-859A-55B3-F037-81F23BDE2D7E}"/>
          </ac:spMkLst>
        </pc:spChg>
        <pc:spChg chg="mod">
          <ac:chgData name="Matt Lyle" userId="a96e7d453dd11193" providerId="LiveId" clId="{1464A21F-8B03-48F4-9BAA-B60521160BD0}" dt="2024-11-30T01:55:25.779" v="8870" actId="313"/>
          <ac:spMkLst>
            <pc:docMk/>
            <pc:sldMk cId="1953918989" sldId="374"/>
            <ac:spMk id="218" creationId="{C7B798DE-1A4E-DA9A-0DE7-05E586494C89}"/>
          </ac:spMkLst>
        </pc:spChg>
        <pc:spChg chg="mod">
          <ac:chgData name="Matt Lyle" userId="a96e7d453dd11193" providerId="LiveId" clId="{1464A21F-8B03-48F4-9BAA-B60521160BD0}" dt="2024-11-30T01:55:25.968" v="8871" actId="313"/>
          <ac:spMkLst>
            <pc:docMk/>
            <pc:sldMk cId="1953918989" sldId="374"/>
            <ac:spMk id="219" creationId="{CC2E4BE8-8CA3-26B6-52D7-06B87EE127DD}"/>
          </ac:spMkLst>
        </pc:spChg>
        <pc:spChg chg="mod">
          <ac:chgData name="Matt Lyle" userId="a96e7d453dd11193" providerId="LiveId" clId="{1464A21F-8B03-48F4-9BAA-B60521160BD0}" dt="2024-11-30T01:55:26.162" v="8872" actId="313"/>
          <ac:spMkLst>
            <pc:docMk/>
            <pc:sldMk cId="1953918989" sldId="374"/>
            <ac:spMk id="220" creationId="{EB924B78-3693-237E-C12C-48666A1ED192}"/>
          </ac:spMkLst>
        </pc:spChg>
        <pc:spChg chg="mod">
          <ac:chgData name="Matt Lyle" userId="a96e7d453dd11193" providerId="LiveId" clId="{1464A21F-8B03-48F4-9BAA-B60521160BD0}" dt="2024-11-30T01:55:26.374" v="8873" actId="313"/>
          <ac:spMkLst>
            <pc:docMk/>
            <pc:sldMk cId="1953918989" sldId="374"/>
            <ac:spMk id="221" creationId="{396AFD05-0ECB-2223-0E51-51C7D04FDE39}"/>
          </ac:spMkLst>
        </pc:spChg>
        <pc:grpChg chg="add mod">
          <ac:chgData name="Matt Lyle" userId="a96e7d453dd11193" providerId="LiveId" clId="{1464A21F-8B03-48F4-9BAA-B60521160BD0}" dt="2024-11-28T05:43:14.891" v="5683" actId="164"/>
          <ac:grpSpMkLst>
            <pc:docMk/>
            <pc:sldMk cId="1953918989" sldId="374"/>
            <ac:grpSpMk id="8" creationId="{3634206E-4CD9-B77F-413A-13B7701A2E95}"/>
          </ac:grpSpMkLst>
        </pc:grpChg>
        <pc:grpChg chg="add mod">
          <ac:chgData name="Matt Lyle" userId="a96e7d453dd11193" providerId="LiveId" clId="{1464A21F-8B03-48F4-9BAA-B60521160BD0}" dt="2024-11-28T05:44:11.243" v="5702" actId="164"/>
          <ac:grpSpMkLst>
            <pc:docMk/>
            <pc:sldMk cId="1953918989" sldId="374"/>
            <ac:grpSpMk id="13" creationId="{356C361C-F79F-0EB3-97AA-0C76C3ED2A46}"/>
          </ac:grpSpMkLst>
        </pc:grpChg>
        <pc:grpChg chg="add mod">
          <ac:chgData name="Matt Lyle" userId="a96e7d453dd11193" providerId="LiveId" clId="{1464A21F-8B03-48F4-9BAA-B60521160BD0}" dt="2024-11-28T05:44:09.302" v="5701" actId="1076"/>
          <ac:grpSpMkLst>
            <pc:docMk/>
            <pc:sldMk cId="1953918989" sldId="374"/>
            <ac:grpSpMk id="14" creationId="{68E425BA-B5BA-E2A5-E8D0-4F92EB875621}"/>
          </ac:grpSpMkLst>
        </pc:grpChg>
        <pc:grpChg chg="add mod">
          <ac:chgData name="Matt Lyle" userId="a96e7d453dd11193" providerId="LiveId" clId="{1464A21F-8B03-48F4-9BAA-B60521160BD0}" dt="2024-11-28T05:44:08.257" v="5700" actId="1076"/>
          <ac:grpSpMkLst>
            <pc:docMk/>
            <pc:sldMk cId="1953918989" sldId="374"/>
            <ac:grpSpMk id="18" creationId="{C92E5D26-986F-B3E9-9105-A674342D182F}"/>
          </ac:grpSpMkLst>
        </pc:grpChg>
        <pc:grpChg chg="add del mod">
          <ac:chgData name="Matt Lyle" userId="a96e7d453dd11193" providerId="LiveId" clId="{1464A21F-8B03-48F4-9BAA-B60521160BD0}" dt="2024-11-28T05:44:57.476" v="5725" actId="164"/>
          <ac:grpSpMkLst>
            <pc:docMk/>
            <pc:sldMk cId="1953918989" sldId="374"/>
            <ac:grpSpMk id="24" creationId="{45131879-25A6-1B37-8819-2094D7E3CEA0}"/>
          </ac:grpSpMkLst>
        </pc:grpChg>
        <pc:grpChg chg="add del mod">
          <ac:chgData name="Matt Lyle" userId="a96e7d453dd11193" providerId="LiveId" clId="{1464A21F-8B03-48F4-9BAA-B60521160BD0}" dt="2024-11-28T05:46:30.949" v="5758" actId="165"/>
          <ac:grpSpMkLst>
            <pc:docMk/>
            <pc:sldMk cId="1953918989" sldId="374"/>
            <ac:grpSpMk id="28" creationId="{6E2BC27F-2391-D542-2AF9-5A6CDEBB892A}"/>
          </ac:grpSpMkLst>
        </pc:grpChg>
        <pc:grpChg chg="add 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30" creationId="{EA317D2D-59AB-EA64-14D9-D9AA9C54F8A0}"/>
          </ac:grpSpMkLst>
        </pc:grpChg>
        <pc:grpChg chg="add mod">
          <ac:chgData name="Matt Lyle" userId="a96e7d453dd11193" providerId="LiveId" clId="{1464A21F-8B03-48F4-9BAA-B60521160BD0}" dt="2024-11-28T05:46:25.507" v="5757" actId="1076"/>
          <ac:grpSpMkLst>
            <pc:docMk/>
            <pc:sldMk cId="1953918989" sldId="374"/>
            <ac:grpSpMk id="34" creationId="{0AA7BA9C-947F-87CC-B0DF-E3D96815B7B9}"/>
          </ac:grpSpMkLst>
        </pc:grpChg>
        <pc:grpChg chg="add 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37" creationId="{C653F9F8-9FD1-2F60-7E96-07C68C229610}"/>
          </ac:grpSpMkLst>
        </pc:grpChg>
        <pc:grpChg chg="add del mod">
          <ac:chgData name="Matt Lyle" userId="a96e7d453dd11193" providerId="LiveId" clId="{1464A21F-8B03-48F4-9BAA-B60521160BD0}" dt="2024-11-28T05:48:25.019" v="5783" actId="165"/>
          <ac:grpSpMkLst>
            <pc:docMk/>
            <pc:sldMk cId="1953918989" sldId="374"/>
            <ac:grpSpMk id="38" creationId="{E12F9E6A-4B4C-B7FD-9FD4-1C4EE7013EDB}"/>
          </ac:grpSpMkLst>
        </pc:grpChg>
        <pc:grpChg chg="add del mod">
          <ac:chgData name="Matt Lyle" userId="a96e7d453dd11193" providerId="LiveId" clId="{1464A21F-8B03-48F4-9BAA-B60521160BD0}" dt="2024-11-28T05:48:25.019" v="5783" actId="165"/>
          <ac:grpSpMkLst>
            <pc:docMk/>
            <pc:sldMk cId="1953918989" sldId="374"/>
            <ac:grpSpMk id="39" creationId="{2FA92490-530E-52A0-E600-843A834ADB2F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41" creationId="{A6C1AECD-3418-7056-3BEC-E542FB926277}"/>
          </ac:grpSpMkLst>
        </pc:grpChg>
        <pc:grpChg chg="add del mod">
          <ac:chgData name="Matt Lyle" userId="a96e7d453dd11193" providerId="LiveId" clId="{1464A21F-8B03-48F4-9BAA-B60521160BD0}" dt="2024-11-28T05:48:25.019" v="5783" actId="165"/>
          <ac:grpSpMkLst>
            <pc:docMk/>
            <pc:sldMk cId="1953918989" sldId="374"/>
            <ac:grpSpMk id="44" creationId="{853D68FA-8B07-4A54-AB1B-CF0B452A3917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46" creationId="{33A1EAD7-09FD-FB90-3EB1-1FF770F3B424}"/>
          </ac:grpSpMkLst>
        </pc:grpChg>
        <pc:grpChg chg="add del mod">
          <ac:chgData name="Matt Lyle" userId="a96e7d453dd11193" providerId="LiveId" clId="{1464A21F-8B03-48F4-9BAA-B60521160BD0}" dt="2024-11-28T05:48:25.019" v="5783" actId="165"/>
          <ac:grpSpMkLst>
            <pc:docMk/>
            <pc:sldMk cId="1953918989" sldId="374"/>
            <ac:grpSpMk id="49" creationId="{54310D6D-2770-F4E8-4F7A-EF6CE6C45BC9}"/>
          </ac:grpSpMkLst>
        </pc:grpChg>
        <pc:grpChg chg="add del mod">
          <ac:chgData name="Matt Lyle" userId="a96e7d453dd11193" providerId="LiveId" clId="{1464A21F-8B03-48F4-9BAA-B60521160BD0}" dt="2024-11-28T05:48:25.019" v="5783" actId="165"/>
          <ac:grpSpMkLst>
            <pc:docMk/>
            <pc:sldMk cId="1953918989" sldId="374"/>
            <ac:grpSpMk id="50" creationId="{5E635BF6-91B7-C130-5B86-D230D29590F4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52" creationId="{A6589637-764B-F0A0-7D42-01A1BBB06E4A}"/>
          </ac:grpSpMkLst>
        </pc:grpChg>
        <pc:grpChg chg="add del mod">
          <ac:chgData name="Matt Lyle" userId="a96e7d453dd11193" providerId="LiveId" clId="{1464A21F-8B03-48F4-9BAA-B60521160BD0}" dt="2024-11-28T05:48:25.019" v="5783" actId="165"/>
          <ac:grpSpMkLst>
            <pc:docMk/>
            <pc:sldMk cId="1953918989" sldId="374"/>
            <ac:grpSpMk id="55" creationId="{D9900B36-6614-5A79-E3BF-A22E99C6ACC1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57" creationId="{C8FF90DF-786B-38F9-D3C4-96E6CE39D409}"/>
          </ac:grpSpMkLst>
        </pc:grpChg>
        <pc:grpChg chg="add del mod">
          <ac:chgData name="Matt Lyle" userId="a96e7d453dd11193" providerId="LiveId" clId="{1464A21F-8B03-48F4-9BAA-B60521160BD0}" dt="2024-11-28T05:48:25.019" v="5783" actId="165"/>
          <ac:grpSpMkLst>
            <pc:docMk/>
            <pc:sldMk cId="1953918989" sldId="374"/>
            <ac:grpSpMk id="60" creationId="{108CE6E0-3925-1C94-8B6E-85A1E97FBC93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62" creationId="{A687DED6-25F7-664A-EF6A-F7377E604B32}"/>
          </ac:grpSpMkLst>
        </pc:grpChg>
        <pc:grpChg chg="add del mod">
          <ac:chgData name="Matt Lyle" userId="a96e7d453dd11193" providerId="LiveId" clId="{1464A21F-8B03-48F4-9BAA-B60521160BD0}" dt="2024-11-28T05:48:25.019" v="5783" actId="165"/>
          <ac:grpSpMkLst>
            <pc:docMk/>
            <pc:sldMk cId="1953918989" sldId="374"/>
            <ac:grpSpMk id="65" creationId="{AC3CD114-D65F-F27B-E20F-AC93A3867E71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67" creationId="{2FF49ACA-7C3B-8F2C-792B-C06B1ADFA08C}"/>
          </ac:grpSpMkLst>
        </pc:grpChg>
        <pc:grpChg chg="add del mod">
          <ac:chgData name="Matt Lyle" userId="a96e7d453dd11193" providerId="LiveId" clId="{1464A21F-8B03-48F4-9BAA-B60521160BD0}" dt="2024-11-28T05:48:25.019" v="5783" actId="165"/>
          <ac:grpSpMkLst>
            <pc:docMk/>
            <pc:sldMk cId="1953918989" sldId="374"/>
            <ac:grpSpMk id="70" creationId="{A9189E77-698E-034B-7290-E459B50C7CA5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72" creationId="{B53C9E53-5C39-C73D-04B1-63C291BA9F1E}"/>
          </ac:grpSpMkLst>
        </pc:grpChg>
        <pc:grpChg chg="add del mod topLvl">
          <ac:chgData name="Matt Lyle" userId="a96e7d453dd11193" providerId="LiveId" clId="{1464A21F-8B03-48F4-9BAA-B60521160BD0}" dt="2024-11-28T05:52:01.482" v="5911" actId="165"/>
          <ac:grpSpMkLst>
            <pc:docMk/>
            <pc:sldMk cId="1953918989" sldId="374"/>
            <ac:grpSpMk id="75" creationId="{4028B475-4F0D-A679-E844-A56F26F0766D}"/>
          </ac:grpSpMkLst>
        </pc:grpChg>
        <pc:grpChg chg="add del mod topLvl">
          <ac:chgData name="Matt Lyle" userId="a96e7d453dd11193" providerId="LiveId" clId="{1464A21F-8B03-48F4-9BAA-B60521160BD0}" dt="2024-11-28T05:52:01.482" v="5911" actId="165"/>
          <ac:grpSpMkLst>
            <pc:docMk/>
            <pc:sldMk cId="1953918989" sldId="374"/>
            <ac:grpSpMk id="76" creationId="{23E8DF96-3FBB-3FCC-D2A9-9FBC384C4102}"/>
          </ac:grpSpMkLst>
        </pc:grpChg>
        <pc:grpChg chg="add del mod topLvl">
          <ac:chgData name="Matt Lyle" userId="a96e7d453dd11193" providerId="LiveId" clId="{1464A21F-8B03-48F4-9BAA-B60521160BD0}" dt="2024-11-28T05:52:01.482" v="5911" actId="165"/>
          <ac:grpSpMkLst>
            <pc:docMk/>
            <pc:sldMk cId="1953918989" sldId="374"/>
            <ac:grpSpMk id="77" creationId="{ED7AA11C-B302-BBFE-1349-A346B8A6F820}"/>
          </ac:grpSpMkLst>
        </pc:grpChg>
        <pc:grpChg chg="add mod">
          <ac:chgData name="Matt Lyle" userId="a96e7d453dd11193" providerId="LiveId" clId="{1464A21F-8B03-48F4-9BAA-B60521160BD0}" dt="2024-11-28T05:49:13.304" v="5817" actId="164"/>
          <ac:grpSpMkLst>
            <pc:docMk/>
            <pc:sldMk cId="1953918989" sldId="374"/>
            <ac:grpSpMk id="78" creationId="{DC0CEC4D-1E99-16E2-00BF-2AF4B5CB763D}"/>
          </ac:grpSpMkLst>
        </pc:grpChg>
        <pc:grpChg chg="add del mod">
          <ac:chgData name="Matt Lyle" userId="a96e7d453dd11193" providerId="LiveId" clId="{1464A21F-8B03-48F4-9BAA-B60521160BD0}" dt="2024-11-28T05:51:56.114" v="5910" actId="165"/>
          <ac:grpSpMkLst>
            <pc:docMk/>
            <pc:sldMk cId="1953918989" sldId="374"/>
            <ac:grpSpMk id="79" creationId="{1D44A6F0-ED92-6DFF-6ABD-4C8667C3F67D}"/>
          </ac:grpSpMkLst>
        </pc:grpChg>
        <pc:grpChg chg="add del mod">
          <ac:chgData name="Matt Lyle" userId="a96e7d453dd11193" providerId="LiveId" clId="{1464A21F-8B03-48F4-9BAA-B60521160BD0}" dt="2024-11-28T05:51:56.114" v="5910" actId="165"/>
          <ac:grpSpMkLst>
            <pc:docMk/>
            <pc:sldMk cId="1953918989" sldId="374"/>
            <ac:grpSpMk id="81" creationId="{8EA68983-2813-8BF8-D2D2-6F82F334219D}"/>
          </ac:grpSpMkLst>
        </pc:grpChg>
        <pc:grpChg chg="del mod topLvl">
          <ac:chgData name="Matt Lyle" userId="a96e7d453dd11193" providerId="LiveId" clId="{1464A21F-8B03-48F4-9BAA-B60521160BD0}" dt="2024-11-28T05:52:01.482" v="5911" actId="165"/>
          <ac:grpSpMkLst>
            <pc:docMk/>
            <pc:sldMk cId="1953918989" sldId="374"/>
            <ac:grpSpMk id="85" creationId="{22339A5D-665A-D43E-7A3C-38C8686A10F7}"/>
          </ac:grpSpMkLst>
        </pc:grpChg>
        <pc:grpChg chg="del mod topLvl">
          <ac:chgData name="Matt Lyle" userId="a96e7d453dd11193" providerId="LiveId" clId="{1464A21F-8B03-48F4-9BAA-B60521160BD0}" dt="2024-11-28T05:52:01.482" v="5911" actId="165"/>
          <ac:grpSpMkLst>
            <pc:docMk/>
            <pc:sldMk cId="1953918989" sldId="374"/>
            <ac:grpSpMk id="86" creationId="{2C4F4087-CB58-D76E-F509-F9343A21CC86}"/>
          </ac:grpSpMkLst>
        </pc:grpChg>
        <pc:grpChg chg="del mod topLvl">
          <ac:chgData name="Matt Lyle" userId="a96e7d453dd11193" providerId="LiveId" clId="{1464A21F-8B03-48F4-9BAA-B60521160BD0}" dt="2024-11-28T05:52:01.482" v="5911" actId="165"/>
          <ac:grpSpMkLst>
            <pc:docMk/>
            <pc:sldMk cId="1953918989" sldId="374"/>
            <ac:grpSpMk id="87" creationId="{67074927-3103-45FA-61E4-2F150DD7D342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88" creationId="{0FFDA459-02F2-1E61-AF65-E334FBCD9F9A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89" creationId="{3228019D-C2E3-222E-CD62-DFEBF44FA6F2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90" creationId="{D50BAF8D-22E4-5E8C-5747-EB710B3F58B3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91" creationId="{4FAC4B33-30F5-7420-58A0-C390A4B01956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92" creationId="{D9575312-5890-5DB9-55DD-41FCCB8BB482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93" creationId="{6367FF2B-A1FF-D064-5B45-EE759C6936E1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112" creationId="{73E4A485-7DAA-9374-7C02-A8D948F2B1F2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113" creationId="{6DBFB168-10A5-4289-26B6-DEE9850A429D}"/>
          </ac:grpSpMkLst>
        </pc:grpChg>
        <pc:grpChg chg="del mod topLvl">
          <ac:chgData name="Matt Lyle" userId="a96e7d453dd11193" providerId="LiveId" clId="{1464A21F-8B03-48F4-9BAA-B60521160BD0}" dt="2024-11-28T06:00:58.771" v="5973" actId="165"/>
          <ac:grpSpMkLst>
            <pc:docMk/>
            <pc:sldMk cId="1953918989" sldId="374"/>
            <ac:grpSpMk id="114" creationId="{672A9AAF-0A48-475E-D1E2-ED35B053503F}"/>
          </ac:grpSpMkLst>
        </pc:grpChg>
        <pc:grpChg chg="add del mod">
          <ac:chgData name="Matt Lyle" userId="a96e7d453dd11193" providerId="LiveId" clId="{1464A21F-8B03-48F4-9BAA-B60521160BD0}" dt="2024-11-28T06:00:33.902" v="5969" actId="165"/>
          <ac:grpSpMkLst>
            <pc:docMk/>
            <pc:sldMk cId="1953918989" sldId="374"/>
            <ac:grpSpMk id="121" creationId="{6EF0064C-13DB-3E41-5A8B-E152C8278E1D}"/>
          </ac:grpSpMkLst>
        </pc:grpChg>
        <pc:grpChg chg="add del mod">
          <ac:chgData name="Matt Lyle" userId="a96e7d453dd11193" providerId="LiveId" clId="{1464A21F-8B03-48F4-9BAA-B60521160BD0}" dt="2024-11-28T06:00:40.146" v="5970" actId="165"/>
          <ac:grpSpMkLst>
            <pc:docMk/>
            <pc:sldMk cId="1953918989" sldId="374"/>
            <ac:grpSpMk id="122" creationId="{02C17090-A5F4-F8D2-8A26-BD80AD08C499}"/>
          </ac:grpSpMkLst>
        </pc:grpChg>
        <pc:grpChg chg="add mod">
          <ac:chgData name="Matt Lyle" userId="a96e7d453dd11193" providerId="LiveId" clId="{1464A21F-8B03-48F4-9BAA-B60521160BD0}" dt="2024-11-28T06:04:50.677" v="6050" actId="1035"/>
          <ac:grpSpMkLst>
            <pc:docMk/>
            <pc:sldMk cId="1953918989" sldId="374"/>
            <ac:grpSpMk id="127" creationId="{969F0CD8-7ADD-27C6-9FBC-24AAD541C6C8}"/>
          </ac:grpSpMkLst>
        </pc:grpChg>
        <pc:grpChg chg="add mod">
          <ac:chgData name="Matt Lyle" userId="a96e7d453dd11193" providerId="LiveId" clId="{1464A21F-8B03-48F4-9BAA-B60521160BD0}" dt="2024-11-28T06:04:50.677" v="6050" actId="1035"/>
          <ac:grpSpMkLst>
            <pc:docMk/>
            <pc:sldMk cId="1953918989" sldId="374"/>
            <ac:grpSpMk id="128" creationId="{F9B34D2A-7729-0F78-98DB-84E3F7D83EFE}"/>
          </ac:grpSpMkLst>
        </pc:grpChg>
        <pc:grpChg chg="add mod">
          <ac:chgData name="Matt Lyle" userId="a96e7d453dd11193" providerId="LiveId" clId="{1464A21F-8B03-48F4-9BAA-B60521160BD0}" dt="2024-11-28T06:04:50.677" v="6050" actId="1035"/>
          <ac:grpSpMkLst>
            <pc:docMk/>
            <pc:sldMk cId="1953918989" sldId="374"/>
            <ac:grpSpMk id="129" creationId="{6BF96645-16E3-B39D-8451-18C4AC916507}"/>
          </ac:grpSpMkLst>
        </pc:grpChg>
        <pc:grpChg chg="add mod">
          <ac:chgData name="Matt Lyle" userId="a96e7d453dd11193" providerId="LiveId" clId="{1464A21F-8B03-48F4-9BAA-B60521160BD0}" dt="2024-11-28T06:04:50.677" v="6050" actId="1035"/>
          <ac:grpSpMkLst>
            <pc:docMk/>
            <pc:sldMk cId="1953918989" sldId="374"/>
            <ac:grpSpMk id="130" creationId="{E0025175-A551-124B-D9BC-CE5B29F974D2}"/>
          </ac:grpSpMkLst>
        </pc:grpChg>
        <pc:grpChg chg="add mod">
          <ac:chgData name="Matt Lyle" userId="a96e7d453dd11193" providerId="LiveId" clId="{1464A21F-8B03-48F4-9BAA-B60521160BD0}" dt="2024-11-28T06:03:53.563" v="6026" actId="1076"/>
          <ac:grpSpMkLst>
            <pc:docMk/>
            <pc:sldMk cId="1953918989" sldId="374"/>
            <ac:grpSpMk id="131" creationId="{00076A28-5E9E-7792-5078-4DE4081E95B8}"/>
          </ac:grpSpMkLst>
        </pc:grpChg>
        <pc:grpChg chg="add mod">
          <ac:chgData name="Matt Lyle" userId="a96e7d453dd11193" providerId="LiveId" clId="{1464A21F-8B03-48F4-9BAA-B60521160BD0}" dt="2024-11-28T06:03:53.563" v="6026" actId="1076"/>
          <ac:grpSpMkLst>
            <pc:docMk/>
            <pc:sldMk cId="1953918989" sldId="374"/>
            <ac:grpSpMk id="134" creationId="{C0D0C319-BADB-BB13-B7DE-1AB49C34613B}"/>
          </ac:grpSpMkLst>
        </pc:grpChg>
        <pc:grpChg chg="add mod">
          <ac:chgData name="Matt Lyle" userId="a96e7d453dd11193" providerId="LiveId" clId="{1464A21F-8B03-48F4-9BAA-B60521160BD0}" dt="2024-11-28T06:03:53.563" v="6026" actId="1076"/>
          <ac:grpSpMkLst>
            <pc:docMk/>
            <pc:sldMk cId="1953918989" sldId="374"/>
            <ac:grpSpMk id="137" creationId="{149D42C1-1BD8-6420-1515-F9D1298E2603}"/>
          </ac:grpSpMkLst>
        </pc:grpChg>
        <pc:grpChg chg="add mod">
          <ac:chgData name="Matt Lyle" userId="a96e7d453dd11193" providerId="LiveId" clId="{1464A21F-8B03-48F4-9BAA-B60521160BD0}" dt="2024-11-28T06:07:31.939" v="6062" actId="164"/>
          <ac:grpSpMkLst>
            <pc:docMk/>
            <pc:sldMk cId="1953918989" sldId="374"/>
            <ac:grpSpMk id="142" creationId="{442A5D52-3A59-E19D-DFFA-BEE3FA8E170F}"/>
          </ac:grpSpMkLst>
        </pc:grpChg>
        <pc:grpChg chg="add mod">
          <ac:chgData name="Matt Lyle" userId="a96e7d453dd11193" providerId="LiveId" clId="{1464A21F-8B03-48F4-9BAA-B60521160BD0}" dt="2024-11-28T06:07:37.506" v="6063" actId="164"/>
          <ac:grpSpMkLst>
            <pc:docMk/>
            <pc:sldMk cId="1953918989" sldId="374"/>
            <ac:grpSpMk id="145" creationId="{464761BA-D309-EBE3-69A1-C8ADB934FC42}"/>
          </ac:grpSpMkLst>
        </pc:grpChg>
        <pc:grpChg chg="add mod">
          <ac:chgData name="Matt Lyle" userId="a96e7d453dd11193" providerId="LiveId" clId="{1464A21F-8B03-48F4-9BAA-B60521160BD0}" dt="2024-11-28T06:07:45.697" v="6064" actId="164"/>
          <ac:grpSpMkLst>
            <pc:docMk/>
            <pc:sldMk cId="1953918989" sldId="374"/>
            <ac:grpSpMk id="148" creationId="{10863DAE-9E7F-72D6-7648-FA675F2C4B02}"/>
          </ac:grpSpMkLst>
        </pc:grpChg>
        <pc:grpChg chg="add mod">
          <ac:chgData name="Matt Lyle" userId="a96e7d453dd11193" providerId="LiveId" clId="{1464A21F-8B03-48F4-9BAA-B60521160BD0}" dt="2024-11-28T06:07:51.362" v="6065" actId="164"/>
          <ac:grpSpMkLst>
            <pc:docMk/>
            <pc:sldMk cId="1953918989" sldId="374"/>
            <ac:grpSpMk id="153" creationId="{FE00D1E7-ECA4-8D9C-3E39-72C6CF248152}"/>
          </ac:grpSpMkLst>
        </pc:grpChg>
        <pc:grpChg chg="add mod">
          <ac:chgData name="Matt Lyle" userId="a96e7d453dd11193" providerId="LiveId" clId="{1464A21F-8B03-48F4-9BAA-B60521160BD0}" dt="2024-11-28T06:07:31.939" v="6062" actId="164"/>
          <ac:grpSpMkLst>
            <pc:docMk/>
            <pc:sldMk cId="1953918989" sldId="374"/>
            <ac:grpSpMk id="158" creationId="{FC23B4C3-37B1-8261-4687-284738817874}"/>
          </ac:grpSpMkLst>
        </pc:grpChg>
        <pc:grpChg chg="add mod">
          <ac:chgData name="Matt Lyle" userId="a96e7d453dd11193" providerId="LiveId" clId="{1464A21F-8B03-48F4-9BAA-B60521160BD0}" dt="2024-11-28T06:07:37.506" v="6063" actId="164"/>
          <ac:grpSpMkLst>
            <pc:docMk/>
            <pc:sldMk cId="1953918989" sldId="374"/>
            <ac:grpSpMk id="161" creationId="{1233745F-2ACF-7623-6D18-C4E2F118DFF9}"/>
          </ac:grpSpMkLst>
        </pc:grpChg>
        <pc:grpChg chg="add mod">
          <ac:chgData name="Matt Lyle" userId="a96e7d453dd11193" providerId="LiveId" clId="{1464A21F-8B03-48F4-9BAA-B60521160BD0}" dt="2024-11-28T06:07:45.697" v="6064" actId="164"/>
          <ac:grpSpMkLst>
            <pc:docMk/>
            <pc:sldMk cId="1953918989" sldId="374"/>
            <ac:grpSpMk id="164" creationId="{13E7E0FD-111A-7916-920A-8C3FD3EA1E1F}"/>
          </ac:grpSpMkLst>
        </pc:grpChg>
        <pc:grpChg chg="add mod">
          <ac:chgData name="Matt Lyle" userId="a96e7d453dd11193" providerId="LiveId" clId="{1464A21F-8B03-48F4-9BAA-B60521160BD0}" dt="2024-11-28T06:07:51.362" v="6065" actId="164"/>
          <ac:grpSpMkLst>
            <pc:docMk/>
            <pc:sldMk cId="1953918989" sldId="374"/>
            <ac:grpSpMk id="169" creationId="{056E02C7-2A73-3AA0-B7EE-4F608893850A}"/>
          </ac:grpSpMkLst>
        </pc:grpChg>
        <pc:grpChg chg="add mod">
          <ac:chgData name="Matt Lyle" userId="a96e7d453dd11193" providerId="LiveId" clId="{1464A21F-8B03-48F4-9BAA-B60521160BD0}" dt="2024-11-28T06:07:31.939" v="6062" actId="164"/>
          <ac:grpSpMkLst>
            <pc:docMk/>
            <pc:sldMk cId="1953918989" sldId="374"/>
            <ac:grpSpMk id="174" creationId="{8E278244-8682-FDB0-E2B7-C650DC9A3F4E}"/>
          </ac:grpSpMkLst>
        </pc:grpChg>
        <pc:grpChg chg="add mod">
          <ac:chgData name="Matt Lyle" userId="a96e7d453dd11193" providerId="LiveId" clId="{1464A21F-8B03-48F4-9BAA-B60521160BD0}" dt="2024-11-28T06:07:37.506" v="6063" actId="164"/>
          <ac:grpSpMkLst>
            <pc:docMk/>
            <pc:sldMk cId="1953918989" sldId="374"/>
            <ac:grpSpMk id="177" creationId="{16E89B0A-9946-6741-ABB4-C923AA9647E5}"/>
          </ac:grpSpMkLst>
        </pc:grpChg>
        <pc:grpChg chg="add mod">
          <ac:chgData name="Matt Lyle" userId="a96e7d453dd11193" providerId="LiveId" clId="{1464A21F-8B03-48F4-9BAA-B60521160BD0}" dt="2024-11-28T06:07:45.697" v="6064" actId="164"/>
          <ac:grpSpMkLst>
            <pc:docMk/>
            <pc:sldMk cId="1953918989" sldId="374"/>
            <ac:grpSpMk id="180" creationId="{84EFDDE8-0661-6415-355A-595700A17A68}"/>
          </ac:grpSpMkLst>
        </pc:grpChg>
        <pc:grpChg chg="add mod">
          <ac:chgData name="Matt Lyle" userId="a96e7d453dd11193" providerId="LiveId" clId="{1464A21F-8B03-48F4-9BAA-B60521160BD0}" dt="2024-11-28T06:07:51.362" v="6065" actId="164"/>
          <ac:grpSpMkLst>
            <pc:docMk/>
            <pc:sldMk cId="1953918989" sldId="374"/>
            <ac:grpSpMk id="185" creationId="{5DBAFC23-4AA6-2938-9710-0B1D2526E89C}"/>
          </ac:grpSpMkLst>
        </pc:grpChg>
        <pc:grpChg chg="add mod">
          <ac:chgData name="Matt Lyle" userId="a96e7d453dd11193" providerId="LiveId" clId="{1464A21F-8B03-48F4-9BAA-B60521160BD0}" dt="2024-11-28T06:07:31.939" v="6062" actId="164"/>
          <ac:grpSpMkLst>
            <pc:docMk/>
            <pc:sldMk cId="1953918989" sldId="374"/>
            <ac:grpSpMk id="190" creationId="{CAB0AA62-7C16-F9A8-DB3F-4C8048F0D447}"/>
          </ac:grpSpMkLst>
        </pc:grpChg>
        <pc:grpChg chg="add mod">
          <ac:chgData name="Matt Lyle" userId="a96e7d453dd11193" providerId="LiveId" clId="{1464A21F-8B03-48F4-9BAA-B60521160BD0}" dt="2024-11-28T06:07:37.506" v="6063" actId="164"/>
          <ac:grpSpMkLst>
            <pc:docMk/>
            <pc:sldMk cId="1953918989" sldId="374"/>
            <ac:grpSpMk id="193" creationId="{8F38A4D5-BF1A-B13A-1C9F-D8C4CF1E7441}"/>
          </ac:grpSpMkLst>
        </pc:grpChg>
        <pc:grpChg chg="add mod">
          <ac:chgData name="Matt Lyle" userId="a96e7d453dd11193" providerId="LiveId" clId="{1464A21F-8B03-48F4-9BAA-B60521160BD0}" dt="2024-11-28T06:07:45.697" v="6064" actId="164"/>
          <ac:grpSpMkLst>
            <pc:docMk/>
            <pc:sldMk cId="1953918989" sldId="374"/>
            <ac:grpSpMk id="196" creationId="{94681FB1-61A5-64A7-4501-FDBEBACCC6AC}"/>
          </ac:grpSpMkLst>
        </pc:grpChg>
        <pc:grpChg chg="add mod">
          <ac:chgData name="Matt Lyle" userId="a96e7d453dd11193" providerId="LiveId" clId="{1464A21F-8B03-48F4-9BAA-B60521160BD0}" dt="2024-11-28T06:07:51.362" v="6065" actId="164"/>
          <ac:grpSpMkLst>
            <pc:docMk/>
            <pc:sldMk cId="1953918989" sldId="374"/>
            <ac:grpSpMk id="201" creationId="{ABA388A6-69DD-D105-C54E-38E0C91974E7}"/>
          </ac:grpSpMkLst>
        </pc:grpChg>
        <pc:grpChg chg="add mod">
          <ac:chgData name="Matt Lyle" userId="a96e7d453dd11193" providerId="LiveId" clId="{1464A21F-8B03-48F4-9BAA-B60521160BD0}" dt="2024-11-28T06:07:31.939" v="6062" actId="164"/>
          <ac:grpSpMkLst>
            <pc:docMk/>
            <pc:sldMk cId="1953918989" sldId="374"/>
            <ac:grpSpMk id="206" creationId="{BC3F9E77-48F2-3F8C-7747-536DF58B79AE}"/>
          </ac:grpSpMkLst>
        </pc:grpChg>
        <pc:grpChg chg="add mod">
          <ac:chgData name="Matt Lyle" userId="a96e7d453dd11193" providerId="LiveId" clId="{1464A21F-8B03-48F4-9BAA-B60521160BD0}" dt="2024-11-28T06:07:37.506" v="6063" actId="164"/>
          <ac:grpSpMkLst>
            <pc:docMk/>
            <pc:sldMk cId="1953918989" sldId="374"/>
            <ac:grpSpMk id="209" creationId="{3ED36945-2F8B-51E4-941C-68C73496DBD3}"/>
          </ac:grpSpMkLst>
        </pc:grpChg>
        <pc:grpChg chg="add mod">
          <ac:chgData name="Matt Lyle" userId="a96e7d453dd11193" providerId="LiveId" clId="{1464A21F-8B03-48F4-9BAA-B60521160BD0}" dt="2024-11-28T06:07:45.697" v="6064" actId="164"/>
          <ac:grpSpMkLst>
            <pc:docMk/>
            <pc:sldMk cId="1953918989" sldId="374"/>
            <ac:grpSpMk id="212" creationId="{2BE9241C-80AA-78C4-454A-3B166D7090D5}"/>
          </ac:grpSpMkLst>
        </pc:grpChg>
        <pc:grpChg chg="add mod">
          <ac:chgData name="Matt Lyle" userId="a96e7d453dd11193" providerId="LiveId" clId="{1464A21F-8B03-48F4-9BAA-B60521160BD0}" dt="2024-11-28T06:07:51.362" v="6065" actId="164"/>
          <ac:grpSpMkLst>
            <pc:docMk/>
            <pc:sldMk cId="1953918989" sldId="374"/>
            <ac:grpSpMk id="217" creationId="{90B3A4E9-5C9E-378B-9A89-93CF33CB7CF2}"/>
          </ac:grpSpMkLst>
        </pc:grpChg>
        <pc:grpChg chg="add mod">
          <ac:chgData name="Matt Lyle" userId="a96e7d453dd11193" providerId="LiveId" clId="{1464A21F-8B03-48F4-9BAA-B60521160BD0}" dt="2024-11-28T06:07:31.939" v="6062" actId="164"/>
          <ac:grpSpMkLst>
            <pc:docMk/>
            <pc:sldMk cId="1953918989" sldId="374"/>
            <ac:grpSpMk id="222" creationId="{D8C4010D-5781-4F0F-E99D-F74A12BE7CAD}"/>
          </ac:grpSpMkLst>
        </pc:grpChg>
        <pc:grpChg chg="add mod">
          <ac:chgData name="Matt Lyle" userId="a96e7d453dd11193" providerId="LiveId" clId="{1464A21F-8B03-48F4-9BAA-B60521160BD0}" dt="2024-11-28T06:07:37.506" v="6063" actId="164"/>
          <ac:grpSpMkLst>
            <pc:docMk/>
            <pc:sldMk cId="1953918989" sldId="374"/>
            <ac:grpSpMk id="223" creationId="{2F5199B4-F8C5-F7D4-C2F6-C1D766D547D6}"/>
          </ac:grpSpMkLst>
        </pc:grpChg>
        <pc:grpChg chg="add mod">
          <ac:chgData name="Matt Lyle" userId="a96e7d453dd11193" providerId="LiveId" clId="{1464A21F-8B03-48F4-9BAA-B60521160BD0}" dt="2024-11-28T06:07:45.697" v="6064" actId="164"/>
          <ac:grpSpMkLst>
            <pc:docMk/>
            <pc:sldMk cId="1953918989" sldId="374"/>
            <ac:grpSpMk id="224" creationId="{D61FC39D-DDAB-71B0-1D95-FF308C9703AF}"/>
          </ac:grpSpMkLst>
        </pc:grpChg>
        <pc:grpChg chg="add mod">
          <ac:chgData name="Matt Lyle" userId="a96e7d453dd11193" providerId="LiveId" clId="{1464A21F-8B03-48F4-9BAA-B60521160BD0}" dt="2024-11-28T06:07:51.362" v="6065" actId="164"/>
          <ac:grpSpMkLst>
            <pc:docMk/>
            <pc:sldMk cId="1953918989" sldId="374"/>
            <ac:grpSpMk id="225" creationId="{6911EBC3-A89F-8188-A83F-95E5AB46C409}"/>
          </ac:grpSpMkLst>
        </pc:grpChg>
      </pc:sldChg>
      <pc:sldChg chg="addSp delSp modSp add mod modAnim">
        <pc:chgData name="Matt Lyle" userId="a96e7d453dd11193" providerId="LiveId" clId="{1464A21F-8B03-48F4-9BAA-B60521160BD0}" dt="2024-11-30T01:59:29.809" v="9315" actId="1036"/>
        <pc:sldMkLst>
          <pc:docMk/>
          <pc:sldMk cId="1982612248" sldId="375"/>
        </pc:sldMkLst>
        <pc:spChg chg="mod">
          <ac:chgData name="Matt Lyle" userId="a96e7d453dd11193" providerId="LiveId" clId="{1464A21F-8B03-48F4-9BAA-B60521160BD0}" dt="2024-11-30T01:59:25.642" v="9305" actId="1035"/>
          <ac:spMkLst>
            <pc:docMk/>
            <pc:sldMk cId="1982612248" sldId="375"/>
            <ac:spMk id="4" creationId="{B89FEC67-64AA-C851-1EC4-970191A99D6D}"/>
          </ac:spMkLst>
        </pc:spChg>
        <pc:spChg chg="mod">
          <ac:chgData name="Matt Lyle" userId="a96e7d453dd11193" providerId="LiveId" clId="{1464A21F-8B03-48F4-9BAA-B60521160BD0}" dt="2024-11-30T01:55:30.543" v="8876" actId="313"/>
          <ac:spMkLst>
            <pc:docMk/>
            <pc:sldMk cId="1982612248" sldId="375"/>
            <ac:spMk id="8" creationId="{C864D422-3D44-B20E-EB42-F296E5F75F3C}"/>
          </ac:spMkLst>
        </pc:spChg>
        <pc:spChg chg="mod">
          <ac:chgData name="Matt Lyle" userId="a96e7d453dd11193" providerId="LiveId" clId="{1464A21F-8B03-48F4-9BAA-B60521160BD0}" dt="2024-11-30T01:55:30.693" v="8877" actId="313"/>
          <ac:spMkLst>
            <pc:docMk/>
            <pc:sldMk cId="1982612248" sldId="375"/>
            <ac:spMk id="9" creationId="{531D0248-EB08-F348-0678-3C6F5C51627C}"/>
          </ac:spMkLst>
        </pc:spChg>
        <pc:spChg chg="mod">
          <ac:chgData name="Matt Lyle" userId="a96e7d453dd11193" providerId="LiveId" clId="{1464A21F-8B03-48F4-9BAA-B60521160BD0}" dt="2024-11-30T01:55:30.882" v="8878" actId="313"/>
          <ac:spMkLst>
            <pc:docMk/>
            <pc:sldMk cId="1982612248" sldId="375"/>
            <ac:spMk id="10" creationId="{DA780056-4B4E-1E81-4109-825E22404864}"/>
          </ac:spMkLst>
        </pc:spChg>
        <pc:spChg chg="mod">
          <ac:chgData name="Matt Lyle" userId="a96e7d453dd11193" providerId="LiveId" clId="{1464A21F-8B03-48F4-9BAA-B60521160BD0}" dt="2024-11-30T01:55:31.065" v="8879" actId="313"/>
          <ac:spMkLst>
            <pc:docMk/>
            <pc:sldMk cId="1982612248" sldId="375"/>
            <ac:spMk id="11" creationId="{4B6FAFEE-2841-343D-2483-28E2180EF1C5}"/>
          </ac:spMkLst>
        </pc:spChg>
        <pc:spChg chg="mod">
          <ac:chgData name="Matt Lyle" userId="a96e7d453dd11193" providerId="LiveId" clId="{1464A21F-8B03-48F4-9BAA-B60521160BD0}" dt="2024-11-30T01:55:33.501" v="8892" actId="313"/>
          <ac:spMkLst>
            <pc:docMk/>
            <pc:sldMk cId="1982612248" sldId="375"/>
            <ac:spMk id="18" creationId="{3D1C5E78-8EC8-1F83-F00A-954DF54C3A2E}"/>
          </ac:spMkLst>
        </pc:spChg>
        <pc:spChg chg="mod">
          <ac:chgData name="Matt Lyle" userId="a96e7d453dd11193" providerId="LiveId" clId="{1464A21F-8B03-48F4-9BAA-B60521160BD0}" dt="2024-11-30T01:55:33.700" v="8893" actId="313"/>
          <ac:spMkLst>
            <pc:docMk/>
            <pc:sldMk cId="1982612248" sldId="375"/>
            <ac:spMk id="19" creationId="{8817EF03-92B9-4EAA-305C-6C6A2B833974}"/>
          </ac:spMkLst>
        </pc:spChg>
        <pc:spChg chg="mod">
          <ac:chgData name="Matt Lyle" userId="a96e7d453dd11193" providerId="LiveId" clId="{1464A21F-8B03-48F4-9BAA-B60521160BD0}" dt="2024-11-30T01:55:33.894" v="8894" actId="313"/>
          <ac:spMkLst>
            <pc:docMk/>
            <pc:sldMk cId="1982612248" sldId="375"/>
            <ac:spMk id="20" creationId="{5FCCD60D-94C5-7458-279F-1965256F2341}"/>
          </ac:spMkLst>
        </pc:spChg>
        <pc:spChg chg="mod">
          <ac:chgData name="Matt Lyle" userId="a96e7d453dd11193" providerId="LiveId" clId="{1464A21F-8B03-48F4-9BAA-B60521160BD0}" dt="2024-11-30T01:55:34.115" v="8895" actId="313"/>
          <ac:spMkLst>
            <pc:docMk/>
            <pc:sldMk cId="1982612248" sldId="375"/>
            <ac:spMk id="21" creationId="{82D14AFC-C99B-CD47-AD2F-541BF135D6A6}"/>
          </ac:spMkLst>
        </pc:spChg>
        <pc:spChg chg="mod">
          <ac:chgData name="Matt Lyle" userId="a96e7d453dd11193" providerId="LiveId" clId="{1464A21F-8B03-48F4-9BAA-B60521160BD0}" dt="2024-11-30T01:55:32.735" v="8888" actId="313"/>
          <ac:spMkLst>
            <pc:docMk/>
            <pc:sldMk cId="1982612248" sldId="375"/>
            <ac:spMk id="22" creationId="{C8CC8442-9ABF-100A-87C1-745D8574351E}"/>
          </ac:spMkLst>
        </pc:spChg>
        <pc:spChg chg="mod">
          <ac:chgData name="Matt Lyle" userId="a96e7d453dd11193" providerId="LiveId" clId="{1464A21F-8B03-48F4-9BAA-B60521160BD0}" dt="2024-11-30T01:59:25.336" v="9298" actId="1035"/>
          <ac:spMkLst>
            <pc:docMk/>
            <pc:sldMk cId="1982612248" sldId="375"/>
            <ac:spMk id="23" creationId="{85190474-8B04-67E5-83FE-ED84BF377690}"/>
          </ac:spMkLst>
        </pc:spChg>
        <pc:spChg chg="mod">
          <ac:chgData name="Matt Lyle" userId="a96e7d453dd11193" providerId="LiveId" clId="{1464A21F-8B03-48F4-9BAA-B60521160BD0}" dt="2024-11-30T01:59:25.489" v="9303" actId="1035"/>
          <ac:spMkLst>
            <pc:docMk/>
            <pc:sldMk cId="1982612248" sldId="375"/>
            <ac:spMk id="24" creationId="{F4263A8C-BA31-D7A8-5330-5E7B1C17805A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25" creationId="{F45BD9D3-0800-0D97-4FAA-261F8E380781}"/>
          </ac:spMkLst>
        </pc:spChg>
        <pc:spChg chg="mod">
          <ac:chgData name="Matt Lyle" userId="a96e7d453dd11193" providerId="LiveId" clId="{1464A21F-8B03-48F4-9BAA-B60521160BD0}" dt="2024-11-30T01:59:25.436" v="9301" actId="1035"/>
          <ac:spMkLst>
            <pc:docMk/>
            <pc:sldMk cId="1982612248" sldId="375"/>
            <ac:spMk id="26" creationId="{66A05814-DB6A-D5D8-8828-ADDF8A464141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27" creationId="{E830F7A4-C069-EBA1-3364-9FAE33D18436}"/>
          </ac:spMkLst>
        </pc:spChg>
        <pc:spChg chg="mod">
          <ac:chgData name="Matt Lyle" userId="a96e7d453dd11193" providerId="LiveId" clId="{1464A21F-8B03-48F4-9BAA-B60521160BD0}" dt="2024-11-30T01:55:31.992" v="8884" actId="313"/>
          <ac:spMkLst>
            <pc:docMk/>
            <pc:sldMk cId="1982612248" sldId="375"/>
            <ac:spMk id="28" creationId="{219FA27A-B19A-671C-1F09-BE031DE542DD}"/>
          </ac:spMkLst>
        </pc:spChg>
        <pc:spChg chg="mod topLvl">
          <ac:chgData name="Matt Lyle" userId="a96e7d453dd11193" providerId="LiveId" clId="{1464A21F-8B03-48F4-9BAA-B60521160BD0}" dt="2024-11-28T05:56:51.180" v="5929" actId="164"/>
          <ac:spMkLst>
            <pc:docMk/>
            <pc:sldMk cId="1982612248" sldId="375"/>
            <ac:spMk id="29" creationId="{E2EAFDCE-46D4-76A6-3FD2-7D7D55411D07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31" creationId="{CFE0FD29-D784-EFD3-7902-CD63DA04F644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32" creationId="{D7E56E24-8776-D4CF-9868-AC7D0743113F}"/>
          </ac:spMkLst>
        </pc:spChg>
        <pc:spChg chg="mod">
          <ac:chgData name="Matt Lyle" userId="a96e7d453dd11193" providerId="LiveId" clId="{1464A21F-8B03-48F4-9BAA-B60521160BD0}" dt="2024-11-30T01:55:32.172" v="8885" actId="313"/>
          <ac:spMkLst>
            <pc:docMk/>
            <pc:sldMk cId="1982612248" sldId="375"/>
            <ac:spMk id="33" creationId="{8DC86D59-8B4B-24C1-D004-AC99AEDD8DFE}"/>
          </ac:spMkLst>
        </pc:spChg>
        <pc:spChg chg="mod">
          <ac:chgData name="Matt Lyle" userId="a96e7d453dd11193" providerId="LiveId" clId="{1464A21F-8B03-48F4-9BAA-B60521160BD0}" dt="2024-11-30T01:55:32.375" v="8886" actId="313"/>
          <ac:spMkLst>
            <pc:docMk/>
            <pc:sldMk cId="1982612248" sldId="375"/>
            <ac:spMk id="34" creationId="{5B54172C-087C-758D-58D1-E47006EE74F8}"/>
          </ac:spMkLst>
        </pc:spChg>
        <pc:spChg chg="mod">
          <ac:chgData name="Matt Lyle" userId="a96e7d453dd11193" providerId="LiveId" clId="{1464A21F-8B03-48F4-9BAA-B60521160BD0}" dt="2024-11-30T01:55:32.565" v="8887" actId="313"/>
          <ac:spMkLst>
            <pc:docMk/>
            <pc:sldMk cId="1982612248" sldId="375"/>
            <ac:spMk id="35" creationId="{2FD782EF-3C44-E24A-B8A0-24E4F9D77C40}"/>
          </ac:spMkLst>
        </pc:spChg>
        <pc:spChg chg="mod">
          <ac:chgData name="Matt Lyle" userId="a96e7d453dd11193" providerId="LiveId" clId="{1464A21F-8B03-48F4-9BAA-B60521160BD0}" dt="2024-11-30T01:55:31.253" v="8880" actId="313"/>
          <ac:spMkLst>
            <pc:docMk/>
            <pc:sldMk cId="1982612248" sldId="375"/>
            <ac:spMk id="36" creationId="{6B2AD0FF-858C-272A-0483-2E6389C9994F}"/>
          </ac:spMkLst>
        </pc:spChg>
        <pc:spChg chg="mod">
          <ac:chgData name="Matt Lyle" userId="a96e7d453dd11193" providerId="LiveId" clId="{1464A21F-8B03-48F4-9BAA-B60521160BD0}" dt="2024-11-30T01:55:31.437" v="8881" actId="313"/>
          <ac:spMkLst>
            <pc:docMk/>
            <pc:sldMk cId="1982612248" sldId="375"/>
            <ac:spMk id="38" creationId="{230B8C91-6465-B679-A813-D356486D6C59}"/>
          </ac:spMkLst>
        </pc:spChg>
        <pc:spChg chg="mod">
          <ac:chgData name="Matt Lyle" userId="a96e7d453dd11193" providerId="LiveId" clId="{1464A21F-8B03-48F4-9BAA-B60521160BD0}" dt="2024-11-30T01:55:31.614" v="8882" actId="313"/>
          <ac:spMkLst>
            <pc:docMk/>
            <pc:sldMk cId="1982612248" sldId="375"/>
            <ac:spMk id="39" creationId="{5703D03B-ABB6-0693-0D76-F6836B9F227E}"/>
          </ac:spMkLst>
        </pc:spChg>
        <pc:spChg chg="mod">
          <ac:chgData name="Matt Lyle" userId="a96e7d453dd11193" providerId="LiveId" clId="{1464A21F-8B03-48F4-9BAA-B60521160BD0}" dt="2024-11-30T01:59:25.642" v="9305" actId="1035"/>
          <ac:spMkLst>
            <pc:docMk/>
            <pc:sldMk cId="1982612248" sldId="375"/>
            <ac:spMk id="40" creationId="{75C15287-3FB6-CD3C-22F9-6425CCF82757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42" creationId="{82FA720E-A955-EBDB-6FCE-EF63E7B98711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43" creationId="{1EE5FB73-E39F-F1A2-7DBB-78455E845F75}"/>
          </ac:spMkLst>
        </pc:spChg>
        <pc:spChg chg="mod">
          <ac:chgData name="Matt Lyle" userId="a96e7d453dd11193" providerId="LiveId" clId="{1464A21F-8B03-48F4-9BAA-B60521160BD0}" dt="2024-11-30T01:55:31.806" v="8883" actId="313"/>
          <ac:spMkLst>
            <pc:docMk/>
            <pc:sldMk cId="1982612248" sldId="375"/>
            <ac:spMk id="44" creationId="{4F6E43B1-8E06-7000-863A-E1329A62E8BB}"/>
          </ac:spMkLst>
        </pc:spChg>
        <pc:spChg chg="mod">
          <ac:chgData name="Matt Lyle" userId="a96e7d453dd11193" providerId="LiveId" clId="{1464A21F-8B03-48F4-9BAA-B60521160BD0}" dt="2024-11-30T01:59:25.642" v="9305" actId="1035"/>
          <ac:spMkLst>
            <pc:docMk/>
            <pc:sldMk cId="1982612248" sldId="375"/>
            <ac:spMk id="45" creationId="{69F5A096-1A90-091E-68C3-AD4C34FC7CFB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47" creationId="{8A2D84D0-D60F-649B-909C-6BB8416536C0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48" creationId="{CC2209D1-E445-D4E9-2EBE-B7A7A6C1A3DC}"/>
          </ac:spMkLst>
        </pc:spChg>
        <pc:spChg chg="mod">
          <ac:chgData name="Matt Lyle" userId="a96e7d453dd11193" providerId="LiveId" clId="{1464A21F-8B03-48F4-9BAA-B60521160BD0}" dt="2024-11-28T06:09:25.192" v="6073" actId="165"/>
          <ac:spMkLst>
            <pc:docMk/>
            <pc:sldMk cId="1982612248" sldId="375"/>
            <ac:spMk id="49" creationId="{5124825D-F0D3-DBF1-CECF-610427D8F06A}"/>
          </ac:spMkLst>
        </pc:spChg>
        <pc:spChg chg="mod">
          <ac:chgData name="Matt Lyle" userId="a96e7d453dd11193" providerId="LiveId" clId="{1464A21F-8B03-48F4-9BAA-B60521160BD0}" dt="2024-11-28T06:09:25.192" v="6073" actId="165"/>
          <ac:spMkLst>
            <pc:docMk/>
            <pc:sldMk cId="1982612248" sldId="375"/>
            <ac:spMk id="50" creationId="{F30BE531-795B-22EF-5FA7-3C0CD3A40B2B}"/>
          </ac:spMkLst>
        </pc:spChg>
        <pc:spChg chg="mod topLvl">
          <ac:chgData name="Matt Lyle" userId="a96e7d453dd11193" providerId="LiveId" clId="{1464A21F-8B03-48F4-9BAA-B60521160BD0}" dt="2024-11-28T05:56:51.180" v="5929" actId="164"/>
          <ac:spMkLst>
            <pc:docMk/>
            <pc:sldMk cId="1982612248" sldId="375"/>
            <ac:spMk id="51" creationId="{57540CB2-5FBC-CF12-F228-C4B2C614AB28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53" creationId="{BD93F700-C8F3-6DC4-0BA2-2A9B639C008D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54" creationId="{5DA87C01-B2BA-111A-8CEB-3E1FA84A0B47}"/>
          </ac:spMkLst>
        </pc:spChg>
        <pc:spChg chg="mod">
          <ac:chgData name="Matt Lyle" userId="a96e7d453dd11193" providerId="LiveId" clId="{1464A21F-8B03-48F4-9BAA-B60521160BD0}" dt="2024-11-28T06:09:25.192" v="6073" actId="165"/>
          <ac:spMkLst>
            <pc:docMk/>
            <pc:sldMk cId="1982612248" sldId="375"/>
            <ac:spMk id="55" creationId="{ACA7E8FB-0DE9-7F02-FF61-9BE76F65F7AF}"/>
          </ac:spMkLst>
        </pc:spChg>
        <pc:spChg chg="mod topLvl">
          <ac:chgData name="Matt Lyle" userId="a96e7d453dd11193" providerId="LiveId" clId="{1464A21F-8B03-48F4-9BAA-B60521160BD0}" dt="2024-11-28T05:56:51.180" v="5929" actId="164"/>
          <ac:spMkLst>
            <pc:docMk/>
            <pc:sldMk cId="1982612248" sldId="375"/>
            <ac:spMk id="56" creationId="{49B96DAE-FCFF-9C2C-1D6E-2E88AE35F396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58" creationId="{FEB930CE-4C59-8991-A6FB-6BFA36861632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59" creationId="{642948ED-6ADE-040E-CDF9-A77B2EFDADF0}"/>
          </ac:spMkLst>
        </pc:spChg>
        <pc:spChg chg="mod">
          <ac:chgData name="Matt Lyle" userId="a96e7d453dd11193" providerId="LiveId" clId="{1464A21F-8B03-48F4-9BAA-B60521160BD0}" dt="2024-11-28T06:09:25.192" v="6073" actId="165"/>
          <ac:spMkLst>
            <pc:docMk/>
            <pc:sldMk cId="1982612248" sldId="375"/>
            <ac:spMk id="60" creationId="{95F8BF41-3F0A-4271-30F1-792BDE076707}"/>
          </ac:spMkLst>
        </pc:spChg>
        <pc:spChg chg="mod topLvl">
          <ac:chgData name="Matt Lyle" userId="a96e7d453dd11193" providerId="LiveId" clId="{1464A21F-8B03-48F4-9BAA-B60521160BD0}" dt="2024-11-28T05:56:51.180" v="5929" actId="164"/>
          <ac:spMkLst>
            <pc:docMk/>
            <pc:sldMk cId="1982612248" sldId="375"/>
            <ac:spMk id="61" creationId="{8C535105-C09E-A8EC-932F-FD8DF7E0C9F7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63" creationId="{6575BD8E-A185-EF37-E10B-D519DF6E5310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64" creationId="{9B4A2249-D3F4-E847-9B66-20AE8E7A25AD}"/>
          </ac:spMkLst>
        </pc:spChg>
        <pc:spChg chg="mod topLvl">
          <ac:chgData name="Matt Lyle" userId="a96e7d453dd11193" providerId="LiveId" clId="{1464A21F-8B03-48F4-9BAA-B60521160BD0}" dt="2024-11-28T05:56:51.180" v="5929" actId="164"/>
          <ac:spMkLst>
            <pc:docMk/>
            <pc:sldMk cId="1982612248" sldId="375"/>
            <ac:spMk id="66" creationId="{EB6C2C30-FBB2-5C53-F161-0999D86ECE8B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68" creationId="{BA234219-E109-BFDC-2236-C89BC24DB175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69" creationId="{8CBB735F-1792-DAA5-12EB-0303D080D386}"/>
          </ac:spMkLst>
        </pc:spChg>
        <pc:spChg chg="mod topLvl">
          <ac:chgData name="Matt Lyle" userId="a96e7d453dd11193" providerId="LiveId" clId="{1464A21F-8B03-48F4-9BAA-B60521160BD0}" dt="2024-11-28T05:56:51.180" v="5929" actId="164"/>
          <ac:spMkLst>
            <pc:docMk/>
            <pc:sldMk cId="1982612248" sldId="375"/>
            <ac:spMk id="71" creationId="{4E26DE0E-545C-9DA7-2D6E-9D612CB4BA7F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73" creationId="{16C1C4F8-15A2-2B14-1300-0BEABB9C1ED4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74" creationId="{3B3A2A3A-67F2-39DB-93E1-FFBE4B3A2D4F}"/>
          </ac:spMkLst>
        </pc:spChg>
        <pc:spChg chg="mod">
          <ac:chgData name="Matt Lyle" userId="a96e7d453dd11193" providerId="LiveId" clId="{1464A21F-8B03-48F4-9BAA-B60521160BD0}" dt="2024-11-28T06:11:43.067" v="6107" actId="20577"/>
          <ac:spMkLst>
            <pc:docMk/>
            <pc:sldMk cId="1982612248" sldId="375"/>
            <ac:spMk id="80" creationId="{21568394-3A93-B4E0-2E41-0D74DA45E025}"/>
          </ac:spMkLst>
        </pc:spChg>
        <pc:spChg chg="mod">
          <ac:chgData name="Matt Lyle" userId="a96e7d453dd11193" providerId="LiveId" clId="{1464A21F-8B03-48F4-9BAA-B60521160BD0}" dt="2024-11-30T01:59:29.809" v="9315" actId="1036"/>
          <ac:spMkLst>
            <pc:docMk/>
            <pc:sldMk cId="1982612248" sldId="375"/>
            <ac:spMk id="82" creationId="{C3EF6EDF-706F-3D71-0F3D-476BE4FFA800}"/>
          </ac:spMkLst>
        </pc:spChg>
        <pc:spChg chg="mod">
          <ac:chgData name="Matt Lyle" userId="a96e7d453dd11193" providerId="LiveId" clId="{1464A21F-8B03-48F4-9BAA-B60521160BD0}" dt="2024-11-30T01:59:25.855" v="9310" actId="1036"/>
          <ac:spMkLst>
            <pc:docMk/>
            <pc:sldMk cId="1982612248" sldId="375"/>
            <ac:spMk id="83" creationId="{68159B53-647C-3D52-FEA7-ED42D3D48006}"/>
          </ac:spMkLst>
        </pc:spChg>
        <pc:spChg chg="mod">
          <ac:chgData name="Matt Lyle" userId="a96e7d453dd11193" providerId="LiveId" clId="{1464A21F-8B03-48F4-9BAA-B60521160BD0}" dt="2024-11-30T01:59:25.642" v="9305" actId="1035"/>
          <ac:spMkLst>
            <pc:docMk/>
            <pc:sldMk cId="1982612248" sldId="375"/>
            <ac:spMk id="84" creationId="{21AAEB67-9DFB-6243-4944-B0627FCC84C3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94" creationId="{FCDAB08E-EEAF-F096-6C4D-EF12A43CE710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95" creationId="{86FF6CEC-A480-83DB-02DD-B4BF5CDE89E3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96" creationId="{8553F0C2-1EB9-AE6B-301C-32CF0A840DE5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97" creationId="{C7DE4FC3-39A9-D13A-6CAE-34E59C5C7C89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98" creationId="{D0126DA9-DEBA-CE1D-58A6-961A1F5A4625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99" creationId="{8E7D7D93-5D2D-3460-3A27-B7B0DEEB3EFC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00" creationId="{234BBDCB-5D8E-0F02-2FFC-36C4145FDD40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01" creationId="{2C0E6A25-7120-562C-6A25-135F1DFAE843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02" creationId="{F1D5200D-143D-A0F7-A6B0-4ADCB79EBCB5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03" creationId="{4FD923DC-18B0-B602-BE2E-DE1993B8E2E7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04" creationId="{36E7FEA2-5096-C8D0-9693-D003C918C2BE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05" creationId="{0F780861-61B9-B246-550B-259A61737C3C}"/>
          </ac:spMkLst>
        </pc:spChg>
        <pc:spChg chg="mod topLvl">
          <ac:chgData name="Matt Lyle" userId="a96e7d453dd11193" providerId="LiveId" clId="{1464A21F-8B03-48F4-9BAA-B60521160BD0}" dt="2024-11-28T05:56:39.489" v="5928" actId="164"/>
          <ac:spMkLst>
            <pc:docMk/>
            <pc:sldMk cId="1982612248" sldId="375"/>
            <ac:spMk id="106" creationId="{C34E30D8-22BF-A0E6-FCED-2848FE3E49DE}"/>
          </ac:spMkLst>
        </pc:spChg>
        <pc:spChg chg="mod topLvl">
          <ac:chgData name="Matt Lyle" userId="a96e7d453dd11193" providerId="LiveId" clId="{1464A21F-8B03-48F4-9BAA-B60521160BD0}" dt="2024-11-28T05:56:39.489" v="5928" actId="164"/>
          <ac:spMkLst>
            <pc:docMk/>
            <pc:sldMk cId="1982612248" sldId="375"/>
            <ac:spMk id="107" creationId="{7E774BE5-2899-1CC4-B478-0D359160FFC3}"/>
          </ac:spMkLst>
        </pc:spChg>
        <pc:spChg chg="mod topLvl">
          <ac:chgData name="Matt Lyle" userId="a96e7d453dd11193" providerId="LiveId" clId="{1464A21F-8B03-48F4-9BAA-B60521160BD0}" dt="2024-11-28T05:57:04.845" v="5930" actId="164"/>
          <ac:spMkLst>
            <pc:docMk/>
            <pc:sldMk cId="1982612248" sldId="375"/>
            <ac:spMk id="108" creationId="{6B24988F-1322-B999-4D67-A27C12179EB2}"/>
          </ac:spMkLst>
        </pc:spChg>
        <pc:spChg chg="mod topLvl">
          <ac:chgData name="Matt Lyle" userId="a96e7d453dd11193" providerId="LiveId" clId="{1464A21F-8B03-48F4-9BAA-B60521160BD0}" dt="2024-11-28T05:57:04.845" v="5930" actId="164"/>
          <ac:spMkLst>
            <pc:docMk/>
            <pc:sldMk cId="1982612248" sldId="375"/>
            <ac:spMk id="109" creationId="{0130F1DE-45EC-034E-50E5-F11B64ADFDD0}"/>
          </ac:spMkLst>
        </pc:spChg>
        <pc:spChg chg="mod topLvl">
          <ac:chgData name="Matt Lyle" userId="a96e7d453dd11193" providerId="LiveId" clId="{1464A21F-8B03-48F4-9BAA-B60521160BD0}" dt="2024-11-28T05:56:51.180" v="5929" actId="164"/>
          <ac:spMkLst>
            <pc:docMk/>
            <pc:sldMk cId="1982612248" sldId="375"/>
            <ac:spMk id="110" creationId="{742956CF-C9A7-3749-654C-B999C2429595}"/>
          </ac:spMkLst>
        </pc:spChg>
        <pc:spChg chg="mod topLvl">
          <ac:chgData name="Matt Lyle" userId="a96e7d453dd11193" providerId="LiveId" clId="{1464A21F-8B03-48F4-9BAA-B60521160BD0}" dt="2024-11-28T05:56:51.180" v="5929" actId="164"/>
          <ac:spMkLst>
            <pc:docMk/>
            <pc:sldMk cId="1982612248" sldId="375"/>
            <ac:spMk id="111" creationId="{4B3A7222-D3D7-DB16-271F-ED1A1A9AEE87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15" creationId="{7FA49D2F-FC67-691E-C349-83BCF74A9F48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16" creationId="{ACA1D978-C319-05A6-6EBE-3D7CE52DCADF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17" creationId="{F65F8F8A-1391-B81F-C5B8-E87601957270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18" creationId="{800A60E4-B56F-F930-BEFC-00C077C9DF15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19" creationId="{CC761E79-5DF7-FEC5-F761-DED699676DCC}"/>
          </ac:spMkLst>
        </pc:spChg>
        <pc:spChg chg="mod">
          <ac:chgData name="Matt Lyle" userId="a96e7d453dd11193" providerId="LiveId" clId="{1464A21F-8B03-48F4-9BAA-B60521160BD0}" dt="2024-11-28T05:54:30.246" v="5925" actId="165"/>
          <ac:spMkLst>
            <pc:docMk/>
            <pc:sldMk cId="1982612248" sldId="375"/>
            <ac:spMk id="120" creationId="{2E433090-FE47-61A0-DA0D-1C00AA799DCC}"/>
          </ac:spMkLst>
        </pc:spChg>
        <pc:grpChg chg="add del mod">
          <ac:chgData name="Matt Lyle" userId="a96e7d453dd11193" providerId="LiveId" clId="{1464A21F-8B03-48F4-9BAA-B60521160BD0}" dt="2024-11-28T05:54:25.690" v="5924" actId="165"/>
          <ac:grpSpMkLst>
            <pc:docMk/>
            <pc:sldMk cId="1982612248" sldId="375"/>
            <ac:grpSpMk id="2" creationId="{F0352D3E-CF71-B9BE-CA54-ABE621FF7607}"/>
          </ac:grpSpMkLst>
        </pc:grpChg>
        <pc:grpChg chg="add mod">
          <ac:chgData name="Matt Lyle" userId="a96e7d453dd11193" providerId="LiveId" clId="{1464A21F-8B03-48F4-9BAA-B60521160BD0}" dt="2024-11-30T01:59:29.809" v="9315" actId="1036"/>
          <ac:grpSpMkLst>
            <pc:docMk/>
            <pc:sldMk cId="1982612248" sldId="375"/>
            <ac:grpSpMk id="3" creationId="{B81EA0CD-40BC-0778-9F72-86FC94470768}"/>
          </ac:grpSpMkLst>
        </pc:grpChg>
        <pc:grpChg chg="add mod">
          <ac:chgData name="Matt Lyle" userId="a96e7d453dd11193" providerId="LiveId" clId="{1464A21F-8B03-48F4-9BAA-B60521160BD0}" dt="2024-11-30T01:59:25.642" v="9305" actId="1035"/>
          <ac:grpSpMkLst>
            <pc:docMk/>
            <pc:sldMk cId="1982612248" sldId="375"/>
            <ac:grpSpMk id="5" creationId="{5561220F-2A60-15A6-91DA-1666103E45EC}"/>
          </ac:grpSpMkLst>
        </pc:grpChg>
        <pc:grpChg chg="add mod">
          <ac:chgData name="Matt Lyle" userId="a96e7d453dd11193" providerId="LiveId" clId="{1464A21F-8B03-48F4-9BAA-B60521160BD0}" dt="2024-11-30T01:59:25.855" v="9310" actId="1036"/>
          <ac:grpSpMkLst>
            <pc:docMk/>
            <pc:sldMk cId="1982612248" sldId="375"/>
            <ac:grpSpMk id="6" creationId="{5ACB871F-D05A-A351-491A-D255146BD7A6}"/>
          </ac:grpSpMkLst>
        </pc:grpChg>
        <pc:grpChg chg="add mod">
          <ac:chgData name="Matt Lyle" userId="a96e7d453dd11193" providerId="LiveId" clId="{1464A21F-8B03-48F4-9BAA-B60521160BD0}" dt="2024-11-28T06:09:41.293" v="6075" actId="164"/>
          <ac:grpSpMkLst>
            <pc:docMk/>
            <pc:sldMk cId="1982612248" sldId="375"/>
            <ac:grpSpMk id="7" creationId="{D0006168-6F17-DC2F-824C-050B109714D0}"/>
          </ac:grpSpMkLst>
        </pc:grpChg>
        <pc:grpChg chg="add del mod">
          <ac:chgData name="Matt Lyle" userId="a96e7d453dd11193" providerId="LiveId" clId="{1464A21F-8B03-48F4-9BAA-B60521160BD0}" dt="2024-11-28T06:09:25.192" v="6073" actId="165"/>
          <ac:grpSpMkLst>
            <pc:docMk/>
            <pc:sldMk cId="1982612248" sldId="375"/>
            <ac:grpSpMk id="12" creationId="{0A0C57B1-85E3-3EB7-9B2D-E339313F113E}"/>
          </ac:grpSpMkLst>
        </pc:grpChg>
        <pc:grpChg chg="del mod topLvl">
          <ac:chgData name="Matt Lyle" userId="a96e7d453dd11193" providerId="LiveId" clId="{1464A21F-8B03-48F4-9BAA-B60521160BD0}" dt="2024-11-28T06:09:28.417" v="6074" actId="478"/>
          <ac:grpSpMkLst>
            <pc:docMk/>
            <pc:sldMk cId="1982612248" sldId="375"/>
            <ac:grpSpMk id="13" creationId="{16CC9B33-D887-B87F-1035-6E7D9A62E872}"/>
          </ac:grpSpMkLst>
        </pc:grpChg>
        <pc:grpChg chg="mod topLvl">
          <ac:chgData name="Matt Lyle" userId="a96e7d453dd11193" providerId="LiveId" clId="{1464A21F-8B03-48F4-9BAA-B60521160BD0}" dt="2024-11-28T06:09:41.293" v="6075" actId="164"/>
          <ac:grpSpMkLst>
            <pc:docMk/>
            <pc:sldMk cId="1982612248" sldId="375"/>
            <ac:grpSpMk id="14" creationId="{B7000717-F6E2-99AC-C8AC-2FF10B00685D}"/>
          </ac:grpSpMkLst>
        </pc:grpChg>
        <pc:grpChg chg="mod topLvl">
          <ac:chgData name="Matt Lyle" userId="a96e7d453dd11193" providerId="LiveId" clId="{1464A21F-8B03-48F4-9BAA-B60521160BD0}" dt="2024-11-28T06:09:41.293" v="6075" actId="164"/>
          <ac:grpSpMkLst>
            <pc:docMk/>
            <pc:sldMk cId="1982612248" sldId="375"/>
            <ac:grpSpMk id="15" creationId="{6BE1F06D-F56C-5E06-8DE0-734658EA7291}"/>
          </ac:grpSpMkLst>
        </pc:grpChg>
        <pc:grpChg chg="mod topLvl">
          <ac:chgData name="Matt Lyle" userId="a96e7d453dd11193" providerId="LiveId" clId="{1464A21F-8B03-48F4-9BAA-B60521160BD0}" dt="2024-11-28T06:09:41.293" v="6075" actId="164"/>
          <ac:grpSpMkLst>
            <pc:docMk/>
            <pc:sldMk cId="1982612248" sldId="375"/>
            <ac:grpSpMk id="16" creationId="{08432BF0-C685-1885-B134-A6139FF9A120}"/>
          </ac:grpSpMkLst>
        </pc:grpChg>
        <pc:grpChg chg="mod topLvl">
          <ac:chgData name="Matt Lyle" userId="a96e7d453dd11193" providerId="LiveId" clId="{1464A21F-8B03-48F4-9BAA-B60521160BD0}" dt="2024-11-28T06:09:41.293" v="6075" actId="164"/>
          <ac:grpSpMkLst>
            <pc:docMk/>
            <pc:sldMk cId="1982612248" sldId="375"/>
            <ac:grpSpMk id="17" creationId="{F0F90352-ED8A-CC18-C1AE-69CEB73EDCBB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30" creationId="{C9030D56-9884-DCB1-C313-7DE5794AC0AF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37" creationId="{5C34DAF9-94D0-DB66-9F39-50ACE979B782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41" creationId="{FEB65B55-9EF0-08CD-2536-DBDB7973BB38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46" creationId="{ADA34D0A-097D-2BF8-5DBD-533E52DB3BE1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52" creationId="{EA89450A-2217-0AAF-48AA-A341586ACD3F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57" creationId="{7B69B5F3-BB20-FCF2-AD35-E750B9D6704A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62" creationId="{37AE0665-F10B-B3D8-C4A4-26AD1C94D725}"/>
          </ac:grpSpMkLst>
        </pc:grpChg>
        <pc:grpChg chg="add mod">
          <ac:chgData name="Matt Lyle" userId="a96e7d453dd11193" providerId="LiveId" clId="{1464A21F-8B03-48F4-9BAA-B60521160BD0}" dt="2024-11-30T01:59:25.304" v="9297" actId="1036"/>
          <ac:grpSpMkLst>
            <pc:docMk/>
            <pc:sldMk cId="1982612248" sldId="375"/>
            <ac:grpSpMk id="65" creationId="{5AD5B8CB-607A-9620-35E7-BF30B65A8727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67" creationId="{05ACB9E4-3379-5EC2-8C5E-3F20FCA4CCBA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72" creationId="{F3C13C93-455B-C449-E127-2FC0F62B8846}"/>
          </ac:grpSpMkLst>
        </pc:grpChg>
        <pc:grpChg chg="mod topLvl">
          <ac:chgData name="Matt Lyle" userId="a96e7d453dd11193" providerId="LiveId" clId="{1464A21F-8B03-48F4-9BAA-B60521160BD0}" dt="2024-11-28T05:56:39.489" v="5928" actId="164"/>
          <ac:grpSpMkLst>
            <pc:docMk/>
            <pc:sldMk cId="1982612248" sldId="375"/>
            <ac:grpSpMk id="88" creationId="{DE3BCCA3-07B2-2625-B486-3AB8148543D7}"/>
          </ac:grpSpMkLst>
        </pc:grpChg>
        <pc:grpChg chg="mod topLvl">
          <ac:chgData name="Matt Lyle" userId="a96e7d453dd11193" providerId="LiveId" clId="{1464A21F-8B03-48F4-9BAA-B60521160BD0}" dt="2024-11-28T05:56:39.489" v="5928" actId="164"/>
          <ac:grpSpMkLst>
            <pc:docMk/>
            <pc:sldMk cId="1982612248" sldId="375"/>
            <ac:grpSpMk id="89" creationId="{A5397B65-B6B0-9C87-30C3-897825A44ECC}"/>
          </ac:grpSpMkLst>
        </pc:grpChg>
        <pc:grpChg chg="mod topLvl">
          <ac:chgData name="Matt Lyle" userId="a96e7d453dd11193" providerId="LiveId" clId="{1464A21F-8B03-48F4-9BAA-B60521160BD0}" dt="2024-11-28T05:57:04.845" v="5930" actId="164"/>
          <ac:grpSpMkLst>
            <pc:docMk/>
            <pc:sldMk cId="1982612248" sldId="375"/>
            <ac:grpSpMk id="90" creationId="{3C36CF54-48B5-F132-CE1F-853076293588}"/>
          </ac:grpSpMkLst>
        </pc:grpChg>
        <pc:grpChg chg="mod topLvl">
          <ac:chgData name="Matt Lyle" userId="a96e7d453dd11193" providerId="LiveId" clId="{1464A21F-8B03-48F4-9BAA-B60521160BD0}" dt="2024-11-28T05:57:04.845" v="5930" actId="164"/>
          <ac:grpSpMkLst>
            <pc:docMk/>
            <pc:sldMk cId="1982612248" sldId="375"/>
            <ac:grpSpMk id="91" creationId="{C4352B58-1297-B0EC-7FE6-1DE910853FF1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92" creationId="{F854B872-5465-FC33-5777-9E4E0DE4BCBA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93" creationId="{60CB539A-C083-F1EB-624B-975C1AB4E7B8}"/>
          </ac:grpSpMkLst>
        </pc:grpChg>
        <pc:grpChg chg="mod topLvl">
          <ac:chgData name="Matt Lyle" userId="a96e7d453dd11193" providerId="LiveId" clId="{1464A21F-8B03-48F4-9BAA-B60521160BD0}" dt="2024-11-28T05:56:39.489" v="5928" actId="164"/>
          <ac:grpSpMkLst>
            <pc:docMk/>
            <pc:sldMk cId="1982612248" sldId="375"/>
            <ac:grpSpMk id="112" creationId="{4E4D9CFE-EE94-D9E1-E5AB-42B0B4CDEAC1}"/>
          </ac:grpSpMkLst>
        </pc:grpChg>
        <pc:grpChg chg="mod topLvl">
          <ac:chgData name="Matt Lyle" userId="a96e7d453dd11193" providerId="LiveId" clId="{1464A21F-8B03-48F4-9BAA-B60521160BD0}" dt="2024-11-28T05:57:04.845" v="5930" actId="164"/>
          <ac:grpSpMkLst>
            <pc:docMk/>
            <pc:sldMk cId="1982612248" sldId="375"/>
            <ac:grpSpMk id="113" creationId="{EDF545EB-BD3C-B22C-E4B9-C9EEFB3646C6}"/>
          </ac:grpSpMkLst>
        </pc:grpChg>
        <pc:grpChg chg="mod topLvl">
          <ac:chgData name="Matt Lyle" userId="a96e7d453dd11193" providerId="LiveId" clId="{1464A21F-8B03-48F4-9BAA-B60521160BD0}" dt="2024-11-28T05:56:51.180" v="5929" actId="164"/>
          <ac:grpSpMkLst>
            <pc:docMk/>
            <pc:sldMk cId="1982612248" sldId="375"/>
            <ac:grpSpMk id="114" creationId="{B4CEBAFD-99FA-6187-F5E4-DAE9E08B51E4}"/>
          </ac:grpSpMkLst>
        </pc:grpChg>
        <pc:grpChg chg="del mod topLvl">
          <ac:chgData name="Matt Lyle" userId="a96e7d453dd11193" providerId="LiveId" clId="{1464A21F-8B03-48F4-9BAA-B60521160BD0}" dt="2024-11-28T05:54:30.246" v="5925" actId="165"/>
          <ac:grpSpMkLst>
            <pc:docMk/>
            <pc:sldMk cId="1982612248" sldId="375"/>
            <ac:grpSpMk id="121" creationId="{8B30BD9E-CF8C-575C-4EDD-B607FE951D90}"/>
          </ac:grpSpMkLst>
        </pc:grpChg>
        <pc:grpChg chg="del mod topLvl">
          <ac:chgData name="Matt Lyle" userId="a96e7d453dd11193" providerId="LiveId" clId="{1464A21F-8B03-48F4-9BAA-B60521160BD0}" dt="2024-11-28T05:54:30.246" v="5925" actId="165"/>
          <ac:grpSpMkLst>
            <pc:docMk/>
            <pc:sldMk cId="1982612248" sldId="375"/>
            <ac:grpSpMk id="122" creationId="{8D963167-3BF4-B920-1A4D-7CB7B04AD307}"/>
          </ac:grpSpMkLst>
        </pc:grpChg>
      </pc:sldChg>
      <pc:sldChg chg="modSp add mod ord">
        <pc:chgData name="Matt Lyle" userId="a96e7d453dd11193" providerId="LiveId" clId="{1464A21F-8B03-48F4-9BAA-B60521160BD0}" dt="2024-11-28T06:41:59.174" v="6441"/>
        <pc:sldMkLst>
          <pc:docMk/>
          <pc:sldMk cId="1495832257" sldId="376"/>
        </pc:sldMkLst>
        <pc:spChg chg="mod">
          <ac:chgData name="Matt Lyle" userId="a96e7d453dd11193" providerId="LiveId" clId="{1464A21F-8B03-48F4-9BAA-B60521160BD0}" dt="2024-11-28T06:41:59.174" v="6441"/>
          <ac:spMkLst>
            <pc:docMk/>
            <pc:sldMk cId="1495832257" sldId="376"/>
            <ac:spMk id="3" creationId="{D5383966-9903-5617-58DE-911DE6B1B7ED}"/>
          </ac:spMkLst>
        </pc:spChg>
      </pc:sldChg>
      <pc:sldChg chg="addSp delSp modSp add mod ord modTransition modAnim">
        <pc:chgData name="Matt Lyle" userId="a96e7d453dd11193" providerId="LiveId" clId="{1464A21F-8B03-48F4-9BAA-B60521160BD0}" dt="2024-11-30T03:15:26.726" v="9679" actId="1076"/>
        <pc:sldMkLst>
          <pc:docMk/>
          <pc:sldMk cId="2300464985" sldId="377"/>
        </pc:sldMkLst>
        <pc:spChg chg="add mod">
          <ac:chgData name="Matt Lyle" userId="a96e7d453dd11193" providerId="LiveId" clId="{1464A21F-8B03-48F4-9BAA-B60521160BD0}" dt="2024-11-28T06:16:11.817" v="6163" actId="1076"/>
          <ac:spMkLst>
            <pc:docMk/>
            <pc:sldMk cId="2300464985" sldId="377"/>
            <ac:spMk id="2" creationId="{F272D320-0965-8CD5-0C28-76AA32494A0C}"/>
          </ac:spMkLst>
        </pc:spChg>
        <pc:spChg chg="mod">
          <ac:chgData name="Matt Lyle" userId="a96e7d453dd11193" providerId="LiveId" clId="{1464A21F-8B03-48F4-9BAA-B60521160BD0}" dt="2024-11-30T02:00:46.154" v="9466" actId="1076"/>
          <ac:spMkLst>
            <pc:docMk/>
            <pc:sldMk cId="2300464985" sldId="377"/>
            <ac:spMk id="4" creationId="{48B727C6-E308-4D7C-522B-1291BF041AA2}"/>
          </ac:spMkLst>
        </pc:spChg>
        <pc:spChg chg="mod">
          <ac:chgData name="Matt Lyle" userId="a96e7d453dd11193" providerId="LiveId" clId="{1464A21F-8B03-48F4-9BAA-B60521160BD0}" dt="2024-11-30T01:55:39.621" v="8896" actId="313"/>
          <ac:spMkLst>
            <pc:docMk/>
            <pc:sldMk cId="2300464985" sldId="377"/>
            <ac:spMk id="8" creationId="{EB3EDB7A-74CF-3554-E047-94B781400C40}"/>
          </ac:spMkLst>
        </pc:spChg>
        <pc:spChg chg="mod">
          <ac:chgData name="Matt Lyle" userId="a96e7d453dd11193" providerId="LiveId" clId="{1464A21F-8B03-48F4-9BAA-B60521160BD0}" dt="2024-11-30T01:55:39.800" v="8897" actId="313"/>
          <ac:spMkLst>
            <pc:docMk/>
            <pc:sldMk cId="2300464985" sldId="377"/>
            <ac:spMk id="9" creationId="{547C929D-38A6-CBCA-5F4E-43F082501122}"/>
          </ac:spMkLst>
        </pc:spChg>
        <pc:spChg chg="mod">
          <ac:chgData name="Matt Lyle" userId="a96e7d453dd11193" providerId="LiveId" clId="{1464A21F-8B03-48F4-9BAA-B60521160BD0}" dt="2024-11-30T01:55:39.983" v="8898" actId="313"/>
          <ac:spMkLst>
            <pc:docMk/>
            <pc:sldMk cId="2300464985" sldId="377"/>
            <ac:spMk id="10" creationId="{0DE86F30-7E3D-11CE-E4CB-54E3E76EB2E6}"/>
          </ac:spMkLst>
        </pc:spChg>
        <pc:spChg chg="mod">
          <ac:chgData name="Matt Lyle" userId="a96e7d453dd11193" providerId="LiveId" clId="{1464A21F-8B03-48F4-9BAA-B60521160BD0}" dt="2024-11-30T01:55:40.186" v="8899" actId="313"/>
          <ac:spMkLst>
            <pc:docMk/>
            <pc:sldMk cId="2300464985" sldId="377"/>
            <ac:spMk id="11" creationId="{6925C6B9-773A-F060-DAEF-B8897D78DD26}"/>
          </ac:spMkLst>
        </pc:spChg>
        <pc:spChg chg="mod">
          <ac:chgData name="Matt Lyle" userId="a96e7d453dd11193" providerId="LiveId" clId="{1464A21F-8B03-48F4-9BAA-B60521160BD0}" dt="2024-11-30T01:55:45.914" v="8916" actId="313"/>
          <ac:spMkLst>
            <pc:docMk/>
            <pc:sldMk cId="2300464985" sldId="377"/>
            <ac:spMk id="13" creationId="{DAEB011D-569D-FDB8-C0C5-104B4739EB32}"/>
          </ac:spMkLst>
        </pc:spChg>
        <pc:spChg chg="mod">
          <ac:chgData name="Matt Lyle" userId="a96e7d453dd11193" providerId="LiveId" clId="{1464A21F-8B03-48F4-9BAA-B60521160BD0}" dt="2024-11-30T01:55:43.054" v="8912" actId="313"/>
          <ac:spMkLst>
            <pc:docMk/>
            <pc:sldMk cId="2300464985" sldId="377"/>
            <ac:spMk id="18" creationId="{87F52969-5A0A-35B0-D32D-2BC494D98A7E}"/>
          </ac:spMkLst>
        </pc:spChg>
        <pc:spChg chg="mod">
          <ac:chgData name="Matt Lyle" userId="a96e7d453dd11193" providerId="LiveId" clId="{1464A21F-8B03-48F4-9BAA-B60521160BD0}" dt="2024-11-30T01:55:43.709" v="8913" actId="313"/>
          <ac:spMkLst>
            <pc:docMk/>
            <pc:sldMk cId="2300464985" sldId="377"/>
            <ac:spMk id="19" creationId="{ADBA9EB1-65A1-3194-7185-087A1B5D59B3}"/>
          </ac:spMkLst>
        </pc:spChg>
        <pc:spChg chg="mod">
          <ac:chgData name="Matt Lyle" userId="a96e7d453dd11193" providerId="LiveId" clId="{1464A21F-8B03-48F4-9BAA-B60521160BD0}" dt="2024-11-30T01:55:44.283" v="8914" actId="313"/>
          <ac:spMkLst>
            <pc:docMk/>
            <pc:sldMk cId="2300464985" sldId="377"/>
            <ac:spMk id="20" creationId="{2E86001A-21A7-3963-2F3C-790A5257441D}"/>
          </ac:spMkLst>
        </pc:spChg>
        <pc:spChg chg="mod">
          <ac:chgData name="Matt Lyle" userId="a96e7d453dd11193" providerId="LiveId" clId="{1464A21F-8B03-48F4-9BAA-B60521160BD0}" dt="2024-11-30T01:55:45.018" v="8915" actId="313"/>
          <ac:spMkLst>
            <pc:docMk/>
            <pc:sldMk cId="2300464985" sldId="377"/>
            <ac:spMk id="21" creationId="{36226A10-C9A7-F4BC-1F3F-978DC519E9F7}"/>
          </ac:spMkLst>
        </pc:spChg>
        <pc:spChg chg="mod">
          <ac:chgData name="Matt Lyle" userId="a96e7d453dd11193" providerId="LiveId" clId="{1464A21F-8B03-48F4-9BAA-B60521160BD0}" dt="2024-11-30T02:01:21.517" v="9528" actId="1036"/>
          <ac:spMkLst>
            <pc:docMk/>
            <pc:sldMk cId="2300464985" sldId="377"/>
            <ac:spMk id="22" creationId="{86296C9E-E1CE-2027-EB00-8A6117A53D8B}"/>
          </ac:spMkLst>
        </pc:spChg>
        <pc:spChg chg="mod">
          <ac:chgData name="Matt Lyle" userId="a96e7d453dd11193" providerId="LiveId" clId="{1464A21F-8B03-48F4-9BAA-B60521160BD0}" dt="2024-11-30T02:01:21.517" v="9528" actId="1036"/>
          <ac:spMkLst>
            <pc:docMk/>
            <pc:sldMk cId="2300464985" sldId="377"/>
            <ac:spMk id="23" creationId="{E3FAD8FE-718E-24A8-51B7-19B43CCB07BE}"/>
          </ac:spMkLst>
        </pc:spChg>
        <pc:spChg chg="mod">
          <ac:chgData name="Matt Lyle" userId="a96e7d453dd11193" providerId="LiveId" clId="{1464A21F-8B03-48F4-9BAA-B60521160BD0}" dt="2024-11-30T02:01:21.517" v="9528" actId="1036"/>
          <ac:spMkLst>
            <pc:docMk/>
            <pc:sldMk cId="2300464985" sldId="377"/>
            <ac:spMk id="24" creationId="{5FEB60E8-33F6-9335-8313-C9DB8A176E61}"/>
          </ac:spMkLst>
        </pc:spChg>
        <pc:spChg chg="mod">
          <ac:chgData name="Matt Lyle" userId="a96e7d453dd11193" providerId="LiveId" clId="{1464A21F-8B03-48F4-9BAA-B60521160BD0}" dt="2024-11-30T02:01:21.517" v="9528" actId="1036"/>
          <ac:spMkLst>
            <pc:docMk/>
            <pc:sldMk cId="2300464985" sldId="377"/>
            <ac:spMk id="26" creationId="{660FAB9F-188E-F066-6133-74400070AF64}"/>
          </ac:spMkLst>
        </pc:spChg>
        <pc:spChg chg="mod">
          <ac:chgData name="Matt Lyle" userId="a96e7d453dd11193" providerId="LiveId" clId="{1464A21F-8B03-48F4-9BAA-B60521160BD0}" dt="2024-11-30T01:55:41.157" v="8904" actId="313"/>
          <ac:spMkLst>
            <pc:docMk/>
            <pc:sldMk cId="2300464985" sldId="377"/>
            <ac:spMk id="28" creationId="{19BC56A4-6CB8-555C-E4D0-BD55A7BBF398}"/>
          </ac:spMkLst>
        </pc:spChg>
        <pc:spChg chg="mod">
          <ac:chgData name="Matt Lyle" userId="a96e7d453dd11193" providerId="LiveId" clId="{1464A21F-8B03-48F4-9BAA-B60521160BD0}" dt="2024-11-30T01:55:41.363" v="8905" actId="313"/>
          <ac:spMkLst>
            <pc:docMk/>
            <pc:sldMk cId="2300464985" sldId="377"/>
            <ac:spMk id="33" creationId="{41FF8BDD-ED71-0C2F-B25B-6730534CA862}"/>
          </ac:spMkLst>
        </pc:spChg>
        <pc:spChg chg="mod">
          <ac:chgData name="Matt Lyle" userId="a96e7d453dd11193" providerId="LiveId" clId="{1464A21F-8B03-48F4-9BAA-B60521160BD0}" dt="2024-11-30T01:55:41.549" v="8906" actId="313"/>
          <ac:spMkLst>
            <pc:docMk/>
            <pc:sldMk cId="2300464985" sldId="377"/>
            <ac:spMk id="34" creationId="{8BBB3FE4-4D98-E2B0-9607-3BA994BD793F}"/>
          </ac:spMkLst>
        </pc:spChg>
        <pc:spChg chg="mod">
          <ac:chgData name="Matt Lyle" userId="a96e7d453dd11193" providerId="LiveId" clId="{1464A21F-8B03-48F4-9BAA-B60521160BD0}" dt="2024-11-30T01:55:41.735" v="8907" actId="313"/>
          <ac:spMkLst>
            <pc:docMk/>
            <pc:sldMk cId="2300464985" sldId="377"/>
            <ac:spMk id="35" creationId="{F37A88EA-D8D5-D526-3A04-F6E9C34A87AD}"/>
          </ac:spMkLst>
        </pc:spChg>
        <pc:spChg chg="mod">
          <ac:chgData name="Matt Lyle" userId="a96e7d453dd11193" providerId="LiveId" clId="{1464A21F-8B03-48F4-9BAA-B60521160BD0}" dt="2024-11-30T01:55:40.367" v="8900" actId="313"/>
          <ac:spMkLst>
            <pc:docMk/>
            <pc:sldMk cId="2300464985" sldId="377"/>
            <ac:spMk id="36" creationId="{B76C88CC-306B-4F5E-8F12-7C1CC6323EFB}"/>
          </ac:spMkLst>
        </pc:spChg>
        <pc:spChg chg="mod">
          <ac:chgData name="Matt Lyle" userId="a96e7d453dd11193" providerId="LiveId" clId="{1464A21F-8B03-48F4-9BAA-B60521160BD0}" dt="2024-11-30T01:55:40.552" v="8901" actId="313"/>
          <ac:spMkLst>
            <pc:docMk/>
            <pc:sldMk cId="2300464985" sldId="377"/>
            <ac:spMk id="38" creationId="{C9AD3127-7FB7-DD0A-1D46-B72D80E29DD0}"/>
          </ac:spMkLst>
        </pc:spChg>
        <pc:spChg chg="mod">
          <ac:chgData name="Matt Lyle" userId="a96e7d453dd11193" providerId="LiveId" clId="{1464A21F-8B03-48F4-9BAA-B60521160BD0}" dt="2024-11-30T01:55:40.765" v="8902" actId="313"/>
          <ac:spMkLst>
            <pc:docMk/>
            <pc:sldMk cId="2300464985" sldId="377"/>
            <ac:spMk id="39" creationId="{1C3E1864-8BD1-F7C0-4E3B-1F42B536ACF1}"/>
          </ac:spMkLst>
        </pc:spChg>
        <pc:spChg chg="mod">
          <ac:chgData name="Matt Lyle" userId="a96e7d453dd11193" providerId="LiveId" clId="{1464A21F-8B03-48F4-9BAA-B60521160BD0}" dt="2024-11-30T02:00:46.154" v="9466" actId="1076"/>
          <ac:spMkLst>
            <pc:docMk/>
            <pc:sldMk cId="2300464985" sldId="377"/>
            <ac:spMk id="40" creationId="{C0B49A73-AA69-5EDD-2463-F737F8BB7D4B}"/>
          </ac:spMkLst>
        </pc:spChg>
        <pc:spChg chg="mod">
          <ac:chgData name="Matt Lyle" userId="a96e7d453dd11193" providerId="LiveId" clId="{1464A21F-8B03-48F4-9BAA-B60521160BD0}" dt="2024-11-30T01:55:40.953" v="8903" actId="313"/>
          <ac:spMkLst>
            <pc:docMk/>
            <pc:sldMk cId="2300464985" sldId="377"/>
            <ac:spMk id="44" creationId="{AA9A7024-974D-917C-98BC-B81EF8C87E1D}"/>
          </ac:spMkLst>
        </pc:spChg>
        <pc:spChg chg="mod">
          <ac:chgData name="Matt Lyle" userId="a96e7d453dd11193" providerId="LiveId" clId="{1464A21F-8B03-48F4-9BAA-B60521160BD0}" dt="2024-11-30T02:00:46.154" v="9466" actId="1076"/>
          <ac:spMkLst>
            <pc:docMk/>
            <pc:sldMk cId="2300464985" sldId="377"/>
            <ac:spMk id="45" creationId="{FDA64568-AD01-C814-3721-B203CC0DD4A0}"/>
          </ac:spMkLst>
        </pc:spChg>
        <pc:spChg chg="mod">
          <ac:chgData name="Matt Lyle" userId="a96e7d453dd11193" providerId="LiveId" clId="{1464A21F-8B03-48F4-9BAA-B60521160BD0}" dt="2024-11-30T01:55:46.557" v="8917" actId="313"/>
          <ac:spMkLst>
            <pc:docMk/>
            <pc:sldMk cId="2300464985" sldId="377"/>
            <ac:spMk id="49" creationId="{2CB1A8E8-9986-54DA-0F52-2096EF450DB7}"/>
          </ac:spMkLst>
        </pc:spChg>
        <pc:spChg chg="mod">
          <ac:chgData name="Matt Lyle" userId="a96e7d453dd11193" providerId="LiveId" clId="{1464A21F-8B03-48F4-9BAA-B60521160BD0}" dt="2024-11-30T01:55:47.128" v="8918" actId="313"/>
          <ac:spMkLst>
            <pc:docMk/>
            <pc:sldMk cId="2300464985" sldId="377"/>
            <ac:spMk id="50" creationId="{8EE7207D-AE0C-FDDE-3C6F-1C0254DB1718}"/>
          </ac:spMkLst>
        </pc:spChg>
        <pc:spChg chg="mod">
          <ac:chgData name="Matt Lyle" userId="a96e7d453dd11193" providerId="LiveId" clId="{1464A21F-8B03-48F4-9BAA-B60521160BD0}" dt="2024-11-30T01:59:27.887" v="9313" actId="313"/>
          <ac:spMkLst>
            <pc:docMk/>
            <pc:sldMk cId="2300464985" sldId="377"/>
            <ac:spMk id="55" creationId="{4EB6D337-228A-2504-73DA-B5945CA5402B}"/>
          </ac:spMkLst>
        </pc:spChg>
        <pc:spChg chg="add mod">
          <ac:chgData name="Matt Lyle" userId="a96e7d453dd11193" providerId="LiveId" clId="{1464A21F-8B03-48F4-9BAA-B60521160BD0}" dt="2024-11-30T03:15:26.726" v="9679" actId="1076"/>
          <ac:spMkLst>
            <pc:docMk/>
            <pc:sldMk cId="2300464985" sldId="377"/>
            <ac:spMk id="65" creationId="{91A9AABF-4C72-77F1-3AD6-266508ED9A7C}"/>
          </ac:spMkLst>
        </pc:spChg>
        <pc:spChg chg="add mod">
          <ac:chgData name="Matt Lyle" userId="a96e7d453dd11193" providerId="LiveId" clId="{1464A21F-8B03-48F4-9BAA-B60521160BD0}" dt="2024-11-28T06:21:36.843" v="6317" actId="14100"/>
          <ac:spMkLst>
            <pc:docMk/>
            <pc:sldMk cId="2300464985" sldId="377"/>
            <ac:spMk id="70" creationId="{497FA764-329B-2E93-F2B8-2B38172562F1}"/>
          </ac:spMkLst>
        </pc:spChg>
        <pc:spChg chg="add mod">
          <ac:chgData name="Matt Lyle" userId="a96e7d453dd11193" providerId="LiveId" clId="{1464A21F-8B03-48F4-9BAA-B60521160BD0}" dt="2024-11-28T06:26:25.169" v="6367" actId="1037"/>
          <ac:spMkLst>
            <pc:docMk/>
            <pc:sldMk cId="2300464985" sldId="377"/>
            <ac:spMk id="75" creationId="{E2815103-FE8E-D225-5D3C-1010DC42EF0B}"/>
          </ac:spMkLst>
        </pc:spChg>
        <pc:spChg chg="mod">
          <ac:chgData name="Matt Lyle" userId="a96e7d453dd11193" providerId="LiveId" clId="{1464A21F-8B03-48F4-9BAA-B60521160BD0}" dt="2024-11-30T02:01:43.990" v="9532" actId="20577"/>
          <ac:spMkLst>
            <pc:docMk/>
            <pc:sldMk cId="2300464985" sldId="377"/>
            <ac:spMk id="80" creationId="{DE410D10-C844-96B9-4DE4-9157FB5957E7}"/>
          </ac:spMkLst>
        </pc:spChg>
        <pc:spChg chg="mod">
          <ac:chgData name="Matt Lyle" userId="a96e7d453dd11193" providerId="LiveId" clId="{1464A21F-8B03-48F4-9BAA-B60521160BD0}" dt="2024-11-30T02:00:46.154" v="9466" actId="1076"/>
          <ac:spMkLst>
            <pc:docMk/>
            <pc:sldMk cId="2300464985" sldId="377"/>
            <ac:spMk id="82" creationId="{2D51DFCE-799A-DCFF-0B4E-BE2E5FE921E5}"/>
          </ac:spMkLst>
        </pc:spChg>
        <pc:spChg chg="mod">
          <ac:chgData name="Matt Lyle" userId="a96e7d453dd11193" providerId="LiveId" clId="{1464A21F-8B03-48F4-9BAA-B60521160BD0}" dt="2024-11-30T02:00:46.154" v="9466" actId="1076"/>
          <ac:spMkLst>
            <pc:docMk/>
            <pc:sldMk cId="2300464985" sldId="377"/>
            <ac:spMk id="83" creationId="{36BB9387-3B4B-83EE-09D2-A3106DF61072}"/>
          </ac:spMkLst>
        </pc:spChg>
        <pc:spChg chg="mod">
          <ac:chgData name="Matt Lyle" userId="a96e7d453dd11193" providerId="LiveId" clId="{1464A21F-8B03-48F4-9BAA-B60521160BD0}" dt="2024-11-30T02:00:46.154" v="9466" actId="1076"/>
          <ac:spMkLst>
            <pc:docMk/>
            <pc:sldMk cId="2300464985" sldId="377"/>
            <ac:spMk id="84" creationId="{A20038A2-2D81-E716-0628-89724BBBC1A5}"/>
          </ac:spMkLst>
        </pc:spChg>
        <pc:grpChg chg="mod">
          <ac:chgData name="Matt Lyle" userId="a96e7d453dd11193" providerId="LiveId" clId="{1464A21F-8B03-48F4-9BAA-B60521160BD0}" dt="2024-11-30T02:00:46.154" v="9466" actId="1076"/>
          <ac:grpSpMkLst>
            <pc:docMk/>
            <pc:sldMk cId="2300464985" sldId="377"/>
            <ac:grpSpMk id="3" creationId="{532179ED-E429-120F-BE6F-744556D65455}"/>
          </ac:grpSpMkLst>
        </pc:grpChg>
        <pc:grpChg chg="mod">
          <ac:chgData name="Matt Lyle" userId="a96e7d453dd11193" providerId="LiveId" clId="{1464A21F-8B03-48F4-9BAA-B60521160BD0}" dt="2024-11-30T02:00:46.154" v="9466" actId="1076"/>
          <ac:grpSpMkLst>
            <pc:docMk/>
            <pc:sldMk cId="2300464985" sldId="377"/>
            <ac:grpSpMk id="5" creationId="{D5E167E2-A6F1-5861-880C-AF75D75948AB}"/>
          </ac:grpSpMkLst>
        </pc:grpChg>
        <pc:grpChg chg="mod">
          <ac:chgData name="Matt Lyle" userId="a96e7d453dd11193" providerId="LiveId" clId="{1464A21F-8B03-48F4-9BAA-B60521160BD0}" dt="2024-11-30T02:00:46.154" v="9466" actId="1076"/>
          <ac:grpSpMkLst>
            <pc:docMk/>
            <pc:sldMk cId="2300464985" sldId="377"/>
            <ac:grpSpMk id="6" creationId="{E6C4E218-6A50-023B-E569-9860D9139426}"/>
          </ac:grpSpMkLst>
        </pc:grpChg>
        <pc:grpChg chg="mod topLvl">
          <ac:chgData name="Matt Lyle" userId="a96e7d453dd11193" providerId="LiveId" clId="{1464A21F-8B03-48F4-9BAA-B60521160BD0}" dt="2024-11-28T06:16:54.891" v="6168" actId="164"/>
          <ac:grpSpMkLst>
            <pc:docMk/>
            <pc:sldMk cId="2300464985" sldId="377"/>
            <ac:grpSpMk id="7" creationId="{7DEA6A7F-B13B-2DF8-A255-B2DA3E964672}"/>
          </ac:grpSpMkLst>
        </pc:grpChg>
        <pc:grpChg chg="add mod">
          <ac:chgData name="Matt Lyle" userId="a96e7d453dd11193" providerId="LiveId" clId="{1464A21F-8B03-48F4-9BAA-B60521160BD0}" dt="2024-11-30T02:01:28.794" v="9529" actId="1076"/>
          <ac:grpSpMkLst>
            <pc:docMk/>
            <pc:sldMk cId="2300464985" sldId="377"/>
            <ac:grpSpMk id="12" creationId="{C799A636-2D62-4324-BF52-7D1DA1CB9EC9}"/>
          </ac:grpSpMkLst>
        </pc:grpChg>
        <pc:grpChg chg="mod topLvl">
          <ac:chgData name="Matt Lyle" userId="a96e7d453dd11193" providerId="LiveId" clId="{1464A21F-8B03-48F4-9BAA-B60521160BD0}" dt="2024-11-28T06:16:54.891" v="6168" actId="164"/>
          <ac:grpSpMkLst>
            <pc:docMk/>
            <pc:sldMk cId="2300464985" sldId="377"/>
            <ac:grpSpMk id="14" creationId="{F3A2DE4F-FC87-F1E9-F7D1-025FE71AE080}"/>
          </ac:grpSpMkLst>
        </pc:grpChg>
        <pc:grpChg chg="mod topLvl">
          <ac:chgData name="Matt Lyle" userId="a96e7d453dd11193" providerId="LiveId" clId="{1464A21F-8B03-48F4-9BAA-B60521160BD0}" dt="2024-11-28T06:16:54.891" v="6168" actId="164"/>
          <ac:grpSpMkLst>
            <pc:docMk/>
            <pc:sldMk cId="2300464985" sldId="377"/>
            <ac:grpSpMk id="15" creationId="{E0B6FAFF-33AB-F1ED-B74A-1806C619E440}"/>
          </ac:grpSpMkLst>
        </pc:grpChg>
        <pc:grpChg chg="mod topLvl">
          <ac:chgData name="Matt Lyle" userId="a96e7d453dd11193" providerId="LiveId" clId="{1464A21F-8B03-48F4-9BAA-B60521160BD0}" dt="2024-11-28T06:16:54.891" v="6168" actId="164"/>
          <ac:grpSpMkLst>
            <pc:docMk/>
            <pc:sldMk cId="2300464985" sldId="377"/>
            <ac:grpSpMk id="16" creationId="{23C9C22C-67CC-4AEE-7089-A398ABED2512}"/>
          </ac:grpSpMkLst>
        </pc:grpChg>
        <pc:grpChg chg="mod topLvl">
          <ac:chgData name="Matt Lyle" userId="a96e7d453dd11193" providerId="LiveId" clId="{1464A21F-8B03-48F4-9BAA-B60521160BD0}" dt="2024-11-28T06:16:54.891" v="6168" actId="164"/>
          <ac:grpSpMkLst>
            <pc:docMk/>
            <pc:sldMk cId="2300464985" sldId="377"/>
            <ac:grpSpMk id="17" creationId="{EC33CDC5-E749-C402-E220-14D66F312159}"/>
          </ac:grpSpMkLst>
        </pc:grpChg>
        <pc:grpChg chg="add mod">
          <ac:chgData name="Matt Lyle" userId="a96e7d453dd11193" providerId="LiveId" clId="{1464A21F-8B03-48F4-9BAA-B60521160BD0}" dt="2024-11-28T06:16:54.891" v="6168" actId="164"/>
          <ac:grpSpMkLst>
            <pc:docMk/>
            <pc:sldMk cId="2300464985" sldId="377"/>
            <ac:grpSpMk id="60" creationId="{27888A49-FDE1-3B39-B26F-ADEAD2A29091}"/>
          </ac:grpSpMkLst>
        </pc:grpChg>
        <pc:grpChg chg="del">
          <ac:chgData name="Matt Lyle" userId="a96e7d453dd11193" providerId="LiveId" clId="{1464A21F-8B03-48F4-9BAA-B60521160BD0}" dt="2024-11-28T06:16:22.128" v="6164" actId="165"/>
          <ac:grpSpMkLst>
            <pc:docMk/>
            <pc:sldMk cId="2300464985" sldId="377"/>
            <ac:grpSpMk id="65" creationId="{094C5EEB-B09F-E955-7B04-94465355E203}"/>
          </ac:grpSpMkLst>
        </pc:grpChg>
      </pc:sldChg>
      <pc:sldChg chg="addSp delSp modSp new mod modTransition modAnim">
        <pc:chgData name="Matt Lyle" userId="a96e7d453dd11193" providerId="LiveId" clId="{1464A21F-8B03-48F4-9BAA-B60521160BD0}" dt="2024-11-30T06:45:48.280" v="10001" actId="14100"/>
        <pc:sldMkLst>
          <pc:docMk/>
          <pc:sldMk cId="594181663" sldId="378"/>
        </pc:sldMkLst>
        <pc:spChg chg="add mod">
          <ac:chgData name="Matt Lyle" userId="a96e7d453dd11193" providerId="LiveId" clId="{1464A21F-8B03-48F4-9BAA-B60521160BD0}" dt="2024-11-30T06:45:48.280" v="10001" actId="14100"/>
          <ac:spMkLst>
            <pc:docMk/>
            <pc:sldMk cId="594181663" sldId="378"/>
            <ac:spMk id="2" creationId="{5B360512-2564-0279-BC94-8BAD325BC3CA}"/>
          </ac:spMkLst>
        </pc:spChg>
        <pc:spChg chg="del">
          <ac:chgData name="Matt Lyle" userId="a96e7d453dd11193" providerId="LiveId" clId="{1464A21F-8B03-48F4-9BAA-B60521160BD0}" dt="2024-11-28T06:28:41.684" v="6372" actId="478"/>
          <ac:spMkLst>
            <pc:docMk/>
            <pc:sldMk cId="594181663" sldId="378"/>
            <ac:spMk id="2" creationId="{8825E4AF-023A-9356-8B31-1FB47241ED15}"/>
          </ac:spMkLst>
        </pc:spChg>
        <pc:spChg chg="del">
          <ac:chgData name="Matt Lyle" userId="a96e7d453dd11193" providerId="LiveId" clId="{1464A21F-8B03-48F4-9BAA-B60521160BD0}" dt="2024-11-28T06:28:41.684" v="6372" actId="478"/>
          <ac:spMkLst>
            <pc:docMk/>
            <pc:sldMk cId="594181663" sldId="378"/>
            <ac:spMk id="3" creationId="{F4CC3F56-35D1-D61E-7700-F407944C3847}"/>
          </ac:spMkLst>
        </pc:spChg>
        <pc:spChg chg="add mod">
          <ac:chgData name="Matt Lyle" userId="a96e7d453dd11193" providerId="LiveId" clId="{1464A21F-8B03-48F4-9BAA-B60521160BD0}" dt="2024-11-28T06:34:25.398" v="6378" actId="1076"/>
          <ac:spMkLst>
            <pc:docMk/>
            <pc:sldMk cId="594181663" sldId="378"/>
            <ac:spMk id="4" creationId="{49D02B62-4B20-78FB-6D8F-835CB2F93597}"/>
          </ac:spMkLst>
        </pc:spChg>
        <pc:spChg chg="add mod">
          <ac:chgData name="Matt Lyle" userId="a96e7d453dd11193" providerId="LiveId" clId="{1464A21F-8B03-48F4-9BAA-B60521160BD0}" dt="2024-11-28T07:23:02.993" v="6525" actId="20577"/>
          <ac:spMkLst>
            <pc:docMk/>
            <pc:sldMk cId="594181663" sldId="378"/>
            <ac:spMk id="6" creationId="{4EADBD02-ED8E-EA42-E347-192ED90C8CE8}"/>
          </ac:spMkLst>
        </pc:spChg>
      </pc:sldChg>
      <pc:sldChg chg="addSp delSp modSp new mod modTransition setBg">
        <pc:chgData name="Matt Lyle" userId="a96e7d453dd11193" providerId="LiveId" clId="{1464A21F-8B03-48F4-9BAA-B60521160BD0}" dt="2024-11-28T06:56:37.543" v="6482" actId="20577"/>
        <pc:sldMkLst>
          <pc:docMk/>
          <pc:sldMk cId="637568362" sldId="379"/>
        </pc:sldMkLst>
        <pc:spChg chg="add del">
          <ac:chgData name="Matt Lyle" userId="a96e7d453dd11193" providerId="LiveId" clId="{1464A21F-8B03-48F4-9BAA-B60521160BD0}" dt="2024-11-28T06:47:26.031" v="6447" actId="22"/>
          <ac:spMkLst>
            <pc:docMk/>
            <pc:sldMk cId="637568362" sldId="379"/>
            <ac:spMk id="3" creationId="{127DA99C-3616-045A-6540-5C89E9F55839}"/>
          </ac:spMkLst>
        </pc:spChg>
        <pc:spChg chg="add mod">
          <ac:chgData name="Matt Lyle" userId="a96e7d453dd11193" providerId="LiveId" clId="{1464A21F-8B03-48F4-9BAA-B60521160BD0}" dt="2024-11-28T06:52:52.155" v="6464"/>
          <ac:spMkLst>
            <pc:docMk/>
            <pc:sldMk cId="637568362" sldId="379"/>
            <ac:spMk id="10" creationId="{C566DDBB-32B4-C405-BA52-1D7080B86277}"/>
          </ac:spMkLst>
        </pc:spChg>
        <pc:spChg chg="add mod">
          <ac:chgData name="Matt Lyle" userId="a96e7d453dd11193" providerId="LiveId" clId="{1464A21F-8B03-48F4-9BAA-B60521160BD0}" dt="2024-11-28T06:53:00.176" v="6465"/>
          <ac:spMkLst>
            <pc:docMk/>
            <pc:sldMk cId="637568362" sldId="379"/>
            <ac:spMk id="11" creationId="{9283A449-AF9E-F786-28C0-5809529DDA7F}"/>
          </ac:spMkLst>
        </pc:spChg>
        <pc:spChg chg="add del">
          <ac:chgData name="Matt Lyle" userId="a96e7d453dd11193" providerId="LiveId" clId="{1464A21F-8B03-48F4-9BAA-B60521160BD0}" dt="2024-11-28T06:53:18.113" v="6469" actId="478"/>
          <ac:spMkLst>
            <pc:docMk/>
            <pc:sldMk cId="637568362" sldId="379"/>
            <ac:spMk id="13" creationId="{90BB634C-4FC9-2ECE-C1D6-8B0F9288C7B6}"/>
          </ac:spMkLst>
        </pc:spChg>
        <pc:spChg chg="add">
          <ac:chgData name="Matt Lyle" userId="a96e7d453dd11193" providerId="LiveId" clId="{1464A21F-8B03-48F4-9BAA-B60521160BD0}" dt="2024-11-28T06:52:12.739" v="6458" actId="26606"/>
          <ac:spMkLst>
            <pc:docMk/>
            <pc:sldMk cId="637568362" sldId="379"/>
            <ac:spMk id="14" creationId="{F3060C83-F051-4F0E-ABAD-AA0DFC48B218}"/>
          </ac:spMkLst>
        </pc:spChg>
        <pc:spChg chg="add">
          <ac:chgData name="Matt Lyle" userId="a96e7d453dd11193" providerId="LiveId" clId="{1464A21F-8B03-48F4-9BAA-B60521160BD0}" dt="2024-11-28T06:52:12.739" v="6458" actId="26606"/>
          <ac:spMkLst>
            <pc:docMk/>
            <pc:sldMk cId="637568362" sldId="379"/>
            <ac:spMk id="16" creationId="{83C98ABE-055B-441F-B07E-44F97F083C39}"/>
          </ac:spMkLst>
        </pc:spChg>
        <pc:spChg chg="add mod">
          <ac:chgData name="Matt Lyle" userId="a96e7d453dd11193" providerId="LiveId" clId="{1464A21F-8B03-48F4-9BAA-B60521160BD0}" dt="2024-11-28T06:56:37.543" v="6482" actId="20577"/>
          <ac:spMkLst>
            <pc:docMk/>
            <pc:sldMk cId="637568362" sldId="379"/>
            <ac:spMk id="17" creationId="{30CD9FE5-564D-315B-72E2-9B957731F3FA}"/>
          </ac:spMkLst>
        </pc:spChg>
        <pc:spChg chg="add">
          <ac:chgData name="Matt Lyle" userId="a96e7d453dd11193" providerId="LiveId" clId="{1464A21F-8B03-48F4-9BAA-B60521160BD0}" dt="2024-11-28T06:52:12.739" v="6458" actId="26606"/>
          <ac:spMkLst>
            <pc:docMk/>
            <pc:sldMk cId="637568362" sldId="379"/>
            <ac:spMk id="18" creationId="{29FDB030-9B49-4CED-8CCD-4D99382388AC}"/>
          </ac:spMkLst>
        </pc:spChg>
        <pc:spChg chg="add">
          <ac:chgData name="Matt Lyle" userId="a96e7d453dd11193" providerId="LiveId" clId="{1464A21F-8B03-48F4-9BAA-B60521160BD0}" dt="2024-11-28T06:52:12.739" v="6458" actId="26606"/>
          <ac:spMkLst>
            <pc:docMk/>
            <pc:sldMk cId="637568362" sldId="379"/>
            <ac:spMk id="20" creationId="{3783CA14-24A1-485C-8B30-D6A5D87987AD}"/>
          </ac:spMkLst>
        </pc:spChg>
        <pc:spChg chg="add">
          <ac:chgData name="Matt Lyle" userId="a96e7d453dd11193" providerId="LiveId" clId="{1464A21F-8B03-48F4-9BAA-B60521160BD0}" dt="2024-11-28T06:52:12.739" v="6458" actId="26606"/>
          <ac:spMkLst>
            <pc:docMk/>
            <pc:sldMk cId="637568362" sldId="379"/>
            <ac:spMk id="22" creationId="{9A97C86A-04D6-40F7-AE84-31AB43E6A846}"/>
          </ac:spMkLst>
        </pc:spChg>
        <pc:spChg chg="add">
          <ac:chgData name="Matt Lyle" userId="a96e7d453dd11193" providerId="LiveId" clId="{1464A21F-8B03-48F4-9BAA-B60521160BD0}" dt="2024-11-28T06:52:12.739" v="6458" actId="26606"/>
          <ac:spMkLst>
            <pc:docMk/>
            <pc:sldMk cId="637568362" sldId="379"/>
            <ac:spMk id="24" creationId="{FF9F2414-84E8-453E-B1F3-389FDE8192D9}"/>
          </ac:spMkLst>
        </pc:spChg>
        <pc:spChg chg="add">
          <ac:chgData name="Matt Lyle" userId="a96e7d453dd11193" providerId="LiveId" clId="{1464A21F-8B03-48F4-9BAA-B60521160BD0}" dt="2024-11-28T06:52:12.739" v="6458" actId="26606"/>
          <ac:spMkLst>
            <pc:docMk/>
            <pc:sldMk cId="637568362" sldId="379"/>
            <ac:spMk id="26" creationId="{3ECA69A1-7536-43AC-85EF-C7106179F5ED}"/>
          </ac:spMkLst>
        </pc:spChg>
        <pc:picChg chg="add del mod">
          <ac:chgData name="Matt Lyle" userId="a96e7d453dd11193" providerId="LiveId" clId="{1464A21F-8B03-48F4-9BAA-B60521160BD0}" dt="2024-11-28T06:52:01.926" v="6454" actId="478"/>
          <ac:picMkLst>
            <pc:docMk/>
            <pc:sldMk cId="637568362" sldId="379"/>
            <ac:picMk id="5" creationId="{6BC85575-5B69-804D-C586-D8C91C88B49B}"/>
          </ac:picMkLst>
        </pc:picChg>
        <pc:picChg chg="add del mod">
          <ac:chgData name="Matt Lyle" userId="a96e7d453dd11193" providerId="LiveId" clId="{1464A21F-8B03-48F4-9BAA-B60521160BD0}" dt="2024-11-28T06:52:00.990" v="6453" actId="478"/>
          <ac:picMkLst>
            <pc:docMk/>
            <pc:sldMk cId="637568362" sldId="379"/>
            <ac:picMk id="7" creationId="{098E1F7D-4567-7438-2466-6F1306D80569}"/>
          </ac:picMkLst>
        </pc:picChg>
        <pc:picChg chg="add mod">
          <ac:chgData name="Matt Lyle" userId="a96e7d453dd11193" providerId="LiveId" clId="{1464A21F-8B03-48F4-9BAA-B60521160BD0}" dt="2024-11-28T06:52:38.041" v="6463" actId="14100"/>
          <ac:picMkLst>
            <pc:docMk/>
            <pc:sldMk cId="637568362" sldId="379"/>
            <ac:picMk id="9" creationId="{048882F6-9A18-6879-F0F7-4CC1F9E50733}"/>
          </ac:picMkLst>
        </pc:picChg>
      </pc:sldChg>
      <pc:sldChg chg="addSp delSp modSp add mod ord">
        <pc:chgData name="Matt Lyle" userId="a96e7d453dd11193" providerId="LiveId" clId="{1464A21F-8B03-48F4-9BAA-B60521160BD0}" dt="2024-11-28T08:26:15.053" v="6893" actId="14100"/>
        <pc:sldMkLst>
          <pc:docMk/>
          <pc:sldMk cId="2227043587" sldId="380"/>
        </pc:sldMkLst>
        <pc:spChg chg="add del mod">
          <ac:chgData name="Matt Lyle" userId="a96e7d453dd11193" providerId="LiveId" clId="{1464A21F-8B03-48F4-9BAA-B60521160BD0}" dt="2024-11-28T08:25:45.089" v="6874" actId="478"/>
          <ac:spMkLst>
            <pc:docMk/>
            <pc:sldMk cId="2227043587" sldId="380"/>
            <ac:spMk id="4" creationId="{8C019B5C-8922-FB3B-CC9D-3FCB7B8E3277}"/>
          </ac:spMkLst>
        </pc:spChg>
        <pc:spChg chg="add mod">
          <ac:chgData name="Matt Lyle" userId="a96e7d453dd11193" providerId="LiveId" clId="{1464A21F-8B03-48F4-9BAA-B60521160BD0}" dt="2024-11-28T08:26:15.053" v="6893" actId="14100"/>
          <ac:spMkLst>
            <pc:docMk/>
            <pc:sldMk cId="2227043587" sldId="380"/>
            <ac:spMk id="5" creationId="{7F51A542-E34A-BB6E-7011-7EA0597BAAFA}"/>
          </ac:spMkLst>
        </pc:spChg>
        <pc:spChg chg="del mod">
          <ac:chgData name="Matt Lyle" userId="a96e7d453dd11193" providerId="LiveId" clId="{1464A21F-8B03-48F4-9BAA-B60521160BD0}" dt="2024-11-28T08:20:51.948" v="6842" actId="21"/>
          <ac:spMkLst>
            <pc:docMk/>
            <pc:sldMk cId="2227043587" sldId="380"/>
            <ac:spMk id="17" creationId="{8C019B5C-8922-FB3B-CC9D-3FCB7B8E3277}"/>
          </ac:spMkLst>
        </pc:spChg>
        <pc:picChg chg="add mod">
          <ac:chgData name="Matt Lyle" userId="a96e7d453dd11193" providerId="LiveId" clId="{1464A21F-8B03-48F4-9BAA-B60521160BD0}" dt="2024-11-28T08:25:36.953" v="6872" actId="1076"/>
          <ac:picMkLst>
            <pc:docMk/>
            <pc:sldMk cId="2227043587" sldId="380"/>
            <ac:picMk id="3" creationId="{132BDD08-5E50-0BA1-1A0B-26104B20C878}"/>
          </ac:picMkLst>
        </pc:picChg>
        <pc:picChg chg="del">
          <ac:chgData name="Matt Lyle" userId="a96e7d453dd11193" providerId="LiveId" clId="{1464A21F-8B03-48F4-9BAA-B60521160BD0}" dt="2024-11-28T08:20:30.321" v="6834" actId="478"/>
          <ac:picMkLst>
            <pc:docMk/>
            <pc:sldMk cId="2227043587" sldId="380"/>
            <ac:picMk id="9" creationId="{2D807D90-C655-0275-BF99-DC28DCA77550}"/>
          </ac:picMkLst>
        </pc:picChg>
      </pc:sldChg>
      <pc:sldChg chg="add del">
        <pc:chgData name="Matt Lyle" userId="a96e7d453dd11193" providerId="LiveId" clId="{1464A21F-8B03-48F4-9BAA-B60521160BD0}" dt="2024-11-28T08:19:30.560" v="6824" actId="47"/>
        <pc:sldMkLst>
          <pc:docMk/>
          <pc:sldMk cId="2987158907" sldId="380"/>
        </pc:sldMkLst>
      </pc:sldChg>
      <pc:sldChg chg="modSp add mod">
        <pc:chgData name="Matt Lyle" userId="a96e7d453dd11193" providerId="LiveId" clId="{1464A21F-8B03-48F4-9BAA-B60521160BD0}" dt="2024-11-29T12:04:16.503" v="7226" actId="207"/>
        <pc:sldMkLst>
          <pc:docMk/>
          <pc:sldMk cId="4051559422" sldId="381"/>
        </pc:sldMkLst>
        <pc:spChg chg="mod">
          <ac:chgData name="Matt Lyle" userId="a96e7d453dd11193" providerId="LiveId" clId="{1464A21F-8B03-48F4-9BAA-B60521160BD0}" dt="2024-11-29T12:04:16.503" v="7226" actId="207"/>
          <ac:spMkLst>
            <pc:docMk/>
            <pc:sldMk cId="4051559422" sldId="381"/>
            <ac:spMk id="3" creationId="{D26C970B-C44F-367C-6D92-95562128F8FD}"/>
          </ac:spMkLst>
        </pc:spChg>
      </pc:sldChg>
      <pc:sldChg chg="addSp delSp modSp add mod ord delAnim modAnim modNotesTx">
        <pc:chgData name="Matt Lyle" userId="a96e7d453dd11193" providerId="LiveId" clId="{1464A21F-8B03-48F4-9BAA-B60521160BD0}" dt="2024-11-29T12:08:45.079" v="7332" actId="5793"/>
        <pc:sldMkLst>
          <pc:docMk/>
          <pc:sldMk cId="3152310788" sldId="382"/>
        </pc:sldMkLst>
        <pc:picChg chg="del mod">
          <ac:chgData name="Matt Lyle" userId="a96e7d453dd11193" providerId="LiveId" clId="{1464A21F-8B03-48F4-9BAA-B60521160BD0}" dt="2024-11-29T11:49:26.352" v="7096" actId="478"/>
          <ac:picMkLst>
            <pc:docMk/>
            <pc:sldMk cId="3152310788" sldId="382"/>
            <ac:picMk id="5" creationId="{6B9A8114-FC78-6B2D-31CA-D6FBCF84E3C0}"/>
          </ac:picMkLst>
        </pc:picChg>
        <pc:picChg chg="add mod">
          <ac:chgData name="Matt Lyle" userId="a96e7d453dd11193" providerId="LiveId" clId="{1464A21F-8B03-48F4-9BAA-B60521160BD0}" dt="2024-11-29T11:49:42.582" v="7104"/>
          <ac:picMkLst>
            <pc:docMk/>
            <pc:sldMk cId="3152310788" sldId="382"/>
            <ac:picMk id="6" creationId="{0B0ABD73-4BC7-F38F-ED80-9F711743C702}"/>
          </ac:picMkLst>
        </pc:picChg>
        <pc:picChg chg="mod ord">
          <ac:chgData name="Matt Lyle" userId="a96e7d453dd11193" providerId="LiveId" clId="{1464A21F-8B03-48F4-9BAA-B60521160BD0}" dt="2024-11-29T11:58:20.396" v="7194" actId="14100"/>
          <ac:picMkLst>
            <pc:docMk/>
            <pc:sldMk cId="3152310788" sldId="382"/>
            <ac:picMk id="7" creationId="{A7ED8394-BBF5-FCC9-A469-0B0E299F32DB}"/>
          </ac:picMkLst>
        </pc:picChg>
        <pc:picChg chg="add mod">
          <ac:chgData name="Matt Lyle" userId="a96e7d453dd11193" providerId="LiveId" clId="{1464A21F-8B03-48F4-9BAA-B60521160BD0}" dt="2024-11-29T11:55:55.172" v="7105"/>
          <ac:picMkLst>
            <pc:docMk/>
            <pc:sldMk cId="3152310788" sldId="382"/>
            <ac:picMk id="9" creationId="{C8CA2D57-1C63-5903-AF91-AB91C024628F}"/>
          </ac:picMkLst>
        </pc:picChg>
        <pc:picChg chg="add mod">
          <ac:chgData name="Matt Lyle" userId="a96e7d453dd11193" providerId="LiveId" clId="{1464A21F-8B03-48F4-9BAA-B60521160BD0}" dt="2024-11-29T11:58:08.489" v="7126" actId="1076"/>
          <ac:picMkLst>
            <pc:docMk/>
            <pc:sldMk cId="3152310788" sldId="382"/>
            <ac:picMk id="11" creationId="{09DB486F-6710-F942-ABD8-CF1B01094115}"/>
          </ac:picMkLst>
        </pc:picChg>
      </pc:sldChg>
      <pc:sldChg chg="addSp delSp modSp add mod modAnim modNotesTx">
        <pc:chgData name="Matt Lyle" userId="a96e7d453dd11193" providerId="LiveId" clId="{1464A21F-8B03-48F4-9BAA-B60521160BD0}" dt="2024-11-29T12:09:06.493" v="7333"/>
        <pc:sldMkLst>
          <pc:docMk/>
          <pc:sldMk cId="1589967143" sldId="383"/>
        </pc:sldMkLst>
        <pc:picChg chg="add del mod">
          <ac:chgData name="Matt Lyle" userId="a96e7d453dd11193" providerId="LiveId" clId="{1464A21F-8B03-48F4-9BAA-B60521160BD0}" dt="2024-11-29T12:02:42.793" v="7215" actId="478"/>
          <ac:picMkLst>
            <pc:docMk/>
            <pc:sldMk cId="1589967143" sldId="383"/>
            <ac:picMk id="5" creationId="{9E4CC725-EB17-0138-F9B2-E4B0DAE49C27}"/>
          </ac:picMkLst>
        </pc:picChg>
        <pc:picChg chg="add mod">
          <ac:chgData name="Matt Lyle" userId="a96e7d453dd11193" providerId="LiveId" clId="{1464A21F-8B03-48F4-9BAA-B60521160BD0}" dt="2024-11-29T12:09:06.493" v="7333"/>
          <ac:picMkLst>
            <pc:docMk/>
            <pc:sldMk cId="1589967143" sldId="383"/>
            <ac:picMk id="6" creationId="{976E43CB-C599-90E2-2D7F-255E415371F9}"/>
          </ac:picMkLst>
        </pc:picChg>
        <pc:picChg chg="mod">
          <ac:chgData name="Matt Lyle" userId="a96e7d453dd11193" providerId="LiveId" clId="{1464A21F-8B03-48F4-9BAA-B60521160BD0}" dt="2024-11-29T11:59:26.729" v="7196" actId="1035"/>
          <ac:picMkLst>
            <pc:docMk/>
            <pc:sldMk cId="1589967143" sldId="383"/>
            <ac:picMk id="7" creationId="{4D97AF1C-3AE7-BF37-BDBA-E6F9300E5033}"/>
          </ac:picMkLst>
        </pc:picChg>
      </pc:sldChg>
      <pc:sldChg chg="add del">
        <pc:chgData name="Matt Lyle" userId="a96e7d453dd11193" providerId="LiveId" clId="{1464A21F-8B03-48F4-9BAA-B60521160BD0}" dt="2024-11-29T11:59:52.167" v="7198" actId="47"/>
        <pc:sldMkLst>
          <pc:docMk/>
          <pc:sldMk cId="1581647845" sldId="384"/>
        </pc:sldMkLst>
      </pc:sldChg>
      <pc:sldChg chg="addSp modSp add mod modAnim">
        <pc:chgData name="Matt Lyle" userId="a96e7d453dd11193" providerId="LiveId" clId="{1464A21F-8B03-48F4-9BAA-B60521160BD0}" dt="2024-11-30T01:24:24.875" v="8454" actId="404"/>
        <pc:sldMkLst>
          <pc:docMk/>
          <pc:sldMk cId="2450999723" sldId="384"/>
        </pc:sldMkLst>
        <pc:spChg chg="add mod">
          <ac:chgData name="Matt Lyle" userId="a96e7d453dd11193" providerId="LiveId" clId="{1464A21F-8B03-48F4-9BAA-B60521160BD0}" dt="2024-11-30T01:14:02.466" v="8068" actId="1036"/>
          <ac:spMkLst>
            <pc:docMk/>
            <pc:sldMk cId="2450999723" sldId="384"/>
            <ac:spMk id="2" creationId="{10988D7D-0994-A0C5-CE9C-A4CFBD3C403E}"/>
          </ac:spMkLst>
        </pc:spChg>
        <pc:spChg chg="mod">
          <ac:chgData name="Matt Lyle" userId="a96e7d453dd11193" providerId="LiveId" clId="{1464A21F-8B03-48F4-9BAA-B60521160BD0}" dt="2024-11-29T12:44:10.954" v="7423" actId="207"/>
          <ac:spMkLst>
            <pc:docMk/>
            <pc:sldMk cId="2450999723" sldId="384"/>
            <ac:spMk id="3" creationId="{9A523C3B-BBDC-C7E2-2BDD-617240AB5C70}"/>
          </ac:spMkLst>
        </pc:spChg>
        <pc:spChg chg="add mod ord">
          <ac:chgData name="Matt Lyle" userId="a96e7d453dd11193" providerId="LiveId" clId="{1464A21F-8B03-48F4-9BAA-B60521160BD0}" dt="2024-11-30T01:23:37.426" v="8439" actId="167"/>
          <ac:spMkLst>
            <pc:docMk/>
            <pc:sldMk cId="2450999723" sldId="384"/>
            <ac:spMk id="5" creationId="{9B6C974E-FF30-786D-FE81-7AC69EF81697}"/>
          </ac:spMkLst>
        </pc:spChg>
        <pc:spChg chg="add mod ord">
          <ac:chgData name="Matt Lyle" userId="a96e7d453dd11193" providerId="LiveId" clId="{1464A21F-8B03-48F4-9BAA-B60521160BD0}" dt="2024-11-30T01:24:24.875" v="8454" actId="404"/>
          <ac:spMkLst>
            <pc:docMk/>
            <pc:sldMk cId="2450999723" sldId="384"/>
            <ac:spMk id="6" creationId="{1455D294-AB9A-BE3E-0901-555FBEAEB0E2}"/>
          </ac:spMkLst>
        </pc:spChg>
      </pc:sldChg>
      <pc:sldChg chg="addSp delSp modSp new mod modTransition setBg modNotesTx">
        <pc:chgData name="Matt Lyle" userId="a96e7d453dd11193" providerId="LiveId" clId="{1464A21F-8B03-48F4-9BAA-B60521160BD0}" dt="2024-11-29T12:59:18.527" v="7449"/>
        <pc:sldMkLst>
          <pc:docMk/>
          <pc:sldMk cId="3083986630" sldId="385"/>
        </pc:sldMkLst>
        <pc:spChg chg="del">
          <ac:chgData name="Matt Lyle" userId="a96e7d453dd11193" providerId="LiveId" clId="{1464A21F-8B03-48F4-9BAA-B60521160BD0}" dt="2024-11-29T12:41:16.723" v="7414" actId="478"/>
          <ac:spMkLst>
            <pc:docMk/>
            <pc:sldMk cId="3083986630" sldId="385"/>
            <ac:spMk id="2" creationId="{676AB514-5A64-7AB7-21E1-12AE774746A8}"/>
          </ac:spMkLst>
        </pc:spChg>
        <pc:spChg chg="del">
          <ac:chgData name="Matt Lyle" userId="a96e7d453dd11193" providerId="LiveId" clId="{1464A21F-8B03-48F4-9BAA-B60521160BD0}" dt="2024-11-29T12:41:16.723" v="7414" actId="478"/>
          <ac:spMkLst>
            <pc:docMk/>
            <pc:sldMk cId="3083986630" sldId="385"/>
            <ac:spMk id="3" creationId="{0974DD58-9A2B-F61D-2C14-55634C80F02F}"/>
          </ac:spMkLst>
        </pc:spChg>
        <pc:spChg chg="add">
          <ac:chgData name="Matt Lyle" userId="a96e7d453dd11193" providerId="LiveId" clId="{1464A21F-8B03-48F4-9BAA-B60521160BD0}" dt="2024-11-29T12:42:40.166" v="7420" actId="26606"/>
          <ac:spMkLst>
            <pc:docMk/>
            <pc:sldMk cId="3083986630" sldId="385"/>
            <ac:spMk id="10" creationId="{42A4FC2C-047E-45A5-965D-8E1E3BF09BC6}"/>
          </ac:spMkLst>
        </pc:spChg>
        <pc:picChg chg="add mod">
          <ac:chgData name="Matt Lyle" userId="a96e7d453dd11193" providerId="LiveId" clId="{1464A21F-8B03-48F4-9BAA-B60521160BD0}" dt="2024-11-29T12:42:40.166" v="7420" actId="26606"/>
          <ac:picMkLst>
            <pc:docMk/>
            <pc:sldMk cId="3083986630" sldId="385"/>
            <ac:picMk id="5" creationId="{3BF5A87B-768E-B7E1-DFC5-29EC9A7179B4}"/>
          </ac:picMkLst>
        </pc:picChg>
      </pc:sldChg>
      <pc:sldChg chg="delSp new del mod">
        <pc:chgData name="Matt Lyle" userId="a96e7d453dd11193" providerId="LiveId" clId="{1464A21F-8B03-48F4-9BAA-B60521160BD0}" dt="2024-11-29T12:59:09.549" v="7447" actId="47"/>
        <pc:sldMkLst>
          <pc:docMk/>
          <pc:sldMk cId="2393609581" sldId="386"/>
        </pc:sldMkLst>
        <pc:spChg chg="del">
          <ac:chgData name="Matt Lyle" userId="a96e7d453dd11193" providerId="LiveId" clId="{1464A21F-8B03-48F4-9BAA-B60521160BD0}" dt="2024-11-29T12:43:06.195" v="7422" actId="478"/>
          <ac:spMkLst>
            <pc:docMk/>
            <pc:sldMk cId="2393609581" sldId="386"/>
            <ac:spMk id="2" creationId="{F7E3CF70-1B46-0F3D-01F4-3AFE295E3A8B}"/>
          </ac:spMkLst>
        </pc:spChg>
        <pc:spChg chg="del">
          <ac:chgData name="Matt Lyle" userId="a96e7d453dd11193" providerId="LiveId" clId="{1464A21F-8B03-48F4-9BAA-B60521160BD0}" dt="2024-11-29T12:43:06.195" v="7422" actId="478"/>
          <ac:spMkLst>
            <pc:docMk/>
            <pc:sldMk cId="2393609581" sldId="386"/>
            <ac:spMk id="3" creationId="{1078DEFC-1346-0E0F-DD83-FA186BDDD45B}"/>
          </ac:spMkLst>
        </pc:spChg>
      </pc:sldChg>
      <pc:sldChg chg="addSp delSp modSp add mod modAnim modNotesTx">
        <pc:chgData name="Matt Lyle" userId="a96e7d453dd11193" providerId="LiveId" clId="{1464A21F-8B03-48F4-9BAA-B60521160BD0}" dt="2024-11-30T15:31:51.595" v="10743"/>
        <pc:sldMkLst>
          <pc:docMk/>
          <pc:sldMk cId="860686905" sldId="387"/>
        </pc:sldMkLst>
        <pc:spChg chg="add mod">
          <ac:chgData name="Matt Lyle" userId="a96e7d453dd11193" providerId="LiveId" clId="{1464A21F-8B03-48F4-9BAA-B60521160BD0}" dt="2024-11-30T15:31:43.509" v="10742"/>
          <ac:spMkLst>
            <pc:docMk/>
            <pc:sldMk cId="860686905" sldId="387"/>
            <ac:spMk id="2" creationId="{F7AC4250-784D-3A9E-CF24-C84780CC05CA}"/>
          </ac:spMkLst>
        </pc:spChg>
        <pc:spChg chg="del">
          <ac:chgData name="Matt Lyle" userId="a96e7d453dd11193" providerId="LiveId" clId="{1464A21F-8B03-48F4-9BAA-B60521160BD0}" dt="2024-11-29T12:58:59.524" v="7446" actId="478"/>
          <ac:spMkLst>
            <pc:docMk/>
            <pc:sldMk cId="860686905" sldId="387"/>
            <ac:spMk id="3" creationId="{9327DF3D-9BF0-DD81-90F5-13B5867CDFD9}"/>
          </ac:spMkLst>
        </pc:spChg>
        <pc:spChg chg="add mod">
          <ac:chgData name="Matt Lyle" userId="a96e7d453dd11193" providerId="LiveId" clId="{1464A21F-8B03-48F4-9BAA-B60521160BD0}" dt="2024-11-29T13:07:45.681" v="7689" actId="313"/>
          <ac:spMkLst>
            <pc:docMk/>
            <pc:sldMk cId="860686905" sldId="387"/>
            <ac:spMk id="6" creationId="{5D47DEE8-33DF-08BE-7CD2-2F055FD53F62}"/>
          </ac:spMkLst>
        </pc:spChg>
      </pc:sldChg>
      <pc:sldChg chg="addSp delSp modSp new mod modTransition setBg modAnim">
        <pc:chgData name="Matt Lyle" userId="a96e7d453dd11193" providerId="LiveId" clId="{1464A21F-8B03-48F4-9BAA-B60521160BD0}" dt="2024-11-29T13:31:48.653" v="7703"/>
        <pc:sldMkLst>
          <pc:docMk/>
          <pc:sldMk cId="941476591" sldId="388"/>
        </pc:sldMkLst>
        <pc:spChg chg="del">
          <ac:chgData name="Matt Lyle" userId="a96e7d453dd11193" providerId="LiveId" clId="{1464A21F-8B03-48F4-9BAA-B60521160BD0}" dt="2024-11-29T13:29:39.040" v="7691" actId="478"/>
          <ac:spMkLst>
            <pc:docMk/>
            <pc:sldMk cId="941476591" sldId="388"/>
            <ac:spMk id="2" creationId="{7215547D-6DCE-B8B7-CFAD-6371D2FBC968}"/>
          </ac:spMkLst>
        </pc:spChg>
        <pc:spChg chg="del">
          <ac:chgData name="Matt Lyle" userId="a96e7d453dd11193" providerId="LiveId" clId="{1464A21F-8B03-48F4-9BAA-B60521160BD0}" dt="2024-11-29T13:29:39.040" v="7691" actId="478"/>
          <ac:spMkLst>
            <pc:docMk/>
            <pc:sldMk cId="941476591" sldId="388"/>
            <ac:spMk id="3" creationId="{A98AF5B1-40FD-5192-C579-61AD4BAD7CB6}"/>
          </ac:spMkLst>
        </pc:spChg>
        <pc:spChg chg="add del">
          <ac:chgData name="Matt Lyle" userId="a96e7d453dd11193" providerId="LiveId" clId="{1464A21F-8B03-48F4-9BAA-B60521160BD0}" dt="2024-11-29T13:31:15.798" v="7696" actId="26606"/>
          <ac:spMkLst>
            <pc:docMk/>
            <pc:sldMk cId="941476591" sldId="388"/>
            <ac:spMk id="9" creationId="{32BC26D8-82FB-445E-AA49-62A77D7C1EE0}"/>
          </ac:spMkLst>
        </pc:spChg>
        <pc:spChg chg="add del">
          <ac:chgData name="Matt Lyle" userId="a96e7d453dd11193" providerId="LiveId" clId="{1464A21F-8B03-48F4-9BAA-B60521160BD0}" dt="2024-11-29T13:31:15.798" v="7696" actId="26606"/>
          <ac:spMkLst>
            <pc:docMk/>
            <pc:sldMk cId="941476591" sldId="388"/>
            <ac:spMk id="11" creationId="{CB44330D-EA18-4254-AA95-EB49948539B8}"/>
          </ac:spMkLst>
        </pc:spChg>
        <pc:picChg chg="add mod">
          <ac:chgData name="Matt Lyle" userId="a96e7d453dd11193" providerId="LiveId" clId="{1464A21F-8B03-48F4-9BAA-B60521160BD0}" dt="2024-11-29T13:31:22.661" v="7699" actId="1076"/>
          <ac:picMkLst>
            <pc:docMk/>
            <pc:sldMk cId="941476591" sldId="388"/>
            <ac:picMk id="4" creationId="{606B8E8B-8DB5-B1BA-5E95-9F809333AD47}"/>
          </ac:picMkLst>
        </pc:picChg>
      </pc:sldChg>
      <pc:sldChg chg="addSp delSp modSp new mod ord modTransition modAnim modNotesTx">
        <pc:chgData name="Matt Lyle" userId="a96e7d453dd11193" providerId="LiveId" clId="{1464A21F-8B03-48F4-9BAA-B60521160BD0}" dt="2024-12-01T00:04:04.811" v="10878" actId="20577"/>
        <pc:sldMkLst>
          <pc:docMk/>
          <pc:sldMk cId="4144393375" sldId="389"/>
        </pc:sldMkLst>
        <pc:spChg chg="del">
          <ac:chgData name="Matt Lyle" userId="a96e7d453dd11193" providerId="LiveId" clId="{1464A21F-8B03-48F4-9BAA-B60521160BD0}" dt="2024-11-29T13:38:49.552" v="7705" actId="478"/>
          <ac:spMkLst>
            <pc:docMk/>
            <pc:sldMk cId="4144393375" sldId="389"/>
            <ac:spMk id="2" creationId="{C33651A4-22A9-D46C-7C33-57D4143E7A54}"/>
          </ac:spMkLst>
        </pc:spChg>
        <pc:spChg chg="del">
          <ac:chgData name="Matt Lyle" userId="a96e7d453dd11193" providerId="LiveId" clId="{1464A21F-8B03-48F4-9BAA-B60521160BD0}" dt="2024-11-29T13:38:49.552" v="7705" actId="478"/>
          <ac:spMkLst>
            <pc:docMk/>
            <pc:sldMk cId="4144393375" sldId="389"/>
            <ac:spMk id="3" creationId="{9EBAF43F-31E8-410F-86AE-E370C395D79C}"/>
          </ac:spMkLst>
        </pc:spChg>
        <pc:spChg chg="add del mod">
          <ac:chgData name="Matt Lyle" userId="a96e7d453dd11193" providerId="LiveId" clId="{1464A21F-8B03-48F4-9BAA-B60521160BD0}" dt="2024-11-29T14:06:07.887" v="7888" actId="478"/>
          <ac:spMkLst>
            <pc:docMk/>
            <pc:sldMk cId="4144393375" sldId="389"/>
            <ac:spMk id="4" creationId="{59048C7B-C4DC-10F8-1737-B5820EB05747}"/>
          </ac:spMkLst>
        </pc:spChg>
        <pc:spChg chg="add del">
          <ac:chgData name="Matt Lyle" userId="a96e7d453dd11193" providerId="LiveId" clId="{1464A21F-8B03-48F4-9BAA-B60521160BD0}" dt="2024-11-29T13:39:53.933" v="7714" actId="11529"/>
          <ac:spMkLst>
            <pc:docMk/>
            <pc:sldMk cId="4144393375" sldId="389"/>
            <ac:spMk id="7" creationId="{66E6F265-ACC0-B1A4-FF82-9A9A7EA59187}"/>
          </ac:spMkLst>
        </pc:spChg>
        <pc:spChg chg="add mod ord">
          <ac:chgData name="Matt Lyle" userId="a96e7d453dd11193" providerId="LiveId" clId="{1464A21F-8B03-48F4-9BAA-B60521160BD0}" dt="2024-11-29T13:41:16.797" v="7734" actId="164"/>
          <ac:spMkLst>
            <pc:docMk/>
            <pc:sldMk cId="4144393375" sldId="389"/>
            <ac:spMk id="8" creationId="{9AC62E60-659F-E04B-AFB3-CEDDF6974A74}"/>
          </ac:spMkLst>
        </pc:spChg>
        <pc:spChg chg="add mod ord">
          <ac:chgData name="Matt Lyle" userId="a96e7d453dd11193" providerId="LiveId" clId="{1464A21F-8B03-48F4-9BAA-B60521160BD0}" dt="2024-11-29T13:41:16.797" v="7734" actId="164"/>
          <ac:spMkLst>
            <pc:docMk/>
            <pc:sldMk cId="4144393375" sldId="389"/>
            <ac:spMk id="9" creationId="{71EDE7E8-FFE9-4D02-AD4F-BBF367A38A54}"/>
          </ac:spMkLst>
        </pc:spChg>
        <pc:spChg chg="add mod">
          <ac:chgData name="Matt Lyle" userId="a96e7d453dd11193" providerId="LiveId" clId="{1464A21F-8B03-48F4-9BAA-B60521160BD0}" dt="2024-11-29T13:40:35.115" v="7724"/>
          <ac:spMkLst>
            <pc:docMk/>
            <pc:sldMk cId="4144393375" sldId="389"/>
            <ac:spMk id="10" creationId="{7DBD93E7-8A11-7B29-F38B-E69666BE94E8}"/>
          </ac:spMkLst>
        </pc:spChg>
        <pc:spChg chg="add del mod">
          <ac:chgData name="Matt Lyle" userId="a96e7d453dd11193" providerId="LiveId" clId="{1464A21F-8B03-48F4-9BAA-B60521160BD0}" dt="2024-11-29T13:41:00.420" v="7732" actId="478"/>
          <ac:spMkLst>
            <pc:docMk/>
            <pc:sldMk cId="4144393375" sldId="389"/>
            <ac:spMk id="11" creationId="{561F76E9-4DA3-8232-7CFA-9E3C77C8263F}"/>
          </ac:spMkLst>
        </pc:spChg>
        <pc:spChg chg="add mod ord">
          <ac:chgData name="Matt Lyle" userId="a96e7d453dd11193" providerId="LiveId" clId="{1464A21F-8B03-48F4-9BAA-B60521160BD0}" dt="2024-11-29T13:41:16.797" v="7734" actId="164"/>
          <ac:spMkLst>
            <pc:docMk/>
            <pc:sldMk cId="4144393375" sldId="389"/>
            <ac:spMk id="12" creationId="{066A41BF-E55D-EEF1-9EB0-238123F1EDCF}"/>
          </ac:spMkLst>
        </pc:spChg>
        <pc:spChg chg="add mod">
          <ac:chgData name="Matt Lyle" userId="a96e7d453dd11193" providerId="LiveId" clId="{1464A21F-8B03-48F4-9BAA-B60521160BD0}" dt="2024-12-01T00:01:37.858" v="10852" actId="1076"/>
          <ac:spMkLst>
            <pc:docMk/>
            <pc:sldMk cId="4144393375" sldId="389"/>
            <ac:spMk id="15" creationId="{498B9DF6-BB4A-1341-36B4-0CD95BEAF0BE}"/>
          </ac:spMkLst>
        </pc:spChg>
        <pc:spChg chg="add mod">
          <ac:chgData name="Matt Lyle" userId="a96e7d453dd11193" providerId="LiveId" clId="{1464A21F-8B03-48F4-9BAA-B60521160BD0}" dt="2024-11-29T13:50:12.021" v="7831" actId="1076"/>
          <ac:spMkLst>
            <pc:docMk/>
            <pc:sldMk cId="4144393375" sldId="389"/>
            <ac:spMk id="16" creationId="{B35AC5FB-CBC8-101C-F8F8-9B56EB9F524E}"/>
          </ac:spMkLst>
        </pc:spChg>
        <pc:spChg chg="add mod">
          <ac:chgData name="Matt Lyle" userId="a96e7d453dd11193" providerId="LiveId" clId="{1464A21F-8B03-48F4-9BAA-B60521160BD0}" dt="2024-12-01T00:03:00.127" v="10875" actId="1076"/>
          <ac:spMkLst>
            <pc:docMk/>
            <pc:sldMk cId="4144393375" sldId="389"/>
            <ac:spMk id="17" creationId="{058272D9-18F0-0550-8D23-4D4A5BB3AEC9}"/>
          </ac:spMkLst>
        </pc:spChg>
        <pc:grpChg chg="add mod">
          <ac:chgData name="Matt Lyle" userId="a96e7d453dd11193" providerId="LiveId" clId="{1464A21F-8B03-48F4-9BAA-B60521160BD0}" dt="2024-11-29T13:41:26.614" v="7735" actId="1076"/>
          <ac:grpSpMkLst>
            <pc:docMk/>
            <pc:sldMk cId="4144393375" sldId="389"/>
            <ac:grpSpMk id="13" creationId="{73A970F7-CD17-2CAC-6835-FCD88C1192BE}"/>
          </ac:grpSpMkLst>
        </pc:grpChg>
        <pc:picChg chg="add mod">
          <ac:chgData name="Matt Lyle" userId="a96e7d453dd11193" providerId="LiveId" clId="{1464A21F-8B03-48F4-9BAA-B60521160BD0}" dt="2024-11-29T13:41:16.797" v="7734" actId="164"/>
          <ac:picMkLst>
            <pc:docMk/>
            <pc:sldMk cId="4144393375" sldId="389"/>
            <ac:picMk id="6" creationId="{3F2D89AE-BFA2-D363-1C9C-2CE0B18B1051}"/>
          </ac:picMkLst>
        </pc:picChg>
      </pc:sldChg>
      <pc:sldChg chg="addSp modSp add mod ord">
        <pc:chgData name="Matt Lyle" userId="a96e7d453dd11193" providerId="LiveId" clId="{1464A21F-8B03-48F4-9BAA-B60521160BD0}" dt="2024-11-29T14:06:03.228" v="7887" actId="1037"/>
        <pc:sldMkLst>
          <pc:docMk/>
          <pc:sldMk cId="3962629178" sldId="390"/>
        </pc:sldMkLst>
        <pc:spChg chg="add mod">
          <ac:chgData name="Matt Lyle" userId="a96e7d453dd11193" providerId="LiveId" clId="{1464A21F-8B03-48F4-9BAA-B60521160BD0}" dt="2024-11-29T14:06:03.228" v="7887" actId="1037"/>
          <ac:spMkLst>
            <pc:docMk/>
            <pc:sldMk cId="3962629178" sldId="390"/>
            <ac:spMk id="2" creationId="{8847151E-2159-D435-7431-4B5BAC3A5DDD}"/>
          </ac:spMkLst>
        </pc:spChg>
        <pc:spChg chg="mod">
          <ac:chgData name="Matt Lyle" userId="a96e7d453dd11193" providerId="LiveId" clId="{1464A21F-8B03-48F4-9BAA-B60521160BD0}" dt="2024-11-29T14:05:27.463" v="7861" actId="2711"/>
          <ac:spMkLst>
            <pc:docMk/>
            <pc:sldMk cId="3962629178" sldId="390"/>
            <ac:spMk id="3" creationId="{F63D15AA-E55E-C0E1-779F-DFF4FFB6E5CE}"/>
          </ac:spMkLst>
        </pc:spChg>
      </pc:sldChg>
      <pc:sldChg chg="addSp delSp modSp add mod modTransition modAnim">
        <pc:chgData name="Matt Lyle" userId="a96e7d453dd11193" providerId="LiveId" clId="{1464A21F-8B03-48F4-9BAA-B60521160BD0}" dt="2024-11-30T01:47:21.905" v="8557" actId="14100"/>
        <pc:sldMkLst>
          <pc:docMk/>
          <pc:sldMk cId="3640141075" sldId="391"/>
        </pc:sldMkLst>
        <pc:spChg chg="add mod">
          <ac:chgData name="Matt Lyle" userId="a96e7d453dd11193" providerId="LiveId" clId="{1464A21F-8B03-48F4-9BAA-B60521160BD0}" dt="2024-11-30T01:21:33.715" v="8134" actId="1036"/>
          <ac:spMkLst>
            <pc:docMk/>
            <pc:sldMk cId="3640141075" sldId="391"/>
            <ac:spMk id="2" creationId="{BB971D06-782A-CE96-86AB-973CF0CFECBB}"/>
          </ac:spMkLst>
        </pc:spChg>
        <pc:spChg chg="mod">
          <ac:chgData name="Matt Lyle" userId="a96e7d453dd11193" providerId="LiveId" clId="{1464A21F-8B03-48F4-9BAA-B60521160BD0}" dt="2024-11-30T01:22:34.435" v="8432" actId="207"/>
          <ac:spMkLst>
            <pc:docMk/>
            <pc:sldMk cId="3640141075" sldId="391"/>
            <ac:spMk id="3" creationId="{F3B5CC59-35E9-23FF-1189-8E67B6489499}"/>
          </ac:spMkLst>
        </pc:spChg>
        <pc:spChg chg="del">
          <ac:chgData name="Matt Lyle" userId="a96e7d453dd11193" providerId="LiveId" clId="{1464A21F-8B03-48F4-9BAA-B60521160BD0}" dt="2024-11-30T01:20:49.520" v="8116" actId="478"/>
          <ac:spMkLst>
            <pc:docMk/>
            <pc:sldMk cId="3640141075" sldId="391"/>
            <ac:spMk id="4" creationId="{27FC88F5-C6B5-356B-61A6-0D12785D99E2}"/>
          </ac:spMkLst>
        </pc:spChg>
        <pc:spChg chg="add del mod">
          <ac:chgData name="Matt Lyle" userId="a96e7d453dd11193" providerId="LiveId" clId="{1464A21F-8B03-48F4-9BAA-B60521160BD0}" dt="2024-11-30T01:16:19.348" v="8105" actId="478"/>
          <ac:spMkLst>
            <pc:docMk/>
            <pc:sldMk cId="3640141075" sldId="391"/>
            <ac:spMk id="5" creationId="{CDE2C7CB-726F-FC22-EEB4-F0DD64BB98FD}"/>
          </ac:spMkLst>
        </pc:spChg>
        <pc:picChg chg="add del mod">
          <ac:chgData name="Matt Lyle" userId="a96e7d453dd11193" providerId="LiveId" clId="{1464A21F-8B03-48F4-9BAA-B60521160BD0}" dt="2024-11-30T01:20:39.199" v="8112" actId="478"/>
          <ac:picMkLst>
            <pc:docMk/>
            <pc:sldMk cId="3640141075" sldId="391"/>
            <ac:picMk id="7" creationId="{0645D544-B843-04CE-9B81-8F504A184FCB}"/>
          </ac:picMkLst>
        </pc:picChg>
        <pc:picChg chg="add mod ord">
          <ac:chgData name="Matt Lyle" userId="a96e7d453dd11193" providerId="LiveId" clId="{1464A21F-8B03-48F4-9BAA-B60521160BD0}" dt="2024-11-30T01:47:21.905" v="8557" actId="14100"/>
          <ac:picMkLst>
            <pc:docMk/>
            <pc:sldMk cId="3640141075" sldId="391"/>
            <ac:picMk id="9" creationId="{D5F6EC18-E991-D777-18C8-42874E08747F}"/>
          </ac:picMkLst>
        </pc:picChg>
      </pc:sldChg>
      <pc:sldChg chg="addSp delSp modSp new mod modNotesTx">
        <pc:chgData name="Matt Lyle" userId="a96e7d453dd11193" providerId="LiveId" clId="{1464A21F-8B03-48F4-9BAA-B60521160BD0}" dt="2024-11-30T01:42:47.008" v="8522" actId="1076"/>
        <pc:sldMkLst>
          <pc:docMk/>
          <pc:sldMk cId="2089273513" sldId="392"/>
        </pc:sldMkLst>
        <pc:spChg chg="del">
          <ac:chgData name="Matt Lyle" userId="a96e7d453dd11193" providerId="LiveId" clId="{1464A21F-8B03-48F4-9BAA-B60521160BD0}" dt="2024-11-30T01:28:47.094" v="8463" actId="478"/>
          <ac:spMkLst>
            <pc:docMk/>
            <pc:sldMk cId="2089273513" sldId="392"/>
            <ac:spMk id="2" creationId="{A4C2CF4F-27F1-37D6-3463-DADE4963BDD0}"/>
          </ac:spMkLst>
        </pc:spChg>
        <pc:spChg chg="del">
          <ac:chgData name="Matt Lyle" userId="a96e7d453dd11193" providerId="LiveId" clId="{1464A21F-8B03-48F4-9BAA-B60521160BD0}" dt="2024-11-30T01:28:47.094" v="8463" actId="478"/>
          <ac:spMkLst>
            <pc:docMk/>
            <pc:sldMk cId="2089273513" sldId="392"/>
            <ac:spMk id="3" creationId="{782A882B-5F28-FED9-D3AC-5BC4CE091986}"/>
          </ac:spMkLst>
        </pc:spChg>
        <pc:spChg chg="add del mod">
          <ac:chgData name="Matt Lyle" userId="a96e7d453dd11193" providerId="LiveId" clId="{1464A21F-8B03-48F4-9BAA-B60521160BD0}" dt="2024-11-30T01:41:05.806" v="8479" actId="478"/>
          <ac:spMkLst>
            <pc:docMk/>
            <pc:sldMk cId="2089273513" sldId="392"/>
            <ac:spMk id="6" creationId="{B5663389-EEC0-DCA8-25AB-85F1303A250D}"/>
          </ac:spMkLst>
        </pc:spChg>
        <pc:picChg chg="add del mod">
          <ac:chgData name="Matt Lyle" userId="a96e7d453dd11193" providerId="LiveId" clId="{1464A21F-8B03-48F4-9BAA-B60521160BD0}" dt="2024-11-30T01:42:27.318" v="8515" actId="478"/>
          <ac:picMkLst>
            <pc:docMk/>
            <pc:sldMk cId="2089273513" sldId="392"/>
            <ac:picMk id="5" creationId="{4A925E0F-24B4-75B3-9D12-04A8550593AB}"/>
          </ac:picMkLst>
        </pc:picChg>
        <pc:picChg chg="add mod">
          <ac:chgData name="Matt Lyle" userId="a96e7d453dd11193" providerId="LiveId" clId="{1464A21F-8B03-48F4-9BAA-B60521160BD0}" dt="2024-11-30T01:42:47.008" v="8522" actId="1076"/>
          <ac:picMkLst>
            <pc:docMk/>
            <pc:sldMk cId="2089273513" sldId="392"/>
            <ac:picMk id="10" creationId="{8EF001A9-9F1F-E02A-FBAC-799188A1283B}"/>
          </ac:picMkLst>
        </pc:picChg>
        <pc:cxnChg chg="add mod">
          <ac:chgData name="Matt Lyle" userId="a96e7d453dd11193" providerId="LiveId" clId="{1464A21F-8B03-48F4-9BAA-B60521160BD0}" dt="2024-11-30T01:41:39.076" v="8514" actId="208"/>
          <ac:cxnSpMkLst>
            <pc:docMk/>
            <pc:sldMk cId="2089273513" sldId="392"/>
            <ac:cxnSpMk id="8" creationId="{BEB7B52D-959A-686C-E62D-D8A57EE28006}"/>
          </ac:cxnSpMkLst>
        </pc:cxnChg>
      </pc:sldChg>
      <pc:sldChg chg="modSp add del mod ord">
        <pc:chgData name="Matt Lyle" userId="a96e7d453dd11193" providerId="LiveId" clId="{1464A21F-8B03-48F4-9BAA-B60521160BD0}" dt="2024-11-30T13:20:41.412" v="10272" actId="47"/>
        <pc:sldMkLst>
          <pc:docMk/>
          <pc:sldMk cId="1837415585" sldId="393"/>
        </pc:sldMkLst>
        <pc:spChg chg="mod">
          <ac:chgData name="Matt Lyle" userId="a96e7d453dd11193" providerId="LiveId" clId="{1464A21F-8B03-48F4-9BAA-B60521160BD0}" dt="2024-11-30T03:40:43.564" v="9690" actId="207"/>
          <ac:spMkLst>
            <pc:docMk/>
            <pc:sldMk cId="1837415585" sldId="393"/>
            <ac:spMk id="3" creationId="{75A94194-4F43-FA23-C0DA-391C3851B5A8}"/>
          </ac:spMkLst>
        </pc:spChg>
      </pc:sldChg>
      <pc:sldChg chg="addSp delSp add del mod addAnim delAnim">
        <pc:chgData name="Matt Lyle" userId="a96e7d453dd11193" providerId="LiveId" clId="{1464A21F-8B03-48F4-9BAA-B60521160BD0}" dt="2024-11-30T02:31:55.665" v="9606" actId="2890"/>
        <pc:sldMkLst>
          <pc:docMk/>
          <pc:sldMk cId="2493732613" sldId="393"/>
        </pc:sldMkLst>
        <pc:spChg chg="add del">
          <ac:chgData name="Matt Lyle" userId="a96e7d453dd11193" providerId="LiveId" clId="{1464A21F-8B03-48F4-9BAA-B60521160BD0}" dt="2024-11-30T02:31:54.443" v="9605" actId="478"/>
          <ac:spMkLst>
            <pc:docMk/>
            <pc:sldMk cId="2493732613" sldId="393"/>
            <ac:spMk id="15" creationId="{12A9AF9C-CB37-F6A7-88BB-4933BD82435D}"/>
          </ac:spMkLst>
        </pc:spChg>
      </pc:sldChg>
      <pc:sldChg chg="addSp delSp modSp new mod modTransition modClrScheme delAnim modAnim chgLayout">
        <pc:chgData name="Matt Lyle" userId="a96e7d453dd11193" providerId="LiveId" clId="{1464A21F-8B03-48F4-9BAA-B60521160BD0}" dt="2024-11-30T13:43:35.283" v="10474"/>
        <pc:sldMkLst>
          <pc:docMk/>
          <pc:sldMk cId="3569954342" sldId="394"/>
        </pc:sldMkLst>
        <pc:spChg chg="add mod">
          <ac:chgData name="Matt Lyle" userId="a96e7d453dd11193" providerId="LiveId" clId="{1464A21F-8B03-48F4-9BAA-B60521160BD0}" dt="2024-11-30T04:05:06.676" v="9765" actId="120"/>
          <ac:spMkLst>
            <pc:docMk/>
            <pc:sldMk cId="3569954342" sldId="394"/>
            <ac:spMk id="3" creationId="{4E841A02-71DD-3B9F-82D9-938480736638}"/>
          </ac:spMkLst>
        </pc:spChg>
        <pc:spChg chg="add mod">
          <ac:chgData name="Matt Lyle" userId="a96e7d453dd11193" providerId="LiveId" clId="{1464A21F-8B03-48F4-9BAA-B60521160BD0}" dt="2024-11-30T04:05:09.478" v="9766" actId="121"/>
          <ac:spMkLst>
            <pc:docMk/>
            <pc:sldMk cId="3569954342" sldId="394"/>
            <ac:spMk id="5" creationId="{1BF72322-9EB9-EBFF-276D-09A7714973E5}"/>
          </ac:spMkLst>
        </pc:spChg>
        <pc:spChg chg="add del mod ord">
          <ac:chgData name="Matt Lyle" userId="a96e7d453dd11193" providerId="LiveId" clId="{1464A21F-8B03-48F4-9BAA-B60521160BD0}" dt="2024-11-30T03:57:26.136" v="9716" actId="478"/>
          <ac:spMkLst>
            <pc:docMk/>
            <pc:sldMk cId="3569954342" sldId="394"/>
            <ac:spMk id="8" creationId="{7D96B18A-7137-54F4-37BF-B18DACC2CB5C}"/>
          </ac:spMkLst>
        </pc:spChg>
        <pc:spChg chg="add del mod">
          <ac:chgData name="Matt Lyle" userId="a96e7d453dd11193" providerId="LiveId" clId="{1464A21F-8B03-48F4-9BAA-B60521160BD0}" dt="2024-11-30T03:59:02.483" v="9739" actId="478"/>
          <ac:spMkLst>
            <pc:docMk/>
            <pc:sldMk cId="3569954342" sldId="394"/>
            <ac:spMk id="9" creationId="{74799DB2-EDCE-6244-4A39-A5EE98A69FF6}"/>
          </ac:spMkLst>
        </pc:spChg>
        <pc:spChg chg="add mod">
          <ac:chgData name="Matt Lyle" userId="a96e7d453dd11193" providerId="LiveId" clId="{1464A21F-8B03-48F4-9BAA-B60521160BD0}" dt="2024-11-30T03:59:40.880" v="9750" actId="164"/>
          <ac:spMkLst>
            <pc:docMk/>
            <pc:sldMk cId="3569954342" sldId="394"/>
            <ac:spMk id="10" creationId="{02A775C2-6FF6-8C35-8350-06E3861AD600}"/>
          </ac:spMkLst>
        </pc:spChg>
        <pc:spChg chg="add mod">
          <ac:chgData name="Matt Lyle" userId="a96e7d453dd11193" providerId="LiveId" clId="{1464A21F-8B03-48F4-9BAA-B60521160BD0}" dt="2024-11-30T03:59:40.880" v="9750" actId="164"/>
          <ac:spMkLst>
            <pc:docMk/>
            <pc:sldMk cId="3569954342" sldId="394"/>
            <ac:spMk id="11" creationId="{F00BB8B3-6507-56C5-ADC4-FE6CEBE7AB5D}"/>
          </ac:spMkLst>
        </pc:spChg>
        <pc:spChg chg="add mod">
          <ac:chgData name="Matt Lyle" userId="a96e7d453dd11193" providerId="LiveId" clId="{1464A21F-8B03-48F4-9BAA-B60521160BD0}" dt="2024-11-30T04:06:09.852" v="9807" actId="1035"/>
          <ac:spMkLst>
            <pc:docMk/>
            <pc:sldMk cId="3569954342" sldId="394"/>
            <ac:spMk id="15" creationId="{CEB16846-3208-1930-1B1E-A863AF4AF175}"/>
          </ac:spMkLst>
        </pc:spChg>
        <pc:grpChg chg="add mod">
          <ac:chgData name="Matt Lyle" userId="a96e7d453dd11193" providerId="LiveId" clId="{1464A21F-8B03-48F4-9BAA-B60521160BD0}" dt="2024-11-30T04:06:46.119" v="9809" actId="1076"/>
          <ac:grpSpMkLst>
            <pc:docMk/>
            <pc:sldMk cId="3569954342" sldId="394"/>
            <ac:grpSpMk id="12" creationId="{27A88B84-A866-51A0-ED24-185947114C0C}"/>
          </ac:grpSpMkLst>
        </pc:grpChg>
        <pc:picChg chg="add mod">
          <ac:chgData name="Matt Lyle" userId="a96e7d453dd11193" providerId="LiveId" clId="{1464A21F-8B03-48F4-9BAA-B60521160BD0}" dt="2024-11-30T13:43:24.006" v="10469" actId="1076"/>
          <ac:picMkLst>
            <pc:docMk/>
            <pc:sldMk cId="3569954342" sldId="394"/>
            <ac:picMk id="7" creationId="{35507CDD-7411-4290-0328-7A9AC499DE93}"/>
          </ac:picMkLst>
        </pc:picChg>
        <pc:picChg chg="add del mod">
          <ac:chgData name="Matt Lyle" userId="a96e7d453dd11193" providerId="LiveId" clId="{1464A21F-8B03-48F4-9BAA-B60521160BD0}" dt="2024-11-30T13:43:10.855" v="10465" actId="478"/>
          <ac:picMkLst>
            <pc:docMk/>
            <pc:sldMk cId="3569954342" sldId="394"/>
            <ac:picMk id="14" creationId="{F8B93768-556C-6D9E-BEBE-0BDA9346F0E4}"/>
          </ac:picMkLst>
        </pc:picChg>
      </pc:sldChg>
      <pc:sldChg chg="add del ord">
        <pc:chgData name="Matt Lyle" userId="a96e7d453dd11193" providerId="LiveId" clId="{1464A21F-8B03-48F4-9BAA-B60521160BD0}" dt="2024-11-30T13:28:13.190" v="10362" actId="47"/>
        <pc:sldMkLst>
          <pc:docMk/>
          <pc:sldMk cId="3934653232" sldId="395"/>
        </pc:sldMkLst>
      </pc:sldChg>
      <pc:sldChg chg="modSp add del mod">
        <pc:chgData name="Matt Lyle" userId="a96e7d453dd11193" providerId="LiveId" clId="{1464A21F-8B03-48F4-9BAA-B60521160BD0}" dt="2024-11-30T10:08:38.438" v="10100" actId="2711"/>
        <pc:sldMkLst>
          <pc:docMk/>
          <pc:sldMk cId="3622722567" sldId="396"/>
        </pc:sldMkLst>
        <pc:spChg chg="mod">
          <ac:chgData name="Matt Lyle" userId="a96e7d453dd11193" providerId="LiveId" clId="{1464A21F-8B03-48F4-9BAA-B60521160BD0}" dt="2024-11-30T10:08:38.438" v="10100" actId="2711"/>
          <ac:spMkLst>
            <pc:docMk/>
            <pc:sldMk cId="3622722567" sldId="396"/>
            <ac:spMk id="3" creationId="{471B96CB-24DA-F14D-8D1A-AE87AEDE004B}"/>
          </ac:spMkLst>
        </pc:spChg>
      </pc:sldChg>
      <pc:sldChg chg="addSp delSp modSp add mod ord addAnim delAnim modAnim">
        <pc:chgData name="Matt Lyle" userId="a96e7d453dd11193" providerId="LiveId" clId="{1464A21F-8B03-48F4-9BAA-B60521160BD0}" dt="2024-11-30T13:31:03.497" v="10365"/>
        <pc:sldMkLst>
          <pc:docMk/>
          <pc:sldMk cId="786825908" sldId="397"/>
        </pc:sldMkLst>
        <pc:spChg chg="mod">
          <ac:chgData name="Matt Lyle" userId="a96e7d453dd11193" providerId="LiveId" clId="{1464A21F-8B03-48F4-9BAA-B60521160BD0}" dt="2024-11-30T06:44:57.757" v="9984" actId="313"/>
          <ac:spMkLst>
            <pc:docMk/>
            <pc:sldMk cId="786825908" sldId="397"/>
            <ac:spMk id="2" creationId="{B7BBDECF-3C80-347D-D7B0-A447859600E7}"/>
          </ac:spMkLst>
        </pc:spChg>
        <pc:spChg chg="add mod">
          <ac:chgData name="Matt Lyle" userId="a96e7d453dd11193" providerId="LiveId" clId="{1464A21F-8B03-48F4-9BAA-B60521160BD0}" dt="2024-11-30T04:14:59.051" v="9859" actId="403"/>
          <ac:spMkLst>
            <pc:docMk/>
            <pc:sldMk cId="786825908" sldId="397"/>
            <ac:spMk id="3" creationId="{35FDE24E-7D2E-11B1-7AFD-A3743FF859B7}"/>
          </ac:spMkLst>
        </pc:spChg>
        <pc:spChg chg="del">
          <ac:chgData name="Matt Lyle" userId="a96e7d453dd11193" providerId="LiveId" clId="{1464A21F-8B03-48F4-9BAA-B60521160BD0}" dt="2024-11-30T04:14:41.519" v="9853" actId="478"/>
          <ac:spMkLst>
            <pc:docMk/>
            <pc:sldMk cId="786825908" sldId="397"/>
            <ac:spMk id="4" creationId="{E23A8C01-77ED-93F7-1040-0117B8A18D84}"/>
          </ac:spMkLst>
        </pc:spChg>
        <pc:spChg chg="add del mod">
          <ac:chgData name="Matt Lyle" userId="a96e7d453dd11193" providerId="LiveId" clId="{1464A21F-8B03-48F4-9BAA-B60521160BD0}" dt="2024-11-30T04:18:25.251" v="9903" actId="478"/>
          <ac:spMkLst>
            <pc:docMk/>
            <pc:sldMk cId="786825908" sldId="397"/>
            <ac:spMk id="5" creationId="{51BF3B16-7DB8-0BAA-1DDA-88AD73F61FC0}"/>
          </ac:spMkLst>
        </pc:spChg>
        <pc:spChg chg="add del mod">
          <ac:chgData name="Matt Lyle" userId="a96e7d453dd11193" providerId="LiveId" clId="{1464A21F-8B03-48F4-9BAA-B60521160BD0}" dt="2024-11-30T04:17:53.703" v="9902" actId="478"/>
          <ac:spMkLst>
            <pc:docMk/>
            <pc:sldMk cId="786825908" sldId="397"/>
            <ac:spMk id="6" creationId="{25B778DE-A0EE-2F0F-3B16-37AC9976AE8C}"/>
          </ac:spMkLst>
        </pc:spChg>
        <pc:spChg chg="add mod">
          <ac:chgData name="Matt Lyle" userId="a96e7d453dd11193" providerId="LiveId" clId="{1464A21F-8B03-48F4-9BAA-B60521160BD0}" dt="2024-11-30T04:20:46.598" v="9939"/>
          <ac:spMkLst>
            <pc:docMk/>
            <pc:sldMk cId="786825908" sldId="397"/>
            <ac:spMk id="7" creationId="{4A802005-6AEE-EFC4-623F-075F87357915}"/>
          </ac:spMkLst>
        </pc:spChg>
        <pc:spChg chg="add mod">
          <ac:chgData name="Matt Lyle" userId="a96e7d453dd11193" providerId="LiveId" clId="{1464A21F-8B03-48F4-9BAA-B60521160BD0}" dt="2024-11-30T04:18:46.769" v="9907" actId="1076"/>
          <ac:spMkLst>
            <pc:docMk/>
            <pc:sldMk cId="786825908" sldId="397"/>
            <ac:spMk id="8" creationId="{B23993A7-1FFE-5C37-DB50-8D9FB83422E0}"/>
          </ac:spMkLst>
        </pc:spChg>
        <pc:spChg chg="add del mod">
          <ac:chgData name="Matt Lyle" userId="a96e7d453dd11193" providerId="LiveId" clId="{1464A21F-8B03-48F4-9BAA-B60521160BD0}" dt="2024-11-30T04:21:47.084" v="9963" actId="22"/>
          <ac:spMkLst>
            <pc:docMk/>
            <pc:sldMk cId="786825908" sldId="397"/>
            <ac:spMk id="10" creationId="{993581FC-FAEC-EA20-6690-D9D6BE21E631}"/>
          </ac:spMkLst>
        </pc:spChg>
        <pc:spChg chg="add mod">
          <ac:chgData name="Matt Lyle" userId="a96e7d453dd11193" providerId="LiveId" clId="{1464A21F-8B03-48F4-9BAA-B60521160BD0}" dt="2024-11-30T04:22:25.109" v="9965"/>
          <ac:spMkLst>
            <pc:docMk/>
            <pc:sldMk cId="786825908" sldId="397"/>
            <ac:spMk id="11" creationId="{C72D9320-62B3-C792-1997-0AE191A4429F}"/>
          </ac:spMkLst>
        </pc:spChg>
      </pc:sldChg>
      <pc:sldChg chg="modSp add mod">
        <pc:chgData name="Matt Lyle" userId="a96e7d453dd11193" providerId="LiveId" clId="{1464A21F-8B03-48F4-9BAA-B60521160BD0}" dt="2024-12-01T00:04:48.164" v="10880" actId="2711"/>
        <pc:sldMkLst>
          <pc:docMk/>
          <pc:sldMk cId="3367071058" sldId="398"/>
        </pc:sldMkLst>
        <pc:spChg chg="mod">
          <ac:chgData name="Matt Lyle" userId="a96e7d453dd11193" providerId="LiveId" clId="{1464A21F-8B03-48F4-9BAA-B60521160BD0}" dt="2024-12-01T00:04:48.164" v="10880" actId="2711"/>
          <ac:spMkLst>
            <pc:docMk/>
            <pc:sldMk cId="3367071058" sldId="398"/>
            <ac:spMk id="3" creationId="{E66381A4-041B-4CCA-89D5-CBCDB7C7316B}"/>
          </ac:spMkLst>
        </pc:spChg>
      </pc:sldChg>
      <pc:sldChg chg="addSp delSp modSp add mod delAnim modAnim">
        <pc:chgData name="Matt Lyle" userId="a96e7d453dd11193" providerId="LiveId" clId="{1464A21F-8B03-48F4-9BAA-B60521160BD0}" dt="2024-11-30T10:10:20.349" v="10103"/>
        <pc:sldMkLst>
          <pc:docMk/>
          <pc:sldMk cId="715653260" sldId="399"/>
        </pc:sldMkLst>
        <pc:spChg chg="del">
          <ac:chgData name="Matt Lyle" userId="a96e7d453dd11193" providerId="LiveId" clId="{1464A21F-8B03-48F4-9BAA-B60521160BD0}" dt="2024-11-30T09:52:43.605" v="10036" actId="478"/>
          <ac:spMkLst>
            <pc:docMk/>
            <pc:sldMk cId="715653260" sldId="399"/>
            <ac:spMk id="2" creationId="{A2E5231A-A242-AE79-1677-57B156A6D3B5}"/>
          </ac:spMkLst>
        </pc:spChg>
        <pc:spChg chg="del">
          <ac:chgData name="Matt Lyle" userId="a96e7d453dd11193" providerId="LiveId" clId="{1464A21F-8B03-48F4-9BAA-B60521160BD0}" dt="2024-11-30T09:52:43.605" v="10036" actId="478"/>
          <ac:spMkLst>
            <pc:docMk/>
            <pc:sldMk cId="715653260" sldId="399"/>
            <ac:spMk id="3" creationId="{D9D93583-4546-41A6-707B-0D416B8175C4}"/>
          </ac:spMkLst>
        </pc:spChg>
        <pc:spChg chg="add mod">
          <ac:chgData name="Matt Lyle" userId="a96e7d453dd11193" providerId="LiveId" clId="{1464A21F-8B03-48F4-9BAA-B60521160BD0}" dt="2024-11-30T09:56:17.776" v="10082" actId="1076"/>
          <ac:spMkLst>
            <pc:docMk/>
            <pc:sldMk cId="715653260" sldId="399"/>
            <ac:spMk id="5" creationId="{22EDA437-7807-B9F6-1A56-145F00E9D19A}"/>
          </ac:spMkLst>
        </pc:spChg>
        <pc:spChg chg="mod">
          <ac:chgData name="Matt Lyle" userId="a96e7d453dd11193" providerId="LiveId" clId="{1464A21F-8B03-48F4-9BAA-B60521160BD0}" dt="2024-11-30T09:53:04.589" v="10046" actId="2711"/>
          <ac:spMkLst>
            <pc:docMk/>
            <pc:sldMk cId="715653260" sldId="399"/>
            <ac:spMk id="7" creationId="{1B9D9702-30AE-093A-D4D5-DD3F02923D7F}"/>
          </ac:spMkLst>
        </pc:spChg>
        <pc:spChg chg="del">
          <ac:chgData name="Matt Lyle" userId="a96e7d453dd11193" providerId="LiveId" clId="{1464A21F-8B03-48F4-9BAA-B60521160BD0}" dt="2024-11-30T09:52:43.605" v="10036" actId="478"/>
          <ac:spMkLst>
            <pc:docMk/>
            <pc:sldMk cId="715653260" sldId="399"/>
            <ac:spMk id="11" creationId="{19EA0E94-B92E-CC39-F8FA-2275781F4781}"/>
          </ac:spMkLst>
        </pc:spChg>
      </pc:sldChg>
      <pc:sldChg chg="addSp delSp modSp add mod delAnim modAnim">
        <pc:chgData name="Matt Lyle" userId="a96e7d453dd11193" providerId="LiveId" clId="{1464A21F-8B03-48F4-9BAA-B60521160BD0}" dt="2024-11-30T11:32:54.055" v="10234"/>
        <pc:sldMkLst>
          <pc:docMk/>
          <pc:sldMk cId="2474690435" sldId="400"/>
        </pc:sldMkLst>
        <pc:spChg chg="mod">
          <ac:chgData name="Matt Lyle" userId="a96e7d453dd11193" providerId="LiveId" clId="{1464A21F-8B03-48F4-9BAA-B60521160BD0}" dt="2024-11-30T10:26:25.489" v="10120" actId="2711"/>
          <ac:spMkLst>
            <pc:docMk/>
            <pc:sldMk cId="2474690435" sldId="400"/>
            <ac:spMk id="3" creationId="{3C95DBB4-1AB6-215F-0F04-A51C059586BD}"/>
          </ac:spMkLst>
        </pc:spChg>
        <pc:spChg chg="add mod">
          <ac:chgData name="Matt Lyle" userId="a96e7d453dd11193" providerId="LiveId" clId="{1464A21F-8B03-48F4-9BAA-B60521160BD0}" dt="2024-11-30T11:32:54.055" v="10234"/>
          <ac:spMkLst>
            <pc:docMk/>
            <pc:sldMk cId="2474690435" sldId="400"/>
            <ac:spMk id="5" creationId="{A89A6394-81E1-42DE-E413-07366A465326}"/>
          </ac:spMkLst>
        </pc:spChg>
        <pc:picChg chg="add del mod">
          <ac:chgData name="Matt Lyle" userId="a96e7d453dd11193" providerId="LiveId" clId="{1464A21F-8B03-48F4-9BAA-B60521160BD0}" dt="2024-11-30T10:11:55.266" v="10110" actId="478"/>
          <ac:picMkLst>
            <pc:docMk/>
            <pc:sldMk cId="2474690435" sldId="400"/>
            <ac:picMk id="2" creationId="{C7D46E9F-ACA9-01A9-F104-0A236911BA1E}"/>
          </ac:picMkLst>
        </pc:picChg>
      </pc:sldChg>
      <pc:sldChg chg="addSp delSp modSp add mod ord modTransition modAnim">
        <pc:chgData name="Matt Lyle" userId="a96e7d453dd11193" providerId="LiveId" clId="{1464A21F-8B03-48F4-9BAA-B60521160BD0}" dt="2024-11-30T13:44:01.282" v="10478" actId="1076"/>
        <pc:sldMkLst>
          <pc:docMk/>
          <pc:sldMk cId="3760084917" sldId="401"/>
        </pc:sldMkLst>
        <pc:spChg chg="mod">
          <ac:chgData name="Matt Lyle" userId="a96e7d453dd11193" providerId="LiveId" clId="{1464A21F-8B03-48F4-9BAA-B60521160BD0}" dt="2024-11-30T11:31:14.454" v="10231" actId="6549"/>
          <ac:spMkLst>
            <pc:docMk/>
            <pc:sldMk cId="3760084917" sldId="401"/>
            <ac:spMk id="3" creationId="{FD181636-5206-2615-F8AA-5C14C0A93F88}"/>
          </ac:spMkLst>
        </pc:spChg>
        <pc:spChg chg="mod">
          <ac:chgData name="Matt Lyle" userId="a96e7d453dd11193" providerId="LiveId" clId="{1464A21F-8B03-48F4-9BAA-B60521160BD0}" dt="2024-11-30T13:41:23.345" v="10443" actId="20577"/>
          <ac:spMkLst>
            <pc:docMk/>
            <pc:sldMk cId="3760084917" sldId="401"/>
            <ac:spMk id="5" creationId="{57B24EE6-408D-CB5E-763A-7EA20AF6761F}"/>
          </ac:spMkLst>
        </pc:spChg>
        <pc:spChg chg="mod">
          <ac:chgData name="Matt Lyle" userId="a96e7d453dd11193" providerId="LiveId" clId="{1464A21F-8B03-48F4-9BAA-B60521160BD0}" dt="2024-11-30T11:26:49.058" v="10129" actId="20577"/>
          <ac:spMkLst>
            <pc:docMk/>
            <pc:sldMk cId="3760084917" sldId="401"/>
            <ac:spMk id="15" creationId="{B41C65FB-EDD3-DE1D-3C50-DD7663A95820}"/>
          </ac:spMkLst>
        </pc:spChg>
        <pc:grpChg chg="mod">
          <ac:chgData name="Matt Lyle" userId="a96e7d453dd11193" providerId="LiveId" clId="{1464A21F-8B03-48F4-9BAA-B60521160BD0}" dt="2024-11-30T11:30:21.493" v="10211" actId="1076"/>
          <ac:grpSpMkLst>
            <pc:docMk/>
            <pc:sldMk cId="3760084917" sldId="401"/>
            <ac:grpSpMk id="12" creationId="{25FC0BDE-4ED9-5368-6D8D-A7C67C06DF6A}"/>
          </ac:grpSpMkLst>
        </pc:grpChg>
        <pc:picChg chg="add mod">
          <ac:chgData name="Matt Lyle" userId="a96e7d453dd11193" providerId="LiveId" clId="{1464A21F-8B03-48F4-9BAA-B60521160BD0}" dt="2024-11-30T13:44:01.282" v="10478" actId="1076"/>
          <ac:picMkLst>
            <pc:docMk/>
            <pc:sldMk cId="3760084917" sldId="401"/>
            <ac:picMk id="2" creationId="{87D95CC1-DA5A-4A9A-A205-52E692710E2F}"/>
          </ac:picMkLst>
        </pc:picChg>
        <pc:picChg chg="del mod">
          <ac:chgData name="Matt Lyle" userId="a96e7d453dd11193" providerId="LiveId" clId="{1464A21F-8B03-48F4-9BAA-B60521160BD0}" dt="2024-11-30T13:43:48.544" v="10475" actId="478"/>
          <ac:picMkLst>
            <pc:docMk/>
            <pc:sldMk cId="3760084917" sldId="401"/>
            <ac:picMk id="7" creationId="{DA58935D-7C70-DCD1-4D8A-29F630D8A995}"/>
          </ac:picMkLst>
        </pc:picChg>
        <pc:picChg chg="del mod">
          <ac:chgData name="Matt Lyle" userId="a96e7d453dd11193" providerId="LiveId" clId="{1464A21F-8B03-48F4-9BAA-B60521160BD0}" dt="2024-11-30T13:42:43.709" v="10460" actId="478"/>
          <ac:picMkLst>
            <pc:docMk/>
            <pc:sldMk cId="3760084917" sldId="401"/>
            <ac:picMk id="14" creationId="{4E974DB1-A17A-CDE6-296F-63B2A6913003}"/>
          </ac:picMkLst>
        </pc:picChg>
      </pc:sldChg>
      <pc:sldChg chg="add del">
        <pc:chgData name="Matt Lyle" userId="a96e7d453dd11193" providerId="LiveId" clId="{1464A21F-8B03-48F4-9BAA-B60521160BD0}" dt="2024-11-30T14:24:19.251" v="10695" actId="47"/>
        <pc:sldMkLst>
          <pc:docMk/>
          <pc:sldMk cId="2694953893" sldId="402"/>
        </pc:sldMkLst>
      </pc:sldChg>
      <pc:sldChg chg="add del">
        <pc:chgData name="Matt Lyle" userId="a96e7d453dd11193" providerId="LiveId" clId="{1464A21F-8B03-48F4-9BAA-B60521160BD0}" dt="2024-11-30T13:23:06.252" v="10281" actId="2890"/>
        <pc:sldMkLst>
          <pc:docMk/>
          <pc:sldMk cId="1771674353" sldId="403"/>
        </pc:sldMkLst>
      </pc:sldChg>
      <pc:sldChg chg="addSp delSp modSp add mod ord">
        <pc:chgData name="Matt Lyle" userId="a96e7d453dd11193" providerId="LiveId" clId="{1464A21F-8B03-48F4-9BAA-B60521160BD0}" dt="2024-11-30T13:24:15.421" v="10308" actId="478"/>
        <pc:sldMkLst>
          <pc:docMk/>
          <pc:sldMk cId="2919585871" sldId="403"/>
        </pc:sldMkLst>
        <pc:spChg chg="mod">
          <ac:chgData name="Matt Lyle" userId="a96e7d453dd11193" providerId="LiveId" clId="{1464A21F-8B03-48F4-9BAA-B60521160BD0}" dt="2024-11-30T13:23:37.090" v="10300" actId="20577"/>
          <ac:spMkLst>
            <pc:docMk/>
            <pc:sldMk cId="2919585871" sldId="403"/>
            <ac:spMk id="2" creationId="{00905C4C-5AB3-F579-55F3-9FA8340DD62A}"/>
          </ac:spMkLst>
        </pc:spChg>
        <pc:spChg chg="add del mod">
          <ac:chgData name="Matt Lyle" userId="a96e7d453dd11193" providerId="LiveId" clId="{1464A21F-8B03-48F4-9BAA-B60521160BD0}" dt="2024-11-30T13:24:15.421" v="10308" actId="478"/>
          <ac:spMkLst>
            <pc:docMk/>
            <pc:sldMk cId="2919585871" sldId="403"/>
            <ac:spMk id="4" creationId="{87919DB1-7F99-107B-105D-311DAD6EC61D}"/>
          </ac:spMkLst>
        </pc:spChg>
        <pc:spChg chg="add del mod">
          <ac:chgData name="Matt Lyle" userId="a96e7d453dd11193" providerId="LiveId" clId="{1464A21F-8B03-48F4-9BAA-B60521160BD0}" dt="2024-11-30T13:24:11.897" v="10306" actId="478"/>
          <ac:spMkLst>
            <pc:docMk/>
            <pc:sldMk cId="2919585871" sldId="403"/>
            <ac:spMk id="9" creationId="{0B89EDEE-ED20-D690-E3E0-96187C12F339}"/>
          </ac:spMkLst>
        </pc:spChg>
        <pc:grpChg chg="del">
          <ac:chgData name="Matt Lyle" userId="a96e7d453dd11193" providerId="LiveId" clId="{1464A21F-8B03-48F4-9BAA-B60521160BD0}" dt="2024-11-30T13:23:47.438" v="10301" actId="478"/>
          <ac:grpSpMkLst>
            <pc:docMk/>
            <pc:sldMk cId="2919585871" sldId="403"/>
            <ac:grpSpMk id="19" creationId="{C11A52C0-0A84-095D-6F16-D1F018783307}"/>
          </ac:grpSpMkLst>
        </pc:grpChg>
        <pc:grpChg chg="del">
          <ac:chgData name="Matt Lyle" userId="a96e7d453dd11193" providerId="LiveId" clId="{1464A21F-8B03-48F4-9BAA-B60521160BD0}" dt="2024-11-30T13:23:49.953" v="10302" actId="478"/>
          <ac:grpSpMkLst>
            <pc:docMk/>
            <pc:sldMk cId="2919585871" sldId="403"/>
            <ac:grpSpMk id="20" creationId="{AF33F27C-E91E-6239-C7A4-35C44E806807}"/>
          </ac:grpSpMkLst>
        </pc:grpChg>
        <pc:picChg chg="add mod">
          <ac:chgData name="Matt Lyle" userId="a96e7d453dd11193" providerId="LiveId" clId="{1464A21F-8B03-48F4-9BAA-B60521160BD0}" dt="2024-11-30T13:23:50.929" v="10303"/>
          <ac:picMkLst>
            <pc:docMk/>
            <pc:sldMk cId="2919585871" sldId="403"/>
            <ac:picMk id="3" creationId="{85D6131B-F9CE-08D1-6EC8-703441EE21B0}"/>
          </ac:picMkLst>
        </pc:picChg>
        <pc:picChg chg="add mod">
          <ac:chgData name="Matt Lyle" userId="a96e7d453dd11193" providerId="LiveId" clId="{1464A21F-8B03-48F4-9BAA-B60521160BD0}" dt="2024-11-30T13:24:06.166" v="10305"/>
          <ac:picMkLst>
            <pc:docMk/>
            <pc:sldMk cId="2919585871" sldId="403"/>
            <ac:picMk id="5" creationId="{161AD809-FD4E-B7D0-85DE-F8C993C273CC}"/>
          </ac:picMkLst>
        </pc:picChg>
        <pc:picChg chg="add mod">
          <ac:chgData name="Matt Lyle" userId="a96e7d453dd11193" providerId="LiveId" clId="{1464A21F-8B03-48F4-9BAA-B60521160BD0}" dt="2024-11-30T13:24:06.166" v="10305"/>
          <ac:picMkLst>
            <pc:docMk/>
            <pc:sldMk cId="2919585871" sldId="403"/>
            <ac:picMk id="6" creationId="{E2FBAB9C-964B-F094-3C3E-27454E0F8B5E}"/>
          </ac:picMkLst>
        </pc:picChg>
        <pc:picChg chg="add mod">
          <ac:chgData name="Matt Lyle" userId="a96e7d453dd11193" providerId="LiveId" clId="{1464A21F-8B03-48F4-9BAA-B60521160BD0}" dt="2024-11-30T13:24:06.166" v="10305"/>
          <ac:picMkLst>
            <pc:docMk/>
            <pc:sldMk cId="2919585871" sldId="403"/>
            <ac:picMk id="8" creationId="{4DA7A8F0-4DE7-E773-9514-1EDF1189122E}"/>
          </ac:picMkLst>
        </pc:picChg>
        <pc:picChg chg="del">
          <ac:chgData name="Matt Lyle" userId="a96e7d453dd11193" providerId="LiveId" clId="{1464A21F-8B03-48F4-9BAA-B60521160BD0}" dt="2024-11-30T13:23:24.783" v="10285" actId="478"/>
          <ac:picMkLst>
            <pc:docMk/>
            <pc:sldMk cId="2919585871" sldId="403"/>
            <ac:picMk id="29" creationId="{D19C7774-6247-571A-BBD8-0DB400C58D2F}"/>
          </ac:picMkLst>
        </pc:picChg>
        <pc:cxnChg chg="del">
          <ac:chgData name="Matt Lyle" userId="a96e7d453dd11193" providerId="LiveId" clId="{1464A21F-8B03-48F4-9BAA-B60521160BD0}" dt="2024-11-30T13:23:49.953" v="10302" actId="478"/>
          <ac:cxnSpMkLst>
            <pc:docMk/>
            <pc:sldMk cId="2919585871" sldId="403"/>
            <ac:cxnSpMk id="25" creationId="{D0B1BAAB-5242-4CEA-4560-C39855098B35}"/>
          </ac:cxnSpMkLst>
        </pc:cxnChg>
      </pc:sldChg>
      <pc:sldChg chg="add del ord">
        <pc:chgData name="Matt Lyle" userId="a96e7d453dd11193" providerId="LiveId" clId="{1464A21F-8B03-48F4-9BAA-B60521160BD0}" dt="2024-11-30T13:22:58.486" v="10279" actId="2890"/>
        <pc:sldMkLst>
          <pc:docMk/>
          <pc:sldMk cId="3221057686" sldId="403"/>
        </pc:sldMkLst>
      </pc:sldChg>
      <pc:sldChg chg="addSp delSp modSp add del mod ord addAnim delAnim modAnim">
        <pc:chgData name="Matt Lyle" userId="a96e7d453dd11193" providerId="LiveId" clId="{1464A21F-8B03-48F4-9BAA-B60521160BD0}" dt="2024-11-30T13:49:31.718" v="10594" actId="47"/>
        <pc:sldMkLst>
          <pc:docMk/>
          <pc:sldMk cId="787326174" sldId="404"/>
        </pc:sldMkLst>
        <pc:spChg chg="add mod">
          <ac:chgData name="Matt Lyle" userId="a96e7d453dd11193" providerId="LiveId" clId="{1464A21F-8B03-48F4-9BAA-B60521160BD0}" dt="2024-11-30T13:35:48.029" v="10381" actId="1076"/>
          <ac:spMkLst>
            <pc:docMk/>
            <pc:sldMk cId="787326174" sldId="404"/>
            <ac:spMk id="2" creationId="{FAAC2368-E01B-753D-99F8-D87F517E9BFB}"/>
          </ac:spMkLst>
        </pc:spChg>
        <pc:spChg chg="add del">
          <ac:chgData name="Matt Lyle" userId="a96e7d453dd11193" providerId="LiveId" clId="{1464A21F-8B03-48F4-9BAA-B60521160BD0}" dt="2024-11-30T13:35:44.589" v="10380" actId="478"/>
          <ac:spMkLst>
            <pc:docMk/>
            <pc:sldMk cId="787326174" sldId="404"/>
            <ac:spMk id="4" creationId="{3BD20ACD-73D3-05B1-9B3B-C61579B87D49}"/>
          </ac:spMkLst>
        </pc:spChg>
      </pc:sldChg>
      <pc:sldChg chg="addSp delSp modSp add mod ord modTransition delAnim modAnim">
        <pc:chgData name="Matt Lyle" userId="a96e7d453dd11193" providerId="LiveId" clId="{1464A21F-8B03-48F4-9BAA-B60521160BD0}" dt="2024-12-01T00:17:53.497" v="10919" actId="1076"/>
        <pc:sldMkLst>
          <pc:docMk/>
          <pc:sldMk cId="579832258" sldId="405"/>
        </pc:sldMkLst>
        <pc:spChg chg="mod">
          <ac:chgData name="Matt Lyle" userId="a96e7d453dd11193" providerId="LiveId" clId="{1464A21F-8B03-48F4-9BAA-B60521160BD0}" dt="2024-11-30T13:49:39.479" v="10596" actId="20577"/>
          <ac:spMkLst>
            <pc:docMk/>
            <pc:sldMk cId="579832258" sldId="405"/>
            <ac:spMk id="3" creationId="{79E43F9C-1E05-E1AF-DFC8-5E186DF71774}"/>
          </ac:spMkLst>
        </pc:spChg>
        <pc:spChg chg="mod">
          <ac:chgData name="Matt Lyle" userId="a96e7d453dd11193" providerId="LiveId" clId="{1464A21F-8B03-48F4-9BAA-B60521160BD0}" dt="2024-11-30T13:49:51.254" v="10599" actId="14100"/>
          <ac:spMkLst>
            <pc:docMk/>
            <pc:sldMk cId="579832258" sldId="405"/>
            <ac:spMk id="5" creationId="{0CFF6DDA-8548-C723-E31A-4174D2739FE0}"/>
          </ac:spMkLst>
        </pc:spChg>
        <pc:spChg chg="del mod">
          <ac:chgData name="Matt Lyle" userId="a96e7d453dd11193" providerId="LiveId" clId="{1464A21F-8B03-48F4-9BAA-B60521160BD0}" dt="2024-12-01T00:15:48.654" v="10882" actId="478"/>
          <ac:spMkLst>
            <pc:docMk/>
            <pc:sldMk cId="579832258" sldId="405"/>
            <ac:spMk id="15" creationId="{EC9EC40D-6FE7-7572-8586-257B7A5E2CAA}"/>
          </ac:spMkLst>
        </pc:spChg>
        <pc:grpChg chg="mod">
          <ac:chgData name="Matt Lyle" userId="a96e7d453dd11193" providerId="LiveId" clId="{1464A21F-8B03-48F4-9BAA-B60521160BD0}" dt="2024-11-30T13:45:29.327" v="10545" actId="1076"/>
          <ac:grpSpMkLst>
            <pc:docMk/>
            <pc:sldMk cId="579832258" sldId="405"/>
            <ac:grpSpMk id="12" creationId="{24E2D513-F894-5515-2E33-6E9E04FCCD1F}"/>
          </ac:grpSpMkLst>
        </pc:grpChg>
        <pc:grpChg chg="add del mod">
          <ac:chgData name="Matt Lyle" userId="a96e7d453dd11193" providerId="LiveId" clId="{1464A21F-8B03-48F4-9BAA-B60521160BD0}" dt="2024-12-01T00:17:25.753" v="10913" actId="165"/>
          <ac:grpSpMkLst>
            <pc:docMk/>
            <pc:sldMk cId="579832258" sldId="405"/>
            <ac:grpSpMk id="18" creationId="{ABE76536-DB05-8F00-382B-B3632A5E78B9}"/>
          </ac:grpSpMkLst>
        </pc:grpChg>
        <pc:grpChg chg="add mod">
          <ac:chgData name="Matt Lyle" userId="a96e7d453dd11193" providerId="LiveId" clId="{1464A21F-8B03-48F4-9BAA-B60521160BD0}" dt="2024-12-01T00:17:48.966" v="10918" actId="1076"/>
          <ac:grpSpMkLst>
            <pc:docMk/>
            <pc:sldMk cId="579832258" sldId="405"/>
            <ac:grpSpMk id="19" creationId="{D2983D98-747F-EB3F-7BE8-0999FF65D2BF}"/>
          </ac:grpSpMkLst>
        </pc:grpChg>
        <pc:picChg chg="add mod">
          <ac:chgData name="Matt Lyle" userId="a96e7d453dd11193" providerId="LiveId" clId="{1464A21F-8B03-48F4-9BAA-B60521160BD0}" dt="2024-11-30T13:45:26.762" v="10544" actId="1076"/>
          <ac:picMkLst>
            <pc:docMk/>
            <pc:sldMk cId="579832258" sldId="405"/>
            <ac:picMk id="2" creationId="{A1ECE497-8997-7E77-7160-AFBC2E74C059}"/>
          </ac:picMkLst>
        </pc:picChg>
        <pc:picChg chg="add mod">
          <ac:chgData name="Matt Lyle" userId="a96e7d453dd11193" providerId="LiveId" clId="{1464A21F-8B03-48F4-9BAA-B60521160BD0}" dt="2024-12-01T00:17:53.497" v="10919" actId="1076"/>
          <ac:picMkLst>
            <pc:docMk/>
            <pc:sldMk cId="579832258" sldId="405"/>
            <ac:picMk id="4" creationId="{E5D802A9-5218-33E2-2BAA-B14F47F0788E}"/>
          </ac:picMkLst>
        </pc:picChg>
        <pc:picChg chg="del">
          <ac:chgData name="Matt Lyle" userId="a96e7d453dd11193" providerId="LiveId" clId="{1464A21F-8B03-48F4-9BAA-B60521160BD0}" dt="2024-11-30T13:44:07.493" v="10481" actId="478"/>
          <ac:picMkLst>
            <pc:docMk/>
            <pc:sldMk cId="579832258" sldId="405"/>
            <ac:picMk id="7" creationId="{2D86DACC-7E9A-978A-4587-F0678B817B6C}"/>
          </ac:picMkLst>
        </pc:picChg>
        <pc:picChg chg="add mod topLvl">
          <ac:chgData name="Matt Lyle" userId="a96e7d453dd11193" providerId="LiveId" clId="{1464A21F-8B03-48F4-9BAA-B60521160BD0}" dt="2024-12-01T00:17:43.125" v="10917" actId="164"/>
          <ac:picMkLst>
            <pc:docMk/>
            <pc:sldMk cId="579832258" sldId="405"/>
            <ac:picMk id="8" creationId="{3927DDA8-E73C-E047-8363-5FD016EBE520}"/>
          </ac:picMkLst>
        </pc:picChg>
        <pc:picChg chg="add del mod">
          <ac:chgData name="Matt Lyle" userId="a96e7d453dd11193" providerId="LiveId" clId="{1464A21F-8B03-48F4-9BAA-B60521160BD0}" dt="2024-12-01T00:16:35.431" v="10893" actId="21"/>
          <ac:picMkLst>
            <pc:docMk/>
            <pc:sldMk cId="579832258" sldId="405"/>
            <ac:picMk id="13" creationId="{5B5ED808-CE79-3627-74FA-69AF4173463B}"/>
          </ac:picMkLst>
        </pc:picChg>
        <pc:picChg chg="del">
          <ac:chgData name="Matt Lyle" userId="a96e7d453dd11193" providerId="LiveId" clId="{1464A21F-8B03-48F4-9BAA-B60521160BD0}" dt="2024-11-30T13:44:05.227" v="10479" actId="478"/>
          <ac:picMkLst>
            <pc:docMk/>
            <pc:sldMk cId="579832258" sldId="405"/>
            <ac:picMk id="14" creationId="{3B9ED82A-62F0-4008-5A8B-C17729E63B3F}"/>
          </ac:picMkLst>
        </pc:picChg>
        <pc:picChg chg="add mod topLvl">
          <ac:chgData name="Matt Lyle" userId="a96e7d453dd11193" providerId="LiveId" clId="{1464A21F-8B03-48F4-9BAA-B60521160BD0}" dt="2024-12-01T00:17:43.125" v="10917" actId="164"/>
          <ac:picMkLst>
            <pc:docMk/>
            <pc:sldMk cId="579832258" sldId="405"/>
            <ac:picMk id="16" creationId="{5B5ED808-CE79-3627-74FA-69AF4173463B}"/>
          </ac:picMkLst>
        </pc:picChg>
        <pc:picChg chg="add del mod topLvl">
          <ac:chgData name="Matt Lyle" userId="a96e7d453dd11193" providerId="LiveId" clId="{1464A21F-8B03-48F4-9BAA-B60521160BD0}" dt="2024-12-01T00:17:28.005" v="10914" actId="478"/>
          <ac:picMkLst>
            <pc:docMk/>
            <pc:sldMk cId="579832258" sldId="405"/>
            <ac:picMk id="17" creationId="{DB44115B-2712-2F20-BECF-66E0C6E6983C}"/>
          </ac:picMkLst>
        </pc:picChg>
      </pc:sldChg>
      <pc:sldChg chg="delSp modSp add del mod ord modTransition modAnim">
        <pc:chgData name="Matt Lyle" userId="a96e7d453dd11193" providerId="LiveId" clId="{1464A21F-8B03-48F4-9BAA-B60521160BD0}" dt="2024-11-30T13:41:37.072" v="10450" actId="47"/>
        <pc:sldMkLst>
          <pc:docMk/>
          <pc:sldMk cId="2824392197" sldId="405"/>
        </pc:sldMkLst>
        <pc:spChg chg="mod">
          <ac:chgData name="Matt Lyle" userId="a96e7d453dd11193" providerId="LiveId" clId="{1464A21F-8B03-48F4-9BAA-B60521160BD0}" dt="2024-11-30T13:40:42.816" v="10394"/>
          <ac:spMkLst>
            <pc:docMk/>
            <pc:sldMk cId="2824392197" sldId="405"/>
            <ac:spMk id="5" creationId="{71679FE8-FF46-488F-2CA1-0F2C0507F0C6}"/>
          </ac:spMkLst>
        </pc:spChg>
        <pc:grpChg chg="mod">
          <ac:chgData name="Matt Lyle" userId="a96e7d453dd11193" providerId="LiveId" clId="{1464A21F-8B03-48F4-9BAA-B60521160BD0}" dt="2024-11-30T13:41:24.202" v="10444" actId="1076"/>
          <ac:grpSpMkLst>
            <pc:docMk/>
            <pc:sldMk cId="2824392197" sldId="405"/>
            <ac:grpSpMk id="12" creationId="{5D4D73AD-ACEA-AD42-33C9-998B157C6071}"/>
          </ac:grpSpMkLst>
        </pc:grpChg>
        <pc:picChg chg="del">
          <ac:chgData name="Matt Lyle" userId="a96e7d453dd11193" providerId="LiveId" clId="{1464A21F-8B03-48F4-9BAA-B60521160BD0}" dt="2024-11-30T13:39:58.516" v="10385" actId="478"/>
          <ac:picMkLst>
            <pc:docMk/>
            <pc:sldMk cId="2824392197" sldId="405"/>
            <ac:picMk id="7" creationId="{2B8C1D13-FA49-A625-2258-CA71A4DE461E}"/>
          </ac:picMkLst>
        </pc:picChg>
        <pc:picChg chg="mod">
          <ac:chgData name="Matt Lyle" userId="a96e7d453dd11193" providerId="LiveId" clId="{1464A21F-8B03-48F4-9BAA-B60521160BD0}" dt="2024-11-30T13:41:27.872" v="10445" actId="1076"/>
          <ac:picMkLst>
            <pc:docMk/>
            <pc:sldMk cId="2824392197" sldId="405"/>
            <ac:picMk id="14" creationId="{5E3D8760-C8D4-370A-F78D-7E536CF13B54}"/>
          </ac:picMkLst>
        </pc:picChg>
      </pc:sldChg>
      <pc:sldChg chg="addSp delSp modSp new mod modTransition modClrScheme chgLayout">
        <pc:chgData name="Matt Lyle" userId="a96e7d453dd11193" providerId="LiveId" clId="{1464A21F-8B03-48F4-9BAA-B60521160BD0}" dt="2024-11-30T23:29:22.427" v="10749"/>
        <pc:sldMkLst>
          <pc:docMk/>
          <pc:sldMk cId="3780603873" sldId="406"/>
        </pc:sldMkLst>
        <pc:spChg chg="add del mod">
          <ac:chgData name="Matt Lyle" userId="a96e7d453dd11193" providerId="LiveId" clId="{1464A21F-8B03-48F4-9BAA-B60521160BD0}" dt="2024-11-30T23:29:02.189" v="10746" actId="478"/>
          <ac:spMkLst>
            <pc:docMk/>
            <pc:sldMk cId="3780603873" sldId="406"/>
            <ac:spMk id="2" creationId="{B98DF001-AFA2-A9E3-68E3-CFA7F8A743C2}"/>
          </ac:spMkLst>
        </pc:spChg>
        <pc:picChg chg="add mod">
          <ac:chgData name="Matt Lyle" userId="a96e7d453dd11193" providerId="LiveId" clId="{1464A21F-8B03-48F4-9BAA-B60521160BD0}" dt="2024-11-30T23:29:16.467" v="10748" actId="1076"/>
          <ac:picMkLst>
            <pc:docMk/>
            <pc:sldMk cId="3780603873" sldId="406"/>
            <ac:picMk id="3" creationId="{40D1C819-8237-1268-BA0A-987F3BBD4706}"/>
          </ac:picMkLst>
        </pc:picChg>
      </pc:sldChg>
      <pc:sldChg chg="modSp add mod modAnim">
        <pc:chgData name="Matt Lyle" userId="a96e7d453dd11193" providerId="LiveId" clId="{1464A21F-8B03-48F4-9BAA-B60521160BD0}" dt="2024-11-30T23:57:59.581" v="10851"/>
        <pc:sldMkLst>
          <pc:docMk/>
          <pc:sldMk cId="498193105" sldId="407"/>
        </pc:sldMkLst>
        <pc:spChg chg="mod">
          <ac:chgData name="Matt Lyle" userId="a96e7d453dd11193" providerId="LiveId" clId="{1464A21F-8B03-48F4-9BAA-B60521160BD0}" dt="2024-11-30T23:57:52.721" v="10849" actId="6549"/>
          <ac:spMkLst>
            <pc:docMk/>
            <pc:sldMk cId="498193105" sldId="407"/>
            <ac:spMk id="3" creationId="{CF49D63D-997A-0B21-9EBE-DFAB247865B9}"/>
          </ac:spMkLst>
        </pc:spChg>
      </pc:sldChg>
      <pc:sldMasterChg chg="addSldLayout modSldLayout sldLayoutOrd">
        <pc:chgData name="Matt Lyle" userId="a96e7d453dd11193" providerId="LiveId" clId="{1464A21F-8B03-48F4-9BAA-B60521160BD0}" dt="2024-11-27T04:16:01.686" v="1724"/>
        <pc:sldMasterMkLst>
          <pc:docMk/>
          <pc:sldMasterMk cId="2372302494" sldId="2147483648"/>
        </pc:sldMasterMkLst>
        <pc:sldLayoutChg chg="addSp delSp modSp mod setBg">
          <pc:chgData name="Matt Lyle" userId="a96e7d453dd11193" providerId="LiveId" clId="{1464A21F-8B03-48F4-9BAA-B60521160BD0}" dt="2024-11-25T11:44:22.465" v="116" actId="207"/>
          <pc:sldLayoutMkLst>
            <pc:docMk/>
            <pc:sldMasterMk cId="2372302494" sldId="2147483648"/>
            <pc:sldLayoutMk cId="3770779638" sldId="2147483652"/>
          </pc:sldLayoutMkLst>
          <pc:spChg chg="mod">
            <ac:chgData name="Matt Lyle" userId="a96e7d453dd11193" providerId="LiveId" clId="{1464A21F-8B03-48F4-9BAA-B60521160BD0}" dt="2024-11-25T11:38:58.549" v="69" actId="16037"/>
            <ac:spMkLst>
              <pc:docMk/>
              <pc:sldMasterMk cId="2372302494" sldId="2147483648"/>
              <pc:sldLayoutMk cId="3770779638" sldId="2147483652"/>
              <ac:spMk id="3" creationId="{251AB27E-043F-719C-319C-798F25ACCE71}"/>
            </ac:spMkLst>
          </pc:spChg>
          <pc:spChg chg="del mod">
            <ac:chgData name="Matt Lyle" userId="a96e7d453dd11193" providerId="LiveId" clId="{1464A21F-8B03-48F4-9BAA-B60521160BD0}" dt="2024-11-25T11:42:15.291" v="98" actId="478"/>
            <ac:spMkLst>
              <pc:docMk/>
              <pc:sldMasterMk cId="2372302494" sldId="2147483648"/>
              <pc:sldLayoutMk cId="3770779638" sldId="2147483652"/>
              <ac:spMk id="4" creationId="{9DC12CE8-20DA-136F-B421-BC9DF8A34225}"/>
            </ac:spMkLst>
          </pc:spChg>
          <pc:spChg chg="add del">
            <ac:chgData name="Matt Lyle" userId="a96e7d453dd11193" providerId="LiveId" clId="{1464A21F-8B03-48F4-9BAA-B60521160BD0}" dt="2024-11-25T11:42:16.430" v="100" actId="22"/>
            <ac:spMkLst>
              <pc:docMk/>
              <pc:sldMasterMk cId="2372302494" sldId="2147483648"/>
              <pc:sldLayoutMk cId="3770779638" sldId="2147483652"/>
              <ac:spMk id="6" creationId="{5DCBDB47-BD06-B747-6260-880DD3D37E69}"/>
            </ac:spMkLst>
          </pc:spChg>
          <pc:spChg chg="add del">
            <ac:chgData name="Matt Lyle" userId="a96e7d453dd11193" providerId="LiveId" clId="{1464A21F-8B03-48F4-9BAA-B60521160BD0}" dt="2024-11-25T11:42:18.666" v="102" actId="22"/>
            <ac:spMkLst>
              <pc:docMk/>
              <pc:sldMasterMk cId="2372302494" sldId="2147483648"/>
              <pc:sldLayoutMk cId="3770779638" sldId="2147483652"/>
              <ac:spMk id="8" creationId="{C2D1A43D-AE28-95F5-5892-250C7B5EA2A8}"/>
            </ac:spMkLst>
          </pc:spChg>
          <pc:spChg chg="add del mod">
            <ac:chgData name="Matt Lyle" userId="a96e7d453dd11193" providerId="LiveId" clId="{1464A21F-8B03-48F4-9BAA-B60521160BD0}" dt="2024-11-25T11:44:08.622" v="114" actId="478"/>
            <ac:spMkLst>
              <pc:docMk/>
              <pc:sldMasterMk cId="2372302494" sldId="2147483648"/>
              <pc:sldLayoutMk cId="3770779638" sldId="2147483652"/>
              <ac:spMk id="9" creationId="{039B0489-148C-F0FC-6C83-A257BB110102}"/>
            </ac:spMkLst>
          </pc:spChg>
          <pc:spChg chg="add mod">
            <ac:chgData name="Matt Lyle" userId="a96e7d453dd11193" providerId="LiveId" clId="{1464A21F-8B03-48F4-9BAA-B60521160BD0}" dt="2024-11-25T11:44:22.465" v="116" actId="207"/>
            <ac:spMkLst>
              <pc:docMk/>
              <pc:sldMasterMk cId="2372302494" sldId="2147483648"/>
              <pc:sldLayoutMk cId="3770779638" sldId="2147483652"/>
              <ac:spMk id="10" creationId="{758ADB04-7E0B-BA47-56C0-5DDFBF3DE760}"/>
            </ac:spMkLst>
          </pc:spChg>
          <pc:picChg chg="del">
            <ac:chgData name="Matt Lyle" userId="a96e7d453dd11193" providerId="LiveId" clId="{1464A21F-8B03-48F4-9BAA-B60521160BD0}" dt="2024-11-25T11:39:50.446" v="78" actId="478"/>
            <ac:picMkLst>
              <pc:docMk/>
              <pc:sldMasterMk cId="2372302494" sldId="2147483648"/>
              <pc:sldLayoutMk cId="3770779638" sldId="2147483652"/>
              <ac:picMk id="2" creationId="{FCB8FAA8-1CFF-F690-9334-D9ED4412B676}"/>
            </ac:picMkLst>
          </pc:picChg>
        </pc:sldLayoutChg>
        <pc:sldLayoutChg chg="addSp delSp modSp add mod modTransition setBg">
          <pc:chgData name="Matt Lyle" userId="a96e7d453dd11193" providerId="LiveId" clId="{1464A21F-8B03-48F4-9BAA-B60521160BD0}" dt="2024-11-27T04:15:55.845" v="1722" actId="1035"/>
          <pc:sldLayoutMkLst>
            <pc:docMk/>
            <pc:sldMasterMk cId="2372302494" sldId="2147483648"/>
            <pc:sldLayoutMk cId="3668369592" sldId="2147483653"/>
          </pc:sldLayoutMkLst>
          <pc:spChg chg="add mod">
            <ac:chgData name="Matt Lyle" userId="a96e7d453dd11193" providerId="LiveId" clId="{1464A21F-8B03-48F4-9BAA-B60521160BD0}" dt="2024-11-27T04:15:55.845" v="1722" actId="1035"/>
            <ac:spMkLst>
              <pc:docMk/>
              <pc:sldMasterMk cId="2372302494" sldId="2147483648"/>
              <pc:sldLayoutMk cId="3668369592" sldId="2147483653"/>
              <ac:spMk id="2" creationId="{32E526ED-C9C1-334B-50F7-0A784D9FC51A}"/>
            </ac:spMkLst>
          </pc:spChg>
          <pc:spChg chg="mod">
            <ac:chgData name="Matt Lyle" userId="a96e7d453dd11193" providerId="LiveId" clId="{1464A21F-8B03-48F4-9BAA-B60521160BD0}" dt="2024-11-27T04:15:51.806" v="1702" actId="1035"/>
            <ac:spMkLst>
              <pc:docMk/>
              <pc:sldMasterMk cId="2372302494" sldId="2147483648"/>
              <pc:sldLayoutMk cId="3668369592" sldId="2147483653"/>
              <ac:spMk id="3" creationId="{251AB27E-043F-719C-319C-798F25ACCE71}"/>
            </ac:spMkLst>
          </pc:spChg>
          <pc:spChg chg="del">
            <ac:chgData name="Matt Lyle" userId="a96e7d453dd11193" providerId="LiveId" clId="{1464A21F-8B03-48F4-9BAA-B60521160BD0}" dt="2024-11-25T11:40:07.693" v="86" actId="478"/>
            <ac:spMkLst>
              <pc:docMk/>
              <pc:sldMasterMk cId="2372302494" sldId="2147483648"/>
              <pc:sldLayoutMk cId="3668369592" sldId="2147483653"/>
              <ac:spMk id="4" creationId="{9DC12CE8-20DA-136F-B421-BC9DF8A34225}"/>
            </ac:spMkLst>
          </pc:spChg>
          <pc:spChg chg="add del mod">
            <ac:chgData name="Matt Lyle" userId="a96e7d453dd11193" providerId="LiveId" clId="{1464A21F-8B03-48F4-9BAA-B60521160BD0}" dt="2024-11-25T11:41:42.024" v="93" actId="478"/>
            <ac:spMkLst>
              <pc:docMk/>
              <pc:sldMasterMk cId="2372302494" sldId="2147483648"/>
              <pc:sldLayoutMk cId="3668369592" sldId="2147483653"/>
              <ac:spMk id="5" creationId="{C37B32CF-298D-6C1F-9C62-65C0F2C2EAF7}"/>
            </ac:spMkLst>
          </pc:spChg>
          <pc:spChg chg="add del mod">
            <ac:chgData name="Matt Lyle" userId="a96e7d453dd11193" providerId="LiveId" clId="{1464A21F-8B03-48F4-9BAA-B60521160BD0}" dt="2024-11-27T04:15:46.102" v="1677" actId="478"/>
            <ac:spMkLst>
              <pc:docMk/>
              <pc:sldMasterMk cId="2372302494" sldId="2147483648"/>
              <pc:sldLayoutMk cId="3668369592" sldId="2147483653"/>
              <ac:spMk id="6" creationId="{09CBE2FC-C9CF-3F6B-3E4E-E35546949C77}"/>
            </ac:spMkLst>
          </pc:spChg>
          <pc:picChg chg="del">
            <ac:chgData name="Matt Lyle" userId="a96e7d453dd11193" providerId="LiveId" clId="{1464A21F-8B03-48F4-9BAA-B60521160BD0}" dt="2024-11-25T11:39:47.997" v="77" actId="478"/>
            <ac:picMkLst>
              <pc:docMk/>
              <pc:sldMasterMk cId="2372302494" sldId="2147483648"/>
              <pc:sldLayoutMk cId="3668369592" sldId="2147483653"/>
              <ac:picMk id="2" creationId="{FCB8FAA8-1CFF-F690-9334-D9ED4412B676}"/>
            </ac:picMkLst>
          </pc:picChg>
        </pc:sldLayoutChg>
        <pc:sldLayoutChg chg="addSp delSp modSp add mod ord modTransition setBg">
          <pc:chgData name="Matt Lyle" userId="a96e7d453dd11193" providerId="LiveId" clId="{1464A21F-8B03-48F4-9BAA-B60521160BD0}" dt="2024-11-27T04:16:01.686" v="1724"/>
          <pc:sldLayoutMkLst>
            <pc:docMk/>
            <pc:sldMasterMk cId="2372302494" sldId="2147483648"/>
            <pc:sldLayoutMk cId="4046538125" sldId="2147483654"/>
          </pc:sldLayoutMkLst>
          <pc:spChg chg="add mod">
            <ac:chgData name="Matt Lyle" userId="a96e7d453dd11193" providerId="LiveId" clId="{1464A21F-8B03-48F4-9BAA-B60521160BD0}" dt="2024-11-27T04:16:01.686" v="1724"/>
            <ac:spMkLst>
              <pc:docMk/>
              <pc:sldMasterMk cId="2372302494" sldId="2147483648"/>
              <pc:sldLayoutMk cId="4046538125" sldId="2147483654"/>
              <ac:spMk id="2" creationId="{0E1F7363-859A-D9DD-B614-35618C98631D}"/>
            </ac:spMkLst>
          </pc:spChg>
          <pc:spChg chg="del">
            <ac:chgData name="Matt Lyle" userId="a96e7d453dd11193" providerId="LiveId" clId="{1464A21F-8B03-48F4-9BAA-B60521160BD0}" dt="2024-11-27T04:16:01.368" v="1723" actId="478"/>
            <ac:spMkLst>
              <pc:docMk/>
              <pc:sldMasterMk cId="2372302494" sldId="2147483648"/>
              <pc:sldLayoutMk cId="4046538125" sldId="2147483654"/>
              <ac:spMk id="3" creationId="{251AB27E-043F-719C-319C-798F25ACCE71}"/>
            </ac:spMkLst>
          </pc:spChg>
          <pc:spChg chg="add mod">
            <ac:chgData name="Matt Lyle" userId="a96e7d453dd11193" providerId="LiveId" clId="{1464A21F-8B03-48F4-9BAA-B60521160BD0}" dt="2024-11-27T04:16:01.686" v="1724"/>
            <ac:spMkLst>
              <pc:docMk/>
              <pc:sldMasterMk cId="2372302494" sldId="2147483648"/>
              <pc:sldLayoutMk cId="4046538125" sldId="2147483654"/>
              <ac:spMk id="4" creationId="{D8FC0C32-7B22-4C94-02BE-D11F4D7A64FA}"/>
            </ac:spMkLst>
          </pc:spChg>
          <pc:spChg chg="del mod">
            <ac:chgData name="Matt Lyle" userId="a96e7d453dd11193" providerId="LiveId" clId="{1464A21F-8B03-48F4-9BAA-B60521160BD0}" dt="2024-11-27T04:16:01.368" v="1723" actId="478"/>
            <ac:spMkLst>
              <pc:docMk/>
              <pc:sldMasterMk cId="2372302494" sldId="2147483648"/>
              <pc:sldLayoutMk cId="4046538125" sldId="2147483654"/>
              <ac:spMk id="6" creationId="{09CBE2FC-C9CF-3F6B-3E4E-E35546949C7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E727D-8059-4A9C-9EE4-9CB75C78F654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5DA41-F1CD-4EDA-A99B-4329CEAD0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8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https://www.freepik.com/search?format=search&amp;last_filter=orientation&amp;last_value=landscape&amp;orientation=landscape&amp;query=raging+wildfire&amp;selection=1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8CE6B-063A-D298-55CE-8FDFE5FFF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373E1-A9AB-55E4-9003-7A51B29F4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4BFCF-228A-445A-7595-61181F6D3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created by ChatGPT with the prompt “Create an image that captures Matthew 23 and the 7 woes Jesus pronounces on the scribes and pharisees.”</a:t>
            </a:r>
          </a:p>
          <a:p>
            <a:r>
              <a:rPr lang="en-US" dirty="0"/>
              <a:t>Then added “make the image 16.9 format for a power point slide”</a:t>
            </a:r>
          </a:p>
          <a:p>
            <a:endParaRPr lang="en-US" dirty="0"/>
          </a:p>
          <a:p>
            <a:r>
              <a:rPr lang="en-US" dirty="0"/>
              <a:t>ChatGPT:  Here is an image capturing the essence of Matthew 23, with Jesus pronouncing the seven woes on the scribes and Pharisees in a symbolic and dramatic setting.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4C68-3D84-1FF7-670C-F6EA6FEC4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0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https://roswellgym.com/24-hour-gym/free-weights/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A7262-7EBD-E9EF-8B6D-650487EC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3A5C12-5BB8-7B7F-4A27-3E988CDC1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48029-E062-3981-2BD8-4FBE48E66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created by ChatGPT using the following series of prompts:</a:t>
            </a:r>
          </a:p>
          <a:p>
            <a:endParaRPr lang="en-US" dirty="0"/>
          </a:p>
          <a:p>
            <a:r>
              <a:rPr lang="en-US" dirty="0"/>
              <a:t>create an image of a side view of horse wearing a bridle with a man standing in front of the horse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both the horse and man as full size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complete horse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10E8A-0AC6-27A0-5AC1-3B4DCE5E2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https://madbarn.com/bits-for-horses/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21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93095-F921-AEAB-3C72-D140F9637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4405B-29AB-5220-7556-397A3B953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47FAD-FE60-76FA-373A-59DA9D53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https://www.trust-equestrian.com/bitsize/?lang=en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1A47B-1E41-412F-A846-90CD14A40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66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Travellers</a:t>
            </a:r>
            <a:r>
              <a:rPr lang="en-US" dirty="0"/>
              <a:t> &amp; Tinkers - Own work, CC BY-SA 4.0, https://commons.wikimedia.org/w/index.php?curid=47050075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03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https://www.surfpac.navy.mil/ships/by-class/US-Navy-Destroyer-Ship-class-DDG/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35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+mj-lt"/>
              </a:rPr>
              <a:t>Lyle, Gen-X Redactor: DL. The Gen-X Bible: The Old Testament: Kingdoms, Catastrophes, and Covenants (p. 15). Outskirts Press. Kindle Edition.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24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81D6D-18A8-716F-C297-B00AAB98B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C3530-8D52-F90C-E44A-E083A496F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6E448-1D0E-B669-0C47-A80323F22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https://www.smalldoorvet.com/learning-center/behavior/stop-leash-pulling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823F9-2156-8FA5-A082-3BFF9C34A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23E6-8AE5-42B2-8BC3-DB7DF0235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8F1B0-F694-29D9-C7ED-C5298D43A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3710F-B340-D60F-69E1-86AED1A30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book summary chart of all the books of the New Testament can be found at</a:t>
            </a:r>
          </a:p>
          <a:p>
            <a:r>
              <a:rPr lang="en-US" dirty="0"/>
              <a:t>https://biblestudydownloads.org/resources/new-testament-survey/</a:t>
            </a:r>
          </a:p>
          <a:p>
            <a:endParaRPr lang="en-US" dirty="0"/>
          </a:p>
          <a:p>
            <a:r>
              <a:rPr lang="en-US" dirty="0"/>
              <a:t>Download can be found under “An Overview of the Books of the New Testament”</a:t>
            </a:r>
          </a:p>
          <a:p>
            <a:r>
              <a:rPr lang="en-US" dirty="0"/>
              <a:t>https://biblestudydownloads.org/files/eng/ns/00-NT_Book_Overviews-542_27a-f_eng_ns_7609_v12.pptx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4348-F791-13B8-87C7-28BF059FA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3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created by ChatGPT using the prompt create a fun image suggesting to cut one's tongue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15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2799D-09BD-9353-9646-CCF6252F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3D687-A08E-B98C-D831-D0E19E9D7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D4432-44D1-31F8-C397-014F773D4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https://www.smalldoorvet.com/learning-center/behavior/stop-leash-pulling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7F285-46A7-684D-ACE2-4032FA4D7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91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27600-00F3-36EC-D34B-76A15D1DE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8D4D4-2B40-51E8-BA36-ACFD01277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698FA-6748-CB5F-BD5F-73FACADBE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https://roswellgym.com/24-hour-gym/free-weights/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EA72D-3A8F-C523-78C0-F51851845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78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 with ChatGPT using the prompt “create a 16x9 aspect image of an old library or study, with shelves lined with books symbolizing accumulated wisdom. In the foreground, there’s an open book or a quill pen resting beside a cup of tea or coffee, hinting at quiet reflection. There is also a large warm fireplace with a blazing fire at the bottom right side of the picture”</a:t>
            </a:r>
          </a:p>
          <a:p>
            <a:endParaRPr lang="en-US" dirty="0"/>
          </a:p>
          <a:p>
            <a:r>
              <a:rPr lang="en-US" dirty="0"/>
              <a:t>ChatGPT:  Here is the image depicting a warm, old library or study with bookshelves, a cozy fireplace, and thoughtful details like an open book, a quill, and a cup of tea. Let me know if you'd like any modifications!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C5B1-BD66-EBA0-5659-35BD20B4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BC41D-CACC-2B2C-1AA0-D732201A2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C3344-CB3D-2E67-BEB5-DE996DD32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created by ChatGPT with the prompt “create an image of a wise old grandpa sitting on porch rocking chair explaining something to his 3 young grandchildren who are sitting patiently at his feet“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18F6D-6E0B-DCBE-42AF-339161878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9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45E0-82C2-9DB0-AFDD-6A1A934A7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E07DC-EE0B-CFC6-7305-9F427FC5A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0E421-BC8F-14EE-937D-68CBE6479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37B78-988B-C934-9A02-4201B6F97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5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https://www.freepik.com/search?format=search&amp;last_filter=orientation&amp;last_value=landscape&amp;orientation=landscape&amp;query=raging+wildfire&amp;selection=1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6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The Bible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0C245-40C1-06C4-A368-4F26E5040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A3AC8-DE93-3B0A-426F-F7F0110EC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BD6FA-5787-92EE-0AA2-3CF572A63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A0237-7056-B05A-D67D-8144A8595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C21FF-AE85-E964-9CFB-8064DA88A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FE7B2-9024-8DD8-5234-4F695D6DA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47074-ECCA-A19B-ABA1-7BE0D439A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The Bible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A021A-6C5C-AE0D-458F-58C626B77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9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E78F3-7163-72AB-9350-758FC44D8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1453B-001B-4009-888D-880B74AD8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EE51E-0FC9-6BDF-997E-FC3D6AF18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https://www.patfindley.com/blog/only-one-life-ct-studd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4D109-A1A2-70D4-6518-4BFF27C91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7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2374-D5EF-7AAE-41B8-F3ECF206C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51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0093-5266-E9AF-1B0F-2ECC272F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7D48-5D34-6CA3-34BC-040DDF90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96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0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etchy line">
            <a:extLst>
              <a:ext uri="{FF2B5EF4-FFF2-40B4-BE49-F238E27FC236}">
                <a16:creationId xmlns:a16="http://schemas.microsoft.com/office/drawing/2014/main" id="{0E1F7363-859A-D9DD-B614-35618C986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46644" y="5539644"/>
            <a:ext cx="6165171" cy="108236"/>
          </a:xfrm>
          <a:custGeom>
            <a:avLst/>
            <a:gdLst>
              <a:gd name="connsiteX0" fmla="*/ 0 w 6165171"/>
              <a:gd name="connsiteY0" fmla="*/ 0 h 108236"/>
              <a:gd name="connsiteX1" fmla="*/ 500064 w 6165171"/>
              <a:gd name="connsiteY1" fmla="*/ 0 h 108236"/>
              <a:gd name="connsiteX2" fmla="*/ 1061779 w 6165171"/>
              <a:gd name="connsiteY2" fmla="*/ 0 h 108236"/>
              <a:gd name="connsiteX3" fmla="*/ 1623495 w 6165171"/>
              <a:gd name="connsiteY3" fmla="*/ 0 h 108236"/>
              <a:gd name="connsiteX4" fmla="*/ 2308514 w 6165171"/>
              <a:gd name="connsiteY4" fmla="*/ 0 h 108236"/>
              <a:gd name="connsiteX5" fmla="*/ 2870230 w 6165171"/>
              <a:gd name="connsiteY5" fmla="*/ 0 h 108236"/>
              <a:gd name="connsiteX6" fmla="*/ 3616900 w 6165171"/>
              <a:gd name="connsiteY6" fmla="*/ 0 h 108236"/>
              <a:gd name="connsiteX7" fmla="*/ 4363571 w 6165171"/>
              <a:gd name="connsiteY7" fmla="*/ 0 h 108236"/>
              <a:gd name="connsiteX8" fmla="*/ 5048590 w 6165171"/>
              <a:gd name="connsiteY8" fmla="*/ 0 h 108236"/>
              <a:gd name="connsiteX9" fmla="*/ 5548654 w 6165171"/>
              <a:gd name="connsiteY9" fmla="*/ 0 h 108236"/>
              <a:gd name="connsiteX10" fmla="*/ 6165171 w 6165171"/>
              <a:gd name="connsiteY10" fmla="*/ 0 h 108236"/>
              <a:gd name="connsiteX11" fmla="*/ 6165171 w 6165171"/>
              <a:gd name="connsiteY11" fmla="*/ 108236 h 108236"/>
              <a:gd name="connsiteX12" fmla="*/ 5603455 w 6165171"/>
              <a:gd name="connsiteY12" fmla="*/ 108236 h 108236"/>
              <a:gd name="connsiteX13" fmla="*/ 4918436 w 6165171"/>
              <a:gd name="connsiteY13" fmla="*/ 108236 h 108236"/>
              <a:gd name="connsiteX14" fmla="*/ 4233417 w 6165171"/>
              <a:gd name="connsiteY14" fmla="*/ 108236 h 108236"/>
              <a:gd name="connsiteX15" fmla="*/ 3425095 w 6165171"/>
              <a:gd name="connsiteY15" fmla="*/ 108236 h 108236"/>
              <a:gd name="connsiteX16" fmla="*/ 2740076 w 6165171"/>
              <a:gd name="connsiteY16" fmla="*/ 108236 h 108236"/>
              <a:gd name="connsiteX17" fmla="*/ 1931754 w 6165171"/>
              <a:gd name="connsiteY17" fmla="*/ 108236 h 108236"/>
              <a:gd name="connsiteX18" fmla="*/ 1370038 w 6165171"/>
              <a:gd name="connsiteY18" fmla="*/ 108236 h 108236"/>
              <a:gd name="connsiteX19" fmla="*/ 685019 w 6165171"/>
              <a:gd name="connsiteY19" fmla="*/ 108236 h 108236"/>
              <a:gd name="connsiteX20" fmla="*/ 0 w 6165171"/>
              <a:gd name="connsiteY20" fmla="*/ 108236 h 108236"/>
              <a:gd name="connsiteX21" fmla="*/ 0 w 6165171"/>
              <a:gd name="connsiteY21" fmla="*/ 0 h 10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65171" h="108236" fill="none" extrusionOk="0">
                <a:moveTo>
                  <a:pt x="0" y="0"/>
                </a:moveTo>
                <a:cubicBezTo>
                  <a:pt x="154914" y="-3969"/>
                  <a:pt x="398686" y="3586"/>
                  <a:pt x="500064" y="0"/>
                </a:cubicBezTo>
                <a:cubicBezTo>
                  <a:pt x="601442" y="-3586"/>
                  <a:pt x="900726" y="-20871"/>
                  <a:pt x="1061779" y="0"/>
                </a:cubicBezTo>
                <a:cubicBezTo>
                  <a:pt x="1222833" y="20871"/>
                  <a:pt x="1491078" y="-15039"/>
                  <a:pt x="1623495" y="0"/>
                </a:cubicBezTo>
                <a:cubicBezTo>
                  <a:pt x="1755912" y="15039"/>
                  <a:pt x="2050481" y="3897"/>
                  <a:pt x="2308514" y="0"/>
                </a:cubicBezTo>
                <a:cubicBezTo>
                  <a:pt x="2566547" y="-3897"/>
                  <a:pt x="2737575" y="14147"/>
                  <a:pt x="2870230" y="0"/>
                </a:cubicBezTo>
                <a:cubicBezTo>
                  <a:pt x="3002885" y="-14147"/>
                  <a:pt x="3352599" y="22526"/>
                  <a:pt x="3616900" y="0"/>
                </a:cubicBezTo>
                <a:cubicBezTo>
                  <a:pt x="3881201" y="-22526"/>
                  <a:pt x="4149297" y="-29493"/>
                  <a:pt x="4363571" y="0"/>
                </a:cubicBezTo>
                <a:cubicBezTo>
                  <a:pt x="4577845" y="29493"/>
                  <a:pt x="4911005" y="-19902"/>
                  <a:pt x="5048590" y="0"/>
                </a:cubicBezTo>
                <a:cubicBezTo>
                  <a:pt x="5186175" y="19902"/>
                  <a:pt x="5423032" y="7342"/>
                  <a:pt x="5548654" y="0"/>
                </a:cubicBezTo>
                <a:cubicBezTo>
                  <a:pt x="5674276" y="-7342"/>
                  <a:pt x="5945059" y="-27609"/>
                  <a:pt x="6165171" y="0"/>
                </a:cubicBezTo>
                <a:cubicBezTo>
                  <a:pt x="6160987" y="35534"/>
                  <a:pt x="6168346" y="71071"/>
                  <a:pt x="6165171" y="108236"/>
                </a:cubicBezTo>
                <a:cubicBezTo>
                  <a:pt x="6029950" y="89131"/>
                  <a:pt x="5832820" y="81407"/>
                  <a:pt x="5603455" y="108236"/>
                </a:cubicBezTo>
                <a:cubicBezTo>
                  <a:pt x="5374090" y="135065"/>
                  <a:pt x="5081516" y="132458"/>
                  <a:pt x="4918436" y="108236"/>
                </a:cubicBezTo>
                <a:cubicBezTo>
                  <a:pt x="4755356" y="84014"/>
                  <a:pt x="4542258" y="140427"/>
                  <a:pt x="4233417" y="108236"/>
                </a:cubicBezTo>
                <a:cubicBezTo>
                  <a:pt x="3924576" y="76045"/>
                  <a:pt x="3813119" y="68640"/>
                  <a:pt x="3425095" y="108236"/>
                </a:cubicBezTo>
                <a:cubicBezTo>
                  <a:pt x="3037071" y="147832"/>
                  <a:pt x="2960801" y="132957"/>
                  <a:pt x="2740076" y="108236"/>
                </a:cubicBezTo>
                <a:cubicBezTo>
                  <a:pt x="2519351" y="83515"/>
                  <a:pt x="2184739" y="69724"/>
                  <a:pt x="1931754" y="108236"/>
                </a:cubicBezTo>
                <a:cubicBezTo>
                  <a:pt x="1678769" y="146748"/>
                  <a:pt x="1520301" y="130552"/>
                  <a:pt x="1370038" y="108236"/>
                </a:cubicBezTo>
                <a:cubicBezTo>
                  <a:pt x="1219775" y="85920"/>
                  <a:pt x="873398" y="119503"/>
                  <a:pt x="685019" y="108236"/>
                </a:cubicBezTo>
                <a:cubicBezTo>
                  <a:pt x="496640" y="96969"/>
                  <a:pt x="176568" y="112106"/>
                  <a:pt x="0" y="108236"/>
                </a:cubicBezTo>
                <a:cubicBezTo>
                  <a:pt x="-4882" y="60549"/>
                  <a:pt x="2910" y="23077"/>
                  <a:pt x="0" y="0"/>
                </a:cubicBezTo>
                <a:close/>
              </a:path>
              <a:path w="6165171" h="108236" stroke="0" extrusionOk="0">
                <a:moveTo>
                  <a:pt x="0" y="0"/>
                </a:moveTo>
                <a:cubicBezTo>
                  <a:pt x="180622" y="9011"/>
                  <a:pt x="395614" y="-17652"/>
                  <a:pt x="561716" y="0"/>
                </a:cubicBezTo>
                <a:cubicBezTo>
                  <a:pt x="727818" y="17652"/>
                  <a:pt x="1144224" y="-16795"/>
                  <a:pt x="1370038" y="0"/>
                </a:cubicBezTo>
                <a:cubicBezTo>
                  <a:pt x="1595852" y="16795"/>
                  <a:pt x="1732786" y="-13378"/>
                  <a:pt x="1870102" y="0"/>
                </a:cubicBezTo>
                <a:cubicBezTo>
                  <a:pt x="2007418" y="13378"/>
                  <a:pt x="2199359" y="10592"/>
                  <a:pt x="2370166" y="0"/>
                </a:cubicBezTo>
                <a:cubicBezTo>
                  <a:pt x="2540973" y="-10592"/>
                  <a:pt x="2845456" y="14714"/>
                  <a:pt x="3055185" y="0"/>
                </a:cubicBezTo>
                <a:cubicBezTo>
                  <a:pt x="3264914" y="-14714"/>
                  <a:pt x="3453944" y="29417"/>
                  <a:pt x="3678552" y="0"/>
                </a:cubicBezTo>
                <a:cubicBezTo>
                  <a:pt x="3903160" y="-29417"/>
                  <a:pt x="4053326" y="20147"/>
                  <a:pt x="4425223" y="0"/>
                </a:cubicBezTo>
                <a:cubicBezTo>
                  <a:pt x="4797120" y="-20147"/>
                  <a:pt x="4822825" y="21619"/>
                  <a:pt x="4986938" y="0"/>
                </a:cubicBezTo>
                <a:cubicBezTo>
                  <a:pt x="5151051" y="-21619"/>
                  <a:pt x="5739310" y="43148"/>
                  <a:pt x="6165171" y="0"/>
                </a:cubicBezTo>
                <a:cubicBezTo>
                  <a:pt x="6166670" y="44964"/>
                  <a:pt x="6165901" y="86253"/>
                  <a:pt x="6165171" y="108236"/>
                </a:cubicBezTo>
                <a:cubicBezTo>
                  <a:pt x="5859108" y="91624"/>
                  <a:pt x="5640537" y="76342"/>
                  <a:pt x="5480152" y="108236"/>
                </a:cubicBezTo>
                <a:cubicBezTo>
                  <a:pt x="5319767" y="140130"/>
                  <a:pt x="5127150" y="99691"/>
                  <a:pt x="4856785" y="108236"/>
                </a:cubicBezTo>
                <a:cubicBezTo>
                  <a:pt x="4586420" y="116781"/>
                  <a:pt x="4419716" y="85635"/>
                  <a:pt x="4295069" y="108236"/>
                </a:cubicBezTo>
                <a:cubicBezTo>
                  <a:pt x="4170422" y="130837"/>
                  <a:pt x="3960126" y="104883"/>
                  <a:pt x="3671702" y="108236"/>
                </a:cubicBezTo>
                <a:cubicBezTo>
                  <a:pt x="3383278" y="111589"/>
                  <a:pt x="3366739" y="131652"/>
                  <a:pt x="3171638" y="108236"/>
                </a:cubicBezTo>
                <a:cubicBezTo>
                  <a:pt x="2976537" y="84820"/>
                  <a:pt x="2800919" y="112921"/>
                  <a:pt x="2548271" y="108236"/>
                </a:cubicBezTo>
                <a:cubicBezTo>
                  <a:pt x="2295623" y="103551"/>
                  <a:pt x="2134126" y="94800"/>
                  <a:pt x="1986555" y="108236"/>
                </a:cubicBezTo>
                <a:cubicBezTo>
                  <a:pt x="1838984" y="121672"/>
                  <a:pt x="1541502" y="79999"/>
                  <a:pt x="1178233" y="108236"/>
                </a:cubicBezTo>
                <a:cubicBezTo>
                  <a:pt x="814964" y="136473"/>
                  <a:pt x="340496" y="112308"/>
                  <a:pt x="0" y="108236"/>
                </a:cubicBezTo>
                <a:cubicBezTo>
                  <a:pt x="-3587" y="60295"/>
                  <a:pt x="519" y="31877"/>
                  <a:pt x="0" y="0"/>
                </a:cubicBezTo>
                <a:close/>
              </a:path>
            </a:pathLst>
          </a:custGeom>
          <a:solidFill>
            <a:srgbClr val="0D2C43"/>
          </a:solidFill>
          <a:ln w="44450" cap="rnd">
            <a:solidFill>
              <a:srgbClr val="0D2C43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D8FC0C32-7B22-4C94-02BE-D11F4D7A64FA}"/>
              </a:ext>
            </a:extLst>
          </p:cNvPr>
          <p:cNvSpPr txBox="1">
            <a:spLocks/>
          </p:cNvSpPr>
          <p:nvPr userDrawn="1"/>
        </p:nvSpPr>
        <p:spPr>
          <a:xfrm>
            <a:off x="522848" y="5977456"/>
            <a:ext cx="11547232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rgbClr val="0D2C43"/>
                </a:solidFill>
              </a:rPr>
              <a:t>James 3:1-18 Taming the Tongue: A Call to Wisdom</a:t>
            </a:r>
          </a:p>
        </p:txBody>
      </p:sp>
    </p:spTree>
    <p:extLst>
      <p:ext uri="{BB962C8B-B14F-4D97-AF65-F5344CB8AC3E}">
        <p14:creationId xmlns:p14="http://schemas.microsoft.com/office/powerpoint/2010/main" val="404653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30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oasting marshmallows over a campfire&#10;&#10;Description automatically generated">
            <a:extLst>
              <a:ext uri="{FF2B5EF4-FFF2-40B4-BE49-F238E27FC236}">
                <a16:creationId xmlns:a16="http://schemas.microsoft.com/office/drawing/2014/main" id="{A9D25558-34ED-2BDD-C5CF-2C0310062A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D2B89-BF0E-35A3-A64D-5891C3FB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D82002-2881-4B80-5061-5FC21E10D4C1}"/>
              </a:ext>
            </a:extLst>
          </p:cNvPr>
          <p:cNvSpPr/>
          <p:nvPr/>
        </p:nvSpPr>
        <p:spPr>
          <a:xfrm>
            <a:off x="7871254" y="3262184"/>
            <a:ext cx="1346888" cy="3954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C781C-67E0-915D-BF29-214D8F95E19E}"/>
              </a:ext>
            </a:extLst>
          </p:cNvPr>
          <p:cNvSpPr txBox="1"/>
          <p:nvPr/>
        </p:nvSpPr>
        <p:spPr>
          <a:xfrm>
            <a:off x="193963" y="197346"/>
            <a:ext cx="11859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</a:p>
        </p:txBody>
      </p:sp>
      <p:pic>
        <p:nvPicPr>
          <p:cNvPr id="2" name="Picture 1" descr="A group of men wearing black and white robes&#10;&#10;Description automatically generated">
            <a:extLst>
              <a:ext uri="{FF2B5EF4-FFF2-40B4-BE49-F238E27FC236}">
                <a16:creationId xmlns:a16="http://schemas.microsoft.com/office/drawing/2014/main" id="{0F8ED1EA-DE20-E642-F422-0F0768DF4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87" y="1670896"/>
            <a:ext cx="5738913" cy="3024563"/>
          </a:xfrm>
          <a:prstGeom prst="rect">
            <a:avLst/>
          </a:prstGeom>
          <a:effectLst>
            <a:reflection blurRad="6350" stA="50000" endA="300" endPos="78000" dist="508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E5F92-1BB6-9E26-AAA9-DB78C2F82665}"/>
              </a:ext>
            </a:extLst>
          </p:cNvPr>
          <p:cNvSpPr txBox="1"/>
          <p:nvPr/>
        </p:nvSpPr>
        <p:spPr>
          <a:xfrm>
            <a:off x="357086" y="5187104"/>
            <a:ext cx="5738913" cy="16661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600" b="1" dirty="0">
                <a:effectLst>
                  <a:glow rad="50800">
                    <a:schemeClr val="bg1"/>
                  </a:glow>
                </a:effectLst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Scribes &amp; Pharisees</a:t>
            </a:r>
          </a:p>
          <a:p>
            <a:pPr algn="ctr">
              <a:lnSpc>
                <a:spcPct val="70000"/>
              </a:lnSpc>
            </a:pPr>
            <a:r>
              <a:rPr lang="en-US" sz="3200" b="1" dirty="0">
                <a:effectLst>
                  <a:glow rad="508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 courtesy of www.freebibleimages.org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2F941-FA6A-04A8-4E4D-CA2605DEF87E}"/>
              </a:ext>
            </a:extLst>
          </p:cNvPr>
          <p:cNvSpPr txBox="1"/>
          <p:nvPr/>
        </p:nvSpPr>
        <p:spPr>
          <a:xfrm>
            <a:off x="6586151" y="3050229"/>
            <a:ext cx="50909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“The scribes and the Pharisees sit on Moses' seat, </a:t>
            </a:r>
            <a:endParaRPr lang="en-US" sz="36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CFCCB9D-91C5-8398-E38B-E1ABA9E9CD6D}"/>
              </a:ext>
            </a:extLst>
          </p:cNvPr>
          <p:cNvSpPr/>
          <p:nvPr/>
        </p:nvSpPr>
        <p:spPr>
          <a:xfrm>
            <a:off x="7006282" y="1272746"/>
            <a:ext cx="4670854" cy="1507524"/>
          </a:xfrm>
          <a:prstGeom prst="wedgeEllipseCallout">
            <a:avLst>
              <a:gd name="adj1" fmla="val -15663"/>
              <a:gd name="adj2" fmla="val 737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The teachers of religious law 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EBED8-0DB1-45AF-04A6-C15C8D1308B2}"/>
              </a:ext>
            </a:extLst>
          </p:cNvPr>
          <p:cNvSpPr txBox="1"/>
          <p:nvPr/>
        </p:nvSpPr>
        <p:spPr>
          <a:xfrm>
            <a:off x="6586150" y="3051672"/>
            <a:ext cx="50909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“The scribes and the Pharisees sit on Moses' seat,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so do and observe whatever they tell you,</a:t>
            </a:r>
          </a:p>
          <a:p>
            <a:r>
              <a:rPr lang="en-US" sz="3600" dirty="0">
                <a:solidFill>
                  <a:srgbClr val="000000"/>
                </a:solidFill>
                <a:latin typeface="system-ui"/>
              </a:rPr>
              <a:t>Matt 23:2-3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032AA-7639-8E4C-4EEE-F8D06D648CF1}"/>
              </a:ext>
            </a:extLst>
          </p:cNvPr>
          <p:cNvSpPr txBox="1"/>
          <p:nvPr/>
        </p:nvSpPr>
        <p:spPr>
          <a:xfrm>
            <a:off x="7813378" y="3059534"/>
            <a:ext cx="1635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scribes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21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7" grpId="0"/>
      <p:bldP spid="1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43F2D-5612-7BB0-0BDD-4AB89A977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C1330A-1003-CC27-87F8-8ADD00E24D5F}"/>
              </a:ext>
            </a:extLst>
          </p:cNvPr>
          <p:cNvSpPr txBox="1"/>
          <p:nvPr/>
        </p:nvSpPr>
        <p:spPr>
          <a:xfrm>
            <a:off x="193963" y="197346"/>
            <a:ext cx="11859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</a:p>
        </p:txBody>
      </p:sp>
      <p:pic>
        <p:nvPicPr>
          <p:cNvPr id="7" name="Picture 6" descr="A cartoon of a person writing on a scroll&#10;&#10;Description automatically generated">
            <a:extLst>
              <a:ext uri="{FF2B5EF4-FFF2-40B4-BE49-F238E27FC236}">
                <a16:creationId xmlns:a16="http://schemas.microsoft.com/office/drawing/2014/main" id="{3207E5E0-D5DC-1FC9-D169-81779411CE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CEAF7"/>
              </a:clrFrom>
              <a:clrTo>
                <a:srgbClr val="DCE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5" y="2636520"/>
            <a:ext cx="6818007" cy="4157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3BC8C7-C6CA-AC79-E535-693B6B4B6045}"/>
              </a:ext>
            </a:extLst>
          </p:cNvPr>
          <p:cNvSpPr txBox="1"/>
          <p:nvPr/>
        </p:nvSpPr>
        <p:spPr>
          <a:xfrm>
            <a:off x="4343400" y="2274838"/>
            <a:ext cx="68180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2:20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want to be shown,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FOOLISH PERSON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faith apart from works is useless?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1F424-7160-4CB5-B9E8-91624B77929D}"/>
              </a:ext>
            </a:extLst>
          </p:cNvPr>
          <p:cNvSpPr txBox="1"/>
          <p:nvPr/>
        </p:nvSpPr>
        <p:spPr>
          <a:xfrm>
            <a:off x="5793259" y="2832097"/>
            <a:ext cx="5504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FOOLISH PERSON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AAB85-9D1F-943F-188A-58432E4A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2ADB1-1A5C-0931-6CEF-8A2789BA7CD1}"/>
              </a:ext>
            </a:extLst>
          </p:cNvPr>
          <p:cNvSpPr txBox="1"/>
          <p:nvPr/>
        </p:nvSpPr>
        <p:spPr>
          <a:xfrm>
            <a:off x="193963" y="197346"/>
            <a:ext cx="101980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283AC-408A-873E-8F35-AD96FF7952EC}"/>
              </a:ext>
            </a:extLst>
          </p:cNvPr>
          <p:cNvSpPr txBox="1"/>
          <p:nvPr/>
        </p:nvSpPr>
        <p:spPr>
          <a:xfrm>
            <a:off x="376881" y="5784156"/>
            <a:ext cx="681800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" dirty="0">
                <a:solidFill>
                  <a:srgbClr val="E7EFF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2:20 </a:t>
            </a:r>
            <a:r>
              <a:rPr lang="en-US" sz="200" b="0" i="0" dirty="0">
                <a:solidFill>
                  <a:srgbClr val="E7EF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want to be shown, </a:t>
            </a:r>
            <a:r>
              <a:rPr lang="en-US" sz="44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FOOLISH PERSON</a:t>
            </a:r>
            <a:r>
              <a:rPr lang="en-US" sz="200" b="0" i="0" dirty="0">
                <a:solidFill>
                  <a:srgbClr val="E7EF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faith apart from works is useless? </a:t>
            </a:r>
            <a:endParaRPr lang="en-US" sz="200" dirty="0">
              <a:solidFill>
                <a:srgbClr val="E7EFF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FDF89-3807-8B93-CC4B-F5253AC16FFA}"/>
              </a:ext>
            </a:extLst>
          </p:cNvPr>
          <p:cNvSpPr txBox="1"/>
          <p:nvPr/>
        </p:nvSpPr>
        <p:spPr>
          <a:xfrm>
            <a:off x="193963" y="197346"/>
            <a:ext cx="118594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my brothers,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A0D0D5-F5E7-98E6-BBCB-965530511D91}"/>
              </a:ext>
            </a:extLst>
          </p:cNvPr>
          <p:cNvSpPr txBox="1"/>
          <p:nvPr/>
        </p:nvSpPr>
        <p:spPr>
          <a:xfrm>
            <a:off x="387178" y="2535975"/>
            <a:ext cx="11417643" cy="247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baseline="30000" dirty="0">
                <a:solidFill>
                  <a:srgbClr val="000000"/>
                </a:solidFill>
                <a:effectLst/>
                <a:latin typeface="+mj-lt"/>
              </a:rPr>
              <a:t>2 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Count it all joy, my </a:t>
            </a:r>
            <a:r>
              <a:rPr lang="en-US" sz="4400" b="1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BROTHERS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4000" baseline="30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l"/>
            <a:r>
              <a:rPr lang="en-US" sz="4000" b="0" baseline="30000" dirty="0">
                <a:solidFill>
                  <a:srgbClr val="000000"/>
                </a:solidFill>
                <a:effectLst/>
                <a:latin typeface="+mj-lt"/>
              </a:rPr>
              <a:t>       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when you meet trials of various kinds, </a:t>
            </a:r>
            <a:endParaRPr lang="en-US" sz="4000" b="1" baseline="3000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US" sz="4000" b="1" baseline="300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4000" b="1" baseline="30000" dirty="0">
                <a:solidFill>
                  <a:srgbClr val="000000"/>
                </a:solidFill>
                <a:effectLst/>
                <a:latin typeface="+mj-lt"/>
              </a:rPr>
              <a:t>9 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Let the lowly </a:t>
            </a:r>
            <a:r>
              <a:rPr lang="en-US" sz="4400" b="1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BROTHER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 boast in his exaltation,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F155FC-E591-7F36-0D18-D4ADD1A56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8946451" y="2254119"/>
            <a:ext cx="2858370" cy="21938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1B3B31-69AF-1A61-3D48-A635F0831FF2}"/>
              </a:ext>
            </a:extLst>
          </p:cNvPr>
          <p:cNvSpPr txBox="1"/>
          <p:nvPr/>
        </p:nvSpPr>
        <p:spPr>
          <a:xfrm>
            <a:off x="3329594" y="4223766"/>
            <a:ext cx="31917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BROTHER</a:t>
            </a:r>
            <a:endParaRPr lang="en-US" sz="4000" b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068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78185-289C-41E2-5460-334C24C0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B95EB5-E696-1267-B630-6CB1DD8009AE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for you know that we who teach will be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JUDGED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with greater strictness.</a:t>
            </a:r>
          </a:p>
        </p:txBody>
      </p:sp>
      <p:pic>
        <p:nvPicPr>
          <p:cNvPr id="5" name="Picture 4" descr="A group of men wearing black and white robes&#10;&#10;Description automatically generated">
            <a:extLst>
              <a:ext uri="{FF2B5EF4-FFF2-40B4-BE49-F238E27FC236}">
                <a16:creationId xmlns:a16="http://schemas.microsoft.com/office/drawing/2014/main" id="{6DA4659C-EE9B-EDEF-93EB-B77DADCF8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63" y="2793790"/>
            <a:ext cx="4017205" cy="2117176"/>
          </a:xfrm>
          <a:prstGeom prst="rect">
            <a:avLst/>
          </a:prstGeom>
          <a:effectLst>
            <a:reflection blurRad="6350" stA="50000" endA="300" endPos="78000" dist="508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DE6B51-A031-50A4-4171-5EC4EA6A0A31}"/>
              </a:ext>
            </a:extLst>
          </p:cNvPr>
          <p:cNvSpPr txBox="1"/>
          <p:nvPr/>
        </p:nvSpPr>
        <p:spPr>
          <a:xfrm>
            <a:off x="170953" y="5383753"/>
            <a:ext cx="3742474" cy="6976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>
                <a:effectLst>
                  <a:glow rad="50800">
                    <a:schemeClr val="bg1"/>
                  </a:glow>
                </a:effectLst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Scribes &amp; Pharisees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C6B9E-AAAF-65DD-3FEF-2522A2A67FAD}"/>
              </a:ext>
            </a:extLst>
          </p:cNvPr>
          <p:cNvSpPr txBox="1"/>
          <p:nvPr/>
        </p:nvSpPr>
        <p:spPr>
          <a:xfrm>
            <a:off x="4435865" y="2446876"/>
            <a:ext cx="70899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so do and observe whatever they tell you,</a:t>
            </a:r>
            <a:r>
              <a:rPr lang="en-US" sz="3600" dirty="0">
                <a:solidFill>
                  <a:srgbClr val="000000"/>
                </a:solidFill>
                <a:latin typeface="system-ui"/>
              </a:rPr>
              <a:t> </a:t>
            </a:r>
            <a:endParaRPr lang="en-US" sz="3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58F7-CB15-8D44-3F14-F9963955E9B9}"/>
              </a:ext>
            </a:extLst>
          </p:cNvPr>
          <p:cNvSpPr txBox="1"/>
          <p:nvPr/>
        </p:nvSpPr>
        <p:spPr>
          <a:xfrm>
            <a:off x="4435865" y="2446876"/>
            <a:ext cx="70899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so do and observe whatever they tell you,</a:t>
            </a:r>
            <a:r>
              <a:rPr lang="en-US" sz="36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ptos Black" panose="020B0004020202020204" pitchFamily="34" charset="0"/>
              </a:rPr>
              <a:t>BUT NOT THE WORKS THEY DO.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Preach but don’t 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Demand work from 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Steal the Spotlight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Demand places of honor</a:t>
            </a:r>
            <a:endParaRPr lang="en-US" sz="36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68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000000"/>
            </a:gs>
            <a:gs pos="0">
              <a:schemeClr val="tx1"/>
            </a:gs>
            <a:gs pos="100000">
              <a:schemeClr val="tx1">
                <a:alpha val="0"/>
              </a:schemeClr>
            </a:gs>
          </a:gsLst>
          <a:lin ang="16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9C1C0-2E4E-7543-5835-6C977207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5CBD1139-9B03-E184-BFCA-1AD66B95C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Shape 26">
            <a:extLst>
              <a:ext uri="{FF2B5EF4-FFF2-40B4-BE49-F238E27FC236}">
                <a16:creationId xmlns:a16="http://schemas.microsoft.com/office/drawing/2014/main" id="{7D57A897-8096-33D2-0D5B-92FC0BA65944}"/>
              </a:ext>
            </a:extLst>
          </p:cNvPr>
          <p:cNvSpPr txBox="1"/>
          <p:nvPr/>
        </p:nvSpPr>
        <p:spPr>
          <a:xfrm>
            <a:off x="47625" y="5547360"/>
            <a:ext cx="12096750" cy="1310641"/>
          </a:xfrm>
          <a:prstGeom prst="rect">
            <a:avLst/>
          </a:prstGeom>
          <a:gradFill>
            <a:gsLst>
              <a:gs pos="32000">
                <a:srgbClr val="000000">
                  <a:alpha val="5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Matthew 23:16-31 – 7 Woes!</a:t>
            </a:r>
          </a:p>
        </p:txBody>
      </p:sp>
    </p:spTree>
    <p:extLst>
      <p:ext uri="{BB962C8B-B14F-4D97-AF65-F5344CB8AC3E}">
        <p14:creationId xmlns:p14="http://schemas.microsoft.com/office/powerpoint/2010/main" val="29597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">
            <a:extLst>
              <a:ext uri="{FF2B5EF4-FFF2-40B4-BE49-F238E27FC236}">
                <a16:creationId xmlns:a16="http://schemas.microsoft.com/office/drawing/2014/main" id="{4DC99CB4-047B-8C54-A813-40547A9DB3D5}"/>
              </a:ext>
            </a:extLst>
          </p:cNvPr>
          <p:cNvSpPr txBox="1"/>
          <p:nvPr/>
        </p:nvSpPr>
        <p:spPr>
          <a:xfrm>
            <a:off x="0" y="487680"/>
            <a:ext cx="12096750" cy="1310641"/>
          </a:xfrm>
          <a:prstGeom prst="rect">
            <a:avLst/>
          </a:prstGeom>
          <a:gradFill>
            <a:gsLst>
              <a:gs pos="32000">
                <a:srgbClr val="000000">
                  <a:alpha val="5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If the Pharisees and Scribes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(both experts in the law)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lang="en-US" sz="60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Arial"/>
                <a:ea typeface="Arial"/>
                <a:cs typeface="Arial"/>
                <a:sym typeface="Arial"/>
                <a:rtl val="0"/>
              </a:rPr>
              <a:t>stumbled,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Is there any hope for us?</a:t>
            </a:r>
          </a:p>
        </p:txBody>
      </p:sp>
    </p:spTree>
    <p:extLst>
      <p:ext uri="{BB962C8B-B14F-4D97-AF65-F5344CB8AC3E}">
        <p14:creationId xmlns:p14="http://schemas.microsoft.com/office/powerpoint/2010/main" val="169196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DB210-9839-E6B7-AF01-9891AA3C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0F383-12A4-DFBF-A843-66B9FCB62436}"/>
              </a:ext>
            </a:extLst>
          </p:cNvPr>
          <p:cNvSpPr txBox="1"/>
          <p:nvPr/>
        </p:nvSpPr>
        <p:spPr>
          <a:xfrm>
            <a:off x="332509" y="197346"/>
            <a:ext cx="11859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for you know that we who teach will be judged with greater strictness.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For we all stumble in many ways.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9E82C-AA2C-66B7-8571-A5E73E441697}"/>
              </a:ext>
            </a:extLst>
          </p:cNvPr>
          <p:cNvSpPr txBox="1"/>
          <p:nvPr/>
        </p:nvSpPr>
        <p:spPr>
          <a:xfrm>
            <a:off x="9750829" y="1536769"/>
            <a:ext cx="22735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stumble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85FD2-67DE-D843-16C4-978B04CA42AD}"/>
              </a:ext>
            </a:extLst>
          </p:cNvPr>
          <p:cNvSpPr txBox="1"/>
          <p:nvPr/>
        </p:nvSpPr>
        <p:spPr>
          <a:xfrm>
            <a:off x="332509" y="2214770"/>
            <a:ext cx="3840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many ways. </a:t>
            </a:r>
          </a:p>
        </p:txBody>
      </p:sp>
    </p:spTree>
    <p:extLst>
      <p:ext uri="{BB962C8B-B14F-4D97-AF65-F5344CB8AC3E}">
        <p14:creationId xmlns:p14="http://schemas.microsoft.com/office/powerpoint/2010/main" val="13329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E91A67D3-D75A-4DA7-E4F3-F1DC5708C425}"/>
              </a:ext>
            </a:extLst>
          </p:cNvPr>
          <p:cNvSpPr/>
          <p:nvPr/>
        </p:nvSpPr>
        <p:spPr>
          <a:xfrm>
            <a:off x="3550920" y="3884616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23206CA-37A1-CE75-4B4E-D541B4498CEF}"/>
              </a:ext>
            </a:extLst>
          </p:cNvPr>
          <p:cNvSpPr/>
          <p:nvPr/>
        </p:nvSpPr>
        <p:spPr>
          <a:xfrm>
            <a:off x="3575260" y="4948344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E3C7E14-5616-98D9-417F-2153A5312068}"/>
              </a:ext>
            </a:extLst>
          </p:cNvPr>
          <p:cNvSpPr/>
          <p:nvPr/>
        </p:nvSpPr>
        <p:spPr>
          <a:xfrm>
            <a:off x="3550920" y="5984026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BB6EB076-DCB9-89AE-F4DA-04C6113DE0AA}"/>
              </a:ext>
            </a:extLst>
          </p:cNvPr>
          <p:cNvSpPr/>
          <p:nvPr/>
        </p:nvSpPr>
        <p:spPr>
          <a:xfrm>
            <a:off x="3549406" y="591641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4BEAAF93-5986-4809-D29B-4B2467E50E5C}"/>
              </a:ext>
            </a:extLst>
          </p:cNvPr>
          <p:cNvSpPr/>
          <p:nvPr/>
        </p:nvSpPr>
        <p:spPr>
          <a:xfrm>
            <a:off x="3573746" y="1655369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A2EFF269-5D71-37BF-52A1-F4A175133A71}"/>
              </a:ext>
            </a:extLst>
          </p:cNvPr>
          <p:cNvSpPr/>
          <p:nvPr/>
        </p:nvSpPr>
        <p:spPr>
          <a:xfrm>
            <a:off x="3549406" y="2691051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0025175-A551-124B-D9BC-CE5B29F974D2}"/>
              </a:ext>
            </a:extLst>
          </p:cNvPr>
          <p:cNvGrpSpPr/>
          <p:nvPr/>
        </p:nvGrpSpPr>
        <p:grpSpPr>
          <a:xfrm>
            <a:off x="5059183" y="290561"/>
            <a:ext cx="998708" cy="746975"/>
            <a:chOff x="5059183" y="451202"/>
            <a:chExt cx="998708" cy="746975"/>
          </a:xfrm>
        </p:grpSpPr>
        <p:sp>
          <p:nvSpPr>
            <p:cNvPr id="119" name="Arrow: Right 118">
              <a:extLst>
                <a:ext uri="{FF2B5EF4-FFF2-40B4-BE49-F238E27FC236}">
                  <a16:creationId xmlns:a16="http://schemas.microsoft.com/office/drawing/2014/main" id="{8F91F9F5-83B3-0369-653D-C5F80E0C2AD7}"/>
                </a:ext>
              </a:extLst>
            </p:cNvPr>
            <p:cNvSpPr/>
            <p:nvPr/>
          </p:nvSpPr>
          <p:spPr>
            <a:xfrm rot="494179">
              <a:off x="5065143" y="981946"/>
              <a:ext cx="992748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Arrow: Right 119">
              <a:extLst>
                <a:ext uri="{FF2B5EF4-FFF2-40B4-BE49-F238E27FC236}">
                  <a16:creationId xmlns:a16="http://schemas.microsoft.com/office/drawing/2014/main" id="{F2575275-D52A-2BC9-E9B9-36D6A0F1387D}"/>
                </a:ext>
              </a:extLst>
            </p:cNvPr>
            <p:cNvSpPr/>
            <p:nvPr/>
          </p:nvSpPr>
          <p:spPr>
            <a:xfrm rot="20934145">
              <a:off x="5059183" y="451202"/>
              <a:ext cx="992748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BF96645-16E3-B39D-8451-18C4AC916507}"/>
              </a:ext>
            </a:extLst>
          </p:cNvPr>
          <p:cNvGrpSpPr/>
          <p:nvPr/>
        </p:nvGrpSpPr>
        <p:grpSpPr>
          <a:xfrm>
            <a:off x="6574920" y="259217"/>
            <a:ext cx="992747" cy="794272"/>
            <a:chOff x="6574920" y="419858"/>
            <a:chExt cx="992747" cy="794272"/>
          </a:xfrm>
        </p:grpSpPr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13D5044C-E573-CEAF-6F47-B9DEC4CAE1AC}"/>
                </a:ext>
              </a:extLst>
            </p:cNvPr>
            <p:cNvSpPr/>
            <p:nvPr/>
          </p:nvSpPr>
          <p:spPr>
            <a:xfrm>
              <a:off x="6574920" y="41985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E0207F6F-B54B-8A4A-0E7F-A33FE843A1E7}"/>
                </a:ext>
              </a:extLst>
            </p:cNvPr>
            <p:cNvSpPr/>
            <p:nvPr/>
          </p:nvSpPr>
          <p:spPr>
            <a:xfrm>
              <a:off x="6574920" y="99789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9B34D2A-7729-0F78-98DB-84E3F7D83EFE}"/>
              </a:ext>
            </a:extLst>
          </p:cNvPr>
          <p:cNvGrpSpPr/>
          <p:nvPr/>
        </p:nvGrpSpPr>
        <p:grpSpPr>
          <a:xfrm>
            <a:off x="8268568" y="143024"/>
            <a:ext cx="1001395" cy="1026658"/>
            <a:chOff x="8268568" y="303665"/>
            <a:chExt cx="1001395" cy="1026658"/>
          </a:xfrm>
        </p:grpSpPr>
        <p:sp>
          <p:nvSpPr>
            <p:cNvPr id="104" name="Arrow: Right 103">
              <a:extLst>
                <a:ext uri="{FF2B5EF4-FFF2-40B4-BE49-F238E27FC236}">
                  <a16:creationId xmlns:a16="http://schemas.microsoft.com/office/drawing/2014/main" id="{DE62D930-BEAD-F47F-C7D6-63CD50C7DB20}"/>
                </a:ext>
              </a:extLst>
            </p:cNvPr>
            <p:cNvSpPr/>
            <p:nvPr/>
          </p:nvSpPr>
          <p:spPr>
            <a:xfrm rot="192000">
              <a:off x="8277216" y="536051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row: Right 104">
              <a:extLst>
                <a:ext uri="{FF2B5EF4-FFF2-40B4-BE49-F238E27FC236}">
                  <a16:creationId xmlns:a16="http://schemas.microsoft.com/office/drawing/2014/main" id="{58C87650-7516-2263-6EBE-AB48BC6C1BF1}"/>
                </a:ext>
              </a:extLst>
            </p:cNvPr>
            <p:cNvSpPr/>
            <p:nvPr/>
          </p:nvSpPr>
          <p:spPr>
            <a:xfrm rot="21226919">
              <a:off x="8268568" y="303665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row: Right 101">
              <a:extLst>
                <a:ext uri="{FF2B5EF4-FFF2-40B4-BE49-F238E27FC236}">
                  <a16:creationId xmlns:a16="http://schemas.microsoft.com/office/drawing/2014/main" id="{79BC3D7D-EB37-C9C7-E21B-A42193A5008C}"/>
                </a:ext>
              </a:extLst>
            </p:cNvPr>
            <p:cNvSpPr/>
            <p:nvPr/>
          </p:nvSpPr>
          <p:spPr>
            <a:xfrm rot="192000">
              <a:off x="8277216" y="1114092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row: Right 102">
              <a:extLst>
                <a:ext uri="{FF2B5EF4-FFF2-40B4-BE49-F238E27FC236}">
                  <a16:creationId xmlns:a16="http://schemas.microsoft.com/office/drawing/2014/main" id="{34C98C63-FDF5-199A-38B8-2F40F6FE62CA}"/>
                </a:ext>
              </a:extLst>
            </p:cNvPr>
            <p:cNvSpPr/>
            <p:nvPr/>
          </p:nvSpPr>
          <p:spPr>
            <a:xfrm rot="21226919">
              <a:off x="8268568" y="881706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69F0CD8-7ADD-27C6-9FBC-24AAD541C6C8}"/>
              </a:ext>
            </a:extLst>
          </p:cNvPr>
          <p:cNvGrpSpPr/>
          <p:nvPr/>
        </p:nvGrpSpPr>
        <p:grpSpPr>
          <a:xfrm>
            <a:off x="9410865" y="-152207"/>
            <a:ext cx="2781135" cy="1582427"/>
            <a:chOff x="9410865" y="8434"/>
            <a:chExt cx="2781135" cy="1582427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5FEFB23-0928-A69D-1D2B-33071C847F5B}"/>
                </a:ext>
              </a:extLst>
            </p:cNvPr>
            <p:cNvSpPr txBox="1"/>
            <p:nvPr/>
          </p:nvSpPr>
          <p:spPr>
            <a:xfrm>
              <a:off x="9415985" y="8434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B499FDF-A2F4-FFAD-63A0-899BECD47AC5}"/>
                </a:ext>
              </a:extLst>
            </p:cNvPr>
            <p:cNvSpPr txBox="1"/>
            <p:nvPr/>
          </p:nvSpPr>
          <p:spPr>
            <a:xfrm>
              <a:off x="9410865" y="315009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A32F313-882A-2B71-9DB7-7EB983F2BCE7}"/>
                </a:ext>
              </a:extLst>
            </p:cNvPr>
            <p:cNvSpPr txBox="1"/>
            <p:nvPr/>
          </p:nvSpPr>
          <p:spPr>
            <a:xfrm>
              <a:off x="9415985" y="630079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0A438CB-D4B8-82E7-BB4D-92F35224B6CA}"/>
                </a:ext>
              </a:extLst>
            </p:cNvPr>
            <p:cNvSpPr txBox="1"/>
            <p:nvPr/>
          </p:nvSpPr>
          <p:spPr>
            <a:xfrm>
              <a:off x="9415984" y="944530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8C4010D-5781-4F0F-E99D-F74A12BE7CAD}"/>
              </a:ext>
            </a:extLst>
          </p:cNvPr>
          <p:cNvGrpSpPr/>
          <p:nvPr/>
        </p:nvGrpSpPr>
        <p:grpSpPr>
          <a:xfrm>
            <a:off x="5038125" y="1397295"/>
            <a:ext cx="1030134" cy="5205066"/>
            <a:chOff x="5038125" y="1397295"/>
            <a:chExt cx="1030134" cy="5205066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442A5D52-3A59-E19D-DFFA-BEE3FA8E170F}"/>
                </a:ext>
              </a:extLst>
            </p:cNvPr>
            <p:cNvGrpSpPr/>
            <p:nvPr/>
          </p:nvGrpSpPr>
          <p:grpSpPr>
            <a:xfrm>
              <a:off x="5054063" y="1397295"/>
              <a:ext cx="998708" cy="746975"/>
              <a:chOff x="5059183" y="451202"/>
              <a:chExt cx="998708" cy="746975"/>
            </a:xfrm>
          </p:grpSpPr>
          <p:sp>
            <p:nvSpPr>
              <p:cNvPr id="143" name="Arrow: Right 142">
                <a:extLst>
                  <a:ext uri="{FF2B5EF4-FFF2-40B4-BE49-F238E27FC236}">
                    <a16:creationId xmlns:a16="http://schemas.microsoft.com/office/drawing/2014/main" id="{534DAC18-A65D-B81B-EFC4-DD1A77628248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Arrow: Right 143">
                <a:extLst>
                  <a:ext uri="{FF2B5EF4-FFF2-40B4-BE49-F238E27FC236}">
                    <a16:creationId xmlns:a16="http://schemas.microsoft.com/office/drawing/2014/main" id="{FC86FA50-FA82-B138-1174-D2963B1A4FAF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C23B4C3-37B1-8261-4687-284738817874}"/>
                </a:ext>
              </a:extLst>
            </p:cNvPr>
            <p:cNvGrpSpPr/>
            <p:nvPr/>
          </p:nvGrpSpPr>
          <p:grpSpPr>
            <a:xfrm>
              <a:off x="5049654" y="2546244"/>
              <a:ext cx="998708" cy="746975"/>
              <a:chOff x="5059183" y="451202"/>
              <a:chExt cx="998708" cy="746975"/>
            </a:xfrm>
          </p:grpSpPr>
          <p:sp>
            <p:nvSpPr>
              <p:cNvPr id="159" name="Arrow: Right 158">
                <a:extLst>
                  <a:ext uri="{FF2B5EF4-FFF2-40B4-BE49-F238E27FC236}">
                    <a16:creationId xmlns:a16="http://schemas.microsoft.com/office/drawing/2014/main" id="{CC4A89F5-BFA4-C3F4-2746-64D71890534E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Arrow: Right 159">
                <a:extLst>
                  <a:ext uri="{FF2B5EF4-FFF2-40B4-BE49-F238E27FC236}">
                    <a16:creationId xmlns:a16="http://schemas.microsoft.com/office/drawing/2014/main" id="{BE4F5925-CE40-CD8A-8BF3-A553AEC65F6F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E278244-8682-FDB0-E2B7-C650DC9A3F4E}"/>
                </a:ext>
              </a:extLst>
            </p:cNvPr>
            <p:cNvGrpSpPr/>
            <p:nvPr/>
          </p:nvGrpSpPr>
          <p:grpSpPr>
            <a:xfrm>
              <a:off x="5064432" y="3682525"/>
              <a:ext cx="998708" cy="746975"/>
              <a:chOff x="5059183" y="451202"/>
              <a:chExt cx="998708" cy="746975"/>
            </a:xfrm>
          </p:grpSpPr>
          <p:sp>
            <p:nvSpPr>
              <p:cNvPr id="175" name="Arrow: Right 174">
                <a:extLst>
                  <a:ext uri="{FF2B5EF4-FFF2-40B4-BE49-F238E27FC236}">
                    <a16:creationId xmlns:a16="http://schemas.microsoft.com/office/drawing/2014/main" id="{4273258B-5497-FF90-C440-83E8DFC0AD9F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row: Right 175">
                <a:extLst>
                  <a:ext uri="{FF2B5EF4-FFF2-40B4-BE49-F238E27FC236}">
                    <a16:creationId xmlns:a16="http://schemas.microsoft.com/office/drawing/2014/main" id="{0A79BE98-FB46-CE37-6E84-4488D8FB59D4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CAB0AA62-7C16-F9A8-DB3F-4C8048F0D447}"/>
                </a:ext>
              </a:extLst>
            </p:cNvPr>
            <p:cNvGrpSpPr/>
            <p:nvPr/>
          </p:nvGrpSpPr>
          <p:grpSpPr>
            <a:xfrm>
              <a:off x="5069551" y="4766961"/>
              <a:ext cx="998708" cy="746975"/>
              <a:chOff x="5059183" y="451202"/>
              <a:chExt cx="998708" cy="746975"/>
            </a:xfrm>
          </p:grpSpPr>
          <p:sp>
            <p:nvSpPr>
              <p:cNvPr id="191" name="Arrow: Right 190">
                <a:extLst>
                  <a:ext uri="{FF2B5EF4-FFF2-40B4-BE49-F238E27FC236}">
                    <a16:creationId xmlns:a16="http://schemas.microsoft.com/office/drawing/2014/main" id="{02E54B41-D5F2-7C76-C29F-ADB00CD6A499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Arrow: Right 191">
                <a:extLst>
                  <a:ext uri="{FF2B5EF4-FFF2-40B4-BE49-F238E27FC236}">
                    <a16:creationId xmlns:a16="http://schemas.microsoft.com/office/drawing/2014/main" id="{B5C0E271-27EF-CE93-4530-A48D96549683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BC3F9E77-48F2-3F8C-7747-536DF58B79AE}"/>
                </a:ext>
              </a:extLst>
            </p:cNvPr>
            <p:cNvGrpSpPr/>
            <p:nvPr/>
          </p:nvGrpSpPr>
          <p:grpSpPr>
            <a:xfrm>
              <a:off x="5038125" y="5855386"/>
              <a:ext cx="998708" cy="746975"/>
              <a:chOff x="5059183" y="451202"/>
              <a:chExt cx="998708" cy="746975"/>
            </a:xfrm>
          </p:grpSpPr>
          <p:sp>
            <p:nvSpPr>
              <p:cNvPr id="207" name="Arrow: Right 206">
                <a:extLst>
                  <a:ext uri="{FF2B5EF4-FFF2-40B4-BE49-F238E27FC236}">
                    <a16:creationId xmlns:a16="http://schemas.microsoft.com/office/drawing/2014/main" id="{E7C63DB3-95CC-67D8-7F01-81206AC74D94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Arrow: Right 207">
                <a:extLst>
                  <a:ext uri="{FF2B5EF4-FFF2-40B4-BE49-F238E27FC236}">
                    <a16:creationId xmlns:a16="http://schemas.microsoft.com/office/drawing/2014/main" id="{A941547E-5657-CC91-CB48-881BAF30777C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F5199B4-F8C5-F7D4-C2F6-C1D766D547D6}"/>
              </a:ext>
            </a:extLst>
          </p:cNvPr>
          <p:cNvGrpSpPr/>
          <p:nvPr/>
        </p:nvGrpSpPr>
        <p:grpSpPr>
          <a:xfrm>
            <a:off x="6553862" y="1365951"/>
            <a:ext cx="1024173" cy="5252363"/>
            <a:chOff x="6553862" y="1365951"/>
            <a:chExt cx="1024173" cy="5252363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64761BA-D309-EBE3-69A1-C8ADB934FC42}"/>
                </a:ext>
              </a:extLst>
            </p:cNvPr>
            <p:cNvGrpSpPr/>
            <p:nvPr/>
          </p:nvGrpSpPr>
          <p:grpSpPr>
            <a:xfrm>
              <a:off x="6569800" y="1365951"/>
              <a:ext cx="992747" cy="794272"/>
              <a:chOff x="6574920" y="419858"/>
              <a:chExt cx="992747" cy="794272"/>
            </a:xfrm>
          </p:grpSpPr>
          <p:sp>
            <p:nvSpPr>
              <p:cNvPr id="146" name="Arrow: Right 145">
                <a:extLst>
                  <a:ext uri="{FF2B5EF4-FFF2-40B4-BE49-F238E27FC236}">
                    <a16:creationId xmlns:a16="http://schemas.microsoft.com/office/drawing/2014/main" id="{7A334F02-741E-EA48-0609-CEB4BB4A6B3C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Arrow: Right 146">
                <a:extLst>
                  <a:ext uri="{FF2B5EF4-FFF2-40B4-BE49-F238E27FC236}">
                    <a16:creationId xmlns:a16="http://schemas.microsoft.com/office/drawing/2014/main" id="{92EAE41C-C932-138D-4E3B-4F93B666CB18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233745F-2ACF-7623-6D18-C4E2F118DFF9}"/>
                </a:ext>
              </a:extLst>
            </p:cNvPr>
            <p:cNvGrpSpPr/>
            <p:nvPr/>
          </p:nvGrpSpPr>
          <p:grpSpPr>
            <a:xfrm>
              <a:off x="6565391" y="2514900"/>
              <a:ext cx="992747" cy="794272"/>
              <a:chOff x="6574920" y="419858"/>
              <a:chExt cx="992747" cy="794272"/>
            </a:xfrm>
          </p:grpSpPr>
          <p:sp>
            <p:nvSpPr>
              <p:cNvPr id="162" name="Arrow: Right 161">
                <a:extLst>
                  <a:ext uri="{FF2B5EF4-FFF2-40B4-BE49-F238E27FC236}">
                    <a16:creationId xmlns:a16="http://schemas.microsoft.com/office/drawing/2014/main" id="{B53F509B-21D1-6182-F0ED-C71452151F69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Arrow: Right 162">
                <a:extLst>
                  <a:ext uri="{FF2B5EF4-FFF2-40B4-BE49-F238E27FC236}">
                    <a16:creationId xmlns:a16="http://schemas.microsoft.com/office/drawing/2014/main" id="{6D6FE9AB-456F-2F25-B1E2-9C38747AFF11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16E89B0A-9946-6741-ABB4-C923AA9647E5}"/>
                </a:ext>
              </a:extLst>
            </p:cNvPr>
            <p:cNvGrpSpPr/>
            <p:nvPr/>
          </p:nvGrpSpPr>
          <p:grpSpPr>
            <a:xfrm>
              <a:off x="6580169" y="3651181"/>
              <a:ext cx="992747" cy="794272"/>
              <a:chOff x="6574920" y="419858"/>
              <a:chExt cx="992747" cy="794272"/>
            </a:xfrm>
          </p:grpSpPr>
          <p:sp>
            <p:nvSpPr>
              <p:cNvPr id="178" name="Arrow: Right 177">
                <a:extLst>
                  <a:ext uri="{FF2B5EF4-FFF2-40B4-BE49-F238E27FC236}">
                    <a16:creationId xmlns:a16="http://schemas.microsoft.com/office/drawing/2014/main" id="{49870371-3FC0-9850-0164-B63929414F86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Arrow: Right 178">
                <a:extLst>
                  <a:ext uri="{FF2B5EF4-FFF2-40B4-BE49-F238E27FC236}">
                    <a16:creationId xmlns:a16="http://schemas.microsoft.com/office/drawing/2014/main" id="{D4F18488-17E4-FB1D-71C5-8B930C070308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8F38A4D5-BF1A-B13A-1C9F-D8C4CF1E7441}"/>
                </a:ext>
              </a:extLst>
            </p:cNvPr>
            <p:cNvGrpSpPr/>
            <p:nvPr/>
          </p:nvGrpSpPr>
          <p:grpSpPr>
            <a:xfrm>
              <a:off x="6585288" y="4735617"/>
              <a:ext cx="992747" cy="794272"/>
              <a:chOff x="6574920" y="419858"/>
              <a:chExt cx="992747" cy="794272"/>
            </a:xfrm>
          </p:grpSpPr>
          <p:sp>
            <p:nvSpPr>
              <p:cNvPr id="194" name="Arrow: Right 193">
                <a:extLst>
                  <a:ext uri="{FF2B5EF4-FFF2-40B4-BE49-F238E27FC236}">
                    <a16:creationId xmlns:a16="http://schemas.microsoft.com/office/drawing/2014/main" id="{BCDD5B5E-F077-81AF-A49F-D3512DD375EB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Arrow: Right 194">
                <a:extLst>
                  <a:ext uri="{FF2B5EF4-FFF2-40B4-BE49-F238E27FC236}">
                    <a16:creationId xmlns:a16="http://schemas.microsoft.com/office/drawing/2014/main" id="{1FF78524-7083-39AC-5874-4986346B7046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3ED36945-2F8B-51E4-941C-68C73496DBD3}"/>
                </a:ext>
              </a:extLst>
            </p:cNvPr>
            <p:cNvGrpSpPr/>
            <p:nvPr/>
          </p:nvGrpSpPr>
          <p:grpSpPr>
            <a:xfrm>
              <a:off x="6553862" y="5824042"/>
              <a:ext cx="992747" cy="794272"/>
              <a:chOff x="6574920" y="419858"/>
              <a:chExt cx="992747" cy="794272"/>
            </a:xfrm>
          </p:grpSpPr>
          <p:sp>
            <p:nvSpPr>
              <p:cNvPr id="210" name="Arrow: Right 209">
                <a:extLst>
                  <a:ext uri="{FF2B5EF4-FFF2-40B4-BE49-F238E27FC236}">
                    <a16:creationId xmlns:a16="http://schemas.microsoft.com/office/drawing/2014/main" id="{99D0C0C8-DF8F-C427-F70F-9DDD514E85CE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Arrow: Right 210">
                <a:extLst>
                  <a:ext uri="{FF2B5EF4-FFF2-40B4-BE49-F238E27FC236}">
                    <a16:creationId xmlns:a16="http://schemas.microsoft.com/office/drawing/2014/main" id="{04AF2F40-4A18-DACA-5771-ACD1965ABADC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61FC39D-DDAB-71B0-1D95-FF308C9703AF}"/>
              </a:ext>
            </a:extLst>
          </p:cNvPr>
          <p:cNvGrpSpPr/>
          <p:nvPr/>
        </p:nvGrpSpPr>
        <p:grpSpPr>
          <a:xfrm>
            <a:off x="8247510" y="1249758"/>
            <a:ext cx="1032821" cy="5484749"/>
            <a:chOff x="8247510" y="1249758"/>
            <a:chExt cx="1032821" cy="5484749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0863DAE-9E7F-72D6-7648-FA675F2C4B02}"/>
                </a:ext>
              </a:extLst>
            </p:cNvPr>
            <p:cNvGrpSpPr/>
            <p:nvPr/>
          </p:nvGrpSpPr>
          <p:grpSpPr>
            <a:xfrm>
              <a:off x="8263448" y="1249758"/>
              <a:ext cx="1001395" cy="1026658"/>
              <a:chOff x="8268568" y="303665"/>
              <a:chExt cx="1001395" cy="1026658"/>
            </a:xfrm>
          </p:grpSpPr>
          <p:sp>
            <p:nvSpPr>
              <p:cNvPr id="149" name="Arrow: Right 148">
                <a:extLst>
                  <a:ext uri="{FF2B5EF4-FFF2-40B4-BE49-F238E27FC236}">
                    <a16:creationId xmlns:a16="http://schemas.microsoft.com/office/drawing/2014/main" id="{2B323F8A-BEE4-439C-DC6D-FD5B3C4B8C58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Arrow: Right 149">
                <a:extLst>
                  <a:ext uri="{FF2B5EF4-FFF2-40B4-BE49-F238E27FC236}">
                    <a16:creationId xmlns:a16="http://schemas.microsoft.com/office/drawing/2014/main" id="{0AE14854-61E1-6C31-4683-11C3CD48A46C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Arrow: Right 150">
                <a:extLst>
                  <a:ext uri="{FF2B5EF4-FFF2-40B4-BE49-F238E27FC236}">
                    <a16:creationId xmlns:a16="http://schemas.microsoft.com/office/drawing/2014/main" id="{A475882F-723B-CA6A-CCC6-5541F040B0E3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Arrow: Right 151">
                <a:extLst>
                  <a:ext uri="{FF2B5EF4-FFF2-40B4-BE49-F238E27FC236}">
                    <a16:creationId xmlns:a16="http://schemas.microsoft.com/office/drawing/2014/main" id="{C4044476-3F47-FBF0-3F6A-EC3306A906C7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3E7E0FD-111A-7916-920A-8C3FD3EA1E1F}"/>
                </a:ext>
              </a:extLst>
            </p:cNvPr>
            <p:cNvGrpSpPr/>
            <p:nvPr/>
          </p:nvGrpSpPr>
          <p:grpSpPr>
            <a:xfrm>
              <a:off x="8259039" y="2398707"/>
              <a:ext cx="1001395" cy="1026658"/>
              <a:chOff x="8268568" y="303665"/>
              <a:chExt cx="1001395" cy="1026658"/>
            </a:xfrm>
          </p:grpSpPr>
          <p:sp>
            <p:nvSpPr>
              <p:cNvPr id="165" name="Arrow: Right 164">
                <a:extLst>
                  <a:ext uri="{FF2B5EF4-FFF2-40B4-BE49-F238E27FC236}">
                    <a16:creationId xmlns:a16="http://schemas.microsoft.com/office/drawing/2014/main" id="{A97B0787-9EB3-A6A4-36CD-ED80B5EFB375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Arrow: Right 165">
                <a:extLst>
                  <a:ext uri="{FF2B5EF4-FFF2-40B4-BE49-F238E27FC236}">
                    <a16:creationId xmlns:a16="http://schemas.microsoft.com/office/drawing/2014/main" id="{176F34E0-8B61-CDAB-81DB-6FC19F87524C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Arrow: Right 166">
                <a:extLst>
                  <a:ext uri="{FF2B5EF4-FFF2-40B4-BE49-F238E27FC236}">
                    <a16:creationId xmlns:a16="http://schemas.microsoft.com/office/drawing/2014/main" id="{5175E459-9E88-C04B-4C92-D9EAD2B1B517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Arrow: Right 167">
                <a:extLst>
                  <a:ext uri="{FF2B5EF4-FFF2-40B4-BE49-F238E27FC236}">
                    <a16:creationId xmlns:a16="http://schemas.microsoft.com/office/drawing/2014/main" id="{532D6105-CD88-3CFD-AD21-1648A89AF49F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84EFDDE8-0661-6415-355A-595700A17A68}"/>
                </a:ext>
              </a:extLst>
            </p:cNvPr>
            <p:cNvGrpSpPr/>
            <p:nvPr/>
          </p:nvGrpSpPr>
          <p:grpSpPr>
            <a:xfrm>
              <a:off x="8273817" y="3534988"/>
              <a:ext cx="1001395" cy="1026658"/>
              <a:chOff x="8268568" y="303665"/>
              <a:chExt cx="1001395" cy="1026658"/>
            </a:xfrm>
          </p:grpSpPr>
          <p:sp>
            <p:nvSpPr>
              <p:cNvPr id="181" name="Arrow: Right 180">
                <a:extLst>
                  <a:ext uri="{FF2B5EF4-FFF2-40B4-BE49-F238E27FC236}">
                    <a16:creationId xmlns:a16="http://schemas.microsoft.com/office/drawing/2014/main" id="{627EDF43-96A2-4A9C-59D2-59B1D4ED1598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Arrow: Right 181">
                <a:extLst>
                  <a:ext uri="{FF2B5EF4-FFF2-40B4-BE49-F238E27FC236}">
                    <a16:creationId xmlns:a16="http://schemas.microsoft.com/office/drawing/2014/main" id="{B7D4D765-41B0-917F-9727-B83D9D8E25F7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Arrow: Right 182">
                <a:extLst>
                  <a:ext uri="{FF2B5EF4-FFF2-40B4-BE49-F238E27FC236}">
                    <a16:creationId xmlns:a16="http://schemas.microsoft.com/office/drawing/2014/main" id="{4B0D5557-F539-39C8-04B2-DA5305404522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Arrow: Right 183">
                <a:extLst>
                  <a:ext uri="{FF2B5EF4-FFF2-40B4-BE49-F238E27FC236}">
                    <a16:creationId xmlns:a16="http://schemas.microsoft.com/office/drawing/2014/main" id="{48905910-44CE-7358-8BB8-7F9E737C3667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94681FB1-61A5-64A7-4501-FDBEBACCC6AC}"/>
                </a:ext>
              </a:extLst>
            </p:cNvPr>
            <p:cNvGrpSpPr/>
            <p:nvPr/>
          </p:nvGrpSpPr>
          <p:grpSpPr>
            <a:xfrm>
              <a:off x="8278936" y="4619424"/>
              <a:ext cx="1001395" cy="1026658"/>
              <a:chOff x="8268568" y="303665"/>
              <a:chExt cx="1001395" cy="1026658"/>
            </a:xfrm>
          </p:grpSpPr>
          <p:sp>
            <p:nvSpPr>
              <p:cNvPr id="197" name="Arrow: Right 196">
                <a:extLst>
                  <a:ext uri="{FF2B5EF4-FFF2-40B4-BE49-F238E27FC236}">
                    <a16:creationId xmlns:a16="http://schemas.microsoft.com/office/drawing/2014/main" id="{70C33EC7-0A5F-9823-F951-4521470103EF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Arrow: Right 197">
                <a:extLst>
                  <a:ext uri="{FF2B5EF4-FFF2-40B4-BE49-F238E27FC236}">
                    <a16:creationId xmlns:a16="http://schemas.microsoft.com/office/drawing/2014/main" id="{A8CA063B-0E80-172E-4576-DFBF3EB97EA6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Arrow: Right 198">
                <a:extLst>
                  <a:ext uri="{FF2B5EF4-FFF2-40B4-BE49-F238E27FC236}">
                    <a16:creationId xmlns:a16="http://schemas.microsoft.com/office/drawing/2014/main" id="{49F95E22-70EC-C7F1-59FA-BDA60576C79A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Arrow: Right 199">
                <a:extLst>
                  <a:ext uri="{FF2B5EF4-FFF2-40B4-BE49-F238E27FC236}">
                    <a16:creationId xmlns:a16="http://schemas.microsoft.com/office/drawing/2014/main" id="{5A5C18E5-15E0-E29D-28B2-C2FD8C6F3A03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2BE9241C-80AA-78C4-454A-3B166D7090D5}"/>
                </a:ext>
              </a:extLst>
            </p:cNvPr>
            <p:cNvGrpSpPr/>
            <p:nvPr/>
          </p:nvGrpSpPr>
          <p:grpSpPr>
            <a:xfrm>
              <a:off x="8247510" y="5707849"/>
              <a:ext cx="1001395" cy="1026658"/>
              <a:chOff x="8268568" y="303665"/>
              <a:chExt cx="1001395" cy="1026658"/>
            </a:xfrm>
          </p:grpSpPr>
          <p:sp>
            <p:nvSpPr>
              <p:cNvPr id="213" name="Arrow: Right 212">
                <a:extLst>
                  <a:ext uri="{FF2B5EF4-FFF2-40B4-BE49-F238E27FC236}">
                    <a16:creationId xmlns:a16="http://schemas.microsoft.com/office/drawing/2014/main" id="{FF565260-FDDD-458D-DABD-4EEDECFA1DD2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Arrow: Right 213">
                <a:extLst>
                  <a:ext uri="{FF2B5EF4-FFF2-40B4-BE49-F238E27FC236}">
                    <a16:creationId xmlns:a16="http://schemas.microsoft.com/office/drawing/2014/main" id="{8A39E8F0-0962-8868-82EA-166E018C14DB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A1C07E57-11DC-3655-F508-B47412BE33D9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Arrow: Right 215">
                <a:extLst>
                  <a:ext uri="{FF2B5EF4-FFF2-40B4-BE49-F238E27FC236}">
                    <a16:creationId xmlns:a16="http://schemas.microsoft.com/office/drawing/2014/main" id="{2CFD7332-859A-55B3-F037-81F23BDE2D7E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911EBC3-A89F-8188-A83F-95E5AB46C409}"/>
              </a:ext>
            </a:extLst>
          </p:cNvPr>
          <p:cNvGrpSpPr/>
          <p:nvPr/>
        </p:nvGrpSpPr>
        <p:grpSpPr>
          <a:xfrm>
            <a:off x="9389807" y="954527"/>
            <a:ext cx="2812561" cy="6040518"/>
            <a:chOff x="9389807" y="954527"/>
            <a:chExt cx="2812561" cy="604051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E00D1E7-ECA4-8D9C-3E39-72C6CF248152}"/>
                </a:ext>
              </a:extLst>
            </p:cNvPr>
            <p:cNvGrpSpPr/>
            <p:nvPr/>
          </p:nvGrpSpPr>
          <p:grpSpPr>
            <a:xfrm>
              <a:off x="9405745" y="954527"/>
              <a:ext cx="2781135" cy="1582427"/>
              <a:chOff x="9410865" y="8434"/>
              <a:chExt cx="2781135" cy="1582427"/>
            </a:xfrm>
          </p:grpSpPr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14F2933-9C54-C93A-85D7-9D9A070350EA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E6D1F53-21F4-33B2-4EDA-CA4C82851D60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B9FBFFA-B94E-EFA6-9A52-43011A2C9692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5D177BF-FA5B-BB2B-CECF-6BBB0804DA82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56E02C7-2A73-3AA0-B7EE-4F608893850A}"/>
                </a:ext>
              </a:extLst>
            </p:cNvPr>
            <p:cNvGrpSpPr/>
            <p:nvPr/>
          </p:nvGrpSpPr>
          <p:grpSpPr>
            <a:xfrm>
              <a:off x="9401336" y="2103476"/>
              <a:ext cx="2781135" cy="1582427"/>
              <a:chOff x="9410865" y="8434"/>
              <a:chExt cx="2781135" cy="1582427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1D2BFB0-707C-E37D-2C06-0ADC1576A63D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43C1D1D0-005D-CE3D-2DB6-302DC97CB741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F340DAE5-E242-6841-BE52-295E0DF2BAB6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BDD1AE7-565B-F3A3-09E9-150070B451DA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5DBAFC23-4AA6-2938-9710-0B1D2526E89C}"/>
                </a:ext>
              </a:extLst>
            </p:cNvPr>
            <p:cNvGrpSpPr/>
            <p:nvPr/>
          </p:nvGrpSpPr>
          <p:grpSpPr>
            <a:xfrm>
              <a:off x="9416114" y="3239757"/>
              <a:ext cx="2781135" cy="1582427"/>
              <a:chOff x="9410865" y="8434"/>
              <a:chExt cx="2781135" cy="1582427"/>
            </a:xfrm>
          </p:grpSpPr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1DB780E-A60C-734F-7D0A-EC87B9DA2374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44E12C85-8933-F43D-1BF1-E93B4D3A72D1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E4DCE83E-F9D0-3023-F83E-3741C945BE3E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C661B268-FBC7-29CF-4503-E23110EEBE31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ABA388A6-69DD-D105-C54E-38E0C91974E7}"/>
                </a:ext>
              </a:extLst>
            </p:cNvPr>
            <p:cNvGrpSpPr/>
            <p:nvPr/>
          </p:nvGrpSpPr>
          <p:grpSpPr>
            <a:xfrm>
              <a:off x="9421233" y="4324193"/>
              <a:ext cx="2781135" cy="1582427"/>
              <a:chOff x="9410865" y="8434"/>
              <a:chExt cx="2781135" cy="1582427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747B6699-20B4-C540-4ABA-E71B1FAF59CE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205248AB-15F2-A45F-782F-85CA283D4B98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E63114BA-2BA0-D776-F966-FCABA9912C51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9CA7D2B3-AA8B-4EB8-6394-36EFB00D197E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90B3A4E9-5C9E-378B-9A89-93CF33CB7CF2}"/>
                </a:ext>
              </a:extLst>
            </p:cNvPr>
            <p:cNvGrpSpPr/>
            <p:nvPr/>
          </p:nvGrpSpPr>
          <p:grpSpPr>
            <a:xfrm>
              <a:off x="9389807" y="5412618"/>
              <a:ext cx="2781135" cy="1582427"/>
              <a:chOff x="9410865" y="8434"/>
              <a:chExt cx="2781135" cy="1582427"/>
            </a:xfrm>
          </p:grpSpPr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C7B798DE-1A4E-DA9A-0DE7-05E586494C89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CC2E4BE8-8CA3-26B6-52D7-06B87EE127DD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EB924B78-3693-237E-C12C-48666A1ED192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396AFD05-0ECB-2223-0E51-51C7D04FDE39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C7AF4D-8DB7-46CA-FB6E-F037AB0C7BC0}"/>
              </a:ext>
            </a:extLst>
          </p:cNvPr>
          <p:cNvSpPr txBox="1"/>
          <p:nvPr/>
        </p:nvSpPr>
        <p:spPr>
          <a:xfrm>
            <a:off x="783277" y="2855133"/>
            <a:ext cx="22735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stumble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4ECA6-DEBE-4ECC-D09E-3E3A12CFB72E}"/>
              </a:ext>
            </a:extLst>
          </p:cNvPr>
          <p:cNvSpPr txBox="1"/>
          <p:nvPr/>
        </p:nvSpPr>
        <p:spPr>
          <a:xfrm>
            <a:off x="210589" y="3359452"/>
            <a:ext cx="3840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many ways. </a:t>
            </a:r>
          </a:p>
        </p:txBody>
      </p:sp>
    </p:spTree>
    <p:extLst>
      <p:ext uri="{BB962C8B-B14F-4D97-AF65-F5344CB8AC3E}">
        <p14:creationId xmlns:p14="http://schemas.microsoft.com/office/powerpoint/2010/main" val="19539189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5" grpId="0" animBg="1"/>
      <p:bldP spid="82" grpId="0" animBg="1"/>
      <p:bldP spid="83" grpId="0" animBg="1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10FBA-74C3-0880-2C6A-F22A7334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B89FEC67-64AA-C851-1EC4-970191A99D6D}"/>
              </a:ext>
            </a:extLst>
          </p:cNvPr>
          <p:cNvSpPr/>
          <p:nvPr/>
        </p:nvSpPr>
        <p:spPr>
          <a:xfrm>
            <a:off x="3550920" y="4045257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75C15287-3FB6-CD3C-22F9-6425CCF82757}"/>
              </a:ext>
            </a:extLst>
          </p:cNvPr>
          <p:cNvSpPr/>
          <p:nvPr/>
        </p:nvSpPr>
        <p:spPr>
          <a:xfrm>
            <a:off x="3575260" y="5108985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9F5A096-1A90-091E-68C3-AD4C34FC7CFB}"/>
              </a:ext>
            </a:extLst>
          </p:cNvPr>
          <p:cNvSpPr/>
          <p:nvPr/>
        </p:nvSpPr>
        <p:spPr>
          <a:xfrm>
            <a:off x="3550920" y="6144667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1568394-3A93-B4E0-2E41-0D74DA45E025}"/>
              </a:ext>
            </a:extLst>
          </p:cNvPr>
          <p:cNvSpPr txBox="1"/>
          <p:nvPr/>
        </p:nvSpPr>
        <p:spPr>
          <a:xfrm>
            <a:off x="139723" y="2601446"/>
            <a:ext cx="29225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  <a:latin typeface="+mj-lt"/>
              </a:rPr>
              <a:t>One area to not stumble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C3EF6EDF-706F-3D71-0F3D-476BE4FFA800}"/>
              </a:ext>
            </a:extLst>
          </p:cNvPr>
          <p:cNvSpPr/>
          <p:nvPr/>
        </p:nvSpPr>
        <p:spPr>
          <a:xfrm>
            <a:off x="3549406" y="752282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68159B53-647C-3D52-FEA7-ED42D3D48006}"/>
              </a:ext>
            </a:extLst>
          </p:cNvPr>
          <p:cNvSpPr/>
          <p:nvPr/>
        </p:nvSpPr>
        <p:spPr>
          <a:xfrm>
            <a:off x="3573746" y="1816010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21AAEB67-9DFB-6243-4944-B0627FCC84C3}"/>
              </a:ext>
            </a:extLst>
          </p:cNvPr>
          <p:cNvSpPr/>
          <p:nvPr/>
        </p:nvSpPr>
        <p:spPr>
          <a:xfrm>
            <a:off x="3549406" y="2851692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1EA0CD-40BC-0778-9F72-86FC94470768}"/>
              </a:ext>
            </a:extLst>
          </p:cNvPr>
          <p:cNvGrpSpPr/>
          <p:nvPr/>
        </p:nvGrpSpPr>
        <p:grpSpPr>
          <a:xfrm>
            <a:off x="5059183" y="303665"/>
            <a:ext cx="4210780" cy="1026658"/>
            <a:chOff x="5059183" y="303665"/>
            <a:chExt cx="4210780" cy="102665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E4D9CFE-EE94-D9E1-E5AB-42B0B4CDEAC1}"/>
                </a:ext>
              </a:extLst>
            </p:cNvPr>
            <p:cNvGrpSpPr/>
            <p:nvPr/>
          </p:nvGrpSpPr>
          <p:grpSpPr>
            <a:xfrm>
              <a:off x="5059183" y="451202"/>
              <a:ext cx="998708" cy="746975"/>
              <a:chOff x="2841064" y="1179830"/>
              <a:chExt cx="1073205" cy="1526762"/>
            </a:xfrm>
          </p:grpSpPr>
          <p:sp>
            <p:nvSpPr>
              <p:cNvPr id="119" name="Arrow: Right 118">
                <a:extLst>
                  <a:ext uri="{FF2B5EF4-FFF2-40B4-BE49-F238E27FC236}">
                    <a16:creationId xmlns:a16="http://schemas.microsoft.com/office/drawing/2014/main" id="{CC761E79-5DF7-FEC5-F761-DED699676DCC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Arrow: Right 119">
                <a:extLst>
                  <a:ext uri="{FF2B5EF4-FFF2-40B4-BE49-F238E27FC236}">
                    <a16:creationId xmlns:a16="http://schemas.microsoft.com/office/drawing/2014/main" id="{2E433090-FE47-61A0-DA0D-1C00AA799DCC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C34E30D8-22BF-A0E6-FCED-2848FE3E49DE}"/>
                </a:ext>
              </a:extLst>
            </p:cNvPr>
            <p:cNvSpPr/>
            <p:nvPr/>
          </p:nvSpPr>
          <p:spPr>
            <a:xfrm>
              <a:off x="6574920" y="41985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7E774BE5-2899-1CC4-B478-0D359160FFC3}"/>
                </a:ext>
              </a:extLst>
            </p:cNvPr>
            <p:cNvSpPr/>
            <p:nvPr/>
          </p:nvSpPr>
          <p:spPr>
            <a:xfrm>
              <a:off x="6574920" y="99789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E3BCCA3-07B2-2625-B486-3AB8148543D7}"/>
                </a:ext>
              </a:extLst>
            </p:cNvPr>
            <p:cNvGrpSpPr/>
            <p:nvPr/>
          </p:nvGrpSpPr>
          <p:grpSpPr>
            <a:xfrm>
              <a:off x="8268568" y="303665"/>
              <a:ext cx="1001395" cy="448617"/>
              <a:chOff x="5574104" y="2983451"/>
              <a:chExt cx="1076093" cy="916940"/>
            </a:xfrm>
          </p:grpSpPr>
          <p:sp>
            <p:nvSpPr>
              <p:cNvPr id="104" name="Arrow: Right 103">
                <a:extLst>
                  <a:ext uri="{FF2B5EF4-FFF2-40B4-BE49-F238E27FC236}">
                    <a16:creationId xmlns:a16="http://schemas.microsoft.com/office/drawing/2014/main" id="{36E7FEA2-5096-C8D0-9693-D003C918C2BE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row: Right 104">
                <a:extLst>
                  <a:ext uri="{FF2B5EF4-FFF2-40B4-BE49-F238E27FC236}">
                    <a16:creationId xmlns:a16="http://schemas.microsoft.com/office/drawing/2014/main" id="{0F780861-61B9-B246-550B-259A61737C3C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5397B65-B6B0-9C87-30C3-897825A44ECC}"/>
                </a:ext>
              </a:extLst>
            </p:cNvPr>
            <p:cNvGrpSpPr/>
            <p:nvPr/>
          </p:nvGrpSpPr>
          <p:grpSpPr>
            <a:xfrm>
              <a:off x="8268568" y="881706"/>
              <a:ext cx="1001395" cy="448617"/>
              <a:chOff x="5574104" y="2983451"/>
              <a:chExt cx="1076093" cy="916940"/>
            </a:xfrm>
          </p:grpSpPr>
          <p:sp>
            <p:nvSpPr>
              <p:cNvPr id="102" name="Arrow: Right 101">
                <a:extLst>
                  <a:ext uri="{FF2B5EF4-FFF2-40B4-BE49-F238E27FC236}">
                    <a16:creationId xmlns:a16="http://schemas.microsoft.com/office/drawing/2014/main" id="{F1D5200D-143D-A0F7-A6B0-4ADCB79EBCB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Arrow: Right 102">
                <a:extLst>
                  <a:ext uri="{FF2B5EF4-FFF2-40B4-BE49-F238E27FC236}">
                    <a16:creationId xmlns:a16="http://schemas.microsoft.com/office/drawing/2014/main" id="{4FD923DC-18B0-B602-BE2E-DE1993B8E2E7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B871F-D05A-A351-491A-D255146BD7A6}"/>
              </a:ext>
            </a:extLst>
          </p:cNvPr>
          <p:cNvGrpSpPr/>
          <p:nvPr/>
        </p:nvGrpSpPr>
        <p:grpSpPr>
          <a:xfrm>
            <a:off x="5083523" y="1371185"/>
            <a:ext cx="4186440" cy="1026658"/>
            <a:chOff x="5083523" y="1371185"/>
            <a:chExt cx="4186440" cy="102665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DF545EB-BD3C-B22C-E4B9-C9EEFB3646C6}"/>
                </a:ext>
              </a:extLst>
            </p:cNvPr>
            <p:cNvGrpSpPr/>
            <p:nvPr/>
          </p:nvGrpSpPr>
          <p:grpSpPr>
            <a:xfrm>
              <a:off x="5083523" y="1514930"/>
              <a:ext cx="998708" cy="746975"/>
              <a:chOff x="2841064" y="1179830"/>
              <a:chExt cx="1073205" cy="1526762"/>
            </a:xfrm>
          </p:grpSpPr>
          <p:sp>
            <p:nvSpPr>
              <p:cNvPr id="117" name="Arrow: Right 116">
                <a:extLst>
                  <a:ext uri="{FF2B5EF4-FFF2-40B4-BE49-F238E27FC236}">
                    <a16:creationId xmlns:a16="http://schemas.microsoft.com/office/drawing/2014/main" id="{F65F8F8A-1391-B81F-C5B8-E87601957270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Arrow: Right 117">
                <a:extLst>
                  <a:ext uri="{FF2B5EF4-FFF2-40B4-BE49-F238E27FC236}">
                    <a16:creationId xmlns:a16="http://schemas.microsoft.com/office/drawing/2014/main" id="{800A60E4-B56F-F930-BEFC-00C077C9DF15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6B24988F-1322-B999-4D67-A27C12179EB2}"/>
                </a:ext>
              </a:extLst>
            </p:cNvPr>
            <p:cNvSpPr/>
            <p:nvPr/>
          </p:nvSpPr>
          <p:spPr>
            <a:xfrm>
              <a:off x="6574920" y="148737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0130F1DE-45EC-034E-50E5-F11B64ADFDD0}"/>
                </a:ext>
              </a:extLst>
            </p:cNvPr>
            <p:cNvSpPr/>
            <p:nvPr/>
          </p:nvSpPr>
          <p:spPr>
            <a:xfrm>
              <a:off x="6574920" y="206541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C36CF54-48B5-F132-CE1F-853076293588}"/>
                </a:ext>
              </a:extLst>
            </p:cNvPr>
            <p:cNvGrpSpPr/>
            <p:nvPr/>
          </p:nvGrpSpPr>
          <p:grpSpPr>
            <a:xfrm>
              <a:off x="8268568" y="1371185"/>
              <a:ext cx="1001395" cy="448617"/>
              <a:chOff x="5574104" y="2983451"/>
              <a:chExt cx="1076093" cy="916940"/>
            </a:xfrm>
          </p:grpSpPr>
          <p:sp>
            <p:nvSpPr>
              <p:cNvPr id="100" name="Arrow: Right 99">
                <a:extLst>
                  <a:ext uri="{FF2B5EF4-FFF2-40B4-BE49-F238E27FC236}">
                    <a16:creationId xmlns:a16="http://schemas.microsoft.com/office/drawing/2014/main" id="{234BBDCB-5D8E-0F02-2FFC-36C4145FDD40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row: Right 100">
                <a:extLst>
                  <a:ext uri="{FF2B5EF4-FFF2-40B4-BE49-F238E27FC236}">
                    <a16:creationId xmlns:a16="http://schemas.microsoft.com/office/drawing/2014/main" id="{2C0E6A25-7120-562C-6A25-135F1DFAE843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4352B58-1297-B0EC-7FE6-1DE910853FF1}"/>
                </a:ext>
              </a:extLst>
            </p:cNvPr>
            <p:cNvGrpSpPr/>
            <p:nvPr/>
          </p:nvGrpSpPr>
          <p:grpSpPr>
            <a:xfrm>
              <a:off x="8268568" y="1949226"/>
              <a:ext cx="1001395" cy="448617"/>
              <a:chOff x="5574104" y="2983451"/>
              <a:chExt cx="1076093" cy="916940"/>
            </a:xfrm>
          </p:grpSpPr>
          <p:sp>
            <p:nvSpPr>
              <p:cNvPr id="98" name="Arrow: Right 97">
                <a:extLst>
                  <a:ext uri="{FF2B5EF4-FFF2-40B4-BE49-F238E27FC236}">
                    <a16:creationId xmlns:a16="http://schemas.microsoft.com/office/drawing/2014/main" id="{D0126DA9-DEBA-CE1D-58A6-961A1F5A462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98">
                <a:extLst>
                  <a:ext uri="{FF2B5EF4-FFF2-40B4-BE49-F238E27FC236}">
                    <a16:creationId xmlns:a16="http://schemas.microsoft.com/office/drawing/2014/main" id="{8E7D7D93-5D2D-3460-3A27-B7B0DEEB3EFC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61220F-2A60-15A6-91DA-1666103E45EC}"/>
              </a:ext>
            </a:extLst>
          </p:cNvPr>
          <p:cNvGrpSpPr/>
          <p:nvPr/>
        </p:nvGrpSpPr>
        <p:grpSpPr>
          <a:xfrm>
            <a:off x="5059183" y="2467045"/>
            <a:ext cx="4212294" cy="4319633"/>
            <a:chOff x="5059183" y="2467045"/>
            <a:chExt cx="4212294" cy="431963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34DAF9-94D0-DB66-9F39-50ACE979B782}"/>
                </a:ext>
              </a:extLst>
            </p:cNvPr>
            <p:cNvGrpSpPr/>
            <p:nvPr/>
          </p:nvGrpSpPr>
          <p:grpSpPr>
            <a:xfrm>
              <a:off x="5060697" y="3744177"/>
              <a:ext cx="998708" cy="746975"/>
              <a:chOff x="2841064" y="1179830"/>
              <a:chExt cx="1073205" cy="1526762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F45BD9D3-0800-0D97-4FAA-261F8E380781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E830F7A4-C069-EBA1-3364-9FAE33D18436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EB65B55-9EF0-08CD-2536-DBDB7973BB38}"/>
                </a:ext>
              </a:extLst>
            </p:cNvPr>
            <p:cNvGrpSpPr/>
            <p:nvPr/>
          </p:nvGrpSpPr>
          <p:grpSpPr>
            <a:xfrm>
              <a:off x="5085037" y="4807905"/>
              <a:ext cx="998708" cy="746975"/>
              <a:chOff x="2841064" y="1179830"/>
              <a:chExt cx="1073205" cy="1526762"/>
            </a:xfrm>
          </p:grpSpPr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82FA720E-A955-EBDB-6FCE-EF63E7B98711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Arrow: Right 42">
                <a:extLst>
                  <a:ext uri="{FF2B5EF4-FFF2-40B4-BE49-F238E27FC236}">
                    <a16:creationId xmlns:a16="http://schemas.microsoft.com/office/drawing/2014/main" id="{1EE5FB73-E39F-F1A2-7DBB-78455E845F75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DA34D0A-097D-2BF8-5DBD-533E52DB3BE1}"/>
                </a:ext>
              </a:extLst>
            </p:cNvPr>
            <p:cNvGrpSpPr/>
            <p:nvPr/>
          </p:nvGrpSpPr>
          <p:grpSpPr>
            <a:xfrm>
              <a:off x="5060697" y="5843587"/>
              <a:ext cx="998708" cy="746975"/>
              <a:chOff x="2841064" y="1179830"/>
              <a:chExt cx="1073205" cy="1526762"/>
            </a:xfrm>
          </p:grpSpPr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8A2D84D0-D60F-649B-909C-6BB8416536C0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CC2209D1-E445-D4E9-2EBE-B7A7A6C1A3DC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4CEBAFD-99FA-6187-F5E4-DAE9E08B51E4}"/>
                </a:ext>
              </a:extLst>
            </p:cNvPr>
            <p:cNvGrpSpPr/>
            <p:nvPr/>
          </p:nvGrpSpPr>
          <p:grpSpPr>
            <a:xfrm>
              <a:off x="5059183" y="2550612"/>
              <a:ext cx="998708" cy="746975"/>
              <a:chOff x="2841064" y="1179830"/>
              <a:chExt cx="1073205" cy="1526762"/>
            </a:xfrm>
          </p:grpSpPr>
          <p:sp>
            <p:nvSpPr>
              <p:cNvPr id="115" name="Arrow: Right 114">
                <a:extLst>
                  <a:ext uri="{FF2B5EF4-FFF2-40B4-BE49-F238E27FC236}">
                    <a16:creationId xmlns:a16="http://schemas.microsoft.com/office/drawing/2014/main" id="{7FA49D2F-FC67-691E-C349-83BCF74A9F48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Arrow: Right 115">
                <a:extLst>
                  <a:ext uri="{FF2B5EF4-FFF2-40B4-BE49-F238E27FC236}">
                    <a16:creationId xmlns:a16="http://schemas.microsoft.com/office/drawing/2014/main" id="{ACA1D978-C319-05A6-6EBE-3D7CE52DCADF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E2EAFDCE-46D4-76A6-3FD2-7D7D55411D07}"/>
                </a:ext>
              </a:extLst>
            </p:cNvPr>
            <p:cNvSpPr/>
            <p:nvPr/>
          </p:nvSpPr>
          <p:spPr>
            <a:xfrm>
              <a:off x="6576434" y="371283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57540CB2-5FBC-CF12-F228-C4B2C614AB28}"/>
                </a:ext>
              </a:extLst>
            </p:cNvPr>
            <p:cNvSpPr/>
            <p:nvPr/>
          </p:nvSpPr>
          <p:spPr>
            <a:xfrm>
              <a:off x="6576434" y="429087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49B96DAE-FCFF-9C2C-1D6E-2E88AE35F396}"/>
                </a:ext>
              </a:extLst>
            </p:cNvPr>
            <p:cNvSpPr/>
            <p:nvPr/>
          </p:nvSpPr>
          <p:spPr>
            <a:xfrm>
              <a:off x="6576434" y="478035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8C535105-C09E-A8EC-932F-FD8DF7E0C9F7}"/>
                </a:ext>
              </a:extLst>
            </p:cNvPr>
            <p:cNvSpPr/>
            <p:nvPr/>
          </p:nvSpPr>
          <p:spPr>
            <a:xfrm>
              <a:off x="6576434" y="535839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EB6C2C30-FBB2-5C53-F161-0999D86ECE8B}"/>
                </a:ext>
              </a:extLst>
            </p:cNvPr>
            <p:cNvSpPr/>
            <p:nvPr/>
          </p:nvSpPr>
          <p:spPr>
            <a:xfrm>
              <a:off x="6576434" y="587621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4E26DE0E-545C-9DA7-2D6E-9D612CB4BA7F}"/>
                </a:ext>
              </a:extLst>
            </p:cNvPr>
            <p:cNvSpPr/>
            <p:nvPr/>
          </p:nvSpPr>
          <p:spPr>
            <a:xfrm>
              <a:off x="6576434" y="645425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030D56-9884-DCB1-C313-7DE5794AC0AF}"/>
                </a:ext>
              </a:extLst>
            </p:cNvPr>
            <p:cNvGrpSpPr/>
            <p:nvPr/>
          </p:nvGrpSpPr>
          <p:grpSpPr>
            <a:xfrm>
              <a:off x="8270082" y="3596640"/>
              <a:ext cx="1001395" cy="448617"/>
              <a:chOff x="5574104" y="2983451"/>
              <a:chExt cx="1076093" cy="916940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CFE0FD29-D784-EFD3-7902-CD63DA04F644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D7E56E24-8776-D4CF-9868-AC7D0743113F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A89450A-2217-0AAF-48AA-A341586ACD3F}"/>
                </a:ext>
              </a:extLst>
            </p:cNvPr>
            <p:cNvGrpSpPr/>
            <p:nvPr/>
          </p:nvGrpSpPr>
          <p:grpSpPr>
            <a:xfrm>
              <a:off x="8270082" y="4174681"/>
              <a:ext cx="1001395" cy="448617"/>
              <a:chOff x="5574104" y="2983451"/>
              <a:chExt cx="1076093" cy="916940"/>
            </a:xfrm>
          </p:grpSpPr>
          <p:sp>
            <p:nvSpPr>
              <p:cNvPr id="53" name="Arrow: Right 52">
                <a:extLst>
                  <a:ext uri="{FF2B5EF4-FFF2-40B4-BE49-F238E27FC236}">
                    <a16:creationId xmlns:a16="http://schemas.microsoft.com/office/drawing/2014/main" id="{BD93F700-C8F3-6DC4-0BA2-2A9B639C008D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row: Right 53">
                <a:extLst>
                  <a:ext uri="{FF2B5EF4-FFF2-40B4-BE49-F238E27FC236}">
                    <a16:creationId xmlns:a16="http://schemas.microsoft.com/office/drawing/2014/main" id="{5DA87C01-B2BA-111A-8CEB-3E1FA84A0B47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B69B5F3-BB20-FCF2-AD35-E750B9D6704A}"/>
                </a:ext>
              </a:extLst>
            </p:cNvPr>
            <p:cNvGrpSpPr/>
            <p:nvPr/>
          </p:nvGrpSpPr>
          <p:grpSpPr>
            <a:xfrm>
              <a:off x="8270082" y="4664160"/>
              <a:ext cx="1001395" cy="448617"/>
              <a:chOff x="5574104" y="2983451"/>
              <a:chExt cx="1076093" cy="916940"/>
            </a:xfrm>
          </p:grpSpPr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FEB930CE-4C59-8991-A6FB-6BFA36861632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642948ED-6ADE-040E-CDF9-A77B2EFDADF0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7AE0665-F10B-B3D8-C4A4-26AD1C94D725}"/>
                </a:ext>
              </a:extLst>
            </p:cNvPr>
            <p:cNvGrpSpPr/>
            <p:nvPr/>
          </p:nvGrpSpPr>
          <p:grpSpPr>
            <a:xfrm>
              <a:off x="8270082" y="5242201"/>
              <a:ext cx="1001395" cy="448617"/>
              <a:chOff x="5574104" y="2983451"/>
              <a:chExt cx="1076093" cy="916940"/>
            </a:xfrm>
          </p:grpSpPr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6575BD8E-A185-EF37-E10B-D519DF6E5310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9B4A2249-D3F4-E847-9B66-20AE8E7A25AD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5ACB9E4-3379-5EC2-8C5E-3F20FCA4CCBA}"/>
                </a:ext>
              </a:extLst>
            </p:cNvPr>
            <p:cNvGrpSpPr/>
            <p:nvPr/>
          </p:nvGrpSpPr>
          <p:grpSpPr>
            <a:xfrm>
              <a:off x="8270082" y="5760020"/>
              <a:ext cx="1001395" cy="448617"/>
              <a:chOff x="5574104" y="2983451"/>
              <a:chExt cx="1076093" cy="916940"/>
            </a:xfrm>
          </p:grpSpPr>
          <p:sp>
            <p:nvSpPr>
              <p:cNvPr id="68" name="Arrow: Right 67">
                <a:extLst>
                  <a:ext uri="{FF2B5EF4-FFF2-40B4-BE49-F238E27FC236}">
                    <a16:creationId xmlns:a16="http://schemas.microsoft.com/office/drawing/2014/main" id="{BA234219-E109-BFDC-2236-C89BC24DB17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Arrow: Right 68">
                <a:extLst>
                  <a:ext uri="{FF2B5EF4-FFF2-40B4-BE49-F238E27FC236}">
                    <a16:creationId xmlns:a16="http://schemas.microsoft.com/office/drawing/2014/main" id="{8CBB735F-1792-DAA5-12EB-0303D080D386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3C13C93-455B-C449-E127-2FC0F62B8846}"/>
                </a:ext>
              </a:extLst>
            </p:cNvPr>
            <p:cNvGrpSpPr/>
            <p:nvPr/>
          </p:nvGrpSpPr>
          <p:grpSpPr>
            <a:xfrm>
              <a:off x="8270082" y="6338061"/>
              <a:ext cx="1001395" cy="448617"/>
              <a:chOff x="5574104" y="2983451"/>
              <a:chExt cx="1076093" cy="916940"/>
            </a:xfrm>
          </p:grpSpPr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16C1C4F8-15A2-2B14-1300-0BEABB9C1ED4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row: Right 73">
                <a:extLst>
                  <a:ext uri="{FF2B5EF4-FFF2-40B4-BE49-F238E27FC236}">
                    <a16:creationId xmlns:a16="http://schemas.microsoft.com/office/drawing/2014/main" id="{3B3A2A3A-67F2-39DB-93E1-FFBE4B3A2D4F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742956CF-C9A7-3749-654C-B999C2429595}"/>
                </a:ext>
              </a:extLst>
            </p:cNvPr>
            <p:cNvSpPr/>
            <p:nvPr/>
          </p:nvSpPr>
          <p:spPr>
            <a:xfrm>
              <a:off x="6574920" y="258323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4B3A7222-D3D7-DB16-271F-ED1A1A9AEE87}"/>
                </a:ext>
              </a:extLst>
            </p:cNvPr>
            <p:cNvSpPr/>
            <p:nvPr/>
          </p:nvSpPr>
          <p:spPr>
            <a:xfrm>
              <a:off x="6574920" y="316127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854B872-5465-FC33-5777-9E4E0DE4BCBA}"/>
                </a:ext>
              </a:extLst>
            </p:cNvPr>
            <p:cNvGrpSpPr/>
            <p:nvPr/>
          </p:nvGrpSpPr>
          <p:grpSpPr>
            <a:xfrm>
              <a:off x="8268568" y="2467045"/>
              <a:ext cx="1001395" cy="448617"/>
              <a:chOff x="5574104" y="2983451"/>
              <a:chExt cx="1076093" cy="916940"/>
            </a:xfrm>
          </p:grpSpPr>
          <p:sp>
            <p:nvSpPr>
              <p:cNvPr id="96" name="Arrow: Right 95">
                <a:extLst>
                  <a:ext uri="{FF2B5EF4-FFF2-40B4-BE49-F238E27FC236}">
                    <a16:creationId xmlns:a16="http://schemas.microsoft.com/office/drawing/2014/main" id="{8553F0C2-1EB9-AE6B-301C-32CF0A840DE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row: Right 96">
                <a:extLst>
                  <a:ext uri="{FF2B5EF4-FFF2-40B4-BE49-F238E27FC236}">
                    <a16:creationId xmlns:a16="http://schemas.microsoft.com/office/drawing/2014/main" id="{C7DE4FC3-39A9-D13A-6CAE-34E59C5C7C89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0CB539A-C083-F1EB-624B-975C1AB4E7B8}"/>
                </a:ext>
              </a:extLst>
            </p:cNvPr>
            <p:cNvGrpSpPr/>
            <p:nvPr/>
          </p:nvGrpSpPr>
          <p:grpSpPr>
            <a:xfrm>
              <a:off x="8268568" y="3045086"/>
              <a:ext cx="1001395" cy="448617"/>
              <a:chOff x="5574104" y="2983451"/>
              <a:chExt cx="1076093" cy="916940"/>
            </a:xfrm>
          </p:grpSpPr>
          <p:sp>
            <p:nvSpPr>
              <p:cNvPr id="94" name="Arrow: Right 93">
                <a:extLst>
                  <a:ext uri="{FF2B5EF4-FFF2-40B4-BE49-F238E27FC236}">
                    <a16:creationId xmlns:a16="http://schemas.microsoft.com/office/drawing/2014/main" id="{FCDAB08E-EEAF-F096-6C4D-EF12A43CE710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row: Right 94">
                <a:extLst>
                  <a:ext uri="{FF2B5EF4-FFF2-40B4-BE49-F238E27FC236}">
                    <a16:creationId xmlns:a16="http://schemas.microsoft.com/office/drawing/2014/main" id="{86FF6CEC-A480-83DB-02DD-B4BF5CDE89E3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AD5B8CB-607A-9620-35E7-BF30B65A8727}"/>
              </a:ext>
            </a:extLst>
          </p:cNvPr>
          <p:cNvGrpSpPr/>
          <p:nvPr/>
        </p:nvGrpSpPr>
        <p:grpSpPr>
          <a:xfrm>
            <a:off x="9389807" y="-152207"/>
            <a:ext cx="2812561" cy="7147252"/>
            <a:chOff x="9389807" y="-152207"/>
            <a:chExt cx="2812561" cy="71472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006168-6F17-DC2F-824C-050B109714D0}"/>
                </a:ext>
              </a:extLst>
            </p:cNvPr>
            <p:cNvGrpSpPr/>
            <p:nvPr/>
          </p:nvGrpSpPr>
          <p:grpSpPr>
            <a:xfrm>
              <a:off x="9410865" y="-152207"/>
              <a:ext cx="2781135" cy="1582427"/>
              <a:chOff x="9410865" y="8434"/>
              <a:chExt cx="2781135" cy="158242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64D422-3D44-B20E-EB42-F296E5F75F3C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1D0248-EB08-F348-0678-3C6F5C51627C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780056-4B4E-1E81-4109-825E22404864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6FAFEE-2841-343D-2483-28E2180EF1C5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7000717-F6E2-99AC-C8AC-2FF10B00685D}"/>
                </a:ext>
              </a:extLst>
            </p:cNvPr>
            <p:cNvGrpSpPr/>
            <p:nvPr/>
          </p:nvGrpSpPr>
          <p:grpSpPr>
            <a:xfrm>
              <a:off x="9401336" y="2103476"/>
              <a:ext cx="2781135" cy="1582427"/>
              <a:chOff x="9410865" y="8434"/>
              <a:chExt cx="2781135" cy="158242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B2AD0FF-858C-272A-0483-2E6389C9994F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0B8C91-6465-B679-A813-D356486D6C59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03D03B-ABB6-0693-0D76-F6836B9F227E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F6E43B1-8E06-7000-863A-E1329A62E8BB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E1F06D-F56C-5E06-8DE0-734658EA7291}"/>
                </a:ext>
              </a:extLst>
            </p:cNvPr>
            <p:cNvGrpSpPr/>
            <p:nvPr/>
          </p:nvGrpSpPr>
          <p:grpSpPr>
            <a:xfrm>
              <a:off x="9416114" y="3239757"/>
              <a:ext cx="2781135" cy="1582427"/>
              <a:chOff x="9410865" y="8434"/>
              <a:chExt cx="2781135" cy="158242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9FA27A-B19A-671C-1F09-BE031DE542DD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C86D59-8B4B-24C1-D004-AC99AEDD8DFE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54172C-087C-758D-58D1-E47006EE74F8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D782EF-3C44-E24A-B8A0-24E4F9D77C40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432BF0-C685-1885-B134-A6139FF9A120}"/>
                </a:ext>
              </a:extLst>
            </p:cNvPr>
            <p:cNvGrpSpPr/>
            <p:nvPr/>
          </p:nvGrpSpPr>
          <p:grpSpPr>
            <a:xfrm>
              <a:off x="9421233" y="4324193"/>
              <a:ext cx="2781135" cy="1582427"/>
              <a:chOff x="9410865" y="8434"/>
              <a:chExt cx="2781135" cy="158242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CC8442-9ABF-100A-87C1-745D8574351E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190474-8B04-67E5-83FE-ED84BF377690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263A8C-BA31-D7A8-5330-5E7B1C17805A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A05814-DB6A-D5D8-8828-ADDF8A464141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F90352-ED8A-CC18-C1AE-69CEB73EDCBB}"/>
                </a:ext>
              </a:extLst>
            </p:cNvPr>
            <p:cNvGrpSpPr/>
            <p:nvPr/>
          </p:nvGrpSpPr>
          <p:grpSpPr>
            <a:xfrm>
              <a:off x="9389807" y="5412618"/>
              <a:ext cx="2781135" cy="1582427"/>
              <a:chOff x="9410865" y="8434"/>
              <a:chExt cx="2781135" cy="158242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1C5E78-8EC8-1F83-F00A-954DF54C3A2E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17EF03-92B9-4EAA-305C-6C6A2B833974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CCD60D-94C5-7458-279F-1965256F2341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D14AFC-C99B-CD47-AD2F-541BF135D6A6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2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EBC3C-2849-D7F1-0A6A-99451D4AA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83966-9903-5617-58DE-911DE6B1B7ED}"/>
              </a:ext>
            </a:extLst>
          </p:cNvPr>
          <p:cNvSpPr txBox="1"/>
          <p:nvPr/>
        </p:nvSpPr>
        <p:spPr>
          <a:xfrm>
            <a:off x="193963" y="197346"/>
            <a:ext cx="118594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for you know that we who teach will be judged with greater strictness. 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2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For we all stumble in many ways.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And if anyone does not stumble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in what he says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, he is a perfect man, able also to bridle his whole body.</a:t>
            </a:r>
          </a:p>
        </p:txBody>
      </p:sp>
    </p:spTree>
    <p:extLst>
      <p:ext uri="{BB962C8B-B14F-4D97-AF65-F5344CB8AC3E}">
        <p14:creationId xmlns:p14="http://schemas.microsoft.com/office/powerpoint/2010/main" val="14958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ouse on fire at night&#10;&#10;Description automatically generated">
            <a:extLst>
              <a:ext uri="{FF2B5EF4-FFF2-40B4-BE49-F238E27FC236}">
                <a16:creationId xmlns:a16="http://schemas.microsoft.com/office/drawing/2014/main" id="{6DC64FE2-A839-9F61-E373-CFB57D21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3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7D15B-660E-0F6C-935A-82CBC50E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95E4C-4BD7-D219-0DE7-B3D5AF6B7408}"/>
              </a:ext>
            </a:extLst>
          </p:cNvPr>
          <p:cNvSpPr txBox="1"/>
          <p:nvPr/>
        </p:nvSpPr>
        <p:spPr>
          <a:xfrm>
            <a:off x="910881" y="197346"/>
            <a:ext cx="49471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stumble</a:t>
            </a:r>
          </a:p>
          <a:p>
            <a:pPr algn="r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stumble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FBD55B47-214A-C49A-707A-B5BA48E66CF5}"/>
              </a:ext>
            </a:extLst>
          </p:cNvPr>
          <p:cNvSpPr txBox="1">
            <a:spLocks/>
          </p:cNvSpPr>
          <p:nvPr/>
        </p:nvSpPr>
        <p:spPr>
          <a:xfrm>
            <a:off x="1489362" y="5229724"/>
            <a:ext cx="9544398" cy="1430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300" dirty="0">
                <a:latin typeface="Agency FB" panose="020B0503020202020204" pitchFamily="34" charset="0"/>
              </a:rPr>
              <a:t>Cheat Code to Perfection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A39DF-A3A0-E76B-D0F8-91DCDB1EF802}"/>
              </a:ext>
            </a:extLst>
          </p:cNvPr>
          <p:cNvSpPr txBox="1"/>
          <p:nvPr/>
        </p:nvSpPr>
        <p:spPr>
          <a:xfrm>
            <a:off x="6333980" y="197346"/>
            <a:ext cx="49471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MANY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ways.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ONE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way</a:t>
            </a:r>
          </a:p>
          <a:p>
            <a:r>
              <a:rPr lang="en-US" sz="4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what he says)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CC065-E0B9-8838-9202-1DAA2103EE1B}"/>
              </a:ext>
            </a:extLst>
          </p:cNvPr>
          <p:cNvSpPr txBox="1"/>
          <p:nvPr/>
        </p:nvSpPr>
        <p:spPr>
          <a:xfrm>
            <a:off x="3025140" y="3613667"/>
            <a:ext cx="6141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solidFill>
                  <a:srgbClr val="000000"/>
                </a:solidFill>
                <a:effectLst/>
                <a:latin typeface="+mj-lt"/>
              </a:rPr>
              <a:t>He is a Perfect Man</a:t>
            </a:r>
          </a:p>
        </p:txBody>
      </p:sp>
    </p:spTree>
    <p:extLst>
      <p:ext uri="{BB962C8B-B14F-4D97-AF65-F5344CB8AC3E}">
        <p14:creationId xmlns:p14="http://schemas.microsoft.com/office/powerpoint/2010/main" val="18909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BA239-45E3-03F1-472E-8A219D1A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48B727C6-E308-4D7C-522B-1291BF041AA2}"/>
              </a:ext>
            </a:extLst>
          </p:cNvPr>
          <p:cNvSpPr/>
          <p:nvPr/>
        </p:nvSpPr>
        <p:spPr>
          <a:xfrm>
            <a:off x="2971800" y="1817874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C0B49A73-AA69-5EDD-2463-F737F8BB7D4B}"/>
              </a:ext>
            </a:extLst>
          </p:cNvPr>
          <p:cNvSpPr/>
          <p:nvPr/>
        </p:nvSpPr>
        <p:spPr>
          <a:xfrm>
            <a:off x="2996140" y="2881602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FDA64568-AD01-C814-3721-B203CC0DD4A0}"/>
              </a:ext>
            </a:extLst>
          </p:cNvPr>
          <p:cNvSpPr/>
          <p:nvPr/>
        </p:nvSpPr>
        <p:spPr>
          <a:xfrm>
            <a:off x="2971800" y="3917284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410D10-C844-96B9-4DE4-9157FB5957E7}"/>
              </a:ext>
            </a:extLst>
          </p:cNvPr>
          <p:cNvSpPr txBox="1"/>
          <p:nvPr/>
        </p:nvSpPr>
        <p:spPr>
          <a:xfrm>
            <a:off x="139723" y="2601446"/>
            <a:ext cx="292256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+mj-lt"/>
              </a:rPr>
              <a:t>does not stumble 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Aptos Black" panose="020B0004020202020204" pitchFamily="34" charset="0"/>
              </a:rPr>
              <a:t>in what he says,</a:t>
            </a:r>
            <a:endParaRPr lang="en-US" sz="4400" b="1" i="0" dirty="0">
              <a:solidFill>
                <a:srgbClr val="000000"/>
              </a:solidFill>
              <a:effectLst/>
              <a:latin typeface="Aptos Black" panose="020B0004020202020204" pitchFamily="34" charset="0"/>
            </a:endParaRP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D51DFCE-799A-DCFF-0B4E-BE2E5FE921E5}"/>
              </a:ext>
            </a:extLst>
          </p:cNvPr>
          <p:cNvSpPr/>
          <p:nvPr/>
        </p:nvSpPr>
        <p:spPr>
          <a:xfrm>
            <a:off x="2970286" y="6154275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36BB9387-3B4B-83EE-09D2-A3106DF61072}"/>
              </a:ext>
            </a:extLst>
          </p:cNvPr>
          <p:cNvSpPr/>
          <p:nvPr/>
        </p:nvSpPr>
        <p:spPr>
          <a:xfrm>
            <a:off x="2994626" y="5145365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A20038A2-2D81-E716-0628-89724BBBC1A5}"/>
              </a:ext>
            </a:extLst>
          </p:cNvPr>
          <p:cNvSpPr/>
          <p:nvPr/>
        </p:nvSpPr>
        <p:spPr>
          <a:xfrm>
            <a:off x="2970286" y="624309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2179ED-E429-120F-BE6F-744556D65455}"/>
              </a:ext>
            </a:extLst>
          </p:cNvPr>
          <p:cNvGrpSpPr/>
          <p:nvPr/>
        </p:nvGrpSpPr>
        <p:grpSpPr>
          <a:xfrm>
            <a:off x="4480063" y="5705658"/>
            <a:ext cx="4210780" cy="1026658"/>
            <a:chOff x="5059183" y="303665"/>
            <a:chExt cx="4210780" cy="102665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2E604C4-9984-22D4-2498-DEA2307A9E22}"/>
                </a:ext>
              </a:extLst>
            </p:cNvPr>
            <p:cNvGrpSpPr/>
            <p:nvPr/>
          </p:nvGrpSpPr>
          <p:grpSpPr>
            <a:xfrm>
              <a:off x="5059183" y="451202"/>
              <a:ext cx="998708" cy="746975"/>
              <a:chOff x="2841064" y="1179830"/>
              <a:chExt cx="1073205" cy="1526762"/>
            </a:xfrm>
          </p:grpSpPr>
          <p:sp>
            <p:nvSpPr>
              <p:cNvPr id="119" name="Arrow: Right 118">
                <a:extLst>
                  <a:ext uri="{FF2B5EF4-FFF2-40B4-BE49-F238E27FC236}">
                    <a16:creationId xmlns:a16="http://schemas.microsoft.com/office/drawing/2014/main" id="{8F63CBC4-67C6-0065-7B34-84A5C8DFF9DA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Arrow: Right 119">
                <a:extLst>
                  <a:ext uri="{FF2B5EF4-FFF2-40B4-BE49-F238E27FC236}">
                    <a16:creationId xmlns:a16="http://schemas.microsoft.com/office/drawing/2014/main" id="{0D7AE616-2519-BD68-AA4C-8B805438F6A6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D8972529-2F80-9CAA-6D98-809FD9933A38}"/>
                </a:ext>
              </a:extLst>
            </p:cNvPr>
            <p:cNvSpPr/>
            <p:nvPr/>
          </p:nvSpPr>
          <p:spPr>
            <a:xfrm>
              <a:off x="6574920" y="41985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A699F18F-1E50-ABFA-8E8D-78EF78AF9A39}"/>
                </a:ext>
              </a:extLst>
            </p:cNvPr>
            <p:cNvSpPr/>
            <p:nvPr/>
          </p:nvSpPr>
          <p:spPr>
            <a:xfrm>
              <a:off x="6574920" y="99789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0FF763A-0CD3-C60C-054D-0593DF68B5AA}"/>
                </a:ext>
              </a:extLst>
            </p:cNvPr>
            <p:cNvGrpSpPr/>
            <p:nvPr/>
          </p:nvGrpSpPr>
          <p:grpSpPr>
            <a:xfrm>
              <a:off x="8268568" y="303665"/>
              <a:ext cx="1001395" cy="448617"/>
              <a:chOff x="5574104" y="2983451"/>
              <a:chExt cx="1076093" cy="916940"/>
            </a:xfrm>
          </p:grpSpPr>
          <p:sp>
            <p:nvSpPr>
              <p:cNvPr id="104" name="Arrow: Right 103">
                <a:extLst>
                  <a:ext uri="{FF2B5EF4-FFF2-40B4-BE49-F238E27FC236}">
                    <a16:creationId xmlns:a16="http://schemas.microsoft.com/office/drawing/2014/main" id="{CC7E02D5-F906-202E-7DEA-31708F5D182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row: Right 104">
                <a:extLst>
                  <a:ext uri="{FF2B5EF4-FFF2-40B4-BE49-F238E27FC236}">
                    <a16:creationId xmlns:a16="http://schemas.microsoft.com/office/drawing/2014/main" id="{1DC1CE97-0960-8906-7BDB-949E7D94115D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03340A5-0A2D-CD80-53BA-E23EA1C5BB28}"/>
                </a:ext>
              </a:extLst>
            </p:cNvPr>
            <p:cNvGrpSpPr/>
            <p:nvPr/>
          </p:nvGrpSpPr>
          <p:grpSpPr>
            <a:xfrm>
              <a:off x="8268568" y="881706"/>
              <a:ext cx="1001395" cy="448617"/>
              <a:chOff x="5574104" y="2983451"/>
              <a:chExt cx="1076093" cy="916940"/>
            </a:xfrm>
          </p:grpSpPr>
          <p:sp>
            <p:nvSpPr>
              <p:cNvPr id="102" name="Arrow: Right 101">
                <a:extLst>
                  <a:ext uri="{FF2B5EF4-FFF2-40B4-BE49-F238E27FC236}">
                    <a16:creationId xmlns:a16="http://schemas.microsoft.com/office/drawing/2014/main" id="{6045C681-F4F4-6B74-E8DF-BA43812702AA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Arrow: Right 102">
                <a:extLst>
                  <a:ext uri="{FF2B5EF4-FFF2-40B4-BE49-F238E27FC236}">
                    <a16:creationId xmlns:a16="http://schemas.microsoft.com/office/drawing/2014/main" id="{88E0FCFC-BAA4-B43A-D69D-A0B8F3549B9C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C4E218-6A50-023B-E569-9860D9139426}"/>
              </a:ext>
            </a:extLst>
          </p:cNvPr>
          <p:cNvGrpSpPr/>
          <p:nvPr/>
        </p:nvGrpSpPr>
        <p:grpSpPr>
          <a:xfrm>
            <a:off x="4504403" y="4700540"/>
            <a:ext cx="4186440" cy="1026658"/>
            <a:chOff x="5083523" y="1371185"/>
            <a:chExt cx="4186440" cy="102665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00983BA-18EB-A452-0CA4-6350F80AEB03}"/>
                </a:ext>
              </a:extLst>
            </p:cNvPr>
            <p:cNvGrpSpPr/>
            <p:nvPr/>
          </p:nvGrpSpPr>
          <p:grpSpPr>
            <a:xfrm>
              <a:off x="5083523" y="1514930"/>
              <a:ext cx="998708" cy="746975"/>
              <a:chOff x="2841064" y="1179830"/>
              <a:chExt cx="1073205" cy="1526762"/>
            </a:xfrm>
          </p:grpSpPr>
          <p:sp>
            <p:nvSpPr>
              <p:cNvPr id="117" name="Arrow: Right 116">
                <a:extLst>
                  <a:ext uri="{FF2B5EF4-FFF2-40B4-BE49-F238E27FC236}">
                    <a16:creationId xmlns:a16="http://schemas.microsoft.com/office/drawing/2014/main" id="{9B73338B-0EA1-898A-09D4-CD710DE414F2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Arrow: Right 117">
                <a:extLst>
                  <a:ext uri="{FF2B5EF4-FFF2-40B4-BE49-F238E27FC236}">
                    <a16:creationId xmlns:a16="http://schemas.microsoft.com/office/drawing/2014/main" id="{6BB2EA26-E512-CE91-F27A-FAF2CDB1D495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2EA2C807-766D-741E-0615-99B2AC2927E7}"/>
                </a:ext>
              </a:extLst>
            </p:cNvPr>
            <p:cNvSpPr/>
            <p:nvPr/>
          </p:nvSpPr>
          <p:spPr>
            <a:xfrm>
              <a:off x="6574920" y="148737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61725460-B30A-A36E-A48C-F4808F3453C5}"/>
                </a:ext>
              </a:extLst>
            </p:cNvPr>
            <p:cNvSpPr/>
            <p:nvPr/>
          </p:nvSpPr>
          <p:spPr>
            <a:xfrm>
              <a:off x="6574920" y="206541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00612FF-4185-F5F4-C87B-A41AA7E36B22}"/>
                </a:ext>
              </a:extLst>
            </p:cNvPr>
            <p:cNvGrpSpPr/>
            <p:nvPr/>
          </p:nvGrpSpPr>
          <p:grpSpPr>
            <a:xfrm>
              <a:off x="8268568" y="1371185"/>
              <a:ext cx="1001395" cy="448617"/>
              <a:chOff x="5574104" y="2983451"/>
              <a:chExt cx="1076093" cy="916940"/>
            </a:xfrm>
          </p:grpSpPr>
          <p:sp>
            <p:nvSpPr>
              <p:cNvPr id="100" name="Arrow: Right 99">
                <a:extLst>
                  <a:ext uri="{FF2B5EF4-FFF2-40B4-BE49-F238E27FC236}">
                    <a16:creationId xmlns:a16="http://schemas.microsoft.com/office/drawing/2014/main" id="{BDE4A40F-0053-0343-BF12-B015FC8403DB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row: Right 100">
                <a:extLst>
                  <a:ext uri="{FF2B5EF4-FFF2-40B4-BE49-F238E27FC236}">
                    <a16:creationId xmlns:a16="http://schemas.microsoft.com/office/drawing/2014/main" id="{EE6CC039-B591-A2A8-E590-CA0D7EBBA11B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195ED5B-A6AF-C9BF-85B9-565A3877CB93}"/>
                </a:ext>
              </a:extLst>
            </p:cNvPr>
            <p:cNvGrpSpPr/>
            <p:nvPr/>
          </p:nvGrpSpPr>
          <p:grpSpPr>
            <a:xfrm>
              <a:off x="8268568" y="1949226"/>
              <a:ext cx="1001395" cy="448617"/>
              <a:chOff x="5574104" y="2983451"/>
              <a:chExt cx="1076093" cy="916940"/>
            </a:xfrm>
          </p:grpSpPr>
          <p:sp>
            <p:nvSpPr>
              <p:cNvPr id="98" name="Arrow: Right 97">
                <a:extLst>
                  <a:ext uri="{FF2B5EF4-FFF2-40B4-BE49-F238E27FC236}">
                    <a16:creationId xmlns:a16="http://schemas.microsoft.com/office/drawing/2014/main" id="{543CD403-4ED3-03A0-F20B-DC0246231869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98">
                <a:extLst>
                  <a:ext uri="{FF2B5EF4-FFF2-40B4-BE49-F238E27FC236}">
                    <a16:creationId xmlns:a16="http://schemas.microsoft.com/office/drawing/2014/main" id="{3EA0E4B2-9B03-52E6-E92F-9EABBF91C01B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E167E2-A6F1-5861-880C-AF75D75948AB}"/>
              </a:ext>
            </a:extLst>
          </p:cNvPr>
          <p:cNvGrpSpPr/>
          <p:nvPr/>
        </p:nvGrpSpPr>
        <p:grpSpPr>
          <a:xfrm>
            <a:off x="4480063" y="239662"/>
            <a:ext cx="4212294" cy="4319633"/>
            <a:chOff x="5059183" y="2467045"/>
            <a:chExt cx="4212294" cy="431963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D794969-1957-BF0C-0EFE-7412FAE88DAB}"/>
                </a:ext>
              </a:extLst>
            </p:cNvPr>
            <p:cNvGrpSpPr/>
            <p:nvPr/>
          </p:nvGrpSpPr>
          <p:grpSpPr>
            <a:xfrm>
              <a:off x="5060697" y="3744177"/>
              <a:ext cx="998708" cy="746975"/>
              <a:chOff x="2841064" y="1179830"/>
              <a:chExt cx="1073205" cy="1526762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BADED8E0-B45E-F23B-30AC-5934FA04D7F6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23A01710-4A28-052F-6CC4-EC6BFD0E5C49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730F07D-0960-0CC9-BAFE-FF828322C031}"/>
                </a:ext>
              </a:extLst>
            </p:cNvPr>
            <p:cNvGrpSpPr/>
            <p:nvPr/>
          </p:nvGrpSpPr>
          <p:grpSpPr>
            <a:xfrm>
              <a:off x="5085037" y="4807905"/>
              <a:ext cx="998708" cy="746975"/>
              <a:chOff x="2841064" y="1179830"/>
              <a:chExt cx="1073205" cy="1526762"/>
            </a:xfrm>
          </p:grpSpPr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5C328761-8CA7-D258-22D2-D054948E0DDF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Arrow: Right 42">
                <a:extLst>
                  <a:ext uri="{FF2B5EF4-FFF2-40B4-BE49-F238E27FC236}">
                    <a16:creationId xmlns:a16="http://schemas.microsoft.com/office/drawing/2014/main" id="{C137799F-7805-AD7E-09D0-CC17A1275311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6F7584B-86BF-D9F9-8BC2-A9F2A6193D09}"/>
                </a:ext>
              </a:extLst>
            </p:cNvPr>
            <p:cNvGrpSpPr/>
            <p:nvPr/>
          </p:nvGrpSpPr>
          <p:grpSpPr>
            <a:xfrm>
              <a:off x="5060697" y="5843587"/>
              <a:ext cx="998708" cy="746975"/>
              <a:chOff x="2841064" y="1179830"/>
              <a:chExt cx="1073205" cy="1526762"/>
            </a:xfrm>
          </p:grpSpPr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A96429FB-D527-5002-44C8-3C2C2036D193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1A784BF3-7106-FC9E-8A8E-E6C0B2E8B1C2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2B3F69D-2542-6050-B8EB-EABAA23ABE56}"/>
                </a:ext>
              </a:extLst>
            </p:cNvPr>
            <p:cNvGrpSpPr/>
            <p:nvPr/>
          </p:nvGrpSpPr>
          <p:grpSpPr>
            <a:xfrm>
              <a:off x="5059183" y="2550612"/>
              <a:ext cx="998708" cy="746975"/>
              <a:chOff x="2841064" y="1179830"/>
              <a:chExt cx="1073205" cy="1526762"/>
            </a:xfrm>
          </p:grpSpPr>
          <p:sp>
            <p:nvSpPr>
              <p:cNvPr id="115" name="Arrow: Right 114">
                <a:extLst>
                  <a:ext uri="{FF2B5EF4-FFF2-40B4-BE49-F238E27FC236}">
                    <a16:creationId xmlns:a16="http://schemas.microsoft.com/office/drawing/2014/main" id="{B17ECA1A-8C69-F653-71CB-743F66D7E0D0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Arrow: Right 115">
                <a:extLst>
                  <a:ext uri="{FF2B5EF4-FFF2-40B4-BE49-F238E27FC236}">
                    <a16:creationId xmlns:a16="http://schemas.microsoft.com/office/drawing/2014/main" id="{05CD7E7B-572C-C967-9825-2C5609B9DD08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1783274B-F472-8E8B-345E-854BC1C984B0}"/>
                </a:ext>
              </a:extLst>
            </p:cNvPr>
            <p:cNvSpPr/>
            <p:nvPr/>
          </p:nvSpPr>
          <p:spPr>
            <a:xfrm>
              <a:off x="6576434" y="371283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5B5C42EE-AEED-41C2-71AD-771B92B00D5C}"/>
                </a:ext>
              </a:extLst>
            </p:cNvPr>
            <p:cNvSpPr/>
            <p:nvPr/>
          </p:nvSpPr>
          <p:spPr>
            <a:xfrm>
              <a:off x="6576434" y="429087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2A0769F0-7BAB-47B5-5EE6-AA1560CA30B9}"/>
                </a:ext>
              </a:extLst>
            </p:cNvPr>
            <p:cNvSpPr/>
            <p:nvPr/>
          </p:nvSpPr>
          <p:spPr>
            <a:xfrm>
              <a:off x="6576434" y="478035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8CB5ECA4-F46C-6D40-5062-DC14135CCD13}"/>
                </a:ext>
              </a:extLst>
            </p:cNvPr>
            <p:cNvSpPr/>
            <p:nvPr/>
          </p:nvSpPr>
          <p:spPr>
            <a:xfrm>
              <a:off x="6576434" y="535839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4ACA5641-A8F6-AFE6-4A60-5995BF79F625}"/>
                </a:ext>
              </a:extLst>
            </p:cNvPr>
            <p:cNvSpPr/>
            <p:nvPr/>
          </p:nvSpPr>
          <p:spPr>
            <a:xfrm>
              <a:off x="6576434" y="587621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3D6FB57D-4F3F-75AE-7597-1716647270FB}"/>
                </a:ext>
              </a:extLst>
            </p:cNvPr>
            <p:cNvSpPr/>
            <p:nvPr/>
          </p:nvSpPr>
          <p:spPr>
            <a:xfrm>
              <a:off x="6576434" y="645425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013384-B3FC-2F29-FB4C-E0F1C1122A0A}"/>
                </a:ext>
              </a:extLst>
            </p:cNvPr>
            <p:cNvGrpSpPr/>
            <p:nvPr/>
          </p:nvGrpSpPr>
          <p:grpSpPr>
            <a:xfrm>
              <a:off x="8270082" y="3596640"/>
              <a:ext cx="1001395" cy="448617"/>
              <a:chOff x="5574104" y="2983451"/>
              <a:chExt cx="1076093" cy="916940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2E01DB11-82D2-44A6-322C-36D2171D1497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3E5A6D91-F0FA-CA30-0601-7D33B8F3A930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2725991-7BD7-13F7-B6FB-B6F58F108006}"/>
                </a:ext>
              </a:extLst>
            </p:cNvPr>
            <p:cNvGrpSpPr/>
            <p:nvPr/>
          </p:nvGrpSpPr>
          <p:grpSpPr>
            <a:xfrm>
              <a:off x="8270082" y="4174681"/>
              <a:ext cx="1001395" cy="448617"/>
              <a:chOff x="5574104" y="2983451"/>
              <a:chExt cx="1076093" cy="916940"/>
            </a:xfrm>
          </p:grpSpPr>
          <p:sp>
            <p:nvSpPr>
              <p:cNvPr id="53" name="Arrow: Right 52">
                <a:extLst>
                  <a:ext uri="{FF2B5EF4-FFF2-40B4-BE49-F238E27FC236}">
                    <a16:creationId xmlns:a16="http://schemas.microsoft.com/office/drawing/2014/main" id="{5296C89E-6315-F77A-0EAB-1ABBAEBC53E6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row: Right 53">
                <a:extLst>
                  <a:ext uri="{FF2B5EF4-FFF2-40B4-BE49-F238E27FC236}">
                    <a16:creationId xmlns:a16="http://schemas.microsoft.com/office/drawing/2014/main" id="{99A6D981-36EC-2FEB-23A6-EF2E64344ED3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4D381D4-E6D4-E555-F562-386636F2243E}"/>
                </a:ext>
              </a:extLst>
            </p:cNvPr>
            <p:cNvGrpSpPr/>
            <p:nvPr/>
          </p:nvGrpSpPr>
          <p:grpSpPr>
            <a:xfrm>
              <a:off x="8270082" y="4664160"/>
              <a:ext cx="1001395" cy="448617"/>
              <a:chOff x="5574104" y="2983451"/>
              <a:chExt cx="1076093" cy="916940"/>
            </a:xfrm>
          </p:grpSpPr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5D8F68D8-752F-34CE-8EF0-382C349B932A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C8E9FCE5-4E60-6BB5-4571-1325F9B1D965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AFB6A1-7268-1645-D24A-546DD18638FD}"/>
                </a:ext>
              </a:extLst>
            </p:cNvPr>
            <p:cNvGrpSpPr/>
            <p:nvPr/>
          </p:nvGrpSpPr>
          <p:grpSpPr>
            <a:xfrm>
              <a:off x="8270082" y="5242201"/>
              <a:ext cx="1001395" cy="448617"/>
              <a:chOff x="5574104" y="2983451"/>
              <a:chExt cx="1076093" cy="916940"/>
            </a:xfrm>
          </p:grpSpPr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0E9D65CB-B779-6A9C-B48D-6E64B67F9E53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6ACEE979-4ACC-4764-1E87-4FCF04770C47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DBFE03E-B614-5B51-7B67-179B018DDEFF}"/>
                </a:ext>
              </a:extLst>
            </p:cNvPr>
            <p:cNvGrpSpPr/>
            <p:nvPr/>
          </p:nvGrpSpPr>
          <p:grpSpPr>
            <a:xfrm>
              <a:off x="8270082" y="5760020"/>
              <a:ext cx="1001395" cy="448617"/>
              <a:chOff x="5574104" y="2983451"/>
              <a:chExt cx="1076093" cy="916940"/>
            </a:xfrm>
          </p:grpSpPr>
          <p:sp>
            <p:nvSpPr>
              <p:cNvPr id="68" name="Arrow: Right 67">
                <a:extLst>
                  <a:ext uri="{FF2B5EF4-FFF2-40B4-BE49-F238E27FC236}">
                    <a16:creationId xmlns:a16="http://schemas.microsoft.com/office/drawing/2014/main" id="{52E1BBFB-5756-E71A-290C-54AE08B962D4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Arrow: Right 68">
                <a:extLst>
                  <a:ext uri="{FF2B5EF4-FFF2-40B4-BE49-F238E27FC236}">
                    <a16:creationId xmlns:a16="http://schemas.microsoft.com/office/drawing/2014/main" id="{5F780824-6108-1AF1-6575-BA56340B8B84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D72FCA5-E933-1432-BD70-F5671FF065D9}"/>
                </a:ext>
              </a:extLst>
            </p:cNvPr>
            <p:cNvGrpSpPr/>
            <p:nvPr/>
          </p:nvGrpSpPr>
          <p:grpSpPr>
            <a:xfrm>
              <a:off x="8270082" y="6338061"/>
              <a:ext cx="1001395" cy="448617"/>
              <a:chOff x="5574104" y="2983451"/>
              <a:chExt cx="1076093" cy="916940"/>
            </a:xfrm>
          </p:grpSpPr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129FAF36-AC5A-3273-6189-8040D1BD78F7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row: Right 73">
                <a:extLst>
                  <a:ext uri="{FF2B5EF4-FFF2-40B4-BE49-F238E27FC236}">
                    <a16:creationId xmlns:a16="http://schemas.microsoft.com/office/drawing/2014/main" id="{EACF1F4D-2C38-44C6-D801-7066BA825F83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8F803A6E-251C-96E5-7C40-11E23E981DDB}"/>
                </a:ext>
              </a:extLst>
            </p:cNvPr>
            <p:cNvSpPr/>
            <p:nvPr/>
          </p:nvSpPr>
          <p:spPr>
            <a:xfrm>
              <a:off x="6574920" y="258323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4BC6C2FA-4314-6B4D-64AE-225740D0CE80}"/>
                </a:ext>
              </a:extLst>
            </p:cNvPr>
            <p:cNvSpPr/>
            <p:nvPr/>
          </p:nvSpPr>
          <p:spPr>
            <a:xfrm>
              <a:off x="6574920" y="316127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2564143-A4D8-A6FE-1A2A-F8B7110C27E8}"/>
                </a:ext>
              </a:extLst>
            </p:cNvPr>
            <p:cNvGrpSpPr/>
            <p:nvPr/>
          </p:nvGrpSpPr>
          <p:grpSpPr>
            <a:xfrm>
              <a:off x="8268568" y="2467045"/>
              <a:ext cx="1001395" cy="448617"/>
              <a:chOff x="5574104" y="2983451"/>
              <a:chExt cx="1076093" cy="916940"/>
            </a:xfrm>
          </p:grpSpPr>
          <p:sp>
            <p:nvSpPr>
              <p:cNvPr id="96" name="Arrow: Right 95">
                <a:extLst>
                  <a:ext uri="{FF2B5EF4-FFF2-40B4-BE49-F238E27FC236}">
                    <a16:creationId xmlns:a16="http://schemas.microsoft.com/office/drawing/2014/main" id="{42A7FE75-7622-9E2A-8480-06C863978E70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row: Right 96">
                <a:extLst>
                  <a:ext uri="{FF2B5EF4-FFF2-40B4-BE49-F238E27FC236}">
                    <a16:creationId xmlns:a16="http://schemas.microsoft.com/office/drawing/2014/main" id="{F3603AAD-A414-C139-3F53-0875BE1C805D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177BB41-E139-B38E-4D3B-078500F4D04D}"/>
                </a:ext>
              </a:extLst>
            </p:cNvPr>
            <p:cNvGrpSpPr/>
            <p:nvPr/>
          </p:nvGrpSpPr>
          <p:grpSpPr>
            <a:xfrm>
              <a:off x="8268568" y="3045086"/>
              <a:ext cx="1001395" cy="448617"/>
              <a:chOff x="5574104" y="2983451"/>
              <a:chExt cx="1076093" cy="916940"/>
            </a:xfrm>
          </p:grpSpPr>
          <p:sp>
            <p:nvSpPr>
              <p:cNvPr id="94" name="Arrow: Right 93">
                <a:extLst>
                  <a:ext uri="{FF2B5EF4-FFF2-40B4-BE49-F238E27FC236}">
                    <a16:creationId xmlns:a16="http://schemas.microsoft.com/office/drawing/2014/main" id="{8C8F2945-3FCB-FB39-96F3-99E80777DDF6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row: Right 94">
                <a:extLst>
                  <a:ext uri="{FF2B5EF4-FFF2-40B4-BE49-F238E27FC236}">
                    <a16:creationId xmlns:a16="http://schemas.microsoft.com/office/drawing/2014/main" id="{E4C37C09-2E24-718F-F1DC-2AF310BFA8BF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888A49-FDE1-3B39-B26F-ADEAD2A29091}"/>
              </a:ext>
            </a:extLst>
          </p:cNvPr>
          <p:cNvGrpSpPr/>
          <p:nvPr/>
        </p:nvGrpSpPr>
        <p:grpSpPr>
          <a:xfrm>
            <a:off x="9389807" y="-152207"/>
            <a:ext cx="2812561" cy="7147252"/>
            <a:chOff x="9389807" y="-152207"/>
            <a:chExt cx="2812561" cy="71472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EA6A7F-B13B-2DF8-A255-B2DA3E964672}"/>
                </a:ext>
              </a:extLst>
            </p:cNvPr>
            <p:cNvGrpSpPr/>
            <p:nvPr/>
          </p:nvGrpSpPr>
          <p:grpSpPr>
            <a:xfrm>
              <a:off x="9410865" y="-152207"/>
              <a:ext cx="2781135" cy="1582427"/>
              <a:chOff x="9410865" y="8434"/>
              <a:chExt cx="2781135" cy="158242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3EDB7A-74CF-3554-E047-94B781400C40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7C929D-38A6-CBCA-5F4E-43F082501122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E86F30-7E3D-11CE-E4CB-54E3E76EB2E6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25C6B9-773A-F060-DAEF-B8897D78DD26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A2DE4F-FC87-F1E9-F7D1-025FE71AE080}"/>
                </a:ext>
              </a:extLst>
            </p:cNvPr>
            <p:cNvGrpSpPr/>
            <p:nvPr/>
          </p:nvGrpSpPr>
          <p:grpSpPr>
            <a:xfrm>
              <a:off x="9401336" y="2103476"/>
              <a:ext cx="2781135" cy="1582427"/>
              <a:chOff x="9410865" y="8434"/>
              <a:chExt cx="2781135" cy="158242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76C88CC-306B-4F5E-8F12-7C1CC6323EFB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AD3127-7FB7-DD0A-1D46-B72D80E29DD0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3E1864-8BD1-F7C0-4E3B-1F42B536ACF1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9A7024-974D-917C-98BC-B81EF8C87E1D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B6FAFF-33AB-F1ED-B74A-1806C619E440}"/>
                </a:ext>
              </a:extLst>
            </p:cNvPr>
            <p:cNvGrpSpPr/>
            <p:nvPr/>
          </p:nvGrpSpPr>
          <p:grpSpPr>
            <a:xfrm>
              <a:off x="9416114" y="3239757"/>
              <a:ext cx="2781135" cy="1582427"/>
              <a:chOff x="9410865" y="8434"/>
              <a:chExt cx="2781135" cy="158242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BC56A4-6CB8-555C-E4D0-BD55A7BBF398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FF8BDD-ED71-0C2F-B25B-6730534CA862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BB3FE4-4D98-E2B0-9607-3BA994BD793F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7A88EA-D8D5-D526-3A04-F6E9C34A87AD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3C9C22C-67CC-4AEE-7089-A398ABED2512}"/>
                </a:ext>
              </a:extLst>
            </p:cNvPr>
            <p:cNvGrpSpPr/>
            <p:nvPr/>
          </p:nvGrpSpPr>
          <p:grpSpPr>
            <a:xfrm>
              <a:off x="9421233" y="979114"/>
              <a:ext cx="2781135" cy="1582427"/>
              <a:chOff x="9410865" y="-3336645"/>
              <a:chExt cx="2781135" cy="158242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296C9E-E1CE-2027-EB00-8A6117A53D8B}"/>
                  </a:ext>
                </a:extLst>
              </p:cNvPr>
              <p:cNvSpPr txBox="1"/>
              <p:nvPr/>
            </p:nvSpPr>
            <p:spPr>
              <a:xfrm>
                <a:off x="9415985" y="-3336645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FAD8FE-718E-24A8-51B7-19B43CCB07BE}"/>
                  </a:ext>
                </a:extLst>
              </p:cNvPr>
              <p:cNvSpPr txBox="1"/>
              <p:nvPr/>
            </p:nvSpPr>
            <p:spPr>
              <a:xfrm>
                <a:off x="9410865" y="-303007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EB60E8-33F6-9335-8313-C9DB8A176E61}"/>
                  </a:ext>
                </a:extLst>
              </p:cNvPr>
              <p:cNvSpPr txBox="1"/>
              <p:nvPr/>
            </p:nvSpPr>
            <p:spPr>
              <a:xfrm>
                <a:off x="9415985" y="-271500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0FAB9F-188E-F066-6133-74400070AF64}"/>
                  </a:ext>
                </a:extLst>
              </p:cNvPr>
              <p:cNvSpPr txBox="1"/>
              <p:nvPr/>
            </p:nvSpPr>
            <p:spPr>
              <a:xfrm>
                <a:off x="9415984" y="-240054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C33CDC5-E749-C402-E220-14D66F312159}"/>
                </a:ext>
              </a:extLst>
            </p:cNvPr>
            <p:cNvGrpSpPr/>
            <p:nvPr/>
          </p:nvGrpSpPr>
          <p:grpSpPr>
            <a:xfrm>
              <a:off x="9389807" y="5412618"/>
              <a:ext cx="2781135" cy="1582427"/>
              <a:chOff x="9410865" y="8434"/>
              <a:chExt cx="2781135" cy="158242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F52969-5A0A-35B0-D32D-2BC494D98A7E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BA9EB1-65A1-3194-7185-087A1B5D59B3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86001A-21A7-3963-2F3C-790A5257441D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226A10-C9A7-F4BC-1F3F-978DC519E9F7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99A636-2D62-4324-BF52-7D1DA1CB9EC9}"/>
              </a:ext>
            </a:extLst>
          </p:cNvPr>
          <p:cNvGrpSpPr/>
          <p:nvPr/>
        </p:nvGrpSpPr>
        <p:grpSpPr>
          <a:xfrm>
            <a:off x="9394762" y="4283767"/>
            <a:ext cx="2781135" cy="1582427"/>
            <a:chOff x="9410865" y="8434"/>
            <a:chExt cx="2781135" cy="15824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EB011D-569D-FDB8-C0C5-104B4739EB32}"/>
                </a:ext>
              </a:extLst>
            </p:cNvPr>
            <p:cNvSpPr txBox="1"/>
            <p:nvPr/>
          </p:nvSpPr>
          <p:spPr>
            <a:xfrm>
              <a:off x="9415985" y="8434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B1A8E8-9986-54DA-0F52-2096EF450DB7}"/>
                </a:ext>
              </a:extLst>
            </p:cNvPr>
            <p:cNvSpPr txBox="1"/>
            <p:nvPr/>
          </p:nvSpPr>
          <p:spPr>
            <a:xfrm>
              <a:off x="9410865" y="315009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E7207D-AE0C-FDDE-3C6F-1C0254DB1718}"/>
                </a:ext>
              </a:extLst>
            </p:cNvPr>
            <p:cNvSpPr txBox="1"/>
            <p:nvPr/>
          </p:nvSpPr>
          <p:spPr>
            <a:xfrm>
              <a:off x="9415985" y="630079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B6D337-228A-2504-73DA-B5945CA5402B}"/>
                </a:ext>
              </a:extLst>
            </p:cNvPr>
            <p:cNvSpPr txBox="1"/>
            <p:nvPr/>
          </p:nvSpPr>
          <p:spPr>
            <a:xfrm>
              <a:off x="9415984" y="944530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497FA764-329B-2E93-F2B8-2B38172562F1}"/>
              </a:ext>
            </a:extLst>
          </p:cNvPr>
          <p:cNvSpPr txBox="1"/>
          <p:nvPr/>
        </p:nvSpPr>
        <p:spPr>
          <a:xfrm>
            <a:off x="8595360" y="3056453"/>
            <a:ext cx="359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solidFill>
                  <a:srgbClr val="000000"/>
                </a:solidFill>
                <a:effectLst/>
                <a:latin typeface="+mj-lt"/>
              </a:rPr>
              <a:t>Perfect Man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815103-FE8E-D225-5D3C-1010DC42EF0B}"/>
              </a:ext>
            </a:extLst>
          </p:cNvPr>
          <p:cNvSpPr/>
          <p:nvPr/>
        </p:nvSpPr>
        <p:spPr>
          <a:xfrm>
            <a:off x="7315377" y="89118"/>
            <a:ext cx="1402080" cy="6858000"/>
          </a:xfrm>
          <a:prstGeom prst="rect">
            <a:avLst/>
          </a:prstGeom>
          <a:solidFill>
            <a:srgbClr val="E7E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A9AABF-4C72-77F1-3AD6-266508ED9A7C}"/>
              </a:ext>
            </a:extLst>
          </p:cNvPr>
          <p:cNvSpPr txBox="1"/>
          <p:nvPr/>
        </p:nvSpPr>
        <p:spPr>
          <a:xfrm>
            <a:off x="8717457" y="3793931"/>
            <a:ext cx="294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i="0" dirty="0">
                <a:solidFill>
                  <a:srgbClr val="78206E"/>
                </a:solidFill>
                <a:effectLst/>
                <a:latin typeface="+mj-lt"/>
              </a:rPr>
              <a:t>τέλειος</a:t>
            </a:r>
            <a:endParaRPr lang="en-US" sz="5400" b="1" dirty="0">
              <a:solidFill>
                <a:srgbClr val="7820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04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0" grpId="0"/>
      <p:bldP spid="75" grpId="0" animBg="1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D02B62-4B20-78FB-6D8F-835CB2F93597}"/>
              </a:ext>
            </a:extLst>
          </p:cNvPr>
          <p:cNvSpPr txBox="1"/>
          <p:nvPr/>
        </p:nvSpPr>
        <p:spPr>
          <a:xfrm>
            <a:off x="243840" y="5647253"/>
            <a:ext cx="359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solidFill>
                  <a:srgbClr val="000000"/>
                </a:solidFill>
                <a:effectLst/>
                <a:latin typeface="+mj-lt"/>
              </a:rPr>
              <a:t>Perfect </a:t>
            </a:r>
            <a:r>
              <a:rPr lang="en-US" sz="5400" b="0" i="0" dirty="0">
                <a:solidFill>
                  <a:srgbClr val="E7EFF5"/>
                </a:solidFill>
                <a:effectLst/>
                <a:latin typeface="+mj-lt"/>
              </a:rPr>
              <a:t>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DBD02-ED8E-EA42-E347-192ED90C8CE8}"/>
              </a:ext>
            </a:extLst>
          </p:cNvPr>
          <p:cNvSpPr txBox="1"/>
          <p:nvPr/>
        </p:nvSpPr>
        <p:spPr>
          <a:xfrm>
            <a:off x="209550" y="287417"/>
            <a:ext cx="117729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James 1:4 And let steadfastness have its full effect, that you may be </a:t>
            </a:r>
            <a:r>
              <a:rPr lang="en-US" sz="36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PERFECT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and complete, lacking in nothing.</a:t>
            </a:r>
          </a:p>
          <a:p>
            <a:endParaRPr lang="en-US" sz="3600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Aptos Narrow" panose="020B0004020202020204" pitchFamily="34" charset="0"/>
              </a:rPr>
              <a:t>Matt 5:48  You therefore must be </a:t>
            </a:r>
            <a:r>
              <a:rPr lang="en-US" sz="3600" dirty="0">
                <a:solidFill>
                  <a:srgbClr val="78206E"/>
                </a:solidFill>
                <a:latin typeface="Aptos Black" panose="020B0004020202020204" pitchFamily="34" charset="0"/>
              </a:rPr>
              <a:t>PERFECT</a:t>
            </a:r>
            <a:r>
              <a:rPr lang="en-US" sz="3600" dirty="0">
                <a:solidFill>
                  <a:srgbClr val="000000"/>
                </a:solidFill>
                <a:latin typeface="Aptos Narrow" panose="020B0004020202020204" pitchFamily="34" charset="0"/>
              </a:rPr>
              <a:t>, </a:t>
            </a:r>
          </a:p>
          <a:p>
            <a:r>
              <a:rPr lang="en-US" sz="3600" dirty="0">
                <a:solidFill>
                  <a:srgbClr val="000000"/>
                </a:solidFill>
                <a:latin typeface="Aptos Narrow" panose="020B0004020202020204" pitchFamily="34" charset="0"/>
              </a:rPr>
              <a:t>              as your heavenly Father is </a:t>
            </a:r>
            <a:r>
              <a:rPr lang="en-US" sz="3600" dirty="0">
                <a:solidFill>
                  <a:srgbClr val="78206E"/>
                </a:solidFill>
                <a:latin typeface="Aptos Black" panose="020B0004020202020204" pitchFamily="34" charset="0"/>
              </a:rPr>
              <a:t>PERFECT</a:t>
            </a:r>
            <a:r>
              <a:rPr lang="en-US" sz="3600" dirty="0">
                <a:solidFill>
                  <a:srgbClr val="000000"/>
                </a:solidFill>
                <a:latin typeface="Aptos Narrow" panose="020B0004020202020204" pitchFamily="34" charset="0"/>
              </a:rPr>
              <a:t>.</a:t>
            </a:r>
          </a:p>
          <a:p>
            <a:endParaRPr lang="en-US" sz="3600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Col 1:28  Him we proclaim, warning everyone and teaching everyone with all wisdom, that we may present everyone </a:t>
            </a:r>
            <a:r>
              <a:rPr lang="en-US" sz="36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MATURE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in Christ.</a:t>
            </a:r>
            <a:endParaRPr lang="en-US" sz="3600" dirty="0">
              <a:latin typeface="Aptos Narrow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60512-2564-0279-BC94-8BAD325BC3CA}"/>
              </a:ext>
            </a:extLst>
          </p:cNvPr>
          <p:cNvSpPr txBox="1"/>
          <p:nvPr/>
        </p:nvSpPr>
        <p:spPr>
          <a:xfrm>
            <a:off x="2963922" y="5692117"/>
            <a:ext cx="5992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i="0" dirty="0">
                <a:solidFill>
                  <a:srgbClr val="78206E"/>
                </a:solidFill>
                <a:effectLst/>
                <a:latin typeface="+mj-lt"/>
              </a:rPr>
              <a:t>τέλειος</a:t>
            </a:r>
            <a:r>
              <a:rPr lang="en-US" sz="5400" b="1" i="0" dirty="0">
                <a:solidFill>
                  <a:srgbClr val="78206E"/>
                </a:solidFill>
                <a:effectLst/>
                <a:latin typeface="+mj-lt"/>
              </a:rPr>
              <a:t>  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+mj-lt"/>
              </a:rPr>
              <a:t>(</a:t>
            </a:r>
            <a:r>
              <a:rPr lang="en-US" sz="4400" b="1" i="0" dirty="0" err="1">
                <a:solidFill>
                  <a:srgbClr val="78206E"/>
                </a:solidFill>
                <a:effectLst/>
                <a:latin typeface="+mj-lt"/>
              </a:rPr>
              <a:t>tel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+mj-lt"/>
              </a:rPr>
              <a:t>'-</a:t>
            </a:r>
            <a:r>
              <a:rPr lang="en-US" sz="4400" b="1" i="0" dirty="0" err="1">
                <a:solidFill>
                  <a:srgbClr val="78206E"/>
                </a:solidFill>
                <a:effectLst/>
                <a:latin typeface="+mj-lt"/>
              </a:rPr>
              <a:t>i-os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+mj-lt"/>
              </a:rPr>
              <a:t>)</a:t>
            </a:r>
            <a:endParaRPr lang="en-US" sz="5400" b="1" dirty="0">
              <a:solidFill>
                <a:srgbClr val="7820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18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73E5-F6F0-B509-673E-490DE4D92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4637-3413-B81F-0E79-8C5D7A7C6ECF}"/>
              </a:ext>
            </a:extLst>
          </p:cNvPr>
          <p:cNvSpPr txBox="1"/>
          <p:nvPr/>
        </p:nvSpPr>
        <p:spPr>
          <a:xfrm>
            <a:off x="193963" y="197346"/>
            <a:ext cx="118594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for you know that we who teach will be judged with greater strictness. 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2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For we all stumble in many ways. And </a:t>
            </a:r>
            <a:r>
              <a:rPr lang="en-US" sz="4400" b="0" i="0" dirty="0">
                <a:effectLst/>
                <a:highlight>
                  <a:srgbClr val="FFFF00"/>
                </a:highlight>
                <a:latin typeface="Aptos Black" panose="020B0004020202020204" pitchFamily="34" charset="0"/>
              </a:rPr>
              <a:t>if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anyone does not stumble in what he says, he is a perfect man, able also to 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</a:rPr>
              <a:t>bridle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his whole body.</a:t>
            </a:r>
          </a:p>
        </p:txBody>
      </p:sp>
    </p:spTree>
    <p:extLst>
      <p:ext uri="{BB962C8B-B14F-4D97-AF65-F5344CB8AC3E}">
        <p14:creationId xmlns:p14="http://schemas.microsoft.com/office/powerpoint/2010/main" val="39305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5BDB0-2AD4-066F-4B04-8D3A7A2C5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49D63D-997A-0B21-9EBE-DFAB247865B9}"/>
              </a:ext>
            </a:extLst>
          </p:cNvPr>
          <p:cNvSpPr txBox="1"/>
          <p:nvPr/>
        </p:nvSpPr>
        <p:spPr>
          <a:xfrm>
            <a:off x="193963" y="197346"/>
            <a:ext cx="118594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for you know that we who teach will be judged with greater strictness. 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2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For we all stumble in many ways. And if anyone does not stumble in what he says, he is a perfect man,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able also to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bridle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his whole body.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495116-C264-D5D4-EEFF-51E82EEA14F7}"/>
              </a:ext>
            </a:extLst>
          </p:cNvPr>
          <p:cNvSpPr/>
          <p:nvPr/>
        </p:nvSpPr>
        <p:spPr>
          <a:xfrm>
            <a:off x="552870" y="4700633"/>
            <a:ext cx="11141676" cy="1960021"/>
          </a:xfrm>
          <a:prstGeom prst="roundRect">
            <a:avLst/>
          </a:prstGeom>
          <a:solidFill>
            <a:srgbClr val="0D2C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1:26 If anyone thinks he is religious and does not </a:t>
            </a:r>
            <a:r>
              <a:rPr lang="en-US" sz="4000" b="1" dirty="0">
                <a:solidFill>
                  <a:srgbClr val="FFFF00"/>
                </a:solidFill>
                <a:latin typeface="Aptos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bridle his tongue </a:t>
            </a:r>
            <a:r>
              <a:rPr lang="en-US" sz="4000" b="1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deceives his heart, this person's religion is worthless. </a:t>
            </a:r>
          </a:p>
        </p:txBody>
      </p:sp>
    </p:spTree>
    <p:extLst>
      <p:ext uri="{BB962C8B-B14F-4D97-AF65-F5344CB8AC3E}">
        <p14:creationId xmlns:p14="http://schemas.microsoft.com/office/powerpoint/2010/main" val="49819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A6406-DEBA-DE1B-AE50-18EFFAFCD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4FD37A-0184-AE34-8CC1-2D636FA99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F4190B-D953-DD98-3430-5DD8D3814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62C150-8639-45AD-AED9-0EAA233E2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BB5A6F-71CC-2966-1207-21AF18C46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4E9FB1B-F251-0A7B-F321-B1D3B33E1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F26D754-43F9-6639-B137-4840652A5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359B4A7-032B-1E19-6BFC-535AAF430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pulling a horse&#10;&#10;Description automatically generated">
            <a:extLst>
              <a:ext uri="{FF2B5EF4-FFF2-40B4-BE49-F238E27FC236}">
                <a16:creationId xmlns:a16="http://schemas.microsoft.com/office/drawing/2014/main" id="{132BDD08-5E50-0BA1-1A0B-26104B20C8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7" y="69583"/>
            <a:ext cx="10455198" cy="5784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51A542-E34A-BB6E-7011-7EA0597BAAFA}"/>
              </a:ext>
            </a:extLst>
          </p:cNvPr>
          <p:cNvSpPr txBox="1"/>
          <p:nvPr/>
        </p:nvSpPr>
        <p:spPr>
          <a:xfrm>
            <a:off x="107575" y="5588384"/>
            <a:ext cx="4236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 Wild Tongue</a:t>
            </a:r>
          </a:p>
          <a:p>
            <a:pPr algn="ctr"/>
            <a:r>
              <a:rPr lang="en-US" sz="3600" b="1" dirty="0"/>
              <a:t>James 3:3-12</a:t>
            </a:r>
          </a:p>
        </p:txBody>
      </p:sp>
    </p:spTree>
    <p:extLst>
      <p:ext uri="{BB962C8B-B14F-4D97-AF65-F5344CB8AC3E}">
        <p14:creationId xmlns:p14="http://schemas.microsoft.com/office/powerpoint/2010/main" val="22270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50FDE-E480-254E-7587-C524F46A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FA54C-C8B9-0439-2309-A3C6346F7F56}"/>
              </a:ext>
            </a:extLst>
          </p:cNvPr>
          <p:cNvSpPr txBox="1"/>
          <p:nvPr/>
        </p:nvSpPr>
        <p:spPr>
          <a:xfrm>
            <a:off x="471486" y="5708929"/>
            <a:ext cx="721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D2C43"/>
                </a:solidFill>
                <a:latin typeface="Aptos Narrow" panose="020B0004020202020204" pitchFamily="34" charset="0"/>
              </a:rPr>
              <a:t>Powerful (3-6)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C19D5-4675-685E-3E8B-8A225FDC782A}"/>
              </a:ext>
            </a:extLst>
          </p:cNvPr>
          <p:cNvGrpSpPr/>
          <p:nvPr/>
        </p:nvGrpSpPr>
        <p:grpSpPr>
          <a:xfrm>
            <a:off x="7908325" y="2433002"/>
            <a:ext cx="4115056" cy="1991995"/>
            <a:chOff x="8490140" y="2914498"/>
            <a:chExt cx="3496170" cy="1647702"/>
          </a:xfrm>
        </p:grpSpPr>
        <p:pic>
          <p:nvPicPr>
            <p:cNvPr id="4" name="Graphic 3" descr="Tongue with solid fill">
              <a:extLst>
                <a:ext uri="{FF2B5EF4-FFF2-40B4-BE49-F238E27FC236}">
                  <a16:creationId xmlns:a16="http://schemas.microsoft.com/office/drawing/2014/main" id="{2461135B-B1EC-BBF4-C7B8-EC55BD824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8368" y="2914498"/>
              <a:ext cx="1647702" cy="1647702"/>
            </a:xfrm>
            <a:prstGeom prst="rect">
              <a:avLst/>
            </a:prstGeom>
          </p:spPr>
        </p:pic>
        <p:pic>
          <p:nvPicPr>
            <p:cNvPr id="5" name="Picture 4" descr="A black and white drawing of a muscle&#10;&#10;Description automatically generated">
              <a:extLst>
                <a:ext uri="{FF2B5EF4-FFF2-40B4-BE49-F238E27FC236}">
                  <a16:creationId xmlns:a16="http://schemas.microsoft.com/office/drawing/2014/main" id="{34527B3B-7AFA-8BDF-4F4E-0758D7EF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729" y="2914498"/>
              <a:ext cx="1394581" cy="1127858"/>
            </a:xfrm>
            <a:prstGeom prst="rect">
              <a:avLst/>
            </a:prstGeom>
          </p:spPr>
        </p:pic>
        <p:pic>
          <p:nvPicPr>
            <p:cNvPr id="6" name="Picture 5" descr="A black and white drawing of a muscle&#10;&#10;Description automatically generated">
              <a:extLst>
                <a:ext uri="{FF2B5EF4-FFF2-40B4-BE49-F238E27FC236}">
                  <a16:creationId xmlns:a16="http://schemas.microsoft.com/office/drawing/2014/main" id="{4F4CB201-A1D5-8E52-B392-E563077E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90140" y="2914498"/>
              <a:ext cx="1394581" cy="1127858"/>
            </a:xfrm>
            <a:prstGeom prst="rect">
              <a:avLst/>
            </a:prstGeom>
          </p:spPr>
        </p:pic>
      </p:grpSp>
      <p:pic>
        <p:nvPicPr>
          <p:cNvPr id="8" name="Picture 7" descr="A gym with weights and equipment&#10;&#10;Description automatically generated">
            <a:extLst>
              <a:ext uri="{FF2B5EF4-FFF2-40B4-BE49-F238E27FC236}">
                <a16:creationId xmlns:a16="http://schemas.microsoft.com/office/drawing/2014/main" id="{CD61476A-441A-0760-1F04-04C286A60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343208"/>
            <a:ext cx="7214415" cy="53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3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68D7A-179E-48C2-23BF-DED97F07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horse's face&#10;&#10;Description automatically generated">
            <a:extLst>
              <a:ext uri="{FF2B5EF4-FFF2-40B4-BE49-F238E27FC236}">
                <a16:creationId xmlns:a16="http://schemas.microsoft.com/office/drawing/2014/main" id="{A7ED8394-BBF5-FCC9-A469-0B0E299F32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199" y="2796540"/>
            <a:ext cx="405451" cy="32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72C7F-D171-8032-BC49-AEB912CFBA9F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851032B4-F017-3651-BD82-EF4838C7592E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  <p:pic>
        <p:nvPicPr>
          <p:cNvPr id="11" name="Picture 10" descr="A person standing next to a horse&#10;&#10;Description automatically generated">
            <a:extLst>
              <a:ext uri="{FF2B5EF4-FFF2-40B4-BE49-F238E27FC236}">
                <a16:creationId xmlns:a16="http://schemas.microsoft.com/office/drawing/2014/main" id="{09DB486F-6710-F942-ABD8-CF1B010941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4" y="1550474"/>
            <a:ext cx="6603035" cy="51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1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D8D8-C005-D5D9-5C84-8A6116CF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blue object&#10;&#10;Description automatically generated">
            <a:extLst>
              <a:ext uri="{FF2B5EF4-FFF2-40B4-BE49-F238E27FC236}">
                <a16:creationId xmlns:a16="http://schemas.microsoft.com/office/drawing/2014/main" id="{DC70772D-5479-37F2-ABFD-9892A5E83E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55" y="3825545"/>
            <a:ext cx="2440305" cy="551771"/>
          </a:xfrm>
          <a:prstGeom prst="rect">
            <a:avLst/>
          </a:prstGeom>
        </p:spPr>
      </p:pic>
      <p:pic>
        <p:nvPicPr>
          <p:cNvPr id="7" name="Picture 6" descr="A close up of a horse's face&#10;&#10;Description automatically generated">
            <a:extLst>
              <a:ext uri="{FF2B5EF4-FFF2-40B4-BE49-F238E27FC236}">
                <a16:creationId xmlns:a16="http://schemas.microsoft.com/office/drawing/2014/main" id="{6E9AD828-120B-B796-F17B-8889B2B886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17" y="1977773"/>
            <a:ext cx="5537500" cy="4423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D5E92-3599-DE6E-ABBC-739987967079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23A8D4C-DAAF-83B4-DA56-ECDCB08FA96B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</p:spTree>
    <p:extLst>
      <p:ext uri="{BB962C8B-B14F-4D97-AF65-F5344CB8AC3E}">
        <p14:creationId xmlns:p14="http://schemas.microsoft.com/office/powerpoint/2010/main" val="4138198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5F507-8AB3-028F-6571-1BB5FCBEA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horse's face&#10;&#10;Description automatically generated">
            <a:extLst>
              <a:ext uri="{FF2B5EF4-FFF2-40B4-BE49-F238E27FC236}">
                <a16:creationId xmlns:a16="http://schemas.microsoft.com/office/drawing/2014/main" id="{4D97AF1C-3AE7-BF37-BDBA-E6F9300E50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17" y="1962533"/>
            <a:ext cx="5537500" cy="4423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583E7B-2052-EE68-0501-061992D8AF59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5B5B1EF9-80B7-5EFC-841B-E7D8116744AC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  <p:pic>
        <p:nvPicPr>
          <p:cNvPr id="6" name="Picture 5" descr="A close up of a blue object&#10;&#10;Description automatically generated">
            <a:extLst>
              <a:ext uri="{FF2B5EF4-FFF2-40B4-BE49-F238E27FC236}">
                <a16:creationId xmlns:a16="http://schemas.microsoft.com/office/drawing/2014/main" id="{976E43CB-C599-90E2-2D7F-255E415371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5" y="3648418"/>
            <a:ext cx="4649362" cy="10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71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1C819-8237-1268-BA0A-987F3BBD47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2841023" y="1040845"/>
            <a:ext cx="6223001" cy="47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0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E45A0-CBD4-CAF8-1FAE-BE72B8E8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6C970B-C44F-367C-6D92-95562128F8FD}"/>
              </a:ext>
            </a:extLst>
          </p:cNvPr>
          <p:cNvSpPr txBox="1"/>
          <p:nvPr/>
        </p:nvSpPr>
        <p:spPr>
          <a:xfrm>
            <a:off x="193963" y="197346"/>
            <a:ext cx="118594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4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Look at the ships also: though they are so large and are driven by strong winds, they are guided by a very small rudder wherever the will of the pilot directs. 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8F0041-F3D0-4F34-6232-00CCA3212849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</p:spTree>
    <p:extLst>
      <p:ext uri="{BB962C8B-B14F-4D97-AF65-F5344CB8AC3E}">
        <p14:creationId xmlns:p14="http://schemas.microsoft.com/office/powerpoint/2010/main" val="405155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boat&#10;&#10;Description automatically generated">
            <a:extLst>
              <a:ext uri="{FF2B5EF4-FFF2-40B4-BE49-F238E27FC236}">
                <a16:creationId xmlns:a16="http://schemas.microsoft.com/office/drawing/2014/main" id="{3BF5A87B-768E-B7E1-DFC5-29EC9A71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8663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B7B52D-959A-686C-E62D-D8A57EE28006}"/>
              </a:ext>
            </a:extLst>
          </p:cNvPr>
          <p:cNvCxnSpPr/>
          <p:nvPr/>
        </p:nvCxnSpPr>
        <p:spPr>
          <a:xfrm flipH="1" flipV="1">
            <a:off x="1112520" y="4511040"/>
            <a:ext cx="518160" cy="1737360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white and red ship&#10;&#10;Description automatically generated">
            <a:extLst>
              <a:ext uri="{FF2B5EF4-FFF2-40B4-BE49-F238E27FC236}">
                <a16:creationId xmlns:a16="http://schemas.microsoft.com/office/drawing/2014/main" id="{8EF001A9-9F1F-E02A-FBAC-799188A128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609600"/>
            <a:ext cx="11643360" cy="43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73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BC671-B0ED-9A01-9CAF-4FAFB8148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55D294-AB9A-BE3E-0901-555FBEAEB0E2}"/>
              </a:ext>
            </a:extLst>
          </p:cNvPr>
          <p:cNvSpPr txBox="1"/>
          <p:nvPr/>
        </p:nvSpPr>
        <p:spPr>
          <a:xfrm>
            <a:off x="9749443" y="3571429"/>
            <a:ext cx="3295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</a:rPr>
              <a:t>boasting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C974E-FF30-786D-FE81-7AC69EF816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23C3B-BBDC-C7E2-2BDD-617240AB5C70}"/>
              </a:ext>
            </a:extLst>
          </p:cNvPr>
          <p:cNvSpPr txBox="1"/>
          <p:nvPr/>
        </p:nvSpPr>
        <p:spPr>
          <a:xfrm>
            <a:off x="193963" y="197346"/>
            <a:ext cx="1185949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4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Look at the ships also: though they are so large and are driven by strong winds, they are guided by a very small rudder wherever the will of the pilot directs.  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5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So also the tongue is a small member, yet it boasts of great things.</a:t>
            </a:r>
          </a:p>
          <a:p>
            <a:pPr algn="l"/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How great a forest is set ablaze by such a small fire!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E39D408E-9BCC-51CF-77EC-B21444A637AD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88D7D-0994-A0C5-CE9C-A4CFBD3C403E}"/>
              </a:ext>
            </a:extLst>
          </p:cNvPr>
          <p:cNvSpPr txBox="1"/>
          <p:nvPr/>
        </p:nvSpPr>
        <p:spPr>
          <a:xfrm>
            <a:off x="10267603" y="3550146"/>
            <a:ext cx="18177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boast</a:t>
            </a:r>
          </a:p>
        </p:txBody>
      </p:sp>
    </p:spTree>
    <p:extLst>
      <p:ext uri="{BB962C8B-B14F-4D97-AF65-F5344CB8AC3E}">
        <p14:creationId xmlns:p14="http://schemas.microsoft.com/office/powerpoint/2010/main" val="245099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9E178-3A1F-C5BC-8F09-445F3D80C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 standing on a podium with a trophy&#10;&#10;Description automatically generated">
            <a:extLst>
              <a:ext uri="{FF2B5EF4-FFF2-40B4-BE49-F238E27FC236}">
                <a16:creationId xmlns:a16="http://schemas.microsoft.com/office/drawing/2014/main" id="{D5F6EC18-E991-D777-18C8-42874E0874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B5CC59-35E9-23FF-1189-8E67B6489499}"/>
              </a:ext>
            </a:extLst>
          </p:cNvPr>
          <p:cNvSpPr txBox="1"/>
          <p:nvPr/>
        </p:nvSpPr>
        <p:spPr>
          <a:xfrm>
            <a:off x="0" y="-774"/>
            <a:ext cx="12191999" cy="923330"/>
          </a:xfrm>
          <a:prstGeom prst="rect">
            <a:avLst/>
          </a:prstGeom>
          <a:gradFill>
            <a:gsLst>
              <a:gs pos="48000">
                <a:srgbClr val="000000"/>
              </a:gs>
              <a:gs pos="0">
                <a:schemeClr val="tx1"/>
              </a:gs>
              <a:gs pos="89000">
                <a:srgbClr val="000000">
                  <a:alpha val="2800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rgbClr val="000000"/>
                </a:solidFill>
                <a:effectLst/>
                <a:latin typeface="+mj-lt"/>
              </a:rPr>
              <a:t>boast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71D06-782A-CE96-86AB-973CF0CFECBB}"/>
              </a:ext>
            </a:extLst>
          </p:cNvPr>
          <p:cNvSpPr txBox="1"/>
          <p:nvPr/>
        </p:nvSpPr>
        <p:spPr>
          <a:xfrm>
            <a:off x="4872643" y="-774"/>
            <a:ext cx="3295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</a:rPr>
              <a:t>boasting</a:t>
            </a:r>
            <a:endParaRPr lang="en-US" sz="4400" b="1" i="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141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CF9F3-85BB-CECB-16CA-D0BE6A71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D91B1-9E76-DC21-D7F3-CAE6CB133360}"/>
              </a:ext>
            </a:extLst>
          </p:cNvPr>
          <p:cNvSpPr txBox="1"/>
          <p:nvPr/>
        </p:nvSpPr>
        <p:spPr>
          <a:xfrm>
            <a:off x="193963" y="197346"/>
            <a:ext cx="11998037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How great a forest is set ablaze by such a small fire!</a:t>
            </a:r>
          </a:p>
          <a:p>
            <a:pPr algn="l"/>
            <a:endParaRPr lang="en-US" sz="4400" b="1" baseline="300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6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And the tongue is a fire, a world of unrighteousness. The tongue is set among our members, staining the whole body, setting on fire the entire course of life, and set on fire by hell.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6546BF25-F89B-180A-4D65-29D22A3C318F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</p:spTree>
    <p:extLst>
      <p:ext uri="{BB962C8B-B14F-4D97-AF65-F5344CB8AC3E}">
        <p14:creationId xmlns:p14="http://schemas.microsoft.com/office/powerpoint/2010/main" val="202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33A48-3C7A-1E79-097A-362D80DA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7803E720-A794-54B2-1E65-1BF9D4F64513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C4250-784D-3A9E-CF24-C84780CC05CA}"/>
              </a:ext>
            </a:extLst>
          </p:cNvPr>
          <p:cNvSpPr txBox="1"/>
          <p:nvPr/>
        </p:nvSpPr>
        <p:spPr>
          <a:xfrm>
            <a:off x="199506" y="5165586"/>
            <a:ext cx="11859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+mj-lt"/>
              </a:rPr>
              <a:t>setting on fire the entire course of life, 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7DEE8-33DF-08BE-7CD2-2F055FD53F62}"/>
              </a:ext>
            </a:extLst>
          </p:cNvPr>
          <p:cNvSpPr txBox="1"/>
          <p:nvPr/>
        </p:nvSpPr>
        <p:spPr>
          <a:xfrm>
            <a:off x="199507" y="300335"/>
            <a:ext cx="11859490" cy="458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</a:rPr>
              <a:t>The </a:t>
            </a:r>
            <a:r>
              <a:rPr lang="en-US" sz="3600" b="1" dirty="0">
                <a:latin typeface="+mj-lt"/>
              </a:rPr>
              <a:t>Cognitive Revolution</a:t>
            </a:r>
            <a:r>
              <a:rPr lang="en-US" sz="3600" dirty="0">
                <a:latin typeface="+mj-lt"/>
              </a:rPr>
              <a:t> refers to a transformative period in human history when early humans developed new ways of communicating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Enabled larger groups with stories that bonded people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Shortened timeline for scientific advancements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Allowed humans to become apex predator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“manipulated by the propagation of misleading ideas”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“The biblical description of this momentous event in Genesis is much more personal and emotional”</a:t>
            </a:r>
          </a:p>
        </p:txBody>
      </p:sp>
    </p:spTree>
    <p:extLst>
      <p:ext uri="{BB962C8B-B14F-4D97-AF65-F5344CB8AC3E}">
        <p14:creationId xmlns:p14="http://schemas.microsoft.com/office/powerpoint/2010/main" val="86068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FC820-E485-73EF-CB97-7D4EA94A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9B303-EBF4-3DD8-9AB4-8895F66C2A85}"/>
              </a:ext>
            </a:extLst>
          </p:cNvPr>
          <p:cNvSpPr txBox="1"/>
          <p:nvPr/>
        </p:nvSpPr>
        <p:spPr>
          <a:xfrm>
            <a:off x="283917" y="5708929"/>
            <a:ext cx="721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D2C43"/>
                </a:solidFill>
                <a:latin typeface="Aptos Narrow" panose="020B0004020202020204" pitchFamily="34" charset="0"/>
              </a:rPr>
              <a:t>Uncontrollable (7-8)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4A9F13-F79C-69C5-1898-3A7D721E4C6B}"/>
              </a:ext>
            </a:extLst>
          </p:cNvPr>
          <p:cNvGrpSpPr/>
          <p:nvPr/>
        </p:nvGrpSpPr>
        <p:grpSpPr>
          <a:xfrm>
            <a:off x="7211519" y="1501342"/>
            <a:ext cx="1997361" cy="2774884"/>
            <a:chOff x="7685901" y="1210962"/>
            <a:chExt cx="1604931" cy="1995616"/>
          </a:xfrm>
        </p:grpSpPr>
        <p:pic>
          <p:nvPicPr>
            <p:cNvPr id="7" name="Graphic 6" descr="Man with solid fill">
              <a:extLst>
                <a:ext uri="{FF2B5EF4-FFF2-40B4-BE49-F238E27FC236}">
                  <a16:creationId xmlns:a16="http://schemas.microsoft.com/office/drawing/2014/main" id="{A686BB58-1F72-EDE1-B58D-8531BA0DE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" r="39790"/>
            <a:stretch/>
          </p:blipFill>
          <p:spPr>
            <a:xfrm>
              <a:off x="7685901" y="1210962"/>
              <a:ext cx="1201559" cy="199561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802980-95F3-93A5-B943-A2CA8C3EEECB}"/>
                </a:ext>
              </a:extLst>
            </p:cNvPr>
            <p:cNvGrpSpPr/>
            <p:nvPr/>
          </p:nvGrpSpPr>
          <p:grpSpPr>
            <a:xfrm rot="19491380" flipH="1">
              <a:off x="8963205" y="1605439"/>
              <a:ext cx="327627" cy="741437"/>
              <a:chOff x="6281166" y="2293064"/>
              <a:chExt cx="317754" cy="808482"/>
            </a:xfrm>
          </p:grpSpPr>
          <p:pic>
            <p:nvPicPr>
              <p:cNvPr id="17" name="Graphic 16" descr="Man with solid fill">
                <a:extLst>
                  <a:ext uri="{FF2B5EF4-FFF2-40B4-BE49-F238E27FC236}">
                    <a16:creationId xmlns:a16="http://schemas.microsoft.com/office/drawing/2014/main" id="{4B79C0EB-5AC8-D67F-1DE1-BDD045521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5450" t="34969" r="61492" b="36928"/>
              <a:stretch/>
            </p:blipFill>
            <p:spPr>
              <a:xfrm>
                <a:off x="6281166" y="2540714"/>
                <a:ext cx="260604" cy="560832"/>
              </a:xfrm>
              <a:prstGeom prst="rect">
                <a:avLst/>
              </a:prstGeom>
            </p:spPr>
          </p:pic>
          <p:pic>
            <p:nvPicPr>
              <p:cNvPr id="18" name="Graphic 17" descr="Man with solid fill">
                <a:extLst>
                  <a:ext uri="{FF2B5EF4-FFF2-40B4-BE49-F238E27FC236}">
                    <a16:creationId xmlns:a16="http://schemas.microsoft.com/office/drawing/2014/main" id="{A46C061F-8B4D-0580-00F5-8FEA920E2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5450" t="34969" r="61492" b="36928"/>
              <a:stretch/>
            </p:blipFill>
            <p:spPr>
              <a:xfrm>
                <a:off x="6338316" y="2293064"/>
                <a:ext cx="260604" cy="560832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C76EBF-6094-7869-8062-CF93E32DFF45}"/>
              </a:ext>
            </a:extLst>
          </p:cNvPr>
          <p:cNvGrpSpPr>
            <a:grpSpLocks noChangeAspect="1"/>
          </p:cNvGrpSpPr>
          <p:nvPr/>
        </p:nvGrpSpPr>
        <p:grpSpPr>
          <a:xfrm>
            <a:off x="9710665" y="3675650"/>
            <a:ext cx="2481335" cy="1201152"/>
            <a:chOff x="8490140" y="2914498"/>
            <a:chExt cx="3496170" cy="1647702"/>
          </a:xfrm>
        </p:grpSpPr>
        <p:pic>
          <p:nvPicPr>
            <p:cNvPr id="21" name="Graphic 20" descr="Tongue with solid fill">
              <a:extLst>
                <a:ext uri="{FF2B5EF4-FFF2-40B4-BE49-F238E27FC236}">
                  <a16:creationId xmlns:a16="http://schemas.microsoft.com/office/drawing/2014/main" id="{EF4E7A6D-84FD-8F81-57B0-FF59F151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98368" y="2914498"/>
              <a:ext cx="1647702" cy="1647702"/>
            </a:xfrm>
            <a:prstGeom prst="rect">
              <a:avLst/>
            </a:prstGeom>
          </p:spPr>
        </p:pic>
        <p:pic>
          <p:nvPicPr>
            <p:cNvPr id="22" name="Picture 21" descr="A black and white drawing of a muscle&#10;&#10;Description automatically generated">
              <a:extLst>
                <a:ext uri="{FF2B5EF4-FFF2-40B4-BE49-F238E27FC236}">
                  <a16:creationId xmlns:a16="http://schemas.microsoft.com/office/drawing/2014/main" id="{5837D9B7-240E-6B57-3735-155B63334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729" y="2914498"/>
              <a:ext cx="1394581" cy="1127858"/>
            </a:xfrm>
            <a:prstGeom prst="rect">
              <a:avLst/>
            </a:prstGeom>
          </p:spPr>
        </p:pic>
        <p:pic>
          <p:nvPicPr>
            <p:cNvPr id="23" name="Picture 22" descr="A black and white drawing of a muscle&#10;&#10;Description automatically generated">
              <a:extLst>
                <a:ext uri="{FF2B5EF4-FFF2-40B4-BE49-F238E27FC236}">
                  <a16:creationId xmlns:a16="http://schemas.microsoft.com/office/drawing/2014/main" id="{7E64CC80-FBEE-F63B-066D-B7F799B1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90140" y="2914498"/>
              <a:ext cx="1394581" cy="1127858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24715C-B3BD-02B6-CE7A-F96DEA6C180A}"/>
              </a:ext>
            </a:extLst>
          </p:cNvPr>
          <p:cNvCxnSpPr>
            <a:cxnSpLocks/>
          </p:cNvCxnSpPr>
          <p:nvPr/>
        </p:nvCxnSpPr>
        <p:spPr>
          <a:xfrm>
            <a:off x="9422348" y="2906855"/>
            <a:ext cx="1049882" cy="853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dog running in a field&#10;&#10;Description automatically generated">
            <a:extLst>
              <a:ext uri="{FF2B5EF4-FFF2-40B4-BE49-F238E27FC236}">
                <a16:creationId xmlns:a16="http://schemas.microsoft.com/office/drawing/2014/main" id="{66D1BA4E-25BB-CBA8-EA65-10B233F7AE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86" y="343208"/>
            <a:ext cx="7214415" cy="53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95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F371D-10D5-C42E-FFF9-3F8344AE1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C9991A-FFFB-A0AC-AEF4-3EC190956311}"/>
              </a:ext>
            </a:extLst>
          </p:cNvPr>
          <p:cNvSpPr txBox="1"/>
          <p:nvPr/>
        </p:nvSpPr>
        <p:spPr>
          <a:xfrm>
            <a:off x="193963" y="197346"/>
            <a:ext cx="11859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7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For every kind of beast and bird, of reptile and sea creature, can be tamed and has been tamed by mankind,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8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but no human being can tame the tongue. It is a restless evil, full of deadly poison.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4415A1C-EE6B-D638-C4C7-8BA85CA872EE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3:7-8</a:t>
            </a:r>
          </a:p>
        </p:txBody>
      </p:sp>
    </p:spTree>
    <p:extLst>
      <p:ext uri="{BB962C8B-B14F-4D97-AF65-F5344CB8AC3E}">
        <p14:creationId xmlns:p14="http://schemas.microsoft.com/office/powerpoint/2010/main" val="1815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t">
            <a:hlinkClick r:id="" action="ppaction://media"/>
            <a:extLst>
              <a:ext uri="{FF2B5EF4-FFF2-40B4-BE49-F238E27FC236}">
                <a16:creationId xmlns:a16="http://schemas.microsoft.com/office/drawing/2014/main" id="{606B8E8B-8DB5-B1BA-5E95-9F809333AD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1703" y="0"/>
            <a:ext cx="9068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7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3D51F-563F-F5B0-C0AD-F58E4C3F5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41975C-139F-86BC-0E35-47FD082BA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292308" y="177558"/>
            <a:ext cx="3367144" cy="258436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823DC0-9B7F-4F5B-791F-DCE12D449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67254"/>
              </p:ext>
            </p:extLst>
          </p:nvPr>
        </p:nvGraphicFramePr>
        <p:xfrm>
          <a:off x="137160" y="228601"/>
          <a:ext cx="11858355" cy="5673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516">
                  <a:extLst>
                    <a:ext uri="{9D8B030D-6E8A-4147-A177-3AD203B41FA5}">
                      <a16:colId xmlns:a16="http://schemas.microsoft.com/office/drawing/2014/main" val="3573511828"/>
                    </a:ext>
                  </a:extLst>
                </a:gridCol>
                <a:gridCol w="1735965">
                  <a:extLst>
                    <a:ext uri="{9D8B030D-6E8A-4147-A177-3AD203B41FA5}">
                      <a16:colId xmlns:a16="http://schemas.microsoft.com/office/drawing/2014/main" val="4172149276"/>
                    </a:ext>
                  </a:extLst>
                </a:gridCol>
                <a:gridCol w="1735965">
                  <a:extLst>
                    <a:ext uri="{9D8B030D-6E8A-4147-A177-3AD203B41FA5}">
                      <a16:colId xmlns:a16="http://schemas.microsoft.com/office/drawing/2014/main" val="1821149480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1081862159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1012555994"/>
                    </a:ext>
                  </a:extLst>
                </a:gridCol>
                <a:gridCol w="1687064">
                  <a:extLst>
                    <a:ext uri="{9D8B030D-6E8A-4147-A177-3AD203B41FA5}">
                      <a16:colId xmlns:a16="http://schemas.microsoft.com/office/drawing/2014/main" val="1049497404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974256571"/>
                    </a:ext>
                  </a:extLst>
                </a:gridCol>
              </a:tblGrid>
              <a:tr h="218673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r>
                        <a:rPr lang="en-US" sz="4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haroni" panose="02010803020104030203" pitchFamily="2" charset="-79"/>
                        </a:rPr>
                        <a:t> </a:t>
                      </a:r>
                    </a:p>
                  </a:txBody>
                  <a:tcPr marL="43168" marR="43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628746"/>
                  </a:ext>
                </a:extLst>
              </a:tr>
              <a:tr h="1227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Obeys the Word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Avoids Favor-itism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Produces Works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Produces Humility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Triumphs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075792"/>
                  </a:ext>
                </a:extLst>
              </a:tr>
              <a:tr h="699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1:19-27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2:1-13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2:14-26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4:1–5:6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5:7-20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283886"/>
                  </a:ext>
                </a:extLst>
              </a:tr>
              <a:tr h="1507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Salutation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Trials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Temptations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Prepare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Obey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Discrimination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Materialism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Egalitarianism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Meeting Needs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Validation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Influence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Untamable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Wise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Conflict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Judging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Presumption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Suffering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Prayer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Confrontation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4334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9D9BCB-26FA-2B4B-ADE6-69FE65DD24E5}"/>
              </a:ext>
            </a:extLst>
          </p:cNvPr>
          <p:cNvSpPr txBox="1"/>
          <p:nvPr/>
        </p:nvSpPr>
        <p:spPr>
          <a:xfrm>
            <a:off x="53340" y="5871431"/>
            <a:ext cx="12001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 book summary chart of all the books of the New Testament can be found at</a:t>
            </a:r>
          </a:p>
          <a:p>
            <a:r>
              <a:rPr lang="en-US" sz="2800" dirty="0"/>
              <a:t>https://biblestudydownloads.org/resources/new-testament-survey/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8DACE-510B-48C0-C7A6-75E0B28197E3}"/>
              </a:ext>
            </a:extLst>
          </p:cNvPr>
          <p:cNvSpPr txBox="1"/>
          <p:nvPr/>
        </p:nvSpPr>
        <p:spPr>
          <a:xfrm>
            <a:off x="262009" y="3684953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</a:rPr>
              <a:t>1:1-18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4FE16-4E53-5CE7-A3D6-6863A0C0C5E5}"/>
              </a:ext>
            </a:extLst>
          </p:cNvPr>
          <p:cNvSpPr txBox="1"/>
          <p:nvPr/>
        </p:nvSpPr>
        <p:spPr>
          <a:xfrm>
            <a:off x="137160" y="2342279"/>
            <a:ext cx="17175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</a:rPr>
              <a:t>Rejoices in Difficulty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5FAA8A-BD05-85F7-9A34-3E88A339D7D6}"/>
              </a:ext>
            </a:extLst>
          </p:cNvPr>
          <p:cNvSpPr txBox="1"/>
          <p:nvPr/>
        </p:nvSpPr>
        <p:spPr>
          <a:xfrm>
            <a:off x="6925132" y="2557723"/>
            <a:ext cx="17175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</a:rPr>
              <a:t>Speaks Wisely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4608B6-D6E9-0539-8765-9298109048B3}"/>
              </a:ext>
            </a:extLst>
          </p:cNvPr>
          <p:cNvSpPr txBox="1"/>
          <p:nvPr/>
        </p:nvSpPr>
        <p:spPr>
          <a:xfrm>
            <a:off x="7056982" y="3699878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+mj-lt"/>
              </a:rPr>
              <a:t>3</a:t>
            </a:r>
            <a:r>
              <a:rPr lang="en-US" sz="3600" b="1" dirty="0">
                <a:effectLst/>
                <a:latin typeface="+mj-lt"/>
              </a:rPr>
              <a:t>:1-18</a:t>
            </a:r>
          </a:p>
        </p:txBody>
      </p:sp>
      <p:pic>
        <p:nvPicPr>
          <p:cNvPr id="27" name="Picture 26" descr="A person standing on a road&#10;&#10;Description automatically generated">
            <a:extLst>
              <a:ext uri="{FF2B5EF4-FFF2-40B4-BE49-F238E27FC236}">
                <a16:creationId xmlns:a16="http://schemas.microsoft.com/office/drawing/2014/main" id="{8F72CF25-5AA9-77A0-ADB3-095D51860D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240" y="2393369"/>
            <a:ext cx="5950399" cy="3347100"/>
          </a:xfrm>
          <a:prstGeom prst="rect">
            <a:avLst/>
          </a:prstGeom>
        </p:spPr>
      </p:pic>
      <p:pic>
        <p:nvPicPr>
          <p:cNvPr id="29" name="Picture 28" descr="A person sitting on a rock&#10;&#10;Description automatically generated">
            <a:extLst>
              <a:ext uri="{FF2B5EF4-FFF2-40B4-BE49-F238E27FC236}">
                <a16:creationId xmlns:a16="http://schemas.microsoft.com/office/drawing/2014/main" id="{6D517360-3E37-CC3A-BA57-7C8A0924CA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475" y="2408608"/>
            <a:ext cx="4718560" cy="3331862"/>
          </a:xfrm>
          <a:prstGeom prst="rect">
            <a:avLst/>
          </a:prstGeom>
        </p:spPr>
      </p:pic>
      <p:pic>
        <p:nvPicPr>
          <p:cNvPr id="33" name="Picture 32" descr="A person in a suit and tie with money falling from his feet&#10;&#10;Description automatically generated">
            <a:extLst>
              <a:ext uri="{FF2B5EF4-FFF2-40B4-BE49-F238E27FC236}">
                <a16:creationId xmlns:a16="http://schemas.microsoft.com/office/drawing/2014/main" id="{7D5630ED-8690-AC73-1C4A-097823A9E6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588" y="2432695"/>
            <a:ext cx="5123901" cy="3307774"/>
          </a:xfrm>
          <a:prstGeom prst="rect">
            <a:avLst/>
          </a:prstGeom>
        </p:spPr>
      </p:pic>
      <p:pic>
        <p:nvPicPr>
          <p:cNvPr id="3" name="Picture 2" descr="A group of people running&#10;&#10;Description automatically generated">
            <a:extLst>
              <a:ext uri="{FF2B5EF4-FFF2-40B4-BE49-F238E27FC236}">
                <a16:creationId xmlns:a16="http://schemas.microsoft.com/office/drawing/2014/main" id="{161C19F9-B1F2-F937-C2E1-4F00177B05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099" y="2393368"/>
            <a:ext cx="5062416" cy="3371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9EE39E-F95D-B08A-A4B3-971356303961}"/>
              </a:ext>
            </a:extLst>
          </p:cNvPr>
          <p:cNvSpPr txBox="1"/>
          <p:nvPr/>
        </p:nvSpPr>
        <p:spPr>
          <a:xfrm>
            <a:off x="4054855" y="999108"/>
            <a:ext cx="5062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Faith in Action . . .</a:t>
            </a:r>
          </a:p>
        </p:txBody>
      </p:sp>
    </p:spTree>
    <p:extLst>
      <p:ext uri="{BB962C8B-B14F-4D97-AF65-F5344CB8AC3E}">
        <p14:creationId xmlns:p14="http://schemas.microsoft.com/office/powerpoint/2010/main" val="371084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9D99-200B-3C1A-1381-E228B6D2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D15AA-E55E-C0E1-779F-DFF4FFB6E5CE}"/>
              </a:ext>
            </a:extLst>
          </p:cNvPr>
          <p:cNvSpPr txBox="1"/>
          <p:nvPr/>
        </p:nvSpPr>
        <p:spPr>
          <a:xfrm>
            <a:off x="193963" y="197346"/>
            <a:ext cx="11859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7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For every kind of beast and bird, of reptile and sea creature, can be tamed and has been tamed by mankind,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8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but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no human being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can tame the tongue. It is a restless evil, full of deadly poison.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0122EFC7-342A-636E-8A8D-C35B7F3B085E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3:7-8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7151E-2159-D435-7431-4B5BAC3A5DDD}"/>
              </a:ext>
            </a:extLst>
          </p:cNvPr>
          <p:cNvSpPr txBox="1"/>
          <p:nvPr/>
        </p:nvSpPr>
        <p:spPr>
          <a:xfrm>
            <a:off x="1737360" y="2213432"/>
            <a:ext cx="9479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It is a restless evil, full of deadly poison. </a:t>
            </a:r>
          </a:p>
        </p:txBody>
      </p:sp>
    </p:spTree>
    <p:extLst>
      <p:ext uri="{BB962C8B-B14F-4D97-AF65-F5344CB8AC3E}">
        <p14:creationId xmlns:p14="http://schemas.microsoft.com/office/powerpoint/2010/main" val="396262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A970F7-CD17-2CAC-6835-FCD88C1192BE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2667000" y="0"/>
            <a:chExt cx="6858000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6A41BF-E55D-EEF1-9EB0-238123F1EDCF}"/>
                </a:ext>
              </a:extLst>
            </p:cNvPr>
            <p:cNvSpPr/>
            <p:nvPr/>
          </p:nvSpPr>
          <p:spPr>
            <a:xfrm>
              <a:off x="8549640" y="2151530"/>
              <a:ext cx="329900" cy="3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C62E60-659F-E04B-AFB3-CEDDF6974A74}"/>
                </a:ext>
              </a:extLst>
            </p:cNvPr>
            <p:cNvSpPr/>
            <p:nvPr/>
          </p:nvSpPr>
          <p:spPr>
            <a:xfrm>
              <a:off x="2743200" y="447040"/>
              <a:ext cx="1879600" cy="2316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EDE7E8-FFE9-4D02-AD4F-BBF367A38A54}"/>
                </a:ext>
              </a:extLst>
            </p:cNvPr>
            <p:cNvSpPr/>
            <p:nvPr/>
          </p:nvSpPr>
          <p:spPr>
            <a:xfrm>
              <a:off x="3596640" y="504667"/>
              <a:ext cx="1879600" cy="2316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artoon character holding a pair of scissors&#10;&#10;Description automatically generated">
              <a:extLst>
                <a:ext uri="{FF2B5EF4-FFF2-40B4-BE49-F238E27FC236}">
                  <a16:creationId xmlns:a16="http://schemas.microsoft.com/office/drawing/2014/main" id="{3F2D89AE-BFA2-D363-1C9C-2CE0B18B1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BFA"/>
                </a:clrFrom>
                <a:clrTo>
                  <a:srgbClr val="F9FB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8B9DF6-BB4A-1341-36B4-0CD95BEAF0BE}"/>
              </a:ext>
            </a:extLst>
          </p:cNvPr>
          <p:cNvSpPr txBox="1"/>
          <p:nvPr/>
        </p:nvSpPr>
        <p:spPr>
          <a:xfrm>
            <a:off x="7086600" y="3438089"/>
            <a:ext cx="5105400" cy="3419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If your right eye causes you to sin . . . 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And if your right hand causes you to sin,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cut it off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000000"/>
                </a:solidFill>
                <a:latin typeface="system-ui"/>
              </a:rPr>
              <a:t>Matt 5:29-30</a:t>
            </a:r>
            <a:endParaRPr lang="en-US" sz="4000" dirty="0">
              <a:latin typeface="Aptos Black" panose="020B0004020202020204" pitchFamily="34" charset="0"/>
            </a:endParaRPr>
          </a:p>
        </p:txBody>
      </p:sp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B35AC5FB-CBC8-101C-F8F8-9B56EB9F524E}"/>
              </a:ext>
            </a:extLst>
          </p:cNvPr>
          <p:cNvSpPr/>
          <p:nvPr/>
        </p:nvSpPr>
        <p:spPr>
          <a:xfrm>
            <a:off x="96520" y="417809"/>
            <a:ext cx="6761480" cy="5655955"/>
          </a:xfrm>
          <a:prstGeom prst="noSmoking">
            <a:avLst>
              <a:gd name="adj" fmla="val 448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8272D9-18F0-0550-8D23-4D4A5BB3AEC9}"/>
              </a:ext>
            </a:extLst>
          </p:cNvPr>
          <p:cNvSpPr txBox="1"/>
          <p:nvPr/>
        </p:nvSpPr>
        <p:spPr>
          <a:xfrm>
            <a:off x="6705462" y="385634"/>
            <a:ext cx="5585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the tongue is a fire, a world of unrighteousness . . . 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It is a restless evil, full of deadly poison. </a:t>
            </a:r>
          </a:p>
        </p:txBody>
      </p:sp>
    </p:spTree>
    <p:extLst>
      <p:ext uri="{BB962C8B-B14F-4D97-AF65-F5344CB8AC3E}">
        <p14:creationId xmlns:p14="http://schemas.microsoft.com/office/powerpoint/2010/main" val="4144393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4E0D6-E7DB-4D3F-57E8-C03434CA1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05C4C-5AB3-F579-55F3-9FA8340DD62A}"/>
              </a:ext>
            </a:extLst>
          </p:cNvPr>
          <p:cNvSpPr txBox="1"/>
          <p:nvPr/>
        </p:nvSpPr>
        <p:spPr>
          <a:xfrm>
            <a:off x="283917" y="5708929"/>
            <a:ext cx="721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D2C43"/>
                </a:solidFill>
                <a:latin typeface="Aptos Narrow" panose="020B0004020202020204" pitchFamily="34" charset="0"/>
              </a:rPr>
              <a:t>Revealing (9-12)</a:t>
            </a:r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161AD809-FD4E-B7D0-85DE-F8C993C27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138675" y="-250212"/>
            <a:ext cx="6234675" cy="6234675"/>
          </a:xfrm>
          <a:prstGeom prst="rect">
            <a:avLst/>
          </a:prstGeom>
        </p:spPr>
      </p:pic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E2FBAB9C-964B-F094-3C3E-27454E0F8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9127"/>
          <a:stretch/>
        </p:blipFill>
        <p:spPr>
          <a:xfrm>
            <a:off x="2396460" y="857522"/>
            <a:ext cx="2256923" cy="2774884"/>
          </a:xfrm>
          <a:prstGeom prst="rect">
            <a:avLst/>
          </a:prstGeom>
        </p:spPr>
      </p:pic>
      <p:pic>
        <p:nvPicPr>
          <p:cNvPr id="8" name="Graphic 7" descr="Tongue with solid fill">
            <a:extLst>
              <a:ext uri="{FF2B5EF4-FFF2-40B4-BE49-F238E27FC236}">
                <a16:creationId xmlns:a16="http://schemas.microsoft.com/office/drawing/2014/main" id="{4DA7A8F0-4DE7-E773-9514-1EDF11891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86424" y="4139565"/>
            <a:ext cx="1169423" cy="12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85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2057-8644-3D3D-43E1-2E65BB956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FF4ED-A4C5-BC81-E9F7-A23FA908105A}"/>
              </a:ext>
            </a:extLst>
          </p:cNvPr>
          <p:cNvSpPr txBox="1"/>
          <p:nvPr/>
        </p:nvSpPr>
        <p:spPr>
          <a:xfrm>
            <a:off x="193963" y="197346"/>
            <a:ext cx="11859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9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With it we bless our Lord and Father, and with it we curse people who are made in the likeness of God.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10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From the same mouth come blessing and cursing. My brothers,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these things ought not to be so.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3B297B4-35DF-3C1A-6259-E6EBF10CD214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3:9-12</a:t>
            </a:r>
          </a:p>
        </p:txBody>
      </p:sp>
    </p:spTree>
    <p:extLst>
      <p:ext uri="{BB962C8B-B14F-4D97-AF65-F5344CB8AC3E}">
        <p14:creationId xmlns:p14="http://schemas.microsoft.com/office/powerpoint/2010/main" val="21085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4436-C899-1D79-976F-DC3E9FBA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6381A4-041B-4CCA-89D5-CBCDB7C7316B}"/>
              </a:ext>
            </a:extLst>
          </p:cNvPr>
          <p:cNvSpPr txBox="1"/>
          <p:nvPr/>
        </p:nvSpPr>
        <p:spPr>
          <a:xfrm>
            <a:off x="193963" y="197346"/>
            <a:ext cx="1185949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9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With it we bless our Lord and Father, and with it we curse people who are made in the likeness of God. 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10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From the same mouth come blessing and cursing. My brothers,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these things ought not to be so. </a:t>
            </a:r>
          </a:p>
          <a:p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11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Does a spring pour forth from the same opening both fresh and salt water?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12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Can a fig tree, my brothers, bear olives, or a grapevine produce figs? Neither can a salt pond yield fresh water.</a:t>
            </a:r>
          </a:p>
          <a:p>
            <a:pPr algn="l"/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5199D4C8-7069-3D51-7AA2-14E58C2F953D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3:9-12</a:t>
            </a:r>
          </a:p>
        </p:txBody>
      </p:sp>
    </p:spTree>
    <p:extLst>
      <p:ext uri="{BB962C8B-B14F-4D97-AF65-F5344CB8AC3E}">
        <p14:creationId xmlns:p14="http://schemas.microsoft.com/office/powerpoint/2010/main" val="336707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EF198-13BF-9CDB-942F-99CC9EE85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CED8B-E48E-0C00-C663-EC70520A8707}"/>
              </a:ext>
            </a:extLst>
          </p:cNvPr>
          <p:cNvSpPr txBox="1"/>
          <p:nvPr/>
        </p:nvSpPr>
        <p:spPr>
          <a:xfrm>
            <a:off x="395286" y="5708929"/>
            <a:ext cx="721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D2C43"/>
                </a:solidFill>
                <a:latin typeface="Aptos Narrow" panose="020B0004020202020204" pitchFamily="34" charset="0"/>
              </a:rPr>
              <a:t>Revealing (9-12)</a:t>
            </a:r>
          </a:p>
        </p:txBody>
      </p:sp>
      <p:pic>
        <p:nvPicPr>
          <p:cNvPr id="34" name="Graphic 33" descr="Magnifying glass with solid fill">
            <a:extLst>
              <a:ext uri="{FF2B5EF4-FFF2-40B4-BE49-F238E27FC236}">
                <a16:creationId xmlns:a16="http://schemas.microsoft.com/office/drawing/2014/main" id="{B076EDD0-09FF-1259-2A48-D13C9EE55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214875" y="-250212"/>
            <a:ext cx="6234675" cy="6234675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CBDCC655-B22E-B97A-E2D0-A4EDC2AB0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9127"/>
          <a:stretch/>
        </p:blipFill>
        <p:spPr>
          <a:xfrm>
            <a:off x="2320260" y="857522"/>
            <a:ext cx="2256923" cy="2774884"/>
          </a:xfrm>
          <a:prstGeom prst="rect">
            <a:avLst/>
          </a:prstGeom>
        </p:spPr>
      </p:pic>
      <p:pic>
        <p:nvPicPr>
          <p:cNvPr id="46" name="Graphic 45" descr="Tongue with solid fill">
            <a:extLst>
              <a:ext uri="{FF2B5EF4-FFF2-40B4-BE49-F238E27FC236}">
                <a16:creationId xmlns:a16="http://schemas.microsoft.com/office/drawing/2014/main" id="{25D25516-B965-3B58-15D9-A3F27A99D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9652" y="4139565"/>
            <a:ext cx="1169423" cy="1201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FD3FA8-B12B-8F88-115B-9B35636ACA33}"/>
              </a:ext>
            </a:extLst>
          </p:cNvPr>
          <p:cNvSpPr txBox="1"/>
          <p:nvPr/>
        </p:nvSpPr>
        <p:spPr>
          <a:xfrm>
            <a:off x="5593080" y="344506"/>
            <a:ext cx="63960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“Make a tree good and its fruit will be good, or make a tree bad and its fruit will be bad, for a tree is recognized by its fruit.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You brood of vipers, how can you who are evil say anything good?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For the mouth speaks what the heart is full of.</a:t>
            </a:r>
          </a:p>
          <a:p>
            <a:r>
              <a:rPr lang="en-US" sz="3600" dirty="0">
                <a:solidFill>
                  <a:srgbClr val="000000"/>
                </a:solidFill>
                <a:latin typeface="system-ui"/>
              </a:rPr>
              <a:t>Matt 12:33-34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8BA4E-AF12-9910-4990-2BAC37A696A1}"/>
              </a:ext>
            </a:extLst>
          </p:cNvPr>
          <p:cNvSpPr txBox="1"/>
          <p:nvPr/>
        </p:nvSpPr>
        <p:spPr>
          <a:xfrm>
            <a:off x="5592996" y="4186078"/>
            <a:ext cx="2483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the heart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98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41A02-71DD-3B9F-82D9-938480736638}"/>
              </a:ext>
            </a:extLst>
          </p:cNvPr>
          <p:cNvSpPr txBox="1"/>
          <p:nvPr/>
        </p:nvSpPr>
        <p:spPr>
          <a:xfrm>
            <a:off x="128391" y="4724823"/>
            <a:ext cx="4634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inherently good or neutral, shaped by circumstances,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72322-9EB9-EBFF-276D-09A7714973E5}"/>
              </a:ext>
            </a:extLst>
          </p:cNvPr>
          <p:cNvSpPr txBox="1"/>
          <p:nvPr/>
        </p:nvSpPr>
        <p:spPr>
          <a:xfrm>
            <a:off x="7428978" y="4724823"/>
            <a:ext cx="4634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atin typeface="+mj-lt"/>
              </a:rPr>
              <a:t>inherently sinful, needing transformation through God’s grace.</a:t>
            </a:r>
          </a:p>
        </p:txBody>
      </p:sp>
      <p:pic>
        <p:nvPicPr>
          <p:cNvPr id="7" name="Picture 6" descr="A black and white logo of a globe&#10;&#10;Description automatically generated">
            <a:extLst>
              <a:ext uri="{FF2B5EF4-FFF2-40B4-BE49-F238E27FC236}">
                <a16:creationId xmlns:a16="http://schemas.microsoft.com/office/drawing/2014/main" id="{35507CDD-7411-4290-0328-7A9AC499DE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0" y="2283080"/>
            <a:ext cx="2441743" cy="24417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88B84-A866-51A0-ED24-185947114C0C}"/>
              </a:ext>
            </a:extLst>
          </p:cNvPr>
          <p:cNvGrpSpPr>
            <a:grpSpLocks noChangeAspect="1"/>
          </p:cNvGrpSpPr>
          <p:nvPr/>
        </p:nvGrpSpPr>
        <p:grpSpPr>
          <a:xfrm>
            <a:off x="9871329" y="2405519"/>
            <a:ext cx="1577513" cy="2110785"/>
            <a:chOff x="8756460" y="378851"/>
            <a:chExt cx="2441039" cy="32662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A775C2-6FF6-8C35-8350-06E3861AD600}"/>
                </a:ext>
              </a:extLst>
            </p:cNvPr>
            <p:cNvSpPr/>
            <p:nvPr/>
          </p:nvSpPr>
          <p:spPr>
            <a:xfrm>
              <a:off x="9707671" y="378851"/>
              <a:ext cx="538619" cy="3266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0BB8B3-6507-56C5-ADC4-FE6CEBE7AB5D}"/>
                </a:ext>
              </a:extLst>
            </p:cNvPr>
            <p:cNvSpPr/>
            <p:nvPr/>
          </p:nvSpPr>
          <p:spPr>
            <a:xfrm rot="16200000">
              <a:off x="9707670" y="254910"/>
              <a:ext cx="538619" cy="24410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B16846-3208-1930-1B1E-A863AF4AF175}"/>
              </a:ext>
            </a:extLst>
          </p:cNvPr>
          <p:cNvSpPr txBox="1"/>
          <p:nvPr/>
        </p:nvSpPr>
        <p:spPr>
          <a:xfrm>
            <a:off x="4714775" y="5192213"/>
            <a:ext cx="27624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the heart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9954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books and a fireplace&#10;&#10;Description automatically generated">
            <a:extLst>
              <a:ext uri="{FF2B5EF4-FFF2-40B4-BE49-F238E27FC236}">
                <a16:creationId xmlns:a16="http://schemas.microsoft.com/office/drawing/2014/main" id="{777B449F-3BA9-B836-6404-1E52C0311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40" y="0"/>
            <a:ext cx="12176760" cy="68494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32ECA0-3BB2-C3F5-095A-7CBEE0B20659}"/>
              </a:ext>
            </a:extLst>
          </p:cNvPr>
          <p:cNvSpPr/>
          <p:nvPr/>
        </p:nvSpPr>
        <p:spPr>
          <a:xfrm>
            <a:off x="0" y="2730843"/>
            <a:ext cx="12192001" cy="412715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1000">
                <a:srgbClr val="000000"/>
              </a:gs>
              <a:gs pos="40000">
                <a:schemeClr val="tx1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ape 26">
            <a:extLst>
              <a:ext uri="{FF2B5EF4-FFF2-40B4-BE49-F238E27FC236}">
                <a16:creationId xmlns:a16="http://schemas.microsoft.com/office/drawing/2014/main" id="{F81D9A45-1024-7532-2712-BA351697CD84}"/>
              </a:ext>
            </a:extLst>
          </p:cNvPr>
          <p:cNvSpPr txBox="1"/>
          <p:nvPr/>
        </p:nvSpPr>
        <p:spPr>
          <a:xfrm>
            <a:off x="7249298" y="5076147"/>
            <a:ext cx="4942702" cy="1781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1" u="none" strike="noStrike" kern="0" cap="none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ptos Black" panose="020B0004020202020204" pitchFamily="34" charset="0"/>
                <a:ea typeface="Arial"/>
                <a:cs typeface="Arial"/>
                <a:sym typeface="Arial"/>
                <a:rtl val="0"/>
              </a:rPr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rue </a:t>
            </a:r>
            <a:r>
              <a:rPr kumimoji="0" lang="en-US" sz="6000" b="1" i="1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ptos Black" panose="020B0004020202020204" pitchFamily="34" charset="0"/>
                <a:ea typeface="Arial"/>
                <a:cs typeface="Arial"/>
                <a:sym typeface="Arial"/>
                <a:rtl val="0"/>
              </a:rPr>
              <a:t>W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isdom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lang="en-US" sz="40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Arial"/>
                <a:ea typeface="Arial"/>
                <a:cs typeface="Arial"/>
                <a:sym typeface="Arial"/>
                <a:rtl val="0"/>
              </a:rPr>
              <a:t>James 3:13-18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2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3B9F-4312-7972-FE0A-6630950AD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1ADA4-673F-CD67-8241-3920E3860845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Who is wise and understanding among you? By his good conduct let him show his works in the meekness of wisdom. 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FD93F4C2-4333-3E8C-B5CA-77F529ED2A25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3:13-16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4B474-3ADB-1FBC-3AE9-8FA9CC330977}"/>
              </a:ext>
            </a:extLst>
          </p:cNvPr>
          <p:cNvSpPr txBox="1"/>
          <p:nvPr/>
        </p:nvSpPr>
        <p:spPr>
          <a:xfrm>
            <a:off x="5907920" y="874454"/>
            <a:ext cx="18832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show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3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83B79-B848-2225-F11B-4B065A3F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BDECF-3C80-347D-D7B0-A447859600E7}"/>
              </a:ext>
            </a:extLst>
          </p:cNvPr>
          <p:cNvSpPr txBox="1"/>
          <p:nvPr/>
        </p:nvSpPr>
        <p:spPr>
          <a:xfrm>
            <a:off x="2963922" y="5692117"/>
            <a:ext cx="6092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i="0" dirty="0">
                <a:solidFill>
                  <a:srgbClr val="78206E"/>
                </a:solidFill>
                <a:effectLst/>
                <a:latin typeface="+mj-lt"/>
              </a:rPr>
              <a:t>δεικνύω</a:t>
            </a:r>
            <a:r>
              <a:rPr lang="en-US" sz="5400" b="1" dirty="0">
                <a:solidFill>
                  <a:srgbClr val="78206E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78206E"/>
                </a:solidFill>
                <a:latin typeface="+mj-lt"/>
              </a:rPr>
              <a:t>(dike-</a:t>
            </a:r>
            <a:r>
              <a:rPr lang="en-US" sz="4400" b="1" dirty="0" err="1">
                <a:solidFill>
                  <a:srgbClr val="78206E"/>
                </a:solidFill>
                <a:latin typeface="+mj-lt"/>
              </a:rPr>
              <a:t>noo</a:t>
            </a:r>
            <a:r>
              <a:rPr lang="en-US" sz="4400" b="1" dirty="0">
                <a:solidFill>
                  <a:srgbClr val="78206E"/>
                </a:solidFill>
                <a:latin typeface="+mj-lt"/>
              </a:rPr>
              <a:t>’-o)</a:t>
            </a:r>
            <a:endParaRPr lang="en-US" sz="5400" b="1" dirty="0">
              <a:solidFill>
                <a:srgbClr val="78206E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DE24E-7D2E-11B1-7AFD-A3743FF859B7}"/>
              </a:ext>
            </a:extLst>
          </p:cNvPr>
          <p:cNvSpPr txBox="1"/>
          <p:nvPr/>
        </p:nvSpPr>
        <p:spPr>
          <a:xfrm>
            <a:off x="646988" y="5692117"/>
            <a:ext cx="18832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solidFill>
                  <a:srgbClr val="000000"/>
                </a:solidFill>
                <a:effectLst/>
                <a:latin typeface="system-ui"/>
              </a:rPr>
              <a:t>show</a:t>
            </a:r>
            <a:endParaRPr lang="en-US" sz="60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02005-6AEE-EFC4-623F-075F87357915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Who is wise and understanding among you? By his good conduct let him </a:t>
            </a:r>
            <a:r>
              <a:rPr lang="en-US" sz="44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show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his works in the meekness of wisdom. 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D9320-62B3-C792-1997-0AE191A4429F}"/>
              </a:ext>
            </a:extLst>
          </p:cNvPr>
          <p:cNvSpPr txBox="1"/>
          <p:nvPr/>
        </p:nvSpPr>
        <p:spPr>
          <a:xfrm>
            <a:off x="193963" y="2944731"/>
            <a:ext cx="117057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Jas 2:18  But someone will say, “You have faith and I have works.”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show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me your faith apart from your works, and I will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show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you my faith by my works.</a:t>
            </a:r>
          </a:p>
        </p:txBody>
      </p:sp>
    </p:spTree>
    <p:extLst>
      <p:ext uri="{BB962C8B-B14F-4D97-AF65-F5344CB8AC3E}">
        <p14:creationId xmlns:p14="http://schemas.microsoft.com/office/powerpoint/2010/main" val="786825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F4E2D-7D3A-E14E-0E3D-DB50EB24B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DDCC40-7F61-AC7E-497C-53321C806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320245" y="215820"/>
            <a:ext cx="6223001" cy="4776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60C70-99A7-D442-2C7A-9E0BE3E40C5D}"/>
              </a:ext>
            </a:extLst>
          </p:cNvPr>
          <p:cNvSpPr txBox="1"/>
          <p:nvPr/>
        </p:nvSpPr>
        <p:spPr>
          <a:xfrm>
            <a:off x="1198605" y="4730742"/>
            <a:ext cx="1658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+mj-lt"/>
              </a:rPr>
              <a:t>James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DA0C63-2D46-2B3A-FA57-99621760480B}"/>
              </a:ext>
            </a:extLst>
          </p:cNvPr>
          <p:cNvSpPr/>
          <p:nvPr/>
        </p:nvSpPr>
        <p:spPr>
          <a:xfrm>
            <a:off x="249552" y="5505124"/>
            <a:ext cx="11141676" cy="1219942"/>
          </a:xfrm>
          <a:prstGeom prst="roundRect">
            <a:avLst/>
          </a:prstGeom>
          <a:solidFill>
            <a:srgbClr val="0D2C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we demonstrate faith with our words </a:t>
            </a:r>
            <a:r>
              <a:rPr lang="en-US" sz="4000" b="1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we can’t control our tongue</a:t>
            </a:r>
            <a:r>
              <a:rPr lang="en-US" sz="40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A41BF-44A4-5D1E-0EE2-7DC7A8C7E224}"/>
              </a:ext>
            </a:extLst>
          </p:cNvPr>
          <p:cNvSpPr txBox="1"/>
          <p:nvPr/>
        </p:nvSpPr>
        <p:spPr>
          <a:xfrm>
            <a:off x="7421606" y="4784374"/>
            <a:ext cx="3765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</a:rPr>
              <a:t>Speaks Wisely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3871B-86BE-422D-50DE-9CBB656D7964}"/>
              </a:ext>
            </a:extLst>
          </p:cNvPr>
          <p:cNvSpPr txBox="1"/>
          <p:nvPr/>
        </p:nvSpPr>
        <p:spPr>
          <a:xfrm>
            <a:off x="2731892" y="4759660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+mj-lt"/>
              </a:rPr>
              <a:t>3</a:t>
            </a:r>
            <a:r>
              <a:rPr lang="en-US" sz="3600" b="1" dirty="0">
                <a:effectLst/>
                <a:latin typeface="+mj-lt"/>
              </a:rPr>
              <a:t>:1-18</a:t>
            </a:r>
          </a:p>
        </p:txBody>
      </p:sp>
      <p:pic>
        <p:nvPicPr>
          <p:cNvPr id="13" name="Picture 12" descr="A person sitting in a rocking chair with two children&#10;&#10;Description automatically generated">
            <a:extLst>
              <a:ext uri="{FF2B5EF4-FFF2-40B4-BE49-F238E27FC236}">
                <a16:creationId xmlns:a16="http://schemas.microsoft.com/office/drawing/2014/main" id="{F2CCE771-60C2-13D7-7613-BE7ACDF9BA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425" y="515531"/>
            <a:ext cx="4176885" cy="417688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77658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D717A-CBF4-C297-1279-11EFD269E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9D9702-30AE-093A-D4D5-DD3F02923D7F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Who is wise and understanding among you? By his good conduct let him show his works in the </a:t>
            </a:r>
            <a:r>
              <a:rPr lang="en-US" sz="44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meekness of wisdom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DA437-7807-B9F6-1A56-145F00E9D19A}"/>
              </a:ext>
            </a:extLst>
          </p:cNvPr>
          <p:cNvSpPr txBox="1"/>
          <p:nvPr/>
        </p:nvSpPr>
        <p:spPr>
          <a:xfrm>
            <a:off x="3093928" y="3185374"/>
            <a:ext cx="72463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78206E"/>
                </a:solidFill>
                <a:latin typeface="Aptos Black" panose="020B0004020202020204" pitchFamily="34" charset="0"/>
              </a:rPr>
              <a:t>n</a:t>
            </a:r>
            <a:r>
              <a:rPr lang="en-US" sz="80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ot boastful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15653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106CA-66A6-390A-A446-3FDE41C53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1B96CB-24DA-F14D-8D1A-AE87AEDE004B}"/>
              </a:ext>
            </a:extLst>
          </p:cNvPr>
          <p:cNvSpPr txBox="1"/>
          <p:nvPr/>
        </p:nvSpPr>
        <p:spPr>
          <a:xfrm>
            <a:off x="193963" y="197346"/>
            <a:ext cx="118594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Who is wise and understanding among you? By his good conduct let him show his works in the meekness of wisdom.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But if you have bitter jealousy and selfish ambition in your hearts, do not </a:t>
            </a:r>
            <a:r>
              <a:rPr lang="en-US" sz="44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boast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and be false to the truth. 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5D65946-0C51-97D5-21DF-052CEC874A24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3:13-16</a:t>
            </a:r>
          </a:p>
        </p:txBody>
      </p:sp>
    </p:spTree>
    <p:extLst>
      <p:ext uri="{BB962C8B-B14F-4D97-AF65-F5344CB8AC3E}">
        <p14:creationId xmlns:p14="http://schemas.microsoft.com/office/powerpoint/2010/main" val="362272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54774-617E-2EEC-D3B0-497EBF9AC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95DBB4-1AB6-215F-0F04-A51C059586BD}"/>
              </a:ext>
            </a:extLst>
          </p:cNvPr>
          <p:cNvSpPr txBox="1"/>
          <p:nvPr/>
        </p:nvSpPr>
        <p:spPr>
          <a:xfrm>
            <a:off x="193963" y="197346"/>
            <a:ext cx="1185949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Who is wise and understanding among you? By his good conduct let him show his works in the meekness of wisdom. 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14 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But if you have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system-ui"/>
              </a:rPr>
              <a:t>bitter jealousy and selfish ambition 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in your hearts, do not boast and be false to the truth.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This is not the wisdom that comes down from above, but is earthly, unspiritual, demonic.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For where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system-ui"/>
              </a:rPr>
              <a:t>jealousy and selfish ambition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exist, there will be disorder and every vile practice.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7375DB71-4988-0A87-D83E-DA5FA969338D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3:13-16</a:t>
            </a:r>
          </a:p>
        </p:txBody>
      </p:sp>
    </p:spTree>
    <p:extLst>
      <p:ext uri="{BB962C8B-B14F-4D97-AF65-F5344CB8AC3E}">
        <p14:creationId xmlns:p14="http://schemas.microsoft.com/office/powerpoint/2010/main" val="247469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E79AD-A149-1C55-DFC9-9B9B4DDB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81636-5206-2615-F8AA-5C14C0A93F88}"/>
              </a:ext>
            </a:extLst>
          </p:cNvPr>
          <p:cNvSpPr txBox="1"/>
          <p:nvPr/>
        </p:nvSpPr>
        <p:spPr>
          <a:xfrm>
            <a:off x="138743" y="4470230"/>
            <a:ext cx="46346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bitter jealousy and selfish ambition . . . earthly, unspiritual, demonic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24EE6-408D-CB5E-763A-7EA20AF6761F}"/>
              </a:ext>
            </a:extLst>
          </p:cNvPr>
          <p:cNvSpPr txBox="1"/>
          <p:nvPr/>
        </p:nvSpPr>
        <p:spPr>
          <a:xfrm>
            <a:off x="7637515" y="4470230"/>
            <a:ext cx="46346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ptos Narrow" panose="020B0004020202020204" pitchFamily="34" charset="0"/>
              </a:rPr>
              <a:t>pure, peaceable, gentle, open to reason, full of mercy and good fruits, impartial and sincere.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FC0BDE-4ED9-5368-6D8D-A7C67C06DF6A}"/>
              </a:ext>
            </a:extLst>
          </p:cNvPr>
          <p:cNvGrpSpPr>
            <a:grpSpLocks noChangeAspect="1"/>
          </p:cNvGrpSpPr>
          <p:nvPr/>
        </p:nvGrpSpPr>
        <p:grpSpPr>
          <a:xfrm>
            <a:off x="9375666" y="1866900"/>
            <a:ext cx="1577513" cy="2110785"/>
            <a:chOff x="8756460" y="378851"/>
            <a:chExt cx="2441039" cy="32662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331677-79B8-3C4F-B1E9-F039B8A3FB03}"/>
                </a:ext>
              </a:extLst>
            </p:cNvPr>
            <p:cNvSpPr/>
            <p:nvPr/>
          </p:nvSpPr>
          <p:spPr>
            <a:xfrm>
              <a:off x="9707671" y="378851"/>
              <a:ext cx="538619" cy="3266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102E15-029E-317A-26B6-6BCBA476BB61}"/>
                </a:ext>
              </a:extLst>
            </p:cNvPr>
            <p:cNvSpPr/>
            <p:nvPr/>
          </p:nvSpPr>
          <p:spPr>
            <a:xfrm rot="16200000">
              <a:off x="9707670" y="254910"/>
              <a:ext cx="538619" cy="24410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1C65FB-EDD3-DE1D-3C50-DD7663A95820}"/>
              </a:ext>
            </a:extLst>
          </p:cNvPr>
          <p:cNvSpPr txBox="1"/>
          <p:nvPr/>
        </p:nvSpPr>
        <p:spPr>
          <a:xfrm>
            <a:off x="4714775" y="5192213"/>
            <a:ext cx="27624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wisdom</a:t>
            </a:r>
            <a:endParaRPr lang="en-US" sz="4400" dirty="0"/>
          </a:p>
        </p:txBody>
      </p:sp>
      <p:pic>
        <p:nvPicPr>
          <p:cNvPr id="2" name="Picture 1" descr="A black and white logo of a globe&#10;&#10;Description automatically generated">
            <a:extLst>
              <a:ext uri="{FF2B5EF4-FFF2-40B4-BE49-F238E27FC236}">
                <a16:creationId xmlns:a16="http://schemas.microsoft.com/office/drawing/2014/main" id="{87D95CC1-DA5A-4A9A-A205-52E692710E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0" y="1701420"/>
            <a:ext cx="2441743" cy="24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8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B06C6-9BDD-11E7-C65F-F68AF13E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A865C-F885-F463-60BA-EFB3E94F4EC9}"/>
              </a:ext>
            </a:extLst>
          </p:cNvPr>
          <p:cNvSpPr txBox="1"/>
          <p:nvPr/>
        </p:nvSpPr>
        <p:spPr>
          <a:xfrm>
            <a:off x="193963" y="197346"/>
            <a:ext cx="118594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But the wisdom from above is first pure, then peaceable, gentle, open to reason, full of mercy and good fruits, impartial and sincere. 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And a harvest of righteousness is sown in peace by those who make peace.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5887B9A4-D8A3-129E-7522-36297346969A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3:1-18</a:t>
            </a:r>
          </a:p>
        </p:txBody>
      </p:sp>
    </p:spTree>
    <p:extLst>
      <p:ext uri="{BB962C8B-B14F-4D97-AF65-F5344CB8AC3E}">
        <p14:creationId xmlns:p14="http://schemas.microsoft.com/office/powerpoint/2010/main" val="25675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9AA2A-4341-7431-740A-C18DEEB75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E43F9C-1E05-E1AF-DFC8-5E186DF71774}"/>
              </a:ext>
            </a:extLst>
          </p:cNvPr>
          <p:cNvSpPr txBox="1"/>
          <p:nvPr/>
        </p:nvSpPr>
        <p:spPr>
          <a:xfrm>
            <a:off x="138742" y="4470230"/>
            <a:ext cx="61248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Where jealousy and selfish ambition exist, there will be disorder and every vile practice.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F6DDA-8548-C723-E31A-4174D2739FE0}"/>
              </a:ext>
            </a:extLst>
          </p:cNvPr>
          <p:cNvSpPr txBox="1"/>
          <p:nvPr/>
        </p:nvSpPr>
        <p:spPr>
          <a:xfrm>
            <a:off x="6873240" y="4470230"/>
            <a:ext cx="51800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atin typeface="Aptos Narrow" panose="020B0004020202020204" pitchFamily="34" charset="0"/>
              </a:rPr>
              <a:t>A harvest of righteousness is sown in peace by those who make peace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E2D513-F894-5515-2E33-6E9E04FCCD1F}"/>
              </a:ext>
            </a:extLst>
          </p:cNvPr>
          <p:cNvGrpSpPr>
            <a:grpSpLocks noChangeAspect="1"/>
          </p:cNvGrpSpPr>
          <p:nvPr/>
        </p:nvGrpSpPr>
        <p:grpSpPr>
          <a:xfrm>
            <a:off x="9543306" y="1816806"/>
            <a:ext cx="1577513" cy="2110785"/>
            <a:chOff x="8756460" y="378851"/>
            <a:chExt cx="2441039" cy="32662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8BC8B5-39C0-395D-FDD8-35774D3EFEF9}"/>
                </a:ext>
              </a:extLst>
            </p:cNvPr>
            <p:cNvSpPr/>
            <p:nvPr/>
          </p:nvSpPr>
          <p:spPr>
            <a:xfrm>
              <a:off x="9707671" y="378851"/>
              <a:ext cx="538619" cy="3266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BE34C9-F97C-C460-CADD-81719D62DF64}"/>
                </a:ext>
              </a:extLst>
            </p:cNvPr>
            <p:cNvSpPr/>
            <p:nvPr/>
          </p:nvSpPr>
          <p:spPr>
            <a:xfrm rot="16200000">
              <a:off x="9707670" y="254910"/>
              <a:ext cx="538619" cy="24410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black and white logo of a globe&#10;&#10;Description automatically generated">
            <a:extLst>
              <a:ext uri="{FF2B5EF4-FFF2-40B4-BE49-F238E27FC236}">
                <a16:creationId xmlns:a16="http://schemas.microsoft.com/office/drawing/2014/main" id="{A1ECE497-8997-7E77-7160-AFBC2E74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4" y="1816806"/>
            <a:ext cx="2441743" cy="2441743"/>
          </a:xfrm>
          <a:prstGeom prst="rect">
            <a:avLst/>
          </a:prstGeom>
        </p:spPr>
      </p:pic>
      <p:pic>
        <p:nvPicPr>
          <p:cNvPr id="4" name="Graphic 3" descr="Tongue with solid fill">
            <a:extLst>
              <a:ext uri="{FF2B5EF4-FFF2-40B4-BE49-F238E27FC236}">
                <a16:creationId xmlns:a16="http://schemas.microsoft.com/office/drawing/2014/main" id="{E5D802A9-5218-33E2-2BAA-B14F47F07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7140" y="2351425"/>
            <a:ext cx="1169423" cy="12011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2983D98-747F-EB3F-7BE8-0999FF65D2BF}"/>
              </a:ext>
            </a:extLst>
          </p:cNvPr>
          <p:cNvGrpSpPr/>
          <p:nvPr/>
        </p:nvGrpSpPr>
        <p:grpSpPr>
          <a:xfrm>
            <a:off x="4506280" y="113579"/>
            <a:ext cx="2626444" cy="2653424"/>
            <a:chOff x="4506032" y="-78465"/>
            <a:chExt cx="2626444" cy="2653424"/>
          </a:xfrm>
        </p:grpSpPr>
        <p:pic>
          <p:nvPicPr>
            <p:cNvPr id="8" name="Graphic 7" descr="Heart with solid fill">
              <a:extLst>
                <a:ext uri="{FF2B5EF4-FFF2-40B4-BE49-F238E27FC236}">
                  <a16:creationId xmlns:a16="http://schemas.microsoft.com/office/drawing/2014/main" id="{3927DDA8-E73C-E047-8363-5FD016EBE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90733" y="133216"/>
              <a:ext cx="2441743" cy="2441743"/>
            </a:xfrm>
            <a:prstGeom prst="rect">
              <a:avLst/>
            </a:prstGeom>
          </p:spPr>
        </p:pic>
        <p:pic>
          <p:nvPicPr>
            <p:cNvPr id="16" name="Graphic 15" descr="Heart outline">
              <a:extLst>
                <a:ext uri="{FF2B5EF4-FFF2-40B4-BE49-F238E27FC236}">
                  <a16:creationId xmlns:a16="http://schemas.microsoft.com/office/drawing/2014/main" id="{5B5ED808-CE79-3627-74FA-69AF4173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06032" y="-78465"/>
              <a:ext cx="2441743" cy="2441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83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8FA17-1AA9-0C3A-00D2-E240A84F9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7B8FE9B-E8E9-0D24-5624-CC2027A24351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triangle">
            <a:avLst>
              <a:gd name="adj" fmla="val 10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DB6635-5A01-BCF6-F1E7-FC111B33B066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triangle">
            <a:avLst>
              <a:gd name="adj" fmla="val 10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hape 26">
            <a:extLst>
              <a:ext uri="{FF2B5EF4-FFF2-40B4-BE49-F238E27FC236}">
                <a16:creationId xmlns:a16="http://schemas.microsoft.com/office/drawing/2014/main" id="{7DA97196-55E5-7A38-7B53-9AB590172D93}"/>
              </a:ext>
            </a:extLst>
          </p:cNvPr>
          <p:cNvSpPr txBox="1"/>
          <p:nvPr/>
        </p:nvSpPr>
        <p:spPr>
          <a:xfrm>
            <a:off x="47625" y="0"/>
            <a:ext cx="12096750" cy="6858000"/>
          </a:xfrm>
          <a:prstGeom prst="rect">
            <a:avLst/>
          </a:prstGeom>
          <a:gradFill>
            <a:gsLst>
              <a:gs pos="51000">
                <a:srgbClr val="000000">
                  <a:alpha val="80000"/>
                </a:srgbClr>
              </a:gs>
              <a:gs pos="52000">
                <a:srgbClr val="000000">
                  <a:alpha val="0"/>
                </a:srgbClr>
              </a:gs>
              <a:gs pos="48000">
                <a:srgbClr val="000000">
                  <a:alpha val="0"/>
                </a:srgbClr>
              </a:gs>
              <a:gs pos="49000">
                <a:srgbClr val="000000">
                  <a:alpha val="8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144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+mj-l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" name="Shape 26">
            <a:extLst>
              <a:ext uri="{FF2B5EF4-FFF2-40B4-BE49-F238E27FC236}">
                <a16:creationId xmlns:a16="http://schemas.microsoft.com/office/drawing/2014/main" id="{93C51460-40AD-BA7A-4FED-71EF3C4E496C}"/>
              </a:ext>
            </a:extLst>
          </p:cNvPr>
          <p:cNvSpPr txBox="1"/>
          <p:nvPr/>
        </p:nvSpPr>
        <p:spPr>
          <a:xfrm>
            <a:off x="47625" y="5547360"/>
            <a:ext cx="12096750" cy="1310641"/>
          </a:xfrm>
          <a:prstGeom prst="rect">
            <a:avLst/>
          </a:prstGeom>
          <a:gradFill>
            <a:gsLst>
              <a:gs pos="48000">
                <a:srgbClr val="000000">
                  <a:alpha val="5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+mj-lt"/>
                <a:ea typeface="Arial"/>
                <a:cs typeface="Arial"/>
                <a:sym typeface="Arial"/>
                <a:rtl val="0"/>
              </a:rPr>
              <a:t>James 3  -- Taming the Tongue: A Call to Wisdom</a:t>
            </a:r>
          </a:p>
        </p:txBody>
      </p:sp>
    </p:spTree>
    <p:extLst>
      <p:ext uri="{BB962C8B-B14F-4D97-AF65-F5344CB8AC3E}">
        <p14:creationId xmlns:p14="http://schemas.microsoft.com/office/powerpoint/2010/main" val="36148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ouse on fire at night&#10;&#10;Description automatically generated">
            <a:extLst>
              <a:ext uri="{FF2B5EF4-FFF2-40B4-BE49-F238E27FC236}">
                <a16:creationId xmlns:a16="http://schemas.microsoft.com/office/drawing/2014/main" id="{531A2A37-331F-2A23-1943-51DA9687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6" name="Shape 26">
            <a:extLst>
              <a:ext uri="{FF2B5EF4-FFF2-40B4-BE49-F238E27FC236}">
                <a16:creationId xmlns:a16="http://schemas.microsoft.com/office/drawing/2014/main" id="{06FA753C-783E-D38E-BBCC-266F60BC3B2B}"/>
              </a:ext>
            </a:extLst>
          </p:cNvPr>
          <p:cNvSpPr txBox="1"/>
          <p:nvPr/>
        </p:nvSpPr>
        <p:spPr>
          <a:xfrm>
            <a:off x="5671751" y="5076147"/>
            <a:ext cx="5968314" cy="748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1" u="none" strike="noStrike" kern="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ptos Black" panose="020B0004020202020204" pitchFamily="34" charset="0"/>
                <a:ea typeface="Arial"/>
                <a:cs typeface="Arial"/>
                <a:sym typeface="Arial"/>
                <a:rtl val="0"/>
              </a:rPr>
              <a:t>T</a:t>
            </a:r>
            <a:r>
              <a:rPr lang="en-US" sz="4400" b="1" kern="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+mj-lt"/>
                <a:ea typeface="Arial"/>
                <a:cs typeface="Arial"/>
                <a:sym typeface="Arial"/>
                <a:rtl val="0"/>
              </a:rPr>
              <a:t>aming</a:t>
            </a:r>
            <a:r>
              <a:rPr lang="en-US" sz="44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+mj-lt"/>
                <a:ea typeface="Arial"/>
                <a:cs typeface="Arial"/>
                <a:sym typeface="Arial"/>
                <a:rtl val="0"/>
              </a:rPr>
              <a:t> the </a:t>
            </a:r>
            <a:r>
              <a:rPr kumimoji="0" lang="en-US" sz="6000" b="1" i="1" u="none" strike="noStrike" kern="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ptos Black" panose="020B0004020202020204" pitchFamily="34" charset="0"/>
                <a:ea typeface="Arial"/>
                <a:cs typeface="Arial"/>
                <a:sym typeface="Arial"/>
                <a:rtl val="0"/>
              </a:rPr>
              <a:t>T</a:t>
            </a:r>
            <a:r>
              <a:rPr lang="en-US" sz="44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+mj-lt"/>
                <a:ea typeface="Arial"/>
                <a:cs typeface="Arial"/>
                <a:sym typeface="Arial"/>
                <a:rtl val="0"/>
              </a:rPr>
              <a:t>o</a:t>
            </a:r>
            <a:r>
              <a:rPr kumimoji="0" lang="en-US" sz="4400" b="1" i="0" u="none" strike="noStrike" kern="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+mj-lt"/>
                <a:ea typeface="Arial"/>
                <a:cs typeface="Arial"/>
                <a:sym typeface="Arial"/>
                <a:rtl val="0"/>
              </a:rPr>
              <a:t>ngue</a:t>
            </a:r>
            <a:endParaRPr kumimoji="0" lang="en-US" sz="4400" b="1" i="0" u="none" strike="noStrike" kern="0" cap="none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+mj-lt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lang="en-US" sz="40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+mj-lt"/>
                <a:ea typeface="Arial"/>
                <a:cs typeface="Arial"/>
                <a:sym typeface="Arial"/>
                <a:rtl val="0"/>
              </a:rPr>
              <a:t>James 3:1-12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+mj-lt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744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048882F6-9A18-6879-F0F7-4CC1F9E50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70" y="217922"/>
            <a:ext cx="6748313" cy="6663959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D9FE5-564D-315B-72E2-9B957731F3FA}"/>
              </a:ext>
            </a:extLst>
          </p:cNvPr>
          <p:cNvSpPr txBox="1"/>
          <p:nvPr/>
        </p:nvSpPr>
        <p:spPr>
          <a:xfrm>
            <a:off x="3542042" y="5351715"/>
            <a:ext cx="3005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James 3:1-2</a:t>
            </a:r>
          </a:p>
        </p:txBody>
      </p:sp>
    </p:spTree>
    <p:extLst>
      <p:ext uri="{BB962C8B-B14F-4D97-AF65-F5344CB8AC3E}">
        <p14:creationId xmlns:p14="http://schemas.microsoft.com/office/powerpoint/2010/main" val="6375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9973-09C1-08A5-EDC3-03E41912B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B8388E-5355-2064-D7AB-C78365C416C0}"/>
              </a:ext>
            </a:extLst>
          </p:cNvPr>
          <p:cNvSpPr txBox="1"/>
          <p:nvPr/>
        </p:nvSpPr>
        <p:spPr>
          <a:xfrm>
            <a:off x="193963" y="197346"/>
            <a:ext cx="11859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94664A97-E7EF-6F1C-7056-2B98EEABEBB7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04827-85CD-2594-C294-7D64ED477AF3}"/>
              </a:ext>
            </a:extLst>
          </p:cNvPr>
          <p:cNvSpPr txBox="1"/>
          <p:nvPr/>
        </p:nvSpPr>
        <p:spPr>
          <a:xfrm>
            <a:off x="3878574" y="2026920"/>
            <a:ext cx="81194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therefore and make disciples of all nations, baptizing them in the name of the Father and of the Son and of the Holy Spirit, </a:t>
            </a:r>
            <a:r>
              <a:rPr lang="en-US" sz="3600" b="1" i="0" baseline="30000" dirty="0">
                <a:solidFill>
                  <a:srgbClr val="E7EF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20 </a:t>
            </a:r>
            <a:r>
              <a:rPr lang="en-US" sz="3600" b="1" i="0" dirty="0">
                <a:solidFill>
                  <a:srgbClr val="E7EFF5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en-US" sz="3600" b="0" i="0" dirty="0">
                <a:solidFill>
                  <a:srgbClr val="E7EF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them to observe all that I have commanded you. </a:t>
            </a:r>
          </a:p>
          <a:p>
            <a:pPr algn="ctr"/>
            <a:r>
              <a:rPr lang="en-US" sz="3600" dirty="0">
                <a:solidFill>
                  <a:srgbClr val="E7EFF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 28:19-20 ESV</a:t>
            </a:r>
          </a:p>
        </p:txBody>
      </p:sp>
      <p:pic>
        <p:nvPicPr>
          <p:cNvPr id="13" name="Picture 12" descr="A cartoon of a person with long beard&#10;&#10;Description automatically generated">
            <a:extLst>
              <a:ext uri="{FF2B5EF4-FFF2-40B4-BE49-F238E27FC236}">
                <a16:creationId xmlns:a16="http://schemas.microsoft.com/office/drawing/2014/main" id="{1211DAB1-D5FF-AD4B-2A4B-998AC898BA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7351"/>
          <a:stretch/>
        </p:blipFill>
        <p:spPr>
          <a:xfrm flipH="1">
            <a:off x="193962" y="2011680"/>
            <a:ext cx="3494117" cy="406972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85E8DF-1F69-3ADE-F2ED-E88CE6062C54}"/>
              </a:ext>
            </a:extLst>
          </p:cNvPr>
          <p:cNvSpPr txBox="1"/>
          <p:nvPr/>
        </p:nvSpPr>
        <p:spPr>
          <a:xfrm>
            <a:off x="3878574" y="2026920"/>
            <a:ext cx="81194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therefore and make disciples of all nations, baptizing them in the name of the Father and of the Son and of the Holy Spirit,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them to observe all that I have commanded you. 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 28:19-20 ESV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10230</TotalTime>
  <Words>2677</Words>
  <Application>Microsoft Office PowerPoint</Application>
  <PresentationFormat>Widescreen</PresentationFormat>
  <Paragraphs>322</Paragraphs>
  <Slides>55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Agency FB</vt:lpstr>
      <vt:lpstr>Aptos</vt:lpstr>
      <vt:lpstr>Aptos Black</vt:lpstr>
      <vt:lpstr>Aptos Narrow</vt:lpstr>
      <vt:lpstr>Arial</vt:lpstr>
      <vt:lpstr>Calibri</vt:lpstr>
      <vt:lpstr>system-ui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Matt Lyle</cp:lastModifiedBy>
  <cp:revision>2</cp:revision>
  <dcterms:created xsi:type="dcterms:W3CDTF">2024-10-29T06:30:29Z</dcterms:created>
  <dcterms:modified xsi:type="dcterms:W3CDTF">2024-12-01T00:17:57Z</dcterms:modified>
</cp:coreProperties>
</file>