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1" r:id="rId3"/>
    <p:sldId id="263" r:id="rId4"/>
    <p:sldId id="333" r:id="rId5"/>
    <p:sldId id="286" r:id="rId6"/>
    <p:sldId id="305" r:id="rId7"/>
    <p:sldId id="310" r:id="rId8"/>
    <p:sldId id="307" r:id="rId9"/>
    <p:sldId id="308" r:id="rId10"/>
    <p:sldId id="309" r:id="rId11"/>
    <p:sldId id="306" r:id="rId12"/>
    <p:sldId id="299" r:id="rId13"/>
    <p:sldId id="303" r:id="rId14"/>
    <p:sldId id="267" r:id="rId15"/>
    <p:sldId id="269" r:id="rId16"/>
    <p:sldId id="270" r:id="rId17"/>
    <p:sldId id="271" r:id="rId18"/>
    <p:sldId id="259" r:id="rId19"/>
    <p:sldId id="272" r:id="rId20"/>
    <p:sldId id="304" r:id="rId21"/>
    <p:sldId id="311" r:id="rId22"/>
    <p:sldId id="280" r:id="rId23"/>
    <p:sldId id="295" r:id="rId24"/>
    <p:sldId id="296" r:id="rId25"/>
    <p:sldId id="318" r:id="rId26"/>
    <p:sldId id="315" r:id="rId27"/>
    <p:sldId id="317" r:id="rId28"/>
    <p:sldId id="316" r:id="rId29"/>
    <p:sldId id="314" r:id="rId30"/>
    <p:sldId id="322" r:id="rId31"/>
    <p:sldId id="324" r:id="rId32"/>
    <p:sldId id="323" r:id="rId33"/>
    <p:sldId id="319" r:id="rId34"/>
    <p:sldId id="320" r:id="rId35"/>
    <p:sldId id="287" r:id="rId36"/>
    <p:sldId id="321" r:id="rId37"/>
    <p:sldId id="294" r:id="rId38"/>
    <p:sldId id="288" r:id="rId39"/>
    <p:sldId id="325" r:id="rId40"/>
    <p:sldId id="293" r:id="rId41"/>
    <p:sldId id="289" r:id="rId42"/>
    <p:sldId id="326" r:id="rId43"/>
    <p:sldId id="331" r:id="rId44"/>
    <p:sldId id="334" r:id="rId45"/>
    <p:sldId id="328" r:id="rId46"/>
    <p:sldId id="335" r:id="rId47"/>
    <p:sldId id="329" r:id="rId48"/>
    <p:sldId id="330" r:id="rId49"/>
    <p:sldId id="313" r:id="rId50"/>
    <p:sldId id="273" r:id="rId51"/>
    <p:sldId id="336" r:id="rId52"/>
    <p:sldId id="33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72F"/>
    <a:srgbClr val="46343E"/>
    <a:srgbClr val="DCEAF7"/>
    <a:srgbClr val="78206E"/>
    <a:srgbClr val="163E64"/>
    <a:srgbClr val="ABB3B7"/>
    <a:srgbClr val="E2F3FA"/>
    <a:srgbClr val="E3DFC4"/>
    <a:srgbClr val="E2E1C5"/>
    <a:srgbClr val="E0D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5D342-FFCD-4379-85F9-D349FB56C2A5}" v="1316" dt="2024-11-03T00:37:09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46" autoAdjust="0"/>
  </p:normalViewPr>
  <p:slideViewPr>
    <p:cSldViewPr snapToGrid="0">
      <p:cViewPr varScale="1">
        <p:scale>
          <a:sx n="62" d="100"/>
          <a:sy n="62" d="100"/>
        </p:scale>
        <p:origin x="826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6B45D342-FFCD-4379-85F9-D349FB56C2A5}"/>
    <pc:docChg chg="undo redo custSel addSld delSld modSld sldOrd modMainMaster modShowInfo">
      <pc:chgData name="Matt Lyle" userId="a96e7d453dd11193" providerId="LiveId" clId="{6B45D342-FFCD-4379-85F9-D349FB56C2A5}" dt="2024-11-03T00:37:09.478" v="12167"/>
      <pc:docMkLst>
        <pc:docMk/>
      </pc:docMkLst>
      <pc:sldChg chg="addSp delSp modSp new mod modTransition setBg modClrScheme chgLayout modNotes modNotesTx">
        <pc:chgData name="Matt Lyle" userId="a96e7d453dd11193" providerId="LiveId" clId="{6B45D342-FFCD-4379-85F9-D349FB56C2A5}" dt="2024-11-01T11:40:21.736" v="7456" actId="6549"/>
        <pc:sldMkLst>
          <pc:docMk/>
          <pc:sldMk cId="574417977" sldId="256"/>
        </pc:sldMkLst>
        <pc:spChg chg="del mod">
          <ac:chgData name="Matt Lyle" userId="a96e7d453dd11193" providerId="LiveId" clId="{6B45D342-FFCD-4379-85F9-D349FB56C2A5}" dt="2024-11-01T11:22:47.693" v="6959" actId="478"/>
          <ac:spMkLst>
            <pc:docMk/>
            <pc:sldMk cId="574417977" sldId="256"/>
            <ac:spMk id="2" creationId="{B94A5BB0-00D1-D2AC-6933-2AE965E2E612}"/>
          </ac:spMkLst>
        </pc:spChg>
        <pc:spChg chg="del">
          <ac:chgData name="Matt Lyle" userId="a96e7d453dd11193" providerId="LiveId" clId="{6B45D342-FFCD-4379-85F9-D349FB56C2A5}" dt="2024-11-01T11:22:47.693" v="6959" actId="478"/>
          <ac:spMkLst>
            <pc:docMk/>
            <pc:sldMk cId="574417977" sldId="256"/>
            <ac:spMk id="3" creationId="{61D469D6-7FD2-10F0-DD61-63837C9D8F3D}"/>
          </ac:spMkLst>
        </pc:spChg>
        <pc:spChg chg="add del mod">
          <ac:chgData name="Matt Lyle" userId="a96e7d453dd11193" providerId="LiveId" clId="{6B45D342-FFCD-4379-85F9-D349FB56C2A5}" dt="2024-11-01T11:22:49.839" v="6960" actId="478"/>
          <ac:spMkLst>
            <pc:docMk/>
            <pc:sldMk cId="574417977" sldId="256"/>
            <ac:spMk id="5" creationId="{82DB4354-9DA4-5E46-0D66-A13A92ECFC4F}"/>
          </ac:spMkLst>
        </pc:spChg>
        <pc:spChg chg="add del">
          <ac:chgData name="Matt Lyle" userId="a96e7d453dd11193" providerId="LiveId" clId="{6B45D342-FFCD-4379-85F9-D349FB56C2A5}" dt="2024-11-01T11:32:15.179" v="7436" actId="26606"/>
          <ac:spMkLst>
            <pc:docMk/>
            <pc:sldMk cId="574417977" sldId="256"/>
            <ac:spMk id="12" creationId="{42A4FC2C-047E-45A5-965D-8E1E3BF09BC6}"/>
          </ac:spMkLst>
        </pc:spChg>
        <pc:spChg chg="add del">
          <ac:chgData name="Matt Lyle" userId="a96e7d453dd11193" providerId="LiveId" clId="{6B45D342-FFCD-4379-85F9-D349FB56C2A5}" dt="2024-11-01T11:32:54.298" v="7441" actId="26606"/>
          <ac:spMkLst>
            <pc:docMk/>
            <pc:sldMk cId="574417977" sldId="256"/>
            <ac:spMk id="19" creationId="{42A4FC2C-047E-45A5-965D-8E1E3BF09BC6}"/>
          </ac:spMkLst>
        </pc:spChg>
        <pc:spChg chg="add del">
          <ac:chgData name="Matt Lyle" userId="a96e7d453dd11193" providerId="LiveId" clId="{6B45D342-FFCD-4379-85F9-D349FB56C2A5}" dt="2024-11-01T11:40:00.862" v="7452" actId="26606"/>
          <ac:spMkLst>
            <pc:docMk/>
            <pc:sldMk cId="574417977" sldId="256"/>
            <ac:spMk id="24" creationId="{42A4FC2C-047E-45A5-965D-8E1E3BF09BC6}"/>
          </ac:spMkLst>
        </pc:spChg>
        <pc:spChg chg="add">
          <ac:chgData name="Matt Lyle" userId="a96e7d453dd11193" providerId="LiveId" clId="{6B45D342-FFCD-4379-85F9-D349FB56C2A5}" dt="2024-11-01T11:40:00.862" v="7452" actId="26606"/>
          <ac:spMkLst>
            <pc:docMk/>
            <pc:sldMk cId="574417977" sldId="256"/>
            <ac:spMk id="29" creationId="{42A4FC2C-047E-45A5-965D-8E1E3BF09BC6}"/>
          </ac:spMkLst>
        </pc:spChg>
        <pc:picChg chg="add del mod">
          <ac:chgData name="Matt Lyle" userId="a96e7d453dd11193" providerId="LiveId" clId="{6B45D342-FFCD-4379-85F9-D349FB56C2A5}" dt="2024-11-01T11:30:15.764" v="7427" actId="478"/>
          <ac:picMkLst>
            <pc:docMk/>
            <pc:sldMk cId="574417977" sldId="256"/>
            <ac:picMk id="7" creationId="{75745735-2785-5112-88B3-6736C852166A}"/>
          </ac:picMkLst>
        </pc:picChg>
        <pc:picChg chg="add del mod">
          <ac:chgData name="Matt Lyle" userId="a96e7d453dd11193" providerId="LiveId" clId="{6B45D342-FFCD-4379-85F9-D349FB56C2A5}" dt="2024-11-01T11:30:15.007" v="7426" actId="478"/>
          <ac:picMkLst>
            <pc:docMk/>
            <pc:sldMk cId="574417977" sldId="256"/>
            <ac:picMk id="9" creationId="{65830BD4-E223-B756-1166-BBC4ECD35B4B}"/>
          </ac:picMkLst>
        </pc:picChg>
        <pc:picChg chg="add del mod">
          <ac:chgData name="Matt Lyle" userId="a96e7d453dd11193" providerId="LiveId" clId="{6B45D342-FFCD-4379-85F9-D349FB56C2A5}" dt="2024-11-01T11:32:08.703" v="7432" actId="478"/>
          <ac:picMkLst>
            <pc:docMk/>
            <pc:sldMk cId="574417977" sldId="256"/>
            <ac:picMk id="11" creationId="{DC66FF7C-1BD4-4BA0-C203-3766A521F836}"/>
          </ac:picMkLst>
        </pc:picChg>
        <pc:picChg chg="add del mod">
          <ac:chgData name="Matt Lyle" userId="a96e7d453dd11193" providerId="LiveId" clId="{6B45D342-FFCD-4379-85F9-D349FB56C2A5}" dt="2024-11-01T11:32:48.466" v="7437" actId="478"/>
          <ac:picMkLst>
            <pc:docMk/>
            <pc:sldMk cId="574417977" sldId="256"/>
            <ac:picMk id="14" creationId="{00580F5A-CFD4-2A02-407E-20007C180511}"/>
          </ac:picMkLst>
        </pc:picChg>
        <pc:picChg chg="add del mod">
          <ac:chgData name="Matt Lyle" userId="a96e7d453dd11193" providerId="LiveId" clId="{6B45D342-FFCD-4379-85F9-D349FB56C2A5}" dt="2024-11-01T11:34:33.020" v="7445" actId="478"/>
          <ac:picMkLst>
            <pc:docMk/>
            <pc:sldMk cId="574417977" sldId="256"/>
            <ac:picMk id="16" creationId="{6015ADA2-375E-C01C-0424-5380122F6916}"/>
          </ac:picMkLst>
        </pc:picChg>
        <pc:picChg chg="add del">
          <ac:chgData name="Matt Lyle" userId="a96e7d453dd11193" providerId="LiveId" clId="{6B45D342-FFCD-4379-85F9-D349FB56C2A5}" dt="2024-11-01T11:34:41.559" v="7446" actId="478"/>
          <ac:picMkLst>
            <pc:docMk/>
            <pc:sldMk cId="574417977" sldId="256"/>
            <ac:picMk id="18" creationId="{AA416169-E027-CE30-EC67-BCBC3076FB75}"/>
          </ac:picMkLst>
        </pc:picChg>
        <pc:picChg chg="add del">
          <ac:chgData name="Matt Lyle" userId="a96e7d453dd11193" providerId="LiveId" clId="{6B45D342-FFCD-4379-85F9-D349FB56C2A5}" dt="2024-11-01T11:37:53.787" v="7448" actId="478"/>
          <ac:picMkLst>
            <pc:docMk/>
            <pc:sldMk cId="574417977" sldId="256"/>
            <ac:picMk id="21" creationId="{55E73B08-468B-D039-2013-5C3DFA4BDD2B}"/>
          </ac:picMkLst>
        </pc:picChg>
        <pc:picChg chg="add mod">
          <ac:chgData name="Matt Lyle" userId="a96e7d453dd11193" providerId="LiveId" clId="{6B45D342-FFCD-4379-85F9-D349FB56C2A5}" dt="2024-11-01T11:40:00.862" v="7452" actId="26606"/>
          <ac:picMkLst>
            <pc:docMk/>
            <pc:sldMk cId="574417977" sldId="256"/>
            <ac:picMk id="23" creationId="{ED728CD9-7A02-1BFC-A8BA-F2F4DD5147BE}"/>
          </ac:picMkLst>
        </pc:picChg>
      </pc:sldChg>
      <pc:sldChg chg="modSp new del mod modTransition">
        <pc:chgData name="Matt Lyle" userId="a96e7d453dd11193" providerId="LiveId" clId="{6B45D342-FFCD-4379-85F9-D349FB56C2A5}" dt="2024-11-01T11:27:43.715" v="7174" actId="47"/>
        <pc:sldMkLst>
          <pc:docMk/>
          <pc:sldMk cId="3852135128" sldId="257"/>
        </pc:sldMkLst>
        <pc:spChg chg="mod">
          <ac:chgData name="Matt Lyle" userId="a96e7d453dd11193" providerId="LiveId" clId="{6B45D342-FFCD-4379-85F9-D349FB56C2A5}" dt="2024-10-29T06:30:47.113" v="14" actId="20577"/>
          <ac:spMkLst>
            <pc:docMk/>
            <pc:sldMk cId="3852135128" sldId="257"/>
            <ac:spMk id="2" creationId="{A91C4D60-75E3-01F6-1024-83CE49F60518}"/>
          </ac:spMkLst>
        </pc:spChg>
        <pc:spChg chg="mod">
          <ac:chgData name="Matt Lyle" userId="a96e7d453dd11193" providerId="LiveId" clId="{6B45D342-FFCD-4379-85F9-D349FB56C2A5}" dt="2024-10-29T06:30:50.142" v="19" actId="20577"/>
          <ac:spMkLst>
            <pc:docMk/>
            <pc:sldMk cId="3852135128" sldId="257"/>
            <ac:spMk id="3" creationId="{3EC35410-21F3-BACE-910F-59C006993F0C}"/>
          </ac:spMkLst>
        </pc:spChg>
      </pc:sldChg>
      <pc:sldChg chg="addSp delSp modSp new del mod modTransition setBg modClrScheme chgLayout">
        <pc:chgData name="Matt Lyle" userId="a96e7d453dd11193" providerId="LiveId" clId="{6B45D342-FFCD-4379-85F9-D349FB56C2A5}" dt="2024-10-29T09:27:59.123" v="645" actId="47"/>
        <pc:sldMkLst>
          <pc:docMk/>
          <pc:sldMk cId="3227077581" sldId="258"/>
        </pc:sldMkLst>
        <pc:spChg chg="del">
          <ac:chgData name="Matt Lyle" userId="a96e7d453dd11193" providerId="LiveId" clId="{6B45D342-FFCD-4379-85F9-D349FB56C2A5}" dt="2024-10-29T06:32:28.506" v="27" actId="700"/>
          <ac:spMkLst>
            <pc:docMk/>
            <pc:sldMk cId="3227077581" sldId="258"/>
            <ac:spMk id="2" creationId="{8D89F0D3-ADC0-81B7-95D8-748E456BA3B7}"/>
          </ac:spMkLst>
        </pc:spChg>
        <pc:spChg chg="del">
          <ac:chgData name="Matt Lyle" userId="a96e7d453dd11193" providerId="LiveId" clId="{6B45D342-FFCD-4379-85F9-D349FB56C2A5}" dt="2024-10-29T06:32:28.506" v="27" actId="700"/>
          <ac:spMkLst>
            <pc:docMk/>
            <pc:sldMk cId="3227077581" sldId="258"/>
            <ac:spMk id="3" creationId="{0D37DEA7-4AB8-BBA4-F876-86D8F7B6CFD2}"/>
          </ac:spMkLst>
        </pc:spChg>
        <pc:spChg chg="add mod">
          <ac:chgData name="Matt Lyle" userId="a96e7d453dd11193" providerId="LiveId" clId="{6B45D342-FFCD-4379-85F9-D349FB56C2A5}" dt="2024-10-29T08:25:08.112" v="344" actId="164"/>
          <ac:spMkLst>
            <pc:docMk/>
            <pc:sldMk cId="3227077581" sldId="258"/>
            <ac:spMk id="4" creationId="{01694A12-C4EE-933E-F715-06D7C17D7785}"/>
          </ac:spMkLst>
        </pc:spChg>
        <pc:spChg chg="add mod">
          <ac:chgData name="Matt Lyle" userId="a96e7d453dd11193" providerId="LiveId" clId="{6B45D342-FFCD-4379-85F9-D349FB56C2A5}" dt="2024-10-29T08:25:08.112" v="344" actId="164"/>
          <ac:spMkLst>
            <pc:docMk/>
            <pc:sldMk cId="3227077581" sldId="258"/>
            <ac:spMk id="8" creationId="{E1140CFF-13F8-FD1A-D8D5-ACB26D6636EE}"/>
          </ac:spMkLst>
        </pc:spChg>
        <pc:spChg chg="add mod">
          <ac:chgData name="Matt Lyle" userId="a96e7d453dd11193" providerId="LiveId" clId="{6B45D342-FFCD-4379-85F9-D349FB56C2A5}" dt="2024-10-29T08:25:08.112" v="344" actId="164"/>
          <ac:spMkLst>
            <pc:docMk/>
            <pc:sldMk cId="3227077581" sldId="258"/>
            <ac:spMk id="9" creationId="{EAB25185-948E-6B29-0754-E28B2AEDFF92}"/>
          </ac:spMkLst>
        </pc:spChg>
        <pc:spChg chg="add mod">
          <ac:chgData name="Matt Lyle" userId="a96e7d453dd11193" providerId="LiveId" clId="{6B45D342-FFCD-4379-85F9-D349FB56C2A5}" dt="2024-10-29T08:25:08.112" v="344" actId="164"/>
          <ac:spMkLst>
            <pc:docMk/>
            <pc:sldMk cId="3227077581" sldId="258"/>
            <ac:spMk id="10" creationId="{16BBCB35-DE9B-ECE9-E3CC-3D38D00DF6BB}"/>
          </ac:spMkLst>
        </pc:spChg>
        <pc:spChg chg="add mod">
          <ac:chgData name="Matt Lyle" userId="a96e7d453dd11193" providerId="LiveId" clId="{6B45D342-FFCD-4379-85F9-D349FB56C2A5}" dt="2024-10-29T08:25:08.112" v="344" actId="164"/>
          <ac:spMkLst>
            <pc:docMk/>
            <pc:sldMk cId="3227077581" sldId="258"/>
            <ac:spMk id="11" creationId="{215B3EB9-8936-9B06-B314-3A2C3881C720}"/>
          </ac:spMkLst>
        </pc:spChg>
        <pc:grpChg chg="add mod">
          <ac:chgData name="Matt Lyle" userId="a96e7d453dd11193" providerId="LiveId" clId="{6B45D342-FFCD-4379-85F9-D349FB56C2A5}" dt="2024-10-29T08:25:08.112" v="344" actId="164"/>
          <ac:grpSpMkLst>
            <pc:docMk/>
            <pc:sldMk cId="3227077581" sldId="258"/>
            <ac:grpSpMk id="12" creationId="{F76C226C-1C3A-1322-55B5-F492B68535C6}"/>
          </ac:grpSpMkLst>
        </pc:grpChg>
        <pc:cxnChg chg="add mod">
          <ac:chgData name="Matt Lyle" userId="a96e7d453dd11193" providerId="LiveId" clId="{6B45D342-FFCD-4379-85F9-D349FB56C2A5}" dt="2024-10-29T08:25:08.112" v="344" actId="164"/>
          <ac:cxnSpMkLst>
            <pc:docMk/>
            <pc:sldMk cId="3227077581" sldId="258"/>
            <ac:cxnSpMk id="5" creationId="{994557E8-7ECB-E763-2FFE-1BC2DC776DF3}"/>
          </ac:cxnSpMkLst>
        </pc:cxnChg>
        <pc:cxnChg chg="add mod">
          <ac:chgData name="Matt Lyle" userId="a96e7d453dd11193" providerId="LiveId" clId="{6B45D342-FFCD-4379-85F9-D349FB56C2A5}" dt="2024-10-29T08:25:08.112" v="344" actId="164"/>
          <ac:cxnSpMkLst>
            <pc:docMk/>
            <pc:sldMk cId="3227077581" sldId="258"/>
            <ac:cxnSpMk id="6" creationId="{CA724514-D86B-EDDE-DD20-143D9DCCE7A9}"/>
          </ac:cxnSpMkLst>
        </pc:cxnChg>
        <pc:cxnChg chg="add mod">
          <ac:chgData name="Matt Lyle" userId="a96e7d453dd11193" providerId="LiveId" clId="{6B45D342-FFCD-4379-85F9-D349FB56C2A5}" dt="2024-10-29T08:25:08.112" v="344" actId="164"/>
          <ac:cxnSpMkLst>
            <pc:docMk/>
            <pc:sldMk cId="3227077581" sldId="258"/>
            <ac:cxnSpMk id="7" creationId="{38B1870D-F080-7291-C193-EE076B80B75B}"/>
          </ac:cxnSpMkLst>
        </pc:cxnChg>
      </pc:sldChg>
      <pc:sldChg chg="addSp delSp modSp new mod ord modTransition setBg delAnim modAnim">
        <pc:chgData name="Matt Lyle" userId="a96e7d453dd11193" providerId="LiveId" clId="{6B45D342-FFCD-4379-85F9-D349FB56C2A5}" dt="2024-11-02T02:03:00.460" v="9755"/>
        <pc:sldMkLst>
          <pc:docMk/>
          <pc:sldMk cId="2441524357" sldId="259"/>
        </pc:sldMkLst>
        <pc:spChg chg="add del mod">
          <ac:chgData name="Matt Lyle" userId="a96e7d453dd11193" providerId="LiveId" clId="{6B45D342-FFCD-4379-85F9-D349FB56C2A5}" dt="2024-11-02T01:56:54.443" v="9546" actId="478"/>
          <ac:spMkLst>
            <pc:docMk/>
            <pc:sldMk cId="2441524357" sldId="259"/>
            <ac:spMk id="2" creationId="{8EC150FC-F0FD-443D-B830-19DB2D0A065C}"/>
          </ac:spMkLst>
        </pc:spChg>
        <pc:spChg chg="add mod">
          <ac:chgData name="Matt Lyle" userId="a96e7d453dd11193" providerId="LiveId" clId="{6B45D342-FFCD-4379-85F9-D349FB56C2A5}" dt="2024-11-02T01:59:58.776" v="9608" actId="114"/>
          <ac:spMkLst>
            <pc:docMk/>
            <pc:sldMk cId="2441524357" sldId="259"/>
            <ac:spMk id="3" creationId="{54720251-FF56-DFD8-869F-344CCB9CD328}"/>
          </ac:spMkLst>
        </pc:spChg>
        <pc:spChg chg="mod">
          <ac:chgData name="Matt Lyle" userId="a96e7d453dd11193" providerId="LiveId" clId="{6B45D342-FFCD-4379-85F9-D349FB56C2A5}" dt="2024-10-31T05:47:42.777" v="4865"/>
          <ac:spMkLst>
            <pc:docMk/>
            <pc:sldMk cId="2441524357" sldId="259"/>
            <ac:spMk id="4" creationId="{2C8A8AB0-5ACF-26B4-853F-B4EE6F2821C9}"/>
          </ac:spMkLst>
        </pc:spChg>
        <pc:spChg chg="add del mod">
          <ac:chgData name="Matt Lyle" userId="a96e7d453dd11193" providerId="LiveId" clId="{6B45D342-FFCD-4379-85F9-D349FB56C2A5}" dt="2024-11-02T01:56:42.004" v="9543" actId="478"/>
          <ac:spMkLst>
            <pc:docMk/>
            <pc:sldMk cId="2441524357" sldId="259"/>
            <ac:spMk id="4" creationId="{D95A8BC6-4624-3150-5DF6-B457906E5972}"/>
          </ac:spMkLst>
        </pc:spChg>
        <pc:spChg chg="add mod">
          <ac:chgData name="Matt Lyle" userId="a96e7d453dd11193" providerId="LiveId" clId="{6B45D342-FFCD-4379-85F9-D349FB56C2A5}" dt="2024-11-02T02:00:03.472" v="9610" actId="114"/>
          <ac:spMkLst>
            <pc:docMk/>
            <pc:sldMk cId="2441524357" sldId="259"/>
            <ac:spMk id="5" creationId="{B8D3C732-A4DF-C521-D66D-C75B7E9237A1}"/>
          </ac:spMkLst>
        </pc:spChg>
        <pc:spChg chg="add del mod">
          <ac:chgData name="Matt Lyle" userId="a96e7d453dd11193" providerId="LiveId" clId="{6B45D342-FFCD-4379-85F9-D349FB56C2A5}" dt="2024-11-02T01:59:08.118" v="9599" actId="478"/>
          <ac:spMkLst>
            <pc:docMk/>
            <pc:sldMk cId="2441524357" sldId="259"/>
            <ac:spMk id="6" creationId="{CCC4A94E-99A4-87DD-447B-7C5CF2BB7DAA}"/>
          </ac:spMkLst>
        </pc:spChg>
        <pc:spChg chg="add mod">
          <ac:chgData name="Matt Lyle" userId="a96e7d453dd11193" providerId="LiveId" clId="{6B45D342-FFCD-4379-85F9-D349FB56C2A5}" dt="2024-10-31T06:39:38.681" v="5695" actId="1037"/>
          <ac:spMkLst>
            <pc:docMk/>
            <pc:sldMk cId="2441524357" sldId="259"/>
            <ac:spMk id="8" creationId="{00834037-97A4-65A8-DA06-FDE145B48294}"/>
          </ac:spMkLst>
        </pc:spChg>
        <pc:spChg chg="add del mod">
          <ac:chgData name="Matt Lyle" userId="a96e7d453dd11193" providerId="LiveId" clId="{6B45D342-FFCD-4379-85F9-D349FB56C2A5}" dt="2024-11-02T02:00:57.286" v="9633" actId="478"/>
          <ac:spMkLst>
            <pc:docMk/>
            <pc:sldMk cId="2441524357" sldId="259"/>
            <ac:spMk id="9" creationId="{0017A098-99D2-B1E5-EDED-427A0853E3A2}"/>
          </ac:spMkLst>
        </pc:spChg>
        <pc:spChg chg="add del mod">
          <ac:chgData name="Matt Lyle" userId="a96e7d453dd11193" providerId="LiveId" clId="{6B45D342-FFCD-4379-85F9-D349FB56C2A5}" dt="2024-11-02T02:01:01.606" v="9634" actId="478"/>
          <ac:spMkLst>
            <pc:docMk/>
            <pc:sldMk cId="2441524357" sldId="259"/>
            <ac:spMk id="10" creationId="{5074606F-6BE6-0585-057A-416D72125523}"/>
          </ac:spMkLst>
        </pc:spChg>
        <pc:spChg chg="add mod">
          <ac:chgData name="Matt Lyle" userId="a96e7d453dd11193" providerId="LiveId" clId="{6B45D342-FFCD-4379-85F9-D349FB56C2A5}" dt="2024-11-02T02:02:37.992" v="9746" actId="1037"/>
          <ac:spMkLst>
            <pc:docMk/>
            <pc:sldMk cId="2441524357" sldId="259"/>
            <ac:spMk id="11" creationId="{F6E5750A-3F20-00B8-4758-8CEED97BB8FE}"/>
          </ac:spMkLst>
        </pc:spChg>
        <pc:spChg chg="mod">
          <ac:chgData name="Matt Lyle" userId="a96e7d453dd11193" providerId="LiveId" clId="{6B45D342-FFCD-4379-85F9-D349FB56C2A5}" dt="2024-10-31T05:47:42.777" v="4865"/>
          <ac:spMkLst>
            <pc:docMk/>
            <pc:sldMk cId="2441524357" sldId="259"/>
            <ac:spMk id="12" creationId="{88C02E50-74D2-01D7-2CC5-585DE4577DD6}"/>
          </ac:spMkLst>
        </pc:spChg>
        <pc:spChg chg="add mod">
          <ac:chgData name="Matt Lyle" userId="a96e7d453dd11193" providerId="LiveId" clId="{6B45D342-FFCD-4379-85F9-D349FB56C2A5}" dt="2024-11-02T02:02:22.877" v="9722" actId="1037"/>
          <ac:spMkLst>
            <pc:docMk/>
            <pc:sldMk cId="2441524357" sldId="259"/>
            <ac:spMk id="12" creationId="{E8FC964C-2AEB-8319-F396-FEA4BCBECF02}"/>
          </ac:spMkLst>
        </pc:spChg>
        <pc:spChg chg="mod">
          <ac:chgData name="Matt Lyle" userId="a96e7d453dd11193" providerId="LiveId" clId="{6B45D342-FFCD-4379-85F9-D349FB56C2A5}" dt="2024-10-31T05:47:42.777" v="4865"/>
          <ac:spMkLst>
            <pc:docMk/>
            <pc:sldMk cId="2441524357" sldId="259"/>
            <ac:spMk id="13" creationId="{4B15E206-3F55-1F6F-C0C3-B90F049DBD78}"/>
          </ac:spMkLst>
        </pc:spChg>
        <pc:spChg chg="mod">
          <ac:chgData name="Matt Lyle" userId="a96e7d453dd11193" providerId="LiveId" clId="{6B45D342-FFCD-4379-85F9-D349FB56C2A5}" dt="2024-10-31T05:47:42.777" v="4865"/>
          <ac:spMkLst>
            <pc:docMk/>
            <pc:sldMk cId="2441524357" sldId="259"/>
            <ac:spMk id="14" creationId="{F6985D8C-2DB8-B723-A7B8-7EE9999B1803}"/>
          </ac:spMkLst>
        </pc:spChg>
        <pc:spChg chg="mod">
          <ac:chgData name="Matt Lyle" userId="a96e7d453dd11193" providerId="LiveId" clId="{6B45D342-FFCD-4379-85F9-D349FB56C2A5}" dt="2024-10-31T05:47:42.777" v="4865"/>
          <ac:spMkLst>
            <pc:docMk/>
            <pc:sldMk cId="2441524357" sldId="259"/>
            <ac:spMk id="15" creationId="{A9F1F701-721E-76CA-0F88-1602BC687CD1}"/>
          </ac:spMkLst>
        </pc:spChg>
        <pc:grpChg chg="add mod">
          <ac:chgData name="Matt Lyle" userId="a96e7d453dd11193" providerId="LiveId" clId="{6B45D342-FFCD-4379-85F9-D349FB56C2A5}" dt="2024-10-31T05:47:46.066" v="4867" actId="14100"/>
          <ac:grpSpMkLst>
            <pc:docMk/>
            <pc:sldMk cId="2441524357" sldId="259"/>
            <ac:grpSpMk id="2" creationId="{E2B88579-8E3C-BA00-8A29-5D596C80D554}"/>
          </ac:grpSpMkLst>
        </pc:grpChg>
        <pc:picChg chg="add del mod">
          <ac:chgData name="Matt Lyle" userId="a96e7d453dd11193" providerId="LiveId" clId="{6B45D342-FFCD-4379-85F9-D349FB56C2A5}" dt="2024-10-31T05:48:58.961" v="4879" actId="478"/>
          <ac:picMkLst>
            <pc:docMk/>
            <pc:sldMk cId="2441524357" sldId="259"/>
            <ac:picMk id="6" creationId="{546F2504-8D1D-666E-995A-D38E330776B3}"/>
          </ac:picMkLst>
        </pc:picChg>
        <pc:picChg chg="add mod">
          <ac:chgData name="Matt Lyle" userId="a96e7d453dd11193" providerId="LiveId" clId="{6B45D342-FFCD-4379-85F9-D349FB56C2A5}" dt="2024-10-31T06:39:38.681" v="5695" actId="1037"/>
          <ac:picMkLst>
            <pc:docMk/>
            <pc:sldMk cId="2441524357" sldId="259"/>
            <ac:picMk id="7" creationId="{5386F943-30DA-F09F-0E9A-F12400D6F4A5}"/>
          </ac:picMkLst>
        </pc:picChg>
        <pc:picChg chg="add mod">
          <ac:chgData name="Matt Lyle" userId="a96e7d453dd11193" providerId="LiveId" clId="{6B45D342-FFCD-4379-85F9-D349FB56C2A5}" dt="2024-10-31T06:39:38.681" v="5695" actId="1037"/>
          <ac:picMkLst>
            <pc:docMk/>
            <pc:sldMk cId="2441524357" sldId="259"/>
            <ac:picMk id="16" creationId="{766CC9E0-6713-ACC0-4B37-2A13A723A5A4}"/>
          </ac:picMkLst>
        </pc:picChg>
        <pc:cxnChg chg="mod">
          <ac:chgData name="Matt Lyle" userId="a96e7d453dd11193" providerId="LiveId" clId="{6B45D342-FFCD-4379-85F9-D349FB56C2A5}" dt="2024-10-31T05:47:42.777" v="4865"/>
          <ac:cxnSpMkLst>
            <pc:docMk/>
            <pc:sldMk cId="2441524357" sldId="259"/>
            <ac:cxnSpMk id="9" creationId="{125004B3-36A5-E116-B248-21DA41158DB9}"/>
          </ac:cxnSpMkLst>
        </pc:cxnChg>
        <pc:cxnChg chg="mod">
          <ac:chgData name="Matt Lyle" userId="a96e7d453dd11193" providerId="LiveId" clId="{6B45D342-FFCD-4379-85F9-D349FB56C2A5}" dt="2024-10-31T05:47:42.777" v="4865"/>
          <ac:cxnSpMkLst>
            <pc:docMk/>
            <pc:sldMk cId="2441524357" sldId="259"/>
            <ac:cxnSpMk id="10" creationId="{16BA6B1F-9890-E8CB-879C-19D48699C032}"/>
          </ac:cxnSpMkLst>
        </pc:cxnChg>
        <pc:cxnChg chg="mod">
          <ac:chgData name="Matt Lyle" userId="a96e7d453dd11193" providerId="LiveId" clId="{6B45D342-FFCD-4379-85F9-D349FB56C2A5}" dt="2024-10-31T05:47:42.777" v="4865"/>
          <ac:cxnSpMkLst>
            <pc:docMk/>
            <pc:sldMk cId="2441524357" sldId="259"/>
            <ac:cxnSpMk id="11" creationId="{870A90E2-6F9A-83F2-68F3-AEB1B48E2319}"/>
          </ac:cxnSpMkLst>
        </pc:cxnChg>
      </pc:sldChg>
      <pc:sldChg chg="addSp delSp modSp add del mod modTransition modNotesTx">
        <pc:chgData name="Matt Lyle" userId="a96e7d453dd11193" providerId="LiveId" clId="{6B45D342-FFCD-4379-85F9-D349FB56C2A5}" dt="2024-10-29T13:15:38.418" v="2434" actId="47"/>
        <pc:sldMkLst>
          <pc:docMk/>
          <pc:sldMk cId="2879201154" sldId="260"/>
        </pc:sldMkLst>
        <pc:spChg chg="add mod">
          <ac:chgData name="Matt Lyle" userId="a96e7d453dd11193" providerId="LiveId" clId="{6B45D342-FFCD-4379-85F9-D349FB56C2A5}" dt="2024-10-29T06:35:46.357" v="41"/>
          <ac:spMkLst>
            <pc:docMk/>
            <pc:sldMk cId="2879201154" sldId="260"/>
            <ac:spMk id="2" creationId="{3A472A6F-8000-2794-A38A-50D1BBACAA0E}"/>
          </ac:spMkLst>
        </pc:spChg>
        <pc:spChg chg="del">
          <ac:chgData name="Matt Lyle" userId="a96e7d453dd11193" providerId="LiveId" clId="{6B45D342-FFCD-4379-85F9-D349FB56C2A5}" dt="2024-10-29T06:34:04.537" v="33" actId="478"/>
          <ac:spMkLst>
            <pc:docMk/>
            <pc:sldMk cId="2879201154" sldId="260"/>
            <ac:spMk id="4" creationId="{86B39DFF-9D83-88BB-6643-F7C0A3A3F3AF}"/>
          </ac:spMkLst>
        </pc:spChg>
        <pc:spChg chg="del">
          <ac:chgData name="Matt Lyle" userId="a96e7d453dd11193" providerId="LiveId" clId="{6B45D342-FFCD-4379-85F9-D349FB56C2A5}" dt="2024-10-29T06:34:04.537" v="33" actId="478"/>
          <ac:spMkLst>
            <pc:docMk/>
            <pc:sldMk cId="2879201154" sldId="260"/>
            <ac:spMk id="8" creationId="{C0E5C8B4-CC96-BD2B-9AD3-92BB7CD2B8A4}"/>
          </ac:spMkLst>
        </pc:spChg>
        <pc:spChg chg="del">
          <ac:chgData name="Matt Lyle" userId="a96e7d453dd11193" providerId="LiveId" clId="{6B45D342-FFCD-4379-85F9-D349FB56C2A5}" dt="2024-10-29T06:34:04.537" v="33" actId="478"/>
          <ac:spMkLst>
            <pc:docMk/>
            <pc:sldMk cId="2879201154" sldId="260"/>
            <ac:spMk id="9" creationId="{1C229EF3-CC46-187B-889E-3A92771AE7FB}"/>
          </ac:spMkLst>
        </pc:spChg>
        <pc:spChg chg="del">
          <ac:chgData name="Matt Lyle" userId="a96e7d453dd11193" providerId="LiveId" clId="{6B45D342-FFCD-4379-85F9-D349FB56C2A5}" dt="2024-10-29T06:34:04.537" v="33" actId="478"/>
          <ac:spMkLst>
            <pc:docMk/>
            <pc:sldMk cId="2879201154" sldId="260"/>
            <ac:spMk id="10" creationId="{5FDF0FD9-DB71-3AC9-8E75-1F4627ABEE63}"/>
          </ac:spMkLst>
        </pc:spChg>
        <pc:spChg chg="del">
          <ac:chgData name="Matt Lyle" userId="a96e7d453dd11193" providerId="LiveId" clId="{6B45D342-FFCD-4379-85F9-D349FB56C2A5}" dt="2024-10-29T06:34:04.537" v="33" actId="478"/>
          <ac:spMkLst>
            <pc:docMk/>
            <pc:sldMk cId="2879201154" sldId="260"/>
            <ac:spMk id="11" creationId="{2E653BFC-D0E4-4901-5930-81BCEF98A40C}"/>
          </ac:spMkLst>
        </pc:spChg>
        <pc:spChg chg="add mod">
          <ac:chgData name="Matt Lyle" userId="a96e7d453dd11193" providerId="LiveId" clId="{6B45D342-FFCD-4379-85F9-D349FB56C2A5}" dt="2024-10-29T06:35:45.856" v="40" actId="207"/>
          <ac:spMkLst>
            <pc:docMk/>
            <pc:sldMk cId="2879201154" sldId="260"/>
            <ac:spMk id="12" creationId="{FCB8C573-D846-E3AD-572F-320BA28274D9}"/>
          </ac:spMkLst>
        </pc:spChg>
        <pc:graphicFrameChg chg="add mod">
          <ac:chgData name="Matt Lyle" userId="a96e7d453dd11193" providerId="LiveId" clId="{6B45D342-FFCD-4379-85F9-D349FB56C2A5}" dt="2024-10-29T06:34:59.209" v="36"/>
          <ac:graphicFrameMkLst>
            <pc:docMk/>
            <pc:sldMk cId="2879201154" sldId="260"/>
            <ac:graphicFrameMk id="3" creationId="{F2809C23-5095-DC40-6C01-CBBEB63C3625}"/>
          </ac:graphicFrameMkLst>
        </pc:graphicFrameChg>
        <pc:graphicFrameChg chg="add mod modGraphic">
          <ac:chgData name="Matt Lyle" userId="a96e7d453dd11193" providerId="LiveId" clId="{6B45D342-FFCD-4379-85F9-D349FB56C2A5}" dt="2024-10-29T13:15:30.580" v="2433" actId="207"/>
          <ac:graphicFrameMkLst>
            <pc:docMk/>
            <pc:sldMk cId="2879201154" sldId="260"/>
            <ac:graphicFrameMk id="13" creationId="{94E1E7EF-8AD2-5329-F2B0-FFC114D24168}"/>
          </ac:graphicFrameMkLst>
        </pc:graphicFrameChg>
        <pc:cxnChg chg="del">
          <ac:chgData name="Matt Lyle" userId="a96e7d453dd11193" providerId="LiveId" clId="{6B45D342-FFCD-4379-85F9-D349FB56C2A5}" dt="2024-10-29T06:34:04.537" v="33" actId="478"/>
          <ac:cxnSpMkLst>
            <pc:docMk/>
            <pc:sldMk cId="2879201154" sldId="260"/>
            <ac:cxnSpMk id="5" creationId="{6F716678-7E4F-5A41-4824-FE1198B490D9}"/>
          </ac:cxnSpMkLst>
        </pc:cxnChg>
        <pc:cxnChg chg="del">
          <ac:chgData name="Matt Lyle" userId="a96e7d453dd11193" providerId="LiveId" clId="{6B45D342-FFCD-4379-85F9-D349FB56C2A5}" dt="2024-10-29T06:34:04.537" v="33" actId="478"/>
          <ac:cxnSpMkLst>
            <pc:docMk/>
            <pc:sldMk cId="2879201154" sldId="260"/>
            <ac:cxnSpMk id="6" creationId="{B0951236-CB4C-D522-FD6B-5BDE5B415412}"/>
          </ac:cxnSpMkLst>
        </pc:cxnChg>
        <pc:cxnChg chg="del">
          <ac:chgData name="Matt Lyle" userId="a96e7d453dd11193" providerId="LiveId" clId="{6B45D342-FFCD-4379-85F9-D349FB56C2A5}" dt="2024-10-29T06:34:04.537" v="33" actId="478"/>
          <ac:cxnSpMkLst>
            <pc:docMk/>
            <pc:sldMk cId="2879201154" sldId="260"/>
            <ac:cxnSpMk id="7" creationId="{B356AC71-44D7-4D08-A67A-14046D79B8C8}"/>
          </ac:cxnSpMkLst>
        </pc:cxnChg>
      </pc:sldChg>
      <pc:sldChg chg="addSp delSp modSp new mod modTransition modAnim modNotesTx">
        <pc:chgData name="Matt Lyle" userId="a96e7d453dd11193" providerId="LiveId" clId="{6B45D342-FFCD-4379-85F9-D349FB56C2A5}" dt="2024-10-29T12:52:54.575" v="2000" actId="6549"/>
        <pc:sldMkLst>
          <pc:docMk/>
          <pc:sldMk cId="1316118055" sldId="261"/>
        </pc:sldMkLst>
        <pc:spChg chg="del">
          <ac:chgData name="Matt Lyle" userId="a96e7d453dd11193" providerId="LiveId" clId="{6B45D342-FFCD-4379-85F9-D349FB56C2A5}" dt="2024-10-29T06:54:00.829" v="166" actId="478"/>
          <ac:spMkLst>
            <pc:docMk/>
            <pc:sldMk cId="1316118055" sldId="261"/>
            <ac:spMk id="2" creationId="{4A304BB7-9787-2B81-6129-56544F80F850}"/>
          </ac:spMkLst>
        </pc:spChg>
        <pc:spChg chg="del">
          <ac:chgData name="Matt Lyle" userId="a96e7d453dd11193" providerId="LiveId" clId="{6B45D342-FFCD-4379-85F9-D349FB56C2A5}" dt="2024-10-29T06:54:00.829" v="166" actId="478"/>
          <ac:spMkLst>
            <pc:docMk/>
            <pc:sldMk cId="1316118055" sldId="261"/>
            <ac:spMk id="3" creationId="{713967EA-9491-E09C-D7E1-DE91DEBC8139}"/>
          </ac:spMkLst>
        </pc:spChg>
        <pc:spChg chg="add mod">
          <ac:chgData name="Matt Lyle" userId="a96e7d453dd11193" providerId="LiveId" clId="{6B45D342-FFCD-4379-85F9-D349FB56C2A5}" dt="2024-10-29T06:57:19.472" v="195" actId="207"/>
          <ac:spMkLst>
            <pc:docMk/>
            <pc:sldMk cId="1316118055" sldId="261"/>
            <ac:spMk id="10" creationId="{C27AC9C0-E7C3-564E-C06A-C92D0E9521C8}"/>
          </ac:spMkLst>
        </pc:spChg>
        <pc:picChg chg="add del mod">
          <ac:chgData name="Matt Lyle" userId="a96e7d453dd11193" providerId="LiveId" clId="{6B45D342-FFCD-4379-85F9-D349FB56C2A5}" dt="2024-10-29T06:55:44.356" v="173" actId="478"/>
          <ac:picMkLst>
            <pc:docMk/>
            <pc:sldMk cId="1316118055" sldId="261"/>
            <ac:picMk id="5" creationId="{FCD2AAFD-36C3-DC68-115E-B17745BF75CC}"/>
          </ac:picMkLst>
        </pc:picChg>
        <pc:picChg chg="add mod modCrop">
          <ac:chgData name="Matt Lyle" userId="a96e7d453dd11193" providerId="LiveId" clId="{6B45D342-FFCD-4379-85F9-D349FB56C2A5}" dt="2024-10-29T06:56:49.256" v="189" actId="1076"/>
          <ac:picMkLst>
            <pc:docMk/>
            <pc:sldMk cId="1316118055" sldId="261"/>
            <ac:picMk id="7" creationId="{B3ED77FF-E792-2BFD-6A0E-F849B3696D86}"/>
          </ac:picMkLst>
        </pc:picChg>
        <pc:picChg chg="add mod">
          <ac:chgData name="Matt Lyle" userId="a96e7d453dd11193" providerId="LiveId" clId="{6B45D342-FFCD-4379-85F9-D349FB56C2A5}" dt="2024-10-29T06:56:51.312" v="190" actId="1076"/>
          <ac:picMkLst>
            <pc:docMk/>
            <pc:sldMk cId="1316118055" sldId="261"/>
            <ac:picMk id="9" creationId="{A5084548-DF8F-FC51-C2FD-64527316989C}"/>
          </ac:picMkLst>
        </pc:picChg>
      </pc:sldChg>
      <pc:sldChg chg="addSp delSp modSp add del mod setBg">
        <pc:chgData name="Matt Lyle" userId="a96e7d453dd11193" providerId="LiveId" clId="{6B45D342-FFCD-4379-85F9-D349FB56C2A5}" dt="2024-10-29T08:26:31.284" v="635" actId="47"/>
        <pc:sldMkLst>
          <pc:docMk/>
          <pc:sldMk cId="2093185253" sldId="262"/>
        </pc:sldMkLst>
        <pc:spChg chg="add mod">
          <ac:chgData name="Matt Lyle" userId="a96e7d453dd11193" providerId="LiveId" clId="{6B45D342-FFCD-4379-85F9-D349FB56C2A5}" dt="2024-10-29T08:23:18.949" v="303" actId="1076"/>
          <ac:spMkLst>
            <pc:docMk/>
            <pc:sldMk cId="2093185253" sldId="262"/>
            <ac:spMk id="6" creationId="{0AFE668A-640D-4CCD-C8FD-C4BF33D6A9B0}"/>
          </ac:spMkLst>
        </pc:spChg>
        <pc:spChg chg="add mod">
          <ac:chgData name="Matt Lyle" userId="a96e7d453dd11193" providerId="LiveId" clId="{6B45D342-FFCD-4379-85F9-D349FB56C2A5}" dt="2024-10-29T08:24:17.530" v="335" actId="113"/>
          <ac:spMkLst>
            <pc:docMk/>
            <pc:sldMk cId="2093185253" sldId="262"/>
            <ac:spMk id="8" creationId="{42DAC413-6976-7857-81CB-56ED105CF74F}"/>
          </ac:spMkLst>
        </pc:spChg>
        <pc:spChg chg="del">
          <ac:chgData name="Matt Lyle" userId="a96e7d453dd11193" providerId="LiveId" clId="{6B45D342-FFCD-4379-85F9-D349FB56C2A5}" dt="2024-10-29T06:57:44.588" v="199" actId="478"/>
          <ac:spMkLst>
            <pc:docMk/>
            <pc:sldMk cId="2093185253" sldId="262"/>
            <ac:spMk id="10" creationId="{245E6E36-11DB-C290-A516-7408B4477EE2}"/>
          </ac:spMkLst>
        </pc:spChg>
        <pc:picChg chg="add del mod">
          <ac:chgData name="Matt Lyle" userId="a96e7d453dd11193" providerId="LiveId" clId="{6B45D342-FFCD-4379-85F9-D349FB56C2A5}" dt="2024-10-29T08:20:16.773" v="205" actId="478"/>
          <ac:picMkLst>
            <pc:docMk/>
            <pc:sldMk cId="2093185253" sldId="262"/>
            <ac:picMk id="3" creationId="{79946AB9-0AA3-4972-053E-50383EEEB5FB}"/>
          </ac:picMkLst>
        </pc:picChg>
        <pc:picChg chg="add mod">
          <ac:chgData name="Matt Lyle" userId="a96e7d453dd11193" providerId="LiveId" clId="{6B45D342-FFCD-4379-85F9-D349FB56C2A5}" dt="2024-10-29T08:20:24.458" v="209" actId="962"/>
          <ac:picMkLst>
            <pc:docMk/>
            <pc:sldMk cId="2093185253" sldId="262"/>
            <ac:picMk id="5" creationId="{67D7DE8A-748D-9D25-F0F8-BB0E8B844F3C}"/>
          </ac:picMkLst>
        </pc:picChg>
        <pc:picChg chg="del">
          <ac:chgData name="Matt Lyle" userId="a96e7d453dd11193" providerId="LiveId" clId="{6B45D342-FFCD-4379-85F9-D349FB56C2A5}" dt="2024-10-29T06:57:43.500" v="198" actId="478"/>
          <ac:picMkLst>
            <pc:docMk/>
            <pc:sldMk cId="2093185253" sldId="262"/>
            <ac:picMk id="7" creationId="{1A31C2FE-A01A-E348-C586-AC28D30AD132}"/>
          </ac:picMkLst>
        </pc:picChg>
        <pc:picChg chg="del">
          <ac:chgData name="Matt Lyle" userId="a96e7d453dd11193" providerId="LiveId" clId="{6B45D342-FFCD-4379-85F9-D349FB56C2A5}" dt="2024-10-29T06:57:42.305" v="197" actId="478"/>
          <ac:picMkLst>
            <pc:docMk/>
            <pc:sldMk cId="2093185253" sldId="262"/>
            <ac:picMk id="9" creationId="{F078212D-8345-A0DE-368D-E1E5FE763471}"/>
          </ac:picMkLst>
        </pc:picChg>
      </pc:sldChg>
      <pc:sldChg chg="addSp delSp modSp add mod modTransition modNotesTx">
        <pc:chgData name="Matt Lyle" userId="a96e7d453dd11193" providerId="LiveId" clId="{6B45D342-FFCD-4379-85F9-D349FB56C2A5}" dt="2024-11-02T01:32:28.790" v="9210" actId="20577"/>
        <pc:sldMkLst>
          <pc:docMk/>
          <pc:sldMk cId="3465980287" sldId="263"/>
        </pc:sldMkLst>
        <pc:spChg chg="add mod">
          <ac:chgData name="Matt Lyle" userId="a96e7d453dd11193" providerId="LiveId" clId="{6B45D342-FFCD-4379-85F9-D349FB56C2A5}" dt="2024-11-02T01:32:22.037" v="9209" actId="1037"/>
          <ac:spMkLst>
            <pc:docMk/>
            <pc:sldMk cId="3465980287" sldId="263"/>
            <ac:spMk id="2" creationId="{0CB5213E-0748-0845-38C2-20BD9E58D0BA}"/>
          </ac:spMkLst>
        </pc:spChg>
        <pc:spChg chg="mod">
          <ac:chgData name="Matt Lyle" userId="a96e7d453dd11193" providerId="LiveId" clId="{6B45D342-FFCD-4379-85F9-D349FB56C2A5}" dt="2024-10-29T08:25:12.994" v="345"/>
          <ac:spMkLst>
            <pc:docMk/>
            <pc:sldMk cId="3465980287" sldId="263"/>
            <ac:spMk id="3" creationId="{5DF2E2F2-AE8B-84B1-84BC-9C2DC1CC1F42}"/>
          </ac:spMkLst>
        </pc:spChg>
        <pc:spChg chg="add mod">
          <ac:chgData name="Matt Lyle" userId="a96e7d453dd11193" providerId="LiveId" clId="{6B45D342-FFCD-4379-85F9-D349FB56C2A5}" dt="2024-10-30T14:52:23.992" v="3049" actId="1076"/>
          <ac:spMkLst>
            <pc:docMk/>
            <pc:sldMk cId="3465980287" sldId="263"/>
            <ac:spMk id="6" creationId="{3B738030-3B10-16FC-A1D2-779ED99DCA83}"/>
          </ac:spMkLst>
        </pc:spChg>
        <pc:spChg chg="del mod">
          <ac:chgData name="Matt Lyle" userId="a96e7d453dd11193" providerId="LiveId" clId="{6B45D342-FFCD-4379-85F9-D349FB56C2A5}" dt="2024-10-29T08:24:44.585" v="340" actId="478"/>
          <ac:spMkLst>
            <pc:docMk/>
            <pc:sldMk cId="3465980287" sldId="263"/>
            <ac:spMk id="6" creationId="{FE2B29DF-7172-03D4-7B5E-4B38892A34B9}"/>
          </ac:spMkLst>
        </pc:spChg>
        <pc:spChg chg="mod">
          <ac:chgData name="Matt Lyle" userId="a96e7d453dd11193" providerId="LiveId" clId="{6B45D342-FFCD-4379-85F9-D349FB56C2A5}" dt="2024-11-02T01:32:28.790" v="9210" actId="20577"/>
          <ac:spMkLst>
            <pc:docMk/>
            <pc:sldMk cId="3465980287" sldId="263"/>
            <ac:spMk id="8" creationId="{2868F3EA-59A8-DFD3-799B-14ECF774C728}"/>
          </ac:spMkLst>
        </pc:spChg>
        <pc:spChg chg="mod">
          <ac:chgData name="Matt Lyle" userId="a96e7d453dd11193" providerId="LiveId" clId="{6B45D342-FFCD-4379-85F9-D349FB56C2A5}" dt="2024-10-31T04:26:19.895" v="4466"/>
          <ac:spMkLst>
            <pc:docMk/>
            <pc:sldMk cId="3465980287" sldId="263"/>
            <ac:spMk id="9" creationId="{CAF16E50-3D57-EF99-FBFE-1326808069AA}"/>
          </ac:spMkLst>
        </pc:spChg>
        <pc:spChg chg="mod">
          <ac:chgData name="Matt Lyle" userId="a96e7d453dd11193" providerId="LiveId" clId="{6B45D342-FFCD-4379-85F9-D349FB56C2A5}" dt="2024-10-29T08:25:12.994" v="345"/>
          <ac:spMkLst>
            <pc:docMk/>
            <pc:sldMk cId="3465980287" sldId="263"/>
            <ac:spMk id="10" creationId="{221AF0E9-499A-CA3B-05EC-EF1925A32631}"/>
          </ac:spMkLst>
        </pc:spChg>
        <pc:spChg chg="mod">
          <ac:chgData name="Matt Lyle" userId="a96e7d453dd11193" providerId="LiveId" clId="{6B45D342-FFCD-4379-85F9-D349FB56C2A5}" dt="2024-10-29T08:25:12.994" v="345"/>
          <ac:spMkLst>
            <pc:docMk/>
            <pc:sldMk cId="3465980287" sldId="263"/>
            <ac:spMk id="11" creationId="{7B5745D7-496D-F8C2-6E3D-DDBDF13ED5A3}"/>
          </ac:spMkLst>
        </pc:spChg>
        <pc:spChg chg="mod">
          <ac:chgData name="Matt Lyle" userId="a96e7d453dd11193" providerId="LiveId" clId="{6B45D342-FFCD-4379-85F9-D349FB56C2A5}" dt="2024-10-29T08:25:12.994" v="345"/>
          <ac:spMkLst>
            <pc:docMk/>
            <pc:sldMk cId="3465980287" sldId="263"/>
            <ac:spMk id="12" creationId="{60DB0AE0-4830-3BFC-890E-CC4190190472}"/>
          </ac:spMkLst>
        </pc:spChg>
        <pc:spChg chg="mod">
          <ac:chgData name="Matt Lyle" userId="a96e7d453dd11193" providerId="LiveId" clId="{6B45D342-FFCD-4379-85F9-D349FB56C2A5}" dt="2024-10-29T08:25:12.994" v="345"/>
          <ac:spMkLst>
            <pc:docMk/>
            <pc:sldMk cId="3465980287" sldId="263"/>
            <ac:spMk id="13" creationId="{C679043C-B55D-9C66-7319-E5ACC1819CCE}"/>
          </ac:spMkLst>
        </pc:spChg>
        <pc:spChg chg="mod">
          <ac:chgData name="Matt Lyle" userId="a96e7d453dd11193" providerId="LiveId" clId="{6B45D342-FFCD-4379-85F9-D349FB56C2A5}" dt="2024-10-31T04:26:19.895" v="4466"/>
          <ac:spMkLst>
            <pc:docMk/>
            <pc:sldMk cId="3465980287" sldId="263"/>
            <ac:spMk id="13" creationId="{F65B53B3-5CBA-FB74-B811-040AE9587593}"/>
          </ac:spMkLst>
        </pc:spChg>
        <pc:spChg chg="mod">
          <ac:chgData name="Matt Lyle" userId="a96e7d453dd11193" providerId="LiveId" clId="{6B45D342-FFCD-4379-85F9-D349FB56C2A5}" dt="2024-10-31T04:26:19.895" v="4466"/>
          <ac:spMkLst>
            <pc:docMk/>
            <pc:sldMk cId="3465980287" sldId="263"/>
            <ac:spMk id="14" creationId="{BE3A0183-FE58-5138-EEA1-A58A4EE68FFE}"/>
          </ac:spMkLst>
        </pc:spChg>
        <pc:spChg chg="mod">
          <ac:chgData name="Matt Lyle" userId="a96e7d453dd11193" providerId="LiveId" clId="{6B45D342-FFCD-4379-85F9-D349FB56C2A5}" dt="2024-10-31T04:26:42.135" v="4628" actId="207"/>
          <ac:spMkLst>
            <pc:docMk/>
            <pc:sldMk cId="3465980287" sldId="263"/>
            <ac:spMk id="15" creationId="{B5E90408-6D9F-85FD-94A9-115EAD806202}"/>
          </ac:spMkLst>
        </pc:spChg>
        <pc:spChg chg="mod">
          <ac:chgData name="Matt Lyle" userId="a96e7d453dd11193" providerId="LiveId" clId="{6B45D342-FFCD-4379-85F9-D349FB56C2A5}" dt="2024-10-31T04:26:19.895" v="4466"/>
          <ac:spMkLst>
            <pc:docMk/>
            <pc:sldMk cId="3465980287" sldId="263"/>
            <ac:spMk id="16" creationId="{AC6766A4-4623-3A32-0B51-3E358250DEA0}"/>
          </ac:spMkLst>
        </pc:spChg>
        <pc:grpChg chg="add del mod">
          <ac:chgData name="Matt Lyle" userId="a96e7d453dd11193" providerId="LiveId" clId="{6B45D342-FFCD-4379-85F9-D349FB56C2A5}" dt="2024-10-29T08:26:44.253" v="637" actId="478"/>
          <ac:grpSpMkLst>
            <pc:docMk/>
            <pc:sldMk cId="3465980287" sldId="263"/>
            <ac:grpSpMk id="2" creationId="{5C935ACA-1EB3-A7F5-611D-F34C122FC715}"/>
          </ac:grpSpMkLst>
        </pc:grpChg>
        <pc:grpChg chg="add del mod">
          <ac:chgData name="Matt Lyle" userId="a96e7d453dd11193" providerId="LiveId" clId="{6B45D342-FFCD-4379-85F9-D349FB56C2A5}" dt="2024-10-31T04:27:14.499" v="4673" actId="21"/>
          <ac:grpSpMkLst>
            <pc:docMk/>
            <pc:sldMk cId="3465980287" sldId="263"/>
            <ac:grpSpMk id="7" creationId="{60E299E0-6179-B4B5-44C7-DD3D0C9979F1}"/>
          </ac:grpSpMkLst>
        </pc:grpChg>
        <pc:picChg chg="add">
          <ac:chgData name="Matt Lyle" userId="a96e7d453dd11193" providerId="LiveId" clId="{6B45D342-FFCD-4379-85F9-D349FB56C2A5}" dt="2024-10-30T00:41:01.069" v="2609"/>
          <ac:picMkLst>
            <pc:docMk/>
            <pc:sldMk cId="3465980287" sldId="263"/>
            <ac:picMk id="2" creationId="{BE3B75B0-4EF5-158C-1F2A-1EA0EFE34F10}"/>
          </ac:picMkLst>
        </pc:picChg>
        <pc:picChg chg="add mod modCrop">
          <ac:chgData name="Matt Lyle" userId="a96e7d453dd11193" providerId="LiveId" clId="{6B45D342-FFCD-4379-85F9-D349FB56C2A5}" dt="2024-10-30T14:52:43.523" v="3056" actId="1036"/>
          <ac:picMkLst>
            <pc:docMk/>
            <pc:sldMk cId="3465980287" sldId="263"/>
            <ac:picMk id="3" creationId="{1AFE0A2F-0DC9-8596-FBBC-FC73CF82C3EA}"/>
          </ac:picMkLst>
        </pc:picChg>
        <pc:cxnChg chg="mod">
          <ac:chgData name="Matt Lyle" userId="a96e7d453dd11193" providerId="LiveId" clId="{6B45D342-FFCD-4379-85F9-D349FB56C2A5}" dt="2024-10-29T08:25:12.994" v="345"/>
          <ac:cxnSpMkLst>
            <pc:docMk/>
            <pc:sldMk cId="3465980287" sldId="263"/>
            <ac:cxnSpMk id="4" creationId="{51274776-C817-FAC1-42B3-49F429154AEC}"/>
          </ac:cxnSpMkLst>
        </pc:cxnChg>
        <pc:cxnChg chg="mod">
          <ac:chgData name="Matt Lyle" userId="a96e7d453dd11193" providerId="LiveId" clId="{6B45D342-FFCD-4379-85F9-D349FB56C2A5}" dt="2024-10-29T08:25:12.994" v="345"/>
          <ac:cxnSpMkLst>
            <pc:docMk/>
            <pc:sldMk cId="3465980287" sldId="263"/>
            <ac:cxnSpMk id="7" creationId="{809C4953-5FB0-D647-E9C6-2376180D2858}"/>
          </ac:cxnSpMkLst>
        </pc:cxnChg>
        <pc:cxnChg chg="mod">
          <ac:chgData name="Matt Lyle" userId="a96e7d453dd11193" providerId="LiveId" clId="{6B45D342-FFCD-4379-85F9-D349FB56C2A5}" dt="2024-10-29T08:25:12.994" v="345"/>
          <ac:cxnSpMkLst>
            <pc:docMk/>
            <pc:sldMk cId="3465980287" sldId="263"/>
            <ac:cxnSpMk id="9" creationId="{FBC4040D-A55D-B311-69B3-4ED5AEF6A735}"/>
          </ac:cxnSpMkLst>
        </pc:cxnChg>
        <pc:cxnChg chg="mod">
          <ac:chgData name="Matt Lyle" userId="a96e7d453dd11193" providerId="LiveId" clId="{6B45D342-FFCD-4379-85F9-D349FB56C2A5}" dt="2024-10-31T04:26:19.895" v="4466"/>
          <ac:cxnSpMkLst>
            <pc:docMk/>
            <pc:sldMk cId="3465980287" sldId="263"/>
            <ac:cxnSpMk id="10" creationId="{8643114D-70AC-5046-9095-80CBE8381EFC}"/>
          </ac:cxnSpMkLst>
        </pc:cxnChg>
        <pc:cxnChg chg="mod">
          <ac:chgData name="Matt Lyle" userId="a96e7d453dd11193" providerId="LiveId" clId="{6B45D342-FFCD-4379-85F9-D349FB56C2A5}" dt="2024-10-31T04:26:19.895" v="4466"/>
          <ac:cxnSpMkLst>
            <pc:docMk/>
            <pc:sldMk cId="3465980287" sldId="263"/>
            <ac:cxnSpMk id="11" creationId="{8D032F6D-C132-62BF-56B0-31915BE24205}"/>
          </ac:cxnSpMkLst>
        </pc:cxnChg>
        <pc:cxnChg chg="mod">
          <ac:chgData name="Matt Lyle" userId="a96e7d453dd11193" providerId="LiveId" clId="{6B45D342-FFCD-4379-85F9-D349FB56C2A5}" dt="2024-10-31T04:26:19.895" v="4466"/>
          <ac:cxnSpMkLst>
            <pc:docMk/>
            <pc:sldMk cId="3465980287" sldId="263"/>
            <ac:cxnSpMk id="12" creationId="{0EC9AF73-FBC0-34CC-D814-9E3806D1DD7E}"/>
          </ac:cxnSpMkLst>
        </pc:cxnChg>
      </pc:sldChg>
      <pc:sldChg chg="addSp delSp modSp add del mod modTransition modNotesTx">
        <pc:chgData name="Matt Lyle" userId="a96e7d453dd11193" providerId="LiveId" clId="{6B45D342-FFCD-4379-85F9-D349FB56C2A5}" dt="2024-10-31T01:47:24.462" v="3481" actId="2696"/>
        <pc:sldMkLst>
          <pc:docMk/>
          <pc:sldMk cId="889007118" sldId="264"/>
        </pc:sldMkLst>
        <pc:spChg chg="del">
          <ac:chgData name="Matt Lyle" userId="a96e7d453dd11193" providerId="LiveId" clId="{6B45D342-FFCD-4379-85F9-D349FB56C2A5}" dt="2024-10-29T08:27:10.169" v="640" actId="478"/>
          <ac:spMkLst>
            <pc:docMk/>
            <pc:sldMk cId="889007118" sldId="264"/>
            <ac:spMk id="8" creationId="{3CE63833-A535-4876-BA3E-FAEE10E666BA}"/>
          </ac:spMkLst>
        </pc:spChg>
        <pc:grpChg chg="mod">
          <ac:chgData name="Matt Lyle" userId="a96e7d453dd11193" providerId="LiveId" clId="{6B45D342-FFCD-4379-85F9-D349FB56C2A5}" dt="2024-10-30T00:40:45.027" v="2606" actId="1076"/>
          <ac:grpSpMkLst>
            <pc:docMk/>
            <pc:sldMk cId="889007118" sldId="264"/>
            <ac:grpSpMk id="2" creationId="{F054BFAC-BFDF-D53E-6620-098DF1406AE1}"/>
          </ac:grpSpMkLst>
        </pc:grpChg>
        <pc:picChg chg="add del mod">
          <ac:chgData name="Matt Lyle" userId="a96e7d453dd11193" providerId="LiveId" clId="{6B45D342-FFCD-4379-85F9-D349FB56C2A5}" dt="2024-10-30T00:46:28.731" v="2636" actId="478"/>
          <ac:picMkLst>
            <pc:docMk/>
            <pc:sldMk cId="889007118" sldId="264"/>
            <ac:picMk id="6" creationId="{A9A0D6A7-E75B-3888-F041-4DD0C90C3B06}"/>
          </ac:picMkLst>
        </pc:picChg>
        <pc:picChg chg="add del mod">
          <ac:chgData name="Matt Lyle" userId="a96e7d453dd11193" providerId="LiveId" clId="{6B45D342-FFCD-4379-85F9-D349FB56C2A5}" dt="2024-10-30T00:46:27.535" v="2635" actId="478"/>
          <ac:picMkLst>
            <pc:docMk/>
            <pc:sldMk cId="889007118" sldId="264"/>
            <ac:picMk id="14" creationId="{C3EEB741-0673-D953-244E-C0253F648131}"/>
          </ac:picMkLst>
        </pc:picChg>
      </pc:sldChg>
      <pc:sldChg chg="addSp delSp modSp add del mod ord modTransition delAnim modAnim modNotesTx">
        <pc:chgData name="Matt Lyle" userId="a96e7d453dd11193" providerId="LiveId" clId="{6B45D342-FFCD-4379-85F9-D349FB56C2A5}" dt="2024-11-02T01:32:43.267" v="9211" actId="47"/>
        <pc:sldMkLst>
          <pc:docMk/>
          <pc:sldMk cId="3246551171" sldId="265"/>
        </pc:sldMkLst>
        <pc:spChg chg="mod">
          <ac:chgData name="Matt Lyle" userId="a96e7d453dd11193" providerId="LiveId" clId="{6B45D342-FFCD-4379-85F9-D349FB56C2A5}" dt="2024-10-31T04:27:15.509" v="4674"/>
          <ac:spMkLst>
            <pc:docMk/>
            <pc:sldMk cId="3246551171" sldId="265"/>
            <ac:spMk id="8" creationId="{CAF16E50-3D57-EF99-FBFE-1326808069AA}"/>
          </ac:spMkLst>
        </pc:spChg>
        <pc:spChg chg="add del mod">
          <ac:chgData name="Matt Lyle" userId="a96e7d453dd11193" providerId="LiveId" clId="{6B45D342-FFCD-4379-85F9-D349FB56C2A5}" dt="2024-10-31T04:26:14.269" v="4464" actId="478"/>
          <ac:spMkLst>
            <pc:docMk/>
            <pc:sldMk cId="3246551171" sldId="265"/>
            <ac:spMk id="14" creationId="{0C632BE4-EA41-95F1-F129-6C15C57BABDD}"/>
          </ac:spMkLst>
        </pc:spChg>
        <pc:spChg chg="mod">
          <ac:chgData name="Matt Lyle" userId="a96e7d453dd11193" providerId="LiveId" clId="{6B45D342-FFCD-4379-85F9-D349FB56C2A5}" dt="2024-10-31T04:27:15.509" v="4674"/>
          <ac:spMkLst>
            <pc:docMk/>
            <pc:sldMk cId="3246551171" sldId="265"/>
            <ac:spMk id="18" creationId="{F65B53B3-5CBA-FB74-B811-040AE9587593}"/>
          </ac:spMkLst>
        </pc:spChg>
        <pc:spChg chg="mod">
          <ac:chgData name="Matt Lyle" userId="a96e7d453dd11193" providerId="LiveId" clId="{6B45D342-FFCD-4379-85F9-D349FB56C2A5}" dt="2024-10-31T04:27:15.509" v="4674"/>
          <ac:spMkLst>
            <pc:docMk/>
            <pc:sldMk cId="3246551171" sldId="265"/>
            <ac:spMk id="19" creationId="{BE3A0183-FE58-5138-EEA1-A58A4EE68FFE}"/>
          </ac:spMkLst>
        </pc:spChg>
        <pc:spChg chg="mod">
          <ac:chgData name="Matt Lyle" userId="a96e7d453dd11193" providerId="LiveId" clId="{6B45D342-FFCD-4379-85F9-D349FB56C2A5}" dt="2024-10-31T04:27:21.889" v="4675" actId="207"/>
          <ac:spMkLst>
            <pc:docMk/>
            <pc:sldMk cId="3246551171" sldId="265"/>
            <ac:spMk id="20" creationId="{B5E90408-6D9F-85FD-94A9-115EAD806202}"/>
          </ac:spMkLst>
        </pc:spChg>
        <pc:spChg chg="mod">
          <ac:chgData name="Matt Lyle" userId="a96e7d453dd11193" providerId="LiveId" clId="{6B45D342-FFCD-4379-85F9-D349FB56C2A5}" dt="2024-10-31T04:27:15.509" v="4674"/>
          <ac:spMkLst>
            <pc:docMk/>
            <pc:sldMk cId="3246551171" sldId="265"/>
            <ac:spMk id="21" creationId="{AC6766A4-4623-3A32-0B51-3E358250DEA0}"/>
          </ac:spMkLst>
        </pc:spChg>
        <pc:grpChg chg="del mod">
          <ac:chgData name="Matt Lyle" userId="a96e7d453dd11193" providerId="LiveId" clId="{6B45D342-FFCD-4379-85F9-D349FB56C2A5}" dt="2024-10-31T04:26:18.280" v="4465" actId="21"/>
          <ac:grpSpMkLst>
            <pc:docMk/>
            <pc:sldMk cId="3246551171" sldId="265"/>
            <ac:grpSpMk id="2" creationId="{60E299E0-6179-B4B5-44C7-DD3D0C9979F1}"/>
          </ac:grpSpMkLst>
        </pc:grpChg>
        <pc:grpChg chg="add mod">
          <ac:chgData name="Matt Lyle" userId="a96e7d453dd11193" providerId="LiveId" clId="{6B45D342-FFCD-4379-85F9-D349FB56C2A5}" dt="2024-10-31T04:27:15.509" v="4674"/>
          <ac:grpSpMkLst>
            <pc:docMk/>
            <pc:sldMk cId="3246551171" sldId="265"/>
            <ac:grpSpMk id="5" creationId="{60E299E0-6179-B4B5-44C7-DD3D0C9979F1}"/>
          </ac:grpSpMkLst>
        </pc:grpChg>
        <pc:picChg chg="del">
          <ac:chgData name="Matt Lyle" userId="a96e7d453dd11193" providerId="LiveId" clId="{6B45D342-FFCD-4379-85F9-D349FB56C2A5}" dt="2024-10-29T09:27:48.728" v="643" actId="478"/>
          <ac:picMkLst>
            <pc:docMk/>
            <pc:sldMk cId="3246551171" sldId="265"/>
            <ac:picMk id="5" creationId="{2C21266F-D24A-3FA8-1488-B10524D456C7}"/>
          </ac:picMkLst>
        </pc:picChg>
        <pc:picChg chg="add del mod">
          <ac:chgData name="Matt Lyle" userId="a96e7d453dd11193" providerId="LiveId" clId="{6B45D342-FFCD-4379-85F9-D349FB56C2A5}" dt="2024-10-31T04:26:10.503" v="4463" actId="478"/>
          <ac:picMkLst>
            <pc:docMk/>
            <pc:sldMk cId="3246551171" sldId="265"/>
            <ac:picMk id="6" creationId="{B32C1CEE-F6B0-2C35-50E1-FC297C999545}"/>
          </ac:picMkLst>
        </pc:picChg>
        <pc:cxnChg chg="mod">
          <ac:chgData name="Matt Lyle" userId="a96e7d453dd11193" providerId="LiveId" clId="{6B45D342-FFCD-4379-85F9-D349FB56C2A5}" dt="2024-10-31T04:27:15.509" v="4674"/>
          <ac:cxnSpMkLst>
            <pc:docMk/>
            <pc:sldMk cId="3246551171" sldId="265"/>
            <ac:cxnSpMk id="15" creationId="{8643114D-70AC-5046-9095-80CBE8381EFC}"/>
          </ac:cxnSpMkLst>
        </pc:cxnChg>
        <pc:cxnChg chg="mod">
          <ac:chgData name="Matt Lyle" userId="a96e7d453dd11193" providerId="LiveId" clId="{6B45D342-FFCD-4379-85F9-D349FB56C2A5}" dt="2024-10-31T04:27:15.509" v="4674"/>
          <ac:cxnSpMkLst>
            <pc:docMk/>
            <pc:sldMk cId="3246551171" sldId="265"/>
            <ac:cxnSpMk id="16" creationId="{8D032F6D-C132-62BF-56B0-31915BE24205}"/>
          </ac:cxnSpMkLst>
        </pc:cxnChg>
        <pc:cxnChg chg="mod">
          <ac:chgData name="Matt Lyle" userId="a96e7d453dd11193" providerId="LiveId" clId="{6B45D342-FFCD-4379-85F9-D349FB56C2A5}" dt="2024-10-31T04:27:15.509" v="4674"/>
          <ac:cxnSpMkLst>
            <pc:docMk/>
            <pc:sldMk cId="3246551171" sldId="265"/>
            <ac:cxnSpMk id="17" creationId="{0EC9AF73-FBC0-34CC-D814-9E3806D1DD7E}"/>
          </ac:cxnSpMkLst>
        </pc:cxnChg>
      </pc:sldChg>
      <pc:sldChg chg="addSp delSp modSp new del mod ord modTransition setBg">
        <pc:chgData name="Matt Lyle" userId="a96e7d453dd11193" providerId="LiveId" clId="{6B45D342-FFCD-4379-85F9-D349FB56C2A5}" dt="2024-10-29T12:15:27.332" v="1057" actId="47"/>
        <pc:sldMkLst>
          <pc:docMk/>
          <pc:sldMk cId="1516295817" sldId="266"/>
        </pc:sldMkLst>
        <pc:spChg chg="add mod">
          <ac:chgData name="Matt Lyle" userId="a96e7d453dd11193" providerId="LiveId" clId="{6B45D342-FFCD-4379-85F9-D349FB56C2A5}" dt="2024-10-29T10:49:52.158" v="918"/>
          <ac:spMkLst>
            <pc:docMk/>
            <pc:sldMk cId="1516295817" sldId="266"/>
            <ac:spMk id="12" creationId="{E72C0262-4CC8-F09D-B04E-2521A12BFB66}"/>
          </ac:spMkLst>
        </pc:spChg>
        <pc:spChg chg="add mod">
          <ac:chgData name="Matt Lyle" userId="a96e7d453dd11193" providerId="LiveId" clId="{6B45D342-FFCD-4379-85F9-D349FB56C2A5}" dt="2024-10-29T10:49:52.158" v="918"/>
          <ac:spMkLst>
            <pc:docMk/>
            <pc:sldMk cId="1516295817" sldId="266"/>
            <ac:spMk id="13" creationId="{0469B41D-C73E-58EA-819C-2CC14B0C28F8}"/>
          </ac:spMkLst>
        </pc:spChg>
        <pc:picChg chg="add del mod">
          <ac:chgData name="Matt Lyle" userId="a96e7d453dd11193" providerId="LiveId" clId="{6B45D342-FFCD-4379-85F9-D349FB56C2A5}" dt="2024-10-29T10:47:46.521" v="825" actId="478"/>
          <ac:picMkLst>
            <pc:docMk/>
            <pc:sldMk cId="1516295817" sldId="266"/>
            <ac:picMk id="3" creationId="{A9D29EB1-5A2A-1616-0717-771E8EF8794F}"/>
          </ac:picMkLst>
        </pc:picChg>
        <pc:picChg chg="add mod">
          <ac:chgData name="Matt Lyle" userId="a96e7d453dd11193" providerId="LiveId" clId="{6B45D342-FFCD-4379-85F9-D349FB56C2A5}" dt="2024-10-29T10:49:55.061" v="919"/>
          <ac:picMkLst>
            <pc:docMk/>
            <pc:sldMk cId="1516295817" sldId="266"/>
            <ac:picMk id="4" creationId="{92A2ADA1-A827-9F36-4D24-69387BB27576}"/>
          </ac:picMkLst>
        </pc:picChg>
      </pc:sldChg>
      <pc:sldChg chg="addSp delSp modSp add mod ord modTransition modNotesTx">
        <pc:chgData name="Matt Lyle" userId="a96e7d453dd11193" providerId="LiveId" clId="{6B45D342-FFCD-4379-85F9-D349FB56C2A5}" dt="2024-10-31T04:32:27.780" v="4736"/>
        <pc:sldMkLst>
          <pc:docMk/>
          <pc:sldMk cId="865531551" sldId="267"/>
        </pc:sldMkLst>
        <pc:spChg chg="add del mod">
          <ac:chgData name="Matt Lyle" userId="a96e7d453dd11193" providerId="LiveId" clId="{6B45D342-FFCD-4379-85F9-D349FB56C2A5}" dt="2024-10-29T12:22:34.386" v="1347" actId="21"/>
          <ac:spMkLst>
            <pc:docMk/>
            <pc:sldMk cId="865531551" sldId="267"/>
            <ac:spMk id="3" creationId="{FACE1DA2-9A1A-47B0-BE8F-1EFFB11BEC16}"/>
          </ac:spMkLst>
        </pc:spChg>
        <pc:spChg chg="add mod">
          <ac:chgData name="Matt Lyle" userId="a96e7d453dd11193" providerId="LiveId" clId="{6B45D342-FFCD-4379-85F9-D349FB56C2A5}" dt="2024-10-29T12:35:23.577" v="1716" actId="207"/>
          <ac:spMkLst>
            <pc:docMk/>
            <pc:sldMk cId="865531551" sldId="267"/>
            <ac:spMk id="4" creationId="{4517A543-B9AE-B659-D779-A2551EF0D58D}"/>
          </ac:spMkLst>
        </pc:spChg>
        <pc:spChg chg="add del mod ord">
          <ac:chgData name="Matt Lyle" userId="a96e7d453dd11193" providerId="LiveId" clId="{6B45D342-FFCD-4379-85F9-D349FB56C2A5}" dt="2024-10-29T10:26:32.773" v="730" actId="478"/>
          <ac:spMkLst>
            <pc:docMk/>
            <pc:sldMk cId="865531551" sldId="267"/>
            <ac:spMk id="7" creationId="{299666E9-29C8-5130-2246-091CB4C682FE}"/>
          </ac:spMkLst>
        </pc:spChg>
        <pc:spChg chg="add del mod ord">
          <ac:chgData name="Matt Lyle" userId="a96e7d453dd11193" providerId="LiveId" clId="{6B45D342-FFCD-4379-85F9-D349FB56C2A5}" dt="2024-10-29T10:26:36.721" v="731" actId="478"/>
          <ac:spMkLst>
            <pc:docMk/>
            <pc:sldMk cId="865531551" sldId="267"/>
            <ac:spMk id="8" creationId="{5A25DB39-B549-5188-AB2A-9A4AD2C7814D}"/>
          </ac:spMkLst>
        </pc:spChg>
        <pc:spChg chg="add del mod ord">
          <ac:chgData name="Matt Lyle" userId="a96e7d453dd11193" providerId="LiveId" clId="{6B45D342-FFCD-4379-85F9-D349FB56C2A5}" dt="2024-10-29T10:26:36.721" v="731" actId="478"/>
          <ac:spMkLst>
            <pc:docMk/>
            <pc:sldMk cId="865531551" sldId="267"/>
            <ac:spMk id="9" creationId="{5BBB752F-9C4E-DEB2-F14B-00E759651761}"/>
          </ac:spMkLst>
        </pc:spChg>
        <pc:spChg chg="add del mod ord">
          <ac:chgData name="Matt Lyle" userId="a96e7d453dd11193" providerId="LiveId" clId="{6B45D342-FFCD-4379-85F9-D349FB56C2A5}" dt="2024-10-29T10:49:46.098" v="916" actId="21"/>
          <ac:spMkLst>
            <pc:docMk/>
            <pc:sldMk cId="865531551" sldId="267"/>
            <ac:spMk id="12" creationId="{E72C0262-4CC8-F09D-B04E-2521A12BFB66}"/>
          </ac:spMkLst>
        </pc:spChg>
        <pc:spChg chg="add del mod ord">
          <ac:chgData name="Matt Lyle" userId="a96e7d453dd11193" providerId="LiveId" clId="{6B45D342-FFCD-4379-85F9-D349FB56C2A5}" dt="2024-10-29T10:49:46.098" v="916" actId="21"/>
          <ac:spMkLst>
            <pc:docMk/>
            <pc:sldMk cId="865531551" sldId="267"/>
            <ac:spMk id="13" creationId="{0469B41D-C73E-58EA-819C-2CC14B0C28F8}"/>
          </ac:spMkLst>
        </pc:spChg>
        <pc:picChg chg="add del mod ord">
          <ac:chgData name="Matt Lyle" userId="a96e7d453dd11193" providerId="LiveId" clId="{6B45D342-FFCD-4379-85F9-D349FB56C2A5}" dt="2024-10-29T12:06:29.308" v="1054" actId="478"/>
          <ac:picMkLst>
            <pc:docMk/>
            <pc:sldMk cId="865531551" sldId="267"/>
            <ac:picMk id="2" creationId="{D9A238ED-0A19-83FB-5541-BA67B0BE1A0C}"/>
          </ac:picMkLst>
        </pc:picChg>
        <pc:picChg chg="add del mod">
          <ac:chgData name="Matt Lyle" userId="a96e7d453dd11193" providerId="LiveId" clId="{6B45D342-FFCD-4379-85F9-D349FB56C2A5}" dt="2024-10-29T10:23:41.841" v="708" actId="478"/>
          <ac:picMkLst>
            <pc:docMk/>
            <pc:sldMk cId="865531551" sldId="267"/>
            <ac:picMk id="2" creationId="{E0A128EC-F77B-449E-CB22-760A0FBF3780}"/>
          </ac:picMkLst>
        </pc:picChg>
        <pc:picChg chg="add mod">
          <ac:chgData name="Matt Lyle" userId="a96e7d453dd11193" providerId="LiveId" clId="{6B45D342-FFCD-4379-85F9-D349FB56C2A5}" dt="2024-10-29T10:23:07.246" v="670"/>
          <ac:picMkLst>
            <pc:docMk/>
            <pc:sldMk cId="865531551" sldId="267"/>
            <ac:picMk id="4" creationId="{C6BCC3BF-2226-175F-37E6-B1E052B972A7}"/>
          </ac:picMkLst>
        </pc:picChg>
        <pc:picChg chg="add del mod ord">
          <ac:chgData name="Matt Lyle" userId="a96e7d453dd11193" providerId="LiveId" clId="{6B45D342-FFCD-4379-85F9-D349FB56C2A5}" dt="2024-10-29T10:31:04.347" v="768" actId="478"/>
          <ac:picMkLst>
            <pc:docMk/>
            <pc:sldMk cId="865531551" sldId="267"/>
            <ac:picMk id="6" creationId="{77DCC9B0-5752-90F8-8719-BD591472AED9}"/>
          </ac:picMkLst>
        </pc:picChg>
        <pc:picChg chg="add del mod ord">
          <ac:chgData name="Matt Lyle" userId="a96e7d453dd11193" providerId="LiveId" clId="{6B45D342-FFCD-4379-85F9-D349FB56C2A5}" dt="2024-10-29T10:47:18.915" v="811" actId="478"/>
          <ac:picMkLst>
            <pc:docMk/>
            <pc:sldMk cId="865531551" sldId="267"/>
            <ac:picMk id="11" creationId="{F5F4856B-9A66-5E1A-81F2-3287DA4ECC03}"/>
          </ac:picMkLst>
        </pc:picChg>
        <pc:picChg chg="add mod ord">
          <ac:chgData name="Matt Lyle" userId="a96e7d453dd11193" providerId="LiveId" clId="{6B45D342-FFCD-4379-85F9-D349FB56C2A5}" dt="2024-10-29T12:35:29.673" v="1720" actId="1076"/>
          <ac:picMkLst>
            <pc:docMk/>
            <pc:sldMk cId="865531551" sldId="267"/>
            <ac:picMk id="15" creationId="{502D3300-0AEE-48E1-F1B2-C22F142634EA}"/>
          </ac:picMkLst>
        </pc:picChg>
      </pc:sldChg>
      <pc:sldChg chg="addSp delSp modSp add del mod ord modTransition modNotesTx">
        <pc:chgData name="Matt Lyle" userId="a96e7d453dd11193" providerId="LiveId" clId="{6B45D342-FFCD-4379-85F9-D349FB56C2A5}" dt="2024-10-31T08:09:19.422" v="5863" actId="47"/>
        <pc:sldMkLst>
          <pc:docMk/>
          <pc:sldMk cId="1498368645" sldId="268"/>
        </pc:sldMkLst>
        <pc:spChg chg="add mod">
          <ac:chgData name="Matt Lyle" userId="a96e7d453dd11193" providerId="LiveId" clId="{6B45D342-FFCD-4379-85F9-D349FB56C2A5}" dt="2024-10-29T12:43:41.404" v="1761" actId="207"/>
          <ac:spMkLst>
            <pc:docMk/>
            <pc:sldMk cId="1498368645" sldId="268"/>
            <ac:spMk id="3" creationId="{089CD7DC-28FE-EE60-3E65-143D68C85A0B}"/>
          </ac:spMkLst>
        </pc:spChg>
        <pc:picChg chg="del">
          <ac:chgData name="Matt Lyle" userId="a96e7d453dd11193" providerId="LiveId" clId="{6B45D342-FFCD-4379-85F9-D349FB56C2A5}" dt="2024-10-29T10:22:45.034" v="666" actId="478"/>
          <ac:picMkLst>
            <pc:docMk/>
            <pc:sldMk cId="1498368645" sldId="268"/>
            <ac:picMk id="3" creationId="{AABA8664-30A7-3429-9E31-54C7EE3E756F}"/>
          </ac:picMkLst>
        </pc:picChg>
        <pc:picChg chg="add del mod ord">
          <ac:chgData name="Matt Lyle" userId="a96e7d453dd11193" providerId="LiveId" clId="{6B45D342-FFCD-4379-85F9-D349FB56C2A5}" dt="2024-10-29T10:47:43.859" v="824" actId="478"/>
          <ac:picMkLst>
            <pc:docMk/>
            <pc:sldMk cId="1498368645" sldId="268"/>
            <ac:picMk id="4" creationId="{2574D57F-0945-4D04-4578-DAE3E7F1C9A2}"/>
          </ac:picMkLst>
        </pc:picChg>
        <pc:picChg chg="add del mod">
          <ac:chgData name="Matt Lyle" userId="a96e7d453dd11193" providerId="LiveId" clId="{6B45D342-FFCD-4379-85F9-D349FB56C2A5}" dt="2024-10-29T10:49:04.118" v="904" actId="478"/>
          <ac:picMkLst>
            <pc:docMk/>
            <pc:sldMk cId="1498368645" sldId="268"/>
            <ac:picMk id="5" creationId="{37C267D1-EB83-68D4-B3EB-3D6F91F5AA6E}"/>
          </ac:picMkLst>
        </pc:picChg>
        <pc:picChg chg="add mod ord">
          <ac:chgData name="Matt Lyle" userId="a96e7d453dd11193" providerId="LiveId" clId="{6B45D342-FFCD-4379-85F9-D349FB56C2A5}" dt="2024-10-29T12:35:08.087" v="1713" actId="1076"/>
          <ac:picMkLst>
            <pc:docMk/>
            <pc:sldMk cId="1498368645" sldId="268"/>
            <ac:picMk id="7" creationId="{F16E2406-29E0-9BE1-4959-4DBB768CEE3C}"/>
          </ac:picMkLst>
        </pc:picChg>
      </pc:sldChg>
      <pc:sldChg chg="addSp delSp modSp add del mod">
        <pc:chgData name="Matt Lyle" userId="a96e7d453dd11193" providerId="LiveId" clId="{6B45D342-FFCD-4379-85F9-D349FB56C2A5}" dt="2024-10-29T12:15:30.128" v="1059" actId="47"/>
        <pc:sldMkLst>
          <pc:docMk/>
          <pc:sldMk cId="1372058943" sldId="269"/>
        </pc:sldMkLst>
        <pc:spChg chg="del">
          <ac:chgData name="Matt Lyle" userId="a96e7d453dd11193" providerId="LiveId" clId="{6B45D342-FFCD-4379-85F9-D349FB56C2A5}" dt="2024-10-29T10:49:50.441" v="917" actId="478"/>
          <ac:spMkLst>
            <pc:docMk/>
            <pc:sldMk cId="1372058943" sldId="269"/>
            <ac:spMk id="12" creationId="{5C2B431C-08B5-41A8-70BD-7A92C7D68CE0}"/>
          </ac:spMkLst>
        </pc:spChg>
        <pc:spChg chg="del">
          <ac:chgData name="Matt Lyle" userId="a96e7d453dd11193" providerId="LiveId" clId="{6B45D342-FFCD-4379-85F9-D349FB56C2A5}" dt="2024-10-29T10:49:50.441" v="917" actId="478"/>
          <ac:spMkLst>
            <pc:docMk/>
            <pc:sldMk cId="1372058943" sldId="269"/>
            <ac:spMk id="13" creationId="{53DCDB06-2C8A-6B35-FD5D-3B021F95154B}"/>
          </ac:spMkLst>
        </pc:spChg>
        <pc:picChg chg="add del mod">
          <ac:chgData name="Matt Lyle" userId="a96e7d453dd11193" providerId="LiveId" clId="{6B45D342-FFCD-4379-85F9-D349FB56C2A5}" dt="2024-10-29T12:05:34.646" v="989"/>
          <ac:picMkLst>
            <pc:docMk/>
            <pc:sldMk cId="1372058943" sldId="269"/>
            <ac:picMk id="3" creationId="{6A331866-1F5B-9202-2E6B-6E5AA6092889}"/>
          </ac:picMkLst>
        </pc:picChg>
      </pc:sldChg>
      <pc:sldChg chg="addSp delSp modSp add mod ord">
        <pc:chgData name="Matt Lyle" userId="a96e7d453dd11193" providerId="LiveId" clId="{6B45D342-FFCD-4379-85F9-D349FB56C2A5}" dt="2024-11-02T01:52:36.143" v="9320" actId="242"/>
        <pc:sldMkLst>
          <pc:docMk/>
          <pc:sldMk cId="1721334617" sldId="269"/>
        </pc:sldMkLst>
        <pc:spChg chg="add del mod">
          <ac:chgData name="Matt Lyle" userId="a96e7d453dd11193" providerId="LiveId" clId="{6B45D342-FFCD-4379-85F9-D349FB56C2A5}" dt="2024-10-29T12:39:38.956" v="1753" actId="478"/>
          <ac:spMkLst>
            <pc:docMk/>
            <pc:sldMk cId="1721334617" sldId="269"/>
            <ac:spMk id="4" creationId="{FACE1DA2-9A1A-47B0-BE8F-1EFFB11BEC16}"/>
          </ac:spMkLst>
        </pc:spChg>
        <pc:spChg chg="add mod">
          <ac:chgData name="Matt Lyle" userId="a96e7d453dd11193" providerId="LiveId" clId="{6B45D342-FFCD-4379-85F9-D349FB56C2A5}" dt="2024-10-29T12:32:01.924" v="1621" actId="1076"/>
          <ac:spMkLst>
            <pc:docMk/>
            <pc:sldMk cId="1721334617" sldId="269"/>
            <ac:spMk id="6" creationId="{771BAA5A-C844-0FF8-D740-383F73D01BAB}"/>
          </ac:spMkLst>
        </pc:spChg>
        <pc:spChg chg="add del">
          <ac:chgData name="Matt Lyle" userId="a96e7d453dd11193" providerId="LiveId" clId="{6B45D342-FFCD-4379-85F9-D349FB56C2A5}" dt="2024-10-29T12:35:26.347" v="1718" actId="22"/>
          <ac:spMkLst>
            <pc:docMk/>
            <pc:sldMk cId="1721334617" sldId="269"/>
            <ac:spMk id="8" creationId="{D16F1F3D-2593-B378-76F8-5DE475375635}"/>
          </ac:spMkLst>
        </pc:spChg>
        <pc:spChg chg="add mod">
          <ac:chgData name="Matt Lyle" userId="a96e7d453dd11193" providerId="LiveId" clId="{6B45D342-FFCD-4379-85F9-D349FB56C2A5}" dt="2024-10-29T12:35:34.337" v="1721"/>
          <ac:spMkLst>
            <pc:docMk/>
            <pc:sldMk cId="1721334617" sldId="269"/>
            <ac:spMk id="9" creationId="{F9215B69-999D-76A5-34D0-72E88A184221}"/>
          </ac:spMkLst>
        </pc:spChg>
        <pc:spChg chg="add mod">
          <ac:chgData name="Matt Lyle" userId="a96e7d453dd11193" providerId="LiveId" clId="{6B45D342-FFCD-4379-85F9-D349FB56C2A5}" dt="2024-10-29T12:37:55.209" v="1744"/>
          <ac:spMkLst>
            <pc:docMk/>
            <pc:sldMk cId="1721334617" sldId="269"/>
            <ac:spMk id="10" creationId="{A8D93DAF-0CB5-619C-1BB2-70A866DCA21D}"/>
          </ac:spMkLst>
        </pc:spChg>
        <pc:spChg chg="add mod">
          <ac:chgData name="Matt Lyle" userId="a96e7d453dd11193" providerId="LiveId" clId="{6B45D342-FFCD-4379-85F9-D349FB56C2A5}" dt="2024-11-02T01:52:36.143" v="9320" actId="242"/>
          <ac:spMkLst>
            <pc:docMk/>
            <pc:sldMk cId="1721334617" sldId="269"/>
            <ac:spMk id="11" creationId="{6F9EFC6B-D4C0-4642-0F05-A476497026CC}"/>
          </ac:spMkLst>
        </pc:spChg>
        <pc:picChg chg="add del mod ord">
          <ac:chgData name="Matt Lyle" userId="a96e7d453dd11193" providerId="LiveId" clId="{6B45D342-FFCD-4379-85F9-D349FB56C2A5}" dt="2024-10-29T12:28:22.400" v="1563" actId="478"/>
          <ac:picMkLst>
            <pc:docMk/>
            <pc:sldMk cId="1721334617" sldId="269"/>
            <ac:picMk id="3" creationId="{95C1175A-AD5E-2C3C-A881-5AADF0567DCD}"/>
          </ac:picMkLst>
        </pc:picChg>
        <pc:picChg chg="add del mod ord">
          <ac:chgData name="Matt Lyle" userId="a96e7d453dd11193" providerId="LiveId" clId="{6B45D342-FFCD-4379-85F9-D349FB56C2A5}" dt="2024-10-29T12:46:00.893" v="1869" actId="478"/>
          <ac:picMkLst>
            <pc:docMk/>
            <pc:sldMk cId="1721334617" sldId="269"/>
            <ac:picMk id="5" creationId="{6C9D663D-8FB3-AC4E-4BDD-43751C80E186}"/>
          </ac:picMkLst>
        </pc:picChg>
        <pc:picChg chg="add mod ord">
          <ac:chgData name="Matt Lyle" userId="a96e7d453dd11193" providerId="LiveId" clId="{6B45D342-FFCD-4379-85F9-D349FB56C2A5}" dt="2024-10-29T12:45:58.912" v="1868" actId="167"/>
          <ac:picMkLst>
            <pc:docMk/>
            <pc:sldMk cId="1721334617" sldId="269"/>
            <ac:picMk id="13" creationId="{2C822C71-E011-3DCF-6BDB-73F762C80CB2}"/>
          </ac:picMkLst>
        </pc:picChg>
        <pc:picChg chg="del">
          <ac:chgData name="Matt Lyle" userId="a96e7d453dd11193" providerId="LiveId" clId="{6B45D342-FFCD-4379-85F9-D349FB56C2A5}" dt="2024-10-29T12:16:12.325" v="1114" actId="478"/>
          <ac:picMkLst>
            <pc:docMk/>
            <pc:sldMk cId="1721334617" sldId="269"/>
            <ac:picMk id="15" creationId="{6429B13C-447F-533B-1973-6608810592BB}"/>
          </ac:picMkLst>
        </pc:picChg>
      </pc:sldChg>
      <pc:sldChg chg="addSp delSp modSp add mod ord">
        <pc:chgData name="Matt Lyle" userId="a96e7d453dd11193" providerId="LiveId" clId="{6B45D342-FFCD-4379-85F9-D349FB56C2A5}" dt="2024-11-02T01:58:34.060" v="9598" actId="20577"/>
        <pc:sldMkLst>
          <pc:docMk/>
          <pc:sldMk cId="835640191" sldId="270"/>
        </pc:sldMkLst>
        <pc:spChg chg="add del mod">
          <ac:chgData name="Matt Lyle" userId="a96e7d453dd11193" providerId="LiveId" clId="{6B45D342-FFCD-4379-85F9-D349FB56C2A5}" dt="2024-10-29T12:40:01.316" v="1759" actId="478"/>
          <ac:spMkLst>
            <pc:docMk/>
            <pc:sldMk cId="835640191" sldId="270"/>
            <ac:spMk id="6" creationId="{D9CB5B00-709B-0826-56D2-DD00FBEA1CC2}"/>
          </ac:spMkLst>
        </pc:spChg>
        <pc:spChg chg="add mod">
          <ac:chgData name="Matt Lyle" userId="a96e7d453dd11193" providerId="LiveId" clId="{6B45D342-FFCD-4379-85F9-D349FB56C2A5}" dt="2024-10-29T12:35:35.254" v="1722"/>
          <ac:spMkLst>
            <pc:docMk/>
            <pc:sldMk cId="835640191" sldId="270"/>
            <ac:spMk id="11" creationId="{A6862A73-8858-B789-4E97-9023DAAAEC54}"/>
          </ac:spMkLst>
        </pc:spChg>
        <pc:spChg chg="add del mod">
          <ac:chgData name="Matt Lyle" userId="a96e7d453dd11193" providerId="LiveId" clId="{6B45D342-FFCD-4379-85F9-D349FB56C2A5}" dt="2024-10-29T12:38:04.076" v="1745" actId="478"/>
          <ac:spMkLst>
            <pc:docMk/>
            <pc:sldMk cId="835640191" sldId="270"/>
            <ac:spMk id="12" creationId="{9206C169-FA81-9149-502C-50EB1AB48356}"/>
          </ac:spMkLst>
        </pc:spChg>
        <pc:spChg chg="add mod">
          <ac:chgData name="Matt Lyle" userId="a96e7d453dd11193" providerId="LiveId" clId="{6B45D342-FFCD-4379-85F9-D349FB56C2A5}" dt="2024-11-02T01:58:34.060" v="9598" actId="20577"/>
          <ac:spMkLst>
            <pc:docMk/>
            <pc:sldMk cId="835640191" sldId="270"/>
            <ac:spMk id="13" creationId="{B76C24E7-C8FF-E678-0E1F-E38257727C55}"/>
          </ac:spMkLst>
        </pc:spChg>
        <pc:picChg chg="add del mod ord">
          <ac:chgData name="Matt Lyle" userId="a96e7d453dd11193" providerId="LiveId" clId="{6B45D342-FFCD-4379-85F9-D349FB56C2A5}" dt="2024-10-29T12:17:58.177" v="1217" actId="478"/>
          <ac:picMkLst>
            <pc:docMk/>
            <pc:sldMk cId="835640191" sldId="270"/>
            <ac:picMk id="3" creationId="{45B17A11-3F83-6461-510C-FAC39A267F5A}"/>
          </ac:picMkLst>
        </pc:picChg>
        <pc:picChg chg="add del mod ord">
          <ac:chgData name="Matt Lyle" userId="a96e7d453dd11193" providerId="LiveId" clId="{6B45D342-FFCD-4379-85F9-D349FB56C2A5}" dt="2024-10-29T12:28:07.142" v="1560" actId="478"/>
          <ac:picMkLst>
            <pc:docMk/>
            <pc:sldMk cId="835640191" sldId="270"/>
            <ac:picMk id="5" creationId="{C55189EE-8588-BBAD-AA31-7A390624E2C6}"/>
          </ac:picMkLst>
        </pc:picChg>
        <pc:picChg chg="add del mod ord">
          <ac:chgData name="Matt Lyle" userId="a96e7d453dd11193" providerId="LiveId" clId="{6B45D342-FFCD-4379-85F9-D349FB56C2A5}" dt="2024-10-29T12:31:18.674" v="1616" actId="478"/>
          <ac:picMkLst>
            <pc:docMk/>
            <pc:sldMk cId="835640191" sldId="270"/>
            <ac:picMk id="8" creationId="{CDF11760-8E56-386E-5161-1C4902F784A4}"/>
          </ac:picMkLst>
        </pc:picChg>
        <pc:picChg chg="add del mod ord">
          <ac:chgData name="Matt Lyle" userId="a96e7d453dd11193" providerId="LiveId" clId="{6B45D342-FFCD-4379-85F9-D349FB56C2A5}" dt="2024-10-29T12:45:11.580" v="1818" actId="478"/>
          <ac:picMkLst>
            <pc:docMk/>
            <pc:sldMk cId="835640191" sldId="270"/>
            <ac:picMk id="10" creationId="{7E00AA6F-569C-378B-7009-ADA4B7365613}"/>
          </ac:picMkLst>
        </pc:picChg>
        <pc:picChg chg="del">
          <ac:chgData name="Matt Lyle" userId="a96e7d453dd11193" providerId="LiveId" clId="{6B45D342-FFCD-4379-85F9-D349FB56C2A5}" dt="2024-10-29T12:16:46.578" v="1160" actId="478"/>
          <ac:picMkLst>
            <pc:docMk/>
            <pc:sldMk cId="835640191" sldId="270"/>
            <ac:picMk id="15" creationId="{B4AA558A-21D4-840D-0033-5DFFE947749E}"/>
          </ac:picMkLst>
        </pc:picChg>
        <pc:picChg chg="add mod ord">
          <ac:chgData name="Matt Lyle" userId="a96e7d453dd11193" providerId="LiveId" clId="{6B45D342-FFCD-4379-85F9-D349FB56C2A5}" dt="2024-10-29T12:45:07.805" v="1817" actId="167"/>
          <ac:picMkLst>
            <pc:docMk/>
            <pc:sldMk cId="835640191" sldId="270"/>
            <ac:picMk id="16" creationId="{A7CBE225-E4F5-0BB6-0E88-C374D04A246A}"/>
          </ac:picMkLst>
        </pc:picChg>
      </pc:sldChg>
      <pc:sldChg chg="addSp delSp modSp add del mod ord">
        <pc:chgData name="Matt Lyle" userId="a96e7d453dd11193" providerId="LiveId" clId="{6B45D342-FFCD-4379-85F9-D349FB56C2A5}" dt="2024-10-29T12:15:28.008" v="1058" actId="47"/>
        <pc:sldMkLst>
          <pc:docMk/>
          <pc:sldMk cId="1625301103" sldId="270"/>
        </pc:sldMkLst>
        <pc:picChg chg="add mod ord">
          <ac:chgData name="Matt Lyle" userId="a96e7d453dd11193" providerId="LiveId" clId="{6B45D342-FFCD-4379-85F9-D349FB56C2A5}" dt="2024-10-29T12:01:22.279" v="973" actId="167"/>
          <ac:picMkLst>
            <pc:docMk/>
            <pc:sldMk cId="1625301103" sldId="270"/>
            <ac:picMk id="3" creationId="{B564C180-854D-B365-778B-0C7EC1D5E3C4}"/>
          </ac:picMkLst>
        </pc:picChg>
        <pc:picChg chg="del">
          <ac:chgData name="Matt Lyle" userId="a96e7d453dd11193" providerId="LiveId" clId="{6B45D342-FFCD-4379-85F9-D349FB56C2A5}" dt="2024-10-29T12:01:23.665" v="974" actId="478"/>
          <ac:picMkLst>
            <pc:docMk/>
            <pc:sldMk cId="1625301103" sldId="270"/>
            <ac:picMk id="15" creationId="{69B3B4D3-1A9C-A7D0-D113-844B7384232E}"/>
          </ac:picMkLst>
        </pc:picChg>
      </pc:sldChg>
      <pc:sldChg chg="addSp delSp modSp add mod ord modTransition">
        <pc:chgData name="Matt Lyle" userId="a96e7d453dd11193" providerId="LiveId" clId="{6B45D342-FFCD-4379-85F9-D349FB56C2A5}" dt="2024-11-02T02:01:52.835" v="9678" actId="1035"/>
        <pc:sldMkLst>
          <pc:docMk/>
          <pc:sldMk cId="959581247" sldId="271"/>
        </pc:sldMkLst>
        <pc:spChg chg="add mod">
          <ac:chgData name="Matt Lyle" userId="a96e7d453dd11193" providerId="LiveId" clId="{6B45D342-FFCD-4379-85F9-D349FB56C2A5}" dt="2024-11-02T01:58:03.565" v="9581" actId="20577"/>
          <ac:spMkLst>
            <pc:docMk/>
            <pc:sldMk cId="959581247" sldId="271"/>
            <ac:spMk id="2" creationId="{6B4D96B4-9099-C55E-8965-4567F6FEF94D}"/>
          </ac:spMkLst>
        </pc:spChg>
        <pc:spChg chg="add mod">
          <ac:chgData name="Matt Lyle" userId="a96e7d453dd11193" providerId="LiveId" clId="{6B45D342-FFCD-4379-85F9-D349FB56C2A5}" dt="2024-11-02T02:01:52.835" v="9678" actId="1035"/>
          <ac:spMkLst>
            <pc:docMk/>
            <pc:sldMk cId="959581247" sldId="271"/>
            <ac:spMk id="3" creationId="{623117C7-5D17-2000-784A-1EF7EE7E2DF1}"/>
          </ac:spMkLst>
        </pc:spChg>
        <pc:spChg chg="del">
          <ac:chgData name="Matt Lyle" userId="a96e7d453dd11193" providerId="LiveId" clId="{6B45D342-FFCD-4379-85F9-D349FB56C2A5}" dt="2024-10-29T12:32:15.439" v="1622" actId="478"/>
          <ac:spMkLst>
            <pc:docMk/>
            <pc:sldMk cId="959581247" sldId="271"/>
            <ac:spMk id="4" creationId="{0FB77345-6BA3-9B5E-3D16-B8326B901027}"/>
          </ac:spMkLst>
        </pc:spChg>
        <pc:spChg chg="add del mod">
          <ac:chgData name="Matt Lyle" userId="a96e7d453dd11193" providerId="LiveId" clId="{6B45D342-FFCD-4379-85F9-D349FB56C2A5}" dt="2024-10-29T12:46:18.797" v="1870" actId="478"/>
          <ac:spMkLst>
            <pc:docMk/>
            <pc:sldMk cId="959581247" sldId="271"/>
            <ac:spMk id="6" creationId="{648B41D6-165C-6274-1EA6-B08E46E90B65}"/>
          </ac:spMkLst>
        </pc:spChg>
        <pc:spChg chg="add mod">
          <ac:chgData name="Matt Lyle" userId="a96e7d453dd11193" providerId="LiveId" clId="{6B45D342-FFCD-4379-85F9-D349FB56C2A5}" dt="2024-10-29T12:35:37.039" v="1723"/>
          <ac:spMkLst>
            <pc:docMk/>
            <pc:sldMk cId="959581247" sldId="271"/>
            <ac:spMk id="9" creationId="{B8F59559-10C8-1085-B130-1EE9D42840EC}"/>
          </ac:spMkLst>
        </pc:spChg>
        <pc:spChg chg="add del mod">
          <ac:chgData name="Matt Lyle" userId="a96e7d453dd11193" providerId="LiveId" clId="{6B45D342-FFCD-4379-85F9-D349FB56C2A5}" dt="2024-10-29T12:47:56.833" v="1934" actId="478"/>
          <ac:spMkLst>
            <pc:docMk/>
            <pc:sldMk cId="959581247" sldId="271"/>
            <ac:spMk id="10" creationId="{3F5C481C-0E11-A336-FDBF-D34556DEB436}"/>
          </ac:spMkLst>
        </pc:spChg>
        <pc:spChg chg="add mod">
          <ac:chgData name="Matt Lyle" userId="a96e7d453dd11193" providerId="LiveId" clId="{6B45D342-FFCD-4379-85F9-D349FB56C2A5}" dt="2024-11-02T01:58:29.159" v="9596" actId="20577"/>
          <ac:spMkLst>
            <pc:docMk/>
            <pc:sldMk cId="959581247" sldId="271"/>
            <ac:spMk id="11" creationId="{9C63A42A-73BC-1682-54AF-89C394048948}"/>
          </ac:spMkLst>
        </pc:spChg>
        <pc:picChg chg="del">
          <ac:chgData name="Matt Lyle" userId="a96e7d453dd11193" providerId="LiveId" clId="{6B45D342-FFCD-4379-85F9-D349FB56C2A5}" dt="2024-10-29T12:27:18.534" v="1487" actId="478"/>
          <ac:picMkLst>
            <pc:docMk/>
            <pc:sldMk cId="959581247" sldId="271"/>
            <ac:picMk id="3" creationId="{20E93318-367F-6B97-5202-3C3130648CB5}"/>
          </ac:picMkLst>
        </pc:picChg>
        <pc:picChg chg="add del mod ord">
          <ac:chgData name="Matt Lyle" userId="a96e7d453dd11193" providerId="LiveId" clId="{6B45D342-FFCD-4379-85F9-D349FB56C2A5}" dt="2024-10-29T12:33:10.620" v="1680" actId="478"/>
          <ac:picMkLst>
            <pc:docMk/>
            <pc:sldMk cId="959581247" sldId="271"/>
            <ac:picMk id="5" creationId="{B6804E43-88DB-82A8-1FF9-2C3065344F81}"/>
          </ac:picMkLst>
        </pc:picChg>
        <pc:picChg chg="add del mod ord">
          <ac:chgData name="Matt Lyle" userId="a96e7d453dd11193" providerId="LiveId" clId="{6B45D342-FFCD-4379-85F9-D349FB56C2A5}" dt="2024-10-29T12:47:18.330" v="1932" actId="478"/>
          <ac:picMkLst>
            <pc:docMk/>
            <pc:sldMk cId="959581247" sldId="271"/>
            <ac:picMk id="8" creationId="{65BF77E2-2E22-2EA1-87B6-36BEC9123D0F}"/>
          </ac:picMkLst>
        </pc:picChg>
        <pc:picChg chg="add mod ord">
          <ac:chgData name="Matt Lyle" userId="a96e7d453dd11193" providerId="LiveId" clId="{6B45D342-FFCD-4379-85F9-D349FB56C2A5}" dt="2024-10-29T12:47:16.853" v="1931" actId="167"/>
          <ac:picMkLst>
            <pc:docMk/>
            <pc:sldMk cId="959581247" sldId="271"/>
            <ac:picMk id="13" creationId="{5E8C54FC-2FFB-1104-6297-11089DFE60A8}"/>
          </ac:picMkLst>
        </pc:picChg>
      </pc:sldChg>
      <pc:sldChg chg="addSp delSp modSp add del mod">
        <pc:chgData name="Matt Lyle" userId="a96e7d453dd11193" providerId="LiveId" clId="{6B45D342-FFCD-4379-85F9-D349FB56C2A5}" dt="2024-10-29T12:47:41.063" v="1933" actId="47"/>
        <pc:sldMkLst>
          <pc:docMk/>
          <pc:sldMk cId="1356421319" sldId="272"/>
        </pc:sldMkLst>
        <pc:spChg chg="add del mod">
          <ac:chgData name="Matt Lyle" userId="a96e7d453dd11193" providerId="LiveId" clId="{6B45D342-FFCD-4379-85F9-D349FB56C2A5}" dt="2024-10-29T12:38:31.461" v="1748" actId="478"/>
          <ac:spMkLst>
            <pc:docMk/>
            <pc:sldMk cId="1356421319" sldId="272"/>
            <ac:spMk id="3" creationId="{F17FF0B6-84F3-C154-7B21-B43F66473FE0}"/>
          </ac:spMkLst>
        </pc:spChg>
        <pc:spChg chg="add mod">
          <ac:chgData name="Matt Lyle" userId="a96e7d453dd11193" providerId="LiveId" clId="{6B45D342-FFCD-4379-85F9-D349FB56C2A5}" dt="2024-10-29T12:38:32.052" v="1749"/>
          <ac:spMkLst>
            <pc:docMk/>
            <pc:sldMk cId="1356421319" sldId="272"/>
            <ac:spMk id="4" creationId="{78712724-F015-E626-E107-9DE754A002A7}"/>
          </ac:spMkLst>
        </pc:spChg>
        <pc:spChg chg="mod">
          <ac:chgData name="Matt Lyle" userId="a96e7d453dd11193" providerId="LiveId" clId="{6B45D342-FFCD-4379-85F9-D349FB56C2A5}" dt="2024-10-29T12:38:53.015" v="1752" actId="207"/>
          <ac:spMkLst>
            <pc:docMk/>
            <pc:sldMk cId="1356421319" sldId="272"/>
            <ac:spMk id="6" creationId="{0FCC7D80-32CA-7F60-949C-F758181CC93F}"/>
          </ac:spMkLst>
        </pc:spChg>
        <pc:picChg chg="mod">
          <ac:chgData name="Matt Lyle" userId="a96e7d453dd11193" providerId="LiveId" clId="{6B45D342-FFCD-4379-85F9-D349FB56C2A5}" dt="2024-10-29T12:37:19.839" v="1727" actId="1076"/>
          <ac:picMkLst>
            <pc:docMk/>
            <pc:sldMk cId="1356421319" sldId="272"/>
            <ac:picMk id="8" creationId="{667D1383-82AC-6FAD-9CDB-6C669765F6B7}"/>
          </ac:picMkLst>
        </pc:picChg>
      </pc:sldChg>
      <pc:sldChg chg="addSp delSp modSp add mod ord modTransition modAnim">
        <pc:chgData name="Matt Lyle" userId="a96e7d453dd11193" providerId="LiveId" clId="{6B45D342-FFCD-4379-85F9-D349FB56C2A5}" dt="2024-11-02T02:14:40.830" v="9948" actId="113"/>
        <pc:sldMkLst>
          <pc:docMk/>
          <pc:sldMk cId="3710848116" sldId="272"/>
        </pc:sldMkLst>
        <pc:spChg chg="add mod">
          <ac:chgData name="Matt Lyle" userId="a96e7d453dd11193" providerId="LiveId" clId="{6B45D342-FFCD-4379-85F9-D349FB56C2A5}" dt="2024-11-02T02:14:40.830" v="9948" actId="113"/>
          <ac:spMkLst>
            <pc:docMk/>
            <pc:sldMk cId="3710848116" sldId="272"/>
            <ac:spMk id="2" creationId="{DC14FE16-4E53-5CE7-A3D6-6863A0C0C5E5}"/>
          </ac:spMkLst>
        </pc:spChg>
        <pc:spChg chg="add del mod">
          <ac:chgData name="Matt Lyle" userId="a96e7d453dd11193" providerId="LiveId" clId="{6B45D342-FFCD-4379-85F9-D349FB56C2A5}" dt="2024-10-31T05:54:57.498" v="4999" actId="478"/>
          <ac:spMkLst>
            <pc:docMk/>
            <pc:sldMk cId="3710848116" sldId="272"/>
            <ac:spMk id="3" creationId="{4A28399E-DF1E-15E4-4E6B-D229D2D342A9}"/>
          </ac:spMkLst>
        </pc:spChg>
        <pc:spChg chg="add mod">
          <ac:chgData name="Matt Lyle" userId="a96e7d453dd11193" providerId="LiveId" clId="{6B45D342-FFCD-4379-85F9-D349FB56C2A5}" dt="2024-10-31T05:55:01.034" v="5002" actId="1076"/>
          <ac:spMkLst>
            <pc:docMk/>
            <pc:sldMk cId="3710848116" sldId="272"/>
            <ac:spMk id="6" creationId="{779D9BCB-26FA-2B4B-ADE6-69FE65DD24E5}"/>
          </ac:spMkLst>
        </pc:spChg>
        <pc:spChg chg="add mod">
          <ac:chgData name="Matt Lyle" userId="a96e7d453dd11193" providerId="LiveId" clId="{6B45D342-FFCD-4379-85F9-D349FB56C2A5}" dt="2024-10-31T06:07:15.887" v="5211" actId="14100"/>
          <ac:spMkLst>
            <pc:docMk/>
            <pc:sldMk cId="3710848116" sldId="272"/>
            <ac:spMk id="8" creationId="{5BC8DACE-510B-48C0-C7A6-75E0B28197E3}"/>
          </ac:spMkLst>
        </pc:spChg>
        <pc:graphicFrameChg chg="add mod ord modGraphic">
          <ac:chgData name="Matt Lyle" userId="a96e7d453dd11193" providerId="LiveId" clId="{6B45D342-FFCD-4379-85F9-D349FB56C2A5}" dt="2024-11-02T02:13:25.015" v="9939" actId="20577"/>
          <ac:graphicFrameMkLst>
            <pc:docMk/>
            <pc:sldMk cId="3710848116" sldId="272"/>
            <ac:graphicFrameMk id="5" creationId="{FC823DC0-9B7F-4F5B-791F-DCE12D449886}"/>
          </ac:graphicFrameMkLst>
        </pc:graphicFrameChg>
        <pc:graphicFrameChg chg="del mod modGraphic">
          <ac:chgData name="Matt Lyle" userId="a96e7d453dd11193" providerId="LiveId" clId="{6B45D342-FFCD-4379-85F9-D349FB56C2A5}" dt="2024-10-31T05:54:57.498" v="4999" actId="478"/>
          <ac:graphicFrameMkLst>
            <pc:docMk/>
            <pc:sldMk cId="3710848116" sldId="272"/>
            <ac:graphicFrameMk id="13" creationId="{DEB81C0B-F55A-5BD9-84FB-DD4D0982D845}"/>
          </ac:graphicFrameMkLst>
        </pc:graphicFrameChg>
        <pc:picChg chg="add mod">
          <ac:chgData name="Matt Lyle" userId="a96e7d453dd11193" providerId="LiveId" clId="{6B45D342-FFCD-4379-85F9-D349FB56C2A5}" dt="2024-10-30T14:07:54.200" v="2644" actId="931"/>
          <ac:picMkLst>
            <pc:docMk/>
            <pc:sldMk cId="3710848116" sldId="272"/>
            <ac:picMk id="4" creationId="{42D68378-0495-E45F-1BB1-9E6EA6E36C75}"/>
          </ac:picMkLst>
        </pc:picChg>
        <pc:picChg chg="add mod">
          <ac:chgData name="Matt Lyle" userId="a96e7d453dd11193" providerId="LiveId" clId="{6B45D342-FFCD-4379-85F9-D349FB56C2A5}" dt="2024-10-31T05:56:21.575" v="5036" actId="1038"/>
          <ac:picMkLst>
            <pc:docMk/>
            <pc:sldMk cId="3710848116" sldId="272"/>
            <ac:picMk id="7" creationId="{BCBC8B0B-CFFD-F4C7-6416-AF708A8FA27A}"/>
          </ac:picMkLst>
        </pc:picChg>
      </pc:sldChg>
      <pc:sldChg chg="addSp delSp modSp new mod ord modTransition modClrScheme delAnim modAnim chgLayout">
        <pc:chgData name="Matt Lyle" userId="a96e7d453dd11193" providerId="LiveId" clId="{6B45D342-FFCD-4379-85F9-D349FB56C2A5}" dt="2024-11-03T00:10:20.151" v="12076" actId="14100"/>
        <pc:sldMkLst>
          <pc:docMk/>
          <pc:sldMk cId="3523276367" sldId="273"/>
        </pc:sldMkLst>
        <pc:spChg chg="add del mod">
          <ac:chgData name="Matt Lyle" userId="a96e7d453dd11193" providerId="LiveId" clId="{6B45D342-FFCD-4379-85F9-D349FB56C2A5}" dt="2024-10-30T15:10:17.652" v="3058" actId="478"/>
          <ac:spMkLst>
            <pc:docMk/>
            <pc:sldMk cId="3523276367" sldId="273"/>
            <ac:spMk id="2" creationId="{5A56C723-F567-56EB-6508-46DA088EB3BC}"/>
          </ac:spMkLst>
        </pc:spChg>
        <pc:spChg chg="add del mod">
          <ac:chgData name="Matt Lyle" userId="a96e7d453dd11193" providerId="LiveId" clId="{6B45D342-FFCD-4379-85F9-D349FB56C2A5}" dt="2024-10-30T15:10:22.587" v="3062" actId="22"/>
          <ac:spMkLst>
            <pc:docMk/>
            <pc:sldMk cId="3523276367" sldId="273"/>
            <ac:spMk id="4" creationId="{3329389E-D39F-A005-467D-82E12DB70E40}"/>
          </ac:spMkLst>
        </pc:spChg>
        <pc:spChg chg="mod">
          <ac:chgData name="Matt Lyle" userId="a96e7d453dd11193" providerId="LiveId" clId="{6B45D342-FFCD-4379-85F9-D349FB56C2A5}" dt="2024-11-02T06:40:43.801" v="11861" actId="1076"/>
          <ac:spMkLst>
            <pc:docMk/>
            <pc:sldMk cId="3523276367" sldId="273"/>
            <ac:spMk id="4" creationId="{EF4AB51B-6689-3A89-9BCC-61C5434AE0A4}"/>
          </ac:spMkLst>
        </pc:spChg>
        <pc:spChg chg="add del mod">
          <ac:chgData name="Matt Lyle" userId="a96e7d453dd11193" providerId="LiveId" clId="{6B45D342-FFCD-4379-85F9-D349FB56C2A5}" dt="2024-11-02T06:06:56.801" v="11804" actId="478"/>
          <ac:spMkLst>
            <pc:docMk/>
            <pc:sldMk cId="3523276367" sldId="273"/>
            <ac:spMk id="5" creationId="{0EE28B3A-B7AB-CF75-2F9C-F6749BCFB29D}"/>
          </ac:spMkLst>
        </pc:spChg>
        <pc:spChg chg="add mod">
          <ac:chgData name="Matt Lyle" userId="a96e7d453dd11193" providerId="LiveId" clId="{6B45D342-FFCD-4379-85F9-D349FB56C2A5}" dt="2024-10-31T04:40:00.711" v="4747"/>
          <ac:spMkLst>
            <pc:docMk/>
            <pc:sldMk cId="3523276367" sldId="273"/>
            <ac:spMk id="5" creationId="{72528189-68CA-89E1-EF51-FA228E7B3335}"/>
          </ac:spMkLst>
        </pc:spChg>
        <pc:spChg chg="add mod">
          <ac:chgData name="Matt Lyle" userId="a96e7d453dd11193" providerId="LiveId" clId="{6B45D342-FFCD-4379-85F9-D349FB56C2A5}" dt="2024-11-03T00:08:56.643" v="12051" actId="1076"/>
          <ac:spMkLst>
            <pc:docMk/>
            <pc:sldMk cId="3523276367" sldId="273"/>
            <ac:spMk id="6" creationId="{3D0A76D9-3D97-9A7A-C50C-D38FF4C3DC24}"/>
          </ac:spMkLst>
        </pc:spChg>
        <pc:spChg chg="add del mod">
          <ac:chgData name="Matt Lyle" userId="a96e7d453dd11193" providerId="LiveId" clId="{6B45D342-FFCD-4379-85F9-D349FB56C2A5}" dt="2024-11-02T06:07:00.306" v="11805" actId="478"/>
          <ac:spMkLst>
            <pc:docMk/>
            <pc:sldMk cId="3523276367" sldId="273"/>
            <ac:spMk id="6" creationId="{910F0855-9E2F-01DA-BA60-4F1C5A6D899E}"/>
          </ac:spMkLst>
        </pc:spChg>
        <pc:spChg chg="add mod">
          <ac:chgData name="Matt Lyle" userId="a96e7d453dd11193" providerId="LiveId" clId="{6B45D342-FFCD-4379-85F9-D349FB56C2A5}" dt="2024-11-03T00:10:20.151" v="12076" actId="14100"/>
          <ac:spMkLst>
            <pc:docMk/>
            <pc:sldMk cId="3523276367" sldId="273"/>
            <ac:spMk id="7" creationId="{C0135022-02D8-C7C7-75D0-F68893371A15}"/>
          </ac:spMkLst>
        </pc:spChg>
        <pc:spChg chg="add mod">
          <ac:chgData name="Matt Lyle" userId="a96e7d453dd11193" providerId="LiveId" clId="{6B45D342-FFCD-4379-85F9-D349FB56C2A5}" dt="2024-11-02T06:40:57.279" v="11864" actId="164"/>
          <ac:spMkLst>
            <pc:docMk/>
            <pc:sldMk cId="3523276367" sldId="273"/>
            <ac:spMk id="8" creationId="{AEBD5A13-72EB-A452-C27F-3B61F10FB4D0}"/>
          </ac:spMkLst>
        </pc:spChg>
        <pc:spChg chg="add mod">
          <ac:chgData name="Matt Lyle" userId="a96e7d453dd11193" providerId="LiveId" clId="{6B45D342-FFCD-4379-85F9-D349FB56C2A5}" dt="2024-11-02T06:40:57.279" v="11864" actId="164"/>
          <ac:spMkLst>
            <pc:docMk/>
            <pc:sldMk cId="3523276367" sldId="273"/>
            <ac:spMk id="10" creationId="{62753955-052A-05C5-30D3-D2CB0F3B9440}"/>
          </ac:spMkLst>
        </pc:spChg>
        <pc:grpChg chg="add mod">
          <ac:chgData name="Matt Lyle" userId="a96e7d453dd11193" providerId="LiveId" clId="{6B45D342-FFCD-4379-85F9-D349FB56C2A5}" dt="2024-11-02T06:41:08.859" v="11890" actId="1035"/>
          <ac:grpSpMkLst>
            <pc:docMk/>
            <pc:sldMk cId="3523276367" sldId="273"/>
            <ac:grpSpMk id="2" creationId="{0B81B406-7994-C7C3-9444-EF442471C092}"/>
          </ac:grpSpMkLst>
        </pc:grpChg>
        <pc:grpChg chg="add mod">
          <ac:chgData name="Matt Lyle" userId="a96e7d453dd11193" providerId="LiveId" clId="{6B45D342-FFCD-4379-85F9-D349FB56C2A5}" dt="2024-11-02T07:25:41.193" v="11929" actId="1076"/>
          <ac:grpSpMkLst>
            <pc:docMk/>
            <pc:sldMk cId="3523276367" sldId="273"/>
            <ac:grpSpMk id="5" creationId="{4C720A82-3077-361E-FA56-E96A9C79785C}"/>
          </ac:grpSpMkLst>
        </pc:grpChg>
        <pc:grpChg chg="add mod">
          <ac:chgData name="Matt Lyle" userId="a96e7d453dd11193" providerId="LiveId" clId="{6B45D342-FFCD-4379-85F9-D349FB56C2A5}" dt="2024-11-02T06:41:03.484" v="11865" actId="1076"/>
          <ac:grpSpMkLst>
            <pc:docMk/>
            <pc:sldMk cId="3523276367" sldId="273"/>
            <ac:grpSpMk id="11" creationId="{EAFB0A1C-D6CD-122E-7C75-5F7AAD70D3EF}"/>
          </ac:grpSpMkLst>
        </pc:grpChg>
        <pc:picChg chg="mod">
          <ac:chgData name="Matt Lyle" userId="a96e7d453dd11193" providerId="LiveId" clId="{6B45D342-FFCD-4379-85F9-D349FB56C2A5}" dt="2024-11-02T05:54:47.539" v="11761"/>
          <ac:picMkLst>
            <pc:docMk/>
            <pc:sldMk cId="3523276367" sldId="273"/>
            <ac:picMk id="3" creationId="{FD4BBD02-43F0-5F16-1B4C-F1724C659C11}"/>
          </ac:picMkLst>
        </pc:picChg>
        <pc:picChg chg="add mod">
          <ac:chgData name="Matt Lyle" userId="a96e7d453dd11193" providerId="LiveId" clId="{6B45D342-FFCD-4379-85F9-D349FB56C2A5}" dt="2024-11-02T07:25:37.474" v="11928" actId="164"/>
          <ac:picMkLst>
            <pc:docMk/>
            <pc:sldMk cId="3523276367" sldId="273"/>
            <ac:picMk id="12" creationId="{B4DCF877-88D8-556F-2774-4EA304149FA0}"/>
          </ac:picMkLst>
        </pc:picChg>
        <pc:picChg chg="add mod">
          <ac:chgData name="Matt Lyle" userId="a96e7d453dd11193" providerId="LiveId" clId="{6B45D342-FFCD-4379-85F9-D349FB56C2A5}" dt="2024-11-02T07:25:37.474" v="11928" actId="164"/>
          <ac:picMkLst>
            <pc:docMk/>
            <pc:sldMk cId="3523276367" sldId="273"/>
            <ac:picMk id="13" creationId="{697897C5-7044-1E7C-D28A-17002669279F}"/>
          </ac:picMkLst>
        </pc:picChg>
        <pc:picChg chg="add mod">
          <ac:chgData name="Matt Lyle" userId="a96e7d453dd11193" providerId="LiveId" clId="{6B45D342-FFCD-4379-85F9-D349FB56C2A5}" dt="2024-11-02T07:12:36.643" v="11910" actId="1076"/>
          <ac:picMkLst>
            <pc:docMk/>
            <pc:sldMk cId="3523276367" sldId="273"/>
            <ac:picMk id="15" creationId="{5A548CF1-ED5D-D558-EA80-A418837907B7}"/>
          </ac:picMkLst>
        </pc:picChg>
      </pc:sldChg>
      <pc:sldChg chg="add del modTransition">
        <pc:chgData name="Matt Lyle" userId="a96e7d453dd11193" providerId="LiveId" clId="{6B45D342-FFCD-4379-85F9-D349FB56C2A5}" dt="2024-11-02T06:46:01.161" v="11900" actId="47"/>
        <pc:sldMkLst>
          <pc:docMk/>
          <pc:sldMk cId="3620867765" sldId="274"/>
        </pc:sldMkLst>
      </pc:sldChg>
      <pc:sldChg chg="add del modTransition">
        <pc:chgData name="Matt Lyle" userId="a96e7d453dd11193" providerId="LiveId" clId="{6B45D342-FFCD-4379-85F9-D349FB56C2A5}" dt="2024-11-02T06:46:01.396" v="11901" actId="47"/>
        <pc:sldMkLst>
          <pc:docMk/>
          <pc:sldMk cId="88682881" sldId="275"/>
        </pc:sldMkLst>
      </pc:sldChg>
      <pc:sldChg chg="add del modTransition">
        <pc:chgData name="Matt Lyle" userId="a96e7d453dd11193" providerId="LiveId" clId="{6B45D342-FFCD-4379-85F9-D349FB56C2A5}" dt="2024-11-02T06:46:01.900" v="11902" actId="47"/>
        <pc:sldMkLst>
          <pc:docMk/>
          <pc:sldMk cId="2657971360" sldId="276"/>
        </pc:sldMkLst>
      </pc:sldChg>
      <pc:sldChg chg="add del modTransition">
        <pc:chgData name="Matt Lyle" userId="a96e7d453dd11193" providerId="LiveId" clId="{6B45D342-FFCD-4379-85F9-D349FB56C2A5}" dt="2024-11-02T06:46:02.372" v="11903" actId="47"/>
        <pc:sldMkLst>
          <pc:docMk/>
          <pc:sldMk cId="1025877194" sldId="277"/>
        </pc:sldMkLst>
      </pc:sldChg>
      <pc:sldChg chg="add del modTransition">
        <pc:chgData name="Matt Lyle" userId="a96e7d453dd11193" providerId="LiveId" clId="{6B45D342-FFCD-4379-85F9-D349FB56C2A5}" dt="2024-11-02T06:46:02.859" v="11904" actId="47"/>
        <pc:sldMkLst>
          <pc:docMk/>
          <pc:sldMk cId="2442364922" sldId="278"/>
        </pc:sldMkLst>
      </pc:sldChg>
      <pc:sldChg chg="add del modTransition">
        <pc:chgData name="Matt Lyle" userId="a96e7d453dd11193" providerId="LiveId" clId="{6B45D342-FFCD-4379-85F9-D349FB56C2A5}" dt="2024-11-02T06:46:03.268" v="11905" actId="47"/>
        <pc:sldMkLst>
          <pc:docMk/>
          <pc:sldMk cId="431232049" sldId="279"/>
        </pc:sldMkLst>
      </pc:sldChg>
      <pc:sldChg chg="addSp delSp modSp new mod ord modTransition delAnim modAnim modNotesTx">
        <pc:chgData name="Matt Lyle" userId="a96e7d453dd11193" providerId="LiveId" clId="{6B45D342-FFCD-4379-85F9-D349FB56C2A5}" dt="2024-11-02T05:28:21.649" v="11711"/>
        <pc:sldMkLst>
          <pc:docMk/>
          <pc:sldMk cId="3888289119" sldId="280"/>
        </pc:sldMkLst>
        <pc:spChg chg="del">
          <ac:chgData name="Matt Lyle" userId="a96e7d453dd11193" providerId="LiveId" clId="{6B45D342-FFCD-4379-85F9-D349FB56C2A5}" dt="2024-10-30T14:08:57.889" v="2646" actId="478"/>
          <ac:spMkLst>
            <pc:docMk/>
            <pc:sldMk cId="3888289119" sldId="280"/>
            <ac:spMk id="2" creationId="{349C8F5B-62E0-D789-DA5C-456DE92F3088}"/>
          </ac:spMkLst>
        </pc:spChg>
        <pc:spChg chg="add del mod">
          <ac:chgData name="Matt Lyle" userId="a96e7d453dd11193" providerId="LiveId" clId="{6B45D342-FFCD-4379-85F9-D349FB56C2A5}" dt="2024-11-02T02:31:29.481" v="9999" actId="478"/>
          <ac:spMkLst>
            <pc:docMk/>
            <pc:sldMk cId="3888289119" sldId="280"/>
            <ac:spMk id="2" creationId="{CAC1601C-36C1-2B69-81DD-23BE56CA4568}"/>
          </ac:spMkLst>
        </pc:spChg>
        <pc:spChg chg="add mod">
          <ac:chgData name="Matt Lyle" userId="a96e7d453dd11193" providerId="LiveId" clId="{6B45D342-FFCD-4379-85F9-D349FB56C2A5}" dt="2024-11-02T02:31:38.435" v="10001" actId="1076"/>
          <ac:spMkLst>
            <pc:docMk/>
            <pc:sldMk cId="3888289119" sldId="280"/>
            <ac:spMk id="3" creationId="{F0027D7A-2769-EC9D-1904-A047C7DCD28D}"/>
          </ac:spMkLst>
        </pc:spChg>
        <pc:spChg chg="del">
          <ac:chgData name="Matt Lyle" userId="a96e7d453dd11193" providerId="LiveId" clId="{6B45D342-FFCD-4379-85F9-D349FB56C2A5}" dt="2024-10-30T14:08:57.889" v="2646" actId="478"/>
          <ac:spMkLst>
            <pc:docMk/>
            <pc:sldMk cId="3888289119" sldId="280"/>
            <ac:spMk id="3" creationId="{FB261FC8-30C3-27D2-C806-8C9071CE5268}"/>
          </ac:spMkLst>
        </pc:spChg>
        <pc:spChg chg="add mod">
          <ac:chgData name="Matt Lyle" userId="a96e7d453dd11193" providerId="LiveId" clId="{6B45D342-FFCD-4379-85F9-D349FB56C2A5}" dt="2024-10-31T06:07:53.920" v="5258" actId="20577"/>
          <ac:spMkLst>
            <pc:docMk/>
            <pc:sldMk cId="3888289119" sldId="280"/>
            <ac:spMk id="6" creationId="{CFCEAB23-1566-2673-7084-C5759E360085}"/>
          </ac:spMkLst>
        </pc:spChg>
        <pc:spChg chg="add mod">
          <ac:chgData name="Matt Lyle" userId="a96e7d453dd11193" providerId="LiveId" clId="{6B45D342-FFCD-4379-85F9-D349FB56C2A5}" dt="2024-10-31T06:07:49.317" v="5251" actId="1037"/>
          <ac:spMkLst>
            <pc:docMk/>
            <pc:sldMk cId="3888289119" sldId="280"/>
            <ac:spMk id="7" creationId="{57E86A13-D28B-25BA-32C7-E10511200EDA}"/>
          </ac:spMkLst>
        </pc:spChg>
        <pc:picChg chg="add mod modCrop">
          <ac:chgData name="Matt Lyle" userId="a96e7d453dd11193" providerId="LiveId" clId="{6B45D342-FFCD-4379-85F9-D349FB56C2A5}" dt="2024-11-01T12:41:26.556" v="7825" actId="1076"/>
          <ac:picMkLst>
            <pc:docMk/>
            <pc:sldMk cId="3888289119" sldId="280"/>
            <ac:picMk id="5" creationId="{E3F39390-D14D-7760-4985-89222F343841}"/>
          </ac:picMkLst>
        </pc:picChg>
      </pc:sldChg>
      <pc:sldChg chg="addSp delSp modSp new add del mod setBg modClrScheme chgLayout">
        <pc:chgData name="Matt Lyle" userId="a96e7d453dd11193" providerId="LiveId" clId="{6B45D342-FFCD-4379-85F9-D349FB56C2A5}" dt="2024-10-30T14:45:16.616" v="3029" actId="47"/>
        <pc:sldMkLst>
          <pc:docMk/>
          <pc:sldMk cId="3749322159" sldId="281"/>
        </pc:sldMkLst>
        <pc:spChg chg="del">
          <ac:chgData name="Matt Lyle" userId="a96e7d453dd11193" providerId="LiveId" clId="{6B45D342-FFCD-4379-85F9-D349FB56C2A5}" dt="2024-10-30T14:10:28" v="2660" actId="478"/>
          <ac:spMkLst>
            <pc:docMk/>
            <pc:sldMk cId="3749322159" sldId="281"/>
            <ac:spMk id="2" creationId="{4AB06182-E9A9-1336-2821-2743ED4D6F95}"/>
          </ac:spMkLst>
        </pc:spChg>
        <pc:spChg chg="del">
          <ac:chgData name="Matt Lyle" userId="a96e7d453dd11193" providerId="LiveId" clId="{6B45D342-FFCD-4379-85F9-D349FB56C2A5}" dt="2024-10-30T14:10:28" v="2660" actId="478"/>
          <ac:spMkLst>
            <pc:docMk/>
            <pc:sldMk cId="3749322159" sldId="281"/>
            <ac:spMk id="3" creationId="{50B08A24-130D-5EF7-38E0-E10EDCA01135}"/>
          </ac:spMkLst>
        </pc:spChg>
        <pc:spChg chg="add del mod">
          <ac:chgData name="Matt Lyle" userId="a96e7d453dd11193" providerId="LiveId" clId="{6B45D342-FFCD-4379-85F9-D349FB56C2A5}" dt="2024-10-30T14:35:26.581" v="2788" actId="26606"/>
          <ac:spMkLst>
            <pc:docMk/>
            <pc:sldMk cId="3749322159" sldId="281"/>
            <ac:spMk id="6" creationId="{3EA3EE5B-24BF-B4A1-F23D-E5523A00334D}"/>
          </ac:spMkLst>
        </pc:spChg>
        <pc:spChg chg="add del mod ord">
          <ac:chgData name="Matt Lyle" userId="a96e7d453dd11193" providerId="LiveId" clId="{6B45D342-FFCD-4379-85F9-D349FB56C2A5}" dt="2024-10-30T14:42:56.769" v="2966" actId="478"/>
          <ac:spMkLst>
            <pc:docMk/>
            <pc:sldMk cId="3749322159" sldId="281"/>
            <ac:spMk id="8" creationId="{AEC9F486-A6FC-B183-7038-C2AAF457D807}"/>
          </ac:spMkLst>
        </pc:spChg>
        <pc:spChg chg="add del mod ord">
          <ac:chgData name="Matt Lyle" userId="a96e7d453dd11193" providerId="LiveId" clId="{6B45D342-FFCD-4379-85F9-D349FB56C2A5}" dt="2024-10-30T14:38:46.191" v="2902" actId="21"/>
          <ac:spMkLst>
            <pc:docMk/>
            <pc:sldMk cId="3749322159" sldId="281"/>
            <ac:spMk id="9" creationId="{0A0E3FBC-E00D-BE40-7EB2-66C8B34E4CD2}"/>
          </ac:spMkLst>
        </pc:spChg>
        <pc:spChg chg="add del mod">
          <ac:chgData name="Matt Lyle" userId="a96e7d453dd11193" providerId="LiveId" clId="{6B45D342-FFCD-4379-85F9-D349FB56C2A5}" dt="2024-10-30T14:37:19.389" v="2862" actId="1036"/>
          <ac:spMkLst>
            <pc:docMk/>
            <pc:sldMk cId="3749322159" sldId="281"/>
            <ac:spMk id="10" creationId="{F13C74B1-5B17-4795-BED0-7140497B445A}"/>
          </ac:spMkLst>
        </pc:spChg>
        <pc:spChg chg="add mod">
          <ac:chgData name="Matt Lyle" userId="a96e7d453dd11193" providerId="LiveId" clId="{6B45D342-FFCD-4379-85F9-D349FB56C2A5}" dt="2024-10-30T14:37:19.389" v="2862" actId="1036"/>
          <ac:spMkLst>
            <pc:docMk/>
            <pc:sldMk cId="3749322159" sldId="281"/>
            <ac:spMk id="11" creationId="{D4974D33-8DC5-464E-8C6D-BE58F0669C17}"/>
          </ac:spMkLst>
        </pc:spChg>
        <pc:spChg chg="add del mod">
          <ac:chgData name="Matt Lyle" userId="a96e7d453dd11193" providerId="LiveId" clId="{6B45D342-FFCD-4379-85F9-D349FB56C2A5}" dt="2024-10-30T14:38:50.858" v="2903" actId="478"/>
          <ac:spMkLst>
            <pc:docMk/>
            <pc:sldMk cId="3749322159" sldId="281"/>
            <ac:spMk id="13" creationId="{EDB6A0A9-0CA8-1450-E090-EDCA46268823}"/>
          </ac:spMkLst>
        </pc:spChg>
        <pc:spChg chg="add del">
          <ac:chgData name="Matt Lyle" userId="a96e7d453dd11193" providerId="LiveId" clId="{6B45D342-FFCD-4379-85F9-D349FB56C2A5}" dt="2024-10-30T14:43:02.552" v="2967" actId="478"/>
          <ac:spMkLst>
            <pc:docMk/>
            <pc:sldMk cId="3749322159" sldId="281"/>
            <ac:spMk id="14" creationId="{F13C74B1-5B17-4795-BED0-7140497B445A}"/>
          </ac:spMkLst>
        </pc:spChg>
        <pc:spChg chg="add del">
          <ac:chgData name="Matt Lyle" userId="a96e7d453dd11193" providerId="LiveId" clId="{6B45D342-FFCD-4379-85F9-D349FB56C2A5}" dt="2024-10-30T14:37:20.080" v="2863" actId="21"/>
          <ac:spMkLst>
            <pc:docMk/>
            <pc:sldMk cId="3749322159" sldId="281"/>
            <ac:spMk id="16" creationId="{D4974D33-8DC5-464E-8C6D-BE58F0669C17}"/>
          </ac:spMkLst>
        </pc:spChg>
        <pc:picChg chg="add del mod ord modCrop">
          <ac:chgData name="Matt Lyle" userId="a96e7d453dd11193" providerId="LiveId" clId="{6B45D342-FFCD-4379-85F9-D349FB56C2A5}" dt="2024-10-30T14:38:17.054" v="2895" actId="478"/>
          <ac:picMkLst>
            <pc:docMk/>
            <pc:sldMk cId="3749322159" sldId="281"/>
            <ac:picMk id="4" creationId="{EE23A6C9-EFE4-A628-12B5-93A1BA0DD7A3}"/>
          </ac:picMkLst>
        </pc:picChg>
      </pc:sldChg>
      <pc:sldChg chg="addSp delSp modSp add del mod ord setBg delAnim modNotesTx">
        <pc:chgData name="Matt Lyle" userId="a96e7d453dd11193" providerId="LiveId" clId="{6B45D342-FFCD-4379-85F9-D349FB56C2A5}" dt="2024-10-30T15:20:26.507" v="3305" actId="47"/>
        <pc:sldMkLst>
          <pc:docMk/>
          <pc:sldMk cId="501878172" sldId="282"/>
        </pc:sldMkLst>
        <pc:spChg chg="add mod">
          <ac:chgData name="Matt Lyle" userId="a96e7d453dd11193" providerId="LiveId" clId="{6B45D342-FFCD-4379-85F9-D349FB56C2A5}" dt="2024-10-30T14:39:11.417" v="2908" actId="1076"/>
          <ac:spMkLst>
            <pc:docMk/>
            <pc:sldMk cId="501878172" sldId="282"/>
            <ac:spMk id="5" creationId="{0A0E3FBC-E00D-BE40-7EB2-66C8B34E4CD2}"/>
          </ac:spMkLst>
        </pc:spChg>
        <pc:spChg chg="add mod">
          <ac:chgData name="Matt Lyle" userId="a96e7d453dd11193" providerId="LiveId" clId="{6B45D342-FFCD-4379-85F9-D349FB56C2A5}" dt="2024-10-30T14:39:18.654" v="2910"/>
          <ac:spMkLst>
            <pc:docMk/>
            <pc:sldMk cId="501878172" sldId="282"/>
            <ac:spMk id="8" creationId="{E6393154-3802-CDB6-55A5-B684434C9E96}"/>
          </ac:spMkLst>
        </pc:spChg>
        <pc:spChg chg="del">
          <ac:chgData name="Matt Lyle" userId="a96e7d453dd11193" providerId="LiveId" clId="{6B45D342-FFCD-4379-85F9-D349FB56C2A5}" dt="2024-10-30T14:38:28.486" v="2899" actId="478"/>
          <ac:spMkLst>
            <pc:docMk/>
            <pc:sldMk cId="501878172" sldId="282"/>
            <ac:spMk id="14" creationId="{D6B40170-3208-9685-E7B0-993380546B45}"/>
          </ac:spMkLst>
        </pc:spChg>
        <pc:spChg chg="add mod">
          <ac:chgData name="Matt Lyle" userId="a96e7d453dd11193" providerId="LiveId" clId="{6B45D342-FFCD-4379-85F9-D349FB56C2A5}" dt="2024-10-30T14:40:51.685" v="2945" actId="1076"/>
          <ac:spMkLst>
            <pc:docMk/>
            <pc:sldMk cId="501878172" sldId="282"/>
            <ac:spMk id="16" creationId="{77942F47-6ED1-D96C-1255-2A4663D5DE65}"/>
          </ac:spMkLst>
        </pc:spChg>
        <pc:spChg chg="add mod">
          <ac:chgData name="Matt Lyle" userId="a96e7d453dd11193" providerId="LiveId" clId="{6B45D342-FFCD-4379-85F9-D349FB56C2A5}" dt="2024-10-30T15:19:20.002" v="3287" actId="403"/>
          <ac:spMkLst>
            <pc:docMk/>
            <pc:sldMk cId="501878172" sldId="282"/>
            <ac:spMk id="18" creationId="{2A3126D7-D78A-A5CE-BB3E-66666AE8339F}"/>
          </ac:spMkLst>
        </pc:spChg>
        <pc:spChg chg="add mod">
          <ac:chgData name="Matt Lyle" userId="a96e7d453dd11193" providerId="LiveId" clId="{6B45D342-FFCD-4379-85F9-D349FB56C2A5}" dt="2024-10-30T14:44:49.279" v="3026" actId="14100"/>
          <ac:spMkLst>
            <pc:docMk/>
            <pc:sldMk cId="501878172" sldId="282"/>
            <ac:spMk id="19" creationId="{451E9FC7-405F-3D77-BB8D-A695D3B90B39}"/>
          </ac:spMkLst>
        </pc:spChg>
        <pc:grpChg chg="del">
          <ac:chgData name="Matt Lyle" userId="a96e7d453dd11193" providerId="LiveId" clId="{6B45D342-FFCD-4379-85F9-D349FB56C2A5}" dt="2024-10-30T14:38:37.791" v="2901" actId="478"/>
          <ac:grpSpMkLst>
            <pc:docMk/>
            <pc:sldMk cId="501878172" sldId="282"/>
            <ac:grpSpMk id="2" creationId="{AE96E69F-8598-20C3-B95D-95F0EB841ED4}"/>
          </ac:grpSpMkLst>
        </pc:grpChg>
        <pc:picChg chg="del">
          <ac:chgData name="Matt Lyle" userId="a96e7d453dd11193" providerId="LiveId" clId="{6B45D342-FFCD-4379-85F9-D349FB56C2A5}" dt="2024-10-30T14:38:28.486" v="2899" actId="478"/>
          <ac:picMkLst>
            <pc:docMk/>
            <pc:sldMk cId="501878172" sldId="282"/>
            <ac:picMk id="6" creationId="{1AA5F1B5-EA49-B15A-6E30-A3A426EFE61B}"/>
          </ac:picMkLst>
        </pc:picChg>
        <pc:picChg chg="add mod modCrop">
          <ac:chgData name="Matt Lyle" userId="a96e7d453dd11193" providerId="LiveId" clId="{6B45D342-FFCD-4379-85F9-D349FB56C2A5}" dt="2024-10-30T14:42:46.593" v="2964" actId="1076"/>
          <ac:picMkLst>
            <pc:docMk/>
            <pc:sldMk cId="501878172" sldId="282"/>
            <ac:picMk id="15" creationId="{F6CDF9EA-5BD6-B216-4AE5-EE63A9C9AD3A}"/>
          </ac:picMkLst>
        </pc:picChg>
      </pc:sldChg>
      <pc:sldChg chg="add del modTransition">
        <pc:chgData name="Matt Lyle" userId="a96e7d453dd11193" providerId="LiveId" clId="{6B45D342-FFCD-4379-85F9-D349FB56C2A5}" dt="2024-11-02T06:46:04.307" v="11907" actId="47"/>
        <pc:sldMkLst>
          <pc:docMk/>
          <pc:sldMk cId="1068412238" sldId="283"/>
        </pc:sldMkLst>
      </pc:sldChg>
      <pc:sldChg chg="addSp delSp add del mod modTransition">
        <pc:chgData name="Matt Lyle" userId="a96e7d453dd11193" providerId="LiveId" clId="{6B45D342-FFCD-4379-85F9-D349FB56C2A5}" dt="2024-11-02T06:46:04.006" v="11906" actId="47"/>
        <pc:sldMkLst>
          <pc:docMk/>
          <pc:sldMk cId="4123408805" sldId="284"/>
        </pc:sldMkLst>
        <pc:spChg chg="add del">
          <ac:chgData name="Matt Lyle" userId="a96e7d453dd11193" providerId="LiveId" clId="{6B45D342-FFCD-4379-85F9-D349FB56C2A5}" dt="2024-11-02T05:29:29.556" v="11713" actId="22"/>
          <ac:spMkLst>
            <pc:docMk/>
            <pc:sldMk cId="4123408805" sldId="284"/>
            <ac:spMk id="3" creationId="{93F672F9-AA57-894D-F27B-FADC8B475E8C}"/>
          </ac:spMkLst>
        </pc:spChg>
      </pc:sldChg>
      <pc:sldChg chg="add del modTransition">
        <pc:chgData name="Matt Lyle" userId="a96e7d453dd11193" providerId="LiveId" clId="{6B45D342-FFCD-4379-85F9-D349FB56C2A5}" dt="2024-11-02T06:46:00.846" v="11899" actId="47"/>
        <pc:sldMkLst>
          <pc:docMk/>
          <pc:sldMk cId="558154534" sldId="285"/>
        </pc:sldMkLst>
      </pc:sldChg>
      <pc:sldChg chg="addSp delSp modSp add mod ord modTransition setBg delAnim modAnim">
        <pc:chgData name="Matt Lyle" userId="a96e7d453dd11193" providerId="LiveId" clId="{6B45D342-FFCD-4379-85F9-D349FB56C2A5}" dt="2024-11-02T01:40:11.326" v="9296"/>
        <pc:sldMkLst>
          <pc:docMk/>
          <pc:sldMk cId="2730632492" sldId="286"/>
        </pc:sldMkLst>
        <pc:spChg chg="add mod">
          <ac:chgData name="Matt Lyle" userId="a96e7d453dd11193" providerId="LiveId" clId="{6B45D342-FFCD-4379-85F9-D349FB56C2A5}" dt="2024-11-02T01:39:23.008" v="9291" actId="14100"/>
          <ac:spMkLst>
            <pc:docMk/>
            <pc:sldMk cId="2730632492" sldId="286"/>
            <ac:spMk id="2" creationId="{EFC5122A-E3C1-9374-C507-47F0E0A534AF}"/>
          </ac:spMkLst>
        </pc:spChg>
        <pc:spChg chg="add mod">
          <ac:chgData name="Matt Lyle" userId="a96e7d453dd11193" providerId="LiveId" clId="{6B45D342-FFCD-4379-85F9-D349FB56C2A5}" dt="2024-11-02T01:40:06.165" v="9295" actId="207"/>
          <ac:spMkLst>
            <pc:docMk/>
            <pc:sldMk cId="2730632492" sldId="286"/>
            <ac:spMk id="3" creationId="{2A4342A6-0BBA-4C46-FDE5-985348B8F0BB}"/>
          </ac:spMkLst>
        </pc:spChg>
        <pc:spChg chg="add del mod">
          <ac:chgData name="Matt Lyle" userId="a96e7d453dd11193" providerId="LiveId" clId="{6B45D342-FFCD-4379-85F9-D349FB56C2A5}" dt="2024-10-31T01:43:15.175" v="3330" actId="478"/>
          <ac:spMkLst>
            <pc:docMk/>
            <pc:sldMk cId="2730632492" sldId="286"/>
            <ac:spMk id="4" creationId="{383B2074-BAF0-6A52-F53F-2EEC9F2F59C5}"/>
          </ac:spMkLst>
        </pc:spChg>
        <pc:spChg chg="add del mod">
          <ac:chgData name="Matt Lyle" userId="a96e7d453dd11193" providerId="LiveId" clId="{6B45D342-FFCD-4379-85F9-D349FB56C2A5}" dt="2024-10-31T01:51:36.373" v="3585" actId="478"/>
          <ac:spMkLst>
            <pc:docMk/>
            <pc:sldMk cId="2730632492" sldId="286"/>
            <ac:spMk id="5" creationId="{9180BCE5-FAE1-2D2C-7425-476E8F182C15}"/>
          </ac:spMkLst>
        </pc:spChg>
        <pc:spChg chg="add del mod">
          <ac:chgData name="Matt Lyle" userId="a96e7d453dd11193" providerId="LiveId" clId="{6B45D342-FFCD-4379-85F9-D349FB56C2A5}" dt="2024-10-31T02:00:00.689" v="3723" actId="478"/>
          <ac:spMkLst>
            <pc:docMk/>
            <pc:sldMk cId="2730632492" sldId="286"/>
            <ac:spMk id="7" creationId="{ADEF977E-C7A1-DA21-65C1-78FDE6C756F9}"/>
          </ac:spMkLst>
        </pc:spChg>
        <pc:spChg chg="add mod topLvl">
          <ac:chgData name="Matt Lyle" userId="a96e7d453dd11193" providerId="LiveId" clId="{6B45D342-FFCD-4379-85F9-D349FB56C2A5}" dt="2024-10-31T02:22:12.042" v="3875" actId="1076"/>
          <ac:spMkLst>
            <pc:docMk/>
            <pc:sldMk cId="2730632492" sldId="286"/>
            <ac:spMk id="13" creationId="{E087EDF8-C2D4-68E3-1702-1173C4B8884F}"/>
          </ac:spMkLst>
        </pc:spChg>
        <pc:spChg chg="add mod">
          <ac:chgData name="Matt Lyle" userId="a96e7d453dd11193" providerId="LiveId" clId="{6B45D342-FFCD-4379-85F9-D349FB56C2A5}" dt="2024-10-31T02:33:14.326" v="3915" actId="121"/>
          <ac:spMkLst>
            <pc:docMk/>
            <pc:sldMk cId="2730632492" sldId="286"/>
            <ac:spMk id="16" creationId="{C37AD629-1064-68FB-A76F-3E6C881934D5}"/>
          </ac:spMkLst>
        </pc:spChg>
        <pc:grpChg chg="add del mod">
          <ac:chgData name="Matt Lyle" userId="a96e7d453dd11193" providerId="LiveId" clId="{6B45D342-FFCD-4379-85F9-D349FB56C2A5}" dt="2024-10-31T02:18:53.833" v="3816" actId="165"/>
          <ac:grpSpMkLst>
            <pc:docMk/>
            <pc:sldMk cId="2730632492" sldId="286"/>
            <ac:grpSpMk id="14" creationId="{DDD98D46-4730-1DA4-8255-C3799F151CCE}"/>
          </ac:grpSpMkLst>
        </pc:grpChg>
        <pc:picChg chg="add mod">
          <ac:chgData name="Matt Lyle" userId="a96e7d453dd11193" providerId="LiveId" clId="{6B45D342-FFCD-4379-85F9-D349FB56C2A5}" dt="2024-10-31T02:15:17.976" v="3771"/>
          <ac:picMkLst>
            <pc:docMk/>
            <pc:sldMk cId="2730632492" sldId="286"/>
            <ac:picMk id="9" creationId="{CB061E67-776D-99BD-1891-053DC2FF5E99}"/>
          </ac:picMkLst>
        </pc:picChg>
        <pc:picChg chg="add mod">
          <ac:chgData name="Matt Lyle" userId="a96e7d453dd11193" providerId="LiveId" clId="{6B45D342-FFCD-4379-85F9-D349FB56C2A5}" dt="2024-10-31T02:24:11.918" v="3899" actId="1038"/>
          <ac:picMkLst>
            <pc:docMk/>
            <pc:sldMk cId="2730632492" sldId="286"/>
            <ac:picMk id="11" creationId="{A3C79136-1562-DDA0-58EC-DC4B762761EC}"/>
          </ac:picMkLst>
        </pc:picChg>
        <pc:picChg chg="add mod topLvl modCrop">
          <ac:chgData name="Matt Lyle" userId="a96e7d453dd11193" providerId="LiveId" clId="{6B45D342-FFCD-4379-85F9-D349FB56C2A5}" dt="2024-10-31T02:22:34.812" v="3881" actId="1076"/>
          <ac:picMkLst>
            <pc:docMk/>
            <pc:sldMk cId="2730632492" sldId="286"/>
            <ac:picMk id="12" creationId="{188C42DB-3B31-FE17-62DC-4D862E72330B}"/>
          </ac:picMkLst>
        </pc:picChg>
        <pc:picChg chg="add mod modCrop">
          <ac:chgData name="Matt Lyle" userId="a96e7d453dd11193" providerId="LiveId" clId="{6B45D342-FFCD-4379-85F9-D349FB56C2A5}" dt="2024-10-31T02:22:17.365" v="3877" actId="1076"/>
          <ac:picMkLst>
            <pc:docMk/>
            <pc:sldMk cId="2730632492" sldId="286"/>
            <ac:picMk id="15" creationId="{ACA348BE-2C9F-378E-27B9-00C70968E809}"/>
          </ac:picMkLst>
        </pc:picChg>
      </pc:sldChg>
      <pc:sldChg chg="addSp modSp add mod modTransition">
        <pc:chgData name="Matt Lyle" userId="a96e7d453dd11193" providerId="LiveId" clId="{6B45D342-FFCD-4379-85F9-D349FB56C2A5}" dt="2024-11-01T03:26:43.508" v="6809" actId="207"/>
        <pc:sldMkLst>
          <pc:docMk/>
          <pc:sldMk cId="825735008" sldId="287"/>
        </pc:sldMkLst>
        <pc:spChg chg="add mod">
          <ac:chgData name="Matt Lyle" userId="a96e7d453dd11193" providerId="LiveId" clId="{6B45D342-FFCD-4379-85F9-D349FB56C2A5}" dt="2024-10-30T15:17:50.969" v="3246" actId="20577"/>
          <ac:spMkLst>
            <pc:docMk/>
            <pc:sldMk cId="825735008" sldId="287"/>
            <ac:spMk id="2" creationId="{7F6DE3ED-AAA1-5408-4A51-1E252C3818C2}"/>
          </ac:spMkLst>
        </pc:spChg>
        <pc:spChg chg="mod">
          <ac:chgData name="Matt Lyle" userId="a96e7d453dd11193" providerId="LiveId" clId="{6B45D342-FFCD-4379-85F9-D349FB56C2A5}" dt="2024-11-01T03:26:43.508" v="6809" actId="207"/>
          <ac:spMkLst>
            <pc:docMk/>
            <pc:sldMk cId="825735008" sldId="287"/>
            <ac:spMk id="3" creationId="{F1523704-DB59-A758-B833-388C00AEE0E8}"/>
          </ac:spMkLst>
        </pc:spChg>
      </pc:sldChg>
      <pc:sldChg chg="addSp modSp add mod modTransition">
        <pc:chgData name="Matt Lyle" userId="a96e7d453dd11193" providerId="LiveId" clId="{6B45D342-FFCD-4379-85F9-D349FB56C2A5}" dt="2024-11-01T12:27:47.445" v="7697" actId="20577"/>
        <pc:sldMkLst>
          <pc:docMk/>
          <pc:sldMk cId="3884884074" sldId="288"/>
        </pc:sldMkLst>
        <pc:spChg chg="add mod">
          <ac:chgData name="Matt Lyle" userId="a96e7d453dd11193" providerId="LiveId" clId="{6B45D342-FFCD-4379-85F9-D349FB56C2A5}" dt="2024-10-30T15:17:58.985" v="3254" actId="20577"/>
          <ac:spMkLst>
            <pc:docMk/>
            <pc:sldMk cId="3884884074" sldId="288"/>
            <ac:spMk id="2" creationId="{792AC27C-3FD8-4EE7-3940-3741B7FEF486}"/>
          </ac:spMkLst>
        </pc:spChg>
        <pc:spChg chg="mod">
          <ac:chgData name="Matt Lyle" userId="a96e7d453dd11193" providerId="LiveId" clId="{6B45D342-FFCD-4379-85F9-D349FB56C2A5}" dt="2024-11-01T12:27:22.603" v="7692" actId="20577"/>
          <ac:spMkLst>
            <pc:docMk/>
            <pc:sldMk cId="3884884074" sldId="288"/>
            <ac:spMk id="3" creationId="{533D4954-9900-D70B-5942-B168D430DA45}"/>
          </ac:spMkLst>
        </pc:spChg>
        <pc:spChg chg="add mod">
          <ac:chgData name="Matt Lyle" userId="a96e7d453dd11193" providerId="LiveId" clId="{6B45D342-FFCD-4379-85F9-D349FB56C2A5}" dt="2024-11-01T12:27:47.445" v="7697" actId="20577"/>
          <ac:spMkLst>
            <pc:docMk/>
            <pc:sldMk cId="3884884074" sldId="288"/>
            <ac:spMk id="4" creationId="{8F1FA937-C579-3B3B-9CB1-8D87250F658A}"/>
          </ac:spMkLst>
        </pc:spChg>
      </pc:sldChg>
      <pc:sldChg chg="addSp delSp modSp add mod modTransition delAnim modAnim">
        <pc:chgData name="Matt Lyle" userId="a96e7d453dd11193" providerId="LiveId" clId="{6B45D342-FFCD-4379-85F9-D349FB56C2A5}" dt="2024-11-02T03:46:07.991" v="11394" actId="1076"/>
        <pc:sldMkLst>
          <pc:docMk/>
          <pc:sldMk cId="2114858890" sldId="289"/>
        </pc:sldMkLst>
        <pc:spChg chg="add del mod">
          <ac:chgData name="Matt Lyle" userId="a96e7d453dd11193" providerId="LiveId" clId="{6B45D342-FFCD-4379-85F9-D349FB56C2A5}" dt="2024-10-31T05:42:55.508" v="4765" actId="20577"/>
          <ac:spMkLst>
            <pc:docMk/>
            <pc:sldMk cId="2114858890" sldId="289"/>
            <ac:spMk id="2" creationId="{97307DD4-29DC-60BC-F309-246A2997DCCB}"/>
          </ac:spMkLst>
        </pc:spChg>
        <pc:spChg chg="mod">
          <ac:chgData name="Matt Lyle" userId="a96e7d453dd11193" providerId="LiveId" clId="{6B45D342-FFCD-4379-85F9-D349FB56C2A5}" dt="2024-10-31T07:38:36.553" v="5724"/>
          <ac:spMkLst>
            <pc:docMk/>
            <pc:sldMk cId="2114858890" sldId="289"/>
            <ac:spMk id="3" creationId="{09B8388E-5355-2064-D7AB-C78365C416C0}"/>
          </ac:spMkLst>
        </pc:spChg>
        <pc:spChg chg="add mod">
          <ac:chgData name="Matt Lyle" userId="a96e7d453dd11193" providerId="LiveId" clId="{6B45D342-FFCD-4379-85F9-D349FB56C2A5}" dt="2024-11-01T14:59:40.329" v="8727"/>
          <ac:spMkLst>
            <pc:docMk/>
            <pc:sldMk cId="2114858890" sldId="289"/>
            <ac:spMk id="4" creationId="{94664A97-E7EF-6F1C-7056-2B98EEABEBB7}"/>
          </ac:spMkLst>
        </pc:spChg>
        <pc:spChg chg="add mod">
          <ac:chgData name="Matt Lyle" userId="a96e7d453dd11193" providerId="LiveId" clId="{6B45D342-FFCD-4379-85F9-D349FB56C2A5}" dt="2024-11-02T03:45:58.942" v="11393" actId="1076"/>
          <ac:spMkLst>
            <pc:docMk/>
            <pc:sldMk cId="2114858890" sldId="289"/>
            <ac:spMk id="5" creationId="{AA726555-EE72-31D0-EBE2-7CEEED82EE6F}"/>
          </ac:spMkLst>
        </pc:spChg>
        <pc:spChg chg="add del mod">
          <ac:chgData name="Matt Lyle" userId="a96e7d453dd11193" providerId="LiveId" clId="{6B45D342-FFCD-4379-85F9-D349FB56C2A5}" dt="2024-11-01T14:59:47.171" v="8730" actId="478"/>
          <ac:spMkLst>
            <pc:docMk/>
            <pc:sldMk cId="2114858890" sldId="289"/>
            <ac:spMk id="6" creationId="{705DE09E-F5F8-DF0E-6CD6-3A3515376E9F}"/>
          </ac:spMkLst>
        </pc:spChg>
        <pc:spChg chg="add mod">
          <ac:chgData name="Matt Lyle" userId="a96e7d453dd11193" providerId="LiveId" clId="{6B45D342-FFCD-4379-85F9-D349FB56C2A5}" dt="2024-11-02T03:46:07.991" v="11394" actId="1076"/>
          <ac:spMkLst>
            <pc:docMk/>
            <pc:sldMk cId="2114858890" sldId="289"/>
            <ac:spMk id="6" creationId="{D33637EB-0B49-0787-0B3D-4ECEBEED5E63}"/>
          </ac:spMkLst>
        </pc:spChg>
      </pc:sldChg>
      <pc:sldChg chg="modSp add del mod ord">
        <pc:chgData name="Matt Lyle" userId="a96e7d453dd11193" providerId="LiveId" clId="{6B45D342-FFCD-4379-85F9-D349FB56C2A5}" dt="2024-10-30T15:20:29.081" v="3306" actId="47"/>
        <pc:sldMkLst>
          <pc:docMk/>
          <pc:sldMk cId="2511346709" sldId="290"/>
        </pc:sldMkLst>
        <pc:spChg chg="mod">
          <ac:chgData name="Matt Lyle" userId="a96e7d453dd11193" providerId="LiveId" clId="{6B45D342-FFCD-4379-85F9-D349FB56C2A5}" dt="2024-10-30T15:19:24.526" v="3288" actId="403"/>
          <ac:spMkLst>
            <pc:docMk/>
            <pc:sldMk cId="2511346709" sldId="290"/>
            <ac:spMk id="18" creationId="{CFAAD593-BC1F-CCD9-F863-53070049CA03}"/>
          </ac:spMkLst>
        </pc:spChg>
      </pc:sldChg>
      <pc:sldChg chg="modSp add del mod ord">
        <pc:chgData name="Matt Lyle" userId="a96e7d453dd11193" providerId="LiveId" clId="{6B45D342-FFCD-4379-85F9-D349FB56C2A5}" dt="2024-10-30T15:20:30.763" v="3307" actId="47"/>
        <pc:sldMkLst>
          <pc:docMk/>
          <pc:sldMk cId="1594850314" sldId="291"/>
        </pc:sldMkLst>
        <pc:spChg chg="mod">
          <ac:chgData name="Matt Lyle" userId="a96e7d453dd11193" providerId="LiveId" clId="{6B45D342-FFCD-4379-85F9-D349FB56C2A5}" dt="2024-10-30T15:19:31.623" v="3289" actId="403"/>
          <ac:spMkLst>
            <pc:docMk/>
            <pc:sldMk cId="1594850314" sldId="291"/>
            <ac:spMk id="18" creationId="{C84E7F1B-E53C-5BAF-5124-62054F5BDC0C}"/>
          </ac:spMkLst>
        </pc:spChg>
      </pc:sldChg>
      <pc:sldChg chg="addSp delSp modSp add del mod ord modTransition modClrScheme modAnim chgLayout">
        <pc:chgData name="Matt Lyle" userId="a96e7d453dd11193" providerId="LiveId" clId="{6B45D342-FFCD-4379-85F9-D349FB56C2A5}" dt="2024-11-01T12:21:32.531" v="7670" actId="47"/>
        <pc:sldMkLst>
          <pc:docMk/>
          <pc:sldMk cId="567824952" sldId="292"/>
        </pc:sldMkLst>
        <pc:spChg chg="add del mod">
          <ac:chgData name="Matt Lyle" userId="a96e7d453dd11193" providerId="LiveId" clId="{6B45D342-FFCD-4379-85F9-D349FB56C2A5}" dt="2024-11-01T12:20:39.158" v="7663" actId="478"/>
          <ac:spMkLst>
            <pc:docMk/>
            <pc:sldMk cId="567824952" sldId="292"/>
            <ac:spMk id="2" creationId="{F596836A-6755-4190-EAE9-F999A5461AE5}"/>
          </ac:spMkLst>
        </pc:spChg>
        <pc:spChg chg="add mod">
          <ac:chgData name="Matt Lyle" userId="a96e7d453dd11193" providerId="LiveId" clId="{6B45D342-FFCD-4379-85F9-D349FB56C2A5}" dt="2024-11-01T12:21:14.554" v="7669" actId="6549"/>
          <ac:spMkLst>
            <pc:docMk/>
            <pc:sldMk cId="567824952" sldId="292"/>
            <ac:spMk id="3" creationId="{40014E5E-F46F-6011-874A-D3F04C97963A}"/>
          </ac:spMkLst>
        </pc:spChg>
        <pc:spChg chg="del">
          <ac:chgData name="Matt Lyle" userId="a96e7d453dd11193" providerId="LiveId" clId="{6B45D342-FFCD-4379-85F9-D349FB56C2A5}" dt="2024-10-31T05:45:59.403" v="4800" actId="478"/>
          <ac:spMkLst>
            <pc:docMk/>
            <pc:sldMk cId="567824952" sldId="292"/>
            <ac:spMk id="5" creationId="{CF60EE22-3A66-CA33-A11E-42F064CA377C}"/>
          </ac:spMkLst>
        </pc:spChg>
        <pc:spChg chg="del mod">
          <ac:chgData name="Matt Lyle" userId="a96e7d453dd11193" providerId="LiveId" clId="{6B45D342-FFCD-4379-85F9-D349FB56C2A5}" dt="2024-10-31T05:44:43.665" v="4789" actId="478"/>
          <ac:spMkLst>
            <pc:docMk/>
            <pc:sldMk cId="567824952" sldId="292"/>
            <ac:spMk id="18" creationId="{FF0B2DBE-DFCE-473E-D7D2-E9066344B6E2}"/>
          </ac:spMkLst>
        </pc:spChg>
        <pc:spChg chg="del">
          <ac:chgData name="Matt Lyle" userId="a96e7d453dd11193" providerId="LiveId" clId="{6B45D342-FFCD-4379-85F9-D349FB56C2A5}" dt="2024-10-31T05:44:55.322" v="4790" actId="478"/>
          <ac:spMkLst>
            <pc:docMk/>
            <pc:sldMk cId="567824952" sldId="292"/>
            <ac:spMk id="19" creationId="{A45A8EEC-AD5E-BC87-7ADF-DDDEBE40F1B1}"/>
          </ac:spMkLst>
        </pc:spChg>
        <pc:picChg chg="del">
          <ac:chgData name="Matt Lyle" userId="a96e7d453dd11193" providerId="LiveId" clId="{6B45D342-FFCD-4379-85F9-D349FB56C2A5}" dt="2024-10-31T05:44:55.322" v="4790" actId="478"/>
          <ac:picMkLst>
            <pc:docMk/>
            <pc:sldMk cId="567824952" sldId="292"/>
            <ac:picMk id="15" creationId="{9E86EE49-B0A9-6FFE-28DF-5062226F82CB}"/>
          </ac:picMkLst>
        </pc:picChg>
      </pc:sldChg>
      <pc:sldChg chg="delSp modSp add mod modTransition modClrScheme chgLayout">
        <pc:chgData name="Matt Lyle" userId="a96e7d453dd11193" providerId="LiveId" clId="{6B45D342-FFCD-4379-85F9-D349FB56C2A5}" dt="2024-10-31T05:46:08.288" v="4802" actId="478"/>
        <pc:sldMkLst>
          <pc:docMk/>
          <pc:sldMk cId="4157342831" sldId="293"/>
        </pc:sldMkLst>
        <pc:spChg chg="del">
          <ac:chgData name="Matt Lyle" userId="a96e7d453dd11193" providerId="LiveId" clId="{6B45D342-FFCD-4379-85F9-D349FB56C2A5}" dt="2024-10-31T05:46:08.288" v="4802" actId="478"/>
          <ac:spMkLst>
            <pc:docMk/>
            <pc:sldMk cId="4157342831" sldId="293"/>
            <ac:spMk id="5" creationId="{E62CA8C8-15B2-9C61-BC0D-1113B573E959}"/>
          </ac:spMkLst>
        </pc:spChg>
        <pc:spChg chg="mod">
          <ac:chgData name="Matt Lyle" userId="a96e7d453dd11193" providerId="LiveId" clId="{6B45D342-FFCD-4379-85F9-D349FB56C2A5}" dt="2024-10-31T05:43:17.437" v="4771" actId="14100"/>
          <ac:spMkLst>
            <pc:docMk/>
            <pc:sldMk cId="4157342831" sldId="293"/>
            <ac:spMk id="18" creationId="{21F8E688-EA90-23E7-AB69-8D6778897FEF}"/>
          </ac:spMkLst>
        </pc:spChg>
        <pc:spChg chg="del">
          <ac:chgData name="Matt Lyle" userId="a96e7d453dd11193" providerId="LiveId" clId="{6B45D342-FFCD-4379-85F9-D349FB56C2A5}" dt="2024-10-31T05:44:14.107" v="4782" actId="478"/>
          <ac:spMkLst>
            <pc:docMk/>
            <pc:sldMk cId="4157342831" sldId="293"/>
            <ac:spMk id="19" creationId="{61D59BD5-B1E5-4E0A-2A20-37845E4E8D50}"/>
          </ac:spMkLst>
        </pc:spChg>
        <pc:picChg chg="del mod">
          <ac:chgData name="Matt Lyle" userId="a96e7d453dd11193" providerId="LiveId" clId="{6B45D342-FFCD-4379-85F9-D349FB56C2A5}" dt="2024-10-31T05:44:07.373" v="4781" actId="478"/>
          <ac:picMkLst>
            <pc:docMk/>
            <pc:sldMk cId="4157342831" sldId="293"/>
            <ac:picMk id="15" creationId="{57143E7F-576E-E651-59AA-4AD411F652AE}"/>
          </ac:picMkLst>
        </pc:picChg>
      </pc:sldChg>
      <pc:sldChg chg="addSp delSp modSp add mod ord modTransition modClrScheme chgLayout">
        <pc:chgData name="Matt Lyle" userId="a96e7d453dd11193" providerId="LiveId" clId="{6B45D342-FFCD-4379-85F9-D349FB56C2A5}" dt="2024-10-31T05:46:20.630" v="4806" actId="20577"/>
        <pc:sldMkLst>
          <pc:docMk/>
          <pc:sldMk cId="2945387082" sldId="294"/>
        </pc:sldMkLst>
        <pc:spChg chg="add mod">
          <ac:chgData name="Matt Lyle" userId="a96e7d453dd11193" providerId="LiveId" clId="{6B45D342-FFCD-4379-85F9-D349FB56C2A5}" dt="2024-10-31T05:46:20.630" v="4806" actId="20577"/>
          <ac:spMkLst>
            <pc:docMk/>
            <pc:sldMk cId="2945387082" sldId="294"/>
            <ac:spMk id="2" creationId="{E10ACD23-08CE-048F-8629-339A5A5ACD19}"/>
          </ac:spMkLst>
        </pc:spChg>
        <pc:spChg chg="del">
          <ac:chgData name="Matt Lyle" userId="a96e7d453dd11193" providerId="LiveId" clId="{6B45D342-FFCD-4379-85F9-D349FB56C2A5}" dt="2024-10-31T05:46:04.905" v="4801" actId="478"/>
          <ac:spMkLst>
            <pc:docMk/>
            <pc:sldMk cId="2945387082" sldId="294"/>
            <ac:spMk id="5" creationId="{7A11263A-7F04-4752-DF2D-6150505F4C7A}"/>
          </ac:spMkLst>
        </pc:spChg>
        <pc:spChg chg="add del mod">
          <ac:chgData name="Matt Lyle" userId="a96e7d453dd11193" providerId="LiveId" clId="{6B45D342-FFCD-4379-85F9-D349FB56C2A5}" dt="2024-10-31T05:46:13.524" v="4803" actId="478"/>
          <ac:spMkLst>
            <pc:docMk/>
            <pc:sldMk cId="2945387082" sldId="294"/>
            <ac:spMk id="18" creationId="{E8BEA9C4-D052-254B-B1D7-998727A36960}"/>
          </ac:spMkLst>
        </pc:spChg>
        <pc:spChg chg="del">
          <ac:chgData name="Matt Lyle" userId="a96e7d453dd11193" providerId="LiveId" clId="{6B45D342-FFCD-4379-85F9-D349FB56C2A5}" dt="2024-10-31T05:44:35.415" v="4787" actId="478"/>
          <ac:spMkLst>
            <pc:docMk/>
            <pc:sldMk cId="2945387082" sldId="294"/>
            <ac:spMk id="19" creationId="{80412C4A-BB34-7219-CE8D-090A954B0647}"/>
          </ac:spMkLst>
        </pc:spChg>
        <pc:picChg chg="del">
          <ac:chgData name="Matt Lyle" userId="a96e7d453dd11193" providerId="LiveId" clId="{6B45D342-FFCD-4379-85F9-D349FB56C2A5}" dt="2024-10-31T05:44:30.487" v="4786" actId="478"/>
          <ac:picMkLst>
            <pc:docMk/>
            <pc:sldMk cId="2945387082" sldId="294"/>
            <ac:picMk id="15" creationId="{7F9A297A-30D2-FF57-163A-52F507456787}"/>
          </ac:picMkLst>
        </pc:picChg>
      </pc:sldChg>
      <pc:sldChg chg="addSp delSp modSp add mod ord modClrScheme chgLayout">
        <pc:chgData name="Matt Lyle" userId="a96e7d453dd11193" providerId="LiveId" clId="{6B45D342-FFCD-4379-85F9-D349FB56C2A5}" dt="2024-10-31T06:19:52.852" v="5389" actId="14861"/>
        <pc:sldMkLst>
          <pc:docMk/>
          <pc:sldMk cId="1340785057" sldId="295"/>
        </pc:sldMkLst>
        <pc:spChg chg="add mod">
          <ac:chgData name="Matt Lyle" userId="a96e7d453dd11193" providerId="LiveId" clId="{6B45D342-FFCD-4379-85F9-D349FB56C2A5}" dt="2024-10-31T05:45:27.407" v="4797"/>
          <ac:spMkLst>
            <pc:docMk/>
            <pc:sldMk cId="1340785057" sldId="295"/>
            <ac:spMk id="2" creationId="{42E815FC-CAA4-D091-D275-0B31E60A8029}"/>
          </ac:spMkLst>
        </pc:spChg>
        <pc:spChg chg="add mod">
          <ac:chgData name="Matt Lyle" userId="a96e7d453dd11193" providerId="LiveId" clId="{6B45D342-FFCD-4379-85F9-D349FB56C2A5}" dt="2024-10-31T05:46:56.312" v="4862" actId="207"/>
          <ac:spMkLst>
            <pc:docMk/>
            <pc:sldMk cId="1340785057" sldId="295"/>
            <ac:spMk id="3" creationId="{93DAF959-7468-8207-0061-3142903D3377}"/>
          </ac:spMkLst>
        </pc:spChg>
        <pc:spChg chg="del">
          <ac:chgData name="Matt Lyle" userId="a96e7d453dd11193" providerId="LiveId" clId="{6B45D342-FFCD-4379-85F9-D349FB56C2A5}" dt="2024-10-31T05:45:23.668" v="4795" actId="21"/>
          <ac:spMkLst>
            <pc:docMk/>
            <pc:sldMk cId="1340785057" sldId="295"/>
            <ac:spMk id="5" creationId="{42E815FC-CAA4-D091-D275-0B31E60A8029}"/>
          </ac:spMkLst>
        </pc:spChg>
        <pc:spChg chg="add mod ord">
          <ac:chgData name="Matt Lyle" userId="a96e7d453dd11193" providerId="LiveId" clId="{6B45D342-FFCD-4379-85F9-D349FB56C2A5}" dt="2024-10-31T06:17:43.941" v="5327" actId="167"/>
          <ac:spMkLst>
            <pc:docMk/>
            <pc:sldMk cId="1340785057" sldId="295"/>
            <ac:spMk id="6" creationId="{FFFF8195-8649-C749-E38A-B8CA4F3046C1}"/>
          </ac:spMkLst>
        </pc:spChg>
        <pc:spChg chg="del mod">
          <ac:chgData name="Matt Lyle" userId="a96e7d453dd11193" providerId="LiveId" clId="{6B45D342-FFCD-4379-85F9-D349FB56C2A5}" dt="2024-10-31T05:45:14.420" v="4792" actId="478"/>
          <ac:spMkLst>
            <pc:docMk/>
            <pc:sldMk cId="1340785057" sldId="295"/>
            <ac:spMk id="18" creationId="{C644050E-6DD5-90B5-827B-06D9F1F862E6}"/>
          </ac:spMkLst>
        </pc:spChg>
        <pc:spChg chg="del">
          <ac:chgData name="Matt Lyle" userId="a96e7d453dd11193" providerId="LiveId" clId="{6B45D342-FFCD-4379-85F9-D349FB56C2A5}" dt="2024-10-31T05:45:20.140" v="4794" actId="478"/>
          <ac:spMkLst>
            <pc:docMk/>
            <pc:sldMk cId="1340785057" sldId="295"/>
            <ac:spMk id="19" creationId="{B01E425F-D7D4-B59D-74E6-B66D4EA77D07}"/>
          </ac:spMkLst>
        </pc:spChg>
        <pc:picChg chg="add del mod modCrop">
          <ac:chgData name="Matt Lyle" userId="a96e7d453dd11193" providerId="LiveId" clId="{6B45D342-FFCD-4379-85F9-D349FB56C2A5}" dt="2024-10-31T06:19:46.992" v="5386" actId="478"/>
          <ac:picMkLst>
            <pc:docMk/>
            <pc:sldMk cId="1340785057" sldId="295"/>
            <ac:picMk id="4" creationId="{C62ED200-9783-9C65-2363-0E760588276A}"/>
          </ac:picMkLst>
        </pc:picChg>
        <pc:picChg chg="add del mod modCrop">
          <ac:chgData name="Matt Lyle" userId="a96e7d453dd11193" providerId="LiveId" clId="{6B45D342-FFCD-4379-85F9-D349FB56C2A5}" dt="2024-10-31T06:19:45.837" v="5385" actId="21"/>
          <ac:picMkLst>
            <pc:docMk/>
            <pc:sldMk cId="1340785057" sldId="295"/>
            <ac:picMk id="7" creationId="{1B36FF73-419F-A1CD-8C53-1893EE05718F}"/>
          </ac:picMkLst>
        </pc:picChg>
        <pc:picChg chg="add mod">
          <ac:chgData name="Matt Lyle" userId="a96e7d453dd11193" providerId="LiveId" clId="{6B45D342-FFCD-4379-85F9-D349FB56C2A5}" dt="2024-10-31T06:19:52.852" v="5389" actId="14861"/>
          <ac:picMkLst>
            <pc:docMk/>
            <pc:sldMk cId="1340785057" sldId="295"/>
            <ac:picMk id="8" creationId="{1B36FF73-419F-A1CD-8C53-1893EE05718F}"/>
          </ac:picMkLst>
        </pc:picChg>
        <pc:picChg chg="del">
          <ac:chgData name="Matt Lyle" userId="a96e7d453dd11193" providerId="LiveId" clId="{6B45D342-FFCD-4379-85F9-D349FB56C2A5}" dt="2024-10-31T05:45:15.646" v="4793" actId="478"/>
          <ac:picMkLst>
            <pc:docMk/>
            <pc:sldMk cId="1340785057" sldId="295"/>
            <ac:picMk id="15" creationId="{784987D4-DCE4-5D14-0BDB-911117E20A03}"/>
          </ac:picMkLst>
        </pc:picChg>
      </pc:sldChg>
      <pc:sldChg chg="addSp delSp modSp add mod modTransition">
        <pc:chgData name="Matt Lyle" userId="a96e7d453dd11193" providerId="LiveId" clId="{6B45D342-FFCD-4379-85F9-D349FB56C2A5}" dt="2024-10-31T08:24:06.409" v="6145" actId="21"/>
        <pc:sldMkLst>
          <pc:docMk/>
          <pc:sldMk cId="1005700397" sldId="296"/>
        </pc:sldMkLst>
        <pc:spChg chg="add del mod">
          <ac:chgData name="Matt Lyle" userId="a96e7d453dd11193" providerId="LiveId" clId="{6B45D342-FFCD-4379-85F9-D349FB56C2A5}" dt="2024-10-31T08:01:59.592" v="5792" actId="478"/>
          <ac:spMkLst>
            <pc:docMk/>
            <pc:sldMk cId="1005700397" sldId="296"/>
            <ac:spMk id="2" creationId="{4040EFC3-FF6C-664A-49CD-BC77339278EA}"/>
          </ac:spMkLst>
        </pc:spChg>
        <pc:spChg chg="mod">
          <ac:chgData name="Matt Lyle" userId="a96e7d453dd11193" providerId="LiveId" clId="{6B45D342-FFCD-4379-85F9-D349FB56C2A5}" dt="2024-10-31T08:00:03.841" v="5762" actId="207"/>
          <ac:spMkLst>
            <pc:docMk/>
            <pc:sldMk cId="1005700397" sldId="296"/>
            <ac:spMk id="3" creationId="{D590AFE2-056D-5572-297E-89A89A4C9D2A}"/>
          </ac:spMkLst>
        </pc:spChg>
        <pc:spChg chg="add mod">
          <ac:chgData name="Matt Lyle" userId="a96e7d453dd11193" providerId="LiveId" clId="{6B45D342-FFCD-4379-85F9-D349FB56C2A5}" dt="2024-10-31T08:02:09.982" v="5795" actId="403"/>
          <ac:spMkLst>
            <pc:docMk/>
            <pc:sldMk cId="1005700397" sldId="296"/>
            <ac:spMk id="6" creationId="{E459BCEF-A58D-64BD-4FC2-7D8D37338CF0}"/>
          </ac:spMkLst>
        </pc:spChg>
        <pc:spChg chg="add del mod">
          <ac:chgData name="Matt Lyle" userId="a96e7d453dd11193" providerId="LiveId" clId="{6B45D342-FFCD-4379-85F9-D349FB56C2A5}" dt="2024-10-31T08:24:06.409" v="6145" actId="21"/>
          <ac:spMkLst>
            <pc:docMk/>
            <pc:sldMk cId="1005700397" sldId="296"/>
            <ac:spMk id="7" creationId="{612BF0C2-ABB2-6C30-A177-6C48FBFE5A11}"/>
          </ac:spMkLst>
        </pc:spChg>
      </pc:sldChg>
      <pc:sldChg chg="add del modTransition">
        <pc:chgData name="Matt Lyle" userId="a96e7d453dd11193" providerId="LiveId" clId="{6B45D342-FFCD-4379-85F9-D349FB56C2A5}" dt="2024-10-31T06:23:23.712" v="5508" actId="47"/>
        <pc:sldMkLst>
          <pc:docMk/>
          <pc:sldMk cId="968907148" sldId="297"/>
        </pc:sldMkLst>
      </pc:sldChg>
      <pc:sldChg chg="addSp delSp add del mod modTransition">
        <pc:chgData name="Matt Lyle" userId="a96e7d453dd11193" providerId="LiveId" clId="{6B45D342-FFCD-4379-85F9-D349FB56C2A5}" dt="2024-10-31T08:10:22.661" v="5864" actId="47"/>
        <pc:sldMkLst>
          <pc:docMk/>
          <pc:sldMk cId="318648518" sldId="298"/>
        </pc:sldMkLst>
        <pc:spChg chg="add del">
          <ac:chgData name="Matt Lyle" userId="a96e7d453dd11193" providerId="LiveId" clId="{6B45D342-FFCD-4379-85F9-D349FB56C2A5}" dt="2024-10-31T01:59:09.260" v="3716" actId="22"/>
          <ac:spMkLst>
            <pc:docMk/>
            <pc:sldMk cId="318648518" sldId="298"/>
            <ac:spMk id="5" creationId="{FA7D1FED-A218-3130-0727-335E18396048}"/>
          </ac:spMkLst>
        </pc:spChg>
        <pc:spChg chg="add del">
          <ac:chgData name="Matt Lyle" userId="a96e7d453dd11193" providerId="LiveId" clId="{6B45D342-FFCD-4379-85F9-D349FB56C2A5}" dt="2024-10-31T01:59:24.700" v="3718" actId="22"/>
          <ac:spMkLst>
            <pc:docMk/>
            <pc:sldMk cId="318648518" sldId="298"/>
            <ac:spMk id="7" creationId="{8E8ABD2C-6CD5-6046-E935-BEC0B61A1092}"/>
          </ac:spMkLst>
        </pc:spChg>
        <pc:spChg chg="add del">
          <ac:chgData name="Matt Lyle" userId="a96e7d453dd11193" providerId="LiveId" clId="{6B45D342-FFCD-4379-85F9-D349FB56C2A5}" dt="2024-10-31T01:59:26.118" v="3720" actId="22"/>
          <ac:spMkLst>
            <pc:docMk/>
            <pc:sldMk cId="318648518" sldId="298"/>
            <ac:spMk id="9" creationId="{BBB8B476-33DA-7B52-A291-3511593120D1}"/>
          </ac:spMkLst>
        </pc:spChg>
      </pc:sldChg>
      <pc:sldChg chg="addSp delSp modSp add del mod modTransition modAnim">
        <pc:chgData name="Matt Lyle" userId="a96e7d453dd11193" providerId="LiveId" clId="{6B45D342-FFCD-4379-85F9-D349FB56C2A5}" dt="2024-11-01T11:59:59.535" v="7552"/>
        <pc:sldMkLst>
          <pc:docMk/>
          <pc:sldMk cId="765210531" sldId="299"/>
        </pc:sldMkLst>
        <pc:spChg chg="add mod">
          <ac:chgData name="Matt Lyle" userId="a96e7d453dd11193" providerId="LiveId" clId="{6B45D342-FFCD-4379-85F9-D349FB56C2A5}" dt="2024-10-31T04:31:13.950" v="4728" actId="20577"/>
          <ac:spMkLst>
            <pc:docMk/>
            <pc:sldMk cId="765210531" sldId="299"/>
            <ac:spMk id="2" creationId="{2945B2AC-A05B-C738-F4A7-12FFB33466D2}"/>
          </ac:spMkLst>
        </pc:spChg>
        <pc:spChg chg="mod">
          <ac:chgData name="Matt Lyle" userId="a96e7d453dd11193" providerId="LiveId" clId="{6B45D342-FFCD-4379-85F9-D349FB56C2A5}" dt="2024-11-01T11:45:00.390" v="7534" actId="20577"/>
          <ac:spMkLst>
            <pc:docMk/>
            <pc:sldMk cId="765210531" sldId="299"/>
            <ac:spMk id="3" creationId="{E01EABFC-298F-518C-53D9-9617851F9F72}"/>
          </ac:spMkLst>
        </pc:spChg>
        <pc:spChg chg="add mod">
          <ac:chgData name="Matt Lyle" userId="a96e7d453dd11193" providerId="LiveId" clId="{6B45D342-FFCD-4379-85F9-D349FB56C2A5}" dt="2024-10-31T06:24:53.586" v="5567"/>
          <ac:spMkLst>
            <pc:docMk/>
            <pc:sldMk cId="765210531" sldId="299"/>
            <ac:spMk id="4" creationId="{9C6503A6-5503-20DF-14A6-3977844AAD43}"/>
          </ac:spMkLst>
        </pc:spChg>
        <pc:spChg chg="del mod">
          <ac:chgData name="Matt Lyle" userId="a96e7d453dd11193" providerId="LiveId" clId="{6B45D342-FFCD-4379-85F9-D349FB56C2A5}" dt="2024-10-31T06:24:53.303" v="5566" actId="478"/>
          <ac:spMkLst>
            <pc:docMk/>
            <pc:sldMk cId="765210531" sldId="299"/>
            <ac:spMk id="5" creationId="{3F975BBA-8054-3F1C-FB52-DA488561340E}"/>
          </ac:spMkLst>
        </pc:spChg>
        <pc:spChg chg="add mod">
          <ac:chgData name="Matt Lyle" userId="a96e7d453dd11193" providerId="LiveId" clId="{6B45D342-FFCD-4379-85F9-D349FB56C2A5}" dt="2024-11-01T11:59:48.784" v="7550" actId="1076"/>
          <ac:spMkLst>
            <pc:docMk/>
            <pc:sldMk cId="765210531" sldId="299"/>
            <ac:spMk id="5" creationId="{44E4B980-9AA7-A24E-B8AC-13162E5C3DC2}"/>
          </ac:spMkLst>
        </pc:spChg>
      </pc:sldChg>
      <pc:sldChg chg="modSp add del mod">
        <pc:chgData name="Matt Lyle" userId="a96e7d453dd11193" providerId="LiveId" clId="{6B45D342-FFCD-4379-85F9-D349FB56C2A5}" dt="2024-10-31T02:00:08.795" v="3724" actId="47"/>
        <pc:sldMkLst>
          <pc:docMk/>
          <pc:sldMk cId="1083206025" sldId="300"/>
        </pc:sldMkLst>
        <pc:spChg chg="mod">
          <ac:chgData name="Matt Lyle" userId="a96e7d453dd11193" providerId="LiveId" clId="{6B45D342-FFCD-4379-85F9-D349FB56C2A5}" dt="2024-10-31T01:58:29.754" v="3713" actId="6549"/>
          <ac:spMkLst>
            <pc:docMk/>
            <pc:sldMk cId="1083206025" sldId="300"/>
            <ac:spMk id="7" creationId="{33840542-12F0-0A92-24BB-CA10D918CD40}"/>
          </ac:spMkLst>
        </pc:spChg>
      </pc:sldChg>
      <pc:sldChg chg="addSp delSp modSp add del mod ord modTransition modAnim">
        <pc:chgData name="Matt Lyle" userId="a96e7d453dd11193" providerId="LiveId" clId="{6B45D342-FFCD-4379-85F9-D349FB56C2A5}" dt="2024-11-01T11:44:30.217" v="7493" actId="47"/>
        <pc:sldMkLst>
          <pc:docMk/>
          <pc:sldMk cId="2927746927" sldId="301"/>
        </pc:sldMkLst>
        <pc:spChg chg="add mod">
          <ac:chgData name="Matt Lyle" userId="a96e7d453dd11193" providerId="LiveId" clId="{6B45D342-FFCD-4379-85F9-D349FB56C2A5}" dt="2024-10-31T08:06:34.010" v="5827"/>
          <ac:spMkLst>
            <pc:docMk/>
            <pc:sldMk cId="2927746927" sldId="301"/>
            <ac:spMk id="2" creationId="{7DD04C86-901F-38C9-EC2C-4F317FBA35D9}"/>
          </ac:spMkLst>
        </pc:spChg>
        <pc:spChg chg="del">
          <ac:chgData name="Matt Lyle" userId="a96e7d453dd11193" providerId="LiveId" clId="{6B45D342-FFCD-4379-85F9-D349FB56C2A5}" dt="2024-10-31T08:06:25.040" v="5826" actId="478"/>
          <ac:spMkLst>
            <pc:docMk/>
            <pc:sldMk cId="2927746927" sldId="301"/>
            <ac:spMk id="3" creationId="{872E616A-145B-D519-147A-E2A3ECD2E18F}"/>
          </ac:spMkLst>
        </pc:spChg>
        <pc:spChg chg="add mod">
          <ac:chgData name="Matt Lyle" userId="a96e7d453dd11193" providerId="LiveId" clId="{6B45D342-FFCD-4379-85F9-D349FB56C2A5}" dt="2024-10-31T08:07:47.535" v="5860"/>
          <ac:spMkLst>
            <pc:docMk/>
            <pc:sldMk cId="2927746927" sldId="301"/>
            <ac:spMk id="4" creationId="{A625D49E-162C-F451-8BB9-C42637285A23}"/>
          </ac:spMkLst>
        </pc:spChg>
        <pc:spChg chg="mod">
          <ac:chgData name="Matt Lyle" userId="a96e7d453dd11193" providerId="LiveId" clId="{6B45D342-FFCD-4379-85F9-D349FB56C2A5}" dt="2024-10-31T08:06:42.054" v="5844" actId="1035"/>
          <ac:spMkLst>
            <pc:docMk/>
            <pc:sldMk cId="2927746927" sldId="301"/>
            <ac:spMk id="7" creationId="{986A4F5B-930A-2A48-8702-8BE96ED6714A}"/>
          </ac:spMkLst>
        </pc:spChg>
      </pc:sldChg>
      <pc:sldChg chg="addSp delSp modSp add del mod ord modTransition">
        <pc:chgData name="Matt Lyle" userId="a96e7d453dd11193" providerId="LiveId" clId="{6B45D342-FFCD-4379-85F9-D349FB56C2A5}" dt="2024-11-01T11:44:32.850" v="7494" actId="47"/>
        <pc:sldMkLst>
          <pc:docMk/>
          <pc:sldMk cId="3243277868" sldId="302"/>
        </pc:sldMkLst>
        <pc:spChg chg="add del mod">
          <ac:chgData name="Matt Lyle" userId="a96e7d453dd11193" providerId="LiveId" clId="{6B45D342-FFCD-4379-85F9-D349FB56C2A5}" dt="2024-10-31T08:07:33.146" v="5859" actId="478"/>
          <ac:spMkLst>
            <pc:docMk/>
            <pc:sldMk cId="3243277868" sldId="302"/>
            <ac:spMk id="2" creationId="{43868129-2EE8-78CB-F4A6-EC972B445342}"/>
          </ac:spMkLst>
        </pc:spChg>
        <pc:spChg chg="del mod">
          <ac:chgData name="Matt Lyle" userId="a96e7d453dd11193" providerId="LiveId" clId="{6B45D342-FFCD-4379-85F9-D349FB56C2A5}" dt="2024-10-31T08:06:22.108" v="5825" actId="478"/>
          <ac:spMkLst>
            <pc:docMk/>
            <pc:sldMk cId="3243277868" sldId="302"/>
            <ac:spMk id="3" creationId="{E3A5FE75-1A11-42A2-1820-8538E44F931D}"/>
          </ac:spMkLst>
        </pc:spChg>
        <pc:spChg chg="add mod">
          <ac:chgData name="Matt Lyle" userId="a96e7d453dd11193" providerId="LiveId" clId="{6B45D342-FFCD-4379-85F9-D349FB56C2A5}" dt="2024-10-31T08:06:54.390" v="5857"/>
          <ac:spMkLst>
            <pc:docMk/>
            <pc:sldMk cId="3243277868" sldId="302"/>
            <ac:spMk id="4" creationId="{737B88DF-A09C-B78A-907C-E79B51723BDD}"/>
          </ac:spMkLst>
        </pc:spChg>
        <pc:spChg chg="add mod">
          <ac:chgData name="Matt Lyle" userId="a96e7d453dd11193" providerId="LiveId" clId="{6B45D342-FFCD-4379-85F9-D349FB56C2A5}" dt="2024-10-31T08:08:21.042" v="5862"/>
          <ac:spMkLst>
            <pc:docMk/>
            <pc:sldMk cId="3243277868" sldId="302"/>
            <ac:spMk id="5" creationId="{BFFC9C82-1328-A83F-B0B5-E2624E587DAC}"/>
          </ac:spMkLst>
        </pc:spChg>
        <pc:spChg chg="mod">
          <ac:chgData name="Matt Lyle" userId="a96e7d453dd11193" providerId="LiveId" clId="{6B45D342-FFCD-4379-85F9-D349FB56C2A5}" dt="2024-10-31T08:06:48.531" v="5855" actId="1036"/>
          <ac:spMkLst>
            <pc:docMk/>
            <pc:sldMk cId="3243277868" sldId="302"/>
            <ac:spMk id="7" creationId="{FE0985AD-7AA0-964B-7EB8-3338D4C0B8B4}"/>
          </ac:spMkLst>
        </pc:spChg>
      </pc:sldChg>
      <pc:sldChg chg="addSp delSp modSp add mod ord modTransition modAnim">
        <pc:chgData name="Matt Lyle" userId="a96e7d453dd11193" providerId="LiveId" clId="{6B45D342-FFCD-4379-85F9-D349FB56C2A5}" dt="2024-11-02T01:48:42.345" v="9317" actId="6549"/>
        <pc:sldMkLst>
          <pc:docMk/>
          <pc:sldMk cId="2616934772" sldId="303"/>
        </pc:sldMkLst>
        <pc:spChg chg="add mod">
          <ac:chgData name="Matt Lyle" userId="a96e7d453dd11193" providerId="LiveId" clId="{6B45D342-FFCD-4379-85F9-D349FB56C2A5}" dt="2024-11-01T12:00:56.872" v="7559" actId="1582"/>
          <ac:spMkLst>
            <pc:docMk/>
            <pc:sldMk cId="2616934772" sldId="303"/>
            <ac:spMk id="2" creationId="{198E57D7-C3A2-B809-2223-49411F43CC48}"/>
          </ac:spMkLst>
        </pc:spChg>
        <pc:spChg chg="del mod">
          <ac:chgData name="Matt Lyle" userId="a96e7d453dd11193" providerId="LiveId" clId="{6B45D342-FFCD-4379-85F9-D349FB56C2A5}" dt="2024-10-31T06:24:41.783" v="5529" actId="478"/>
          <ac:spMkLst>
            <pc:docMk/>
            <pc:sldMk cId="2616934772" sldId="303"/>
            <ac:spMk id="3" creationId="{ACF9026C-3A44-DE78-C66E-D63981049B65}"/>
          </ac:spMkLst>
        </pc:spChg>
        <pc:spChg chg="add del">
          <ac:chgData name="Matt Lyle" userId="a96e7d453dd11193" providerId="LiveId" clId="{6B45D342-FFCD-4379-85F9-D349FB56C2A5}" dt="2024-10-31T06:24:11.988" v="5517" actId="22"/>
          <ac:spMkLst>
            <pc:docMk/>
            <pc:sldMk cId="2616934772" sldId="303"/>
            <ac:spMk id="4" creationId="{E101CFB9-1380-D292-11E1-AF0E25836242}"/>
          </ac:spMkLst>
        </pc:spChg>
        <pc:spChg chg="mod">
          <ac:chgData name="Matt Lyle" userId="a96e7d453dd11193" providerId="LiveId" clId="{6B45D342-FFCD-4379-85F9-D349FB56C2A5}" dt="2024-10-31T06:24:49.188" v="5565" actId="1036"/>
          <ac:spMkLst>
            <pc:docMk/>
            <pc:sldMk cId="2616934772" sldId="303"/>
            <ac:spMk id="5" creationId="{768A7404-7E57-6C93-E563-72E13B2B89F8}"/>
          </ac:spMkLst>
        </pc:spChg>
        <pc:spChg chg="add mod">
          <ac:chgData name="Matt Lyle" userId="a96e7d453dd11193" providerId="LiveId" clId="{6B45D342-FFCD-4379-85F9-D349FB56C2A5}" dt="2024-11-02T01:48:42.345" v="9317" actId="6549"/>
          <ac:spMkLst>
            <pc:docMk/>
            <pc:sldMk cId="2616934772" sldId="303"/>
            <ac:spMk id="6" creationId="{E267AFD5-0B93-9C89-083C-2A7958D73A74}"/>
          </ac:spMkLst>
        </pc:spChg>
        <pc:spChg chg="add mod">
          <ac:chgData name="Matt Lyle" userId="a96e7d453dd11193" providerId="LiveId" clId="{6B45D342-FFCD-4379-85F9-D349FB56C2A5}" dt="2024-10-31T06:25:01.462" v="5568"/>
          <ac:spMkLst>
            <pc:docMk/>
            <pc:sldMk cId="2616934772" sldId="303"/>
            <ac:spMk id="7" creationId="{59354749-C0E1-2254-10BE-45F92AE9317F}"/>
          </ac:spMkLst>
        </pc:spChg>
      </pc:sldChg>
      <pc:sldChg chg="addSp delSp modSp add mod ord modTransition">
        <pc:chgData name="Matt Lyle" userId="a96e7d453dd11193" providerId="LiveId" clId="{6B45D342-FFCD-4379-85F9-D349FB56C2A5}" dt="2024-11-02T02:14:56.337" v="9953"/>
        <pc:sldMkLst>
          <pc:docMk/>
          <pc:sldMk cId="1814512620" sldId="304"/>
        </pc:sldMkLst>
        <pc:spChg chg="add del mod">
          <ac:chgData name="Matt Lyle" userId="a96e7d453dd11193" providerId="LiveId" clId="{6B45D342-FFCD-4379-85F9-D349FB56C2A5}" dt="2024-11-02T02:14:55.673" v="9952" actId="478"/>
          <ac:spMkLst>
            <pc:docMk/>
            <pc:sldMk cId="1814512620" sldId="304"/>
            <ac:spMk id="2" creationId="{C3A5CD7E-8388-7EF7-0132-D7D2A42A493F}"/>
          </ac:spMkLst>
        </pc:spChg>
        <pc:spChg chg="mod">
          <ac:chgData name="Matt Lyle" userId="a96e7d453dd11193" providerId="LiveId" clId="{6B45D342-FFCD-4379-85F9-D349FB56C2A5}" dt="2024-10-31T05:54:31.097" v="4998" actId="1076"/>
          <ac:spMkLst>
            <pc:docMk/>
            <pc:sldMk cId="1814512620" sldId="304"/>
            <ac:spMk id="3" creationId="{9E16B26B-1897-BCDE-D10B-26D9F3114B2B}"/>
          </ac:spMkLst>
        </pc:spChg>
        <pc:spChg chg="add mod">
          <ac:chgData name="Matt Lyle" userId="a96e7d453dd11193" providerId="LiveId" clId="{6B45D342-FFCD-4379-85F9-D349FB56C2A5}" dt="2024-11-02T02:14:56.337" v="9953"/>
          <ac:spMkLst>
            <pc:docMk/>
            <pc:sldMk cId="1814512620" sldId="304"/>
            <ac:spMk id="4" creationId="{6E7F4F3B-8B58-5B4A-177E-ADAA4568C144}"/>
          </ac:spMkLst>
        </pc:spChg>
        <pc:spChg chg="add mod">
          <ac:chgData name="Matt Lyle" userId="a96e7d453dd11193" providerId="LiveId" clId="{6B45D342-FFCD-4379-85F9-D349FB56C2A5}" dt="2024-11-02T02:14:56.337" v="9953"/>
          <ac:spMkLst>
            <pc:docMk/>
            <pc:sldMk cId="1814512620" sldId="304"/>
            <ac:spMk id="5" creationId="{F337C08A-7B71-749F-3387-6A3F52031D5F}"/>
          </ac:spMkLst>
        </pc:spChg>
        <pc:graphicFrameChg chg="modGraphic">
          <ac:chgData name="Matt Lyle" userId="a96e7d453dd11193" providerId="LiveId" clId="{6B45D342-FFCD-4379-85F9-D349FB56C2A5}" dt="2024-11-02T02:14:53.383" v="9951" actId="20577"/>
          <ac:graphicFrameMkLst>
            <pc:docMk/>
            <pc:sldMk cId="1814512620" sldId="304"/>
            <ac:graphicFrameMk id="13" creationId="{B87B2615-BD72-47E4-AEC8-C5D5D92820B5}"/>
          </ac:graphicFrameMkLst>
        </pc:graphicFrameChg>
      </pc:sldChg>
      <pc:sldChg chg="addSp delSp modSp new mod modTransition addAnim delAnim modAnim">
        <pc:chgData name="Matt Lyle" userId="a96e7d453dd11193" providerId="LiveId" clId="{6B45D342-FFCD-4379-85F9-D349FB56C2A5}" dt="2024-10-31T04:21:38.488" v="4459"/>
        <pc:sldMkLst>
          <pc:docMk/>
          <pc:sldMk cId="3971207522" sldId="305"/>
        </pc:sldMkLst>
        <pc:spChg chg="del">
          <ac:chgData name="Matt Lyle" userId="a96e7d453dd11193" providerId="LiveId" clId="{6B45D342-FFCD-4379-85F9-D349FB56C2A5}" dt="2024-10-31T02:24:45.050" v="3901" actId="478"/>
          <ac:spMkLst>
            <pc:docMk/>
            <pc:sldMk cId="3971207522" sldId="305"/>
            <ac:spMk id="2" creationId="{3A5F93DA-56EA-B619-5AC3-11FCABB10E5E}"/>
          </ac:spMkLst>
        </pc:spChg>
        <pc:spChg chg="del">
          <ac:chgData name="Matt Lyle" userId="a96e7d453dd11193" providerId="LiveId" clId="{6B45D342-FFCD-4379-85F9-D349FB56C2A5}" dt="2024-10-31T02:24:45.050" v="3901" actId="478"/>
          <ac:spMkLst>
            <pc:docMk/>
            <pc:sldMk cId="3971207522" sldId="305"/>
            <ac:spMk id="3" creationId="{1D9F0442-0749-66C2-D076-36AF21F66054}"/>
          </ac:spMkLst>
        </pc:spChg>
        <pc:spChg chg="add mod">
          <ac:chgData name="Matt Lyle" userId="a96e7d453dd11193" providerId="LiveId" clId="{6B45D342-FFCD-4379-85F9-D349FB56C2A5}" dt="2024-10-31T02:33:17.198" v="3916"/>
          <ac:spMkLst>
            <pc:docMk/>
            <pc:sldMk cId="3971207522" sldId="305"/>
            <ac:spMk id="4" creationId="{21D4368F-2007-8054-466A-759193FD03BA}"/>
          </ac:spMkLst>
        </pc:spChg>
        <pc:spChg chg="add mod">
          <ac:chgData name="Matt Lyle" userId="a96e7d453dd11193" providerId="LiveId" clId="{6B45D342-FFCD-4379-85F9-D349FB56C2A5}" dt="2024-10-31T02:33:24.607" v="3919" actId="20577"/>
          <ac:spMkLst>
            <pc:docMk/>
            <pc:sldMk cId="3971207522" sldId="305"/>
            <ac:spMk id="5" creationId="{F1E9C767-4BCB-9D2E-D8C3-CE4A48CD5C2F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16" creationId="{23B663CC-A033-0615-9F14-830BBDEA939C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17" creationId="{83850970-506D-4444-D6B7-276414BC66A4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18" creationId="{684D33E2-56AE-C5E6-EA44-869FB052F34D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19" creationId="{27997F66-714F-37E4-4370-1CFC6C9F20C1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0" creationId="{DA24CE08-5419-A2AF-99EF-D1A0F7400517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1" creationId="{11820182-5F75-A85F-2C68-A3F90DBF43BE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2" creationId="{E9B7933F-19A8-7492-96CD-90314D3E10D6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3" creationId="{A9452333-C661-08C6-3DC2-816D98407ECC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4" creationId="{E8B58456-FA85-1E26-5CF4-598C3AD52BF0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5" creationId="{48CCA273-571B-51AC-05C9-657205B680A6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6" creationId="{94BE2463-9D6A-CCFB-1724-4BD30D6D6D8C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7" creationId="{DBDEF169-502B-01DB-30FC-9B16A49DE01D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8" creationId="{85516855-3982-67DE-7206-707A15A17874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29" creationId="{4A82B50A-1C74-8C19-52D9-F6551552186D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0" creationId="{337E89B0-8DEC-9B11-80E2-5CAF83410409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1" creationId="{27563D36-F7C6-16D6-BBF1-4F0E06F93F7C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2" creationId="{80FE7CBF-FBA7-9439-CCB0-67545D120F9E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3" creationId="{4B8B083A-5B71-9A87-59D9-D43FA47EE68C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4" creationId="{46C997AE-91B3-A4B6-E8E9-CFD1CD41BCF3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5" creationId="{C1EE0A8B-CD7F-97B4-8893-BC960D76A9E4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6" creationId="{E7D3C6DE-0964-8B0C-CA69-D079B9BBD76F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7" creationId="{2BBF7AAE-5DD5-7E88-6500-F33A5A3775EA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8" creationId="{E9909BE3-8126-C950-7358-EB7448E11B6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39" creationId="{42AB8234-741E-FB78-CE2B-38A70B55A0C6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0" creationId="{D18158DE-8521-EFB5-F2C8-1AD535861384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1" creationId="{A8289B0D-7EC3-29C8-7ED2-3AB419A25E4A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2" creationId="{CAA19E46-7B29-2FFA-5568-C073147AF08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3" creationId="{1B5AA49C-30D0-6BA8-57B9-95C45DDF0D3F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4" creationId="{9CBD97BD-C106-CB58-F5A6-D21A52CB2BE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5" creationId="{83ABF136-B35A-E4AF-E88F-D66F98269A1A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6" creationId="{283E051F-586D-C5F0-5B16-682DA25BAE89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7" creationId="{81E72220-6554-2A20-DC44-A7198BAA2B9D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8" creationId="{CFD5DBD0-CF61-CF02-920A-6C34D83D4CD6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49" creationId="{C7BC1AD4-7B49-AE82-46C0-6E13A4BF49C3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0" creationId="{B988EEA7-345F-4B89-B399-0FDC336D16B1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1" creationId="{C4486855-BC54-F85A-E9E9-A78F32790A17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2" creationId="{F2008187-E60D-6535-9162-A1EAC7BB675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3" creationId="{E2DC65EB-BD5E-DA29-2292-04A1D8CE5BB4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4" creationId="{A0F75F94-E1B3-15E1-6590-D2E0D7E81E5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5" creationId="{9F8878EF-89B8-95E3-FDF9-5F35E314FCA1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6" creationId="{E28E10E4-2C4A-9D30-253C-3F3DB68F1EB7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7" creationId="{7DC5216B-976B-F4AE-2E99-7601B648AACA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8" creationId="{3C88D221-8FAE-D06A-F0A2-6C1108E1EC57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59" creationId="{FFAF6E3C-6E02-8096-49CA-C87309F7246A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0" creationId="{96FD75AD-8705-3308-48D3-7E7530295E21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1" creationId="{731FAC1A-A48C-2A02-3CE0-35D8F34E53AD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2" creationId="{82F967EA-E4BF-C723-1066-1AFF330AFA5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3" creationId="{826EC801-6653-988D-9F38-8D00E73BAF84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4" creationId="{8F5DE327-7992-621A-0589-57871CB14198}"/>
          </ac:spMkLst>
        </pc:spChg>
        <pc:spChg chg="add 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5" creationId="{89AC475B-BD9C-7100-190B-7131D30C53E7}"/>
          </ac:spMkLst>
        </pc:spChg>
        <pc:spChg chg="mod">
          <ac:chgData name="Matt Lyle" userId="a96e7d453dd11193" providerId="LiveId" clId="{6B45D342-FFCD-4379-85F9-D349FB56C2A5}" dt="2024-10-31T03:12:23.651" v="4014"/>
          <ac:spMkLst>
            <pc:docMk/>
            <pc:sldMk cId="3971207522" sldId="305"/>
            <ac:spMk id="68" creationId="{7862384B-EDAA-FA14-B762-35AC8437D268}"/>
          </ac:spMkLst>
        </pc:spChg>
        <pc:spChg chg="add del mod">
          <ac:chgData name="Matt Lyle" userId="a96e7d453dd11193" providerId="LiveId" clId="{6B45D342-FFCD-4379-85F9-D349FB56C2A5}" dt="2024-10-31T04:08:11.796" v="4265" actId="478"/>
          <ac:spMkLst>
            <pc:docMk/>
            <pc:sldMk cId="3971207522" sldId="305"/>
            <ac:spMk id="69" creationId="{43E433DB-C802-0487-627D-1C008E430D54}"/>
          </ac:spMkLst>
        </pc:spChg>
        <pc:spChg chg="add del mod">
          <ac:chgData name="Matt Lyle" userId="a96e7d453dd11193" providerId="LiveId" clId="{6B45D342-FFCD-4379-85F9-D349FB56C2A5}" dt="2024-10-31T03:16:29.708" v="4127" actId="478"/>
          <ac:spMkLst>
            <pc:docMk/>
            <pc:sldMk cId="3971207522" sldId="305"/>
            <ac:spMk id="70" creationId="{D8688E1E-FC57-D6B0-EE4F-4AF7940B883E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1" creationId="{26E3E524-67D3-C6DA-BF41-FF7A23CEF88E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2" creationId="{F2A174D0-C99A-8879-137E-33FFEB738F84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3" creationId="{384874A6-45AF-B0C6-FC06-EAD8378B3880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4" creationId="{48E3D2BF-9132-E1FF-A54B-86E0D2A0DA37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5" creationId="{6C3B84D4-A3AB-6235-93FF-84DEEDB238A6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6" creationId="{71CA01D2-A5CE-69DA-975C-B6B6950E8048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7" creationId="{DC7C55B5-8B3D-F8A7-88FC-13D60D2BB1B3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78" creationId="{56811D6C-7C02-CB6F-60C3-EAD2543305E2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79" creationId="{FFE8E817-BE6F-99EF-F492-F11AB09FBD25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0" creationId="{6C2E43C2-38FD-1013-1020-26B4E75B7C3D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1" creationId="{6D5C7EC2-188A-59D3-99C0-DA0DF040C14D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2" creationId="{7A65540D-8617-F6EB-F7AA-561DF3609AF5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3" creationId="{F5F627B1-242C-B4D6-C7D5-7A03DED23515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4" creationId="{937CCFD3-7437-CC60-6D88-623743B21D3F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5" creationId="{471B1E08-CE35-A4E0-3CB1-452AD6D8C47A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6" creationId="{4AACEBB7-6605-6E2F-A293-38886627D64C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7" creationId="{469BF393-F8EE-9032-2897-E9D4DC5F3D3C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8" creationId="{12DEAC7C-DADC-2FFC-1F68-2ED236E01347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89" creationId="{D5737D9C-5842-6EDB-CC16-5F7CDAD9E561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0" creationId="{8D1ECB02-C433-494C-629A-AE022A9A1642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1" creationId="{DC961346-D64A-F293-401B-E6BED59C3353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2" creationId="{3AF8A21D-8BA2-EB55-41E7-10BAC2B495C8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3" creationId="{D370F08D-8E6D-9744-467F-F8221AFD44A8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4" creationId="{E07A008D-BF97-D73C-9A6A-A72948B0BF2A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5" creationId="{F57279A4-A9A6-B0F1-069C-EEDB2AF889C4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6" creationId="{4D95B753-A380-928B-71AF-131574B4F833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7" creationId="{C20B27D5-9149-6E92-738A-FA156EC9C559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8" creationId="{444AC7CA-1D6E-696F-8D42-73EDB458CD0A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99" creationId="{FD77374F-26A9-48E7-B13A-FC7F97A0F129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100" creationId="{0AA58D44-B1DA-A6DD-3B3A-7A6CBEDED386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101" creationId="{2AC40BA5-6A93-0432-5093-417593AD00E7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102" creationId="{47755907-BA7E-EE72-F19A-61BA3152B447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103" creationId="{9BC972EB-2F8A-F338-0B05-0EC67020B141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104" creationId="{44DC338B-349F-A4A9-7F83-B4FE3D5E5A6E}"/>
          </ac:spMkLst>
        </pc:spChg>
        <pc:spChg chg="add del mod">
          <ac:chgData name="Matt Lyle" userId="a96e7d453dd11193" providerId="LiveId" clId="{6B45D342-FFCD-4379-85F9-D349FB56C2A5}" dt="2024-10-31T03:16:38.995" v="4129" actId="478"/>
          <ac:spMkLst>
            <pc:docMk/>
            <pc:sldMk cId="3971207522" sldId="305"/>
            <ac:spMk id="105" creationId="{58FE71E7-8F28-01B4-B2FA-64BBC0022E92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06" creationId="{F8EFB2E5-FD63-6679-BCD3-3B4ABCAA9224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07" creationId="{309C953D-FADA-92C8-DABD-CCA325886363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08" creationId="{3184DFF7-80FF-4A93-16FA-DA4C41791226}"/>
          </ac:spMkLst>
        </pc:spChg>
        <pc:spChg chg="add del mod">
          <ac:chgData name="Matt Lyle" userId="a96e7d453dd11193" providerId="LiveId" clId="{6B45D342-FFCD-4379-85F9-D349FB56C2A5}" dt="2024-10-31T03:15:12.846" v="4120" actId="478"/>
          <ac:spMkLst>
            <pc:docMk/>
            <pc:sldMk cId="3971207522" sldId="305"/>
            <ac:spMk id="109" creationId="{331E0747-D704-361D-483C-D20C96B11CA7}"/>
          </ac:spMkLst>
        </pc:spChg>
        <pc:spChg chg="add del mod">
          <ac:chgData name="Matt Lyle" userId="a96e7d453dd11193" providerId="LiveId" clId="{6B45D342-FFCD-4379-85F9-D349FB56C2A5}" dt="2024-10-31T03:16:57.461" v="4130" actId="478"/>
          <ac:spMkLst>
            <pc:docMk/>
            <pc:sldMk cId="3971207522" sldId="305"/>
            <ac:spMk id="110" creationId="{C0273AC2-669F-26CB-4AF7-1B6DD3D9F2A2}"/>
          </ac:spMkLst>
        </pc:spChg>
        <pc:spChg chg="add del mod">
          <ac:chgData name="Matt Lyle" userId="a96e7d453dd11193" providerId="LiveId" clId="{6B45D342-FFCD-4379-85F9-D349FB56C2A5}" dt="2024-10-31T03:17:00.763" v="4131" actId="478"/>
          <ac:spMkLst>
            <pc:docMk/>
            <pc:sldMk cId="3971207522" sldId="305"/>
            <ac:spMk id="111" creationId="{CDFAE6C0-2FA7-FF5E-26A8-775170B35119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12" creationId="{6CA3F52C-63F3-2035-52E3-E19EB7DF7433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13" creationId="{22264706-7B56-4F20-E94F-E22C3026B5DD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14" creationId="{3624F0A3-8277-369B-CDE0-C031FD127A38}"/>
          </ac:spMkLst>
        </pc:spChg>
        <pc:spChg chg="add del mod">
          <ac:chgData name="Matt Lyle" userId="a96e7d453dd11193" providerId="LiveId" clId="{6B45D342-FFCD-4379-85F9-D349FB56C2A5}" dt="2024-10-31T03:16:34.049" v="4128" actId="478"/>
          <ac:spMkLst>
            <pc:docMk/>
            <pc:sldMk cId="3971207522" sldId="305"/>
            <ac:spMk id="115" creationId="{4C7C0511-2F89-74A8-E3AA-49A4A0A5934D}"/>
          </ac:spMkLst>
        </pc:spChg>
        <pc:spChg chg="add del mod">
          <ac:chgData name="Matt Lyle" userId="a96e7d453dd11193" providerId="LiveId" clId="{6B45D342-FFCD-4379-85F9-D349FB56C2A5}" dt="2024-10-31T03:24:46.046" v="4162" actId="478"/>
          <ac:spMkLst>
            <pc:docMk/>
            <pc:sldMk cId="3971207522" sldId="305"/>
            <ac:spMk id="116" creationId="{5F67420B-C1DE-1844-F51C-92376D76E45F}"/>
          </ac:spMkLst>
        </pc:spChg>
        <pc:spChg chg="add del mod">
          <ac:chgData name="Matt Lyle" userId="a96e7d453dd11193" providerId="LiveId" clId="{6B45D342-FFCD-4379-85F9-D349FB56C2A5}" dt="2024-10-31T04:08:09.184" v="4264" actId="478"/>
          <ac:spMkLst>
            <pc:docMk/>
            <pc:sldMk cId="3971207522" sldId="305"/>
            <ac:spMk id="117" creationId="{601450B8-B958-C71B-748F-8C389C862939}"/>
          </ac:spMkLst>
        </pc:spChg>
        <pc:spChg chg="add del mod">
          <ac:chgData name="Matt Lyle" userId="a96e7d453dd11193" providerId="LiveId" clId="{6B45D342-FFCD-4379-85F9-D349FB56C2A5}" dt="2024-10-31T04:08:11.796" v="4265" actId="478"/>
          <ac:spMkLst>
            <pc:docMk/>
            <pc:sldMk cId="3971207522" sldId="305"/>
            <ac:spMk id="118" creationId="{4DA69546-716E-6044-0214-F1355C330629}"/>
          </ac:spMkLst>
        </pc:spChg>
        <pc:spChg chg="mod">
          <ac:chgData name="Matt Lyle" userId="a96e7d453dd11193" providerId="LiveId" clId="{6B45D342-FFCD-4379-85F9-D349FB56C2A5}" dt="2024-10-31T03:13:34.813" v="4023" actId="207"/>
          <ac:spMkLst>
            <pc:docMk/>
            <pc:sldMk cId="3971207522" sldId="305"/>
            <ac:spMk id="121" creationId="{3A25B811-620A-5343-BC1A-5F0751F6D597}"/>
          </ac:spMkLst>
        </pc:spChg>
        <pc:spChg chg="add del mod">
          <ac:chgData name="Matt Lyle" userId="a96e7d453dd11193" providerId="LiveId" clId="{6B45D342-FFCD-4379-85F9-D349FB56C2A5}" dt="2024-10-31T04:12:07.110" v="4320" actId="478"/>
          <ac:spMkLst>
            <pc:docMk/>
            <pc:sldMk cId="3971207522" sldId="305"/>
            <ac:spMk id="123" creationId="{0B615E1C-00F8-BD59-9BA2-0398D66ACCB8}"/>
          </ac:spMkLst>
        </pc:spChg>
        <pc:spChg chg="add del mod">
          <ac:chgData name="Matt Lyle" userId="a96e7d453dd11193" providerId="LiveId" clId="{6B45D342-FFCD-4379-85F9-D349FB56C2A5}" dt="2024-10-31T03:24:53.121" v="4165" actId="478"/>
          <ac:spMkLst>
            <pc:docMk/>
            <pc:sldMk cId="3971207522" sldId="305"/>
            <ac:spMk id="124" creationId="{7697E7FB-C5A8-EC7E-FF9E-EB0ED3A83B5E}"/>
          </ac:spMkLst>
        </pc:spChg>
        <pc:spChg chg="add del mod">
          <ac:chgData name="Matt Lyle" userId="a96e7d453dd11193" providerId="LiveId" clId="{6B45D342-FFCD-4379-85F9-D349FB56C2A5}" dt="2024-10-31T03:24:41.829" v="4161" actId="478"/>
          <ac:spMkLst>
            <pc:docMk/>
            <pc:sldMk cId="3971207522" sldId="305"/>
            <ac:spMk id="125" creationId="{FBB88B26-6E9B-DB53-7C34-1A5146B2190F}"/>
          </ac:spMkLst>
        </pc:spChg>
        <pc:spChg chg="add del mod">
          <ac:chgData name="Matt Lyle" userId="a96e7d453dd11193" providerId="LiveId" clId="{6B45D342-FFCD-4379-85F9-D349FB56C2A5}" dt="2024-10-31T04:08:11.796" v="4265" actId="478"/>
          <ac:spMkLst>
            <pc:docMk/>
            <pc:sldMk cId="3971207522" sldId="305"/>
            <ac:spMk id="126" creationId="{6230F9C5-E0D3-8390-F411-44475EEC68FC}"/>
          </ac:spMkLst>
        </pc:spChg>
        <pc:spChg chg="add del mod">
          <ac:chgData name="Matt Lyle" userId="a96e7d453dd11193" providerId="LiveId" clId="{6B45D342-FFCD-4379-85F9-D349FB56C2A5}" dt="2024-10-31T04:08:11.796" v="4265" actId="478"/>
          <ac:spMkLst>
            <pc:docMk/>
            <pc:sldMk cId="3971207522" sldId="305"/>
            <ac:spMk id="127" creationId="{20AC7F9F-2985-4A08-B567-6E4FF0637869}"/>
          </ac:spMkLst>
        </pc:spChg>
        <pc:spChg chg="add del mod">
          <ac:chgData name="Matt Lyle" userId="a96e7d453dd11193" providerId="LiveId" clId="{6B45D342-FFCD-4379-85F9-D349FB56C2A5}" dt="2024-10-31T03:29:41.882" v="4195" actId="478"/>
          <ac:spMkLst>
            <pc:docMk/>
            <pc:sldMk cId="3971207522" sldId="305"/>
            <ac:spMk id="128" creationId="{58734738-F292-C0CC-592E-E4A8623A7FCE}"/>
          </ac:spMkLst>
        </pc:spChg>
        <pc:spChg chg="add del mod">
          <ac:chgData name="Matt Lyle" userId="a96e7d453dd11193" providerId="LiveId" clId="{6B45D342-FFCD-4379-85F9-D349FB56C2A5}" dt="2024-10-31T03:29:41.882" v="4195" actId="478"/>
          <ac:spMkLst>
            <pc:docMk/>
            <pc:sldMk cId="3971207522" sldId="305"/>
            <ac:spMk id="129" creationId="{132AD297-F1FC-85D7-7A1E-98427973A919}"/>
          </ac:spMkLst>
        </pc:spChg>
        <pc:spChg chg="add del mod">
          <ac:chgData name="Matt Lyle" userId="a96e7d453dd11193" providerId="LiveId" clId="{6B45D342-FFCD-4379-85F9-D349FB56C2A5}" dt="2024-10-31T03:29:41.882" v="4195" actId="478"/>
          <ac:spMkLst>
            <pc:docMk/>
            <pc:sldMk cId="3971207522" sldId="305"/>
            <ac:spMk id="130" creationId="{F40B8873-586D-2C9A-CEE6-61DA84E898C7}"/>
          </ac:spMkLst>
        </pc:spChg>
        <pc:spChg chg="add del mod">
          <ac:chgData name="Matt Lyle" userId="a96e7d453dd11193" providerId="LiveId" clId="{6B45D342-FFCD-4379-85F9-D349FB56C2A5}" dt="2024-10-31T03:29:41.882" v="4195" actId="478"/>
          <ac:spMkLst>
            <pc:docMk/>
            <pc:sldMk cId="3971207522" sldId="305"/>
            <ac:spMk id="131" creationId="{3D2965A8-8824-7DB3-D9F4-A31C5BEADFB8}"/>
          </ac:spMkLst>
        </pc:spChg>
        <pc:spChg chg="add del mod">
          <ac:chgData name="Matt Lyle" userId="a96e7d453dd11193" providerId="LiveId" clId="{6B45D342-FFCD-4379-85F9-D349FB56C2A5}" dt="2024-10-31T04:08:11.796" v="4265" actId="478"/>
          <ac:spMkLst>
            <pc:docMk/>
            <pc:sldMk cId="3971207522" sldId="305"/>
            <ac:spMk id="132" creationId="{25A660C3-2605-07E1-E2B5-2D8941ADA1EB}"/>
          </ac:spMkLst>
        </pc:spChg>
        <pc:spChg chg="add del mod">
          <ac:chgData name="Matt Lyle" userId="a96e7d453dd11193" providerId="LiveId" clId="{6B45D342-FFCD-4379-85F9-D349FB56C2A5}" dt="2024-10-31T04:08:11.796" v="4265" actId="478"/>
          <ac:spMkLst>
            <pc:docMk/>
            <pc:sldMk cId="3971207522" sldId="305"/>
            <ac:spMk id="133" creationId="{FF220F88-CE7A-A8E3-F0C2-D6137E24E685}"/>
          </ac:spMkLst>
        </pc:spChg>
        <pc:spChg chg="add mod">
          <ac:chgData name="Matt Lyle" userId="a96e7d453dd11193" providerId="LiveId" clId="{6B45D342-FFCD-4379-85F9-D349FB56C2A5}" dt="2024-10-31T04:11:51.920" v="4319" actId="207"/>
          <ac:spMkLst>
            <pc:docMk/>
            <pc:sldMk cId="3971207522" sldId="305"/>
            <ac:spMk id="134" creationId="{B67E2CE1-162D-1E23-E911-9097C998DA20}"/>
          </ac:spMkLst>
        </pc:spChg>
        <pc:grpChg chg="add mod">
          <ac:chgData name="Matt Lyle" userId="a96e7d453dd11193" providerId="LiveId" clId="{6B45D342-FFCD-4379-85F9-D349FB56C2A5}" dt="2024-10-31T03:12:23.651" v="4014"/>
          <ac:grpSpMkLst>
            <pc:docMk/>
            <pc:sldMk cId="3971207522" sldId="305"/>
            <ac:grpSpMk id="66" creationId="{145ED284-98BD-2A33-04EA-0869271CF2CC}"/>
          </ac:grpSpMkLst>
        </pc:grpChg>
        <pc:grpChg chg="add del mod">
          <ac:chgData name="Matt Lyle" userId="a96e7d453dd11193" providerId="LiveId" clId="{6B45D342-FFCD-4379-85F9-D349FB56C2A5}" dt="2024-10-31T04:08:11.796" v="4265" actId="478"/>
          <ac:grpSpMkLst>
            <pc:docMk/>
            <pc:sldMk cId="3971207522" sldId="305"/>
            <ac:grpSpMk id="119" creationId="{923085E7-25C0-6A11-9CA8-F514C26F8728}"/>
          </ac:grpSpMkLst>
        </pc:grp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6" creationId="{34E91A99-E4ED-4255-F1D9-1C495CD828B6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7" creationId="{7F5C551F-DD98-D8E0-3576-179C0E7827EB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8" creationId="{3510ED08-B1CA-06F9-9491-33DBCCEB04FF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9" creationId="{F35ACFF0-CCA7-FD77-C586-220E7D1350EE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10" creationId="{80BB4FB0-7A07-0B1D-0689-C0D1E8055B48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11" creationId="{A9E2192D-E8C9-7106-977A-859DEA6F9D34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12" creationId="{7BDE247F-B5F7-B826-7D77-E5F1ED06F23C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13" creationId="{ACEA4D03-7B94-C248-4C0F-4CD332CC1B84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14" creationId="{BAC427D9-A3D5-666C-5B25-EEB5420C6F7B}"/>
          </ac:picMkLst>
        </pc:picChg>
        <pc:picChg chg="add del mod">
          <ac:chgData name="Matt Lyle" userId="a96e7d453dd11193" providerId="LiveId" clId="{6B45D342-FFCD-4379-85F9-D349FB56C2A5}" dt="2024-10-31T03:12:22.926" v="4013" actId="478"/>
          <ac:picMkLst>
            <pc:docMk/>
            <pc:sldMk cId="3971207522" sldId="305"/>
            <ac:picMk id="15" creationId="{CDD19E2A-289A-BFDD-1D50-C2939E96F6D4}"/>
          </ac:picMkLst>
        </pc:picChg>
        <pc:picChg chg="mod">
          <ac:chgData name="Matt Lyle" userId="a96e7d453dd11193" providerId="LiveId" clId="{6B45D342-FFCD-4379-85F9-D349FB56C2A5}" dt="2024-10-31T03:12:23.651" v="4014"/>
          <ac:picMkLst>
            <pc:docMk/>
            <pc:sldMk cId="3971207522" sldId="305"/>
            <ac:picMk id="67" creationId="{782703E0-8014-B059-2C1F-285FF53083AC}"/>
          </ac:picMkLst>
        </pc:picChg>
        <pc:picChg chg="mod">
          <ac:chgData name="Matt Lyle" userId="a96e7d453dd11193" providerId="LiveId" clId="{6B45D342-FFCD-4379-85F9-D349FB56C2A5}" dt="2024-10-31T03:12:59.526" v="4018" actId="207"/>
          <ac:picMkLst>
            <pc:docMk/>
            <pc:sldMk cId="3971207522" sldId="305"/>
            <ac:picMk id="120" creationId="{98712364-0AFA-2364-5FB4-3A2FC75A4CB3}"/>
          </ac:picMkLst>
        </pc:picChg>
      </pc:sldChg>
      <pc:sldChg chg="addSp delSp modSp add mod modTransition">
        <pc:chgData name="Matt Lyle" userId="a96e7d453dd11193" providerId="LiveId" clId="{6B45D342-FFCD-4379-85F9-D349FB56C2A5}" dt="2024-11-03T00:29:40.999" v="12111" actId="478"/>
        <pc:sldMkLst>
          <pc:docMk/>
          <pc:sldMk cId="3347812292" sldId="306"/>
        </pc:sldMkLst>
        <pc:spChg chg="add mod">
          <ac:chgData name="Matt Lyle" userId="a96e7d453dd11193" providerId="LiveId" clId="{6B45D342-FFCD-4379-85F9-D349FB56C2A5}" dt="2024-10-31T03:25:06.357" v="4169"/>
          <ac:spMkLst>
            <pc:docMk/>
            <pc:sldMk cId="3347812292" sldId="306"/>
            <ac:spMk id="2" creationId="{700D0BAC-6191-D76B-B185-0A7616D82A94}"/>
          </ac:spMkLst>
        </pc:spChg>
        <pc:spChg chg="add mod">
          <ac:chgData name="Matt Lyle" userId="a96e7d453dd11193" providerId="LiveId" clId="{6B45D342-FFCD-4379-85F9-D349FB56C2A5}" dt="2024-10-31T03:25:06.357" v="4169"/>
          <ac:spMkLst>
            <pc:docMk/>
            <pc:sldMk cId="3347812292" sldId="306"/>
            <ac:spMk id="3" creationId="{7B9FDBD1-9B9F-125D-FC2C-1ED427E152AB}"/>
          </ac:spMkLst>
        </pc:spChg>
        <pc:spChg chg="add mod">
          <ac:chgData name="Matt Lyle" userId="a96e7d453dd11193" providerId="LiveId" clId="{6B45D342-FFCD-4379-85F9-D349FB56C2A5}" dt="2024-10-31T03:25:06.357" v="4169"/>
          <ac:spMkLst>
            <pc:docMk/>
            <pc:sldMk cId="3347812292" sldId="306"/>
            <ac:spMk id="4" creationId="{EB2B2F29-C596-122C-A911-50D2689081BE}"/>
          </ac:spMkLst>
        </pc:spChg>
        <pc:spChg chg="add mod">
          <ac:chgData name="Matt Lyle" userId="a96e7d453dd11193" providerId="LiveId" clId="{6B45D342-FFCD-4379-85F9-D349FB56C2A5}" dt="2024-10-31T03:25:06.357" v="4169"/>
          <ac:spMkLst>
            <pc:docMk/>
            <pc:sldMk cId="3347812292" sldId="306"/>
            <ac:spMk id="6" creationId="{8A0B5BCB-8BED-A51D-B910-4323BE379611}"/>
          </ac:spMkLst>
        </pc:spChg>
        <pc:spChg chg="add mod">
          <ac:chgData name="Matt Lyle" userId="a96e7d453dd11193" providerId="LiveId" clId="{6B45D342-FFCD-4379-85F9-D349FB56C2A5}" dt="2024-10-31T03:25:06.357" v="4169"/>
          <ac:spMkLst>
            <pc:docMk/>
            <pc:sldMk cId="3347812292" sldId="306"/>
            <ac:spMk id="7" creationId="{C6105CEA-F7C8-DC42-76EA-EB3310E49F44}"/>
          </ac:spMkLst>
        </pc:spChg>
        <pc:spChg chg="add mod">
          <ac:chgData name="Matt Lyle" userId="a96e7d453dd11193" providerId="LiveId" clId="{6B45D342-FFCD-4379-85F9-D349FB56C2A5}" dt="2024-10-31T03:25:06.357" v="4169"/>
          <ac:spMkLst>
            <pc:docMk/>
            <pc:sldMk cId="3347812292" sldId="306"/>
            <ac:spMk id="8" creationId="{C4E0598C-E666-CC43-D35D-381B233F015E}"/>
          </ac:spMkLst>
        </pc:spChg>
        <pc:spChg chg="add mod">
          <ac:chgData name="Matt Lyle" userId="a96e7d453dd11193" providerId="LiveId" clId="{6B45D342-FFCD-4379-85F9-D349FB56C2A5}" dt="2024-10-31T03:29:14.833" v="4193" actId="14100"/>
          <ac:spMkLst>
            <pc:docMk/>
            <pc:sldMk cId="3347812292" sldId="306"/>
            <ac:spMk id="9" creationId="{1871CF2F-3029-C185-70A2-7CB813C231FA}"/>
          </ac:spMkLst>
        </pc:spChg>
        <pc:spChg chg="add mod">
          <ac:chgData name="Matt Lyle" userId="a96e7d453dd11193" providerId="LiveId" clId="{6B45D342-FFCD-4379-85F9-D349FB56C2A5}" dt="2024-10-31T04:18:43.657" v="4453"/>
          <ac:spMkLst>
            <pc:docMk/>
            <pc:sldMk cId="3347812292" sldId="306"/>
            <ac:spMk id="10" creationId="{A5758F20-390F-0C36-B6E1-FAD699A6846A}"/>
          </ac:spMkLst>
        </pc:spChg>
        <pc:spChg chg="add del mod">
          <ac:chgData name="Matt Lyle" userId="a96e7d453dd11193" providerId="LiveId" clId="{6B45D342-FFCD-4379-85F9-D349FB56C2A5}" dt="2024-11-03T00:29:38.245" v="12110" actId="478"/>
          <ac:spMkLst>
            <pc:docMk/>
            <pc:sldMk cId="3347812292" sldId="306"/>
            <ac:spMk id="11" creationId="{59C1CBFA-5E22-32AA-1540-BEC5BA365B54}"/>
          </ac:spMkLst>
        </pc:spChg>
        <pc:spChg chg="del mod">
          <ac:chgData name="Matt Lyle" userId="a96e7d453dd11193" providerId="LiveId" clId="{6B45D342-FFCD-4379-85F9-D349FB56C2A5}" dt="2024-10-31T04:18:43.209" v="4452" actId="478"/>
          <ac:spMkLst>
            <pc:docMk/>
            <pc:sldMk cId="3347812292" sldId="306"/>
            <ac:spMk id="70" creationId="{CE8018A1-3C21-4805-591C-8BAD746911A9}"/>
          </ac:spMkLst>
        </pc:spChg>
        <pc:spChg chg="del">
          <ac:chgData name="Matt Lyle" userId="a96e7d453dd11193" providerId="LiveId" clId="{6B45D342-FFCD-4379-85F9-D349FB56C2A5}" dt="2024-11-03T00:29:20.613" v="12108" actId="478"/>
          <ac:spMkLst>
            <pc:docMk/>
            <pc:sldMk cId="3347812292" sldId="306"/>
            <ac:spMk id="71" creationId="{1EA85AFB-0BCA-28B9-2C6E-D7C40A40EED1}"/>
          </ac:spMkLst>
        </pc:spChg>
        <pc:spChg chg="del">
          <ac:chgData name="Matt Lyle" userId="a96e7d453dd11193" providerId="LiveId" clId="{6B45D342-FFCD-4379-85F9-D349FB56C2A5}" dt="2024-11-01T12:07:34.597" v="7634" actId="478"/>
          <ac:spMkLst>
            <pc:docMk/>
            <pc:sldMk cId="3347812292" sldId="306"/>
            <ac:spMk id="72" creationId="{B525E3E9-0B55-F242-5285-2A31C920BE4D}"/>
          </ac:spMkLst>
        </pc:spChg>
        <pc:spChg chg="del mod">
          <ac:chgData name="Matt Lyle" userId="a96e7d453dd11193" providerId="LiveId" clId="{6B45D342-FFCD-4379-85F9-D349FB56C2A5}" dt="2024-11-03T00:29:24.692" v="12109" actId="478"/>
          <ac:spMkLst>
            <pc:docMk/>
            <pc:sldMk cId="3347812292" sldId="306"/>
            <ac:spMk id="73" creationId="{325751EB-B6AF-BB47-FC6F-5AFFB6DA103B}"/>
          </ac:spMkLst>
        </pc:spChg>
        <pc:spChg chg="mod">
          <ac:chgData name="Matt Lyle" userId="a96e7d453dd11193" providerId="LiveId" clId="{6B45D342-FFCD-4379-85F9-D349FB56C2A5}" dt="2024-11-03T00:28:03.908" v="12082" actId="20577"/>
          <ac:spMkLst>
            <pc:docMk/>
            <pc:sldMk cId="3347812292" sldId="306"/>
            <ac:spMk id="76" creationId="{5B949E9D-C689-2BB6-A011-F380D0BED38C}"/>
          </ac:spMkLst>
        </pc:spChg>
        <pc:spChg chg="del">
          <ac:chgData name="Matt Lyle" userId="a96e7d453dd11193" providerId="LiveId" clId="{6B45D342-FFCD-4379-85F9-D349FB56C2A5}" dt="2024-11-03T00:27:52.848" v="12079" actId="478"/>
          <ac:spMkLst>
            <pc:docMk/>
            <pc:sldMk cId="3347812292" sldId="306"/>
            <ac:spMk id="77" creationId="{EB188FF2-BFE2-7E77-65B7-00B672CF5B04}"/>
          </ac:spMkLst>
        </pc:spChg>
        <pc:spChg chg="del mod">
          <ac:chgData name="Matt Lyle" userId="a96e7d453dd11193" providerId="LiveId" clId="{6B45D342-FFCD-4379-85F9-D349FB56C2A5}" dt="2024-11-03T00:27:50.012" v="12078" actId="478"/>
          <ac:spMkLst>
            <pc:docMk/>
            <pc:sldMk cId="3347812292" sldId="306"/>
            <ac:spMk id="78" creationId="{C4272C04-53F6-75E2-E64A-8E140DADE643}"/>
          </ac:spMkLst>
        </pc:spChg>
        <pc:spChg chg="del">
          <ac:chgData name="Matt Lyle" userId="a96e7d453dd11193" providerId="LiveId" clId="{6B45D342-FFCD-4379-85F9-D349FB56C2A5}" dt="2024-11-01T12:07:29.136" v="7633" actId="478"/>
          <ac:spMkLst>
            <pc:docMk/>
            <pc:sldMk cId="3347812292" sldId="306"/>
            <ac:spMk id="111" creationId="{10669ECB-D07D-F63B-3371-AC696FD6750A}"/>
          </ac:spMkLst>
        </pc:spChg>
        <pc:spChg chg="del">
          <ac:chgData name="Matt Lyle" userId="a96e7d453dd11193" providerId="LiveId" clId="{6B45D342-FFCD-4379-85F9-D349FB56C2A5}" dt="2024-11-03T00:28:15.033" v="12083" actId="478"/>
          <ac:spMkLst>
            <pc:docMk/>
            <pc:sldMk cId="3347812292" sldId="306"/>
            <ac:spMk id="112" creationId="{AEEC7297-1C55-1F24-9668-3227097111E4}"/>
          </ac:spMkLst>
        </pc:spChg>
        <pc:spChg chg="del">
          <ac:chgData name="Matt Lyle" userId="a96e7d453dd11193" providerId="LiveId" clId="{6B45D342-FFCD-4379-85F9-D349FB56C2A5}" dt="2024-11-03T00:29:40.999" v="12111" actId="478"/>
          <ac:spMkLst>
            <pc:docMk/>
            <pc:sldMk cId="3347812292" sldId="306"/>
            <ac:spMk id="113" creationId="{BAF51687-2161-0442-1AFE-2E3AC3C61F53}"/>
          </ac:spMkLst>
        </pc:spChg>
        <pc:spChg chg="del mod">
          <ac:chgData name="Matt Lyle" userId="a96e7d453dd11193" providerId="LiveId" clId="{6B45D342-FFCD-4379-85F9-D349FB56C2A5}" dt="2024-11-03T00:28:39.615" v="12086" actId="478"/>
          <ac:spMkLst>
            <pc:docMk/>
            <pc:sldMk cId="3347812292" sldId="306"/>
            <ac:spMk id="114" creationId="{0AD61F63-FE5E-ABE6-EECD-7177919B0F5A}"/>
          </ac:spMkLst>
        </pc:spChg>
        <pc:spChg chg="del">
          <ac:chgData name="Matt Lyle" userId="a96e7d453dd11193" providerId="LiveId" clId="{6B45D342-FFCD-4379-85F9-D349FB56C2A5}" dt="2024-11-03T00:28:22.503" v="12084" actId="478"/>
          <ac:spMkLst>
            <pc:docMk/>
            <pc:sldMk cId="3347812292" sldId="306"/>
            <ac:spMk id="115" creationId="{1B85DC86-47D0-AC13-691B-E29C0C6B52F6}"/>
          </ac:spMkLst>
        </pc:spChg>
        <pc:spChg chg="del">
          <ac:chgData name="Matt Lyle" userId="a96e7d453dd11193" providerId="LiveId" clId="{6B45D342-FFCD-4379-85F9-D349FB56C2A5}" dt="2024-10-31T03:25:05.946" v="4168" actId="478"/>
          <ac:spMkLst>
            <pc:docMk/>
            <pc:sldMk cId="3347812292" sldId="306"/>
            <ac:spMk id="116" creationId="{2F49CFB3-968E-9840-51DC-515B932E53B3}"/>
          </ac:spMkLst>
        </pc:spChg>
      </pc:sldChg>
      <pc:sldChg chg="addSp delSp modSp add mod modTransition modAnim">
        <pc:chgData name="Matt Lyle" userId="a96e7d453dd11193" providerId="LiveId" clId="{6B45D342-FFCD-4379-85F9-D349FB56C2A5}" dt="2024-11-02T01:45:24.677" v="9304"/>
        <pc:sldMkLst>
          <pc:docMk/>
          <pc:sldMk cId="1877432783" sldId="307"/>
        </pc:sldMkLst>
        <pc:spChg chg="add mod">
          <ac:chgData name="Matt Lyle" userId="a96e7d453dd11193" providerId="LiveId" clId="{6B45D342-FFCD-4379-85F9-D349FB56C2A5}" dt="2024-10-31T04:18:13.963" v="4444" actId="1036"/>
          <ac:spMkLst>
            <pc:docMk/>
            <pc:sldMk cId="1877432783" sldId="307"/>
            <ac:spMk id="2" creationId="{FAB2FF0C-3DD2-0C7C-3A28-6ED62FC00A02}"/>
          </ac:spMkLst>
        </pc:spChg>
        <pc:spChg chg="add mod">
          <ac:chgData name="Matt Lyle" userId="a96e7d453dd11193" providerId="LiveId" clId="{6B45D342-FFCD-4379-85F9-D349FB56C2A5}" dt="2024-10-31T03:30:56.598" v="4198"/>
          <ac:spMkLst>
            <pc:docMk/>
            <pc:sldMk cId="1877432783" sldId="307"/>
            <ac:spMk id="3" creationId="{380B3138-35F7-9B9F-C999-27B5F868B4F6}"/>
          </ac:spMkLst>
        </pc:spChg>
        <pc:spChg chg="add del mod">
          <ac:chgData name="Matt Lyle" userId="a96e7d453dd11193" providerId="LiveId" clId="{6B45D342-FFCD-4379-85F9-D349FB56C2A5}" dt="2024-10-31T04:01:28.165" v="4240" actId="478"/>
          <ac:spMkLst>
            <pc:docMk/>
            <pc:sldMk cId="1877432783" sldId="307"/>
            <ac:spMk id="4" creationId="{463275E8-963A-48AC-B1FA-C2EA9D0403BB}"/>
          </ac:spMkLst>
        </pc:spChg>
        <pc:spChg chg="add del mod">
          <ac:chgData name="Matt Lyle" userId="a96e7d453dd11193" providerId="LiveId" clId="{6B45D342-FFCD-4379-85F9-D349FB56C2A5}" dt="2024-10-31T03:31:36.987" v="4229" actId="478"/>
          <ac:spMkLst>
            <pc:docMk/>
            <pc:sldMk cId="1877432783" sldId="307"/>
            <ac:spMk id="6" creationId="{1CE3ABFB-84B6-5A04-0335-447BF37D3C4E}"/>
          </ac:spMkLst>
        </pc:spChg>
        <pc:spChg chg="add mod">
          <ac:chgData name="Matt Lyle" userId="a96e7d453dd11193" providerId="LiveId" clId="{6B45D342-FFCD-4379-85F9-D349FB56C2A5}" dt="2024-10-31T04:18:27.776" v="4447" actId="1035"/>
          <ac:spMkLst>
            <pc:docMk/>
            <pc:sldMk cId="1877432783" sldId="307"/>
            <ac:spMk id="7" creationId="{4C956780-7346-989B-F5FB-560D15E2B62E}"/>
          </ac:spMkLst>
        </pc:spChg>
        <pc:spChg chg="add mod">
          <ac:chgData name="Matt Lyle" userId="a96e7d453dd11193" providerId="LiveId" clId="{6B45D342-FFCD-4379-85F9-D349FB56C2A5}" dt="2024-10-31T04:01:28.674" v="4241"/>
          <ac:spMkLst>
            <pc:docMk/>
            <pc:sldMk cId="1877432783" sldId="307"/>
            <ac:spMk id="8" creationId="{842D8060-FF82-0C42-F356-DF90485B5EDD}"/>
          </ac:spMkLst>
        </pc:spChg>
        <pc:spChg chg="add mod">
          <ac:chgData name="Matt Lyle" userId="a96e7d453dd11193" providerId="LiveId" clId="{6B45D342-FFCD-4379-85F9-D349FB56C2A5}" dt="2024-10-31T04:01:28.674" v="4241"/>
          <ac:spMkLst>
            <pc:docMk/>
            <pc:sldMk cId="1877432783" sldId="307"/>
            <ac:spMk id="9" creationId="{3E6ADAA6-D0C8-0F1B-6750-F6A6D7DAB4DE}"/>
          </ac:spMkLst>
        </pc:spChg>
        <pc:spChg chg="add mod">
          <ac:chgData name="Matt Lyle" userId="a96e7d453dd11193" providerId="LiveId" clId="{6B45D342-FFCD-4379-85F9-D349FB56C2A5}" dt="2024-10-31T04:01:28.674" v="4241"/>
          <ac:spMkLst>
            <pc:docMk/>
            <pc:sldMk cId="1877432783" sldId="307"/>
            <ac:spMk id="10" creationId="{8D97665C-E885-8604-51DE-C29D5BC5670D}"/>
          </ac:spMkLst>
        </pc:spChg>
        <pc:spChg chg="add mod">
          <ac:chgData name="Matt Lyle" userId="a96e7d453dd11193" providerId="LiveId" clId="{6B45D342-FFCD-4379-85F9-D349FB56C2A5}" dt="2024-10-31T04:01:28.674" v="4241"/>
          <ac:spMkLst>
            <pc:docMk/>
            <pc:sldMk cId="1877432783" sldId="307"/>
            <ac:spMk id="11" creationId="{E52D563A-EEF1-A34A-5E60-EEBC7C9A888F}"/>
          </ac:spMkLst>
        </pc:spChg>
        <pc:spChg chg="add mod">
          <ac:chgData name="Matt Lyle" userId="a96e7d453dd11193" providerId="LiveId" clId="{6B45D342-FFCD-4379-85F9-D349FB56C2A5}" dt="2024-10-31T04:01:49.336" v="4243"/>
          <ac:spMkLst>
            <pc:docMk/>
            <pc:sldMk cId="1877432783" sldId="307"/>
            <ac:spMk id="12" creationId="{18E44B8A-D672-15B2-38A7-B28FD6CC789D}"/>
          </ac:spMkLst>
        </pc:spChg>
        <pc:spChg chg="add mod">
          <ac:chgData name="Matt Lyle" userId="a96e7d453dd11193" providerId="LiveId" clId="{6B45D342-FFCD-4379-85F9-D349FB56C2A5}" dt="2024-10-31T04:01:49.336" v="4243"/>
          <ac:spMkLst>
            <pc:docMk/>
            <pc:sldMk cId="1877432783" sldId="307"/>
            <ac:spMk id="13" creationId="{B74FD6A8-A00F-A800-4543-9C4FD95889E1}"/>
          </ac:spMkLst>
        </pc:spChg>
        <pc:spChg chg="add mod">
          <ac:chgData name="Matt Lyle" userId="a96e7d453dd11193" providerId="LiveId" clId="{6B45D342-FFCD-4379-85F9-D349FB56C2A5}" dt="2024-10-31T04:01:49.336" v="4243"/>
          <ac:spMkLst>
            <pc:docMk/>
            <pc:sldMk cId="1877432783" sldId="307"/>
            <ac:spMk id="14" creationId="{1F54A008-9C12-AA6C-D7CF-7C4A18E1B8A6}"/>
          </ac:spMkLst>
        </pc:spChg>
        <pc:spChg chg="add mod">
          <ac:chgData name="Matt Lyle" userId="a96e7d453dd11193" providerId="LiveId" clId="{6B45D342-FFCD-4379-85F9-D349FB56C2A5}" dt="2024-10-31T04:01:49.336" v="4243"/>
          <ac:spMkLst>
            <pc:docMk/>
            <pc:sldMk cId="1877432783" sldId="307"/>
            <ac:spMk id="15" creationId="{55446226-5036-BE18-CCC7-ADCBE4DD29C1}"/>
          </ac:spMkLst>
        </pc:spChg>
        <pc:spChg chg="add mod">
          <ac:chgData name="Matt Lyle" userId="a96e7d453dd11193" providerId="LiveId" clId="{6B45D342-FFCD-4379-85F9-D349FB56C2A5}" dt="2024-10-31T04:01:49.336" v="4243"/>
          <ac:spMkLst>
            <pc:docMk/>
            <pc:sldMk cId="1877432783" sldId="307"/>
            <ac:spMk id="16" creationId="{3E01E17F-0C47-548A-2511-80634F5DE973}"/>
          </ac:spMkLst>
        </pc:spChg>
        <pc:spChg chg="add del mod">
          <ac:chgData name="Matt Lyle" userId="a96e7d453dd11193" providerId="LiveId" clId="{6B45D342-FFCD-4379-85F9-D349FB56C2A5}" dt="2024-10-31T04:15:36.654" v="4386" actId="22"/>
          <ac:spMkLst>
            <pc:docMk/>
            <pc:sldMk cId="1877432783" sldId="307"/>
            <ac:spMk id="18" creationId="{CB9AAFA8-D3AC-FBFF-852E-9950F046D1A6}"/>
          </ac:spMkLst>
        </pc:spChg>
        <pc:spChg chg="add del">
          <ac:chgData name="Matt Lyle" userId="a96e7d453dd11193" providerId="LiveId" clId="{6B45D342-FFCD-4379-85F9-D349FB56C2A5}" dt="2024-10-31T04:15:45.436" v="4388" actId="22"/>
          <ac:spMkLst>
            <pc:docMk/>
            <pc:sldMk cId="1877432783" sldId="307"/>
            <ac:spMk id="20" creationId="{5169013F-476A-85C7-8FA3-AE37F194A29A}"/>
          </ac:spMkLst>
        </pc:spChg>
        <pc:spChg chg="add mod">
          <ac:chgData name="Matt Lyle" userId="a96e7d453dd11193" providerId="LiveId" clId="{6B45D342-FFCD-4379-85F9-D349FB56C2A5}" dt="2024-11-02T01:44:58.288" v="9298" actId="20577"/>
          <ac:spMkLst>
            <pc:docMk/>
            <pc:sldMk cId="1877432783" sldId="307"/>
            <ac:spMk id="22" creationId="{86406ADE-F670-1846-46D1-8B8BB590614A}"/>
          </ac:spMkLst>
        </pc:spChg>
      </pc:sldChg>
      <pc:sldChg chg="addSp delSp modSp add mod modTransition modAnim">
        <pc:chgData name="Matt Lyle" userId="a96e7d453dd11193" providerId="LiveId" clId="{6B45D342-FFCD-4379-85F9-D349FB56C2A5}" dt="2024-10-31T04:21:34.046" v="4456"/>
        <pc:sldMkLst>
          <pc:docMk/>
          <pc:sldMk cId="2007601482" sldId="308"/>
        </pc:sldMkLst>
        <pc:spChg chg="add mod">
          <ac:chgData name="Matt Lyle" userId="a96e7d453dd11193" providerId="LiveId" clId="{6B45D342-FFCD-4379-85F9-D349FB56C2A5}" dt="2024-10-31T04:02:05.460" v="4246"/>
          <ac:spMkLst>
            <pc:docMk/>
            <pc:sldMk cId="2007601482" sldId="308"/>
            <ac:spMk id="4" creationId="{157EB98A-A9B7-D976-6DC5-3A1F4AE95939}"/>
          </ac:spMkLst>
        </pc:spChg>
        <pc:spChg chg="add mod">
          <ac:chgData name="Matt Lyle" userId="a96e7d453dd11193" providerId="LiveId" clId="{6B45D342-FFCD-4379-85F9-D349FB56C2A5}" dt="2024-10-31T04:02:05.460" v="4246"/>
          <ac:spMkLst>
            <pc:docMk/>
            <pc:sldMk cId="2007601482" sldId="308"/>
            <ac:spMk id="6" creationId="{E1A2820E-CB15-8963-A199-7FA837641403}"/>
          </ac:spMkLst>
        </pc:spChg>
        <pc:spChg chg="del">
          <ac:chgData name="Matt Lyle" userId="a96e7d453dd11193" providerId="LiveId" clId="{6B45D342-FFCD-4379-85F9-D349FB56C2A5}" dt="2024-10-31T04:18:35.322" v="4448" actId="478"/>
          <ac:spMkLst>
            <pc:docMk/>
            <pc:sldMk cId="2007601482" sldId="308"/>
            <ac:spMk id="7" creationId="{C934D98B-5985-A21E-2FD2-0AAFA9CBE636}"/>
          </ac:spMkLst>
        </pc:spChg>
        <pc:spChg chg="add mod">
          <ac:chgData name="Matt Lyle" userId="a96e7d453dd11193" providerId="LiveId" clId="{6B45D342-FFCD-4379-85F9-D349FB56C2A5}" dt="2024-10-31T04:02:05.460" v="4246"/>
          <ac:spMkLst>
            <pc:docMk/>
            <pc:sldMk cId="2007601482" sldId="308"/>
            <ac:spMk id="12" creationId="{17C7F999-7078-AEE1-10F8-EEE82E9EDF19}"/>
          </ac:spMkLst>
        </pc:spChg>
        <pc:spChg chg="add mod">
          <ac:chgData name="Matt Lyle" userId="a96e7d453dd11193" providerId="LiveId" clId="{6B45D342-FFCD-4379-85F9-D349FB56C2A5}" dt="2024-10-31T04:02:05.460" v="4246"/>
          <ac:spMkLst>
            <pc:docMk/>
            <pc:sldMk cId="2007601482" sldId="308"/>
            <ac:spMk id="13" creationId="{DE1A8F8B-E87E-CF73-69C2-50956CB81CE8}"/>
          </ac:spMkLst>
        </pc:spChg>
        <pc:spChg chg="add mod">
          <ac:chgData name="Matt Lyle" userId="a96e7d453dd11193" providerId="LiveId" clId="{6B45D342-FFCD-4379-85F9-D349FB56C2A5}" dt="2024-10-31T04:02:05.460" v="4246"/>
          <ac:spMkLst>
            <pc:docMk/>
            <pc:sldMk cId="2007601482" sldId="308"/>
            <ac:spMk id="14" creationId="{FA34501B-E384-59C4-4C18-6F2CA57A9DDF}"/>
          </ac:spMkLst>
        </pc:spChg>
        <pc:spChg chg="add mod">
          <ac:chgData name="Matt Lyle" userId="a96e7d453dd11193" providerId="LiveId" clId="{6B45D342-FFCD-4379-85F9-D349FB56C2A5}" dt="2024-10-31T04:03:52.685" v="4260"/>
          <ac:spMkLst>
            <pc:docMk/>
            <pc:sldMk cId="2007601482" sldId="308"/>
            <ac:spMk id="15" creationId="{DFF90E7C-4439-76D8-F199-C97546C1EAB8}"/>
          </ac:spMkLst>
        </pc:spChg>
        <pc:spChg chg="add del mod">
          <ac:chgData name="Matt Lyle" userId="a96e7d453dd11193" providerId="LiveId" clId="{6B45D342-FFCD-4379-85F9-D349FB56C2A5}" dt="2024-10-31T04:04:00.688" v="4261" actId="478"/>
          <ac:spMkLst>
            <pc:docMk/>
            <pc:sldMk cId="2007601482" sldId="308"/>
            <ac:spMk id="16" creationId="{78FD6688-1848-B061-484D-FE2946F4CE1A}"/>
          </ac:spMkLst>
        </pc:spChg>
        <pc:spChg chg="add mod">
          <ac:chgData name="Matt Lyle" userId="a96e7d453dd11193" providerId="LiveId" clId="{6B45D342-FFCD-4379-85F9-D349FB56C2A5}" dt="2024-10-31T04:18:35.874" v="4449"/>
          <ac:spMkLst>
            <pc:docMk/>
            <pc:sldMk cId="2007601482" sldId="308"/>
            <ac:spMk id="17" creationId="{5C2BEFFE-904F-8D30-1F03-4C495CABA885}"/>
          </ac:spMkLst>
        </pc:spChg>
      </pc:sldChg>
      <pc:sldChg chg="addSp delSp modSp add mod modTransition modAnim">
        <pc:chgData name="Matt Lyle" userId="a96e7d453dd11193" providerId="LiveId" clId="{6B45D342-FFCD-4379-85F9-D349FB56C2A5}" dt="2024-11-03T00:37:09.478" v="12167"/>
        <pc:sldMkLst>
          <pc:docMk/>
          <pc:sldMk cId="3930179646" sldId="309"/>
        </pc:sldMkLst>
        <pc:spChg chg="add mod">
          <ac:chgData name="Matt Lyle" userId="a96e7d453dd11193" providerId="LiveId" clId="{6B45D342-FFCD-4379-85F9-D349FB56C2A5}" dt="2024-11-03T00:37:09.478" v="12167"/>
          <ac:spMkLst>
            <pc:docMk/>
            <pc:sldMk cId="3930179646" sldId="309"/>
            <ac:spMk id="7" creationId="{1EE2CBE4-0329-CA3E-E8AC-AF616372B35A}"/>
          </ac:spMkLst>
        </pc:spChg>
        <pc:spChg chg="del">
          <ac:chgData name="Matt Lyle" userId="a96e7d453dd11193" providerId="LiveId" clId="{6B45D342-FFCD-4379-85F9-D349FB56C2A5}" dt="2024-10-31T04:18:38.882" v="4450" actId="478"/>
          <ac:spMkLst>
            <pc:docMk/>
            <pc:sldMk cId="3930179646" sldId="309"/>
            <ac:spMk id="7" creationId="{6D561961-6617-32FE-D136-4B930D9449AF}"/>
          </ac:spMkLst>
        </pc:spChg>
        <pc:spChg chg="add mod">
          <ac:chgData name="Matt Lyle" userId="a96e7d453dd11193" providerId="LiveId" clId="{6B45D342-FFCD-4379-85F9-D349FB56C2A5}" dt="2024-10-31T04:02:41.256" v="4248"/>
          <ac:spMkLst>
            <pc:docMk/>
            <pc:sldMk cId="3930179646" sldId="309"/>
            <ac:spMk id="15" creationId="{FFA9A67D-0052-2C49-7061-9088079FFC75}"/>
          </ac:spMkLst>
        </pc:spChg>
        <pc:spChg chg="add mod">
          <ac:chgData name="Matt Lyle" userId="a96e7d453dd11193" providerId="LiveId" clId="{6B45D342-FFCD-4379-85F9-D349FB56C2A5}" dt="2024-10-31T04:02:41.256" v="4248"/>
          <ac:spMkLst>
            <pc:docMk/>
            <pc:sldMk cId="3930179646" sldId="309"/>
            <ac:spMk id="16" creationId="{6C0DC12E-9377-8E43-F100-1EA921411AFE}"/>
          </ac:spMkLst>
        </pc:spChg>
        <pc:spChg chg="add mod">
          <ac:chgData name="Matt Lyle" userId="a96e7d453dd11193" providerId="LiveId" clId="{6B45D342-FFCD-4379-85F9-D349FB56C2A5}" dt="2024-10-31T04:02:41.256" v="4248"/>
          <ac:spMkLst>
            <pc:docMk/>
            <pc:sldMk cId="3930179646" sldId="309"/>
            <ac:spMk id="17" creationId="{3E21D8DC-AAF7-727E-86DB-D153095D10DA}"/>
          </ac:spMkLst>
        </pc:spChg>
        <pc:spChg chg="add del mod">
          <ac:chgData name="Matt Lyle" userId="a96e7d453dd11193" providerId="LiveId" clId="{6B45D342-FFCD-4379-85F9-D349FB56C2A5}" dt="2024-11-03T00:29:48.465" v="12114" actId="478"/>
          <ac:spMkLst>
            <pc:docMk/>
            <pc:sldMk cId="3930179646" sldId="309"/>
            <ac:spMk id="18" creationId="{4223BC9C-1963-4B7B-399A-942F91F8F642}"/>
          </ac:spMkLst>
        </pc:spChg>
        <pc:spChg chg="add del mod">
          <ac:chgData name="Matt Lyle" userId="a96e7d453dd11193" providerId="LiveId" clId="{6B45D342-FFCD-4379-85F9-D349FB56C2A5}" dt="2024-11-03T00:29:45.561" v="12113" actId="478"/>
          <ac:spMkLst>
            <pc:docMk/>
            <pc:sldMk cId="3930179646" sldId="309"/>
            <ac:spMk id="19" creationId="{0A09FCE6-1982-BC68-FBFF-282A70E880B2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0" creationId="{38FD8E2F-CE6D-074A-FD2A-BB91576CECF0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1" creationId="{1D5B716B-1AF8-097B-15A4-A94ACFDAF545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2" creationId="{C106DA92-9D43-2B05-F143-ADB5DD709E21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3" creationId="{28316A12-7FEA-9A9C-9B20-1DC140E686F8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4" creationId="{F39DD3E1-CFBB-78C8-61F9-7B586D3BD559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5" creationId="{C16197A2-7514-F073-4A4F-15877C1941C0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6" creationId="{F50CB5D1-4CDD-7398-2E96-0CCA133D54C1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7" creationId="{E208B4F6-8CCC-D20C-E652-5CBD6C593649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8" creationId="{0234E923-1DDA-0022-3489-D8E1FB1B93CE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29" creationId="{2A44EA1C-2083-F667-A3E4-98FF0FB8233F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30" creationId="{257C4E36-9342-A62C-FA84-25F7534CB715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31" creationId="{DD70D78A-0CB8-9123-EF70-BB44C7D624A4}"/>
          </ac:spMkLst>
        </pc:spChg>
        <pc:spChg chg="add mod">
          <ac:chgData name="Matt Lyle" userId="a96e7d453dd11193" providerId="LiveId" clId="{6B45D342-FFCD-4379-85F9-D349FB56C2A5}" dt="2024-10-31T04:03:34.678" v="4257"/>
          <ac:spMkLst>
            <pc:docMk/>
            <pc:sldMk cId="3930179646" sldId="309"/>
            <ac:spMk id="32" creationId="{391A5589-8400-E549-BDAB-224D5D60673F}"/>
          </ac:spMkLst>
        </pc:spChg>
        <pc:spChg chg="add del mod">
          <ac:chgData name="Matt Lyle" userId="a96e7d453dd11193" providerId="LiveId" clId="{6B45D342-FFCD-4379-85F9-D349FB56C2A5}" dt="2024-10-31T04:03:41.952" v="4258" actId="478"/>
          <ac:spMkLst>
            <pc:docMk/>
            <pc:sldMk cId="3930179646" sldId="309"/>
            <ac:spMk id="33" creationId="{81211045-7049-044C-B08D-39ED7950093A}"/>
          </ac:spMkLst>
        </pc:spChg>
        <pc:spChg chg="add del mod">
          <ac:chgData name="Matt Lyle" userId="a96e7d453dd11193" providerId="LiveId" clId="{6B45D342-FFCD-4379-85F9-D349FB56C2A5}" dt="2024-10-31T04:03:41.952" v="4258" actId="478"/>
          <ac:spMkLst>
            <pc:docMk/>
            <pc:sldMk cId="3930179646" sldId="309"/>
            <ac:spMk id="34" creationId="{100A7AE8-31F0-315B-0670-73544AE92E51}"/>
          </ac:spMkLst>
        </pc:spChg>
        <pc:spChg chg="add del mod">
          <ac:chgData name="Matt Lyle" userId="a96e7d453dd11193" providerId="LiveId" clId="{6B45D342-FFCD-4379-85F9-D349FB56C2A5}" dt="2024-10-31T04:03:44.423" v="4259" actId="478"/>
          <ac:spMkLst>
            <pc:docMk/>
            <pc:sldMk cId="3930179646" sldId="309"/>
            <ac:spMk id="35" creationId="{9205699C-2144-889C-CAE7-50AF64356C5B}"/>
          </ac:spMkLst>
        </pc:spChg>
        <pc:spChg chg="add mod">
          <ac:chgData name="Matt Lyle" userId="a96e7d453dd11193" providerId="LiveId" clId="{6B45D342-FFCD-4379-85F9-D349FB56C2A5}" dt="2024-10-31T04:04:04.950" v="4262"/>
          <ac:spMkLst>
            <pc:docMk/>
            <pc:sldMk cId="3930179646" sldId="309"/>
            <ac:spMk id="36" creationId="{27698535-E7A1-E65B-6C06-9B6F92F47198}"/>
          </ac:spMkLst>
        </pc:spChg>
        <pc:spChg chg="add mod">
          <ac:chgData name="Matt Lyle" userId="a96e7d453dd11193" providerId="LiveId" clId="{6B45D342-FFCD-4379-85F9-D349FB56C2A5}" dt="2024-10-31T04:04:04.950" v="4262"/>
          <ac:spMkLst>
            <pc:docMk/>
            <pc:sldMk cId="3930179646" sldId="309"/>
            <ac:spMk id="37" creationId="{76865411-CE4C-9991-F039-F77135426E8E}"/>
          </ac:spMkLst>
        </pc:spChg>
        <pc:spChg chg="add mod">
          <ac:chgData name="Matt Lyle" userId="a96e7d453dd11193" providerId="LiveId" clId="{6B45D342-FFCD-4379-85F9-D349FB56C2A5}" dt="2024-10-31T04:18:39.687" v="4451"/>
          <ac:spMkLst>
            <pc:docMk/>
            <pc:sldMk cId="3930179646" sldId="309"/>
            <ac:spMk id="38" creationId="{AB696BE1-060D-99F1-4CD8-A3C266FDED48}"/>
          </ac:spMkLst>
        </pc:spChg>
      </pc:sldChg>
      <pc:sldChg chg="addSp delSp modSp add mod modTransition delAnim modAnim">
        <pc:chgData name="Matt Lyle" userId="a96e7d453dd11193" providerId="LiveId" clId="{6B45D342-FFCD-4379-85F9-D349FB56C2A5}" dt="2024-11-03T00:33:02.450" v="12166" actId="1037"/>
        <pc:sldMkLst>
          <pc:docMk/>
          <pc:sldMk cId="3747660429" sldId="310"/>
        </pc:sldMkLst>
        <pc:spChg chg="add mod ord">
          <ac:chgData name="Matt Lyle" userId="a96e7d453dd11193" providerId="LiveId" clId="{6B45D342-FFCD-4379-85F9-D349FB56C2A5}" dt="2024-11-01T11:43:11.287" v="7491" actId="207"/>
          <ac:spMkLst>
            <pc:docMk/>
            <pc:sldMk cId="3747660429" sldId="310"/>
            <ac:spMk id="2" creationId="{195AC35E-AEF1-92B7-6BF4-DBFAE4E39FA2}"/>
          </ac:spMkLst>
        </pc:spChg>
        <pc:spChg chg="add mod">
          <ac:chgData name="Matt Lyle" userId="a96e7d453dd11193" providerId="LiveId" clId="{6B45D342-FFCD-4379-85F9-D349FB56C2A5}" dt="2024-11-03T00:33:02.450" v="12166" actId="1037"/>
          <ac:spMkLst>
            <pc:docMk/>
            <pc:sldMk cId="3747660429" sldId="310"/>
            <ac:spMk id="3" creationId="{8DA533F6-A377-052A-2D78-3631B6A5CAB4}"/>
          </ac:spMkLst>
        </pc:spChg>
        <pc:spChg chg="add del mod">
          <ac:chgData name="Matt Lyle" userId="a96e7d453dd11193" providerId="LiveId" clId="{6B45D342-FFCD-4379-85F9-D349FB56C2A5}" dt="2024-10-31T04:14:04.965" v="4380" actId="478"/>
          <ac:spMkLst>
            <pc:docMk/>
            <pc:sldMk cId="3747660429" sldId="310"/>
            <ac:spMk id="3" creationId="{9A485A12-ABB5-5793-2A7A-28B673CC6A47}"/>
          </ac:spMkLst>
        </pc:spChg>
        <pc:spChg chg="add del mod">
          <ac:chgData name="Matt Lyle" userId="a96e7d453dd11193" providerId="LiveId" clId="{6B45D342-FFCD-4379-85F9-D349FB56C2A5}" dt="2024-10-31T04:14:07.177" v="4381" actId="478"/>
          <ac:spMkLst>
            <pc:docMk/>
            <pc:sldMk cId="3747660429" sldId="310"/>
            <ac:spMk id="4" creationId="{F9114B36-CDD7-B3DE-F8B5-A8FC8B24C1B7}"/>
          </ac:spMkLst>
        </pc:spChg>
        <pc:spChg chg="add mod">
          <ac:chgData name="Matt Lyle" userId="a96e7d453dd11193" providerId="LiveId" clId="{6B45D342-FFCD-4379-85F9-D349FB56C2A5}" dt="2024-11-03T00:33:02.450" v="12166" actId="1037"/>
          <ac:spMkLst>
            <pc:docMk/>
            <pc:sldMk cId="3747660429" sldId="310"/>
            <ac:spMk id="6" creationId="{E10596F3-1174-8E7D-324F-7B4D57A61C27}"/>
          </ac:spMkLst>
        </pc:spChg>
        <pc:spChg chg="mod">
          <ac:chgData name="Matt Lyle" userId="a96e7d453dd11193" providerId="LiveId" clId="{6B45D342-FFCD-4379-85F9-D349FB56C2A5}" dt="2024-11-03T00:32:51.486" v="12134" actId="1037"/>
          <ac:spMkLst>
            <pc:docMk/>
            <pc:sldMk cId="3747660429" sldId="310"/>
            <ac:spMk id="123" creationId="{E2647E89-5951-BCF2-CB82-E54FD1BB4397}"/>
          </ac:spMkLst>
        </pc:spChg>
        <pc:spChg chg="mod">
          <ac:chgData name="Matt Lyle" userId="a96e7d453dd11193" providerId="LiveId" clId="{6B45D342-FFCD-4379-85F9-D349FB56C2A5}" dt="2024-11-03T00:32:51.486" v="12134" actId="1037"/>
          <ac:spMkLst>
            <pc:docMk/>
            <pc:sldMk cId="3747660429" sldId="310"/>
            <ac:spMk id="127" creationId="{67D41094-FF62-C81C-BAA5-2682C8795C05}"/>
          </ac:spMkLst>
        </pc:spChg>
        <pc:spChg chg="del">
          <ac:chgData name="Matt Lyle" userId="a96e7d453dd11193" providerId="LiveId" clId="{6B45D342-FFCD-4379-85F9-D349FB56C2A5}" dt="2024-10-31T04:12:16.478" v="4321" actId="478"/>
          <ac:spMkLst>
            <pc:docMk/>
            <pc:sldMk cId="3747660429" sldId="310"/>
            <ac:spMk id="133" creationId="{3EA6E3BF-C838-E182-F1DE-039620D1513E}"/>
          </ac:spMkLst>
        </pc:spChg>
      </pc:sldChg>
      <pc:sldChg chg="addSp delSp modSp add mod ord delAnim modAnim modNotesTx">
        <pc:chgData name="Matt Lyle" userId="a96e7d453dd11193" providerId="LiveId" clId="{6B45D342-FFCD-4379-85F9-D349FB56C2A5}" dt="2024-11-02T05:28:11.804" v="11710"/>
        <pc:sldMkLst>
          <pc:docMk/>
          <pc:sldMk cId="1776582536" sldId="311"/>
        </pc:sldMkLst>
        <pc:spChg chg="add del mod ord">
          <ac:chgData name="Matt Lyle" userId="a96e7d453dd11193" providerId="LiveId" clId="{6B45D342-FFCD-4379-85F9-D349FB56C2A5}" dt="2024-11-02T02:10:00.070" v="9915" actId="478"/>
          <ac:spMkLst>
            <pc:docMk/>
            <pc:sldMk cId="1776582536" sldId="311"/>
            <ac:spMk id="2" creationId="{24A8E31B-F004-9E26-4B90-35FC20DC020E}"/>
          </ac:spMkLst>
        </pc:spChg>
        <pc:spChg chg="add del mod">
          <ac:chgData name="Matt Lyle" userId="a96e7d453dd11193" providerId="LiveId" clId="{6B45D342-FFCD-4379-85F9-D349FB56C2A5}" dt="2024-11-01T12:35:56.725" v="7742" actId="478"/>
          <ac:spMkLst>
            <pc:docMk/>
            <pc:sldMk cId="1776582536" sldId="311"/>
            <ac:spMk id="3" creationId="{BB39B284-2513-0D01-8437-7367182A5996}"/>
          </ac:spMkLst>
        </pc:spChg>
        <pc:spChg chg="add del mod">
          <ac:chgData name="Matt Lyle" userId="a96e7d453dd11193" providerId="LiveId" clId="{6B45D342-FFCD-4379-85F9-D349FB56C2A5}" dt="2024-11-02T02:15:56.489" v="9991" actId="478"/>
          <ac:spMkLst>
            <pc:docMk/>
            <pc:sldMk cId="1776582536" sldId="311"/>
            <ac:spMk id="3" creationId="{F1A75DE6-518A-56AE-894B-9C47E5CE5189}"/>
          </ac:spMkLst>
        </pc:spChg>
        <pc:spChg chg="add mod">
          <ac:chgData name="Matt Lyle" userId="a96e7d453dd11193" providerId="LiveId" clId="{6B45D342-FFCD-4379-85F9-D349FB56C2A5}" dt="2024-11-01T12:37:00.706" v="7802" actId="403"/>
          <ac:spMkLst>
            <pc:docMk/>
            <pc:sldMk cId="1776582536" sldId="311"/>
            <ac:spMk id="4" creationId="{22DA0C63-2D46-2B3A-FA57-99621760480B}"/>
          </ac:spMkLst>
        </pc:spChg>
        <pc:spChg chg="add del mod">
          <ac:chgData name="Matt Lyle" userId="a96e7d453dd11193" providerId="LiveId" clId="{6B45D342-FFCD-4379-85F9-D349FB56C2A5}" dt="2024-11-02T02:15:27.348" v="9961" actId="478"/>
          <ac:spMkLst>
            <pc:docMk/>
            <pc:sldMk cId="1776582536" sldId="311"/>
            <ac:spMk id="7" creationId="{FE20A251-3214-BF44-4581-E53C53E5BA79}"/>
          </ac:spMkLst>
        </pc:spChg>
        <pc:spChg chg="add mod">
          <ac:chgData name="Matt Lyle" userId="a96e7d453dd11193" providerId="LiveId" clId="{6B45D342-FFCD-4379-85F9-D349FB56C2A5}" dt="2024-11-02T02:15:08.656" v="9956" actId="403"/>
          <ac:spMkLst>
            <pc:docMk/>
            <pc:sldMk cId="1776582536" sldId="311"/>
            <ac:spMk id="8" creationId="{49960C70-99A7-D442-2C7A-9E0BE3E40C5D}"/>
          </ac:spMkLst>
        </pc:spChg>
        <pc:spChg chg="add mod">
          <ac:chgData name="Matt Lyle" userId="a96e7d453dd11193" providerId="LiveId" clId="{6B45D342-FFCD-4379-85F9-D349FB56C2A5}" dt="2024-11-02T02:15:53.635" v="9990" actId="1076"/>
          <ac:spMkLst>
            <pc:docMk/>
            <pc:sldMk cId="1776582536" sldId="311"/>
            <ac:spMk id="9" creationId="{663537C4-6FB2-B460-E793-EECF2C58983B}"/>
          </ac:spMkLst>
        </pc:spChg>
        <pc:spChg chg="add mod">
          <ac:chgData name="Matt Lyle" userId="a96e7d453dd11193" providerId="LiveId" clId="{6B45D342-FFCD-4379-85F9-D349FB56C2A5}" dt="2024-11-02T02:16:01.963" v="9992" actId="1076"/>
          <ac:spMkLst>
            <pc:docMk/>
            <pc:sldMk cId="1776582536" sldId="311"/>
            <ac:spMk id="10" creationId="{0AA0199F-6B25-5F81-3AA1-474128C5AE76}"/>
          </ac:spMkLst>
        </pc:spChg>
        <pc:spChg chg="del mod">
          <ac:chgData name="Matt Lyle" userId="a96e7d453dd11193" providerId="LiveId" clId="{6B45D342-FFCD-4379-85F9-D349FB56C2A5}" dt="2024-11-02T02:13:59.422" v="9947" actId="478"/>
          <ac:spMkLst>
            <pc:docMk/>
            <pc:sldMk cId="1776582536" sldId="311"/>
            <ac:spMk id="14" creationId="{DEF42EF6-6C67-AC0A-EBD7-0100584A561A}"/>
          </ac:spMkLst>
        </pc:spChg>
        <pc:spChg chg="add del mod">
          <ac:chgData name="Matt Lyle" userId="a96e7d453dd11193" providerId="LiveId" clId="{6B45D342-FFCD-4379-85F9-D349FB56C2A5}" dt="2024-11-02T02:07:50.354" v="9790" actId="478"/>
          <ac:spMkLst>
            <pc:docMk/>
            <pc:sldMk cId="1776582536" sldId="311"/>
            <ac:spMk id="15" creationId="{53A0A778-8178-F33B-7B2C-612965421DCF}"/>
          </ac:spMkLst>
        </pc:spChg>
        <pc:grpChg chg="del">
          <ac:chgData name="Matt Lyle" userId="a96e7d453dd11193" providerId="LiveId" clId="{6B45D342-FFCD-4379-85F9-D349FB56C2A5}" dt="2024-10-31T05:48:07.193" v="4869" actId="478"/>
          <ac:grpSpMkLst>
            <pc:docMk/>
            <pc:sldMk cId="1776582536" sldId="311"/>
            <ac:grpSpMk id="2" creationId="{00C5A41F-0532-FFCF-93A0-5D497EBB8C75}"/>
          </ac:grpSpMkLst>
        </pc:grpChg>
        <pc:picChg chg="add mod modCrop">
          <ac:chgData name="Matt Lyle" userId="a96e7d453dd11193" providerId="LiveId" clId="{6B45D342-FFCD-4379-85F9-D349FB56C2A5}" dt="2024-11-01T12:35:29.202" v="7704" actId="1076"/>
          <ac:picMkLst>
            <pc:docMk/>
            <pc:sldMk cId="1776582536" sldId="311"/>
            <ac:picMk id="5" creationId="{BBDDCC40-7F61-AC7E-497C-53321C806698}"/>
          </ac:picMkLst>
        </pc:picChg>
        <pc:picChg chg="mod">
          <ac:chgData name="Matt Lyle" userId="a96e7d453dd11193" providerId="LiveId" clId="{6B45D342-FFCD-4379-85F9-D349FB56C2A5}" dt="2024-11-01T12:36:13.447" v="7783" actId="1037"/>
          <ac:picMkLst>
            <pc:docMk/>
            <pc:sldMk cId="1776582536" sldId="311"/>
            <ac:picMk id="6" creationId="{FD670DA9-4623-2EDC-6F82-116CC697085B}"/>
          </ac:picMkLst>
        </pc:picChg>
      </pc:sldChg>
      <pc:sldChg chg="addSp modSp add del mod">
        <pc:chgData name="Matt Lyle" userId="a96e7d453dd11193" providerId="LiveId" clId="{6B45D342-FFCD-4379-85F9-D349FB56C2A5}" dt="2024-11-01T13:43:34.748" v="8251" actId="47"/>
        <pc:sldMkLst>
          <pc:docMk/>
          <pc:sldMk cId="359926787" sldId="312"/>
        </pc:sldMkLst>
        <pc:spChg chg="mod">
          <ac:chgData name="Matt Lyle" userId="a96e7d453dd11193" providerId="LiveId" clId="{6B45D342-FFCD-4379-85F9-D349FB56C2A5}" dt="2024-11-01T13:32:21.705" v="7940" actId="207"/>
          <ac:spMkLst>
            <pc:docMk/>
            <pc:sldMk cId="359926787" sldId="312"/>
            <ac:spMk id="3" creationId="{F1FB24C4-B09F-90D7-ABF4-224336ACB8D3}"/>
          </ac:spMkLst>
        </pc:spChg>
        <pc:spChg chg="add mod">
          <ac:chgData name="Matt Lyle" userId="a96e7d453dd11193" providerId="LiveId" clId="{6B45D342-FFCD-4379-85F9-D349FB56C2A5}" dt="2024-11-01T13:33:27.669" v="8006" actId="20577"/>
          <ac:spMkLst>
            <pc:docMk/>
            <pc:sldMk cId="359926787" sldId="312"/>
            <ac:spMk id="4" creationId="{E179BA2F-5CCF-0E28-99B1-8072E5874ED0}"/>
          </ac:spMkLst>
        </pc:spChg>
        <pc:spChg chg="add mod">
          <ac:chgData name="Matt Lyle" userId="a96e7d453dd11193" providerId="LiveId" clId="{6B45D342-FFCD-4379-85F9-D349FB56C2A5}" dt="2024-11-01T13:37:46.594" v="8191" actId="1076"/>
          <ac:spMkLst>
            <pc:docMk/>
            <pc:sldMk cId="359926787" sldId="312"/>
            <ac:spMk id="5" creationId="{33A73F23-DF3B-105F-51F1-DDF6BB570D2C}"/>
          </ac:spMkLst>
        </pc:spChg>
      </pc:sldChg>
      <pc:sldChg chg="delSp add del mod">
        <pc:chgData name="Matt Lyle" userId="a96e7d453dd11193" providerId="LiveId" clId="{6B45D342-FFCD-4379-85F9-D349FB56C2A5}" dt="2024-10-31T05:44:04.871" v="4780" actId="47"/>
        <pc:sldMkLst>
          <pc:docMk/>
          <pc:sldMk cId="2879765817" sldId="312"/>
        </pc:sldMkLst>
        <pc:spChg chg="del">
          <ac:chgData name="Matt Lyle" userId="a96e7d453dd11193" providerId="LiveId" clId="{6B45D342-FFCD-4379-85F9-D349FB56C2A5}" dt="2024-10-31T05:43:41.235" v="4776" actId="478"/>
          <ac:spMkLst>
            <pc:docMk/>
            <pc:sldMk cId="2879765817" sldId="312"/>
            <ac:spMk id="5" creationId="{B6B7BDB1-FFD3-CB21-6A08-346434ED551F}"/>
          </ac:spMkLst>
        </pc:spChg>
        <pc:spChg chg="del">
          <ac:chgData name="Matt Lyle" userId="a96e7d453dd11193" providerId="LiveId" clId="{6B45D342-FFCD-4379-85F9-D349FB56C2A5}" dt="2024-10-31T05:43:36.948" v="4775" actId="478"/>
          <ac:spMkLst>
            <pc:docMk/>
            <pc:sldMk cId="2879765817" sldId="312"/>
            <ac:spMk id="18" creationId="{9D9D3DBB-E0CA-4431-6161-D4BD323E1E38}"/>
          </ac:spMkLst>
        </pc:spChg>
      </pc:sldChg>
      <pc:sldChg chg="addSp modSp add mod modTransition modAnim">
        <pc:chgData name="Matt Lyle" userId="a96e7d453dd11193" providerId="LiveId" clId="{6B45D342-FFCD-4379-85F9-D349FB56C2A5}" dt="2024-11-02T05:53:41.243" v="11758" actId="403"/>
        <pc:sldMkLst>
          <pc:docMk/>
          <pc:sldMk cId="3466109634" sldId="313"/>
        </pc:sldMkLst>
        <pc:spChg chg="mod">
          <ac:chgData name="Matt Lyle" userId="a96e7d453dd11193" providerId="LiveId" clId="{6B45D342-FFCD-4379-85F9-D349FB56C2A5}" dt="2024-10-31T07:39:33.145" v="5757" actId="20577"/>
          <ac:spMkLst>
            <pc:docMk/>
            <pc:sldMk cId="3466109634" sldId="313"/>
            <ac:spMk id="3" creationId="{FD50F7CC-4A3A-3A4E-5FC2-8BF46660F6B5}"/>
          </ac:spMkLst>
        </pc:spChg>
        <pc:spChg chg="add mod">
          <ac:chgData name="Matt Lyle" userId="a96e7d453dd11193" providerId="LiveId" clId="{6B45D342-FFCD-4379-85F9-D349FB56C2A5}" dt="2024-11-02T05:51:04.343" v="11746" actId="1037"/>
          <ac:spMkLst>
            <pc:docMk/>
            <pc:sldMk cId="3466109634" sldId="313"/>
            <ac:spMk id="4" creationId="{76B389E2-8A70-9043-CAAC-CA885E9B6B4A}"/>
          </ac:spMkLst>
        </pc:spChg>
        <pc:spChg chg="add mod">
          <ac:chgData name="Matt Lyle" userId="a96e7d453dd11193" providerId="LiveId" clId="{6B45D342-FFCD-4379-85F9-D349FB56C2A5}" dt="2024-11-01T13:38:12.875" v="8195" actId="1036"/>
          <ac:spMkLst>
            <pc:docMk/>
            <pc:sldMk cId="3466109634" sldId="313"/>
            <ac:spMk id="4" creationId="{A98DD1F3-5B3D-1357-A675-9C6E540E303D}"/>
          </ac:spMkLst>
        </pc:spChg>
        <pc:spChg chg="add mod">
          <ac:chgData name="Matt Lyle" userId="a96e7d453dd11193" providerId="LiveId" clId="{6B45D342-FFCD-4379-85F9-D349FB56C2A5}" dt="2024-11-01T13:38:12.875" v="8195" actId="1036"/>
          <ac:spMkLst>
            <pc:docMk/>
            <pc:sldMk cId="3466109634" sldId="313"/>
            <ac:spMk id="5" creationId="{27DBEC7C-E2DB-AFA6-3ACB-D4F15DEB422B}"/>
          </ac:spMkLst>
        </pc:spChg>
        <pc:spChg chg="add mod">
          <ac:chgData name="Matt Lyle" userId="a96e7d453dd11193" providerId="LiveId" clId="{6B45D342-FFCD-4379-85F9-D349FB56C2A5}" dt="2024-11-02T05:53:41.243" v="11758" actId="403"/>
          <ac:spMkLst>
            <pc:docMk/>
            <pc:sldMk cId="3466109634" sldId="313"/>
            <ac:spMk id="6" creationId="{43C4F871-CD96-5DFD-1157-AF83FF7E2A03}"/>
          </ac:spMkLst>
        </pc:spChg>
      </pc:sldChg>
      <pc:sldChg chg="addSp delSp modSp new mod modTransition modAnim">
        <pc:chgData name="Matt Lyle" userId="a96e7d453dd11193" providerId="LiveId" clId="{6B45D342-FFCD-4379-85F9-D349FB56C2A5}" dt="2024-11-02T13:05:00.037" v="11979" actId="1036"/>
        <pc:sldMkLst>
          <pc:docMk/>
          <pc:sldMk cId="4166982632" sldId="314"/>
        </pc:sldMkLst>
        <pc:spChg chg="add mod">
          <ac:chgData name="Matt Lyle" userId="a96e7d453dd11193" providerId="LiveId" clId="{6B45D342-FFCD-4379-85F9-D349FB56C2A5}" dt="2024-11-01T12:23:27.215" v="7688"/>
          <ac:spMkLst>
            <pc:docMk/>
            <pc:sldMk cId="4166982632" sldId="314"/>
            <ac:spMk id="2" creationId="{48F1FBAD-8F47-D434-78DF-CD6DCA626864}"/>
          </ac:spMkLst>
        </pc:spChg>
        <pc:spChg chg="del">
          <ac:chgData name="Matt Lyle" userId="a96e7d453dd11193" providerId="LiveId" clId="{6B45D342-FFCD-4379-85F9-D349FB56C2A5}" dt="2024-10-31T07:59:48.551" v="5759" actId="478"/>
          <ac:spMkLst>
            <pc:docMk/>
            <pc:sldMk cId="4166982632" sldId="314"/>
            <ac:spMk id="2" creationId="{9AA6AFDD-E086-FEB3-B31A-6E478FD66DB8}"/>
          </ac:spMkLst>
        </pc:spChg>
        <pc:spChg chg="add mod">
          <ac:chgData name="Matt Lyle" userId="a96e7d453dd11193" providerId="LiveId" clId="{6B45D342-FFCD-4379-85F9-D349FB56C2A5}" dt="2024-11-02T02:48:09.410" v="10459" actId="1038"/>
          <ac:spMkLst>
            <pc:docMk/>
            <pc:sldMk cId="4166982632" sldId="314"/>
            <ac:spMk id="2" creationId="{ED4B2F87-22D6-6FD7-60FA-E87A28CE43E0}"/>
          </ac:spMkLst>
        </pc:spChg>
        <pc:spChg chg="add mod">
          <ac:chgData name="Matt Lyle" userId="a96e7d453dd11193" providerId="LiveId" clId="{6B45D342-FFCD-4379-85F9-D349FB56C2A5}" dt="2024-11-02T02:48:17.313" v="10462" actId="1038"/>
          <ac:spMkLst>
            <pc:docMk/>
            <pc:sldMk cId="4166982632" sldId="314"/>
            <ac:spMk id="3" creationId="{477DC312-7EF1-94AA-6711-1AB411B4B6F9}"/>
          </ac:spMkLst>
        </pc:spChg>
        <pc:spChg chg="del">
          <ac:chgData name="Matt Lyle" userId="a96e7d453dd11193" providerId="LiveId" clId="{6B45D342-FFCD-4379-85F9-D349FB56C2A5}" dt="2024-10-31T07:59:48.551" v="5759" actId="478"/>
          <ac:spMkLst>
            <pc:docMk/>
            <pc:sldMk cId="4166982632" sldId="314"/>
            <ac:spMk id="3" creationId="{6D0D7D07-7ECD-9A57-F7EB-6E33E84AA904}"/>
          </ac:spMkLst>
        </pc:spChg>
        <pc:spChg chg="add mod">
          <ac:chgData name="Matt Lyle" userId="a96e7d453dd11193" providerId="LiveId" clId="{6B45D342-FFCD-4379-85F9-D349FB56C2A5}" dt="2024-11-02T02:47:58.839" v="10454" actId="1038"/>
          <ac:spMkLst>
            <pc:docMk/>
            <pc:sldMk cId="4166982632" sldId="314"/>
            <ac:spMk id="4" creationId="{730D788B-3DAB-4D20-8E5C-F6892388380A}"/>
          </ac:spMkLst>
        </pc:spChg>
        <pc:spChg chg="add del mod">
          <ac:chgData name="Matt Lyle" userId="a96e7d453dd11193" providerId="LiveId" clId="{6B45D342-FFCD-4379-85F9-D349FB56C2A5}" dt="2024-10-31T08:46:14.413" v="6590" actId="478"/>
          <ac:spMkLst>
            <pc:docMk/>
            <pc:sldMk cId="4166982632" sldId="314"/>
            <ac:spMk id="5" creationId="{652E4F16-BD92-EC24-B129-F46A8432BE76}"/>
          </ac:spMkLst>
        </pc:spChg>
        <pc:spChg chg="add mod">
          <ac:chgData name="Matt Lyle" userId="a96e7d453dd11193" providerId="LiveId" clId="{6B45D342-FFCD-4379-85F9-D349FB56C2A5}" dt="2024-11-02T02:48:09.410" v="10459" actId="1038"/>
          <ac:spMkLst>
            <pc:docMk/>
            <pc:sldMk cId="4166982632" sldId="314"/>
            <ac:spMk id="5" creationId="{846E3058-3288-2D62-14B9-5748FF506861}"/>
          </ac:spMkLst>
        </pc:spChg>
        <pc:spChg chg="add mod">
          <ac:chgData name="Matt Lyle" userId="a96e7d453dd11193" providerId="LiveId" clId="{6B45D342-FFCD-4379-85F9-D349FB56C2A5}" dt="2024-11-02T02:48:09.410" v="10459" actId="1038"/>
          <ac:spMkLst>
            <pc:docMk/>
            <pc:sldMk cId="4166982632" sldId="314"/>
            <ac:spMk id="6" creationId="{7FB7E339-6801-088D-7A99-AC2EDAF2FF19}"/>
          </ac:spMkLst>
        </pc:spChg>
        <pc:spChg chg="add mod">
          <ac:chgData name="Matt Lyle" userId="a96e7d453dd11193" providerId="LiveId" clId="{6B45D342-FFCD-4379-85F9-D349FB56C2A5}" dt="2024-11-02T02:47:09.869" v="10436" actId="20577"/>
          <ac:spMkLst>
            <pc:docMk/>
            <pc:sldMk cId="4166982632" sldId="314"/>
            <ac:spMk id="7" creationId="{9659A625-9FBA-9A1B-0E22-ADAA7DD3511C}"/>
          </ac:spMkLst>
        </pc:spChg>
        <pc:spChg chg="add del mod">
          <ac:chgData name="Matt Lyle" userId="a96e7d453dd11193" providerId="LiveId" clId="{6B45D342-FFCD-4379-85F9-D349FB56C2A5}" dt="2024-10-31T08:29:17.705" v="6274" actId="478"/>
          <ac:spMkLst>
            <pc:docMk/>
            <pc:sldMk cId="4166982632" sldId="314"/>
            <ac:spMk id="8" creationId="{7E0AE967-3048-D3BB-9248-FFF15246023D}"/>
          </ac:spMkLst>
        </pc:spChg>
        <pc:spChg chg="add mod">
          <ac:chgData name="Matt Lyle" userId="a96e7d453dd11193" providerId="LiveId" clId="{6B45D342-FFCD-4379-85F9-D349FB56C2A5}" dt="2024-11-02T13:05:00.037" v="11979" actId="1036"/>
          <ac:spMkLst>
            <pc:docMk/>
            <pc:sldMk cId="4166982632" sldId="314"/>
            <ac:spMk id="8" creationId="{E56BDD0B-1E14-4A41-53D4-9CDAF93EAADA}"/>
          </ac:spMkLst>
        </pc:spChg>
        <pc:spChg chg="add mod">
          <ac:chgData name="Matt Lyle" userId="a96e7d453dd11193" providerId="LiveId" clId="{6B45D342-FFCD-4379-85F9-D349FB56C2A5}" dt="2024-11-02T13:04:52.829" v="11970" actId="1035"/>
          <ac:spMkLst>
            <pc:docMk/>
            <pc:sldMk cId="4166982632" sldId="314"/>
            <ac:spMk id="9" creationId="{A152897A-1656-24C6-846A-AED1540641E2}"/>
          </ac:spMkLst>
        </pc:spChg>
        <pc:spChg chg="add mod">
          <ac:chgData name="Matt Lyle" userId="a96e7d453dd11193" providerId="LiveId" clId="{6B45D342-FFCD-4379-85F9-D349FB56C2A5}" dt="2024-11-02T13:04:52.829" v="11970" actId="1035"/>
          <ac:spMkLst>
            <pc:docMk/>
            <pc:sldMk cId="4166982632" sldId="314"/>
            <ac:spMk id="10" creationId="{C8E8C447-0CA3-CDE9-7C09-D531B22AE6FB}"/>
          </ac:spMkLst>
        </pc:spChg>
        <pc:spChg chg="add mod">
          <ac:chgData name="Matt Lyle" userId="a96e7d453dd11193" providerId="LiveId" clId="{6B45D342-FFCD-4379-85F9-D349FB56C2A5}" dt="2024-11-02T13:04:52.829" v="11970" actId="1035"/>
          <ac:spMkLst>
            <pc:docMk/>
            <pc:sldMk cId="4166982632" sldId="314"/>
            <ac:spMk id="11" creationId="{59E7137F-D698-92B3-81D2-101CF256A950}"/>
          </ac:spMkLst>
        </pc:spChg>
      </pc:sldChg>
      <pc:sldChg chg="addSp modSp add mod">
        <pc:chgData name="Matt Lyle" userId="a96e7d453dd11193" providerId="LiveId" clId="{6B45D342-FFCD-4379-85F9-D349FB56C2A5}" dt="2024-11-01T12:16:48.587" v="7642" actId="20577"/>
        <pc:sldMkLst>
          <pc:docMk/>
          <pc:sldMk cId="2313911397" sldId="315"/>
        </pc:sldMkLst>
        <pc:spChg chg="add mod">
          <ac:chgData name="Matt Lyle" userId="a96e7d453dd11193" providerId="LiveId" clId="{6B45D342-FFCD-4379-85F9-D349FB56C2A5}" dt="2024-10-31T08:02:15.392" v="5803" actId="20577"/>
          <ac:spMkLst>
            <pc:docMk/>
            <pc:sldMk cId="2313911397" sldId="315"/>
            <ac:spMk id="2" creationId="{64783CDF-BCD5-54B9-D1BD-A752ABD1B851}"/>
          </ac:spMkLst>
        </pc:spChg>
        <pc:spChg chg="mod">
          <ac:chgData name="Matt Lyle" userId="a96e7d453dd11193" providerId="LiveId" clId="{6B45D342-FFCD-4379-85F9-D349FB56C2A5}" dt="2024-11-01T12:16:48.587" v="7642" actId="20577"/>
          <ac:spMkLst>
            <pc:docMk/>
            <pc:sldMk cId="2313911397" sldId="315"/>
            <ac:spMk id="3" creationId="{312CF019-CA99-B178-445D-01A7A2D8A0F3}"/>
          </ac:spMkLst>
        </pc:spChg>
      </pc:sldChg>
      <pc:sldChg chg="addSp modSp add mod">
        <pc:chgData name="Matt Lyle" userId="a96e7d453dd11193" providerId="LiveId" clId="{6B45D342-FFCD-4379-85F9-D349FB56C2A5}" dt="2024-11-02T02:39:01.708" v="10084" actId="1036"/>
        <pc:sldMkLst>
          <pc:docMk/>
          <pc:sldMk cId="3683998137" sldId="316"/>
        </pc:sldMkLst>
        <pc:spChg chg="add mod">
          <ac:chgData name="Matt Lyle" userId="a96e7d453dd11193" providerId="LiveId" clId="{6B45D342-FFCD-4379-85F9-D349FB56C2A5}" dt="2024-10-31T08:04:10.141" v="5820" actId="20577"/>
          <ac:spMkLst>
            <pc:docMk/>
            <pc:sldMk cId="3683998137" sldId="316"/>
            <ac:spMk id="2" creationId="{9FD058E4-4011-EE7D-8009-ADE45456509F}"/>
          </ac:spMkLst>
        </pc:spChg>
        <pc:spChg chg="mod">
          <ac:chgData name="Matt Lyle" userId="a96e7d453dd11193" providerId="LiveId" clId="{6B45D342-FFCD-4379-85F9-D349FB56C2A5}" dt="2024-11-01T03:19:21.027" v="6706" actId="207"/>
          <ac:spMkLst>
            <pc:docMk/>
            <pc:sldMk cId="3683998137" sldId="316"/>
            <ac:spMk id="3" creationId="{D050618E-B704-93E6-0251-5CADB90354F6}"/>
          </ac:spMkLst>
        </pc:spChg>
        <pc:spChg chg="add mod">
          <ac:chgData name="Matt Lyle" userId="a96e7d453dd11193" providerId="LiveId" clId="{6B45D342-FFCD-4379-85F9-D349FB56C2A5}" dt="2024-11-02T02:38:00.606" v="10076" actId="1038"/>
          <ac:spMkLst>
            <pc:docMk/>
            <pc:sldMk cId="3683998137" sldId="316"/>
            <ac:spMk id="5" creationId="{8CD6F50C-38C4-0319-F093-B6AF9B5CD843}"/>
          </ac:spMkLst>
        </pc:spChg>
        <pc:spChg chg="add mod">
          <ac:chgData name="Matt Lyle" userId="a96e7d453dd11193" providerId="LiveId" clId="{6B45D342-FFCD-4379-85F9-D349FB56C2A5}" dt="2024-11-02T02:37:44.640" v="10055" actId="1038"/>
          <ac:spMkLst>
            <pc:docMk/>
            <pc:sldMk cId="3683998137" sldId="316"/>
            <ac:spMk id="6" creationId="{50A00B7F-1327-7312-48D0-1F37F4908FD8}"/>
          </ac:spMkLst>
        </pc:spChg>
        <pc:spChg chg="add mod">
          <ac:chgData name="Matt Lyle" userId="a96e7d453dd11193" providerId="LiveId" clId="{6B45D342-FFCD-4379-85F9-D349FB56C2A5}" dt="2024-11-02T02:38:41.374" v="10080" actId="1076"/>
          <ac:spMkLst>
            <pc:docMk/>
            <pc:sldMk cId="3683998137" sldId="316"/>
            <ac:spMk id="7" creationId="{1448ACAF-5A2E-795B-482C-EA870E9139F0}"/>
          </ac:spMkLst>
        </pc:spChg>
        <pc:spChg chg="add mod">
          <ac:chgData name="Matt Lyle" userId="a96e7d453dd11193" providerId="LiveId" clId="{6B45D342-FFCD-4379-85F9-D349FB56C2A5}" dt="2024-11-02T02:38:49.500" v="10081" actId="1076"/>
          <ac:spMkLst>
            <pc:docMk/>
            <pc:sldMk cId="3683998137" sldId="316"/>
            <ac:spMk id="8" creationId="{7B153C08-8156-0214-8D3C-BD0D87E6C663}"/>
          </ac:spMkLst>
        </pc:spChg>
        <pc:spChg chg="add mod">
          <ac:chgData name="Matt Lyle" userId="a96e7d453dd11193" providerId="LiveId" clId="{6B45D342-FFCD-4379-85F9-D349FB56C2A5}" dt="2024-11-02T02:39:01.708" v="10084" actId="1036"/>
          <ac:spMkLst>
            <pc:docMk/>
            <pc:sldMk cId="3683998137" sldId="316"/>
            <ac:spMk id="9" creationId="{B4C1D9B4-106F-B1E6-E644-0A6A77CD58A1}"/>
          </ac:spMkLst>
        </pc:spChg>
      </pc:sldChg>
      <pc:sldChg chg="addSp delSp modSp add mod modAnim">
        <pc:chgData name="Matt Lyle" userId="a96e7d453dd11193" providerId="LiveId" clId="{6B45D342-FFCD-4379-85F9-D349FB56C2A5}" dt="2024-11-02T13:04:08.262" v="11935" actId="1035"/>
        <pc:sldMkLst>
          <pc:docMk/>
          <pc:sldMk cId="103834011" sldId="317"/>
        </pc:sldMkLst>
        <pc:spChg chg="add del mod">
          <ac:chgData name="Matt Lyle" userId="a96e7d453dd11193" providerId="LiveId" clId="{6B45D342-FFCD-4379-85F9-D349FB56C2A5}" dt="2024-11-01T03:19:15.206" v="6705" actId="6549"/>
          <ac:spMkLst>
            <pc:docMk/>
            <pc:sldMk cId="103834011" sldId="317"/>
            <ac:spMk id="3" creationId="{9ABFE94B-8225-9E22-8310-4225AD0A9E96}"/>
          </ac:spMkLst>
        </pc:spChg>
        <pc:spChg chg="add mod">
          <ac:chgData name="Matt Lyle" userId="a96e7d453dd11193" providerId="LiveId" clId="{6B45D342-FFCD-4379-85F9-D349FB56C2A5}" dt="2024-11-02T03:37:57.485" v="11336" actId="1037"/>
          <ac:spMkLst>
            <pc:docMk/>
            <pc:sldMk cId="103834011" sldId="317"/>
            <ac:spMk id="5" creationId="{82E01C83-9FEF-06B2-83DA-43283DEA74F3}"/>
          </ac:spMkLst>
        </pc:spChg>
        <pc:spChg chg="add del mod">
          <ac:chgData name="Matt Lyle" userId="a96e7d453dd11193" providerId="LiveId" clId="{6B45D342-FFCD-4379-85F9-D349FB56C2A5}" dt="2024-10-31T08:18:45.042" v="5951" actId="478"/>
          <ac:spMkLst>
            <pc:docMk/>
            <pc:sldMk cId="103834011" sldId="317"/>
            <ac:spMk id="6" creationId="{9C52B808-CB90-C1AD-A8E1-8D6D59EA8E71}"/>
          </ac:spMkLst>
        </pc:spChg>
        <pc:spChg chg="add mod">
          <ac:chgData name="Matt Lyle" userId="a96e7d453dd11193" providerId="LiveId" clId="{6B45D342-FFCD-4379-85F9-D349FB56C2A5}" dt="2024-11-02T13:04:08.262" v="11935" actId="1035"/>
          <ac:spMkLst>
            <pc:docMk/>
            <pc:sldMk cId="103834011" sldId="317"/>
            <ac:spMk id="6" creationId="{CF0443D7-A5CE-6836-FCF9-BC47326411D7}"/>
          </ac:spMkLst>
        </pc:spChg>
        <pc:spChg chg="add del">
          <ac:chgData name="Matt Lyle" userId="a96e7d453dd11193" providerId="LiveId" clId="{6B45D342-FFCD-4379-85F9-D349FB56C2A5}" dt="2024-10-31T08:15:01.079" v="5899" actId="478"/>
          <ac:spMkLst>
            <pc:docMk/>
            <pc:sldMk cId="103834011" sldId="317"/>
            <ac:spMk id="7" creationId="{F4B0971F-8C30-CBB3-9098-E9A126CB7E3F}"/>
          </ac:spMkLst>
        </pc:spChg>
        <pc:spChg chg="add mod">
          <ac:chgData name="Matt Lyle" userId="a96e7d453dd11193" providerId="LiveId" clId="{6B45D342-FFCD-4379-85F9-D349FB56C2A5}" dt="2024-11-02T03:38:05.577" v="11342" actId="6549"/>
          <ac:spMkLst>
            <pc:docMk/>
            <pc:sldMk cId="103834011" sldId="317"/>
            <ac:spMk id="8" creationId="{FEBA67CD-DE50-F929-A2C5-85B4553F3973}"/>
          </ac:spMkLst>
        </pc:spChg>
        <pc:spChg chg="add mod">
          <ac:chgData name="Matt Lyle" userId="a96e7d453dd11193" providerId="LiveId" clId="{6B45D342-FFCD-4379-85F9-D349FB56C2A5}" dt="2024-11-01T03:23:17.931" v="6711"/>
          <ac:spMkLst>
            <pc:docMk/>
            <pc:sldMk cId="103834011" sldId="317"/>
            <ac:spMk id="9" creationId="{89FE9EE4-66BC-9F2B-839E-A1D2CF866C12}"/>
          </ac:spMkLst>
        </pc:spChg>
      </pc:sldChg>
      <pc:sldChg chg="addSp delSp modSp add del mod">
        <pc:chgData name="Matt Lyle" userId="a96e7d453dd11193" providerId="LiveId" clId="{6B45D342-FFCD-4379-85F9-D349FB56C2A5}" dt="2024-10-31T08:24:07.083" v="6146"/>
        <pc:sldMkLst>
          <pc:docMk/>
          <pc:sldMk cId="865717607" sldId="318"/>
        </pc:sldMkLst>
        <pc:spChg chg="mod">
          <ac:chgData name="Matt Lyle" userId="a96e7d453dd11193" providerId="LiveId" clId="{6B45D342-FFCD-4379-85F9-D349FB56C2A5}" dt="2024-10-31T08:20:57.006" v="6020"/>
          <ac:spMkLst>
            <pc:docMk/>
            <pc:sldMk cId="865717607" sldId="318"/>
            <ac:spMk id="3" creationId="{F9491063-2AB0-C21B-2B16-98C8B264C7D1}"/>
          </ac:spMkLst>
        </pc:spChg>
        <pc:spChg chg="add del mod">
          <ac:chgData name="Matt Lyle" userId="a96e7d453dd11193" providerId="LiveId" clId="{6B45D342-FFCD-4379-85F9-D349FB56C2A5}" dt="2024-10-31T08:20:40.556" v="6016" actId="22"/>
          <ac:spMkLst>
            <pc:docMk/>
            <pc:sldMk cId="865717607" sldId="318"/>
            <ac:spMk id="5" creationId="{44A672BE-4F54-F3AB-2937-E1022FE77E4C}"/>
          </ac:spMkLst>
        </pc:spChg>
        <pc:spChg chg="add del">
          <ac:chgData name="Matt Lyle" userId="a96e7d453dd11193" providerId="LiveId" clId="{6B45D342-FFCD-4379-85F9-D349FB56C2A5}" dt="2024-10-31T08:20:55.759" v="6018" actId="22"/>
          <ac:spMkLst>
            <pc:docMk/>
            <pc:sldMk cId="865717607" sldId="318"/>
            <ac:spMk id="8" creationId="{C296FF33-4AD2-1892-79F1-1B482513AEB0}"/>
          </ac:spMkLst>
        </pc:spChg>
        <pc:spChg chg="add mod">
          <ac:chgData name="Matt Lyle" userId="a96e7d453dd11193" providerId="LiveId" clId="{6B45D342-FFCD-4379-85F9-D349FB56C2A5}" dt="2024-10-31T08:24:07.083" v="6146"/>
          <ac:spMkLst>
            <pc:docMk/>
            <pc:sldMk cId="865717607" sldId="318"/>
            <ac:spMk id="9" creationId="{612BF0C2-ABB2-6C30-A177-6C48FBFE5A11}"/>
          </ac:spMkLst>
        </pc:spChg>
      </pc:sldChg>
      <pc:sldChg chg="addSp delSp modSp add mod ord modAnim">
        <pc:chgData name="Matt Lyle" userId="a96e7d453dd11193" providerId="LiveId" clId="{6B45D342-FFCD-4379-85F9-D349FB56C2A5}" dt="2024-11-01T03:24:51.059" v="6746"/>
        <pc:sldMkLst>
          <pc:docMk/>
          <pc:sldMk cId="949885216" sldId="319"/>
        </pc:sldMkLst>
        <pc:spChg chg="mod">
          <ac:chgData name="Matt Lyle" userId="a96e7d453dd11193" providerId="LiveId" clId="{6B45D342-FFCD-4379-85F9-D349FB56C2A5}" dt="2024-11-01T03:23:06.236" v="6708" actId="20577"/>
          <ac:spMkLst>
            <pc:docMk/>
            <pc:sldMk cId="949885216" sldId="319"/>
            <ac:spMk id="3" creationId="{243831B2-1C3F-7E4A-B970-58049E411E43}"/>
          </ac:spMkLst>
        </pc:spChg>
        <pc:spChg chg="add del">
          <ac:chgData name="Matt Lyle" userId="a96e7d453dd11193" providerId="LiveId" clId="{6B45D342-FFCD-4379-85F9-D349FB56C2A5}" dt="2024-11-01T03:23:08.827" v="6710" actId="22"/>
          <ac:spMkLst>
            <pc:docMk/>
            <pc:sldMk cId="949885216" sldId="319"/>
            <ac:spMk id="5" creationId="{12885AFF-4013-3D49-DC2C-B3CC28C13E4C}"/>
          </ac:spMkLst>
        </pc:spChg>
        <pc:spChg chg="add mod">
          <ac:chgData name="Matt Lyle" userId="a96e7d453dd11193" providerId="LiveId" clId="{6B45D342-FFCD-4379-85F9-D349FB56C2A5}" dt="2024-11-01T03:24:37.059" v="6745" actId="113"/>
          <ac:spMkLst>
            <pc:docMk/>
            <pc:sldMk cId="949885216" sldId="319"/>
            <ac:spMk id="6" creationId="{EE4CFB2E-01F2-9F44-06F2-FA0C5DB61884}"/>
          </ac:spMkLst>
        </pc:spChg>
      </pc:sldChg>
      <pc:sldChg chg="modSp add mod ord modAnim">
        <pc:chgData name="Matt Lyle" userId="a96e7d453dd11193" providerId="LiveId" clId="{6B45D342-FFCD-4379-85F9-D349FB56C2A5}" dt="2024-11-02T03:41:24.829" v="11354" actId="20577"/>
        <pc:sldMkLst>
          <pc:docMk/>
          <pc:sldMk cId="4088858365" sldId="320"/>
        </pc:sldMkLst>
        <pc:spChg chg="mod">
          <ac:chgData name="Matt Lyle" userId="a96e7d453dd11193" providerId="LiveId" clId="{6B45D342-FFCD-4379-85F9-D349FB56C2A5}" dt="2024-11-02T03:41:24.829" v="11354" actId="20577"/>
          <ac:spMkLst>
            <pc:docMk/>
            <pc:sldMk cId="4088858365" sldId="320"/>
            <ac:spMk id="2" creationId="{57FBA363-27C2-B746-348A-1AE7D43BD9AC}"/>
          </ac:spMkLst>
        </pc:spChg>
      </pc:sldChg>
      <pc:sldChg chg="modSp add mod ord">
        <pc:chgData name="Matt Lyle" userId="a96e7d453dd11193" providerId="LiveId" clId="{6B45D342-FFCD-4379-85F9-D349FB56C2A5}" dt="2024-11-02T03:41:31.140" v="11365" actId="20577"/>
        <pc:sldMkLst>
          <pc:docMk/>
          <pc:sldMk cId="682321038" sldId="321"/>
        </pc:sldMkLst>
        <pc:spChg chg="mod">
          <ac:chgData name="Matt Lyle" userId="a96e7d453dd11193" providerId="LiveId" clId="{6B45D342-FFCD-4379-85F9-D349FB56C2A5}" dt="2024-11-02T03:41:31.140" v="11365" actId="20577"/>
          <ac:spMkLst>
            <pc:docMk/>
            <pc:sldMk cId="682321038" sldId="321"/>
            <ac:spMk id="2" creationId="{2CE3271B-D3D3-D8AA-C952-0DFA0F603A92}"/>
          </ac:spMkLst>
        </pc:spChg>
      </pc:sldChg>
      <pc:sldChg chg="addSp delSp modSp add mod modTransition setBg modAnim">
        <pc:chgData name="Matt Lyle" userId="a96e7d453dd11193" providerId="LiveId" clId="{6B45D342-FFCD-4379-85F9-D349FB56C2A5}" dt="2024-11-01T12:24:13.702" v="7690"/>
        <pc:sldMkLst>
          <pc:docMk/>
          <pc:sldMk cId="2597253672" sldId="322"/>
        </pc:sldMkLst>
        <pc:spChg chg="add del">
          <ac:chgData name="Matt Lyle" userId="a96e7d453dd11193" providerId="LiveId" clId="{6B45D342-FFCD-4379-85F9-D349FB56C2A5}" dt="2024-11-01T12:22:55.139" v="7679" actId="22"/>
          <ac:spMkLst>
            <pc:docMk/>
            <pc:sldMk cId="2597253672" sldId="322"/>
            <ac:spMk id="4" creationId="{A3B19F84-4267-5A1A-D286-186639C57ECD}"/>
          </ac:spMkLst>
        </pc:spChg>
        <pc:spChg chg="add del mod">
          <ac:chgData name="Matt Lyle" userId="a96e7d453dd11193" providerId="LiveId" clId="{6B45D342-FFCD-4379-85F9-D349FB56C2A5}" dt="2024-11-01T03:52:08.476" v="6948" actId="478"/>
          <ac:spMkLst>
            <pc:docMk/>
            <pc:sldMk cId="2597253672" sldId="322"/>
            <ac:spMk id="6" creationId="{B0E8F390-EBFC-EE36-AEA4-175F3BBFD9BF}"/>
          </ac:spMkLst>
        </pc:spChg>
        <pc:spChg chg="del">
          <ac:chgData name="Matt Lyle" userId="a96e7d453dd11193" providerId="LiveId" clId="{6B45D342-FFCD-4379-85F9-D349FB56C2A5}" dt="2024-11-01T03:38:30.519" v="6928" actId="478"/>
          <ac:spMkLst>
            <pc:docMk/>
            <pc:sldMk cId="2597253672" sldId="322"/>
            <ac:spMk id="7" creationId="{8C2A4762-DEE8-4165-DA8A-BDC358E1EB18}"/>
          </ac:spMkLst>
        </pc:spChg>
        <pc:spChg chg="add mod">
          <ac:chgData name="Matt Lyle" userId="a96e7d453dd11193" providerId="LiveId" clId="{6B45D342-FFCD-4379-85F9-D349FB56C2A5}" dt="2024-11-01T12:23:14.682" v="7686" actId="1076"/>
          <ac:spMkLst>
            <pc:docMk/>
            <pc:sldMk cId="2597253672" sldId="322"/>
            <ac:spMk id="7" creationId="{D4884671-C006-8222-849F-17130FD5ACBA}"/>
          </ac:spMkLst>
        </pc:spChg>
        <pc:spChg chg="add">
          <ac:chgData name="Matt Lyle" userId="a96e7d453dd11193" providerId="LiveId" clId="{6B45D342-FFCD-4379-85F9-D349FB56C2A5}" dt="2024-11-01T03:40:27.328" v="6943" actId="26606"/>
          <ac:spMkLst>
            <pc:docMk/>
            <pc:sldMk cId="2597253672" sldId="322"/>
            <ac:spMk id="8" creationId="{69D184B2-2226-4E31-BCCB-444330767440}"/>
          </ac:spMkLst>
        </pc:spChg>
        <pc:spChg chg="del">
          <ac:chgData name="Matt Lyle" userId="a96e7d453dd11193" providerId="LiveId" clId="{6B45D342-FFCD-4379-85F9-D349FB56C2A5}" dt="2024-11-01T03:38:30.519" v="6928" actId="478"/>
          <ac:spMkLst>
            <pc:docMk/>
            <pc:sldMk cId="2597253672" sldId="322"/>
            <ac:spMk id="9" creationId="{9CB45E27-3D20-6094-464D-DAB3C649651D}"/>
          </ac:spMkLst>
        </pc:spChg>
        <pc:spChg chg="del">
          <ac:chgData name="Matt Lyle" userId="a96e7d453dd11193" providerId="LiveId" clId="{6B45D342-FFCD-4379-85F9-D349FB56C2A5}" dt="2024-11-01T03:38:30.519" v="6928" actId="478"/>
          <ac:spMkLst>
            <pc:docMk/>
            <pc:sldMk cId="2597253672" sldId="322"/>
            <ac:spMk id="10" creationId="{3F49B017-09F9-2D0B-4BF5-0426248839A9}"/>
          </ac:spMkLst>
        </pc:spChg>
        <pc:spChg chg="del">
          <ac:chgData name="Matt Lyle" userId="a96e7d453dd11193" providerId="LiveId" clId="{6B45D342-FFCD-4379-85F9-D349FB56C2A5}" dt="2024-11-01T03:38:30.519" v="6928" actId="478"/>
          <ac:spMkLst>
            <pc:docMk/>
            <pc:sldMk cId="2597253672" sldId="322"/>
            <ac:spMk id="11" creationId="{DBF10FC8-37A2-EB79-67DA-0CAEFF7AA33D}"/>
          </ac:spMkLst>
        </pc:spChg>
        <pc:spChg chg="add">
          <ac:chgData name="Matt Lyle" userId="a96e7d453dd11193" providerId="LiveId" clId="{6B45D342-FFCD-4379-85F9-D349FB56C2A5}" dt="2024-11-01T03:40:27.328" v="6943" actId="26606"/>
          <ac:spMkLst>
            <pc:docMk/>
            <pc:sldMk cId="2597253672" sldId="322"/>
            <ac:spMk id="12" creationId="{1AC4D4E3-486A-464A-8EC8-D44881097267}"/>
          </ac:spMkLst>
        </pc:spChg>
        <pc:spChg chg="add mod">
          <ac:chgData name="Matt Lyle" userId="a96e7d453dd11193" providerId="LiveId" clId="{6B45D342-FFCD-4379-85F9-D349FB56C2A5}" dt="2024-11-01T03:52:51.421" v="6956" actId="14100"/>
          <ac:spMkLst>
            <pc:docMk/>
            <pc:sldMk cId="2597253672" sldId="322"/>
            <ac:spMk id="13" creationId="{07FC95EB-7D46-0CB1-3E60-A871FDF46C2B}"/>
          </ac:spMkLst>
        </pc:spChg>
        <pc:spChg chg="add">
          <ac:chgData name="Matt Lyle" userId="a96e7d453dd11193" providerId="LiveId" clId="{6B45D342-FFCD-4379-85F9-D349FB56C2A5}" dt="2024-11-01T03:40:27.328" v="6943" actId="26606"/>
          <ac:spMkLst>
            <pc:docMk/>
            <pc:sldMk cId="2597253672" sldId="322"/>
            <ac:spMk id="14" creationId="{864DE13E-58EB-4475-B79C-0D4FC651239B}"/>
          </ac:spMkLst>
        </pc:spChg>
        <pc:picChg chg="add mod">
          <ac:chgData name="Matt Lyle" userId="a96e7d453dd11193" providerId="LiveId" clId="{6B45D342-FFCD-4379-85F9-D349FB56C2A5}" dt="2024-11-01T03:40:27.328" v="6943" actId="26606"/>
          <ac:picMkLst>
            <pc:docMk/>
            <pc:sldMk cId="2597253672" sldId="322"/>
            <ac:picMk id="3" creationId="{EE82A311-CA3E-E80C-0DEB-F20BB5DFCFB1}"/>
          </ac:picMkLst>
        </pc:picChg>
        <pc:picChg chg="add mod">
          <ac:chgData name="Matt Lyle" userId="a96e7d453dd11193" providerId="LiveId" clId="{6B45D342-FFCD-4379-85F9-D349FB56C2A5}" dt="2024-11-01T03:52:16.878" v="6950" actId="1076"/>
          <ac:picMkLst>
            <pc:docMk/>
            <pc:sldMk cId="2597253672" sldId="322"/>
            <ac:picMk id="5" creationId="{2D071726-B9D8-BF57-2F2D-4235A9543938}"/>
          </ac:picMkLst>
        </pc:picChg>
        <pc:cxnChg chg="add">
          <ac:chgData name="Matt Lyle" userId="a96e7d453dd11193" providerId="LiveId" clId="{6B45D342-FFCD-4379-85F9-D349FB56C2A5}" dt="2024-11-01T03:40:27.328" v="6943" actId="26606"/>
          <ac:cxnSpMkLst>
            <pc:docMk/>
            <pc:sldMk cId="2597253672" sldId="322"/>
            <ac:cxnSpMk id="16" creationId="{02E9B2EE-76CA-47F3-9977-3F2FCB7FD252}"/>
          </ac:cxnSpMkLst>
        </pc:cxnChg>
      </pc:sldChg>
      <pc:sldChg chg="add">
        <pc:chgData name="Matt Lyle" userId="a96e7d453dd11193" providerId="LiveId" clId="{6B45D342-FFCD-4379-85F9-D349FB56C2A5}" dt="2024-11-01T12:20:02.332" v="7658" actId="2890"/>
        <pc:sldMkLst>
          <pc:docMk/>
          <pc:sldMk cId="1536928975" sldId="323"/>
        </pc:sldMkLst>
      </pc:sldChg>
      <pc:sldChg chg="addSp delSp modSp add mod modTransition">
        <pc:chgData name="Matt Lyle" userId="a96e7d453dd11193" providerId="LiveId" clId="{6B45D342-FFCD-4379-85F9-D349FB56C2A5}" dt="2024-11-01T12:24:11.761" v="7689"/>
        <pc:sldMkLst>
          <pc:docMk/>
          <pc:sldMk cId="2938010906" sldId="324"/>
        </pc:sldMkLst>
        <pc:spChg chg="add mod">
          <ac:chgData name="Matt Lyle" userId="a96e7d453dd11193" providerId="LiveId" clId="{6B45D342-FFCD-4379-85F9-D349FB56C2A5}" dt="2024-11-01T12:23:16.021" v="7687"/>
          <ac:spMkLst>
            <pc:docMk/>
            <pc:sldMk cId="2938010906" sldId="324"/>
            <ac:spMk id="6" creationId="{D3FA30AA-A8B7-507E-7F03-22778A6D3A14}"/>
          </ac:spMkLst>
        </pc:spChg>
        <pc:spChg chg="del">
          <ac:chgData name="Matt Lyle" userId="a96e7d453dd11193" providerId="LiveId" clId="{6B45D342-FFCD-4379-85F9-D349FB56C2A5}" dt="2024-11-01T12:21:44.258" v="7672" actId="478"/>
          <ac:spMkLst>
            <pc:docMk/>
            <pc:sldMk cId="2938010906" sldId="324"/>
            <ac:spMk id="13" creationId="{AB4D849A-B3B3-756F-3354-C85F090CA81D}"/>
          </ac:spMkLst>
        </pc:spChg>
        <pc:picChg chg="del">
          <ac:chgData name="Matt Lyle" userId="a96e7d453dd11193" providerId="LiveId" clId="{6B45D342-FFCD-4379-85F9-D349FB56C2A5}" dt="2024-11-01T12:22:17.973" v="7675" actId="478"/>
          <ac:picMkLst>
            <pc:docMk/>
            <pc:sldMk cId="2938010906" sldId="324"/>
            <ac:picMk id="3" creationId="{986394A2-D1E5-6320-6A9C-8FAFF89C1952}"/>
          </ac:picMkLst>
        </pc:picChg>
        <pc:picChg chg="add mod">
          <ac:chgData name="Matt Lyle" userId="a96e7d453dd11193" providerId="LiveId" clId="{6B45D342-FFCD-4379-85F9-D349FB56C2A5}" dt="2024-11-01T12:22:25.865" v="7677" actId="1076"/>
          <ac:picMkLst>
            <pc:docMk/>
            <pc:sldMk cId="2938010906" sldId="324"/>
            <ac:picMk id="4" creationId="{77BA5644-4BA7-BD3D-38CE-97B361CF0C9F}"/>
          </ac:picMkLst>
        </pc:picChg>
      </pc:sldChg>
      <pc:sldChg chg="addSp modSp add mod">
        <pc:chgData name="Matt Lyle" userId="a96e7d453dd11193" providerId="LiveId" clId="{6B45D342-FFCD-4379-85F9-D349FB56C2A5}" dt="2024-11-01T12:28:01.386" v="7702" actId="207"/>
        <pc:sldMkLst>
          <pc:docMk/>
          <pc:sldMk cId="1417162599" sldId="325"/>
        </pc:sldMkLst>
        <pc:spChg chg="mod">
          <ac:chgData name="Matt Lyle" userId="a96e7d453dd11193" providerId="LiveId" clId="{6B45D342-FFCD-4379-85F9-D349FB56C2A5}" dt="2024-11-01T12:28:01.386" v="7702" actId="207"/>
          <ac:spMkLst>
            <pc:docMk/>
            <pc:sldMk cId="1417162599" sldId="325"/>
            <ac:spMk id="3" creationId="{692C982F-C5D0-24F5-7C3D-FDE3B379A830}"/>
          </ac:spMkLst>
        </pc:spChg>
        <pc:spChg chg="add mod">
          <ac:chgData name="Matt Lyle" userId="a96e7d453dd11193" providerId="LiveId" clId="{6B45D342-FFCD-4379-85F9-D349FB56C2A5}" dt="2024-11-01T12:27:52.138" v="7701" actId="20577"/>
          <ac:spMkLst>
            <pc:docMk/>
            <pc:sldMk cId="1417162599" sldId="325"/>
            <ac:spMk id="4" creationId="{82624F48-9705-1728-D689-C4689D85042E}"/>
          </ac:spMkLst>
        </pc:spChg>
      </pc:sldChg>
      <pc:sldChg chg="addSp delSp modSp add mod ord delAnim modAnim">
        <pc:chgData name="Matt Lyle" userId="a96e7d453dd11193" providerId="LiveId" clId="{6B45D342-FFCD-4379-85F9-D349FB56C2A5}" dt="2024-11-02T05:14:28.031" v="11708" actId="1036"/>
        <pc:sldMkLst>
          <pc:docMk/>
          <pc:sldMk cId="1094255156" sldId="326"/>
        </pc:sldMkLst>
        <pc:spChg chg="add mod">
          <ac:chgData name="Matt Lyle" userId="a96e7d453dd11193" providerId="LiveId" clId="{6B45D342-FFCD-4379-85F9-D349FB56C2A5}" dt="2024-11-02T05:14:28.031" v="11708" actId="1036"/>
          <ac:spMkLst>
            <pc:docMk/>
            <pc:sldMk cId="1094255156" sldId="326"/>
            <ac:spMk id="2" creationId="{0091D27E-C7F4-D2D9-7579-FCDEDD33BB0F}"/>
          </ac:spMkLst>
        </pc:spChg>
        <pc:spChg chg="del">
          <ac:chgData name="Matt Lyle" userId="a96e7d453dd11193" providerId="LiveId" clId="{6B45D342-FFCD-4379-85F9-D349FB56C2A5}" dt="2024-11-01T14:24:01.223" v="8289" actId="478"/>
          <ac:spMkLst>
            <pc:docMk/>
            <pc:sldMk cId="1094255156" sldId="326"/>
            <ac:spMk id="2" creationId="{67A41BD0-B45D-A8D8-3998-5588E03B040E}"/>
          </ac:spMkLst>
        </pc:spChg>
        <pc:spChg chg="mod">
          <ac:chgData name="Matt Lyle" userId="a96e7d453dd11193" providerId="LiveId" clId="{6B45D342-FFCD-4379-85F9-D349FB56C2A5}" dt="2024-11-01T13:38:01.490" v="8192" actId="948"/>
          <ac:spMkLst>
            <pc:docMk/>
            <pc:sldMk cId="1094255156" sldId="326"/>
            <ac:spMk id="3" creationId="{FFAD3E03-8EFB-2548-B834-01A6F2A4D4E1}"/>
          </ac:spMkLst>
        </pc:spChg>
        <pc:spChg chg="del">
          <ac:chgData name="Matt Lyle" userId="a96e7d453dd11193" providerId="LiveId" clId="{6B45D342-FFCD-4379-85F9-D349FB56C2A5}" dt="2024-11-01T13:31:47.494" v="7937" actId="478"/>
          <ac:spMkLst>
            <pc:docMk/>
            <pc:sldMk cId="1094255156" sldId="326"/>
            <ac:spMk id="4" creationId="{031CB11F-A8ED-AAFC-1745-FA31CCF35F8C}"/>
          </ac:spMkLst>
        </pc:spChg>
        <pc:spChg chg="add del mod">
          <ac:chgData name="Matt Lyle" userId="a96e7d453dd11193" providerId="LiveId" clId="{6B45D342-FFCD-4379-85F9-D349FB56C2A5}" dt="2024-11-01T14:24:01.223" v="8289" actId="478"/>
          <ac:spMkLst>
            <pc:docMk/>
            <pc:sldMk cId="1094255156" sldId="326"/>
            <ac:spMk id="5" creationId="{CC1ED323-E2CE-3FE8-AF18-C4AA000AEDF4}"/>
          </ac:spMkLst>
        </pc:spChg>
        <pc:spChg chg="add del mod">
          <ac:chgData name="Matt Lyle" userId="a96e7d453dd11193" providerId="LiveId" clId="{6B45D342-FFCD-4379-85F9-D349FB56C2A5}" dt="2024-11-01T14:24:01.223" v="8289" actId="478"/>
          <ac:spMkLst>
            <pc:docMk/>
            <pc:sldMk cId="1094255156" sldId="326"/>
            <ac:spMk id="6" creationId="{59E56142-76C6-08F2-55AE-3602864B9864}"/>
          </ac:spMkLst>
        </pc:spChg>
        <pc:spChg chg="add mod">
          <ac:chgData name="Matt Lyle" userId="a96e7d453dd11193" providerId="LiveId" clId="{6B45D342-FFCD-4379-85F9-D349FB56C2A5}" dt="2024-11-01T14:54:34.705" v="8726"/>
          <ac:spMkLst>
            <pc:docMk/>
            <pc:sldMk cId="1094255156" sldId="326"/>
            <ac:spMk id="7" creationId="{84AA13CE-B366-4C2A-2900-9EC81C187558}"/>
          </ac:spMkLst>
        </pc:spChg>
        <pc:spChg chg="add del mod">
          <ac:chgData name="Matt Lyle" userId="a96e7d453dd11193" providerId="LiveId" clId="{6B45D342-FFCD-4379-85F9-D349FB56C2A5}" dt="2024-11-02T05:14:07.157" v="11688" actId="478"/>
          <ac:spMkLst>
            <pc:docMk/>
            <pc:sldMk cId="1094255156" sldId="326"/>
            <ac:spMk id="8" creationId="{1FA9E784-AA2F-91E9-0194-36F870487BF6}"/>
          </ac:spMkLst>
        </pc:spChg>
        <pc:spChg chg="add mod">
          <ac:chgData name="Matt Lyle" userId="a96e7d453dd11193" providerId="LiveId" clId="{6B45D342-FFCD-4379-85F9-D349FB56C2A5}" dt="2024-11-01T14:54:34.705" v="8726"/>
          <ac:spMkLst>
            <pc:docMk/>
            <pc:sldMk cId="1094255156" sldId="326"/>
            <ac:spMk id="9" creationId="{4A41166D-BD9A-84B7-1B0F-4AF0496C5117}"/>
          </ac:spMkLst>
        </pc:spChg>
      </pc:sldChg>
      <pc:sldChg chg="delSp add del mod delAnim">
        <pc:chgData name="Matt Lyle" userId="a96e7d453dd11193" providerId="LiveId" clId="{6B45D342-FFCD-4379-85F9-D349FB56C2A5}" dt="2024-11-01T16:12:34.511" v="9095" actId="47"/>
        <pc:sldMkLst>
          <pc:docMk/>
          <pc:sldMk cId="1129162964" sldId="327"/>
        </pc:sldMkLst>
        <pc:spChg chg="del">
          <ac:chgData name="Matt Lyle" userId="a96e7d453dd11193" providerId="LiveId" clId="{6B45D342-FFCD-4379-85F9-D349FB56C2A5}" dt="2024-11-01T14:54:32.958" v="8725" actId="21"/>
          <ac:spMkLst>
            <pc:docMk/>
            <pc:sldMk cId="1129162964" sldId="327"/>
            <ac:spMk id="2" creationId="{84AA13CE-B366-4C2A-2900-9EC81C187558}"/>
          </ac:spMkLst>
        </pc:spChg>
        <pc:spChg chg="del">
          <ac:chgData name="Matt Lyle" userId="a96e7d453dd11193" providerId="LiveId" clId="{6B45D342-FFCD-4379-85F9-D349FB56C2A5}" dt="2024-11-01T14:54:32.958" v="8725" actId="21"/>
          <ac:spMkLst>
            <pc:docMk/>
            <pc:sldMk cId="1129162964" sldId="327"/>
            <ac:spMk id="5" creationId="{1FA9E784-AA2F-91E9-0194-36F870487BF6}"/>
          </ac:spMkLst>
        </pc:spChg>
        <pc:spChg chg="del">
          <ac:chgData name="Matt Lyle" userId="a96e7d453dd11193" providerId="LiveId" clId="{6B45D342-FFCD-4379-85F9-D349FB56C2A5}" dt="2024-11-01T14:54:32.958" v="8725" actId="21"/>
          <ac:spMkLst>
            <pc:docMk/>
            <pc:sldMk cId="1129162964" sldId="327"/>
            <ac:spMk id="6" creationId="{4A41166D-BD9A-84B7-1B0F-4AF0496C5117}"/>
          </ac:spMkLst>
        </pc:spChg>
      </pc:sldChg>
      <pc:sldChg chg="addSp delSp modSp add mod modTransition delAnim modAnim">
        <pc:chgData name="Matt Lyle" userId="a96e7d453dd11193" providerId="LiveId" clId="{6B45D342-FFCD-4379-85F9-D349FB56C2A5}" dt="2024-11-02T05:06:42.860" v="11608" actId="20577"/>
        <pc:sldMkLst>
          <pc:docMk/>
          <pc:sldMk cId="2797140869" sldId="328"/>
        </pc:sldMkLst>
        <pc:spChg chg="add mod">
          <ac:chgData name="Matt Lyle" userId="a96e7d453dd11193" providerId="LiveId" clId="{6B45D342-FFCD-4379-85F9-D349FB56C2A5}" dt="2024-11-02T02:58:56.118" v="10540" actId="571"/>
          <ac:spMkLst>
            <pc:docMk/>
            <pc:sldMk cId="2797140869" sldId="328"/>
            <ac:spMk id="2" creationId="{13C27A66-5B25-7575-13A3-BCC86D7FA4F4}"/>
          </ac:spMkLst>
        </pc:spChg>
        <pc:spChg chg="mod">
          <ac:chgData name="Matt Lyle" userId="a96e7d453dd11193" providerId="LiveId" clId="{6B45D342-FFCD-4379-85F9-D349FB56C2A5}" dt="2024-11-02T05:06:42.860" v="11608" actId="20577"/>
          <ac:spMkLst>
            <pc:docMk/>
            <pc:sldMk cId="2797140869" sldId="328"/>
            <ac:spMk id="3" creationId="{E97BCF8F-20FD-0E70-FC9F-FD928626969E}"/>
          </ac:spMkLst>
        </pc:spChg>
        <pc:spChg chg="add del mod">
          <ac:chgData name="Matt Lyle" userId="a96e7d453dd11193" providerId="LiveId" clId="{6B45D342-FFCD-4379-85F9-D349FB56C2A5}" dt="2024-11-02T05:06:10.138" v="11605" actId="478"/>
          <ac:spMkLst>
            <pc:docMk/>
            <pc:sldMk cId="2797140869" sldId="328"/>
            <ac:spMk id="4" creationId="{69C7FC49-1978-11D3-BA31-8C5292BEE8A0}"/>
          </ac:spMkLst>
        </pc:spChg>
        <pc:spChg chg="add mod">
          <ac:chgData name="Matt Lyle" userId="a96e7d453dd11193" providerId="LiveId" clId="{6B45D342-FFCD-4379-85F9-D349FB56C2A5}" dt="2024-11-02T02:58:56.118" v="10540" actId="571"/>
          <ac:spMkLst>
            <pc:docMk/>
            <pc:sldMk cId="2797140869" sldId="328"/>
            <ac:spMk id="5" creationId="{FF6F3673-45A9-EC25-C20E-872C5A6395C7}"/>
          </ac:spMkLst>
        </pc:spChg>
        <pc:spChg chg="add del mod">
          <ac:chgData name="Matt Lyle" userId="a96e7d453dd11193" providerId="LiveId" clId="{6B45D342-FFCD-4379-85F9-D349FB56C2A5}" dt="2024-11-01T14:38:45.099" v="8531" actId="478"/>
          <ac:spMkLst>
            <pc:docMk/>
            <pc:sldMk cId="2797140869" sldId="328"/>
            <ac:spMk id="6" creationId="{765F1952-1681-6171-2869-BDD1DB5AF6BF}"/>
          </ac:spMkLst>
        </pc:spChg>
        <pc:spChg chg="add mod">
          <ac:chgData name="Matt Lyle" userId="a96e7d453dd11193" providerId="LiveId" clId="{6B45D342-FFCD-4379-85F9-D349FB56C2A5}" dt="2024-11-02T03:05:07.796" v="11027" actId="1037"/>
          <ac:spMkLst>
            <pc:docMk/>
            <pc:sldMk cId="2797140869" sldId="328"/>
            <ac:spMk id="6" creationId="{DE4E2498-0E8F-F9F2-5B08-DFD08AAFF831}"/>
          </ac:spMkLst>
        </pc:spChg>
        <pc:spChg chg="add mod">
          <ac:chgData name="Matt Lyle" userId="a96e7d453dd11193" providerId="LiveId" clId="{6B45D342-FFCD-4379-85F9-D349FB56C2A5}" dt="2024-11-02T03:05:57.627" v="11183" actId="1038"/>
          <ac:spMkLst>
            <pc:docMk/>
            <pc:sldMk cId="2797140869" sldId="328"/>
            <ac:spMk id="7" creationId="{70DAC6A0-6247-1535-7FA2-65B6E19BD56E}"/>
          </ac:spMkLst>
        </pc:spChg>
        <pc:spChg chg="add del mod">
          <ac:chgData name="Matt Lyle" userId="a96e7d453dd11193" providerId="LiveId" clId="{6B45D342-FFCD-4379-85F9-D349FB56C2A5}" dt="2024-11-02T05:06:13.055" v="11606" actId="478"/>
          <ac:spMkLst>
            <pc:docMk/>
            <pc:sldMk cId="2797140869" sldId="328"/>
            <ac:spMk id="8" creationId="{5F653D43-83B0-2FFC-C653-57D58BDCF000}"/>
          </ac:spMkLst>
        </pc:spChg>
        <pc:spChg chg="add mod">
          <ac:chgData name="Matt Lyle" userId="a96e7d453dd11193" providerId="LiveId" clId="{6B45D342-FFCD-4379-85F9-D349FB56C2A5}" dt="2024-11-02T03:05:07.796" v="11027" actId="1037"/>
          <ac:spMkLst>
            <pc:docMk/>
            <pc:sldMk cId="2797140869" sldId="328"/>
            <ac:spMk id="9" creationId="{880B5B72-366A-7EC3-18F9-309176B539D5}"/>
          </ac:spMkLst>
        </pc:spChg>
        <pc:spChg chg="add mod">
          <ac:chgData name="Matt Lyle" userId="a96e7d453dd11193" providerId="LiveId" clId="{6B45D342-FFCD-4379-85F9-D349FB56C2A5}" dt="2024-11-02T03:00:23.977" v="10857" actId="1035"/>
          <ac:spMkLst>
            <pc:docMk/>
            <pc:sldMk cId="2797140869" sldId="328"/>
            <ac:spMk id="10" creationId="{C9DEB487-2E8C-6945-9E73-C9A9AA190703}"/>
          </ac:spMkLst>
        </pc:spChg>
        <pc:spChg chg="add mod">
          <ac:chgData name="Matt Lyle" userId="a96e7d453dd11193" providerId="LiveId" clId="{6B45D342-FFCD-4379-85F9-D349FB56C2A5}" dt="2024-11-02T03:00:23.977" v="10857" actId="1035"/>
          <ac:spMkLst>
            <pc:docMk/>
            <pc:sldMk cId="2797140869" sldId="328"/>
            <ac:spMk id="11" creationId="{54574B4F-1A6A-87EA-7664-A17581019BAC}"/>
          </ac:spMkLst>
        </pc:spChg>
        <pc:spChg chg="add del mod">
          <ac:chgData name="Matt Lyle" userId="a96e7d453dd11193" providerId="LiveId" clId="{6B45D342-FFCD-4379-85F9-D349FB56C2A5}" dt="2024-11-02T05:06:01.001" v="11604" actId="478"/>
          <ac:spMkLst>
            <pc:docMk/>
            <pc:sldMk cId="2797140869" sldId="328"/>
            <ac:spMk id="12" creationId="{16E3A830-E7C2-58E6-D851-9E7B7114F041}"/>
          </ac:spMkLst>
        </pc:spChg>
      </pc:sldChg>
      <pc:sldChg chg="addSp delSp modSp new mod modTransition modNotesTx">
        <pc:chgData name="Matt Lyle" userId="a96e7d453dd11193" providerId="LiveId" clId="{6B45D342-FFCD-4379-85F9-D349FB56C2A5}" dt="2024-11-02T04:39:28.479" v="11467" actId="20577"/>
        <pc:sldMkLst>
          <pc:docMk/>
          <pc:sldMk cId="961520165" sldId="329"/>
        </pc:sldMkLst>
        <pc:spChg chg="del">
          <ac:chgData name="Matt Lyle" userId="a96e7d453dd11193" providerId="LiveId" clId="{6B45D342-FFCD-4379-85F9-D349FB56C2A5}" dt="2024-11-01T15:33:55.453" v="8746" actId="478"/>
          <ac:spMkLst>
            <pc:docMk/>
            <pc:sldMk cId="961520165" sldId="329"/>
            <ac:spMk id="2" creationId="{E1526CDD-871F-216A-2B3D-868C9D9762D4}"/>
          </ac:spMkLst>
        </pc:spChg>
        <pc:spChg chg="del">
          <ac:chgData name="Matt Lyle" userId="a96e7d453dd11193" providerId="LiveId" clId="{6B45D342-FFCD-4379-85F9-D349FB56C2A5}" dt="2024-11-01T15:33:55.453" v="8746" actId="478"/>
          <ac:spMkLst>
            <pc:docMk/>
            <pc:sldMk cId="961520165" sldId="329"/>
            <ac:spMk id="3" creationId="{B65C4A28-ECB2-C882-7979-8A1C344206AB}"/>
          </ac:spMkLst>
        </pc:spChg>
        <pc:spChg chg="add mod">
          <ac:chgData name="Matt Lyle" userId="a96e7d453dd11193" providerId="LiveId" clId="{6B45D342-FFCD-4379-85F9-D349FB56C2A5}" dt="2024-11-01T15:37:13.036" v="8896" actId="20577"/>
          <ac:spMkLst>
            <pc:docMk/>
            <pc:sldMk cId="961520165" sldId="329"/>
            <ac:spMk id="6" creationId="{0DFDDF11-B439-190C-9193-CCFCE604D76B}"/>
          </ac:spMkLst>
        </pc:spChg>
        <pc:picChg chg="add mod">
          <ac:chgData name="Matt Lyle" userId="a96e7d453dd11193" providerId="LiveId" clId="{6B45D342-FFCD-4379-85F9-D349FB56C2A5}" dt="2024-11-01T15:37:01.385" v="8888" actId="1035"/>
          <ac:picMkLst>
            <pc:docMk/>
            <pc:sldMk cId="961520165" sldId="329"/>
            <ac:picMk id="4" creationId="{18EC3F50-D8A1-DC65-91EC-C1D8515A3B92}"/>
          </ac:picMkLst>
        </pc:picChg>
        <pc:picChg chg="add mod">
          <ac:chgData name="Matt Lyle" userId="a96e7d453dd11193" providerId="LiveId" clId="{6B45D342-FFCD-4379-85F9-D349FB56C2A5}" dt="2024-11-01T15:37:01.385" v="8888" actId="1035"/>
          <ac:picMkLst>
            <pc:docMk/>
            <pc:sldMk cId="961520165" sldId="329"/>
            <ac:picMk id="5" creationId="{DC1814E5-4A54-10B2-FA43-0325CFF8C3BA}"/>
          </ac:picMkLst>
        </pc:picChg>
      </pc:sldChg>
      <pc:sldChg chg="addSp delSp modSp add mod modTransition modAnim">
        <pc:chgData name="Matt Lyle" userId="a96e7d453dd11193" providerId="LiveId" clId="{6B45D342-FFCD-4379-85F9-D349FB56C2A5}" dt="2024-11-02T05:50:41.658" v="11731" actId="1076"/>
        <pc:sldMkLst>
          <pc:docMk/>
          <pc:sldMk cId="4058761981" sldId="330"/>
        </pc:sldMkLst>
        <pc:spChg chg="add mod">
          <ac:chgData name="Matt Lyle" userId="a96e7d453dd11193" providerId="LiveId" clId="{6B45D342-FFCD-4379-85F9-D349FB56C2A5}" dt="2024-11-02T05:50:41.658" v="11731" actId="1076"/>
          <ac:spMkLst>
            <pc:docMk/>
            <pc:sldMk cId="4058761981" sldId="330"/>
            <ac:spMk id="2" creationId="{26753260-A611-9380-FC96-57F71B3E531B}"/>
          </ac:spMkLst>
        </pc:spChg>
        <pc:spChg chg="add del">
          <ac:chgData name="Matt Lyle" userId="a96e7d453dd11193" providerId="LiveId" clId="{6B45D342-FFCD-4379-85F9-D349FB56C2A5}" dt="2024-11-01T15:55:47.806" v="8995" actId="22"/>
          <ac:spMkLst>
            <pc:docMk/>
            <pc:sldMk cId="4058761981" sldId="330"/>
            <ac:spMk id="3" creationId="{B2E3303A-F890-F848-612B-AF3556B76574}"/>
          </ac:spMkLst>
        </pc:spChg>
        <pc:spChg chg="mod">
          <ac:chgData name="Matt Lyle" userId="a96e7d453dd11193" providerId="LiveId" clId="{6B45D342-FFCD-4379-85F9-D349FB56C2A5}" dt="2024-11-01T15:38:16.885" v="8901" actId="1076"/>
          <ac:spMkLst>
            <pc:docMk/>
            <pc:sldMk cId="4058761981" sldId="330"/>
            <ac:spMk id="6" creationId="{51DCA331-D2EB-B39A-D9B7-9DD3956046C7}"/>
          </ac:spMkLst>
        </pc:spChg>
        <pc:spChg chg="add mod">
          <ac:chgData name="Matt Lyle" userId="a96e7d453dd11193" providerId="LiveId" clId="{6B45D342-FFCD-4379-85F9-D349FB56C2A5}" dt="2024-11-02T03:50:32.689" v="11410" actId="14100"/>
          <ac:spMkLst>
            <pc:docMk/>
            <pc:sldMk cId="4058761981" sldId="330"/>
            <ac:spMk id="8" creationId="{FCD97627-61CD-57A7-B4CD-39C05EBE0855}"/>
          </ac:spMkLst>
        </pc:spChg>
        <pc:spChg chg="add mod">
          <ac:chgData name="Matt Lyle" userId="a96e7d453dd11193" providerId="LiveId" clId="{6B45D342-FFCD-4379-85F9-D349FB56C2A5}" dt="2024-11-01T16:07:42.422" v="9027" actId="14100"/>
          <ac:spMkLst>
            <pc:docMk/>
            <pc:sldMk cId="4058761981" sldId="330"/>
            <ac:spMk id="10" creationId="{1C6790CF-0FE5-4390-ADCB-F360902DEBF2}"/>
          </ac:spMkLst>
        </pc:spChg>
        <pc:spChg chg="add mod">
          <ac:chgData name="Matt Lyle" userId="a96e7d453dd11193" providerId="LiveId" clId="{6B45D342-FFCD-4379-85F9-D349FB56C2A5}" dt="2024-11-02T03:52:33.904" v="11415" actId="20577"/>
          <ac:spMkLst>
            <pc:docMk/>
            <pc:sldMk cId="4058761981" sldId="330"/>
            <ac:spMk id="12" creationId="{B2CD1C5B-C27E-6EDF-2C8A-FFD1700ADE76}"/>
          </ac:spMkLst>
        </pc:spChg>
        <pc:picChg chg="mod">
          <ac:chgData name="Matt Lyle" userId="a96e7d453dd11193" providerId="LiveId" clId="{6B45D342-FFCD-4379-85F9-D349FB56C2A5}" dt="2024-11-01T15:38:12.189" v="8900" actId="14100"/>
          <ac:picMkLst>
            <pc:docMk/>
            <pc:sldMk cId="4058761981" sldId="330"/>
            <ac:picMk id="4" creationId="{B0CCD28E-42CB-57D0-80AE-FCD36E2BA905}"/>
          </ac:picMkLst>
        </pc:picChg>
        <pc:picChg chg="mod">
          <ac:chgData name="Matt Lyle" userId="a96e7d453dd11193" providerId="LiveId" clId="{6B45D342-FFCD-4379-85F9-D349FB56C2A5}" dt="2024-11-01T15:38:12.189" v="8900" actId="14100"/>
          <ac:picMkLst>
            <pc:docMk/>
            <pc:sldMk cId="4058761981" sldId="330"/>
            <ac:picMk id="5" creationId="{23A15FCE-DB62-3B5F-96F1-3A615C4A2388}"/>
          </ac:picMkLst>
        </pc:picChg>
      </pc:sldChg>
      <pc:sldChg chg="addSp delSp modSp new mod modTransition modAnim modNotesTx">
        <pc:chgData name="Matt Lyle" userId="a96e7d453dd11193" providerId="LiveId" clId="{6B45D342-FFCD-4379-85F9-D349FB56C2A5}" dt="2024-11-02T04:39:43.268" v="11491" actId="6549"/>
        <pc:sldMkLst>
          <pc:docMk/>
          <pc:sldMk cId="3405101891" sldId="331"/>
        </pc:sldMkLst>
        <pc:spChg chg="del">
          <ac:chgData name="Matt Lyle" userId="a96e7d453dd11193" providerId="LiveId" clId="{6B45D342-FFCD-4379-85F9-D349FB56C2A5}" dt="2024-11-01T15:41:54.285" v="8905" actId="478"/>
          <ac:spMkLst>
            <pc:docMk/>
            <pc:sldMk cId="3405101891" sldId="331"/>
            <ac:spMk id="2" creationId="{D0942BBA-D72E-1D58-9CE3-C59E0FE88E78}"/>
          </ac:spMkLst>
        </pc:spChg>
        <pc:spChg chg="del">
          <ac:chgData name="Matt Lyle" userId="a96e7d453dd11193" providerId="LiveId" clId="{6B45D342-FFCD-4379-85F9-D349FB56C2A5}" dt="2024-11-01T15:41:50.527" v="8904" actId="478"/>
          <ac:spMkLst>
            <pc:docMk/>
            <pc:sldMk cId="3405101891" sldId="331"/>
            <ac:spMk id="3" creationId="{E0659A36-8164-F6C4-2DDA-F6B718E6BF2B}"/>
          </ac:spMkLst>
        </pc:spChg>
        <pc:spChg chg="add mod">
          <ac:chgData name="Matt Lyle" userId="a96e7d453dd11193" providerId="LiveId" clId="{6B45D342-FFCD-4379-85F9-D349FB56C2A5}" dt="2024-11-01T16:13:31.941" v="9097" actId="20577"/>
          <ac:spMkLst>
            <pc:docMk/>
            <pc:sldMk cId="3405101891" sldId="331"/>
            <ac:spMk id="6" creationId="{1E9F5048-0506-3CE3-5DA0-F14181792112}"/>
          </ac:spMkLst>
        </pc:spChg>
        <pc:spChg chg="add mod">
          <ac:chgData name="Matt Lyle" userId="a96e7d453dd11193" providerId="LiveId" clId="{6B45D342-FFCD-4379-85F9-D349FB56C2A5}" dt="2024-11-01T15:51:59.891" v="8992" actId="1076"/>
          <ac:spMkLst>
            <pc:docMk/>
            <pc:sldMk cId="3405101891" sldId="331"/>
            <ac:spMk id="8" creationId="{1D608AA4-146A-64AD-6D09-FA0C5A4AED05}"/>
          </ac:spMkLst>
        </pc:spChg>
        <pc:picChg chg="add mod">
          <ac:chgData name="Matt Lyle" userId="a96e7d453dd11193" providerId="LiveId" clId="{6B45D342-FFCD-4379-85F9-D349FB56C2A5}" dt="2024-11-01T15:49:30.303" v="8933" actId="1076"/>
          <ac:picMkLst>
            <pc:docMk/>
            <pc:sldMk cId="3405101891" sldId="331"/>
            <ac:picMk id="4" creationId="{3EA23901-2586-BCC7-E6AF-0E07CF45EF32}"/>
          </ac:picMkLst>
        </pc:picChg>
      </pc:sldChg>
      <pc:sldChg chg="addSp delSp modSp new del mod setBg">
        <pc:chgData name="Matt Lyle" userId="a96e7d453dd11193" providerId="LiveId" clId="{6B45D342-FFCD-4379-85F9-D349FB56C2A5}" dt="2024-11-02T01:30:50.108" v="9128" actId="47"/>
        <pc:sldMkLst>
          <pc:docMk/>
          <pc:sldMk cId="2620630256" sldId="332"/>
        </pc:sldMkLst>
        <pc:spChg chg="del">
          <ac:chgData name="Matt Lyle" userId="a96e7d453dd11193" providerId="LiveId" clId="{6B45D342-FFCD-4379-85F9-D349FB56C2A5}" dt="2024-11-02T01:26:37.920" v="9106" actId="478"/>
          <ac:spMkLst>
            <pc:docMk/>
            <pc:sldMk cId="2620630256" sldId="332"/>
            <ac:spMk id="2" creationId="{87863FBB-F31F-0E46-40A6-BD4015622558}"/>
          </ac:spMkLst>
        </pc:spChg>
        <pc:spChg chg="del">
          <ac:chgData name="Matt Lyle" userId="a96e7d453dd11193" providerId="LiveId" clId="{6B45D342-FFCD-4379-85F9-D349FB56C2A5}" dt="2024-11-02T01:26:31.735" v="9103"/>
          <ac:spMkLst>
            <pc:docMk/>
            <pc:sldMk cId="2620630256" sldId="332"/>
            <ac:spMk id="3" creationId="{FA2B0019-D10E-57C0-50FA-FA2402EA702E}"/>
          </ac:spMkLst>
        </pc:spChg>
        <pc:picChg chg="add mod">
          <ac:chgData name="Matt Lyle" userId="a96e7d453dd11193" providerId="LiveId" clId="{6B45D342-FFCD-4379-85F9-D349FB56C2A5}" dt="2024-11-02T01:26:57.084" v="9113" actId="1076"/>
          <ac:picMkLst>
            <pc:docMk/>
            <pc:sldMk cId="2620630256" sldId="332"/>
            <ac:picMk id="5" creationId="{2C0D415D-4F9C-A748-E9A1-583C79CDCDC4}"/>
          </ac:picMkLst>
        </pc:picChg>
      </pc:sldChg>
      <pc:sldChg chg="addSp delSp modSp add mod modTransition setBg modAnim">
        <pc:chgData name="Matt Lyle" userId="a96e7d453dd11193" providerId="LiveId" clId="{6B45D342-FFCD-4379-85F9-D349FB56C2A5}" dt="2024-11-02T01:37:12.311" v="9251" actId="14100"/>
        <pc:sldMkLst>
          <pc:docMk/>
          <pc:sldMk cId="439887844" sldId="333"/>
        </pc:sldMkLst>
        <pc:spChg chg="mod">
          <ac:chgData name="Matt Lyle" userId="a96e7d453dd11193" providerId="LiveId" clId="{6B45D342-FFCD-4379-85F9-D349FB56C2A5}" dt="2024-11-02T01:29:40" v="9118"/>
          <ac:spMkLst>
            <pc:docMk/>
            <pc:sldMk cId="439887844" sldId="333"/>
            <ac:spMk id="3" creationId="{87DB4B16-4F5D-BDE6-2D33-A98C78C5075B}"/>
          </ac:spMkLst>
        </pc:spChg>
        <pc:spChg chg="mod">
          <ac:chgData name="Matt Lyle" userId="a96e7d453dd11193" providerId="LiveId" clId="{6B45D342-FFCD-4379-85F9-D349FB56C2A5}" dt="2024-11-02T01:29:40" v="9118"/>
          <ac:spMkLst>
            <pc:docMk/>
            <pc:sldMk cId="439887844" sldId="333"/>
            <ac:spMk id="8" creationId="{87D1BEA1-C1F1-4EBD-5C8B-E63F1F927948}"/>
          </ac:spMkLst>
        </pc:spChg>
        <pc:spChg chg="mod">
          <ac:chgData name="Matt Lyle" userId="a96e7d453dd11193" providerId="LiveId" clId="{6B45D342-FFCD-4379-85F9-D349FB56C2A5}" dt="2024-11-02T01:29:40" v="9118"/>
          <ac:spMkLst>
            <pc:docMk/>
            <pc:sldMk cId="439887844" sldId="333"/>
            <ac:spMk id="9" creationId="{164E7648-AB62-F31D-26B7-F0DD308FF6BA}"/>
          </ac:spMkLst>
        </pc:spChg>
        <pc:spChg chg="mod">
          <ac:chgData name="Matt Lyle" userId="a96e7d453dd11193" providerId="LiveId" clId="{6B45D342-FFCD-4379-85F9-D349FB56C2A5}" dt="2024-11-02T01:29:40" v="9118"/>
          <ac:spMkLst>
            <pc:docMk/>
            <pc:sldMk cId="439887844" sldId="333"/>
            <ac:spMk id="10" creationId="{13C42FE6-3399-2FB5-065B-D467F8DE574F}"/>
          </ac:spMkLst>
        </pc:spChg>
        <pc:spChg chg="mod">
          <ac:chgData name="Matt Lyle" userId="a96e7d453dd11193" providerId="LiveId" clId="{6B45D342-FFCD-4379-85F9-D349FB56C2A5}" dt="2024-11-02T01:29:40" v="9118"/>
          <ac:spMkLst>
            <pc:docMk/>
            <pc:sldMk cId="439887844" sldId="333"/>
            <ac:spMk id="11" creationId="{F43D9297-812A-2619-E910-0720DA3BDDFF}"/>
          </ac:spMkLst>
        </pc:spChg>
        <pc:spChg chg="add mod ord">
          <ac:chgData name="Matt Lyle" userId="a96e7d453dd11193" providerId="LiveId" clId="{6B45D342-FFCD-4379-85F9-D349FB56C2A5}" dt="2024-11-02T01:31:10.433" v="9131" actId="1076"/>
          <ac:spMkLst>
            <pc:docMk/>
            <pc:sldMk cId="439887844" sldId="333"/>
            <ac:spMk id="12" creationId="{688083C1-CC7F-263B-3BE2-38286BFD0D7F}"/>
          </ac:spMkLst>
        </pc:spChg>
        <pc:spChg chg="mod">
          <ac:chgData name="Matt Lyle" userId="a96e7d453dd11193" providerId="LiveId" clId="{6B45D342-FFCD-4379-85F9-D349FB56C2A5}" dt="2024-11-02T01:31:07.263" v="9129"/>
          <ac:spMkLst>
            <pc:docMk/>
            <pc:sldMk cId="439887844" sldId="333"/>
            <ac:spMk id="14" creationId="{D94CCD02-05CE-ADA5-BF11-8C59A8A2196E}"/>
          </ac:spMkLst>
        </pc:spChg>
        <pc:spChg chg="mod">
          <ac:chgData name="Matt Lyle" userId="a96e7d453dd11193" providerId="LiveId" clId="{6B45D342-FFCD-4379-85F9-D349FB56C2A5}" dt="2024-11-02T01:31:07.263" v="9129"/>
          <ac:spMkLst>
            <pc:docMk/>
            <pc:sldMk cId="439887844" sldId="333"/>
            <ac:spMk id="18" creationId="{7B8252C8-EFDD-45FB-A1F0-BC34B2776466}"/>
          </ac:spMkLst>
        </pc:spChg>
        <pc:spChg chg="mod">
          <ac:chgData name="Matt Lyle" userId="a96e7d453dd11193" providerId="LiveId" clId="{6B45D342-FFCD-4379-85F9-D349FB56C2A5}" dt="2024-11-02T01:31:07.263" v="9129"/>
          <ac:spMkLst>
            <pc:docMk/>
            <pc:sldMk cId="439887844" sldId="333"/>
            <ac:spMk id="19" creationId="{2E1DB36C-EA37-454A-2EED-335F2F347965}"/>
          </ac:spMkLst>
        </pc:spChg>
        <pc:spChg chg="add del mod">
          <ac:chgData name="Matt Lyle" userId="a96e7d453dd11193" providerId="LiveId" clId="{6B45D342-FFCD-4379-85F9-D349FB56C2A5}" dt="2024-11-02T01:33:28.071" v="9246" actId="478"/>
          <ac:spMkLst>
            <pc:docMk/>
            <pc:sldMk cId="439887844" sldId="333"/>
            <ac:spMk id="20" creationId="{1EEFD617-DB9E-6DB7-AE39-D32F21EC94FA}"/>
          </ac:spMkLst>
        </pc:spChg>
        <pc:spChg chg="mod">
          <ac:chgData name="Matt Lyle" userId="a96e7d453dd11193" providerId="LiveId" clId="{6B45D342-FFCD-4379-85F9-D349FB56C2A5}" dt="2024-11-02T01:31:07.263" v="9129"/>
          <ac:spMkLst>
            <pc:docMk/>
            <pc:sldMk cId="439887844" sldId="333"/>
            <ac:spMk id="21" creationId="{180B800B-95AC-1277-926E-20ACA556659C}"/>
          </ac:spMkLst>
        </pc:spChg>
        <pc:spChg chg="add del mod">
          <ac:chgData name="Matt Lyle" userId="a96e7d453dd11193" providerId="LiveId" clId="{6B45D342-FFCD-4379-85F9-D349FB56C2A5}" dt="2024-11-02T01:33:23.892" v="9245" actId="21"/>
          <ac:spMkLst>
            <pc:docMk/>
            <pc:sldMk cId="439887844" sldId="333"/>
            <ac:spMk id="22" creationId="{51291F19-2241-C06F-6673-D9720E0C7722}"/>
          </ac:spMkLst>
        </pc:spChg>
        <pc:spChg chg="add mod">
          <ac:chgData name="Matt Lyle" userId="a96e7d453dd11193" providerId="LiveId" clId="{6B45D342-FFCD-4379-85F9-D349FB56C2A5}" dt="2024-11-02T01:33:28.820" v="9247"/>
          <ac:spMkLst>
            <pc:docMk/>
            <pc:sldMk cId="439887844" sldId="333"/>
            <ac:spMk id="23" creationId="{51291F19-2241-C06F-6673-D9720E0C7722}"/>
          </ac:spMkLst>
        </pc:spChg>
        <pc:grpChg chg="add mod">
          <ac:chgData name="Matt Lyle" userId="a96e7d453dd11193" providerId="LiveId" clId="{6B45D342-FFCD-4379-85F9-D349FB56C2A5}" dt="2024-11-02T01:29:43.263" v="9120" actId="14100"/>
          <ac:grpSpMkLst>
            <pc:docMk/>
            <pc:sldMk cId="439887844" sldId="333"/>
            <ac:grpSpMk id="2" creationId="{7D5C5B2F-936A-4772-020B-D7403A0DFAB5}"/>
          </ac:grpSpMkLst>
        </pc:grpChg>
        <pc:grpChg chg="add mod">
          <ac:chgData name="Matt Lyle" userId="a96e7d453dd11193" providerId="LiveId" clId="{6B45D342-FFCD-4379-85F9-D349FB56C2A5}" dt="2024-11-02T01:31:20.878" v="9132" actId="1076"/>
          <ac:grpSpMkLst>
            <pc:docMk/>
            <pc:sldMk cId="439887844" sldId="333"/>
            <ac:grpSpMk id="13" creationId="{2B964938-B5BE-0A3F-A9F4-9427D0F7C5A0}"/>
          </ac:grpSpMkLst>
        </pc:grpChg>
        <pc:picChg chg="mod">
          <ac:chgData name="Matt Lyle" userId="a96e7d453dd11193" providerId="LiveId" clId="{6B45D342-FFCD-4379-85F9-D349FB56C2A5}" dt="2024-11-02T01:37:12.311" v="9251" actId="14100"/>
          <ac:picMkLst>
            <pc:docMk/>
            <pc:sldMk cId="439887844" sldId="333"/>
            <ac:picMk id="5" creationId="{7F54F664-C0F9-A407-C7DD-F7AED3793CC1}"/>
          </ac:picMkLst>
        </pc:picChg>
        <pc:cxnChg chg="mod">
          <ac:chgData name="Matt Lyle" userId="a96e7d453dd11193" providerId="LiveId" clId="{6B45D342-FFCD-4379-85F9-D349FB56C2A5}" dt="2024-11-02T01:29:40" v="9118"/>
          <ac:cxnSpMkLst>
            <pc:docMk/>
            <pc:sldMk cId="439887844" sldId="333"/>
            <ac:cxnSpMk id="4" creationId="{9FBF3D9C-F02F-583B-FB99-A0977A378EB2}"/>
          </ac:cxnSpMkLst>
        </pc:cxnChg>
        <pc:cxnChg chg="mod">
          <ac:chgData name="Matt Lyle" userId="a96e7d453dd11193" providerId="LiveId" clId="{6B45D342-FFCD-4379-85F9-D349FB56C2A5}" dt="2024-11-02T01:29:40" v="9118"/>
          <ac:cxnSpMkLst>
            <pc:docMk/>
            <pc:sldMk cId="439887844" sldId="333"/>
            <ac:cxnSpMk id="6" creationId="{B4C84388-9BE5-6399-52E4-8DF1DE76454B}"/>
          </ac:cxnSpMkLst>
        </pc:cxnChg>
        <pc:cxnChg chg="mod">
          <ac:chgData name="Matt Lyle" userId="a96e7d453dd11193" providerId="LiveId" clId="{6B45D342-FFCD-4379-85F9-D349FB56C2A5}" dt="2024-11-02T01:29:40" v="9118"/>
          <ac:cxnSpMkLst>
            <pc:docMk/>
            <pc:sldMk cId="439887844" sldId="333"/>
            <ac:cxnSpMk id="7" creationId="{774F484E-D993-89E6-B93D-A9F0F64DCB25}"/>
          </ac:cxnSpMkLst>
        </pc:cxnChg>
        <pc:cxnChg chg="mod">
          <ac:chgData name="Matt Lyle" userId="a96e7d453dd11193" providerId="LiveId" clId="{6B45D342-FFCD-4379-85F9-D349FB56C2A5}" dt="2024-11-02T01:31:07.263" v="9129"/>
          <ac:cxnSpMkLst>
            <pc:docMk/>
            <pc:sldMk cId="439887844" sldId="333"/>
            <ac:cxnSpMk id="15" creationId="{3F46DEEA-528F-0622-B4B8-42C2EF6D6A2A}"/>
          </ac:cxnSpMkLst>
        </pc:cxnChg>
        <pc:cxnChg chg="mod">
          <ac:chgData name="Matt Lyle" userId="a96e7d453dd11193" providerId="LiveId" clId="{6B45D342-FFCD-4379-85F9-D349FB56C2A5}" dt="2024-11-02T01:31:07.263" v="9129"/>
          <ac:cxnSpMkLst>
            <pc:docMk/>
            <pc:sldMk cId="439887844" sldId="333"/>
            <ac:cxnSpMk id="16" creationId="{35457ED8-360A-E523-CB6D-EB89D80ACA3A}"/>
          </ac:cxnSpMkLst>
        </pc:cxnChg>
        <pc:cxnChg chg="mod">
          <ac:chgData name="Matt Lyle" userId="a96e7d453dd11193" providerId="LiveId" clId="{6B45D342-FFCD-4379-85F9-D349FB56C2A5}" dt="2024-11-02T01:31:07.263" v="9129"/>
          <ac:cxnSpMkLst>
            <pc:docMk/>
            <pc:sldMk cId="439887844" sldId="333"/>
            <ac:cxnSpMk id="17" creationId="{6F73E0D9-9E33-003F-9EAD-7B7709EB5C17}"/>
          </ac:cxnSpMkLst>
        </pc:cxnChg>
      </pc:sldChg>
      <pc:sldChg chg="addSp delSp modSp add mod ord delAnim">
        <pc:chgData name="Matt Lyle" userId="a96e7d453dd11193" providerId="LiveId" clId="{6B45D342-FFCD-4379-85F9-D349FB56C2A5}" dt="2024-11-02T02:57:37.674" v="10533" actId="478"/>
        <pc:sldMkLst>
          <pc:docMk/>
          <pc:sldMk cId="1679230577" sldId="334"/>
        </pc:sldMkLst>
        <pc:spChg chg="add mod">
          <ac:chgData name="Matt Lyle" userId="a96e7d453dd11193" providerId="LiveId" clId="{6B45D342-FFCD-4379-85F9-D349FB56C2A5}" dt="2024-11-02T02:56:56.848" v="10512" actId="1038"/>
          <ac:spMkLst>
            <pc:docMk/>
            <pc:sldMk cId="1679230577" sldId="334"/>
            <ac:spMk id="2" creationId="{F532B11A-FA0A-0703-ECE9-BC7CC9112EB1}"/>
          </ac:spMkLst>
        </pc:spChg>
        <pc:spChg chg="add mod">
          <ac:chgData name="Matt Lyle" userId="a96e7d453dd11193" providerId="LiveId" clId="{6B45D342-FFCD-4379-85F9-D349FB56C2A5}" dt="2024-11-02T02:56:49.545" v="10504" actId="1035"/>
          <ac:spMkLst>
            <pc:docMk/>
            <pc:sldMk cId="1679230577" sldId="334"/>
            <ac:spMk id="4" creationId="{344DAF89-7225-F102-47B9-F47E850B5BC6}"/>
          </ac:spMkLst>
        </pc:spChg>
        <pc:spChg chg="add mod">
          <ac:chgData name="Matt Lyle" userId="a96e7d453dd11193" providerId="LiveId" clId="{6B45D342-FFCD-4379-85F9-D349FB56C2A5}" dt="2024-11-02T02:57:11.959" v="10521" actId="1037"/>
          <ac:spMkLst>
            <pc:docMk/>
            <pc:sldMk cId="1679230577" sldId="334"/>
            <ac:spMk id="5" creationId="{E964D36D-D224-EDEA-9020-BEB0D905A943}"/>
          </ac:spMkLst>
        </pc:spChg>
        <pc:spChg chg="add mod">
          <ac:chgData name="Matt Lyle" userId="a96e7d453dd11193" providerId="LiveId" clId="{6B45D342-FFCD-4379-85F9-D349FB56C2A5}" dt="2024-11-02T02:57:27.621" v="10532" actId="1038"/>
          <ac:spMkLst>
            <pc:docMk/>
            <pc:sldMk cId="1679230577" sldId="334"/>
            <ac:spMk id="6" creationId="{6ADA0AD5-DB3C-E506-28DA-7A038EA7290F}"/>
          </ac:spMkLst>
        </pc:spChg>
        <pc:spChg chg="del">
          <ac:chgData name="Matt Lyle" userId="a96e7d453dd11193" providerId="LiveId" clId="{6B45D342-FFCD-4379-85F9-D349FB56C2A5}" dt="2024-11-02T02:55:12.573" v="10468" actId="478"/>
          <ac:spMkLst>
            <pc:docMk/>
            <pc:sldMk cId="1679230577" sldId="334"/>
            <ac:spMk id="8" creationId="{4823D64A-5190-7B64-316C-A592F59B3B45}"/>
          </ac:spMkLst>
        </pc:spChg>
        <pc:spChg chg="del">
          <ac:chgData name="Matt Lyle" userId="a96e7d453dd11193" providerId="LiveId" clId="{6B45D342-FFCD-4379-85F9-D349FB56C2A5}" dt="2024-11-02T02:55:12.573" v="10468" actId="478"/>
          <ac:spMkLst>
            <pc:docMk/>
            <pc:sldMk cId="1679230577" sldId="334"/>
            <ac:spMk id="9" creationId="{4B7F3F11-220D-2004-57C6-B6D93E38305B}"/>
          </ac:spMkLst>
        </pc:spChg>
        <pc:spChg chg="add del mod">
          <ac:chgData name="Matt Lyle" userId="a96e7d453dd11193" providerId="LiveId" clId="{6B45D342-FFCD-4379-85F9-D349FB56C2A5}" dt="2024-11-02T02:57:37.674" v="10533" actId="478"/>
          <ac:spMkLst>
            <pc:docMk/>
            <pc:sldMk cId="1679230577" sldId="334"/>
            <ac:spMk id="10" creationId="{FFC446D3-F49F-E885-D6D1-503631215AA3}"/>
          </ac:spMkLst>
        </pc:spChg>
      </pc:sldChg>
      <pc:sldChg chg="modSp add modTransition modAnim">
        <pc:chgData name="Matt Lyle" userId="a96e7d453dd11193" providerId="LiveId" clId="{6B45D342-FFCD-4379-85F9-D349FB56C2A5}" dt="2024-11-02T05:09:12.356" v="11627"/>
        <pc:sldMkLst>
          <pc:docMk/>
          <pc:sldMk cId="2719415691" sldId="335"/>
        </pc:sldMkLst>
        <pc:spChg chg="mod">
          <ac:chgData name="Matt Lyle" userId="a96e7d453dd11193" providerId="LiveId" clId="{6B45D342-FFCD-4379-85F9-D349FB56C2A5}" dt="2024-11-02T05:07:03.224" v="11610" actId="207"/>
          <ac:spMkLst>
            <pc:docMk/>
            <pc:sldMk cId="2719415691" sldId="335"/>
            <ac:spMk id="7" creationId="{7028C565-8650-9BC1-B87B-B03EB2ABAABA}"/>
          </ac:spMkLst>
        </pc:spChg>
      </pc:sldChg>
      <pc:sldChg chg="addSp delSp modSp add mod ord modTransition modNotesTx">
        <pc:chgData name="Matt Lyle" userId="a96e7d453dd11193" providerId="LiveId" clId="{6B45D342-FFCD-4379-85F9-D349FB56C2A5}" dt="2024-11-03T00:09:45.342" v="12068" actId="478"/>
        <pc:sldMkLst>
          <pc:docMk/>
          <pc:sldMk cId="2555686899" sldId="336"/>
        </pc:sldMkLst>
        <pc:spChg chg="add del mod">
          <ac:chgData name="Matt Lyle" userId="a96e7d453dd11193" providerId="LiveId" clId="{6B45D342-FFCD-4379-85F9-D349FB56C2A5}" dt="2024-11-03T00:09:45.342" v="12068" actId="478"/>
          <ac:spMkLst>
            <pc:docMk/>
            <pc:sldMk cId="2555686899" sldId="336"/>
            <ac:spMk id="2" creationId="{4D080284-C9E6-7B1D-4F64-073B3A14486E}"/>
          </ac:spMkLst>
        </pc:spChg>
        <pc:spChg chg="mod">
          <ac:chgData name="Matt Lyle" userId="a96e7d453dd11193" providerId="LiveId" clId="{6B45D342-FFCD-4379-85F9-D349FB56C2A5}" dt="2024-11-03T00:08:21.357" v="12047" actId="2085"/>
          <ac:spMkLst>
            <pc:docMk/>
            <pc:sldMk cId="2555686899" sldId="336"/>
            <ac:spMk id="3" creationId="{24951621-0B73-F30E-A209-AAF35F24347B}"/>
          </ac:spMkLst>
        </pc:spChg>
        <pc:spChg chg="mod">
          <ac:chgData name="Matt Lyle" userId="a96e7d453dd11193" providerId="LiveId" clId="{6B45D342-FFCD-4379-85F9-D349FB56C2A5}" dt="2024-11-03T00:09:27.423" v="12066" actId="6549"/>
          <ac:spMkLst>
            <pc:docMk/>
            <pc:sldMk cId="2555686899" sldId="336"/>
            <ac:spMk id="6" creationId="{9FA32D19-7DBF-0FBE-FCFC-E610BD293D47}"/>
          </ac:spMkLst>
        </pc:spChg>
        <pc:spChg chg="mod">
          <ac:chgData name="Matt Lyle" userId="a96e7d453dd11193" providerId="LiveId" clId="{6B45D342-FFCD-4379-85F9-D349FB56C2A5}" dt="2024-11-03T00:09:37.477" v="12067" actId="403"/>
          <ac:spMkLst>
            <pc:docMk/>
            <pc:sldMk cId="2555686899" sldId="336"/>
            <ac:spMk id="7" creationId="{E4E4CB11-3754-D289-D702-88AD1A785680}"/>
          </ac:spMkLst>
        </pc:spChg>
      </pc:sldChg>
      <pc:sldChg chg="addSp delSp modSp new mod modTransition setBg modAnim">
        <pc:chgData name="Matt Lyle" userId="a96e7d453dd11193" providerId="LiveId" clId="{6B45D342-FFCD-4379-85F9-D349FB56C2A5}" dt="2024-11-03T00:08:26.570" v="12048" actId="2085"/>
        <pc:sldMkLst>
          <pc:docMk/>
          <pc:sldMk cId="1834726336" sldId="337"/>
        </pc:sldMkLst>
        <pc:spChg chg="del">
          <ac:chgData name="Matt Lyle" userId="a96e7d453dd11193" providerId="LiveId" clId="{6B45D342-FFCD-4379-85F9-D349FB56C2A5}" dt="2024-11-03T00:01:00.705" v="11983" actId="478"/>
          <ac:spMkLst>
            <pc:docMk/>
            <pc:sldMk cId="1834726336" sldId="337"/>
            <ac:spMk id="2" creationId="{994B4E24-FBF5-D621-42F7-EABD3AFB0E46}"/>
          </ac:spMkLst>
        </pc:spChg>
        <pc:spChg chg="del">
          <ac:chgData name="Matt Lyle" userId="a96e7d453dd11193" providerId="LiveId" clId="{6B45D342-FFCD-4379-85F9-D349FB56C2A5}" dt="2024-11-03T00:01:00.705" v="11983" actId="478"/>
          <ac:spMkLst>
            <pc:docMk/>
            <pc:sldMk cId="1834726336" sldId="337"/>
            <ac:spMk id="3" creationId="{D11B67F0-62E0-2220-75C9-0431A27C8D8C}"/>
          </ac:spMkLst>
        </pc:spChg>
        <pc:spChg chg="add mod">
          <ac:chgData name="Matt Lyle" userId="a96e7d453dd11193" providerId="LiveId" clId="{6B45D342-FFCD-4379-85F9-D349FB56C2A5}" dt="2024-11-03T00:08:26.570" v="12048" actId="2085"/>
          <ac:spMkLst>
            <pc:docMk/>
            <pc:sldMk cId="1834726336" sldId="337"/>
            <ac:spMk id="4" creationId="{F8E5FC55-0395-5942-F3BD-2DCACA65411B}"/>
          </ac:spMkLst>
        </pc:spChg>
        <pc:spChg chg="add mod">
          <ac:chgData name="Matt Lyle" userId="a96e7d453dd11193" providerId="LiveId" clId="{6B45D342-FFCD-4379-85F9-D349FB56C2A5}" dt="2024-11-03T00:05:24.532" v="12043" actId="14100"/>
          <ac:spMkLst>
            <pc:docMk/>
            <pc:sldMk cId="1834726336" sldId="337"/>
            <ac:spMk id="6" creationId="{5667A0A0-A23E-578C-210D-608FBF09695E}"/>
          </ac:spMkLst>
        </pc:spChg>
        <pc:spChg chg="add mod">
          <ac:chgData name="Matt Lyle" userId="a96e7d453dd11193" providerId="LiveId" clId="{6B45D342-FFCD-4379-85F9-D349FB56C2A5}" dt="2024-11-03T00:05:28.085" v="12044" actId="1076"/>
          <ac:spMkLst>
            <pc:docMk/>
            <pc:sldMk cId="1834726336" sldId="337"/>
            <ac:spMk id="7" creationId="{BAD345C0-4EE1-404B-DC5D-0A1932B46C7C}"/>
          </ac:spMkLst>
        </pc:spChg>
      </pc:sldChg>
      <pc:sldMasterChg chg="delSp mod addSldLayout modSldLayout">
        <pc:chgData name="Matt Lyle" userId="a96e7d453dd11193" providerId="LiveId" clId="{6B45D342-FFCD-4379-85F9-D349FB56C2A5}" dt="2024-10-31T06:17:23.021" v="5323" actId="14861"/>
        <pc:sldMasterMkLst>
          <pc:docMk/>
          <pc:sldMasterMk cId="2372302494" sldId="2147483648"/>
        </pc:sldMasterMkLst>
        <pc:spChg chg="del">
          <ac:chgData name="Matt Lyle" userId="a96e7d453dd11193" providerId="LiveId" clId="{6B45D342-FFCD-4379-85F9-D349FB56C2A5}" dt="2024-10-29T06:31:44.877" v="22" actId="478"/>
          <ac:spMkLst>
            <pc:docMk/>
            <pc:sldMasterMk cId="2372302494" sldId="2147483648"/>
            <ac:spMk id="2" creationId="{A35FEC48-4C5D-7540-E0B5-7154ED37578E}"/>
          </ac:spMkLst>
        </pc:spChg>
        <pc:spChg chg="del">
          <ac:chgData name="Matt Lyle" userId="a96e7d453dd11193" providerId="LiveId" clId="{6B45D342-FFCD-4379-85F9-D349FB56C2A5}" dt="2024-10-29T06:31:44.877" v="22" actId="478"/>
          <ac:spMkLst>
            <pc:docMk/>
            <pc:sldMasterMk cId="2372302494" sldId="2147483648"/>
            <ac:spMk id="3" creationId="{93530869-F87A-79E3-16F8-3738575A2382}"/>
          </ac:spMkLst>
        </pc:spChg>
        <pc:spChg chg="del">
          <ac:chgData name="Matt Lyle" userId="a96e7d453dd11193" providerId="LiveId" clId="{6B45D342-FFCD-4379-85F9-D349FB56C2A5}" dt="2024-10-29T06:31:44.877" v="22" actId="478"/>
          <ac:spMkLst>
            <pc:docMk/>
            <pc:sldMasterMk cId="2372302494" sldId="2147483648"/>
            <ac:spMk id="4" creationId="{6F2F3E59-9042-307A-A117-118DABDF6200}"/>
          </ac:spMkLst>
        </pc:spChg>
        <pc:spChg chg="del">
          <ac:chgData name="Matt Lyle" userId="a96e7d453dd11193" providerId="LiveId" clId="{6B45D342-FFCD-4379-85F9-D349FB56C2A5}" dt="2024-10-29T06:31:44.877" v="22" actId="478"/>
          <ac:spMkLst>
            <pc:docMk/>
            <pc:sldMasterMk cId="2372302494" sldId="2147483648"/>
            <ac:spMk id="5" creationId="{4678C53C-AC6B-DA4A-11ED-DE7DB5F758E2}"/>
          </ac:spMkLst>
        </pc:spChg>
        <pc:spChg chg="del">
          <ac:chgData name="Matt Lyle" userId="a96e7d453dd11193" providerId="LiveId" clId="{6B45D342-FFCD-4379-85F9-D349FB56C2A5}" dt="2024-10-29T06:31:44.877" v="22" actId="478"/>
          <ac:spMkLst>
            <pc:docMk/>
            <pc:sldMasterMk cId="2372302494" sldId="2147483648"/>
            <ac:spMk id="6" creationId="{05A50FF1-2AA9-7951-692D-A55DC3B39AD6}"/>
          </ac:spMkLst>
        </pc:spChg>
        <pc:sldLayoutChg chg="delSp mod setBg">
          <pc:chgData name="Matt Lyle" userId="a96e7d453dd11193" providerId="LiveId" clId="{6B45D342-FFCD-4379-85F9-D349FB56C2A5}" dt="2024-10-29T06:34:18.566" v="34"/>
          <pc:sldLayoutMkLst>
            <pc:docMk/>
            <pc:sldMasterMk cId="2372302494" sldId="2147483648"/>
            <pc:sldLayoutMk cId="2772519501" sldId="2147483649"/>
          </pc:sldLayoutMkLst>
          <pc:spChg chg="del">
            <ac:chgData name="Matt Lyle" userId="a96e7d453dd11193" providerId="LiveId" clId="{6B45D342-FFCD-4379-85F9-D349FB56C2A5}" dt="2024-10-29T06:31:56.821" v="24" actId="478"/>
            <ac:spMkLst>
              <pc:docMk/>
              <pc:sldMasterMk cId="2372302494" sldId="2147483648"/>
              <pc:sldLayoutMk cId="2772519501" sldId="2147483649"/>
              <ac:spMk id="3" creationId="{9B41597D-B893-DF4E-64D4-87EE08603C32}"/>
            </ac:spMkLst>
          </pc:spChg>
          <pc:spChg chg="del">
            <ac:chgData name="Matt Lyle" userId="a96e7d453dd11193" providerId="LiveId" clId="{6B45D342-FFCD-4379-85F9-D349FB56C2A5}" dt="2024-10-29T06:31:51.592" v="23" actId="478"/>
            <ac:spMkLst>
              <pc:docMk/>
              <pc:sldMasterMk cId="2372302494" sldId="2147483648"/>
              <pc:sldLayoutMk cId="2772519501" sldId="2147483649"/>
              <ac:spMk id="4" creationId="{1DD424EC-8ADF-0030-BD2F-7D5FA2F8E48B}"/>
            </ac:spMkLst>
          </pc:spChg>
          <pc:spChg chg="del">
            <ac:chgData name="Matt Lyle" userId="a96e7d453dd11193" providerId="LiveId" clId="{6B45D342-FFCD-4379-85F9-D349FB56C2A5}" dt="2024-10-29T06:31:51.592" v="23" actId="478"/>
            <ac:spMkLst>
              <pc:docMk/>
              <pc:sldMasterMk cId="2372302494" sldId="2147483648"/>
              <pc:sldLayoutMk cId="2772519501" sldId="2147483649"/>
              <ac:spMk id="5" creationId="{9F4C9029-FBF8-5A89-9746-DDD48F8D3E65}"/>
            </ac:spMkLst>
          </pc:spChg>
          <pc:spChg chg="del">
            <ac:chgData name="Matt Lyle" userId="a96e7d453dd11193" providerId="LiveId" clId="{6B45D342-FFCD-4379-85F9-D349FB56C2A5}" dt="2024-10-29T06:31:51.592" v="23" actId="478"/>
            <ac:spMkLst>
              <pc:docMk/>
              <pc:sldMasterMk cId="2372302494" sldId="2147483648"/>
              <pc:sldLayoutMk cId="2772519501" sldId="2147483649"/>
              <ac:spMk id="6" creationId="{DDB6DEF7-42D8-E9EF-6A4B-6A062D838EED}"/>
            </ac:spMkLst>
          </pc:spChg>
        </pc:sldLayoutChg>
        <pc:sldLayoutChg chg="delSp modSp mod setBg">
          <pc:chgData name="Matt Lyle" userId="a96e7d453dd11193" providerId="LiveId" clId="{6B45D342-FFCD-4379-85F9-D349FB56C2A5}" dt="2024-10-29T06:34:24.551" v="35"/>
          <pc:sldLayoutMkLst>
            <pc:docMk/>
            <pc:sldMasterMk cId="2372302494" sldId="2147483648"/>
            <pc:sldLayoutMk cId="4230962329" sldId="2147483650"/>
          </pc:sldLayoutMkLst>
          <pc:spChg chg="mod">
            <ac:chgData name="Matt Lyle" userId="a96e7d453dd11193" providerId="LiveId" clId="{6B45D342-FFCD-4379-85F9-D349FB56C2A5}" dt="2024-10-29T06:31:39.387" v="21" actId="20577"/>
            <ac:spMkLst>
              <pc:docMk/>
              <pc:sldMasterMk cId="2372302494" sldId="2147483648"/>
              <pc:sldLayoutMk cId="4230962329" sldId="2147483650"/>
              <ac:spMk id="3" creationId="{2DC97D48-5D34-6CA3-34BC-040DDF900A93}"/>
            </ac:spMkLst>
          </pc:spChg>
          <pc:spChg chg="del">
            <ac:chgData name="Matt Lyle" userId="a96e7d453dd11193" providerId="LiveId" clId="{6B45D342-FFCD-4379-85F9-D349FB56C2A5}" dt="2024-10-29T06:31:14.324" v="20" actId="478"/>
            <ac:spMkLst>
              <pc:docMk/>
              <pc:sldMasterMk cId="2372302494" sldId="2147483648"/>
              <pc:sldLayoutMk cId="4230962329" sldId="2147483650"/>
              <ac:spMk id="4" creationId="{48134BEA-B4A8-A27E-172E-3E3B8E549E67}"/>
            </ac:spMkLst>
          </pc:spChg>
          <pc:spChg chg="del">
            <ac:chgData name="Matt Lyle" userId="a96e7d453dd11193" providerId="LiveId" clId="{6B45D342-FFCD-4379-85F9-D349FB56C2A5}" dt="2024-10-29T06:31:14.324" v="20" actId="478"/>
            <ac:spMkLst>
              <pc:docMk/>
              <pc:sldMasterMk cId="2372302494" sldId="2147483648"/>
              <pc:sldLayoutMk cId="4230962329" sldId="2147483650"/>
              <ac:spMk id="5" creationId="{FD70B856-BCA5-24BE-7251-2F14819D400E}"/>
            </ac:spMkLst>
          </pc:spChg>
          <pc:spChg chg="del">
            <ac:chgData name="Matt Lyle" userId="a96e7d453dd11193" providerId="LiveId" clId="{6B45D342-FFCD-4379-85F9-D349FB56C2A5}" dt="2024-10-29T06:31:14.324" v="20" actId="478"/>
            <ac:spMkLst>
              <pc:docMk/>
              <pc:sldMasterMk cId="2372302494" sldId="2147483648"/>
              <pc:sldLayoutMk cId="4230962329" sldId="2147483650"/>
              <ac:spMk id="6" creationId="{4BD3CAE8-87C6-C571-808B-9B6706C4AFA7}"/>
            </ac:spMkLst>
          </pc:spChg>
        </pc:sldLayoutChg>
        <pc:sldLayoutChg chg="delSp mod">
          <pc:chgData name="Matt Lyle" userId="a96e7d453dd11193" providerId="LiveId" clId="{6B45D342-FFCD-4379-85F9-D349FB56C2A5}" dt="2024-10-29T06:32:12.493" v="25" actId="478"/>
          <pc:sldLayoutMkLst>
            <pc:docMk/>
            <pc:sldMasterMk cId="2372302494" sldId="2147483648"/>
            <pc:sldLayoutMk cId="1438201914" sldId="2147483651"/>
          </pc:sldLayoutMkLst>
          <pc:spChg chg="del">
            <ac:chgData name="Matt Lyle" userId="a96e7d453dd11193" providerId="LiveId" clId="{6B45D342-FFCD-4379-85F9-D349FB56C2A5}" dt="2024-10-29T06:32:12.493" v="25" actId="478"/>
            <ac:spMkLst>
              <pc:docMk/>
              <pc:sldMasterMk cId="2372302494" sldId="2147483648"/>
              <pc:sldLayoutMk cId="1438201914" sldId="2147483651"/>
              <ac:spMk id="2" creationId="{D0010F40-974B-A89F-C075-8653E2D6A31A}"/>
            </ac:spMkLst>
          </pc:spChg>
        </pc:sldLayoutChg>
        <pc:sldLayoutChg chg="addSp modSp add mod modTransition setBg">
          <pc:chgData name="Matt Lyle" userId="a96e7d453dd11193" providerId="LiveId" clId="{6B45D342-FFCD-4379-85F9-D349FB56C2A5}" dt="2024-10-31T06:17:23.021" v="5323" actId="14861"/>
          <pc:sldLayoutMkLst>
            <pc:docMk/>
            <pc:sldMasterMk cId="2372302494" sldId="2147483648"/>
            <pc:sldLayoutMk cId="3770779638" sldId="2147483652"/>
          </pc:sldLayoutMkLst>
          <pc:spChg chg="add mod">
            <ac:chgData name="Matt Lyle" userId="a96e7d453dd11193" providerId="LiveId" clId="{6B45D342-FFCD-4379-85F9-D349FB56C2A5}" dt="2024-10-31T05:43:53.558" v="4778"/>
            <ac:spMkLst>
              <pc:docMk/>
              <pc:sldMasterMk cId="2372302494" sldId="2147483648"/>
              <pc:sldLayoutMk cId="3770779638" sldId="2147483652"/>
              <ac:spMk id="3" creationId="{251AB27E-043F-719C-319C-798F25ACCE71}"/>
            </ac:spMkLst>
          </pc:spChg>
          <pc:spChg chg="add mod">
            <ac:chgData name="Matt Lyle" userId="a96e7d453dd11193" providerId="LiveId" clId="{6B45D342-FFCD-4379-85F9-D349FB56C2A5}" dt="2024-10-31T06:08:35.740" v="5262" actId="20577"/>
            <ac:spMkLst>
              <pc:docMk/>
              <pc:sldMasterMk cId="2372302494" sldId="2147483648"/>
              <pc:sldLayoutMk cId="3770779638" sldId="2147483652"/>
              <ac:spMk id="4" creationId="{9DC12CE8-20DA-136F-B421-BC9DF8A34225}"/>
            </ac:spMkLst>
          </pc:spChg>
          <pc:picChg chg="add mod">
            <ac:chgData name="Matt Lyle" userId="a96e7d453dd11193" providerId="LiveId" clId="{6B45D342-FFCD-4379-85F9-D349FB56C2A5}" dt="2024-10-31T06:17:23.021" v="5323" actId="14861"/>
            <ac:picMkLst>
              <pc:docMk/>
              <pc:sldMasterMk cId="2372302494" sldId="2147483648"/>
              <pc:sldLayoutMk cId="3770779638" sldId="2147483652"/>
              <ac:picMk id="2" creationId="{FCB8FAA8-1CFF-F690-9334-D9ED4412B67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727D-8059-4A9C-9EE4-9CB75C78F654}" type="datetimeFigureOut">
              <a:rPr lang="en-US" smtClean="0"/>
              <a:t>11/2/2024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5DA41-F1CD-4EDA-A99B-4329CEAD0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Singapore is famous for its fusion cuisine.  </a:t>
            </a:r>
          </a:p>
          <a:p>
            <a:r>
              <a:rPr lang="en-US" dirty="0"/>
              <a:t>Fusion cuisine is where you blend diverse culinary traditions into unique, innovative dishes. </a:t>
            </a:r>
          </a:p>
          <a:p>
            <a:r>
              <a:rPr lang="en-US" dirty="0"/>
              <a:t>Some examples would be Laksa Pasta, </a:t>
            </a:r>
            <a:r>
              <a:rPr lang="en-US" dirty="0" err="1"/>
              <a:t>Chilli</a:t>
            </a:r>
            <a:r>
              <a:rPr lang="en-US" dirty="0"/>
              <a:t> Crab Pizza, beef Rendang Tacos, and Salted Egg Yolk Croissants.</a:t>
            </a:r>
          </a:p>
          <a:p>
            <a:r>
              <a:rPr lang="en-US" dirty="0"/>
              <a:t>Now that you are nice and hungry, I’m </a:t>
            </a:r>
            <a:r>
              <a:rPr lang="en-US" dirty="0" err="1"/>
              <a:t>gonna</a:t>
            </a:r>
            <a:r>
              <a:rPr lang="en-US" dirty="0"/>
              <a:t> stop talking about food.</a:t>
            </a:r>
          </a:p>
          <a:p>
            <a:r>
              <a:rPr lang="en-US" dirty="0"/>
              <a:t>Instead of fusion cuisine, imagine a fusion Bible.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6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F8FDD-D370-D839-A9C5-577CB7FE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819BE-A001-E1E1-3568-575EA6628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C0E71-E50C-9ED5-6D1A-9CF1F3291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1124F-E92E-4187-CB91-94D567387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9E58-3D99-78B2-B8C4-4CB6607D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C9CE3-038F-FD88-0EE4-87454E718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52E9B-C513-31C9-CAE7-EBECF3676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2EC-48B6-1962-9C73-3FD070CC4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5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62F67-2120-A8D8-4256-0A4AB1C1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2B8FB-D5A8-C80E-72E7-DB188BFF2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20519-9A19-E30B-9F3D-35EBC4442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4CF5C-F873-5D28-F265-207713336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3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60DAF-E9B7-0D9E-E141-DCCFCF4C4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B60CE-64D5-0924-B41F-9BE285CD4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3F2B8-E3D3-3DFA-D552-D2D0625BF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4FDFA-2DA5-322E-A46C-B4D12A6D8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186D1-7BD4-0065-C126-DA842955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6F580-6C98-8C8E-9891-7901EE186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FA78D-E00F-6D14-BA1E-218DDC472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57CFE-A9AF-A2CC-5042-DAA3CAAB1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9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“Temptation” image created using Microsoft CoPilot with the prompt “create a black and white icon for temptation”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08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err="1">
                <a:solidFill>
                  <a:srgbClr val="0A0A0A"/>
                </a:solidFill>
                <a:effectLst/>
                <a:latin typeface="+mj-lt"/>
              </a:rPr>
              <a:t>peirasmos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40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45CCC-BEED-8C37-7113-A118B41D0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D2E03-ABAC-2FF0-42DA-A2E0C8C61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4BD95-37B5-41A7-E8F7-44E8DD762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err="1">
                <a:solidFill>
                  <a:srgbClr val="0A0A0A"/>
                </a:solidFill>
                <a:effectLst/>
                <a:latin typeface="+mj-lt"/>
              </a:rPr>
              <a:t>peirasmos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E2C80-557D-DB35-B2E2-636C1CED5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70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“Trials” Image created using Microsoft CoPilot with the prompt “create a black and white icon for losing job and health issues”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56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5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the Bible Project </a:t>
            </a:r>
          </a:p>
          <a:p>
            <a:r>
              <a:rPr lang="en-US" dirty="0"/>
              <a:t>https://bibleproject.com/explore/video/james/</a:t>
            </a:r>
          </a:p>
          <a:p>
            <a:r>
              <a:rPr lang="en-US" dirty="0"/>
              <a:t>https://bibleproject.com/view-resource/267/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4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C5D6A-8E30-4239-E17E-28039668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08B0A-5A33-BD94-5870-C4F128B78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E1454-0C1D-9458-DBED-E284F010A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1092-BAEB-620C-C00E-560AE1094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7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and text from the Bible Project </a:t>
            </a:r>
          </a:p>
          <a:p>
            <a:r>
              <a:rPr lang="en-US" dirty="0"/>
              <a:t>https://bibleproject.com/explore/video/james/</a:t>
            </a:r>
          </a:p>
          <a:p>
            <a:r>
              <a:rPr lang="en-US" dirty="0"/>
              <a:t>https://bibleproject.com/view-resource/267/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9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cloud created by https://worditout.com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9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23E6-8AE5-42B2-8BC3-DB7DF023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8F1B0-F694-29D9-C7ED-C5298D43A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3710F-B340-D60F-69E1-86AED1A30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book summary chart of all the books of the New Testament can be found at</a:t>
            </a:r>
          </a:p>
          <a:p>
            <a:r>
              <a:rPr lang="en-US" dirty="0"/>
              <a:t>https://biblestudydownloads.org/resources/new-testament-survey/</a:t>
            </a:r>
          </a:p>
          <a:p>
            <a:endParaRPr lang="en-US" dirty="0"/>
          </a:p>
          <a:p>
            <a:r>
              <a:rPr lang="en-US" dirty="0"/>
              <a:t>Download can be found under “An Overview of the Books of the New Testament”</a:t>
            </a:r>
          </a:p>
          <a:p>
            <a:r>
              <a:rPr lang="en-US" dirty="0"/>
              <a:t>https://biblestudydownloads.org/files/eng/ns/00-NT_Book_Overviews-542_27a-f_eng_ns_7609_v12.pptx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4348-F791-13B8-87C7-28BF059FA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3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495D3-E0A2-5CA8-D243-315297BB2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15FC5-37E6-48DD-76AD-3187C8DD5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B00A4-6496-ABAE-8103-41A2B1DD7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book summary chart of all the books of the New Testament can be found at</a:t>
            </a:r>
          </a:p>
          <a:p>
            <a:r>
              <a:rPr lang="en-US" dirty="0"/>
              <a:t>https://biblestudydownloads.org/resources/new-testament-survey/</a:t>
            </a:r>
          </a:p>
          <a:p>
            <a:endParaRPr lang="en-US" dirty="0"/>
          </a:p>
          <a:p>
            <a:r>
              <a:rPr lang="en-US" dirty="0"/>
              <a:t>Download can be found under “An Overview of the Books of the New Testament”</a:t>
            </a:r>
          </a:p>
          <a:p>
            <a:r>
              <a:rPr lang="en-US" dirty="0"/>
              <a:t>https://biblestudydownloads.org/files/eng/ns/00-NT_Book_Overviews-542_27a-f_eng_ns_7609_v12.pptx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35C9-F686-3421-387E-DC0F90FF6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7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C5B1-BD66-EBA0-5659-35BD20B4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BC41D-CACC-2B2C-1AA0-D732201A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C3344-CB3D-2E67-BEB5-DE996DD32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using Microsoft copilot with the prompt “create a line drawing of a many in a hospital bed praying”</a:t>
            </a:r>
          </a:p>
          <a:p>
            <a:endParaRPr lang="en-US" dirty="0"/>
          </a:p>
          <a:p>
            <a:r>
              <a:rPr lang="en-US" dirty="0"/>
              <a:t>Yes, there was a typo in the prompt, but the AI figured it out anyway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18F6D-6E0B-DCBE-42AF-339161878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9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created using ChatGPT with the prompt “create a black and white drawing of a person going on a journey and only carrying a bible, show a winding path with one or two forks ahead”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5071-9888-EF2E-2D11-55CAA1F8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127FD-B5B9-90E7-6A93-03F240F74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BAD62-BAA4-F255-885B-703E2B20E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FCFFF-68E7-09A9-49CD-209E41766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8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2374-D5EF-7AAE-41B8-F3ECF206C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51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0093-5266-E9AF-1B0F-2ECC272F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7D48-5D34-6CA3-34BC-040DDF9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6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0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2E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alking on a road&#10;&#10;Description automatically generated">
            <a:extLst>
              <a:ext uri="{FF2B5EF4-FFF2-40B4-BE49-F238E27FC236}">
                <a16:creationId xmlns:a16="http://schemas.microsoft.com/office/drawing/2014/main" id="{FCB8FAA8-1CFF-F690-9334-D9ED4412B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" b="235"/>
          <a:stretch/>
        </p:blipFill>
        <p:spPr>
          <a:xfrm>
            <a:off x="7810500" y="630302"/>
            <a:ext cx="4293116" cy="42848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</p:pic>
      <p:sp>
        <p:nvSpPr>
          <p:cNvPr id="3" name="sketchy line">
            <a:extLst>
              <a:ext uri="{FF2B5EF4-FFF2-40B4-BE49-F238E27FC236}">
                <a16:creationId xmlns:a16="http://schemas.microsoft.com/office/drawing/2014/main" id="{251AB27E-043F-719C-319C-798F25ACC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6644" y="5204364"/>
            <a:ext cx="6165171" cy="108236"/>
          </a:xfrm>
          <a:custGeom>
            <a:avLst/>
            <a:gdLst>
              <a:gd name="connsiteX0" fmla="*/ 0 w 6165171"/>
              <a:gd name="connsiteY0" fmla="*/ 0 h 108236"/>
              <a:gd name="connsiteX1" fmla="*/ 500064 w 6165171"/>
              <a:gd name="connsiteY1" fmla="*/ 0 h 108236"/>
              <a:gd name="connsiteX2" fmla="*/ 1061779 w 6165171"/>
              <a:gd name="connsiteY2" fmla="*/ 0 h 108236"/>
              <a:gd name="connsiteX3" fmla="*/ 1623495 w 6165171"/>
              <a:gd name="connsiteY3" fmla="*/ 0 h 108236"/>
              <a:gd name="connsiteX4" fmla="*/ 2308514 w 6165171"/>
              <a:gd name="connsiteY4" fmla="*/ 0 h 108236"/>
              <a:gd name="connsiteX5" fmla="*/ 2870230 w 6165171"/>
              <a:gd name="connsiteY5" fmla="*/ 0 h 108236"/>
              <a:gd name="connsiteX6" fmla="*/ 3616900 w 6165171"/>
              <a:gd name="connsiteY6" fmla="*/ 0 h 108236"/>
              <a:gd name="connsiteX7" fmla="*/ 4363571 w 6165171"/>
              <a:gd name="connsiteY7" fmla="*/ 0 h 108236"/>
              <a:gd name="connsiteX8" fmla="*/ 5048590 w 6165171"/>
              <a:gd name="connsiteY8" fmla="*/ 0 h 108236"/>
              <a:gd name="connsiteX9" fmla="*/ 5548654 w 6165171"/>
              <a:gd name="connsiteY9" fmla="*/ 0 h 108236"/>
              <a:gd name="connsiteX10" fmla="*/ 6165171 w 6165171"/>
              <a:gd name="connsiteY10" fmla="*/ 0 h 108236"/>
              <a:gd name="connsiteX11" fmla="*/ 6165171 w 6165171"/>
              <a:gd name="connsiteY11" fmla="*/ 108236 h 108236"/>
              <a:gd name="connsiteX12" fmla="*/ 5603455 w 6165171"/>
              <a:gd name="connsiteY12" fmla="*/ 108236 h 108236"/>
              <a:gd name="connsiteX13" fmla="*/ 4918436 w 6165171"/>
              <a:gd name="connsiteY13" fmla="*/ 108236 h 108236"/>
              <a:gd name="connsiteX14" fmla="*/ 4233417 w 6165171"/>
              <a:gd name="connsiteY14" fmla="*/ 108236 h 108236"/>
              <a:gd name="connsiteX15" fmla="*/ 3425095 w 6165171"/>
              <a:gd name="connsiteY15" fmla="*/ 108236 h 108236"/>
              <a:gd name="connsiteX16" fmla="*/ 2740076 w 6165171"/>
              <a:gd name="connsiteY16" fmla="*/ 108236 h 108236"/>
              <a:gd name="connsiteX17" fmla="*/ 1931754 w 6165171"/>
              <a:gd name="connsiteY17" fmla="*/ 108236 h 108236"/>
              <a:gd name="connsiteX18" fmla="*/ 1370038 w 6165171"/>
              <a:gd name="connsiteY18" fmla="*/ 108236 h 108236"/>
              <a:gd name="connsiteX19" fmla="*/ 685019 w 6165171"/>
              <a:gd name="connsiteY19" fmla="*/ 108236 h 108236"/>
              <a:gd name="connsiteX20" fmla="*/ 0 w 6165171"/>
              <a:gd name="connsiteY20" fmla="*/ 108236 h 108236"/>
              <a:gd name="connsiteX21" fmla="*/ 0 w 6165171"/>
              <a:gd name="connsiteY21" fmla="*/ 0 h 10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5171" h="108236" fill="none" extrusionOk="0">
                <a:moveTo>
                  <a:pt x="0" y="0"/>
                </a:moveTo>
                <a:cubicBezTo>
                  <a:pt x="154914" y="-3969"/>
                  <a:pt x="398686" y="3586"/>
                  <a:pt x="500064" y="0"/>
                </a:cubicBezTo>
                <a:cubicBezTo>
                  <a:pt x="601442" y="-3586"/>
                  <a:pt x="900726" y="-20871"/>
                  <a:pt x="1061779" y="0"/>
                </a:cubicBezTo>
                <a:cubicBezTo>
                  <a:pt x="1222833" y="20871"/>
                  <a:pt x="1491078" y="-15039"/>
                  <a:pt x="1623495" y="0"/>
                </a:cubicBezTo>
                <a:cubicBezTo>
                  <a:pt x="1755912" y="15039"/>
                  <a:pt x="2050481" y="3897"/>
                  <a:pt x="2308514" y="0"/>
                </a:cubicBezTo>
                <a:cubicBezTo>
                  <a:pt x="2566547" y="-3897"/>
                  <a:pt x="2737575" y="14147"/>
                  <a:pt x="2870230" y="0"/>
                </a:cubicBezTo>
                <a:cubicBezTo>
                  <a:pt x="3002885" y="-14147"/>
                  <a:pt x="3352599" y="22526"/>
                  <a:pt x="3616900" y="0"/>
                </a:cubicBezTo>
                <a:cubicBezTo>
                  <a:pt x="3881201" y="-22526"/>
                  <a:pt x="4149297" y="-29493"/>
                  <a:pt x="4363571" y="0"/>
                </a:cubicBezTo>
                <a:cubicBezTo>
                  <a:pt x="4577845" y="29493"/>
                  <a:pt x="4911005" y="-19902"/>
                  <a:pt x="5048590" y="0"/>
                </a:cubicBezTo>
                <a:cubicBezTo>
                  <a:pt x="5186175" y="19902"/>
                  <a:pt x="5423032" y="7342"/>
                  <a:pt x="5548654" y="0"/>
                </a:cubicBezTo>
                <a:cubicBezTo>
                  <a:pt x="5674276" y="-7342"/>
                  <a:pt x="5945059" y="-27609"/>
                  <a:pt x="6165171" y="0"/>
                </a:cubicBezTo>
                <a:cubicBezTo>
                  <a:pt x="6160987" y="35534"/>
                  <a:pt x="6168346" y="71071"/>
                  <a:pt x="6165171" y="108236"/>
                </a:cubicBezTo>
                <a:cubicBezTo>
                  <a:pt x="6029950" y="89131"/>
                  <a:pt x="5832820" y="81407"/>
                  <a:pt x="5603455" y="108236"/>
                </a:cubicBezTo>
                <a:cubicBezTo>
                  <a:pt x="5374090" y="135065"/>
                  <a:pt x="5081516" y="132458"/>
                  <a:pt x="4918436" y="108236"/>
                </a:cubicBezTo>
                <a:cubicBezTo>
                  <a:pt x="4755356" y="84014"/>
                  <a:pt x="4542258" y="140427"/>
                  <a:pt x="4233417" y="108236"/>
                </a:cubicBezTo>
                <a:cubicBezTo>
                  <a:pt x="3924576" y="76045"/>
                  <a:pt x="3813119" y="68640"/>
                  <a:pt x="3425095" y="108236"/>
                </a:cubicBezTo>
                <a:cubicBezTo>
                  <a:pt x="3037071" y="147832"/>
                  <a:pt x="2960801" y="132957"/>
                  <a:pt x="2740076" y="108236"/>
                </a:cubicBezTo>
                <a:cubicBezTo>
                  <a:pt x="2519351" y="83515"/>
                  <a:pt x="2184739" y="69724"/>
                  <a:pt x="1931754" y="108236"/>
                </a:cubicBezTo>
                <a:cubicBezTo>
                  <a:pt x="1678769" y="146748"/>
                  <a:pt x="1520301" y="130552"/>
                  <a:pt x="1370038" y="108236"/>
                </a:cubicBezTo>
                <a:cubicBezTo>
                  <a:pt x="1219775" y="85920"/>
                  <a:pt x="873398" y="119503"/>
                  <a:pt x="685019" y="108236"/>
                </a:cubicBezTo>
                <a:cubicBezTo>
                  <a:pt x="496640" y="96969"/>
                  <a:pt x="176568" y="112106"/>
                  <a:pt x="0" y="108236"/>
                </a:cubicBezTo>
                <a:cubicBezTo>
                  <a:pt x="-4882" y="60549"/>
                  <a:pt x="2910" y="23077"/>
                  <a:pt x="0" y="0"/>
                </a:cubicBezTo>
                <a:close/>
              </a:path>
              <a:path w="6165171" h="108236" stroke="0" extrusionOk="0">
                <a:moveTo>
                  <a:pt x="0" y="0"/>
                </a:moveTo>
                <a:cubicBezTo>
                  <a:pt x="180622" y="9011"/>
                  <a:pt x="395614" y="-17652"/>
                  <a:pt x="561716" y="0"/>
                </a:cubicBezTo>
                <a:cubicBezTo>
                  <a:pt x="727818" y="17652"/>
                  <a:pt x="1144224" y="-16795"/>
                  <a:pt x="1370038" y="0"/>
                </a:cubicBezTo>
                <a:cubicBezTo>
                  <a:pt x="1595852" y="16795"/>
                  <a:pt x="1732786" y="-13378"/>
                  <a:pt x="1870102" y="0"/>
                </a:cubicBezTo>
                <a:cubicBezTo>
                  <a:pt x="2007418" y="13378"/>
                  <a:pt x="2199359" y="10592"/>
                  <a:pt x="2370166" y="0"/>
                </a:cubicBezTo>
                <a:cubicBezTo>
                  <a:pt x="2540973" y="-10592"/>
                  <a:pt x="2845456" y="14714"/>
                  <a:pt x="3055185" y="0"/>
                </a:cubicBezTo>
                <a:cubicBezTo>
                  <a:pt x="3264914" y="-14714"/>
                  <a:pt x="3453944" y="29417"/>
                  <a:pt x="3678552" y="0"/>
                </a:cubicBezTo>
                <a:cubicBezTo>
                  <a:pt x="3903160" y="-29417"/>
                  <a:pt x="4053326" y="20147"/>
                  <a:pt x="4425223" y="0"/>
                </a:cubicBezTo>
                <a:cubicBezTo>
                  <a:pt x="4797120" y="-20147"/>
                  <a:pt x="4822825" y="21619"/>
                  <a:pt x="4986938" y="0"/>
                </a:cubicBezTo>
                <a:cubicBezTo>
                  <a:pt x="5151051" y="-21619"/>
                  <a:pt x="5739310" y="43148"/>
                  <a:pt x="6165171" y="0"/>
                </a:cubicBezTo>
                <a:cubicBezTo>
                  <a:pt x="6166670" y="44964"/>
                  <a:pt x="6165901" y="86253"/>
                  <a:pt x="6165171" y="108236"/>
                </a:cubicBezTo>
                <a:cubicBezTo>
                  <a:pt x="5859108" y="91624"/>
                  <a:pt x="5640537" y="76342"/>
                  <a:pt x="5480152" y="108236"/>
                </a:cubicBezTo>
                <a:cubicBezTo>
                  <a:pt x="5319767" y="140130"/>
                  <a:pt x="5127150" y="99691"/>
                  <a:pt x="4856785" y="108236"/>
                </a:cubicBezTo>
                <a:cubicBezTo>
                  <a:pt x="4586420" y="116781"/>
                  <a:pt x="4419716" y="85635"/>
                  <a:pt x="4295069" y="108236"/>
                </a:cubicBezTo>
                <a:cubicBezTo>
                  <a:pt x="4170422" y="130837"/>
                  <a:pt x="3960126" y="104883"/>
                  <a:pt x="3671702" y="108236"/>
                </a:cubicBezTo>
                <a:cubicBezTo>
                  <a:pt x="3383278" y="111589"/>
                  <a:pt x="3366739" y="131652"/>
                  <a:pt x="3171638" y="108236"/>
                </a:cubicBezTo>
                <a:cubicBezTo>
                  <a:pt x="2976537" y="84820"/>
                  <a:pt x="2800919" y="112921"/>
                  <a:pt x="2548271" y="108236"/>
                </a:cubicBezTo>
                <a:cubicBezTo>
                  <a:pt x="2295623" y="103551"/>
                  <a:pt x="2134126" y="94800"/>
                  <a:pt x="1986555" y="108236"/>
                </a:cubicBezTo>
                <a:cubicBezTo>
                  <a:pt x="1838984" y="121672"/>
                  <a:pt x="1541502" y="79999"/>
                  <a:pt x="1178233" y="108236"/>
                </a:cubicBezTo>
                <a:cubicBezTo>
                  <a:pt x="814964" y="136473"/>
                  <a:pt x="340496" y="112308"/>
                  <a:pt x="0" y="108236"/>
                </a:cubicBezTo>
                <a:cubicBezTo>
                  <a:pt x="-3587" y="60295"/>
                  <a:pt x="519" y="318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DC12CE8-20DA-136F-B421-BC9DF8A34225}"/>
              </a:ext>
            </a:extLst>
          </p:cNvPr>
          <p:cNvSpPr txBox="1">
            <a:spLocks/>
          </p:cNvSpPr>
          <p:nvPr userDrawn="1"/>
        </p:nvSpPr>
        <p:spPr>
          <a:xfrm>
            <a:off x="522848" y="5835216"/>
            <a:ext cx="10496843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/>
              <a:t>James 1:1-18 The Journey to Joyful Endurance</a:t>
            </a:r>
          </a:p>
        </p:txBody>
      </p:sp>
    </p:spTree>
    <p:extLst>
      <p:ext uri="{BB962C8B-B14F-4D97-AF65-F5344CB8AC3E}">
        <p14:creationId xmlns:p14="http://schemas.microsoft.com/office/powerpoint/2010/main" val="377077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 descr="A plate of food with food on it&#10;&#10;Description automatically generated">
            <a:extLst>
              <a:ext uri="{FF2B5EF4-FFF2-40B4-BE49-F238E27FC236}">
                <a16:creationId xmlns:a16="http://schemas.microsoft.com/office/drawing/2014/main" id="{ED728CD9-7A02-1BFC-A8BA-F2F4DD514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D6F60-1ADA-BE23-1607-81D4E18B1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60B13B-FBB7-6CC5-3C7B-4C2F0BF6A815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WHY?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7CF33E8C-6211-768F-A0A7-A24AC7DAE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38" y="2590800"/>
            <a:ext cx="1185999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7" name="Title 33">
            <a:extLst>
              <a:ext uri="{FF2B5EF4-FFF2-40B4-BE49-F238E27FC236}">
                <a16:creationId xmlns:a16="http://schemas.microsoft.com/office/drawing/2014/main" id="{AE8C3E9A-91BD-0AB4-D2E8-DD463962BA76}"/>
              </a:ext>
            </a:extLst>
          </p:cNvPr>
          <p:cNvSpPr txBox="1">
            <a:spLocks/>
          </p:cNvSpPr>
          <p:nvPr/>
        </p:nvSpPr>
        <p:spPr bwMode="auto">
          <a:xfrm>
            <a:off x="152401" y="206514"/>
            <a:ext cx="9067264" cy="70788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NT Overview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C771B06-4197-FEE1-8F4E-03EB4B814FC8}"/>
              </a:ext>
            </a:extLst>
          </p:cNvPr>
          <p:cNvSpPr/>
          <p:nvPr/>
        </p:nvSpPr>
        <p:spPr>
          <a:xfrm>
            <a:off x="152400" y="2112994"/>
            <a:ext cx="512432" cy="327116"/>
          </a:xfrm>
          <a:custGeom>
            <a:avLst/>
            <a:gdLst>
              <a:gd name="connsiteX0" fmla="*/ 723900 w 762000"/>
              <a:gd name="connsiteY0" fmla="*/ 0 h 533400"/>
              <a:gd name="connsiteX1" fmla="*/ 685800 w 762000"/>
              <a:gd name="connsiteY1" fmla="*/ 38100 h 533400"/>
              <a:gd name="connsiteX2" fmla="*/ 685800 w 762000"/>
              <a:gd name="connsiteY2" fmla="*/ 152400 h 533400"/>
              <a:gd name="connsiteX3" fmla="*/ 76200 w 762000"/>
              <a:gd name="connsiteY3" fmla="*/ 152400 h 533400"/>
              <a:gd name="connsiteX4" fmla="*/ 76200 w 762000"/>
              <a:gd name="connsiteY4" fmla="*/ 38100 h 533400"/>
              <a:gd name="connsiteX5" fmla="*/ 38100 w 762000"/>
              <a:gd name="connsiteY5" fmla="*/ 0 h 533400"/>
              <a:gd name="connsiteX6" fmla="*/ 0 w 762000"/>
              <a:gd name="connsiteY6" fmla="*/ 38100 h 533400"/>
              <a:gd name="connsiteX7" fmla="*/ 0 w 762000"/>
              <a:gd name="connsiteY7" fmla="*/ 495300 h 533400"/>
              <a:gd name="connsiteX8" fmla="*/ 38100 w 762000"/>
              <a:gd name="connsiteY8" fmla="*/ 533400 h 533400"/>
              <a:gd name="connsiteX9" fmla="*/ 76200 w 762000"/>
              <a:gd name="connsiteY9" fmla="*/ 495300 h 533400"/>
              <a:gd name="connsiteX10" fmla="*/ 76200 w 762000"/>
              <a:gd name="connsiteY10" fmla="*/ 454342 h 533400"/>
              <a:gd name="connsiteX11" fmla="*/ 381000 w 762000"/>
              <a:gd name="connsiteY11" fmla="*/ 428625 h 533400"/>
              <a:gd name="connsiteX12" fmla="*/ 685800 w 762000"/>
              <a:gd name="connsiteY12" fmla="*/ 454342 h 533400"/>
              <a:gd name="connsiteX13" fmla="*/ 685800 w 762000"/>
              <a:gd name="connsiteY13" fmla="*/ 495300 h 533400"/>
              <a:gd name="connsiteX14" fmla="*/ 723900 w 762000"/>
              <a:gd name="connsiteY14" fmla="*/ 533400 h 533400"/>
              <a:gd name="connsiteX15" fmla="*/ 762000 w 762000"/>
              <a:gd name="connsiteY15" fmla="*/ 495300 h 533400"/>
              <a:gd name="connsiteX16" fmla="*/ 762000 w 762000"/>
              <a:gd name="connsiteY16" fmla="*/ 38100 h 533400"/>
              <a:gd name="connsiteX17" fmla="*/ 723900 w 762000"/>
              <a:gd name="connsiteY17" fmla="*/ 0 h 533400"/>
              <a:gd name="connsiteX18" fmla="*/ 295275 w 762000"/>
              <a:gd name="connsiteY18" fmla="*/ 209550 h 533400"/>
              <a:gd name="connsiteX19" fmla="*/ 352425 w 762000"/>
              <a:gd name="connsiteY19" fmla="*/ 209550 h 533400"/>
              <a:gd name="connsiteX20" fmla="*/ 352425 w 762000"/>
              <a:gd name="connsiteY20" fmla="*/ 371475 h 533400"/>
              <a:gd name="connsiteX21" fmla="*/ 295275 w 762000"/>
              <a:gd name="connsiteY21" fmla="*/ 373380 h 533400"/>
              <a:gd name="connsiteX22" fmla="*/ 295275 w 762000"/>
              <a:gd name="connsiteY22" fmla="*/ 209550 h 533400"/>
              <a:gd name="connsiteX23" fmla="*/ 238125 w 762000"/>
              <a:gd name="connsiteY23" fmla="*/ 376238 h 533400"/>
              <a:gd name="connsiteX24" fmla="*/ 180975 w 762000"/>
              <a:gd name="connsiteY24" fmla="*/ 381000 h 533400"/>
              <a:gd name="connsiteX25" fmla="*/ 180975 w 762000"/>
              <a:gd name="connsiteY25" fmla="*/ 209550 h 533400"/>
              <a:gd name="connsiteX26" fmla="*/ 238125 w 762000"/>
              <a:gd name="connsiteY26" fmla="*/ 209550 h 533400"/>
              <a:gd name="connsiteX27" fmla="*/ 238125 w 762000"/>
              <a:gd name="connsiteY27" fmla="*/ 376238 h 533400"/>
              <a:gd name="connsiteX28" fmla="*/ 409575 w 762000"/>
              <a:gd name="connsiteY28" fmla="*/ 209550 h 533400"/>
              <a:gd name="connsiteX29" fmla="*/ 466725 w 762000"/>
              <a:gd name="connsiteY29" fmla="*/ 209550 h 533400"/>
              <a:gd name="connsiteX30" fmla="*/ 466725 w 762000"/>
              <a:gd name="connsiteY30" fmla="*/ 373380 h 533400"/>
              <a:gd name="connsiteX31" fmla="*/ 409575 w 762000"/>
              <a:gd name="connsiteY31" fmla="*/ 371475 h 533400"/>
              <a:gd name="connsiteX32" fmla="*/ 409575 w 762000"/>
              <a:gd name="connsiteY32" fmla="*/ 209550 h 533400"/>
              <a:gd name="connsiteX33" fmla="*/ 523875 w 762000"/>
              <a:gd name="connsiteY33" fmla="*/ 209550 h 533400"/>
              <a:gd name="connsiteX34" fmla="*/ 581025 w 762000"/>
              <a:gd name="connsiteY34" fmla="*/ 209550 h 533400"/>
              <a:gd name="connsiteX35" fmla="*/ 581025 w 762000"/>
              <a:gd name="connsiteY35" fmla="*/ 381953 h 533400"/>
              <a:gd name="connsiteX36" fmla="*/ 523875 w 762000"/>
              <a:gd name="connsiteY36" fmla="*/ 377190 h 533400"/>
              <a:gd name="connsiteX37" fmla="*/ 523875 w 762000"/>
              <a:gd name="connsiteY37" fmla="*/ 209550 h 533400"/>
              <a:gd name="connsiteX38" fmla="*/ 76200 w 762000"/>
              <a:gd name="connsiteY38" fmla="*/ 209550 h 533400"/>
              <a:gd name="connsiteX39" fmla="*/ 123825 w 762000"/>
              <a:gd name="connsiteY39" fmla="*/ 209550 h 533400"/>
              <a:gd name="connsiteX40" fmla="*/ 123825 w 762000"/>
              <a:gd name="connsiteY40" fmla="*/ 388620 h 533400"/>
              <a:gd name="connsiteX41" fmla="*/ 76200 w 762000"/>
              <a:gd name="connsiteY41" fmla="*/ 396240 h 533400"/>
              <a:gd name="connsiteX42" fmla="*/ 76200 w 762000"/>
              <a:gd name="connsiteY42" fmla="*/ 209550 h 533400"/>
              <a:gd name="connsiteX43" fmla="*/ 638175 w 762000"/>
              <a:gd name="connsiteY43" fmla="*/ 388620 h 533400"/>
              <a:gd name="connsiteX44" fmla="*/ 638175 w 762000"/>
              <a:gd name="connsiteY44" fmla="*/ 209550 h 533400"/>
              <a:gd name="connsiteX45" fmla="*/ 685800 w 762000"/>
              <a:gd name="connsiteY45" fmla="*/ 209550 h 533400"/>
              <a:gd name="connsiteX46" fmla="*/ 685800 w 762000"/>
              <a:gd name="connsiteY46" fmla="*/ 396240 h 533400"/>
              <a:gd name="connsiteX47" fmla="*/ 638175 w 762000"/>
              <a:gd name="connsiteY47" fmla="*/ 388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62000" h="533400">
                <a:moveTo>
                  <a:pt x="723900" y="0"/>
                </a:moveTo>
                <a:cubicBezTo>
                  <a:pt x="702945" y="0"/>
                  <a:pt x="685800" y="17145"/>
                  <a:pt x="685800" y="38100"/>
                </a:cubicBezTo>
                <a:lnTo>
                  <a:pt x="685800" y="152400"/>
                </a:lnTo>
                <a:lnTo>
                  <a:pt x="76200" y="1524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cubicBezTo>
                  <a:pt x="59055" y="533400"/>
                  <a:pt x="76200" y="516255"/>
                  <a:pt x="76200" y="495300"/>
                </a:cubicBezTo>
                <a:lnTo>
                  <a:pt x="76200" y="454342"/>
                </a:lnTo>
                <a:cubicBezTo>
                  <a:pt x="168593" y="438150"/>
                  <a:pt x="273368" y="428625"/>
                  <a:pt x="381000" y="428625"/>
                </a:cubicBezTo>
                <a:cubicBezTo>
                  <a:pt x="489585" y="428625"/>
                  <a:pt x="593408" y="437198"/>
                  <a:pt x="685800" y="454342"/>
                </a:cubicBezTo>
                <a:lnTo>
                  <a:pt x="685800" y="495300"/>
                </a:lnTo>
                <a:cubicBezTo>
                  <a:pt x="685800" y="516255"/>
                  <a:pt x="702945" y="533400"/>
                  <a:pt x="723900" y="533400"/>
                </a:cubicBez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  <a:moveTo>
                  <a:pt x="295275" y="209550"/>
                </a:moveTo>
                <a:lnTo>
                  <a:pt x="352425" y="209550"/>
                </a:lnTo>
                <a:lnTo>
                  <a:pt x="352425" y="371475"/>
                </a:lnTo>
                <a:cubicBezTo>
                  <a:pt x="333375" y="371475"/>
                  <a:pt x="314325" y="372428"/>
                  <a:pt x="295275" y="373380"/>
                </a:cubicBezTo>
                <a:lnTo>
                  <a:pt x="295275" y="209550"/>
                </a:lnTo>
                <a:close/>
                <a:moveTo>
                  <a:pt x="238125" y="376238"/>
                </a:moveTo>
                <a:cubicBezTo>
                  <a:pt x="219075" y="377190"/>
                  <a:pt x="200025" y="379095"/>
                  <a:pt x="180975" y="381000"/>
                </a:cubicBezTo>
                <a:lnTo>
                  <a:pt x="180975" y="209550"/>
                </a:lnTo>
                <a:lnTo>
                  <a:pt x="238125" y="209550"/>
                </a:lnTo>
                <a:lnTo>
                  <a:pt x="238125" y="376238"/>
                </a:lnTo>
                <a:close/>
                <a:moveTo>
                  <a:pt x="409575" y="209550"/>
                </a:moveTo>
                <a:lnTo>
                  <a:pt x="466725" y="209550"/>
                </a:lnTo>
                <a:lnTo>
                  <a:pt x="466725" y="373380"/>
                </a:lnTo>
                <a:cubicBezTo>
                  <a:pt x="447675" y="372428"/>
                  <a:pt x="428625" y="372428"/>
                  <a:pt x="409575" y="371475"/>
                </a:cubicBezTo>
                <a:lnTo>
                  <a:pt x="409575" y="209550"/>
                </a:lnTo>
                <a:close/>
                <a:moveTo>
                  <a:pt x="523875" y="209550"/>
                </a:moveTo>
                <a:lnTo>
                  <a:pt x="581025" y="209550"/>
                </a:lnTo>
                <a:lnTo>
                  <a:pt x="581025" y="381953"/>
                </a:lnTo>
                <a:cubicBezTo>
                  <a:pt x="561975" y="380048"/>
                  <a:pt x="542925" y="378142"/>
                  <a:pt x="523875" y="377190"/>
                </a:cubicBezTo>
                <a:lnTo>
                  <a:pt x="523875" y="209550"/>
                </a:lnTo>
                <a:close/>
                <a:moveTo>
                  <a:pt x="76200" y="209550"/>
                </a:moveTo>
                <a:lnTo>
                  <a:pt x="123825" y="209550"/>
                </a:lnTo>
                <a:lnTo>
                  <a:pt x="123825" y="388620"/>
                </a:lnTo>
                <a:cubicBezTo>
                  <a:pt x="107632" y="390525"/>
                  <a:pt x="91440" y="393383"/>
                  <a:pt x="76200" y="396240"/>
                </a:cubicBezTo>
                <a:lnTo>
                  <a:pt x="76200" y="209550"/>
                </a:lnTo>
                <a:close/>
                <a:moveTo>
                  <a:pt x="638175" y="388620"/>
                </a:moveTo>
                <a:lnTo>
                  <a:pt x="638175" y="209550"/>
                </a:lnTo>
                <a:lnTo>
                  <a:pt x="685800" y="209550"/>
                </a:lnTo>
                <a:lnTo>
                  <a:pt x="685800" y="396240"/>
                </a:lnTo>
                <a:cubicBezTo>
                  <a:pt x="670560" y="393383"/>
                  <a:pt x="654368" y="390525"/>
                  <a:pt x="638175" y="388620"/>
                </a:cubicBez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15F1C5E-E7AA-BF91-C78E-1F14FD99ADBB}"/>
              </a:ext>
            </a:extLst>
          </p:cNvPr>
          <p:cNvGrpSpPr>
            <a:grpSpLocks noChangeAspect="1"/>
          </p:cNvGrpSpPr>
          <p:nvPr/>
        </p:nvGrpSpPr>
        <p:grpSpPr>
          <a:xfrm>
            <a:off x="1762606" y="1830626"/>
            <a:ext cx="398480" cy="623063"/>
            <a:chOff x="1158322" y="1447800"/>
            <a:chExt cx="914400" cy="1429755"/>
          </a:xfrm>
          <a:solidFill>
            <a:schemeClr val="tx1"/>
          </a:solidFill>
        </p:grpSpPr>
        <p:pic>
          <p:nvPicPr>
            <p:cNvPr id="120" name="Graphic 119" descr="Add with solid fill">
              <a:extLst>
                <a:ext uri="{FF2B5EF4-FFF2-40B4-BE49-F238E27FC236}">
                  <a16:creationId xmlns:a16="http://schemas.microsoft.com/office/drawing/2014/main" id="{F3EB9520-0F70-D215-795C-7D2E5999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8322" y="1447800"/>
              <a:ext cx="914400" cy="91440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E587ECC-A098-93D4-5F4F-FFBF811BDA7C}"/>
                </a:ext>
              </a:extLst>
            </p:cNvPr>
            <p:cNvSpPr/>
            <p:nvPr/>
          </p:nvSpPr>
          <p:spPr>
            <a:xfrm>
              <a:off x="1555139" y="1483618"/>
              <a:ext cx="117639" cy="139393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92381911-11C6-B4E4-5625-3096EE8F31AD}"/>
              </a:ext>
            </a:extLst>
          </p:cNvPr>
          <p:cNvSpPr txBox="1"/>
          <p:nvPr/>
        </p:nvSpPr>
        <p:spPr>
          <a:xfrm>
            <a:off x="5470038" y="6479173"/>
            <a:ext cx="6721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https://biblestudydownloads.org/resources/new-testament-survey/</a:t>
            </a:r>
          </a:p>
        </p:txBody>
      </p:sp>
      <p:sp>
        <p:nvSpPr>
          <p:cNvPr id="126" name="Text Box 21">
            <a:extLst>
              <a:ext uri="{FF2B5EF4-FFF2-40B4-BE49-F238E27FC236}">
                <a16:creationId xmlns:a16="http://schemas.microsoft.com/office/drawing/2014/main" id="{D209933F-4768-4864-C4EA-03C43C0C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" y="3284984"/>
            <a:ext cx="8590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4BC</a:t>
            </a:r>
          </a:p>
        </p:txBody>
      </p:sp>
      <p:sp>
        <p:nvSpPr>
          <p:cNvPr id="127" name="Text Box 21">
            <a:extLst>
              <a:ext uri="{FF2B5EF4-FFF2-40B4-BE49-F238E27FC236}">
                <a16:creationId xmlns:a16="http://schemas.microsoft.com/office/drawing/2014/main" id="{70574F04-50C9-6786-5E36-0BE632A2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52" y="3283466"/>
            <a:ext cx="7587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30-33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82A6044-E405-D4E1-909B-2D8E69CC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2" y="1130666"/>
            <a:ext cx="2070744" cy="4000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Gospels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C481C93F-FF8F-063E-45CA-72662A32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663" y="45720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James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5B0A0AF-E7FB-1A5E-D518-5D9E093D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88" y="3282696"/>
            <a:ext cx="53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EE6A8C93-24A4-4A6F-67CF-6D464BD3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8" y="3281926"/>
            <a:ext cx="211672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48          49          50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BB967522-E81C-84C0-32A3-70F8B255A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425" y="3282696"/>
            <a:ext cx="34203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52  53          57        60             62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07F4D665-35B4-D238-A4DD-A5BDE33B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893" y="3284982"/>
            <a:ext cx="22525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67           68     95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72E73B29-C866-94E4-4762-3EE8C06AB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16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Matt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CBBB799B-DB2B-6B95-833C-1AF9BEA0E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455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Luke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2B53D7CB-9EA4-7F00-B3A5-B883C25B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024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John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36EDECB0-DAA4-B89A-F3B1-418789745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3657600"/>
            <a:ext cx="859080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Mark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3A037DEA-AC80-95B8-4F12-C8D26AE2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Acts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FA9A67D-0052-2C49-7061-9088079F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872" y="2019593"/>
            <a:ext cx="1074281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48-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49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Galatia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C0DC12E-9377-8E43-F100-1EA92141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771" y="1996511"/>
            <a:ext cx="1074281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53-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May 57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Asia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E21D8DC-AAF7-727E-86DB-D153095D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523" y="1987844"/>
            <a:ext cx="1074281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50-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52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Aegean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8FD8E2F-CE6D-074A-FD2A-BB91576C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16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1D5B716B-1AF8-097B-15A4-A94ACFDA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50" y="41148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Thess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C106DA92-9D43-2B05-F143-ADB5DD70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50" y="45720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Thess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28316A12-7FEA-9A9C-9B20-1DC140E6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85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Cor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39DD3E1-CFBB-78C8-61F9-7B586D3B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85" y="45720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Cor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C16197A2-7514-F073-4A4F-15877C19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85" y="50292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Romans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F50CB5D1-4CDD-7398-2E96-0CCA133D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Eph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208B4F6-8CCC-D20C-E652-5CBD6C59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45720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Col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0234E923-1DDA-0022-3489-D8E1FB1B9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50292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Philem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2A44EA1C-2083-F667-A3E4-98FF0FB8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54864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257C4E36-9342-A62C-FA84-25F7534C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41148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Tim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DD70D78A-0CB8-9123-EF70-BB44C7D6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45720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Titus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391A5589-8400-E549-BDAB-224D5D60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024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Tim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27698535-E7A1-E65B-6C06-9B6F92F4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" y="5486400"/>
            <a:ext cx="1952299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Gospels &amp; 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76865411-CE4C-9991-F039-F77135426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" y="5954716"/>
            <a:ext cx="1952299" cy="3683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 Epistles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AB696BE1-060D-99F1-4CD8-A3C266FD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23" y="1131573"/>
            <a:ext cx="6927376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To the remotest part of the earth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(Acts 1:8)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1   9  13       14    15  16          18           21     27     28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1EE2CBE4-0329-CA3E-E8AC-AF616372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819" y="1996511"/>
            <a:ext cx="1074281" cy="133882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Feb 60-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Mar 62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5B334-A5DC-81B6-8BF8-22FC1B4F1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7831D0-7861-1DEA-82D0-E9FDC93A4F0E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WHY?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DC0A626D-49CD-985A-02C2-D7B3A8001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38" y="2590800"/>
            <a:ext cx="1185999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4" name="Text Box 7">
            <a:extLst>
              <a:ext uri="{FF2B5EF4-FFF2-40B4-BE49-F238E27FC236}">
                <a16:creationId xmlns:a16="http://schemas.microsoft.com/office/drawing/2014/main" id="{A359100F-238F-98E4-BFC8-68587F78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872" y="2019593"/>
            <a:ext cx="1074281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48-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49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Galatia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574DDB0A-CE69-8BAC-19B0-4037A72D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771" y="1996511"/>
            <a:ext cx="1074281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Spr 53-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May 57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Asia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6" name="Text Box 10">
            <a:extLst>
              <a:ext uri="{FF2B5EF4-FFF2-40B4-BE49-F238E27FC236}">
                <a16:creationId xmlns:a16="http://schemas.microsoft.com/office/drawing/2014/main" id="{5B949E9D-C689-2BB6-A011-F380D0BE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819" y="1996511"/>
            <a:ext cx="1074281" cy="133882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Feb 60-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Mar 62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5CC436C4-60AE-9F28-872C-07DB6F73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16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Gal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0" name="Text Box 20">
            <a:extLst>
              <a:ext uri="{FF2B5EF4-FFF2-40B4-BE49-F238E27FC236}">
                <a16:creationId xmlns:a16="http://schemas.microsoft.com/office/drawing/2014/main" id="{1CB411C8-655D-8944-A18A-B7A35BE7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50" y="41148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Thess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1" name="Text Box 21">
            <a:extLst>
              <a:ext uri="{FF2B5EF4-FFF2-40B4-BE49-F238E27FC236}">
                <a16:creationId xmlns:a16="http://schemas.microsoft.com/office/drawing/2014/main" id="{DE17B4DD-1268-F530-81AB-D44D75B9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50" y="45720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Thess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2" name="Text Box 22">
            <a:extLst>
              <a:ext uri="{FF2B5EF4-FFF2-40B4-BE49-F238E27FC236}">
                <a16:creationId xmlns:a16="http://schemas.microsoft.com/office/drawing/2014/main" id="{A0B431E2-0408-AB08-15FE-24A51D3A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85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Cor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3" name="Text Box 23">
            <a:extLst>
              <a:ext uri="{FF2B5EF4-FFF2-40B4-BE49-F238E27FC236}">
                <a16:creationId xmlns:a16="http://schemas.microsoft.com/office/drawing/2014/main" id="{47055464-4E51-17CC-93A8-9EB9FD2E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85" y="45720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Cor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4" name="Text Box 24">
            <a:extLst>
              <a:ext uri="{FF2B5EF4-FFF2-40B4-BE49-F238E27FC236}">
                <a16:creationId xmlns:a16="http://schemas.microsoft.com/office/drawing/2014/main" id="{A05D9F26-8C3B-ECEF-95F8-5663684E9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085" y="50292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Romans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5" name="Text Box 25">
            <a:extLst>
              <a:ext uri="{FF2B5EF4-FFF2-40B4-BE49-F238E27FC236}">
                <a16:creationId xmlns:a16="http://schemas.microsoft.com/office/drawing/2014/main" id="{067AA7C1-17F7-69AE-3591-256464FD1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Eph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6" name="Text Box 26">
            <a:extLst>
              <a:ext uri="{FF2B5EF4-FFF2-40B4-BE49-F238E27FC236}">
                <a16:creationId xmlns:a16="http://schemas.microsoft.com/office/drawing/2014/main" id="{1D032838-198C-EB15-1CB8-E62A358DD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45720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Col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7" name="Text Box 27">
            <a:extLst>
              <a:ext uri="{FF2B5EF4-FFF2-40B4-BE49-F238E27FC236}">
                <a16:creationId xmlns:a16="http://schemas.microsoft.com/office/drawing/2014/main" id="{41D670D1-7A73-25C4-C09A-FE8B5F97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50292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Philem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8" name="Text Box 28">
            <a:extLst>
              <a:ext uri="{FF2B5EF4-FFF2-40B4-BE49-F238E27FC236}">
                <a16:creationId xmlns:a16="http://schemas.microsoft.com/office/drawing/2014/main" id="{23CFE981-DD99-5E76-2BA3-0ADB2E6C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54864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Phil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9" name="Text Box 29">
            <a:extLst>
              <a:ext uri="{FF2B5EF4-FFF2-40B4-BE49-F238E27FC236}">
                <a16:creationId xmlns:a16="http://schemas.microsoft.com/office/drawing/2014/main" id="{A066250C-F8AC-2304-DB46-A1A7BC279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41148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Tim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0" name="Text Box 30">
            <a:extLst>
              <a:ext uri="{FF2B5EF4-FFF2-40B4-BE49-F238E27FC236}">
                <a16:creationId xmlns:a16="http://schemas.microsoft.com/office/drawing/2014/main" id="{7B6E6AE6-C25D-1EC1-03C6-BBE0DD24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4572000"/>
            <a:ext cx="859080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Titus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1" name="Text Box 31">
            <a:extLst>
              <a:ext uri="{FF2B5EF4-FFF2-40B4-BE49-F238E27FC236}">
                <a16:creationId xmlns:a16="http://schemas.microsoft.com/office/drawing/2014/main" id="{F5B0AE2D-9612-F8CA-17F4-5D069798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024" y="4114800"/>
            <a:ext cx="859081" cy="3698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Tim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2" name="Text Box 19">
            <a:extLst>
              <a:ext uri="{FF2B5EF4-FFF2-40B4-BE49-F238E27FC236}">
                <a16:creationId xmlns:a16="http://schemas.microsoft.com/office/drawing/2014/main" id="{24A8F2E8-5797-B711-D999-F19E6ABC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16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Matt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C843F513-5F7D-79F0-0F95-8753ECCA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455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Luke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4" name="Text Box 31">
            <a:extLst>
              <a:ext uri="{FF2B5EF4-FFF2-40B4-BE49-F238E27FC236}">
                <a16:creationId xmlns:a16="http://schemas.microsoft.com/office/drawing/2014/main" id="{4A7CF65E-8E8F-B0AC-7802-3BF48B1D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024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John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5" name="Text Box 29">
            <a:extLst>
              <a:ext uri="{FF2B5EF4-FFF2-40B4-BE49-F238E27FC236}">
                <a16:creationId xmlns:a16="http://schemas.microsoft.com/office/drawing/2014/main" id="{7CFB027C-7BD7-0922-B63D-D57D8CB9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3657600"/>
            <a:ext cx="859080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Mark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96" name="Text Box 19">
            <a:extLst>
              <a:ext uri="{FF2B5EF4-FFF2-40B4-BE49-F238E27FC236}">
                <a16:creationId xmlns:a16="http://schemas.microsoft.com/office/drawing/2014/main" id="{EF8AED67-7623-9BCF-DE5A-886ED746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663" y="45720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James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7" name="Text Box 19">
            <a:extLst>
              <a:ext uri="{FF2B5EF4-FFF2-40B4-BE49-F238E27FC236}">
                <a16:creationId xmlns:a16="http://schemas.microsoft.com/office/drawing/2014/main" id="{B4BF1103-9B4E-7CD0-7DF5-A97463B0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5029200"/>
            <a:ext cx="859080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Pet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8" name="Text Box 19">
            <a:extLst>
              <a:ext uri="{FF2B5EF4-FFF2-40B4-BE49-F238E27FC236}">
                <a16:creationId xmlns:a16="http://schemas.microsoft.com/office/drawing/2014/main" id="{4DB7511E-8A15-4309-423D-3803993E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5486400"/>
            <a:ext cx="859080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Pet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9" name="Text Box 19">
            <a:extLst>
              <a:ext uri="{FF2B5EF4-FFF2-40B4-BE49-F238E27FC236}">
                <a16:creationId xmlns:a16="http://schemas.microsoft.com/office/drawing/2014/main" id="{7A6AF37C-28FA-D5D1-3E33-72FA700F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024" y="45720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Heb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0" name="Text Box 19">
            <a:extLst>
              <a:ext uri="{FF2B5EF4-FFF2-40B4-BE49-F238E27FC236}">
                <a16:creationId xmlns:a16="http://schemas.microsoft.com/office/drawing/2014/main" id="{C3D2FF65-994C-F9B2-38DB-D5C698F4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668" y="41148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Jude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1" name="Text Box 19">
            <a:extLst>
              <a:ext uri="{FF2B5EF4-FFF2-40B4-BE49-F238E27FC236}">
                <a16:creationId xmlns:a16="http://schemas.microsoft.com/office/drawing/2014/main" id="{3BFA36DB-4125-CC8F-4714-B115CE0D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668" y="45720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John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2" name="Text Box 19">
            <a:extLst>
              <a:ext uri="{FF2B5EF4-FFF2-40B4-BE49-F238E27FC236}">
                <a16:creationId xmlns:a16="http://schemas.microsoft.com/office/drawing/2014/main" id="{DC1E2751-0451-D39D-24CF-A809A6B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668" y="50292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John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3" name="Text Box 19">
            <a:extLst>
              <a:ext uri="{FF2B5EF4-FFF2-40B4-BE49-F238E27FC236}">
                <a16:creationId xmlns:a16="http://schemas.microsoft.com/office/drawing/2014/main" id="{C65AF9B0-F8DF-64E8-B00E-68D326AA7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668" y="54864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 John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4" name="Text Box 19">
            <a:extLst>
              <a:ext uri="{FF2B5EF4-FFF2-40B4-BE49-F238E27FC236}">
                <a16:creationId xmlns:a16="http://schemas.microsoft.com/office/drawing/2014/main" id="{08515293-CE38-E7BD-7CAD-77F25B73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668" y="59436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Rev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5" name="Text Box 22">
            <a:extLst>
              <a:ext uri="{FF2B5EF4-FFF2-40B4-BE49-F238E27FC236}">
                <a16:creationId xmlns:a16="http://schemas.microsoft.com/office/drawing/2014/main" id="{F279A624-18E7-F02D-FA77-4EF79F8A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6" name="Text Box 19">
            <a:extLst>
              <a:ext uri="{FF2B5EF4-FFF2-40B4-BE49-F238E27FC236}">
                <a16:creationId xmlns:a16="http://schemas.microsoft.com/office/drawing/2014/main" id="{DB34CA2A-3169-E2E0-BCE7-D4F93C0D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" y="5486400"/>
            <a:ext cx="1952299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FFFFFF"/>
                </a:solidFill>
                <a:latin typeface="Arial Narrow" charset="0"/>
                <a:cs typeface="Times New Roman" charset="0"/>
              </a:rPr>
              <a:t>Gospels &amp; Acts</a:t>
            </a:r>
            <a:endParaRPr lang="en-US" sz="160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07" name="Text Box 19">
            <a:extLst>
              <a:ext uri="{FF2B5EF4-FFF2-40B4-BE49-F238E27FC236}">
                <a16:creationId xmlns:a16="http://schemas.microsoft.com/office/drawing/2014/main" id="{63A9E814-5FC6-708F-473F-DBAC064AA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" y="5954716"/>
            <a:ext cx="1952299" cy="3683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 Epistles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8" name="Text Box 19">
            <a:extLst>
              <a:ext uri="{FF2B5EF4-FFF2-40B4-BE49-F238E27FC236}">
                <a16:creationId xmlns:a16="http://schemas.microsoft.com/office/drawing/2014/main" id="{A5E46260-F61D-D205-28EC-24878040B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" y="6421444"/>
            <a:ext cx="1952299" cy="369887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General Epistles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0" name="Text Box 7">
            <a:extLst>
              <a:ext uri="{FF2B5EF4-FFF2-40B4-BE49-F238E27FC236}">
                <a16:creationId xmlns:a16="http://schemas.microsoft.com/office/drawing/2014/main" id="{2275F700-8870-68D1-B548-E062C0F52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523" y="1987844"/>
            <a:ext cx="1074281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Apr 50-</a:t>
            </a:r>
            <a:b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Sep 52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Aegean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7" name="Title 33">
            <a:extLst>
              <a:ext uri="{FF2B5EF4-FFF2-40B4-BE49-F238E27FC236}">
                <a16:creationId xmlns:a16="http://schemas.microsoft.com/office/drawing/2014/main" id="{EBF28C29-8923-4AAB-0F62-B0C9B952BCB3}"/>
              </a:ext>
            </a:extLst>
          </p:cNvPr>
          <p:cNvSpPr txBox="1">
            <a:spLocks/>
          </p:cNvSpPr>
          <p:nvPr/>
        </p:nvSpPr>
        <p:spPr bwMode="auto">
          <a:xfrm>
            <a:off x="152401" y="206514"/>
            <a:ext cx="9067264" cy="70788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NT Overview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F1186675-D278-F3F9-935C-CA9B996D35D2}"/>
              </a:ext>
            </a:extLst>
          </p:cNvPr>
          <p:cNvSpPr/>
          <p:nvPr/>
        </p:nvSpPr>
        <p:spPr>
          <a:xfrm>
            <a:off x="152400" y="2112994"/>
            <a:ext cx="512432" cy="327116"/>
          </a:xfrm>
          <a:custGeom>
            <a:avLst/>
            <a:gdLst>
              <a:gd name="connsiteX0" fmla="*/ 723900 w 762000"/>
              <a:gd name="connsiteY0" fmla="*/ 0 h 533400"/>
              <a:gd name="connsiteX1" fmla="*/ 685800 w 762000"/>
              <a:gd name="connsiteY1" fmla="*/ 38100 h 533400"/>
              <a:gd name="connsiteX2" fmla="*/ 685800 w 762000"/>
              <a:gd name="connsiteY2" fmla="*/ 152400 h 533400"/>
              <a:gd name="connsiteX3" fmla="*/ 76200 w 762000"/>
              <a:gd name="connsiteY3" fmla="*/ 152400 h 533400"/>
              <a:gd name="connsiteX4" fmla="*/ 76200 w 762000"/>
              <a:gd name="connsiteY4" fmla="*/ 38100 h 533400"/>
              <a:gd name="connsiteX5" fmla="*/ 38100 w 762000"/>
              <a:gd name="connsiteY5" fmla="*/ 0 h 533400"/>
              <a:gd name="connsiteX6" fmla="*/ 0 w 762000"/>
              <a:gd name="connsiteY6" fmla="*/ 38100 h 533400"/>
              <a:gd name="connsiteX7" fmla="*/ 0 w 762000"/>
              <a:gd name="connsiteY7" fmla="*/ 495300 h 533400"/>
              <a:gd name="connsiteX8" fmla="*/ 38100 w 762000"/>
              <a:gd name="connsiteY8" fmla="*/ 533400 h 533400"/>
              <a:gd name="connsiteX9" fmla="*/ 76200 w 762000"/>
              <a:gd name="connsiteY9" fmla="*/ 495300 h 533400"/>
              <a:gd name="connsiteX10" fmla="*/ 76200 w 762000"/>
              <a:gd name="connsiteY10" fmla="*/ 454342 h 533400"/>
              <a:gd name="connsiteX11" fmla="*/ 381000 w 762000"/>
              <a:gd name="connsiteY11" fmla="*/ 428625 h 533400"/>
              <a:gd name="connsiteX12" fmla="*/ 685800 w 762000"/>
              <a:gd name="connsiteY12" fmla="*/ 454342 h 533400"/>
              <a:gd name="connsiteX13" fmla="*/ 685800 w 762000"/>
              <a:gd name="connsiteY13" fmla="*/ 495300 h 533400"/>
              <a:gd name="connsiteX14" fmla="*/ 723900 w 762000"/>
              <a:gd name="connsiteY14" fmla="*/ 533400 h 533400"/>
              <a:gd name="connsiteX15" fmla="*/ 762000 w 762000"/>
              <a:gd name="connsiteY15" fmla="*/ 495300 h 533400"/>
              <a:gd name="connsiteX16" fmla="*/ 762000 w 762000"/>
              <a:gd name="connsiteY16" fmla="*/ 38100 h 533400"/>
              <a:gd name="connsiteX17" fmla="*/ 723900 w 762000"/>
              <a:gd name="connsiteY17" fmla="*/ 0 h 533400"/>
              <a:gd name="connsiteX18" fmla="*/ 295275 w 762000"/>
              <a:gd name="connsiteY18" fmla="*/ 209550 h 533400"/>
              <a:gd name="connsiteX19" fmla="*/ 352425 w 762000"/>
              <a:gd name="connsiteY19" fmla="*/ 209550 h 533400"/>
              <a:gd name="connsiteX20" fmla="*/ 352425 w 762000"/>
              <a:gd name="connsiteY20" fmla="*/ 371475 h 533400"/>
              <a:gd name="connsiteX21" fmla="*/ 295275 w 762000"/>
              <a:gd name="connsiteY21" fmla="*/ 373380 h 533400"/>
              <a:gd name="connsiteX22" fmla="*/ 295275 w 762000"/>
              <a:gd name="connsiteY22" fmla="*/ 209550 h 533400"/>
              <a:gd name="connsiteX23" fmla="*/ 238125 w 762000"/>
              <a:gd name="connsiteY23" fmla="*/ 376238 h 533400"/>
              <a:gd name="connsiteX24" fmla="*/ 180975 w 762000"/>
              <a:gd name="connsiteY24" fmla="*/ 381000 h 533400"/>
              <a:gd name="connsiteX25" fmla="*/ 180975 w 762000"/>
              <a:gd name="connsiteY25" fmla="*/ 209550 h 533400"/>
              <a:gd name="connsiteX26" fmla="*/ 238125 w 762000"/>
              <a:gd name="connsiteY26" fmla="*/ 209550 h 533400"/>
              <a:gd name="connsiteX27" fmla="*/ 238125 w 762000"/>
              <a:gd name="connsiteY27" fmla="*/ 376238 h 533400"/>
              <a:gd name="connsiteX28" fmla="*/ 409575 w 762000"/>
              <a:gd name="connsiteY28" fmla="*/ 209550 h 533400"/>
              <a:gd name="connsiteX29" fmla="*/ 466725 w 762000"/>
              <a:gd name="connsiteY29" fmla="*/ 209550 h 533400"/>
              <a:gd name="connsiteX30" fmla="*/ 466725 w 762000"/>
              <a:gd name="connsiteY30" fmla="*/ 373380 h 533400"/>
              <a:gd name="connsiteX31" fmla="*/ 409575 w 762000"/>
              <a:gd name="connsiteY31" fmla="*/ 371475 h 533400"/>
              <a:gd name="connsiteX32" fmla="*/ 409575 w 762000"/>
              <a:gd name="connsiteY32" fmla="*/ 209550 h 533400"/>
              <a:gd name="connsiteX33" fmla="*/ 523875 w 762000"/>
              <a:gd name="connsiteY33" fmla="*/ 209550 h 533400"/>
              <a:gd name="connsiteX34" fmla="*/ 581025 w 762000"/>
              <a:gd name="connsiteY34" fmla="*/ 209550 h 533400"/>
              <a:gd name="connsiteX35" fmla="*/ 581025 w 762000"/>
              <a:gd name="connsiteY35" fmla="*/ 381953 h 533400"/>
              <a:gd name="connsiteX36" fmla="*/ 523875 w 762000"/>
              <a:gd name="connsiteY36" fmla="*/ 377190 h 533400"/>
              <a:gd name="connsiteX37" fmla="*/ 523875 w 762000"/>
              <a:gd name="connsiteY37" fmla="*/ 209550 h 533400"/>
              <a:gd name="connsiteX38" fmla="*/ 76200 w 762000"/>
              <a:gd name="connsiteY38" fmla="*/ 209550 h 533400"/>
              <a:gd name="connsiteX39" fmla="*/ 123825 w 762000"/>
              <a:gd name="connsiteY39" fmla="*/ 209550 h 533400"/>
              <a:gd name="connsiteX40" fmla="*/ 123825 w 762000"/>
              <a:gd name="connsiteY40" fmla="*/ 388620 h 533400"/>
              <a:gd name="connsiteX41" fmla="*/ 76200 w 762000"/>
              <a:gd name="connsiteY41" fmla="*/ 396240 h 533400"/>
              <a:gd name="connsiteX42" fmla="*/ 76200 w 762000"/>
              <a:gd name="connsiteY42" fmla="*/ 209550 h 533400"/>
              <a:gd name="connsiteX43" fmla="*/ 638175 w 762000"/>
              <a:gd name="connsiteY43" fmla="*/ 388620 h 533400"/>
              <a:gd name="connsiteX44" fmla="*/ 638175 w 762000"/>
              <a:gd name="connsiteY44" fmla="*/ 209550 h 533400"/>
              <a:gd name="connsiteX45" fmla="*/ 685800 w 762000"/>
              <a:gd name="connsiteY45" fmla="*/ 209550 h 533400"/>
              <a:gd name="connsiteX46" fmla="*/ 685800 w 762000"/>
              <a:gd name="connsiteY46" fmla="*/ 396240 h 533400"/>
              <a:gd name="connsiteX47" fmla="*/ 638175 w 762000"/>
              <a:gd name="connsiteY47" fmla="*/ 388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62000" h="533400">
                <a:moveTo>
                  <a:pt x="723900" y="0"/>
                </a:moveTo>
                <a:cubicBezTo>
                  <a:pt x="702945" y="0"/>
                  <a:pt x="685800" y="17145"/>
                  <a:pt x="685800" y="38100"/>
                </a:cubicBezTo>
                <a:lnTo>
                  <a:pt x="685800" y="152400"/>
                </a:lnTo>
                <a:lnTo>
                  <a:pt x="76200" y="1524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cubicBezTo>
                  <a:pt x="59055" y="533400"/>
                  <a:pt x="76200" y="516255"/>
                  <a:pt x="76200" y="495300"/>
                </a:cubicBezTo>
                <a:lnTo>
                  <a:pt x="76200" y="454342"/>
                </a:lnTo>
                <a:cubicBezTo>
                  <a:pt x="168593" y="438150"/>
                  <a:pt x="273368" y="428625"/>
                  <a:pt x="381000" y="428625"/>
                </a:cubicBezTo>
                <a:cubicBezTo>
                  <a:pt x="489585" y="428625"/>
                  <a:pt x="593408" y="437198"/>
                  <a:pt x="685800" y="454342"/>
                </a:cubicBezTo>
                <a:lnTo>
                  <a:pt x="685800" y="495300"/>
                </a:lnTo>
                <a:cubicBezTo>
                  <a:pt x="685800" y="516255"/>
                  <a:pt x="702945" y="533400"/>
                  <a:pt x="723900" y="533400"/>
                </a:cubicBez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  <a:moveTo>
                  <a:pt x="295275" y="209550"/>
                </a:moveTo>
                <a:lnTo>
                  <a:pt x="352425" y="209550"/>
                </a:lnTo>
                <a:lnTo>
                  <a:pt x="352425" y="371475"/>
                </a:lnTo>
                <a:cubicBezTo>
                  <a:pt x="333375" y="371475"/>
                  <a:pt x="314325" y="372428"/>
                  <a:pt x="295275" y="373380"/>
                </a:cubicBezTo>
                <a:lnTo>
                  <a:pt x="295275" y="209550"/>
                </a:lnTo>
                <a:close/>
                <a:moveTo>
                  <a:pt x="238125" y="376238"/>
                </a:moveTo>
                <a:cubicBezTo>
                  <a:pt x="219075" y="377190"/>
                  <a:pt x="200025" y="379095"/>
                  <a:pt x="180975" y="381000"/>
                </a:cubicBezTo>
                <a:lnTo>
                  <a:pt x="180975" y="209550"/>
                </a:lnTo>
                <a:lnTo>
                  <a:pt x="238125" y="209550"/>
                </a:lnTo>
                <a:lnTo>
                  <a:pt x="238125" y="376238"/>
                </a:lnTo>
                <a:close/>
                <a:moveTo>
                  <a:pt x="409575" y="209550"/>
                </a:moveTo>
                <a:lnTo>
                  <a:pt x="466725" y="209550"/>
                </a:lnTo>
                <a:lnTo>
                  <a:pt x="466725" y="373380"/>
                </a:lnTo>
                <a:cubicBezTo>
                  <a:pt x="447675" y="372428"/>
                  <a:pt x="428625" y="372428"/>
                  <a:pt x="409575" y="371475"/>
                </a:cubicBezTo>
                <a:lnTo>
                  <a:pt x="409575" y="209550"/>
                </a:lnTo>
                <a:close/>
                <a:moveTo>
                  <a:pt x="523875" y="209550"/>
                </a:moveTo>
                <a:lnTo>
                  <a:pt x="581025" y="209550"/>
                </a:lnTo>
                <a:lnTo>
                  <a:pt x="581025" y="381953"/>
                </a:lnTo>
                <a:cubicBezTo>
                  <a:pt x="561975" y="380048"/>
                  <a:pt x="542925" y="378142"/>
                  <a:pt x="523875" y="377190"/>
                </a:cubicBezTo>
                <a:lnTo>
                  <a:pt x="523875" y="209550"/>
                </a:lnTo>
                <a:close/>
                <a:moveTo>
                  <a:pt x="76200" y="209550"/>
                </a:moveTo>
                <a:lnTo>
                  <a:pt x="123825" y="209550"/>
                </a:lnTo>
                <a:lnTo>
                  <a:pt x="123825" y="388620"/>
                </a:lnTo>
                <a:cubicBezTo>
                  <a:pt x="107632" y="390525"/>
                  <a:pt x="91440" y="393383"/>
                  <a:pt x="76200" y="396240"/>
                </a:cubicBezTo>
                <a:lnTo>
                  <a:pt x="76200" y="209550"/>
                </a:lnTo>
                <a:close/>
                <a:moveTo>
                  <a:pt x="638175" y="388620"/>
                </a:moveTo>
                <a:lnTo>
                  <a:pt x="638175" y="209550"/>
                </a:lnTo>
                <a:lnTo>
                  <a:pt x="685800" y="209550"/>
                </a:lnTo>
                <a:lnTo>
                  <a:pt x="685800" y="396240"/>
                </a:lnTo>
                <a:cubicBezTo>
                  <a:pt x="670560" y="393383"/>
                  <a:pt x="654368" y="390525"/>
                  <a:pt x="638175" y="388620"/>
                </a:cubicBez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D7BD29A-E984-4F1B-178A-0C0074E57712}"/>
              </a:ext>
            </a:extLst>
          </p:cNvPr>
          <p:cNvGrpSpPr>
            <a:grpSpLocks noChangeAspect="1"/>
          </p:cNvGrpSpPr>
          <p:nvPr/>
        </p:nvGrpSpPr>
        <p:grpSpPr>
          <a:xfrm>
            <a:off x="1762606" y="1830626"/>
            <a:ext cx="398480" cy="623063"/>
            <a:chOff x="1158322" y="1447800"/>
            <a:chExt cx="914400" cy="1429755"/>
          </a:xfrm>
          <a:solidFill>
            <a:schemeClr val="tx1"/>
          </a:solidFill>
        </p:grpSpPr>
        <p:pic>
          <p:nvPicPr>
            <p:cNvPr id="120" name="Graphic 119" descr="Add with solid fill">
              <a:extLst>
                <a:ext uri="{FF2B5EF4-FFF2-40B4-BE49-F238E27FC236}">
                  <a16:creationId xmlns:a16="http://schemas.microsoft.com/office/drawing/2014/main" id="{7A5D635D-C8EB-E9C2-68D3-FB7FDFFF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8322" y="1447800"/>
              <a:ext cx="914400" cy="91440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02C388A-26F4-44F1-87A7-DA00227F3E1D}"/>
                </a:ext>
              </a:extLst>
            </p:cNvPr>
            <p:cNvSpPr/>
            <p:nvPr/>
          </p:nvSpPr>
          <p:spPr>
            <a:xfrm>
              <a:off x="1555139" y="1483618"/>
              <a:ext cx="117639" cy="139393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75D752B-21F6-CCE6-4E9E-B1F09B222E3B}"/>
              </a:ext>
            </a:extLst>
          </p:cNvPr>
          <p:cNvSpPr txBox="1"/>
          <p:nvPr/>
        </p:nvSpPr>
        <p:spPr>
          <a:xfrm>
            <a:off x="5470038" y="6479173"/>
            <a:ext cx="6721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https://biblestudydownloads.org/resources/new-testament-survey/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700D0BAC-6191-D76B-B185-0A7616D8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" y="3284984"/>
            <a:ext cx="8590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4BC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7B9FDBD1-9B9F-125D-FC2C-1ED427E1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52" y="3283466"/>
            <a:ext cx="7587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30-33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EB2B2F29-C596-122C-A911-50D268908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88" y="3282696"/>
            <a:ext cx="53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35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8A0B5BCB-8BED-A51D-B910-4323BE37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8" y="3281926"/>
            <a:ext cx="211672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48          49          50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C6105CEA-F7C8-DC42-76EA-EB3310E4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425" y="3282696"/>
            <a:ext cx="34203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52  53          57        60             62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C4E0598C-E666-CC43-D35D-381B233F0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893" y="3284982"/>
            <a:ext cx="22525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67           68     95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871CF2F-3029-C185-70A2-7CB813C2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2" y="1130666"/>
            <a:ext cx="2070744" cy="4000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Gospels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5758F20-390F-0C36-B6E1-FAD699A6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23" y="1131573"/>
            <a:ext cx="6927376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To the remotest part of the earth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(Acts 1:8)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1   9  13       14    15  16          18           21     27     28</a:t>
            </a:r>
          </a:p>
        </p:txBody>
      </p:sp>
    </p:spTree>
    <p:extLst>
      <p:ext uri="{BB962C8B-B14F-4D97-AF65-F5344CB8AC3E}">
        <p14:creationId xmlns:p14="http://schemas.microsoft.com/office/powerpoint/2010/main" val="33478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0142B-94D6-0E77-2213-4DCEA17A9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1EABFC-298F-518C-53D9-9617851F9F72}"/>
              </a:ext>
            </a:extLst>
          </p:cNvPr>
          <p:cNvSpPr txBox="1"/>
          <p:nvPr/>
        </p:nvSpPr>
        <p:spPr>
          <a:xfrm>
            <a:off x="193963" y="197346"/>
            <a:ext cx="11859491" cy="186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lnSpc>
                <a:spcPct val="90000"/>
              </a:lnSpc>
            </a:pPr>
            <a:r>
              <a:rPr lang="en-US" sz="3200" spc="-150" dirty="0">
                <a:solidFill>
                  <a:srgbClr val="000000"/>
                </a:solidFill>
              </a:rPr>
              <a:t>F</a:t>
            </a:r>
            <a:r>
              <a:rPr lang="en-US" sz="3200" i="0" spc="-150" dirty="0">
                <a:solidFill>
                  <a:srgbClr val="000000"/>
                </a:solidFill>
                <a:effectLst/>
              </a:rPr>
              <a:t>rom:  James, a servant of God and of the Lord Jesus Christ,</a:t>
            </a:r>
          </a:p>
          <a:p>
            <a:pPr algn="l" defTabSz="457200">
              <a:lnSpc>
                <a:spcPct val="90000"/>
              </a:lnSpc>
            </a:pPr>
            <a:r>
              <a:rPr lang="en-US" sz="3200" i="0" spc="-150" dirty="0">
                <a:solidFill>
                  <a:srgbClr val="000000"/>
                </a:solidFill>
                <a:effectLst/>
              </a:rPr>
              <a:t>To:		  The twelve tribes in the Dispersion:</a:t>
            </a:r>
          </a:p>
          <a:p>
            <a:pPr algn="l" defTabSz="457200">
              <a:lnSpc>
                <a:spcPct val="90000"/>
              </a:lnSpc>
            </a:pPr>
            <a:endParaRPr lang="en-US" sz="3200" spc="-150" dirty="0">
              <a:solidFill>
                <a:srgbClr val="000000"/>
              </a:solidFill>
            </a:endParaRPr>
          </a:p>
          <a:p>
            <a:pPr algn="l" defTabSz="457200">
              <a:lnSpc>
                <a:spcPct val="90000"/>
              </a:lnSpc>
            </a:pPr>
            <a:r>
              <a:rPr lang="en-US" sz="3200" spc="-150" dirty="0">
                <a:solidFill>
                  <a:srgbClr val="000000"/>
                </a:solidFill>
              </a:rPr>
              <a:t>Greetings!</a:t>
            </a:r>
            <a:endParaRPr lang="en-US" sz="3200" i="0" spc="-15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5B2AC-A05B-C738-F4A7-12FFB33466D2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WHAT?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503A6-5503-20DF-14A6-3977844AAD43}"/>
              </a:ext>
            </a:extLst>
          </p:cNvPr>
          <p:cNvSpPr txBox="1"/>
          <p:nvPr/>
        </p:nvSpPr>
        <p:spPr>
          <a:xfrm>
            <a:off x="166254" y="3373038"/>
            <a:ext cx="11859491" cy="513621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Faith and Wisdom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1:2–8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Poverty and Riches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1:9-11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Trial and Temptation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1:12–18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Hearing and Doing the Word 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1:19–27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Warning against Partiality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2:1–13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Faith and Works 	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2:14–26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The Tongue 			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3:1–12</a:t>
            </a: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The Wisdom from Above 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3:13–18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Friendship with the World 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4:1–10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Judging a Brother 	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4:11–12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Warning against Boasting 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4:13–17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Warning to the Rich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5:1–6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Patience and Prayer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5:7–20</a:t>
            </a:r>
            <a:endParaRPr lang="en-US" sz="3200" i="0" spc="-150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4B980-9AA7-A24E-B8AC-13162E5C3DC2}"/>
              </a:ext>
            </a:extLst>
          </p:cNvPr>
          <p:cNvSpPr txBox="1"/>
          <p:nvPr/>
        </p:nvSpPr>
        <p:spPr>
          <a:xfrm>
            <a:off x="1167491" y="2065358"/>
            <a:ext cx="9072142" cy="12093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n-US" sz="4400" b="1" i="1" dirty="0">
                <a:solidFill>
                  <a:srgbClr val="78206E"/>
                </a:solidFill>
              </a:rPr>
              <a:t>Short Wisdom Speeches </a:t>
            </a:r>
          </a:p>
          <a:p>
            <a:pPr algn="ctr">
              <a:lnSpc>
                <a:spcPct val="80000"/>
              </a:lnSpc>
            </a:pPr>
            <a:r>
              <a:rPr lang="en-US" sz="4400" b="1" i="1" dirty="0">
                <a:solidFill>
                  <a:srgbClr val="78206E"/>
                </a:solidFill>
              </a:rPr>
              <a:t>full of Metaphors &amp; One-liners</a:t>
            </a:r>
            <a:endParaRPr lang="en-US" sz="1400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2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A9BA-A22E-E2D8-5272-BCDD1072A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8A7404-7E57-6C93-E563-72E13B2B89F8}"/>
              </a:ext>
            </a:extLst>
          </p:cNvPr>
          <p:cNvSpPr txBox="1"/>
          <p:nvPr/>
        </p:nvSpPr>
        <p:spPr>
          <a:xfrm>
            <a:off x="166254" y="3373038"/>
            <a:ext cx="11859491" cy="513621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Faith and Wisdom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1:2–8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Poverty and Riches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1:9-11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Trial and Temptation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1:12–18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Hearing and Doing the Word 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1:19–27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Warning against Partiality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2:1–13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Faith and Works 	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2:14–26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The Tongue 			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3:1–12</a:t>
            </a: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The Wisdom from Above 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3:13–18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Friendship with the World 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4:1–10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Judging a Brother 	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4:11–12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Warning against Boasting 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4:13–17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Warning to the Rich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5:1–6</a:t>
            </a:r>
          </a:p>
          <a:p>
            <a:pPr algn="l" defTabSz="457200">
              <a:lnSpc>
                <a:spcPct val="9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Patience and Prayer 				</a:t>
            </a:r>
            <a:r>
              <a:rPr lang="en-US" sz="2800" i="0" spc="-15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5:7–20</a:t>
            </a:r>
            <a:endParaRPr lang="en-US" sz="3200" i="0" spc="-150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7AFD5-0B93-9C89-083C-2A7958D73A74}"/>
              </a:ext>
            </a:extLst>
          </p:cNvPr>
          <p:cNvSpPr txBox="1"/>
          <p:nvPr/>
        </p:nvSpPr>
        <p:spPr>
          <a:xfrm>
            <a:off x="193963" y="197346"/>
            <a:ext cx="11859491" cy="275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lnSpc>
                <a:spcPct val="90000"/>
              </a:lnSpc>
            </a:pPr>
            <a:r>
              <a:rPr lang="en-US" sz="3200" spc="-150" dirty="0">
                <a:solidFill>
                  <a:srgbClr val="000000"/>
                </a:solidFill>
              </a:rPr>
              <a:t>F</a:t>
            </a:r>
            <a:r>
              <a:rPr lang="en-US" sz="3200" i="0" spc="-150" dirty="0">
                <a:solidFill>
                  <a:srgbClr val="000000"/>
                </a:solidFill>
                <a:effectLst/>
              </a:rPr>
              <a:t>rom:  James, a servant of God and of the Lord Jesus Christ,</a:t>
            </a:r>
          </a:p>
          <a:p>
            <a:pPr algn="l" defTabSz="457200">
              <a:lnSpc>
                <a:spcPct val="90000"/>
              </a:lnSpc>
            </a:pPr>
            <a:r>
              <a:rPr lang="en-US" sz="3200" i="0" spc="-150" dirty="0">
                <a:solidFill>
                  <a:srgbClr val="000000"/>
                </a:solidFill>
                <a:effectLst/>
              </a:rPr>
              <a:t>To:		  The twelve tribes in the Dispersion:</a:t>
            </a:r>
          </a:p>
          <a:p>
            <a:pPr algn="l" defTabSz="457200">
              <a:lnSpc>
                <a:spcPct val="90000"/>
              </a:lnSpc>
            </a:pPr>
            <a:endParaRPr lang="en-US" sz="3200" spc="-150" dirty="0">
              <a:solidFill>
                <a:srgbClr val="000000"/>
              </a:solidFill>
            </a:endParaRPr>
          </a:p>
          <a:p>
            <a:pPr algn="l" defTabSz="457200">
              <a:lnSpc>
                <a:spcPct val="90000"/>
              </a:lnSpc>
            </a:pPr>
            <a:r>
              <a:rPr lang="en-US" sz="3200" i="0" spc="-150" dirty="0">
                <a:solidFill>
                  <a:srgbClr val="000000"/>
                </a:solidFill>
                <a:effectLst/>
              </a:rPr>
              <a:t>Subj:	</a:t>
            </a:r>
            <a:r>
              <a:rPr lang="en-US" sz="3200" spc="-150" dirty="0">
                <a:solidFill>
                  <a:srgbClr val="000000"/>
                </a:solidFill>
              </a:rPr>
              <a:t>FAITH</a:t>
            </a:r>
            <a:r>
              <a:rPr lang="en-US" sz="3200" i="0" spc="-150" dirty="0">
                <a:solidFill>
                  <a:srgbClr val="000000"/>
                </a:solidFill>
                <a:effectLst/>
              </a:rPr>
              <a:t> in Action</a:t>
            </a:r>
          </a:p>
          <a:p>
            <a:pPr algn="l" defTabSz="457200">
              <a:lnSpc>
                <a:spcPct val="90000"/>
              </a:lnSpc>
            </a:pPr>
            <a:endParaRPr lang="en-US" sz="3200" i="0" spc="-150" dirty="0">
              <a:solidFill>
                <a:srgbClr val="000000"/>
              </a:solidFill>
              <a:effectLst/>
            </a:endParaRPr>
          </a:p>
          <a:p>
            <a:pPr algn="l" defTabSz="457200">
              <a:lnSpc>
                <a:spcPct val="90000"/>
              </a:lnSpc>
            </a:pPr>
            <a:r>
              <a:rPr lang="en-US" sz="3200" i="0" spc="-150" dirty="0">
                <a:solidFill>
                  <a:srgbClr val="000000"/>
                </a:solidFill>
                <a:effectLst/>
              </a:rPr>
              <a:t>Introduction:  Ch 1 sums up book’s main ideas &amp; key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54749-C0E1-2254-10BE-45F92AE9317F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WHAT?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8E57D7-C3A2-B809-2223-49411F43CC48}"/>
              </a:ext>
            </a:extLst>
          </p:cNvPr>
          <p:cNvSpPr/>
          <p:nvPr/>
        </p:nvSpPr>
        <p:spPr>
          <a:xfrm>
            <a:off x="86497" y="3373038"/>
            <a:ext cx="5820033" cy="1619092"/>
          </a:xfrm>
          <a:prstGeom prst="roundRect">
            <a:avLst>
              <a:gd name="adj" fmla="val 12471"/>
            </a:avLst>
          </a:prstGeom>
          <a:noFill/>
          <a:ln w="76200">
            <a:solidFill>
              <a:srgbClr val="782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4ACA8-792C-47C2-8864-94B03CD6A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background with words&#10;&#10;Description automatically generated">
            <a:extLst>
              <a:ext uri="{FF2B5EF4-FFF2-40B4-BE49-F238E27FC236}">
                <a16:creationId xmlns:a16="http://schemas.microsoft.com/office/drawing/2014/main" id="{502D3300-0AEE-48E1-F1B2-C22F142634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0"/>
            <a:ext cx="86364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17A543-B9AE-B659-D779-A2551EF0D58D}"/>
              </a:ext>
            </a:extLst>
          </p:cNvPr>
          <p:cNvSpPr txBox="1"/>
          <p:nvPr/>
        </p:nvSpPr>
        <p:spPr>
          <a:xfrm rot="18407777">
            <a:off x="9412761" y="4900139"/>
            <a:ext cx="3289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48484"/>
                </a:solidFill>
              </a:rPr>
              <a:t>worditout.com</a:t>
            </a:r>
          </a:p>
        </p:txBody>
      </p:sp>
    </p:spTree>
    <p:extLst>
      <p:ext uri="{BB962C8B-B14F-4D97-AF65-F5344CB8AC3E}">
        <p14:creationId xmlns:p14="http://schemas.microsoft.com/office/powerpoint/2010/main" val="8655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8A3EA-CCE6-D480-52BA-240EFD16F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ords&#10;&#10;Description automatically generated">
            <a:extLst>
              <a:ext uri="{FF2B5EF4-FFF2-40B4-BE49-F238E27FC236}">
                <a16:creationId xmlns:a16="http://schemas.microsoft.com/office/drawing/2014/main" id="{2C822C71-E011-3DCF-6BDB-73F762C80C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04" y="0"/>
            <a:ext cx="863803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15B69-999D-76A5-34D0-72E88A184221}"/>
              </a:ext>
            </a:extLst>
          </p:cNvPr>
          <p:cNvSpPr txBox="1"/>
          <p:nvPr/>
        </p:nvSpPr>
        <p:spPr>
          <a:xfrm rot="18407777">
            <a:off x="9412761" y="4900139"/>
            <a:ext cx="3289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48484"/>
                </a:solidFill>
              </a:rPr>
              <a:t>worditout.com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EFC6B-D4C0-4642-0F05-A476497026CC}"/>
              </a:ext>
            </a:extLst>
          </p:cNvPr>
          <p:cNvSpPr txBox="1"/>
          <p:nvPr/>
        </p:nvSpPr>
        <p:spPr>
          <a:xfrm>
            <a:off x="225717" y="1087120"/>
            <a:ext cx="2936240" cy="39703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/>
              <a:t>19x	Brother</a:t>
            </a:r>
          </a:p>
          <a:p>
            <a:r>
              <a:rPr lang="en-US" sz="3600" b="1" dirty="0"/>
              <a:t>19x	One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17x	God</a:t>
            </a:r>
          </a:p>
          <a:p>
            <a:r>
              <a:rPr lang="en-US" sz="3600" b="1" dirty="0"/>
              <a:t>16x	Faith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15x	Lord</a:t>
            </a:r>
          </a:p>
          <a:p>
            <a:r>
              <a:rPr lang="en-US" sz="3600" b="1" dirty="0"/>
              <a:t>14x	Works </a:t>
            </a:r>
          </a:p>
          <a:p>
            <a:r>
              <a:rPr lang="en-US" sz="3600" b="1" dirty="0"/>
              <a:t>14x	Works</a:t>
            </a:r>
          </a:p>
        </p:txBody>
      </p:sp>
    </p:spTree>
    <p:extLst>
      <p:ext uri="{BB962C8B-B14F-4D97-AF65-F5344CB8AC3E}">
        <p14:creationId xmlns:p14="http://schemas.microsoft.com/office/powerpoint/2010/main" val="17213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76E10-4591-D504-9C77-5586B549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ords&#10;&#10;Description automatically generated">
            <a:extLst>
              <a:ext uri="{FF2B5EF4-FFF2-40B4-BE49-F238E27FC236}">
                <a16:creationId xmlns:a16="http://schemas.microsoft.com/office/drawing/2014/main" id="{A7CBE225-E4F5-0BB6-0E88-C374D04A2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04" y="0"/>
            <a:ext cx="863803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62A73-8858-B789-4E97-9023DAAAEC54}"/>
              </a:ext>
            </a:extLst>
          </p:cNvPr>
          <p:cNvSpPr txBox="1"/>
          <p:nvPr/>
        </p:nvSpPr>
        <p:spPr>
          <a:xfrm rot="18407777">
            <a:off x="9412761" y="4900139"/>
            <a:ext cx="3289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48484"/>
                </a:solidFill>
              </a:rPr>
              <a:t>worditout.com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C24E7-C8FF-E678-0E1F-E38257727C55}"/>
              </a:ext>
            </a:extLst>
          </p:cNvPr>
          <p:cNvSpPr txBox="1"/>
          <p:nvPr/>
        </p:nvSpPr>
        <p:spPr>
          <a:xfrm>
            <a:off x="225717" y="1087120"/>
            <a:ext cx="2936240" cy="39703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/>
              <a:t>19x	Brother</a:t>
            </a:r>
          </a:p>
          <a:p>
            <a:r>
              <a:rPr lang="en-US" sz="3600" b="1" dirty="0"/>
              <a:t>19x	One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17x	God</a:t>
            </a:r>
          </a:p>
          <a:p>
            <a:r>
              <a:rPr lang="en-US" sz="3600" b="1" dirty="0">
                <a:solidFill>
                  <a:srgbClr val="00FF00"/>
                </a:solidFill>
              </a:rPr>
              <a:t>16x	faith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15x	Lord</a:t>
            </a:r>
          </a:p>
          <a:p>
            <a:r>
              <a:rPr lang="en-US" sz="3600" b="1" dirty="0">
                <a:solidFill>
                  <a:srgbClr val="00FF00"/>
                </a:solidFill>
              </a:rPr>
              <a:t>14x	works </a:t>
            </a:r>
          </a:p>
          <a:p>
            <a:r>
              <a:rPr lang="en-US" sz="3600" b="1" dirty="0"/>
              <a:t>14x	Works</a:t>
            </a:r>
          </a:p>
        </p:txBody>
      </p:sp>
    </p:spTree>
    <p:extLst>
      <p:ext uri="{BB962C8B-B14F-4D97-AF65-F5344CB8AC3E}">
        <p14:creationId xmlns:p14="http://schemas.microsoft.com/office/powerpoint/2010/main" val="8356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8F2AB-9D10-0D27-16C7-C3338B94A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ords&#10;&#10;Description automatically generated">
            <a:extLst>
              <a:ext uri="{FF2B5EF4-FFF2-40B4-BE49-F238E27FC236}">
                <a16:creationId xmlns:a16="http://schemas.microsoft.com/office/drawing/2014/main" id="{5E8C54FC-2FFB-1104-6297-11089DFE60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80" y="0"/>
            <a:ext cx="863803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F59559-10C8-1085-B130-1EE9D42840EC}"/>
              </a:ext>
            </a:extLst>
          </p:cNvPr>
          <p:cNvSpPr txBox="1"/>
          <p:nvPr/>
        </p:nvSpPr>
        <p:spPr>
          <a:xfrm rot="18407777">
            <a:off x="9412761" y="4900139"/>
            <a:ext cx="3289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48484"/>
                </a:solidFill>
              </a:rPr>
              <a:t>worditout.com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3A42A-73BC-1682-54AF-89C394048948}"/>
              </a:ext>
            </a:extLst>
          </p:cNvPr>
          <p:cNvSpPr txBox="1"/>
          <p:nvPr/>
        </p:nvSpPr>
        <p:spPr>
          <a:xfrm>
            <a:off x="225717" y="1087120"/>
            <a:ext cx="2936240" cy="39703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rgbClr val="00FFFF"/>
                </a:solidFill>
              </a:rPr>
              <a:t>19x	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rgbClr val="00FFFF"/>
                </a:solidFill>
              </a:rPr>
              <a:t>19x	one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17x	God</a:t>
            </a:r>
          </a:p>
          <a:p>
            <a:r>
              <a:rPr lang="en-US" sz="3600" b="1" dirty="0">
                <a:solidFill>
                  <a:srgbClr val="00FF00"/>
                </a:solidFill>
              </a:rPr>
              <a:t>16x	faith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15x	Lord</a:t>
            </a:r>
          </a:p>
          <a:p>
            <a:r>
              <a:rPr lang="en-US" sz="3600" b="1" dirty="0">
                <a:solidFill>
                  <a:srgbClr val="00FF00"/>
                </a:solidFill>
              </a:rPr>
              <a:t>14x	works </a:t>
            </a:r>
          </a:p>
          <a:p>
            <a:r>
              <a:rPr lang="en-US" sz="3600" b="1" dirty="0"/>
              <a:t>14x	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D96B4-9099-C55E-8965-4567F6FEF94D}"/>
              </a:ext>
            </a:extLst>
          </p:cNvPr>
          <p:cNvSpPr txBox="1"/>
          <p:nvPr/>
        </p:nvSpPr>
        <p:spPr>
          <a:xfrm>
            <a:off x="1148494" y="1127498"/>
            <a:ext cx="209831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rgbClr val="00FFFF"/>
                </a:solidFill>
              </a:rPr>
              <a:t>brother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117C7-5D17-2000-784A-1EF7EE7E2DF1}"/>
              </a:ext>
            </a:extLst>
          </p:cNvPr>
          <p:cNvSpPr txBox="1"/>
          <p:nvPr/>
        </p:nvSpPr>
        <p:spPr>
          <a:xfrm>
            <a:off x="1150141" y="1139583"/>
            <a:ext cx="209831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>
                <a:solidFill>
                  <a:srgbClr val="00FFFF"/>
                </a:solidFill>
              </a:rPr>
              <a:t>brother</a:t>
            </a:r>
          </a:p>
        </p:txBody>
      </p:sp>
    </p:spTree>
    <p:extLst>
      <p:ext uri="{BB962C8B-B14F-4D97-AF65-F5344CB8AC3E}">
        <p14:creationId xmlns:p14="http://schemas.microsoft.com/office/powerpoint/2010/main" val="9595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720251-FF56-DFD8-869F-344CCB9CD328}"/>
              </a:ext>
            </a:extLst>
          </p:cNvPr>
          <p:cNvSpPr txBox="1"/>
          <p:nvPr/>
        </p:nvSpPr>
        <p:spPr>
          <a:xfrm>
            <a:off x="387178" y="448095"/>
            <a:ext cx="11417643" cy="247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Count it all joy, my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brothers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4000" baseline="30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l"/>
            <a:r>
              <a:rPr lang="en-US" sz="4000" b="0" baseline="30000" dirty="0">
                <a:solidFill>
                  <a:srgbClr val="000000"/>
                </a:solidFill>
                <a:effectLst/>
                <a:latin typeface="+mj-lt"/>
              </a:rPr>
              <a:t>       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when you meet trials of various kinds, </a:t>
            </a:r>
            <a:endParaRPr lang="en-US" sz="4000" b="1" baseline="3000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sz="4000" b="1" baseline="30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9 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Let the lowly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brother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 boast in his exaltation,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3C732-A4DF-C521-D66D-C75B7E9237A1}"/>
              </a:ext>
            </a:extLst>
          </p:cNvPr>
          <p:cNvSpPr txBox="1"/>
          <p:nvPr/>
        </p:nvSpPr>
        <p:spPr>
          <a:xfrm>
            <a:off x="387178" y="3429000"/>
            <a:ext cx="114176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6 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But let him ask in faith, with no doubting, </a:t>
            </a:r>
          </a:p>
          <a:p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for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the one </a:t>
            </a:r>
            <a:r>
              <a:rPr lang="en-US" sz="4000" b="0" spc="-150" dirty="0">
                <a:solidFill>
                  <a:srgbClr val="000000"/>
                </a:solidFill>
                <a:effectLst/>
              </a:rPr>
              <a:t>who doubts is like a wave of the sea </a:t>
            </a:r>
          </a:p>
          <a:p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that is driven and tossed by the wind. </a:t>
            </a:r>
          </a:p>
          <a:p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Ch 4  </a:t>
            </a:r>
            <a:r>
              <a:rPr lang="en-US" sz="4000" b="1" baseline="30000" dirty="0">
                <a:solidFill>
                  <a:srgbClr val="000000"/>
                </a:solidFill>
                <a:latin typeface="+mj-lt"/>
              </a:rPr>
              <a:t>11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Do not speak evil against one another, brothers.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The one 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who speaks against a brother …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6F943-30DA-F09F-0E9A-F12400D6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61" y="3800895"/>
            <a:ext cx="2261256" cy="1726618"/>
          </a:xfrm>
          <a:prstGeom prst="rect">
            <a:avLst/>
          </a:prstGeom>
          <a:noFill/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00834037-97A4-65A8-DA06-FDE145B48294}"/>
              </a:ext>
            </a:extLst>
          </p:cNvPr>
          <p:cNvSpPr/>
          <p:nvPr/>
        </p:nvSpPr>
        <p:spPr>
          <a:xfrm>
            <a:off x="10348148" y="3917765"/>
            <a:ext cx="1519881" cy="1404147"/>
          </a:xfrm>
          <a:prstGeom prst="noSmoking">
            <a:avLst>
              <a:gd name="adj" fmla="val 48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6CC9E0-6713-ACC0-4B37-2A13A723A5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10193187" y="702255"/>
            <a:ext cx="1903697" cy="1461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E5750A-3F20-00B8-4758-8CEED97BB8FE}"/>
              </a:ext>
            </a:extLst>
          </p:cNvPr>
          <p:cNvSpPr txBox="1"/>
          <p:nvPr/>
        </p:nvSpPr>
        <p:spPr>
          <a:xfrm>
            <a:off x="3329874" y="2129100"/>
            <a:ext cx="2867452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C964C-2AEB-8319-F396-FEA4BCBECF02}"/>
              </a:ext>
            </a:extLst>
          </p:cNvPr>
          <p:cNvSpPr txBox="1"/>
          <p:nvPr/>
        </p:nvSpPr>
        <p:spPr>
          <a:xfrm>
            <a:off x="4439920" y="442817"/>
            <a:ext cx="2867452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brother</a:t>
            </a:r>
          </a:p>
        </p:txBody>
      </p:sp>
    </p:spTree>
    <p:extLst>
      <p:ext uri="{BB962C8B-B14F-4D97-AF65-F5344CB8AC3E}">
        <p14:creationId xmlns:p14="http://schemas.microsoft.com/office/powerpoint/2010/main" val="244152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3D51F-563F-F5B0-C0AD-F58E4C3F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823DC0-9B7F-4F5B-791F-DCE12D449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46513"/>
              </p:ext>
            </p:extLst>
          </p:nvPr>
        </p:nvGraphicFramePr>
        <p:xfrm>
          <a:off x="137160" y="198121"/>
          <a:ext cx="11858355" cy="5673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16">
                  <a:extLst>
                    <a:ext uri="{9D8B030D-6E8A-4147-A177-3AD203B41FA5}">
                      <a16:colId xmlns:a16="http://schemas.microsoft.com/office/drawing/2014/main" val="3573511828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4172149276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1821149480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81862159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12555994"/>
                    </a:ext>
                  </a:extLst>
                </a:gridCol>
                <a:gridCol w="1687064">
                  <a:extLst>
                    <a:ext uri="{9D8B030D-6E8A-4147-A177-3AD203B41FA5}">
                      <a16:colId xmlns:a16="http://schemas.microsoft.com/office/drawing/2014/main" val="1049497404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974256571"/>
                    </a:ext>
                  </a:extLst>
                </a:gridCol>
              </a:tblGrid>
              <a:tr h="218673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haroni" panose="02010803020104030203" pitchFamily="2" charset="-79"/>
                        </a:rPr>
                        <a:t> </a:t>
                      </a:r>
                    </a:p>
                  </a:txBody>
                  <a:tcPr marL="43168" marR="43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28746"/>
                  </a:ext>
                </a:extLst>
              </a:tr>
              <a:tr h="122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Obeys the Word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Avoids Favor-itism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Works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Speaks Wisely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Humility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Triumphs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075792"/>
                  </a:ext>
                </a:extLst>
              </a:tr>
              <a:tr h="699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1:19-27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2:1-13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2:14-26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4:1–5:6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5:7-20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283886"/>
                  </a:ext>
                </a:extLst>
              </a:tr>
              <a:tr h="1507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Salutation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Trials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Temptations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Prepare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Discrimination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Materialism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Egalitarianism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Meeting Needs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Validation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Influence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Untamable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Wise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Conflict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Judging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Presumption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Suffering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Prayer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Confrontation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33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9D9BCB-26FA-2B4B-ADE6-69FE65DD24E5}"/>
              </a:ext>
            </a:extLst>
          </p:cNvPr>
          <p:cNvSpPr txBox="1"/>
          <p:nvPr/>
        </p:nvSpPr>
        <p:spPr>
          <a:xfrm>
            <a:off x="53340" y="5871431"/>
            <a:ext cx="12001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book summary chart of all the books of the New Testament can be found at</a:t>
            </a:r>
          </a:p>
          <a:p>
            <a:r>
              <a:rPr lang="en-US" sz="2800" dirty="0"/>
              <a:t>https://biblestudydownloads.org/resources/new-testament-survey/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C8B0B-CFFD-F4C7-6416-AF708A8FA2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3185699" y="-1281152"/>
            <a:ext cx="5253967" cy="4032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8DACE-510B-48C0-C7A6-75E0B28197E3}"/>
              </a:ext>
            </a:extLst>
          </p:cNvPr>
          <p:cNvSpPr txBox="1"/>
          <p:nvPr/>
        </p:nvSpPr>
        <p:spPr>
          <a:xfrm>
            <a:off x="262009" y="3684953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+mj-lt"/>
              </a:rPr>
              <a:t>1:1-18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4FE16-4E53-5CE7-A3D6-6863A0C0C5E5}"/>
              </a:ext>
            </a:extLst>
          </p:cNvPr>
          <p:cNvSpPr txBox="1"/>
          <p:nvPr/>
        </p:nvSpPr>
        <p:spPr>
          <a:xfrm>
            <a:off x="137160" y="2342279"/>
            <a:ext cx="1717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</a:rPr>
              <a:t>Rejoices in Difficulty</a:t>
            </a:r>
          </a:p>
        </p:txBody>
      </p:sp>
    </p:spTree>
    <p:extLst>
      <p:ext uri="{BB962C8B-B14F-4D97-AF65-F5344CB8AC3E}">
        <p14:creationId xmlns:p14="http://schemas.microsoft.com/office/powerpoint/2010/main" val="371084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two people standing in a cloud&#10;&#10;Description automatically generated">
            <a:extLst>
              <a:ext uri="{FF2B5EF4-FFF2-40B4-BE49-F238E27FC236}">
                <a16:creationId xmlns:a16="http://schemas.microsoft.com/office/drawing/2014/main" id="{B3ED77FF-E792-2BFD-6A0E-F849B3696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4086"/>
          <a:stretch/>
        </p:blipFill>
        <p:spPr>
          <a:xfrm>
            <a:off x="6355081" y="106111"/>
            <a:ext cx="5684520" cy="6751889"/>
          </a:xfrm>
          <a:prstGeom prst="rect">
            <a:avLst/>
          </a:prstGeom>
        </p:spPr>
      </p:pic>
      <p:pic>
        <p:nvPicPr>
          <p:cNvPr id="9" name="Picture 8" descr="A group of people standing on a hill&#10;&#10;Description automatically generated">
            <a:extLst>
              <a:ext uri="{FF2B5EF4-FFF2-40B4-BE49-F238E27FC236}">
                <a16:creationId xmlns:a16="http://schemas.microsoft.com/office/drawing/2014/main" id="{A5084548-DF8F-FC51-C2FD-645273169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5532114" cy="6751889"/>
          </a:xfrm>
          <a:prstGeom prst="rect">
            <a:avLst/>
          </a:prstGeom>
        </p:spPr>
      </p:pic>
      <p:sp>
        <p:nvSpPr>
          <p:cNvPr id="10" name="Cross 9">
            <a:extLst>
              <a:ext uri="{FF2B5EF4-FFF2-40B4-BE49-F238E27FC236}">
                <a16:creationId xmlns:a16="http://schemas.microsoft.com/office/drawing/2014/main" id="{C27AC9C0-E7C3-564E-C06A-C92D0E9521C8}"/>
              </a:ext>
            </a:extLst>
          </p:cNvPr>
          <p:cNvSpPr/>
          <p:nvPr/>
        </p:nvSpPr>
        <p:spPr>
          <a:xfrm>
            <a:off x="5410194" y="2969895"/>
            <a:ext cx="1082040" cy="1143000"/>
          </a:xfrm>
          <a:prstGeom prst="plus">
            <a:avLst>
              <a:gd name="adj" fmla="val 3662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4BB81-4D7A-8A86-473C-B98CCCB5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87B2615-BD72-47E4-AEC8-C5D5D9282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90013"/>
              </p:ext>
            </p:extLst>
          </p:nvPr>
        </p:nvGraphicFramePr>
        <p:xfrm>
          <a:off x="137160" y="198121"/>
          <a:ext cx="11858355" cy="5673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16">
                  <a:extLst>
                    <a:ext uri="{9D8B030D-6E8A-4147-A177-3AD203B41FA5}">
                      <a16:colId xmlns:a16="http://schemas.microsoft.com/office/drawing/2014/main" val="3573511828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4172149276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1821149480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81862159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12555994"/>
                    </a:ext>
                  </a:extLst>
                </a:gridCol>
                <a:gridCol w="1687064">
                  <a:extLst>
                    <a:ext uri="{9D8B030D-6E8A-4147-A177-3AD203B41FA5}">
                      <a16:colId xmlns:a16="http://schemas.microsoft.com/office/drawing/2014/main" val="1049497404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974256571"/>
                    </a:ext>
                  </a:extLst>
                </a:gridCol>
              </a:tblGrid>
              <a:tr h="218673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000" b="1" dirty="0">
                          <a:effectLst/>
                        </a:rPr>
                        <a:t>Faith is Revealed through Works Because Faith…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haroni" panose="02010803020104030203" pitchFamily="2" charset="-79"/>
                        </a:rPr>
                        <a:t>FAITH In action . . .  </a:t>
                      </a:r>
                    </a:p>
                  </a:txBody>
                  <a:tcPr marL="43168" marR="43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28746"/>
                  </a:ext>
                </a:extLst>
              </a:tr>
              <a:tr h="122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Obeys the Word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Avoids Favor-itism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Works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Speaks Wisely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Humility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Triumphs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075792"/>
                  </a:ext>
                </a:extLst>
              </a:tr>
              <a:tr h="699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1:19-27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2:1-13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2:14-26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4:1–5:6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5:7-20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283886"/>
                  </a:ext>
                </a:extLst>
              </a:tr>
              <a:tr h="1507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Salutation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Trials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Temptations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Prepare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Discrimination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Materialism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Egalitarianism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Meeting Needs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Validation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Influence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Untamable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Wise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Conflict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Judging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Presumption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Suffering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Prayer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Confrontation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334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16B26B-1897-BCDE-D10B-26D9F3114B2B}"/>
              </a:ext>
            </a:extLst>
          </p:cNvPr>
          <p:cNvSpPr txBox="1"/>
          <p:nvPr/>
        </p:nvSpPr>
        <p:spPr>
          <a:xfrm>
            <a:off x="53340" y="5871431"/>
            <a:ext cx="12001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book summary chart of all the books of the New Testament can be found at</a:t>
            </a:r>
          </a:p>
          <a:p>
            <a:r>
              <a:rPr lang="en-US" sz="2800" dirty="0"/>
              <a:t>https://biblestudydownloads.org/resources/new-testament-survey/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F4F3B-8B58-5B4A-177E-ADAA4568C144}"/>
              </a:ext>
            </a:extLst>
          </p:cNvPr>
          <p:cNvSpPr txBox="1"/>
          <p:nvPr/>
        </p:nvSpPr>
        <p:spPr>
          <a:xfrm>
            <a:off x="262009" y="3684953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+mj-lt"/>
              </a:rPr>
              <a:t>1:1-18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7C08A-7B71-749F-3387-6A3F52031D5F}"/>
              </a:ext>
            </a:extLst>
          </p:cNvPr>
          <p:cNvSpPr txBox="1"/>
          <p:nvPr/>
        </p:nvSpPr>
        <p:spPr>
          <a:xfrm>
            <a:off x="137160" y="2342279"/>
            <a:ext cx="1717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</a:rPr>
              <a:t>Rejoices in Difficulty</a:t>
            </a:r>
          </a:p>
        </p:txBody>
      </p:sp>
    </p:spTree>
    <p:extLst>
      <p:ext uri="{BB962C8B-B14F-4D97-AF65-F5344CB8AC3E}">
        <p14:creationId xmlns:p14="http://schemas.microsoft.com/office/powerpoint/2010/main" val="1814512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F4E2D-7D3A-E14E-0E3D-DB50EB24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ying in a hospital bed holding a rosary&#10;&#10;Description automatically generated">
            <a:extLst>
              <a:ext uri="{FF2B5EF4-FFF2-40B4-BE49-F238E27FC236}">
                <a16:creationId xmlns:a16="http://schemas.microsoft.com/office/drawing/2014/main" id="{FD670DA9-4623-2EDC-6F82-116CC697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35" y="475313"/>
            <a:ext cx="4309061" cy="430906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DCC40-7F61-AC7E-497C-53321C8066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320245" y="215820"/>
            <a:ext cx="6223001" cy="4776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60C70-99A7-D442-2C7A-9E0BE3E40C5D}"/>
              </a:ext>
            </a:extLst>
          </p:cNvPr>
          <p:cNvSpPr txBox="1"/>
          <p:nvPr/>
        </p:nvSpPr>
        <p:spPr>
          <a:xfrm>
            <a:off x="1198605" y="4730742"/>
            <a:ext cx="1658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+mj-lt"/>
              </a:rPr>
              <a:t>James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DA0C63-2D46-2B3A-FA57-99621760480B}"/>
              </a:ext>
            </a:extLst>
          </p:cNvPr>
          <p:cNvSpPr/>
          <p:nvPr/>
        </p:nvSpPr>
        <p:spPr>
          <a:xfrm>
            <a:off x="249552" y="5736356"/>
            <a:ext cx="11141676" cy="6463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when faced with trials?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537C4-6FB2-B460-E793-EECF2C58983B}"/>
              </a:ext>
            </a:extLst>
          </p:cNvPr>
          <p:cNvSpPr txBox="1"/>
          <p:nvPr/>
        </p:nvSpPr>
        <p:spPr>
          <a:xfrm>
            <a:off x="2716388" y="4730742"/>
            <a:ext cx="1595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+mj-lt"/>
              </a:rPr>
              <a:t>1:1-18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0199F-6B25-5F81-3AA1-474128C5AE76}"/>
              </a:ext>
            </a:extLst>
          </p:cNvPr>
          <p:cNvSpPr txBox="1"/>
          <p:nvPr/>
        </p:nvSpPr>
        <p:spPr>
          <a:xfrm>
            <a:off x="6929551" y="4728159"/>
            <a:ext cx="5092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</a:rPr>
              <a:t>Rejoices in Difficulty</a:t>
            </a:r>
          </a:p>
        </p:txBody>
      </p:sp>
    </p:spTree>
    <p:extLst>
      <p:ext uri="{BB962C8B-B14F-4D97-AF65-F5344CB8AC3E}">
        <p14:creationId xmlns:p14="http://schemas.microsoft.com/office/powerpoint/2010/main" val="177658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road&#10;&#10;Description automatically generated">
            <a:extLst>
              <a:ext uri="{FF2B5EF4-FFF2-40B4-BE49-F238E27FC236}">
                <a16:creationId xmlns:a16="http://schemas.microsoft.com/office/drawing/2014/main" id="{E3F39390-D14D-7760-4985-89222F343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334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CEAB23-1566-2673-7084-C5759E360085}"/>
              </a:ext>
            </a:extLst>
          </p:cNvPr>
          <p:cNvSpPr txBox="1"/>
          <p:nvPr/>
        </p:nvSpPr>
        <p:spPr>
          <a:xfrm>
            <a:off x="257907" y="164123"/>
            <a:ext cx="9361916" cy="115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dirty="0"/>
              <a:t>The Journey to Joyful Endurance</a:t>
            </a:r>
          </a:p>
          <a:p>
            <a:pPr>
              <a:lnSpc>
                <a:spcPct val="85000"/>
              </a:lnSpc>
            </a:pPr>
            <a:r>
              <a:rPr lang="en-US" sz="4000" b="1" dirty="0"/>
              <a:t>James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86A13-D28B-25BA-32C7-E10511200EDA}"/>
              </a:ext>
            </a:extLst>
          </p:cNvPr>
          <p:cNvSpPr txBox="1"/>
          <p:nvPr/>
        </p:nvSpPr>
        <p:spPr>
          <a:xfrm>
            <a:off x="1845931" y="648531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+mj-lt"/>
              </a:rPr>
              <a:t>1:1-18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027D7A-2769-EC9D-1904-A047C7DCD28D}"/>
              </a:ext>
            </a:extLst>
          </p:cNvPr>
          <p:cNvSpPr/>
          <p:nvPr/>
        </p:nvSpPr>
        <p:spPr>
          <a:xfrm>
            <a:off x="7808002" y="4250724"/>
            <a:ext cx="4178169" cy="232967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when faced with trials?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89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1B27D-3E0C-D0A8-B5E6-8A0575601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FF8195-8649-C749-E38A-B8CA4F3046C1}"/>
              </a:ext>
            </a:extLst>
          </p:cNvPr>
          <p:cNvSpPr/>
          <p:nvPr/>
        </p:nvSpPr>
        <p:spPr>
          <a:xfrm>
            <a:off x="7482840" y="630302"/>
            <a:ext cx="4709160" cy="4795138"/>
          </a:xfrm>
          <a:prstGeom prst="rect">
            <a:avLst/>
          </a:prstGeom>
          <a:solidFill>
            <a:srgbClr val="E3D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AF959-7468-8207-0061-3142903D3377}"/>
              </a:ext>
            </a:extLst>
          </p:cNvPr>
          <p:cNvSpPr txBox="1"/>
          <p:nvPr/>
        </p:nvSpPr>
        <p:spPr>
          <a:xfrm>
            <a:off x="218048" y="630302"/>
            <a:ext cx="7592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000" b="1" dirty="0">
                <a:latin typeface="Aptos Narrow" panose="020B0004020202020204" pitchFamily="34" charset="0"/>
              </a:rPr>
              <a:t>The Path to Perfection (1-4)</a:t>
            </a:r>
          </a:p>
        </p:txBody>
      </p:sp>
      <p:pic>
        <p:nvPicPr>
          <p:cNvPr id="8" name="Picture 7" descr="A person walking on a road&#10;&#10;Description automatically generated">
            <a:extLst>
              <a:ext uri="{FF2B5EF4-FFF2-40B4-BE49-F238E27FC236}">
                <a16:creationId xmlns:a16="http://schemas.microsoft.com/office/drawing/2014/main" id="{1B36FF73-419F-A1CD-8C53-1893EE057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8" b="25"/>
          <a:stretch/>
        </p:blipFill>
        <p:spPr>
          <a:xfrm>
            <a:off x="7811835" y="526227"/>
            <a:ext cx="4294822" cy="43993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078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2B25-5A9D-6781-AB78-517E0FB1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90AFE2-056D-5572-297E-89A89A4C9D2A}"/>
              </a:ext>
            </a:extLst>
          </p:cNvPr>
          <p:cNvSpPr txBox="1"/>
          <p:nvPr/>
        </p:nvSpPr>
        <p:spPr>
          <a:xfrm>
            <a:off x="193963" y="197346"/>
            <a:ext cx="1185949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spc="-15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</a:t>
            </a:r>
            <a:r>
              <a:rPr lang="en-US" sz="4400" b="1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 </a:t>
            </a:r>
            <a:r>
              <a:rPr lang="en-US" sz="4400" b="0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James, a servant of God and of the Lord Jesus Christ,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To the twelve tribes in the Dispersion: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Greetings.</a:t>
            </a:r>
          </a:p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Count it all joy, my brothers, when you meet trials of various kinds, 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1A896D49-76EB-9934-0529-87428FA83738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1:1-4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9BCEF-A58D-64BD-4FC2-7D8D37338CF0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Command</a:t>
            </a:r>
          </a:p>
        </p:txBody>
      </p:sp>
    </p:spTree>
    <p:extLst>
      <p:ext uri="{BB962C8B-B14F-4D97-AF65-F5344CB8AC3E}">
        <p14:creationId xmlns:p14="http://schemas.microsoft.com/office/powerpoint/2010/main" val="10057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D8D7A-BFFB-1619-137F-17194B50F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491063-2AB0-C21B-2B16-98C8B264C7D1}"/>
              </a:ext>
            </a:extLst>
          </p:cNvPr>
          <p:cNvSpPr txBox="1"/>
          <p:nvPr/>
        </p:nvSpPr>
        <p:spPr>
          <a:xfrm>
            <a:off x="193963" y="197346"/>
            <a:ext cx="1185949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spc="-15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</a:t>
            </a:r>
            <a:r>
              <a:rPr lang="en-US" sz="4400" b="1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 </a:t>
            </a:r>
            <a:r>
              <a:rPr lang="en-US" sz="4400" b="0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James, a servant of God and of the Lord Jesus Christ,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To the twelve tribes in the Dispersion: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Greetings.</a:t>
            </a:r>
          </a:p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Count it all joy, my brothers, when you meet trials of various kinds, 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BAD83E1-A490-B63A-AD3B-811273EAF870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1:1-4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A0D51-DE3D-B199-0A8B-E2FFDA08D060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Command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2BF0C2-ABB2-6C30-A177-6C48FBFE5A11}"/>
              </a:ext>
            </a:extLst>
          </p:cNvPr>
          <p:cNvSpPr/>
          <p:nvPr/>
        </p:nvSpPr>
        <p:spPr>
          <a:xfrm>
            <a:off x="238897" y="135791"/>
            <a:ext cx="11714206" cy="4744994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ptos Narrow" panose="020B0004020202020204" pitchFamily="34" charset="0"/>
              </a:rPr>
              <a:t>Matthew 5:3-9 </a:t>
            </a:r>
            <a:endParaRPr lang="en-US" sz="3600" b="1" baseline="300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3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the poor in spirit… 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4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those who mourn …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5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the meek …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6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those who hunger and thirst for righteousness... 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7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the merciful … 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8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the pure in heart, for they shall see God.</a:t>
            </a:r>
          </a:p>
          <a:p>
            <a:pPr algn="l"/>
            <a:r>
              <a:rPr lang="en-US" sz="36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9</a:t>
            </a:r>
            <a:r>
              <a:rPr lang="en-US" sz="36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Blessed are the peacemakers…</a:t>
            </a:r>
          </a:p>
        </p:txBody>
      </p:sp>
    </p:spTree>
    <p:extLst>
      <p:ext uri="{BB962C8B-B14F-4D97-AF65-F5344CB8AC3E}">
        <p14:creationId xmlns:p14="http://schemas.microsoft.com/office/powerpoint/2010/main" val="8657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D31A-6FB5-AA60-5DF5-1ADDBEC9B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2CF019-CA99-B178-445D-01A7A2D8A0F3}"/>
              </a:ext>
            </a:extLst>
          </p:cNvPr>
          <p:cNvSpPr txBox="1"/>
          <p:nvPr/>
        </p:nvSpPr>
        <p:spPr>
          <a:xfrm>
            <a:off x="193963" y="197346"/>
            <a:ext cx="118594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spc="-15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</a:t>
            </a:r>
            <a:r>
              <a:rPr lang="en-US" sz="4400" b="1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 </a:t>
            </a:r>
            <a:r>
              <a:rPr lang="en-US" sz="4400" b="0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James, a servant of God and of the Lord Jesus Christ,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To the twelve tribes in the Dispersion: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Greetings.</a:t>
            </a:r>
          </a:p>
          <a:p>
            <a:pPr algn="l"/>
            <a:endParaRPr lang="en-US" sz="2400" b="1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Count it all joy, my brothers, when you meet trials of various kinds,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for you know that the testing of your faith produces steadfastness. 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9E05803-41FC-9FDF-ABA2-71F9D7F5D009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1:1-4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83CDF-BCD5-54B9-D1BD-A752ABD1B851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Purpose</a:t>
            </a:r>
          </a:p>
        </p:txBody>
      </p:sp>
    </p:spTree>
    <p:extLst>
      <p:ext uri="{BB962C8B-B14F-4D97-AF65-F5344CB8AC3E}">
        <p14:creationId xmlns:p14="http://schemas.microsoft.com/office/powerpoint/2010/main" val="23139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90EA8-1C41-0022-CD78-6016686B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BFE94B-8225-9E22-8310-4225AD0A9E96}"/>
              </a:ext>
            </a:extLst>
          </p:cNvPr>
          <p:cNvSpPr txBox="1"/>
          <p:nvPr/>
        </p:nvSpPr>
        <p:spPr>
          <a:xfrm>
            <a:off x="193963" y="197346"/>
            <a:ext cx="118594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spc="-15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</a:t>
            </a:r>
            <a:r>
              <a:rPr lang="en-US" sz="4400" b="1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 </a:t>
            </a:r>
            <a:r>
              <a:rPr lang="en-US" sz="4400" b="0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James, a servant of God and of the Lord Jesus Christ,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To the twelve tribes in the Dispersion: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Greetings.</a:t>
            </a:r>
          </a:p>
          <a:p>
            <a:pPr algn="l"/>
            <a:endParaRPr lang="en-US" sz="2400" b="1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Count it all joy, my brothers, when you meet trials of various kinds,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for you know that the testing of your faith produces steadfastness. 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6AA2318-A455-0D8B-90EC-2BC68A27648E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1:1-4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C33694-7EF9-A470-90BC-E23B21BF2D27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Purpose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BA67CD-DE50-F929-A2C5-85B4553F3973}"/>
              </a:ext>
            </a:extLst>
          </p:cNvPr>
          <p:cNvSpPr/>
          <p:nvPr/>
        </p:nvSpPr>
        <p:spPr>
          <a:xfrm>
            <a:off x="265225" y="147918"/>
            <a:ext cx="11714206" cy="3225113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Romans 5:3-5</a:t>
            </a:r>
          </a:p>
          <a:p>
            <a:pPr algn="l"/>
            <a:r>
              <a:rPr lang="en-US" sz="4400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3 </a:t>
            </a:r>
            <a:r>
              <a:rPr lang="en-US" sz="44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. . .  we rejoice in our sufferings, knowing that suffering produces endurance, </a:t>
            </a:r>
          </a:p>
          <a:p>
            <a:pPr algn="l"/>
            <a:endParaRPr lang="en-US" sz="4400" dirty="0">
              <a:solidFill>
                <a:schemeClr val="bg1"/>
              </a:solidFill>
              <a:latin typeface="Aptos Narrow" panose="020B0004020202020204" pitchFamily="34" charset="0"/>
            </a:endParaRPr>
          </a:p>
          <a:p>
            <a:pPr algn="l"/>
            <a:endParaRPr lang="en-US" sz="44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E01C83-9FEF-06B2-83DA-43283DEA74F3}"/>
              </a:ext>
            </a:extLst>
          </p:cNvPr>
          <p:cNvSpPr/>
          <p:nvPr/>
        </p:nvSpPr>
        <p:spPr>
          <a:xfrm>
            <a:off x="215916" y="809876"/>
            <a:ext cx="11714206" cy="3225113"/>
          </a:xfrm>
          <a:prstGeom prst="roundRect">
            <a:avLst>
              <a:gd name="adj" fmla="val 684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                                                                                                  4 </a:t>
            </a:r>
            <a:r>
              <a:rPr lang="en-US" sz="44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and endurance produces character, and character produces hope, </a:t>
            </a:r>
            <a:r>
              <a:rPr lang="en-US" sz="4400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5 </a:t>
            </a:r>
            <a:r>
              <a:rPr lang="en-US" sz="44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and hope does not put us to shame, . . 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0443D7-A5CE-6836-FCF9-BC47326411D7}"/>
              </a:ext>
            </a:extLst>
          </p:cNvPr>
          <p:cNvSpPr/>
          <p:nvPr/>
        </p:nvSpPr>
        <p:spPr>
          <a:xfrm>
            <a:off x="281117" y="4954824"/>
            <a:ext cx="11714206" cy="683974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Rom 5:3-5 suffering =&gt; endurance =&gt; character =&gt; hope</a:t>
            </a:r>
          </a:p>
        </p:txBody>
      </p:sp>
    </p:spTree>
    <p:extLst>
      <p:ext uri="{BB962C8B-B14F-4D97-AF65-F5344CB8AC3E}">
        <p14:creationId xmlns:p14="http://schemas.microsoft.com/office/powerpoint/2010/main" val="1038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51487-286F-9610-A08D-A8213EB4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50618E-B704-93E6-0251-5CADB90354F6}"/>
              </a:ext>
            </a:extLst>
          </p:cNvPr>
          <p:cNvSpPr txBox="1"/>
          <p:nvPr/>
        </p:nvSpPr>
        <p:spPr>
          <a:xfrm>
            <a:off x="193963" y="197346"/>
            <a:ext cx="1185949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spc="-15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</a:t>
            </a:r>
            <a:r>
              <a:rPr lang="en-US" sz="4400" b="1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 </a:t>
            </a:r>
            <a:r>
              <a:rPr lang="en-US" sz="4400" b="0" i="0" spc="-15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James, a servant of God and of the Lord Jesus Christ,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To the twelve tribes in the Dispersion:</a:t>
            </a:r>
          </a:p>
          <a:p>
            <a:pPr algn="l"/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Greetings.</a:t>
            </a:r>
          </a:p>
          <a:p>
            <a:pPr algn="l"/>
            <a:endParaRPr lang="en-US" sz="2400" b="1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Count it all joy, my brothers, when you meet trials of various kinds, 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3 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for you know that the testing of your faith produces steadfastness. </a:t>
            </a:r>
            <a:r>
              <a:rPr lang="en-US" sz="4400" b="1" i="0" baseline="30000" dirty="0">
                <a:effectLst/>
                <a:latin typeface="+mj-lt"/>
              </a:rPr>
              <a:t>4 </a:t>
            </a:r>
            <a:r>
              <a:rPr lang="en-US" sz="4400" b="0" i="0" dirty="0">
                <a:effectLst/>
                <a:latin typeface="+mj-lt"/>
              </a:rPr>
              <a:t>And let steadfastness have its full effect, that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you may be perfect and complete, lacking in nothing.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F7E9DF7-DF4A-D0BC-5989-A6A0AFAACCCB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1:1-4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058E4-4011-EE7D-8009-ADE45456509F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Result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6F50C-38C4-0319-F093-B6AF9B5CD843}"/>
              </a:ext>
            </a:extLst>
          </p:cNvPr>
          <p:cNvSpPr txBox="1"/>
          <p:nvPr/>
        </p:nvSpPr>
        <p:spPr>
          <a:xfrm>
            <a:off x="5320006" y="4579818"/>
            <a:ext cx="13465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effectLst/>
                <a:latin typeface="+mj-lt"/>
              </a:rPr>
              <a:t>full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00B7F-1327-7312-48D0-1F37F4908FD8}"/>
              </a:ext>
            </a:extLst>
          </p:cNvPr>
          <p:cNvSpPr txBox="1"/>
          <p:nvPr/>
        </p:nvSpPr>
        <p:spPr>
          <a:xfrm>
            <a:off x="867268" y="5255042"/>
            <a:ext cx="1947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perfect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8ACAF-5A2E-795B-482C-EA870E9139F0}"/>
              </a:ext>
            </a:extLst>
          </p:cNvPr>
          <p:cNvSpPr txBox="1"/>
          <p:nvPr/>
        </p:nvSpPr>
        <p:spPr>
          <a:xfrm>
            <a:off x="867268" y="5255041"/>
            <a:ext cx="1947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perfect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53C08-8156-0214-8D3C-BD0D87E6C663}"/>
              </a:ext>
            </a:extLst>
          </p:cNvPr>
          <p:cNvSpPr txBox="1"/>
          <p:nvPr/>
        </p:nvSpPr>
        <p:spPr>
          <a:xfrm>
            <a:off x="867268" y="5255041"/>
            <a:ext cx="1947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perfect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1D9B4-106F-B1E6-E644-0A6A77CD58A1}"/>
              </a:ext>
            </a:extLst>
          </p:cNvPr>
          <p:cNvSpPr txBox="1"/>
          <p:nvPr/>
        </p:nvSpPr>
        <p:spPr>
          <a:xfrm>
            <a:off x="867268" y="5256872"/>
            <a:ext cx="1947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perfect </a:t>
            </a:r>
          </a:p>
        </p:txBody>
      </p:sp>
    </p:spTree>
    <p:extLst>
      <p:ext uri="{BB962C8B-B14F-4D97-AF65-F5344CB8AC3E}">
        <p14:creationId xmlns:p14="http://schemas.microsoft.com/office/powerpoint/2010/main" val="36839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59A625-9FBA-9A1B-0E22-ADAA7DD3511C}"/>
              </a:ext>
            </a:extLst>
          </p:cNvPr>
          <p:cNvSpPr txBox="1"/>
          <p:nvPr/>
        </p:nvSpPr>
        <p:spPr>
          <a:xfrm>
            <a:off x="222422" y="184719"/>
            <a:ext cx="117265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1:4    let steadfastness have its                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         effect, that you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1:5                                         may be     </a:t>
            </a:r>
            <a:r>
              <a:rPr lang="en-US" sz="36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        and complete, … 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1:17   Every good gift and every 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              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         gift is from above,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1:22   …one who looks into the 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             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          law, the law of…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2:8                             …If you really    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fulfill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         the royal law… 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2:22                         and faith was 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completed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by his works; 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3:2         …what he says, he is a 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              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           man, able also…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2897A-1656-24C6-846A-AED1540641E2}"/>
              </a:ext>
            </a:extLst>
          </p:cNvPr>
          <p:cNvSpPr txBox="1"/>
          <p:nvPr/>
        </p:nvSpPr>
        <p:spPr>
          <a:xfrm>
            <a:off x="2991365" y="5003853"/>
            <a:ext cx="1980170" cy="159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4000" b="1" dirty="0">
                <a:latin typeface="+mj-lt"/>
              </a:rPr>
              <a:t>τελέω</a:t>
            </a:r>
          </a:p>
          <a:p>
            <a:pPr>
              <a:lnSpc>
                <a:spcPct val="90000"/>
              </a:lnSpc>
            </a:pPr>
            <a:r>
              <a:rPr lang="en-US" sz="4000" b="1" dirty="0">
                <a:latin typeface="+mj-lt"/>
              </a:rPr>
              <a:t>Teleō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2:8</a:t>
            </a:r>
            <a:endParaRPr lang="en-US" sz="4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8C447-0CA3-CDE9-7C09-D531B22AE6FB}"/>
              </a:ext>
            </a:extLst>
          </p:cNvPr>
          <p:cNvSpPr txBox="1"/>
          <p:nvPr/>
        </p:nvSpPr>
        <p:spPr>
          <a:xfrm>
            <a:off x="5540976" y="5003853"/>
            <a:ext cx="1980170" cy="159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4000" b="1" dirty="0">
                <a:latin typeface="+mj-lt"/>
              </a:rPr>
              <a:t>τελειόω</a:t>
            </a:r>
          </a:p>
          <a:p>
            <a:pPr>
              <a:lnSpc>
                <a:spcPct val="90000"/>
              </a:lnSpc>
            </a:pPr>
            <a:r>
              <a:rPr lang="en-US" sz="4000" b="1" dirty="0" err="1">
                <a:latin typeface="+mj-lt"/>
              </a:rPr>
              <a:t>Teleioō</a:t>
            </a:r>
            <a:endParaRPr lang="en-US" sz="40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2:22</a:t>
            </a:r>
            <a:endParaRPr lang="en-US" sz="4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7137F-D698-92B3-81D2-101CF256A950}"/>
              </a:ext>
            </a:extLst>
          </p:cNvPr>
          <p:cNvSpPr txBox="1"/>
          <p:nvPr/>
        </p:nvSpPr>
        <p:spPr>
          <a:xfrm>
            <a:off x="314067" y="4948068"/>
            <a:ext cx="1980170" cy="1978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4000" b="1" dirty="0">
                <a:latin typeface="+mj-lt"/>
              </a:rPr>
              <a:t>τέλειος</a:t>
            </a:r>
          </a:p>
          <a:p>
            <a:pPr>
              <a:lnSpc>
                <a:spcPct val="90000"/>
              </a:lnSpc>
            </a:pPr>
            <a:r>
              <a:rPr lang="en-US" sz="4000" b="1" dirty="0" err="1">
                <a:latin typeface="+mj-lt"/>
              </a:rPr>
              <a:t>teleios</a:t>
            </a:r>
            <a:r>
              <a:rPr lang="en-US" sz="4000" b="1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1:4,5,17,23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3:2</a:t>
            </a:r>
            <a:endParaRPr lang="en-US" sz="4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B2F87-22D6-6FD7-60FA-E87A28CE43E0}"/>
              </a:ext>
            </a:extLst>
          </p:cNvPr>
          <p:cNvSpPr txBox="1"/>
          <p:nvPr/>
        </p:nvSpPr>
        <p:spPr>
          <a:xfrm>
            <a:off x="6654631" y="184719"/>
            <a:ext cx="134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full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DC312-7EF1-94AA-6711-1AB411B4B6F9}"/>
              </a:ext>
            </a:extLst>
          </p:cNvPr>
          <p:cNvSpPr txBox="1"/>
          <p:nvPr/>
        </p:nvSpPr>
        <p:spPr>
          <a:xfrm>
            <a:off x="6145395" y="3476143"/>
            <a:ext cx="194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perfect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D788B-3DAB-4D20-8E5C-F6892388380A}"/>
              </a:ext>
            </a:extLst>
          </p:cNvPr>
          <p:cNvSpPr txBox="1"/>
          <p:nvPr/>
        </p:nvSpPr>
        <p:spPr>
          <a:xfrm>
            <a:off x="6179769" y="1829793"/>
            <a:ext cx="194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perfect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E3058-3288-2D62-14B9-5748FF506861}"/>
              </a:ext>
            </a:extLst>
          </p:cNvPr>
          <p:cNvSpPr txBox="1"/>
          <p:nvPr/>
        </p:nvSpPr>
        <p:spPr>
          <a:xfrm>
            <a:off x="6196762" y="1282705"/>
            <a:ext cx="194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perfect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7E339-6801-088D-7A99-AC2EDAF2FF19}"/>
              </a:ext>
            </a:extLst>
          </p:cNvPr>
          <p:cNvSpPr txBox="1"/>
          <p:nvPr/>
        </p:nvSpPr>
        <p:spPr>
          <a:xfrm>
            <a:off x="6215964" y="733712"/>
            <a:ext cx="194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perfect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6BDD0B-1E14-4A41-53D4-9CDAF93EAADA}"/>
              </a:ext>
            </a:extLst>
          </p:cNvPr>
          <p:cNvSpPr/>
          <p:nvPr/>
        </p:nvSpPr>
        <p:spPr>
          <a:xfrm>
            <a:off x="288292" y="4181852"/>
            <a:ext cx="11714206" cy="683974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Rom 5:3-5 suffering =&gt; endurance =&gt; character =&gt; hope</a:t>
            </a:r>
          </a:p>
        </p:txBody>
      </p:sp>
    </p:spTree>
    <p:extLst>
      <p:ext uri="{BB962C8B-B14F-4D97-AF65-F5344CB8AC3E}">
        <p14:creationId xmlns:p14="http://schemas.microsoft.com/office/powerpoint/2010/main" val="416698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1F74D9-E924-3FF9-0E63-69EA3A9C2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riting on a scroll&#10;&#10;Description automatically generated">
            <a:extLst>
              <a:ext uri="{FF2B5EF4-FFF2-40B4-BE49-F238E27FC236}">
                <a16:creationId xmlns:a16="http://schemas.microsoft.com/office/drawing/2014/main" id="{C58AF2CF-D899-BF9F-1F49-B313A00BF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0" y="2362011"/>
            <a:ext cx="7148179" cy="4359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68F3EA-59A8-DFD3-799B-14ECF774C728}"/>
              </a:ext>
            </a:extLst>
          </p:cNvPr>
          <p:cNvSpPr txBox="1"/>
          <p:nvPr/>
        </p:nvSpPr>
        <p:spPr>
          <a:xfrm>
            <a:off x="3119858" y="801584"/>
            <a:ext cx="9072142" cy="15788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60000"/>
              </a:lnSpc>
            </a:pPr>
            <a:r>
              <a:rPr lang="en-US" sz="13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James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AFE0A2F-0DC9-8596-FBBC-FC73CF82C3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 b="20647"/>
          <a:stretch/>
        </p:blipFill>
        <p:spPr>
          <a:xfrm>
            <a:off x="8354187" y="5543886"/>
            <a:ext cx="3556183" cy="773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38030-3B10-16FC-A1D2-779ED99DCA83}"/>
              </a:ext>
            </a:extLst>
          </p:cNvPr>
          <p:cNvSpPr txBox="1"/>
          <p:nvPr/>
        </p:nvSpPr>
        <p:spPr>
          <a:xfrm>
            <a:off x="8514027" y="6259046"/>
            <a:ext cx="3396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www.bibleproject.com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5213E-0748-0845-38C2-20BD9E58D0BA}"/>
              </a:ext>
            </a:extLst>
          </p:cNvPr>
          <p:cNvSpPr txBox="1"/>
          <p:nvPr/>
        </p:nvSpPr>
        <p:spPr>
          <a:xfrm>
            <a:off x="3123555" y="2041948"/>
            <a:ext cx="9072142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i="1" dirty="0">
                <a:solidFill>
                  <a:srgbClr val="78206E"/>
                </a:solidFill>
              </a:rPr>
              <a:t>Short Wisdom Speeches </a:t>
            </a:r>
          </a:p>
          <a:p>
            <a:pPr algn="ctr"/>
            <a:r>
              <a:rPr lang="en-US" sz="5400" b="1" i="1" dirty="0">
                <a:solidFill>
                  <a:srgbClr val="78206E"/>
                </a:solidFill>
              </a:rPr>
              <a:t>full of Metaphors </a:t>
            </a:r>
          </a:p>
          <a:p>
            <a:pPr algn="ctr"/>
            <a:r>
              <a:rPr lang="en-US" sz="5400" b="1" i="1" dirty="0">
                <a:solidFill>
                  <a:srgbClr val="78206E"/>
                </a:solidFill>
              </a:rPr>
              <a:t>&amp; One-liners</a:t>
            </a:r>
            <a:endParaRPr lang="en-US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59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261112-0CFC-0B0B-8C65-4B2AFF5C5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raphic 2" descr="Man with solid fill">
            <a:extLst>
              <a:ext uri="{FF2B5EF4-FFF2-40B4-BE49-F238E27FC236}">
                <a16:creationId xmlns:a16="http://schemas.microsoft.com/office/drawing/2014/main" id="{EE82A311-CA3E-E80C-0DEB-F20BB5DFC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2476" y="1132764"/>
            <a:ext cx="4413350" cy="44133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inoculars with solid fill">
            <a:extLst>
              <a:ext uri="{FF2B5EF4-FFF2-40B4-BE49-F238E27FC236}">
                <a16:creationId xmlns:a16="http://schemas.microsoft.com/office/drawing/2014/main" id="{2D071726-B9D8-BF57-2F2D-4235A9543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0981" y="1922524"/>
            <a:ext cx="2668991" cy="2668991"/>
          </a:xfrm>
          <a:prstGeom prst="rect">
            <a:avLst/>
          </a:prstGeom>
        </p:spPr>
      </p:pic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07FC95EB-7D46-0CB1-3E60-A871FDF46C2B}"/>
              </a:ext>
            </a:extLst>
          </p:cNvPr>
          <p:cNvSpPr/>
          <p:nvPr/>
        </p:nvSpPr>
        <p:spPr>
          <a:xfrm>
            <a:off x="6653734" y="1433384"/>
            <a:ext cx="4211376" cy="3756454"/>
          </a:xfrm>
          <a:prstGeom prst="noSmoking">
            <a:avLst>
              <a:gd name="adj" fmla="val 48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84671-C006-8222-849F-17130FD5ACBA}"/>
              </a:ext>
            </a:extLst>
          </p:cNvPr>
          <p:cNvSpPr txBox="1"/>
          <p:nvPr/>
        </p:nvSpPr>
        <p:spPr>
          <a:xfrm>
            <a:off x="206976" y="6116218"/>
            <a:ext cx="6098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200" b="1" dirty="0">
                <a:latin typeface="Aptos Narrow" panose="020B0004020202020204" pitchFamily="34" charset="0"/>
              </a:rPr>
              <a:t>The Path to Perfection (1-4)</a:t>
            </a:r>
          </a:p>
        </p:txBody>
      </p:sp>
    </p:spTree>
    <p:extLst>
      <p:ext uri="{BB962C8B-B14F-4D97-AF65-F5344CB8AC3E}">
        <p14:creationId xmlns:p14="http://schemas.microsoft.com/office/powerpoint/2010/main" val="25972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921A5-682A-8844-22AE-41B9FC6AB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14553EF6-3DFC-BA34-7EDC-EE131090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DAA01D7-DF47-1DBD-9711-0C21BC7D1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D72B8-9BA8-3A9C-42FE-E68D95D74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8D68C6-E5B9-7AC4-ED97-22C8ED941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inoculars with solid fill">
            <a:extLst>
              <a:ext uri="{FF2B5EF4-FFF2-40B4-BE49-F238E27FC236}">
                <a16:creationId xmlns:a16="http://schemas.microsoft.com/office/drawing/2014/main" id="{D1AC6445-6618-7A8E-746C-8FA159A9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0981" y="1922524"/>
            <a:ext cx="2668991" cy="2668991"/>
          </a:xfrm>
          <a:prstGeom prst="rect">
            <a:avLst/>
          </a:prstGeom>
        </p:spPr>
      </p:pic>
      <p:pic>
        <p:nvPicPr>
          <p:cNvPr id="4" name="Graphic 3" descr="Storytelling with solid fill">
            <a:extLst>
              <a:ext uri="{FF2B5EF4-FFF2-40B4-BE49-F238E27FC236}">
                <a16:creationId xmlns:a16="http://schemas.microsoft.com/office/drawing/2014/main" id="{77BA5644-4BA7-BD3D-38CE-97B361CF0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0466" y="1207276"/>
            <a:ext cx="3732363" cy="3732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A30AA-A8B7-507E-7F03-22778A6D3A14}"/>
              </a:ext>
            </a:extLst>
          </p:cNvPr>
          <p:cNvSpPr txBox="1"/>
          <p:nvPr/>
        </p:nvSpPr>
        <p:spPr>
          <a:xfrm>
            <a:off x="206976" y="6116218"/>
            <a:ext cx="6098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200" b="1" dirty="0">
                <a:latin typeface="Aptos Narrow" panose="020B0004020202020204" pitchFamily="34" charset="0"/>
              </a:rPr>
              <a:t>The Path to Perfection (1-4)</a:t>
            </a:r>
          </a:p>
        </p:txBody>
      </p:sp>
    </p:spTree>
    <p:extLst>
      <p:ext uri="{BB962C8B-B14F-4D97-AF65-F5344CB8AC3E}">
        <p14:creationId xmlns:p14="http://schemas.microsoft.com/office/powerpoint/2010/main" val="29380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5043E-BB34-458D-FC23-1BB2F7C5F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32793-AA48-4E14-20ED-256289701C03}"/>
              </a:ext>
            </a:extLst>
          </p:cNvPr>
          <p:cNvSpPr txBox="1"/>
          <p:nvPr/>
        </p:nvSpPr>
        <p:spPr>
          <a:xfrm>
            <a:off x="218048" y="630302"/>
            <a:ext cx="759245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Path to Perfection (1-4)</a:t>
            </a:r>
          </a:p>
          <a:p>
            <a:pPr>
              <a:spcAft>
                <a:spcPts val="4200"/>
              </a:spcAft>
            </a:pPr>
            <a:r>
              <a:rPr lang="en-US" sz="4000" b="1" dirty="0">
                <a:latin typeface="Aptos Narrow" panose="020B0004020202020204" pitchFamily="34" charset="0"/>
              </a:rPr>
              <a:t>The Clue for Completeness (5-8)</a:t>
            </a:r>
          </a:p>
        </p:txBody>
      </p:sp>
    </p:spTree>
    <p:extLst>
      <p:ext uri="{BB962C8B-B14F-4D97-AF65-F5344CB8AC3E}">
        <p14:creationId xmlns:p14="http://schemas.microsoft.com/office/powerpoint/2010/main" val="15369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BE100-F032-479C-94FA-77186EE6F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3831B2-1C3F-7E4A-B970-58049E411E43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5 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If any of you lacks wisdom, let him ask God, who gives generously to all without reproach, and it will be given him. 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5F2E4476-E375-7743-D408-6CEB4005CF22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1:5-8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4CFB2E-01F2-9F44-06F2-FA0C5DB61884}"/>
              </a:ext>
            </a:extLst>
          </p:cNvPr>
          <p:cNvSpPr/>
          <p:nvPr/>
        </p:nvSpPr>
        <p:spPr>
          <a:xfrm>
            <a:off x="193963" y="2483345"/>
            <a:ext cx="11714206" cy="3225113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Matthew 7:7-8</a:t>
            </a:r>
          </a:p>
          <a:p>
            <a:pPr algn="l"/>
            <a:r>
              <a:rPr lang="en-US" sz="40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7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“Ask, and it will be given to you; seek, and you will find; knock, and it will be opened to you. 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8</a:t>
            </a:r>
            <a:r>
              <a:rPr lang="en-US" sz="4000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 For everyone who asks receives, and the one who seeks finds, and to the one who knocks it will be opened.</a:t>
            </a:r>
          </a:p>
        </p:txBody>
      </p:sp>
    </p:spTree>
    <p:extLst>
      <p:ext uri="{BB962C8B-B14F-4D97-AF65-F5344CB8AC3E}">
        <p14:creationId xmlns:p14="http://schemas.microsoft.com/office/powerpoint/2010/main" val="9498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FFAE2-4102-BF0F-3D78-81D5C20B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BA363-27C2-B746-348A-1AE7D43BD9AC}"/>
              </a:ext>
            </a:extLst>
          </p:cNvPr>
          <p:cNvSpPr txBox="1"/>
          <p:nvPr/>
        </p:nvSpPr>
        <p:spPr>
          <a:xfrm>
            <a:off x="218048" y="630302"/>
            <a:ext cx="7592452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Path to Perfection (1-4)</a:t>
            </a:r>
          </a:p>
          <a:p>
            <a:r>
              <a:rPr lang="en-US" sz="4000" b="1" dirty="0">
                <a:latin typeface="Aptos Narrow" panose="020B0004020202020204" pitchFamily="34" charset="0"/>
              </a:rPr>
              <a:t>The Clue for Completeness (5-8)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ptos Narrow" panose="020B0004020202020204" pitchFamily="34" charset="0"/>
              </a:rPr>
              <a:t>Our Condition: need wisdom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ptos Narrow" panose="020B0004020202020204" pitchFamily="34" charset="0"/>
              </a:rPr>
              <a:t>Our Hope:          God’s Grace</a:t>
            </a:r>
          </a:p>
          <a:p>
            <a:endParaRPr lang="en-US" sz="40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C0C5-D91C-0009-B66E-63D77860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23704-DB59-A758-B833-388C00AEE0E8}"/>
              </a:ext>
            </a:extLst>
          </p:cNvPr>
          <p:cNvSpPr txBox="1"/>
          <p:nvPr/>
        </p:nvSpPr>
        <p:spPr>
          <a:xfrm>
            <a:off x="193963" y="197346"/>
            <a:ext cx="118594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5 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If any of you lacks wisdom, let him ask God, who gives generously to all without reproach, and it will be given him.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6 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But let him ask in faith, with no doubting, for the one who doubts is like a wave of the sea that is driven and tossed by the wind.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7 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For that person must not suppose that he will receive anything from the Lord;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8 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he is a double-minded man, unstable in all his ways.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7F6DE3ED-AAA1-5408-4A51-1E252C3818C2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1:5-8 </a:t>
            </a:r>
          </a:p>
        </p:txBody>
      </p:sp>
    </p:spTree>
    <p:extLst>
      <p:ext uri="{BB962C8B-B14F-4D97-AF65-F5344CB8AC3E}">
        <p14:creationId xmlns:p14="http://schemas.microsoft.com/office/powerpoint/2010/main" val="825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DEB9E-3AA3-C853-0176-0F605B4EE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E3271B-D3D3-D8AA-C952-0DFA0F603A92}"/>
              </a:ext>
            </a:extLst>
          </p:cNvPr>
          <p:cNvSpPr txBox="1"/>
          <p:nvPr/>
        </p:nvSpPr>
        <p:spPr>
          <a:xfrm>
            <a:off x="218048" y="630302"/>
            <a:ext cx="759245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Path to Perfection (1-4)</a:t>
            </a:r>
          </a:p>
          <a:p>
            <a:r>
              <a:rPr lang="en-US" sz="4000" b="1" dirty="0">
                <a:latin typeface="Aptos Narrow" panose="020B0004020202020204" pitchFamily="34" charset="0"/>
              </a:rPr>
              <a:t>The Clue for Completeness (5-8)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ptos Narrow" panose="020B0004020202020204" pitchFamily="34" charset="0"/>
              </a:rPr>
              <a:t>Our Condition: need wisdom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ptos Narrow" panose="020B0004020202020204" pitchFamily="34" charset="0"/>
              </a:rPr>
              <a:t>Our Hope:          God’s Grace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ptos Narrow" panose="020B0004020202020204" pitchFamily="34" charset="0"/>
              </a:rPr>
              <a:t>Our Challenge: Disregard Doubt and follow God’s will</a:t>
            </a:r>
          </a:p>
          <a:p>
            <a:endParaRPr lang="en-US" sz="40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0FDA9-CEC4-9A27-C366-71CC33FE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ACD23-08CE-048F-8629-339A5A5ACD19}"/>
              </a:ext>
            </a:extLst>
          </p:cNvPr>
          <p:cNvSpPr txBox="1"/>
          <p:nvPr/>
        </p:nvSpPr>
        <p:spPr>
          <a:xfrm>
            <a:off x="218048" y="630302"/>
            <a:ext cx="759245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Path to Perfection (1-4)</a:t>
            </a:r>
          </a:p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Clue for Completeness (5-8)</a:t>
            </a:r>
          </a:p>
          <a:p>
            <a:pPr>
              <a:spcAft>
                <a:spcPts val="4200"/>
              </a:spcAft>
            </a:pPr>
            <a:r>
              <a:rPr lang="en-US" sz="4000" b="1" dirty="0">
                <a:latin typeface="Aptos Narrow" panose="020B0004020202020204" pitchFamily="34" charset="0"/>
              </a:rPr>
              <a:t>The Hurdle for Humility (9-11)</a:t>
            </a:r>
          </a:p>
        </p:txBody>
      </p:sp>
    </p:spTree>
    <p:extLst>
      <p:ext uri="{BB962C8B-B14F-4D97-AF65-F5344CB8AC3E}">
        <p14:creationId xmlns:p14="http://schemas.microsoft.com/office/powerpoint/2010/main" val="29453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D88B4-BFD7-F7B1-9797-882B9543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3D4954-9900-D70B-5942-B168D430DA45}"/>
              </a:ext>
            </a:extLst>
          </p:cNvPr>
          <p:cNvSpPr txBox="1"/>
          <p:nvPr/>
        </p:nvSpPr>
        <p:spPr>
          <a:xfrm>
            <a:off x="193963" y="197346"/>
            <a:ext cx="118594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9 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Let the lowly brother boast in his exaltation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10 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and the rich in his humiliation, 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792AC27C-3FD8-4EE7-3940-3741B7FEF486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1:9-11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FA937-C579-3B3B-9CB1-8D87250F658A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What</a:t>
            </a:r>
          </a:p>
        </p:txBody>
      </p:sp>
    </p:spTree>
    <p:extLst>
      <p:ext uri="{BB962C8B-B14F-4D97-AF65-F5344CB8AC3E}">
        <p14:creationId xmlns:p14="http://schemas.microsoft.com/office/powerpoint/2010/main" val="38848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292B6-F823-315F-ECAD-387296156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2C982F-C5D0-24F5-7C3D-FDE3B379A830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9 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Let the lowly brother boast in his exaltation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10 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and the rich in his humiliation,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because like a flower of the grass he will pass away.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For the sun rises with its scorching heat and withers the grass; its flower falls, and its beauty perishes. So also will the rich man fade away in the midst of his pursuits.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35ABE1F-977D-F21C-5B21-1D40E8121C00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1:9-11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24F48-9705-1728-D689-C4689D85042E}"/>
              </a:ext>
            </a:extLst>
          </p:cNvPr>
          <p:cNvSpPr txBox="1"/>
          <p:nvPr/>
        </p:nvSpPr>
        <p:spPr>
          <a:xfrm>
            <a:off x="281117" y="6014323"/>
            <a:ext cx="3611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Why</a:t>
            </a:r>
          </a:p>
        </p:txBody>
      </p:sp>
    </p:spTree>
    <p:extLst>
      <p:ext uri="{BB962C8B-B14F-4D97-AF65-F5344CB8AC3E}">
        <p14:creationId xmlns:p14="http://schemas.microsoft.com/office/powerpoint/2010/main" val="14171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49E46-D823-4F75-8C19-FCE34033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8083C1-CC7F-263B-3BE2-38286BFD0D7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F54F664-C0F9-A407-C7DD-F7AED3793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56" y="1420945"/>
            <a:ext cx="6049464" cy="3976262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64938-B5BE-0A3F-A9F4-9427D0F7C5A0}"/>
              </a:ext>
            </a:extLst>
          </p:cNvPr>
          <p:cNvGrpSpPr/>
          <p:nvPr/>
        </p:nvGrpSpPr>
        <p:grpSpPr>
          <a:xfrm>
            <a:off x="-171283" y="1528409"/>
            <a:ext cx="6168449" cy="4523417"/>
            <a:chOff x="370840" y="1230956"/>
            <a:chExt cx="6168449" cy="45234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4CCD02-05CE-ADA5-BF11-8C59A8A2196E}"/>
                </a:ext>
              </a:extLst>
            </p:cNvPr>
            <p:cNvSpPr txBox="1"/>
            <p:nvPr/>
          </p:nvSpPr>
          <p:spPr>
            <a:xfrm>
              <a:off x="370840" y="2960949"/>
              <a:ext cx="551434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>
                <a:lnSpc>
                  <a:spcPct val="60000"/>
                </a:lnSpc>
              </a:pPr>
              <a:r>
                <a:rPr lang="en-US" sz="13800" b="1" i="1" dirty="0">
                  <a:solidFill>
                    <a:schemeClr val="accent5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FAITH</a:t>
              </a:r>
            </a:p>
            <a:p>
              <a:pPr>
                <a:lnSpc>
                  <a:spcPct val="60000"/>
                </a:lnSpc>
              </a:pPr>
              <a:r>
                <a:rPr lang="en-US" sz="9600" b="1" i="1" dirty="0">
                  <a:solidFill>
                    <a:schemeClr val="accent5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 action</a:t>
              </a:r>
              <a:endParaRPr lang="en-US" b="1" i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46DEEA-528F-0622-B4B8-42C2EF6D6A2A}"/>
                </a:ext>
              </a:extLst>
            </p:cNvPr>
            <p:cNvCxnSpPr>
              <a:cxnSpLocks/>
            </p:cNvCxnSpPr>
            <p:nvPr/>
          </p:nvCxnSpPr>
          <p:spPr>
            <a:xfrm>
              <a:off x="1762760" y="2644140"/>
              <a:ext cx="4693920" cy="0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7ED8-360A-E523-CB6D-EB89D80ACA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1713" y="3047472"/>
              <a:ext cx="774541" cy="2185563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73E0D9-9E33-003F-9EAD-7B7709EB5C17}"/>
                </a:ext>
              </a:extLst>
            </p:cNvPr>
            <p:cNvCxnSpPr>
              <a:cxnSpLocks/>
            </p:cNvCxnSpPr>
            <p:nvPr/>
          </p:nvCxnSpPr>
          <p:spPr>
            <a:xfrm>
              <a:off x="595703" y="5133340"/>
              <a:ext cx="5016208" cy="0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B8252C8-EFDD-45FB-A1F0-BC34B2776466}"/>
                </a:ext>
              </a:extLst>
            </p:cNvPr>
            <p:cNvSpPr/>
            <p:nvPr/>
          </p:nvSpPr>
          <p:spPr>
            <a:xfrm rot="5400000">
              <a:off x="5227207" y="5337066"/>
              <a:ext cx="646433" cy="188182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1DB36C-EA37-454A-2EED-335F2F347965}"/>
                </a:ext>
              </a:extLst>
            </p:cNvPr>
            <p:cNvSpPr/>
            <p:nvPr/>
          </p:nvSpPr>
          <p:spPr>
            <a:xfrm rot="5400000">
              <a:off x="5941866" y="2891961"/>
              <a:ext cx="869736" cy="311022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80B800B-95AC-1277-926E-20ACA556659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617571" y="1692125"/>
              <a:ext cx="1382887" cy="460549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1291F19-2241-C06F-6673-D9720E0C7722}"/>
              </a:ext>
            </a:extLst>
          </p:cNvPr>
          <p:cNvSpPr txBox="1"/>
          <p:nvPr/>
        </p:nvSpPr>
        <p:spPr>
          <a:xfrm>
            <a:off x="31796" y="1827909"/>
            <a:ext cx="5656431" cy="15788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60000"/>
              </a:lnSpc>
            </a:pPr>
            <a:r>
              <a:rPr lang="en-US" sz="13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439887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C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1A9ED-9A37-871A-0B8F-D8EB53C8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1F8E688-EA90-23E7-AB69-8D6778897FEF}"/>
              </a:ext>
            </a:extLst>
          </p:cNvPr>
          <p:cNvSpPr txBox="1"/>
          <p:nvPr/>
        </p:nvSpPr>
        <p:spPr>
          <a:xfrm>
            <a:off x="218048" y="630302"/>
            <a:ext cx="7592452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Path to Perfection (1-4)</a:t>
            </a:r>
          </a:p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Clue for Completeness (5-8)</a:t>
            </a:r>
          </a:p>
          <a:p>
            <a:pPr>
              <a:spcAft>
                <a:spcPts val="4200"/>
              </a:spcAft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ptos Narrow" panose="020B0004020202020204" pitchFamily="34" charset="0"/>
              </a:rPr>
              <a:t>The Hurdle for Humility (9-11)</a:t>
            </a:r>
          </a:p>
          <a:p>
            <a:pPr>
              <a:spcAft>
                <a:spcPts val="4200"/>
              </a:spcAft>
            </a:pPr>
            <a:r>
              <a:rPr lang="en-US" sz="4000" b="1" dirty="0">
                <a:latin typeface="Aptos Narrow" panose="020B0004020202020204" pitchFamily="34" charset="0"/>
              </a:rPr>
              <a:t>The Crown for Commitment (12-18)</a:t>
            </a:r>
          </a:p>
        </p:txBody>
      </p:sp>
    </p:spTree>
    <p:extLst>
      <p:ext uri="{BB962C8B-B14F-4D97-AF65-F5344CB8AC3E}">
        <p14:creationId xmlns:p14="http://schemas.microsoft.com/office/powerpoint/2010/main" val="41573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9973-09C1-08A5-EDC3-03E41912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8388E-5355-2064-D7AB-C78365C416C0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12 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Blessed is the man who remains steadfast under trial, for when he has stood the test he wil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l receive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the crown of life, which God has promised to those who love him.  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7307DD4-29DC-60BC-F309-246A2997DCCB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1:12-18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4664A97-E7EF-6F1C-7056-2B98EEABEBB7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1:12-18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726555-EE72-31D0-EBE2-7CEEED82EE6F}"/>
              </a:ext>
            </a:extLst>
          </p:cNvPr>
          <p:cNvSpPr/>
          <p:nvPr/>
        </p:nvSpPr>
        <p:spPr>
          <a:xfrm>
            <a:off x="283831" y="2971438"/>
            <a:ext cx="11714206" cy="1776899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</a:rPr>
              <a:t>Rom 8:28 And we know that God causes all things to work together for good to those who love God, to those who are called according to His purpose.</a:t>
            </a:r>
            <a:endParaRPr lang="en-US" sz="4000" b="1" i="0" dirty="0">
              <a:solidFill>
                <a:schemeClr val="bg1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3637EB-0B49-0787-0B3D-4ECEBEED5E63}"/>
              </a:ext>
            </a:extLst>
          </p:cNvPr>
          <p:cNvSpPr/>
          <p:nvPr/>
        </p:nvSpPr>
        <p:spPr>
          <a:xfrm>
            <a:off x="283831" y="4970460"/>
            <a:ext cx="11714206" cy="1603490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en-US" sz="4000" b="1" dirty="0">
                <a:solidFill>
                  <a:schemeClr val="bg1"/>
                </a:solidFill>
                <a:latin typeface="Aptos Narrow" panose="020B0004020202020204" pitchFamily="34" charset="0"/>
              </a:rPr>
              <a:t>Phil 1:6  And I am sure of this, that he who began a good work in you will bring it to completion at the day of Jesus Christ.</a:t>
            </a:r>
            <a:endParaRPr lang="en-US" sz="4000" b="1" i="0" dirty="0">
              <a:solidFill>
                <a:schemeClr val="bg1"/>
              </a:solidFill>
              <a:effectLst/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81F8A-E1D0-E103-D268-3DBB52774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AD3E03-8EFB-2548-B834-01A6F2A4D4E1}"/>
              </a:ext>
            </a:extLst>
          </p:cNvPr>
          <p:cNvSpPr txBox="1"/>
          <p:nvPr/>
        </p:nvSpPr>
        <p:spPr>
          <a:xfrm>
            <a:off x="193963" y="197346"/>
            <a:ext cx="11859491" cy="436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Let no one say when he is tempted, “I am being tempted by God,” for God cannot be tempted with evil, and he himself tempts no one.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14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each person is tempted when he is lured and enticed by his own desire.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Then desire when it has conceived gives birth to sin, and sin when it is fully grown brings forth death.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84AA13CE-B366-4C2A-2900-9EC81C187558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1:12-18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41166D-BD9A-84B7-1B0F-4AF0496C5117}"/>
              </a:ext>
            </a:extLst>
          </p:cNvPr>
          <p:cNvSpPr/>
          <p:nvPr/>
        </p:nvSpPr>
        <p:spPr>
          <a:xfrm>
            <a:off x="339248" y="4566115"/>
            <a:ext cx="11714206" cy="710576"/>
          </a:xfrm>
          <a:prstGeom prst="roundRect">
            <a:avLst>
              <a:gd name="adj" fmla="val 6846"/>
            </a:avLst>
          </a:prstGeom>
          <a:solidFill>
            <a:srgbClr val="3527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James 1:14-15  temptation =&gt; desire =&gt; sin =&gt; death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91D27E-C7F4-D2D9-7579-FCDEDD33BB0F}"/>
              </a:ext>
            </a:extLst>
          </p:cNvPr>
          <p:cNvSpPr/>
          <p:nvPr/>
        </p:nvSpPr>
        <p:spPr>
          <a:xfrm>
            <a:off x="281117" y="5424382"/>
            <a:ext cx="11714206" cy="683974"/>
          </a:xfrm>
          <a:prstGeom prst="roundRect">
            <a:avLst>
              <a:gd name="adj" fmla="val 6846"/>
            </a:avLst>
          </a:prstGeom>
          <a:solidFill>
            <a:srgbClr val="163E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b="1" i="0" dirty="0">
                <a:solidFill>
                  <a:schemeClr val="bg1"/>
                </a:solidFill>
                <a:effectLst/>
                <a:latin typeface="Aptos Narrow" panose="020B0004020202020204" pitchFamily="34" charset="0"/>
              </a:rPr>
              <a:t>Rom 5:3-5 suffering =&gt; endurance =&gt; character =&gt; hope</a:t>
            </a:r>
          </a:p>
        </p:txBody>
      </p:sp>
    </p:spTree>
    <p:extLst>
      <p:ext uri="{BB962C8B-B14F-4D97-AF65-F5344CB8AC3E}">
        <p14:creationId xmlns:p14="http://schemas.microsoft.com/office/powerpoint/2010/main" val="10942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image of a worm on a fruit&#10;&#10;Description automatically generated">
            <a:extLst>
              <a:ext uri="{FF2B5EF4-FFF2-40B4-BE49-F238E27FC236}">
                <a16:creationId xmlns:a16="http://schemas.microsoft.com/office/drawing/2014/main" id="{3EA23901-2586-BCC7-E6AF-0E07CF45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" y="1226482"/>
            <a:ext cx="3972070" cy="4632168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F5048-0506-3CE3-5DA0-F14181792112}"/>
              </a:ext>
            </a:extLst>
          </p:cNvPr>
          <p:cNvSpPr txBox="1"/>
          <p:nvPr/>
        </p:nvSpPr>
        <p:spPr>
          <a:xfrm>
            <a:off x="4423719" y="225584"/>
            <a:ext cx="75499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+mj-lt"/>
              </a:rPr>
              <a:t>Gen 3</a:t>
            </a:r>
          </a:p>
          <a:p>
            <a:r>
              <a:rPr lang="en-US" sz="4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+mj-lt"/>
              </a:rPr>
              <a:t>12 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+mj-lt"/>
              </a:rPr>
              <a:t>The man said, “The woman whom you gave to be with me, she gave me fruit of the tree, and I ate.”</a:t>
            </a:r>
            <a:endParaRPr lang="en-US" sz="4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08AA4-146A-64AD-6D09-FA0C5A4AED05}"/>
              </a:ext>
            </a:extLst>
          </p:cNvPr>
          <p:cNvSpPr txBox="1"/>
          <p:nvPr/>
        </p:nvSpPr>
        <p:spPr>
          <a:xfrm>
            <a:off x="4423719" y="3542566"/>
            <a:ext cx="75499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212529"/>
                </a:solidFill>
                <a:effectLst/>
                <a:latin typeface="+mj-lt"/>
              </a:rPr>
              <a:t>Disobedience =&gt; Guilt =&gt;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               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+mj-lt"/>
              </a:rPr>
              <a:t>Shame =&gt; Fear =&gt;</a:t>
            </a:r>
          </a:p>
          <a:p>
            <a:r>
              <a:rPr lang="en-US" sz="4000" b="1" dirty="0">
                <a:solidFill>
                  <a:srgbClr val="212529"/>
                </a:solidFill>
                <a:latin typeface="+mj-lt"/>
              </a:rPr>
              <a:t>                </a:t>
            </a:r>
            <a:r>
              <a:rPr lang="en-US" sz="4000" b="1" i="0" dirty="0">
                <a:solidFill>
                  <a:srgbClr val="212529"/>
                </a:solidFill>
                <a:effectLst/>
                <a:latin typeface="+mj-lt"/>
              </a:rPr>
              <a:t>Hiding =&gt; Blaming others.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1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0EC68-4C8B-3BDC-9614-274D2ADBB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CD1C73-60E0-13C1-E05E-9A7F577BC9B6}"/>
              </a:ext>
            </a:extLst>
          </p:cNvPr>
          <p:cNvSpPr txBox="1"/>
          <p:nvPr/>
        </p:nvSpPr>
        <p:spPr>
          <a:xfrm>
            <a:off x="193963" y="197346"/>
            <a:ext cx="11859491" cy="436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Let no one say when he is tempted, “I am being tempted by God,” for God cannot be tempted with evil, and he himself tempts no one.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14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each person is tempted when he is lured and enticed by his own desire.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Then desire when it has conceived gives birth to sin, and sin when it is fully grown brings forth death.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531D63-AF6B-9D47-8CC9-B385FAED09E3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1:12-18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2B11A-FA0A-0703-ECE9-BC7CC9112EB1}"/>
              </a:ext>
            </a:extLst>
          </p:cNvPr>
          <p:cNvSpPr txBox="1"/>
          <p:nvPr/>
        </p:nvSpPr>
        <p:spPr>
          <a:xfrm>
            <a:off x="6561063" y="184989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empted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DAF89-7225-F102-47B9-F47E850B5BC6}"/>
              </a:ext>
            </a:extLst>
          </p:cNvPr>
          <p:cNvSpPr txBox="1"/>
          <p:nvPr/>
        </p:nvSpPr>
        <p:spPr>
          <a:xfrm>
            <a:off x="8328080" y="765239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empted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4D36D-D224-EDEA-9020-BEB0D905A943}"/>
              </a:ext>
            </a:extLst>
          </p:cNvPr>
          <p:cNvSpPr txBox="1"/>
          <p:nvPr/>
        </p:nvSpPr>
        <p:spPr>
          <a:xfrm>
            <a:off x="4639026" y="1370579"/>
            <a:ext cx="1845650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empts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A0AD5-DB3C-E506-28DA-7A038EA7290F}"/>
              </a:ext>
            </a:extLst>
          </p:cNvPr>
          <p:cNvSpPr txBox="1"/>
          <p:nvPr/>
        </p:nvSpPr>
        <p:spPr>
          <a:xfrm>
            <a:off x="2322322" y="2013182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4400" dirty="0" err="1">
                <a:solidFill>
                  <a:srgbClr val="000000"/>
                </a:solidFill>
                <a:latin typeface="+mj-lt"/>
              </a:rPr>
              <a:t>empted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2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CD777-7582-03D7-884D-8B2FB3C1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BCF8F-20FD-0E70-FC9F-FD928626969E}"/>
              </a:ext>
            </a:extLst>
          </p:cNvPr>
          <p:cNvSpPr txBox="1"/>
          <p:nvPr/>
        </p:nvSpPr>
        <p:spPr>
          <a:xfrm>
            <a:off x="193963" y="1366714"/>
            <a:ext cx="11859491" cy="375263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Let no one say when he is 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                          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“I am being                            by God,”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                   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with evil, and he himself                           no one. </a:t>
            </a:r>
          </a:p>
          <a:p>
            <a:pPr algn="l">
              <a:lnSpc>
                <a:spcPct val="90000"/>
              </a:lnSpc>
            </a:pPr>
            <a:r>
              <a:rPr lang="en-US" sz="4400" baseline="30000" dirty="0">
                <a:solidFill>
                  <a:srgbClr val="000000"/>
                </a:solidFill>
                <a:latin typeface="+mj-lt"/>
              </a:rPr>
              <a:t>                    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14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each person is                           when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AC6A0-6247-1535-7FA2-65B6E19BD56E}"/>
              </a:ext>
            </a:extLst>
          </p:cNvPr>
          <p:cNvSpPr txBox="1"/>
          <p:nvPr/>
        </p:nvSpPr>
        <p:spPr>
          <a:xfrm>
            <a:off x="1086916" y="5143152"/>
            <a:ext cx="2631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b="1" i="0" dirty="0">
                <a:solidFill>
                  <a:srgbClr val="0A0A0A"/>
                </a:solidFill>
                <a:effectLst/>
                <a:latin typeface="+mj-lt"/>
              </a:rPr>
              <a:t>πειράζω</a:t>
            </a:r>
          </a:p>
          <a:p>
            <a:pPr algn="ctr"/>
            <a:r>
              <a:rPr lang="en-US" sz="4000" b="1" i="0" dirty="0" err="1">
                <a:solidFill>
                  <a:srgbClr val="0A0A0A"/>
                </a:solidFill>
                <a:effectLst/>
                <a:latin typeface="+mj-lt"/>
              </a:rPr>
              <a:t>peirazō</a:t>
            </a:r>
            <a:endParaRPr lang="en-US" sz="4000" b="1" i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E2498-0E8F-F9F2-5B08-DFD08AAFF831}"/>
              </a:ext>
            </a:extLst>
          </p:cNvPr>
          <p:cNvSpPr txBox="1"/>
          <p:nvPr/>
        </p:nvSpPr>
        <p:spPr>
          <a:xfrm>
            <a:off x="6610689" y="2005873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empted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B5B72-366A-7EC3-18F9-309176B539D5}"/>
              </a:ext>
            </a:extLst>
          </p:cNvPr>
          <p:cNvSpPr txBox="1"/>
          <p:nvPr/>
        </p:nvSpPr>
        <p:spPr>
          <a:xfrm>
            <a:off x="6585971" y="2586123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empted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EB487-2E8C-6945-9E73-C9A9AA190703}"/>
              </a:ext>
            </a:extLst>
          </p:cNvPr>
          <p:cNvSpPr txBox="1"/>
          <p:nvPr/>
        </p:nvSpPr>
        <p:spPr>
          <a:xfrm>
            <a:off x="6955378" y="3784592"/>
            <a:ext cx="2742262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empts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74B4F-1A6A-87EA-7664-A17581019BAC}"/>
              </a:ext>
            </a:extLst>
          </p:cNvPr>
          <p:cNvSpPr txBox="1"/>
          <p:nvPr/>
        </p:nvSpPr>
        <p:spPr>
          <a:xfrm>
            <a:off x="6672114" y="4427195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empted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0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6EB8-C63F-F2C7-7C61-07B5F9B90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3C544B-E190-F361-D88B-4AE64B925C6B}"/>
              </a:ext>
            </a:extLst>
          </p:cNvPr>
          <p:cNvSpPr txBox="1"/>
          <p:nvPr/>
        </p:nvSpPr>
        <p:spPr>
          <a:xfrm>
            <a:off x="193963" y="1366714"/>
            <a:ext cx="11859491" cy="375263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Let no one say when he is 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                          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“I am being                            by God,”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                   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God cannot be  </a:t>
            </a:r>
            <a:r>
              <a:rPr lang="en-US" sz="4400" b="0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tempted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  <a:latin typeface="+mj-lt"/>
              </a:rPr>
              <a:t>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with evil, and he himself                           no one. </a:t>
            </a:r>
          </a:p>
          <a:p>
            <a:pPr algn="l">
              <a:lnSpc>
                <a:spcPct val="90000"/>
              </a:lnSpc>
            </a:pPr>
            <a:r>
              <a:rPr lang="en-US" sz="4400" baseline="30000" dirty="0">
                <a:solidFill>
                  <a:srgbClr val="000000"/>
                </a:solidFill>
                <a:latin typeface="+mj-lt"/>
              </a:rPr>
              <a:t>                    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14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each person is                           when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7BF86-A327-E73A-41CA-B41D7190C466}"/>
              </a:ext>
            </a:extLst>
          </p:cNvPr>
          <p:cNvSpPr txBox="1"/>
          <p:nvPr/>
        </p:nvSpPr>
        <p:spPr>
          <a:xfrm>
            <a:off x="4192042" y="5143152"/>
            <a:ext cx="3209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b="1" i="0" dirty="0">
                <a:solidFill>
                  <a:srgbClr val="0A0A0A"/>
                </a:solidFill>
                <a:effectLst/>
                <a:latin typeface="+mj-lt"/>
              </a:rPr>
              <a:t>πειρασμός</a:t>
            </a:r>
            <a:endParaRPr lang="en-US" sz="4000" b="1" i="0" dirty="0">
              <a:solidFill>
                <a:srgbClr val="0A0A0A"/>
              </a:solidFill>
              <a:effectLst/>
              <a:latin typeface="+mj-lt"/>
            </a:endParaRPr>
          </a:p>
          <a:p>
            <a:pPr algn="ctr"/>
            <a:r>
              <a:rPr lang="en-US" sz="4000" b="1" i="1" dirty="0" err="1">
                <a:solidFill>
                  <a:srgbClr val="0A0A0A"/>
                </a:solidFill>
                <a:effectLst/>
                <a:latin typeface="+mj-lt"/>
              </a:rPr>
              <a:t>peirasmos</a:t>
            </a:r>
            <a:endParaRPr lang="en-US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8C565-8650-9BC1-B87B-B03EB2ABAABA}"/>
              </a:ext>
            </a:extLst>
          </p:cNvPr>
          <p:cNvSpPr txBox="1"/>
          <p:nvPr/>
        </p:nvSpPr>
        <p:spPr>
          <a:xfrm>
            <a:off x="1086916" y="5143152"/>
            <a:ext cx="26319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b="1" i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πειράζω</a:t>
            </a:r>
          </a:p>
          <a:p>
            <a:pPr algn="ctr"/>
            <a:r>
              <a:rPr lang="en-US" sz="4000" b="1" i="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peirazō</a:t>
            </a:r>
            <a:endParaRPr lang="en-US" sz="4000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ABB4B-D906-4F01-D1FC-D34D8870A185}"/>
              </a:ext>
            </a:extLst>
          </p:cNvPr>
          <p:cNvSpPr txBox="1"/>
          <p:nvPr/>
        </p:nvSpPr>
        <p:spPr>
          <a:xfrm>
            <a:off x="7813589" y="5143155"/>
            <a:ext cx="3308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b="1" i="0" dirty="0">
                <a:solidFill>
                  <a:srgbClr val="0A0A0A"/>
                </a:solidFill>
                <a:effectLst/>
                <a:latin typeface="+mj-lt"/>
              </a:rPr>
              <a:t>ἀπείραστος</a:t>
            </a:r>
          </a:p>
          <a:p>
            <a:pPr algn="ctr"/>
            <a:r>
              <a:rPr lang="en-US" sz="4000" b="1" i="0" dirty="0" err="1">
                <a:solidFill>
                  <a:srgbClr val="0A0A0A"/>
                </a:solidFill>
                <a:effectLst/>
                <a:latin typeface="+mj-lt"/>
              </a:rPr>
              <a:t>apeirastos</a:t>
            </a:r>
            <a:endParaRPr lang="en-US" sz="40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4C56F-908D-9797-AB0E-10A5A48821C4}"/>
              </a:ext>
            </a:extLst>
          </p:cNvPr>
          <p:cNvSpPr txBox="1"/>
          <p:nvPr/>
        </p:nvSpPr>
        <p:spPr>
          <a:xfrm>
            <a:off x="6610689" y="2005873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empted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70630-0D67-00F6-0E7C-F8C86E0DAF72}"/>
              </a:ext>
            </a:extLst>
          </p:cNvPr>
          <p:cNvSpPr txBox="1"/>
          <p:nvPr/>
        </p:nvSpPr>
        <p:spPr>
          <a:xfrm>
            <a:off x="6585971" y="2586123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empted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88B79-6226-4B9A-87C9-9997EB6030F6}"/>
              </a:ext>
            </a:extLst>
          </p:cNvPr>
          <p:cNvSpPr txBox="1"/>
          <p:nvPr/>
        </p:nvSpPr>
        <p:spPr>
          <a:xfrm>
            <a:off x="6955378" y="3784592"/>
            <a:ext cx="2742262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empts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0EE47-E428-D854-E48E-0AABF30DD854}"/>
              </a:ext>
            </a:extLst>
          </p:cNvPr>
          <p:cNvSpPr txBox="1"/>
          <p:nvPr/>
        </p:nvSpPr>
        <p:spPr>
          <a:xfrm>
            <a:off x="6672114" y="4427195"/>
            <a:ext cx="2582937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SG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t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empted</a:t>
            </a:r>
            <a:endParaRPr lang="en-US" sz="4400" b="0" i="0" dirty="0">
              <a:solidFill>
                <a:schemeClr val="accent5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9088F-2853-99DC-4A2F-118D2490EEBE}"/>
              </a:ext>
            </a:extLst>
          </p:cNvPr>
          <p:cNvSpPr txBox="1"/>
          <p:nvPr/>
        </p:nvSpPr>
        <p:spPr>
          <a:xfrm>
            <a:off x="184227" y="197346"/>
            <a:ext cx="11859491" cy="1924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+mj-lt"/>
              </a:rPr>
              <a:t>at 6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13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4400" i="0" dirty="0">
                <a:solidFill>
                  <a:srgbClr val="000000"/>
                </a:solidFill>
                <a:effectLst/>
                <a:latin typeface="+mj-lt"/>
              </a:rPr>
              <a:t>Lead us not into      </a:t>
            </a:r>
            <a:r>
              <a:rPr lang="en-US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temptation</a:t>
            </a:r>
            <a:r>
              <a:rPr lang="en-US" sz="4400" i="0" dirty="0">
                <a:solidFill>
                  <a:srgbClr val="000000"/>
                </a:solidFill>
                <a:effectLst/>
                <a:latin typeface="+mj-lt"/>
              </a:rPr>
              <a:t>, but ….</a:t>
            </a:r>
          </a:p>
          <a:p>
            <a:pPr algn="l">
              <a:lnSpc>
                <a:spcPct val="90000"/>
              </a:lnSpc>
            </a:pPr>
            <a:r>
              <a:rPr lang="en-US" sz="4400" b="1" i="0" dirty="0">
                <a:solidFill>
                  <a:srgbClr val="000000"/>
                </a:solidFill>
                <a:effectLst/>
                <a:latin typeface="+mj-lt"/>
              </a:rPr>
              <a:t>Jas 1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  2 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…joy when you meet       </a:t>
            </a:r>
            <a:r>
              <a:rPr lang="en-US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trials       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 of … </a:t>
            </a:r>
            <a:endParaRPr lang="en-US" sz="44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12 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remains steadfast under        </a:t>
            </a:r>
            <a:r>
              <a:rPr lang="en-US" sz="4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trial,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         for when…  </a:t>
            </a:r>
            <a:endParaRPr lang="en-US" sz="4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4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18EC3F50-D8A1-DC65-91EC-C1D8515A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/>
          <a:stretch/>
        </p:blipFill>
        <p:spPr>
          <a:xfrm>
            <a:off x="680600" y="102016"/>
            <a:ext cx="5415400" cy="5480983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image of a worm on a fruit&#10;&#10;Description automatically generated">
            <a:extLst>
              <a:ext uri="{FF2B5EF4-FFF2-40B4-BE49-F238E27FC236}">
                <a16:creationId xmlns:a16="http://schemas.microsoft.com/office/drawing/2014/main" id="{DC1814E5-4A54-10B2-FA43-0325CFF8C3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43" y="102016"/>
            <a:ext cx="4699926" cy="548098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DDF11-B439-190C-9193-CCFCE604D76B}"/>
              </a:ext>
            </a:extLst>
          </p:cNvPr>
          <p:cNvSpPr txBox="1"/>
          <p:nvPr/>
        </p:nvSpPr>
        <p:spPr>
          <a:xfrm>
            <a:off x="2001795" y="5524699"/>
            <a:ext cx="9922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800" b="1" dirty="0">
                <a:latin typeface="Aptos Narrow" panose="020B0004020202020204" pitchFamily="34" charset="0"/>
              </a:rPr>
              <a:t>Trials                                           Temptation</a:t>
            </a:r>
          </a:p>
        </p:txBody>
      </p:sp>
    </p:spTree>
    <p:extLst>
      <p:ext uri="{BB962C8B-B14F-4D97-AF65-F5344CB8AC3E}">
        <p14:creationId xmlns:p14="http://schemas.microsoft.com/office/powerpoint/2010/main" val="9615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EEEF6-4992-AABA-FD26-885A036CA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B0CCD28E-42CB-57D0-80AE-FCD36E2B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/>
          <a:stretch/>
        </p:blipFill>
        <p:spPr>
          <a:xfrm>
            <a:off x="241081" y="102017"/>
            <a:ext cx="1657285" cy="1677356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image of a worm on a fruit&#10;&#10;Description automatically generated">
            <a:extLst>
              <a:ext uri="{FF2B5EF4-FFF2-40B4-BE49-F238E27FC236}">
                <a16:creationId xmlns:a16="http://schemas.microsoft.com/office/drawing/2014/main" id="{23A15FCE-DB62-3B5F-96F1-3A615C4A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3" y="102017"/>
            <a:ext cx="1438328" cy="167735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CA331-D2EB-B39A-D9B7-9DD3956046C7}"/>
              </a:ext>
            </a:extLst>
          </p:cNvPr>
          <p:cNvSpPr txBox="1"/>
          <p:nvPr/>
        </p:nvSpPr>
        <p:spPr>
          <a:xfrm>
            <a:off x="2269526" y="767348"/>
            <a:ext cx="9922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800" b="1" dirty="0">
                <a:latin typeface="Aptos Narrow" panose="020B0004020202020204" pitchFamily="34" charset="0"/>
              </a:rPr>
              <a:t>Trials                                           Temptation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7627-61CD-57A7-B4CD-39C05EBE0855}"/>
              </a:ext>
            </a:extLst>
          </p:cNvPr>
          <p:cNvSpPr txBox="1"/>
          <p:nvPr/>
        </p:nvSpPr>
        <p:spPr>
          <a:xfrm>
            <a:off x="0" y="609065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/>
              <a:t>God sends the trial and Satan turns it into a temptation.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790CF-0FE5-4390-ADCB-F360902DEBF2}"/>
              </a:ext>
            </a:extLst>
          </p:cNvPr>
          <p:cNvSpPr txBox="1"/>
          <p:nvPr/>
        </p:nvSpPr>
        <p:spPr>
          <a:xfrm>
            <a:off x="111212" y="2000546"/>
            <a:ext cx="56593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Trials are tests allowed by God to strengthen and refine faith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When we endure trials faithfully, we grow closer to God,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D1C5B-C27E-6EDF-2C8A-FFD1700ADE76}"/>
              </a:ext>
            </a:extLst>
          </p:cNvPr>
          <p:cNvSpPr txBox="1"/>
          <p:nvPr/>
        </p:nvSpPr>
        <p:spPr>
          <a:xfrm>
            <a:off x="6532606" y="2000546"/>
            <a:ext cx="56593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Temptations are not sent by God but arise from within 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When we give in to temptation, we drift away from God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53260-A611-9380-FC96-57F71B3E531B}"/>
              </a:ext>
            </a:extLst>
          </p:cNvPr>
          <p:cNvSpPr txBox="1"/>
          <p:nvPr/>
        </p:nvSpPr>
        <p:spPr>
          <a:xfrm>
            <a:off x="1069723" y="7087603"/>
            <a:ext cx="94153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Every good gift and every perfect gift </a:t>
            </a:r>
          </a:p>
        </p:txBody>
      </p:sp>
    </p:spTree>
    <p:extLst>
      <p:ext uri="{BB962C8B-B14F-4D97-AF65-F5344CB8AC3E}">
        <p14:creationId xmlns:p14="http://schemas.microsoft.com/office/powerpoint/2010/main" val="405876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15184-CD80-9A10-A5C7-005648F7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50F7CC-4A3A-3A4E-5FC2-8BF46660F6B5}"/>
              </a:ext>
            </a:extLst>
          </p:cNvPr>
          <p:cNvSpPr txBox="1"/>
          <p:nvPr/>
        </p:nvSpPr>
        <p:spPr>
          <a:xfrm>
            <a:off x="193963" y="197346"/>
            <a:ext cx="118594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Do not be deceived, my beloved brothers.                      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Every good gift and every perfect gift is from above, coming down from the Father of lights, with whom there is no variation or shadow due to change.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18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Of his own will he brought us forth by the word of truth, that we should be a kind of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+mj-lt"/>
              </a:rPr>
              <a:t>firstfruits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of his creatures.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C33FDC0-4A00-5C67-97F8-11072432A7C2}"/>
              </a:ext>
            </a:extLst>
          </p:cNvPr>
          <p:cNvSpPr txBox="1">
            <a:spLocks/>
          </p:cNvSpPr>
          <p:nvPr/>
        </p:nvSpPr>
        <p:spPr>
          <a:xfrm>
            <a:off x="425866" y="6081400"/>
            <a:ext cx="11087261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1:12-18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389E2-8A70-9043-CAAC-CA885E9B6B4A}"/>
              </a:ext>
            </a:extLst>
          </p:cNvPr>
          <p:cNvSpPr txBox="1"/>
          <p:nvPr/>
        </p:nvSpPr>
        <p:spPr>
          <a:xfrm>
            <a:off x="193963" y="869683"/>
            <a:ext cx="94153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Every good gift and every perfect gift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4F871-CD96-5DFD-1157-AF83FF7E2A03}"/>
              </a:ext>
            </a:extLst>
          </p:cNvPr>
          <p:cNvSpPr txBox="1"/>
          <p:nvPr/>
        </p:nvSpPr>
        <p:spPr>
          <a:xfrm>
            <a:off x="0" y="514626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ptos Black" panose="020B0004020202020204" pitchFamily="34" charset="0"/>
              </a:rPr>
              <a:t>Remember God’s Love, Goodness, and Grace</a:t>
            </a:r>
          </a:p>
        </p:txBody>
      </p:sp>
    </p:spTree>
    <p:extLst>
      <p:ext uri="{BB962C8B-B14F-4D97-AF65-F5344CB8AC3E}">
        <p14:creationId xmlns:p14="http://schemas.microsoft.com/office/powerpoint/2010/main" val="346610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380D9-F8CC-9017-22C7-B069A0C4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342A6-0BBA-4C46-FDE5-985348B8F0BB}"/>
              </a:ext>
            </a:extLst>
          </p:cNvPr>
          <p:cNvSpPr txBox="1"/>
          <p:nvPr/>
        </p:nvSpPr>
        <p:spPr>
          <a:xfrm>
            <a:off x="5476664" y="801584"/>
            <a:ext cx="6715335" cy="1924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lnSpc>
                <a:spcPct val="90000"/>
              </a:lnSpc>
            </a:pPr>
            <a:r>
              <a:rPr lang="en-US" sz="4400" b="1" u="sng" spc="-15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James </a:t>
            </a:r>
            <a:r>
              <a:rPr lang="en-US" sz="4400" b="1" spc="-150" dirty="0">
                <a:solidFill>
                  <a:schemeClr val="accent5">
                    <a:lumMod val="75000"/>
                  </a:schemeClr>
                </a:solidFill>
              </a:rPr>
              <a:t>1:1</a:t>
            </a:r>
            <a:r>
              <a:rPr lang="en-US" sz="4400" spc="-15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algn="l" defTabSz="457200">
              <a:lnSpc>
                <a:spcPct val="90000"/>
              </a:lnSpc>
            </a:pPr>
            <a:r>
              <a:rPr lang="en-US" sz="4400" i="0" spc="-150" dirty="0">
                <a:solidFill>
                  <a:schemeClr val="accent5">
                    <a:lumMod val="75000"/>
                  </a:schemeClr>
                </a:solidFill>
                <a:effectLst/>
              </a:rPr>
              <a:t>James, a servant of God and of the Lord Jesus Christ,</a:t>
            </a:r>
          </a:p>
        </p:txBody>
      </p:sp>
      <p:pic>
        <p:nvPicPr>
          <p:cNvPr id="11" name="Picture 10" descr="A cartoon of a person pointing at a sign&#10;&#10;Description automatically generated">
            <a:extLst>
              <a:ext uri="{FF2B5EF4-FFF2-40B4-BE49-F238E27FC236}">
                <a16:creationId xmlns:a16="http://schemas.microsoft.com/office/drawing/2014/main" id="{A3C79136-1562-DDA0-58EC-DC4B7627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CEAF7"/>
              </a:clrFrom>
              <a:clrTo>
                <a:srgbClr val="DC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4" y="32658"/>
            <a:ext cx="9292768" cy="6417570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88C42DB-3B31-FE17-62DC-4D862E7233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31" r="1"/>
          <a:stretch/>
        </p:blipFill>
        <p:spPr>
          <a:xfrm>
            <a:off x="354949" y="5105679"/>
            <a:ext cx="1414848" cy="1344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87EDF8-C2D4-68E3-1702-1173C4B8884F}"/>
              </a:ext>
            </a:extLst>
          </p:cNvPr>
          <p:cNvSpPr txBox="1"/>
          <p:nvPr/>
        </p:nvSpPr>
        <p:spPr>
          <a:xfrm>
            <a:off x="2971180" y="6330967"/>
            <a:ext cx="3396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www.bibleproject.com</a:t>
            </a:r>
          </a:p>
        </p:txBody>
      </p:sp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CA348BE-2C9F-378E-27B9-00C70968E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9" y="6334151"/>
            <a:ext cx="2469240" cy="455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7AD629-1064-68FB-A76F-3E6C881934D5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WHO?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5122A-E3C1-9374-C507-47F0E0A534AF}"/>
              </a:ext>
            </a:extLst>
          </p:cNvPr>
          <p:cNvSpPr txBox="1"/>
          <p:nvPr/>
        </p:nvSpPr>
        <p:spPr>
          <a:xfrm>
            <a:off x="5476665" y="955988"/>
            <a:ext cx="1808056" cy="5532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60000"/>
              </a:lnSpc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cs typeface="Aharoni" panose="02010803020104030203" pitchFamily="2" charset="-79"/>
              </a:rPr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273063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81B406-7994-C7C3-9444-EF442471C092}"/>
              </a:ext>
            </a:extLst>
          </p:cNvPr>
          <p:cNvGrpSpPr>
            <a:grpSpLocks noChangeAspect="1"/>
          </p:cNvGrpSpPr>
          <p:nvPr/>
        </p:nvGrpSpPr>
        <p:grpSpPr>
          <a:xfrm>
            <a:off x="56608" y="1093629"/>
            <a:ext cx="2451048" cy="3832457"/>
            <a:chOff x="1158322" y="1447800"/>
            <a:chExt cx="914400" cy="1429755"/>
          </a:xfrm>
          <a:solidFill>
            <a:schemeClr val="tx1"/>
          </a:solidFill>
        </p:grpSpPr>
        <p:pic>
          <p:nvPicPr>
            <p:cNvPr id="3" name="Graphic 2" descr="Add with solid fill">
              <a:extLst>
                <a:ext uri="{FF2B5EF4-FFF2-40B4-BE49-F238E27FC236}">
                  <a16:creationId xmlns:a16="http://schemas.microsoft.com/office/drawing/2014/main" id="{FD4BBD02-43F0-5F16-1B4C-F1724C65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8322" y="1447800"/>
              <a:ext cx="914400" cy="9144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4AB51B-6689-3A89-9BCC-61C5434AE0A4}"/>
                </a:ext>
              </a:extLst>
            </p:cNvPr>
            <p:cNvSpPr/>
            <p:nvPr/>
          </p:nvSpPr>
          <p:spPr>
            <a:xfrm>
              <a:off x="1555139" y="1483618"/>
              <a:ext cx="117639" cy="139393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FB0A1C-D6CD-122E-7C75-5F7AAD70D3EF}"/>
              </a:ext>
            </a:extLst>
          </p:cNvPr>
          <p:cNvGrpSpPr/>
          <p:nvPr/>
        </p:nvGrpSpPr>
        <p:grpSpPr>
          <a:xfrm>
            <a:off x="2408803" y="2393068"/>
            <a:ext cx="4350339" cy="2071864"/>
            <a:chOff x="2507657" y="2193300"/>
            <a:chExt cx="4350339" cy="20718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BD5A13-72EB-A452-C27F-3B61F10FB4D0}"/>
                </a:ext>
              </a:extLst>
            </p:cNvPr>
            <p:cNvSpPr txBox="1"/>
            <p:nvPr/>
          </p:nvSpPr>
          <p:spPr>
            <a:xfrm>
              <a:off x="2706925" y="2193300"/>
              <a:ext cx="395180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latin typeface="+mj-lt"/>
                </a:rPr>
                <a:t>KINGDOM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753955-052A-05C5-30D3-D2CB0F3B9440}"/>
                </a:ext>
              </a:extLst>
            </p:cNvPr>
            <p:cNvSpPr txBox="1"/>
            <p:nvPr/>
          </p:nvSpPr>
          <p:spPr>
            <a:xfrm>
              <a:off x="2507657" y="3187946"/>
              <a:ext cx="435033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Aptos Narrow" panose="020B0004020202020204" pitchFamily="34" charset="0"/>
                </a:rPr>
                <a:t>Repent and Turn to God</a:t>
              </a:r>
            </a:p>
            <a:p>
              <a:pPr algn="ctr"/>
              <a:r>
                <a:rPr lang="en-US" sz="3200" b="1" dirty="0">
                  <a:latin typeface="Aptos Narrow" panose="020B0004020202020204" pitchFamily="34" charset="0"/>
                </a:rPr>
                <a:t>Love God, love others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720A82-3077-361E-FA56-E96A9C79785C}"/>
              </a:ext>
            </a:extLst>
          </p:cNvPr>
          <p:cNvGrpSpPr/>
          <p:nvPr/>
        </p:nvGrpSpPr>
        <p:grpSpPr>
          <a:xfrm>
            <a:off x="7260719" y="845533"/>
            <a:ext cx="2087946" cy="4424658"/>
            <a:chOff x="7185871" y="790833"/>
            <a:chExt cx="2087946" cy="4424658"/>
          </a:xfrm>
        </p:grpSpPr>
        <p:pic>
          <p:nvPicPr>
            <p:cNvPr id="12" name="Picture 11" descr="A person with his hands on his head&#10;&#10;Description automatically generated">
              <a:extLst>
                <a:ext uri="{FF2B5EF4-FFF2-40B4-BE49-F238E27FC236}">
                  <a16:creationId xmlns:a16="http://schemas.microsoft.com/office/drawing/2014/main" id="{B4DCF877-88D8-556F-2774-4EA304149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"/>
            <a:stretch/>
          </p:blipFill>
          <p:spPr>
            <a:xfrm>
              <a:off x="7185871" y="790833"/>
              <a:ext cx="2087946" cy="21132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A black and white image of a worm on a fruit&#10;&#10;Description automatically generated">
              <a:extLst>
                <a:ext uri="{FF2B5EF4-FFF2-40B4-BE49-F238E27FC236}">
                  <a16:creationId xmlns:a16="http://schemas.microsoft.com/office/drawing/2014/main" id="{697897C5-7044-1E7C-D28A-170026692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246" y="3102258"/>
              <a:ext cx="1812091" cy="211323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Graphic 14" descr="Crown with solid fill">
            <a:extLst>
              <a:ext uri="{FF2B5EF4-FFF2-40B4-BE49-F238E27FC236}">
                <a16:creationId xmlns:a16="http://schemas.microsoft.com/office/drawing/2014/main" id="{5A548CF1-ED5D-D558-EA80-A41883790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973" y="2147901"/>
            <a:ext cx="2317031" cy="2317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135022-02D8-C7C7-75D0-F68893371A15}"/>
              </a:ext>
            </a:extLst>
          </p:cNvPr>
          <p:cNvSpPr txBox="1"/>
          <p:nvPr/>
        </p:nvSpPr>
        <p:spPr>
          <a:xfrm>
            <a:off x="-1" y="5848478"/>
            <a:ext cx="12192001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/>
              <a:t>The Journey to Joyful Endurance</a:t>
            </a:r>
          </a:p>
        </p:txBody>
      </p:sp>
    </p:spTree>
    <p:extLst>
      <p:ext uri="{BB962C8B-B14F-4D97-AF65-F5344CB8AC3E}">
        <p14:creationId xmlns:p14="http://schemas.microsoft.com/office/powerpoint/2010/main" val="35232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D5C9-AC0A-70B4-69D2-9F1CAE90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road&#10;&#10;Description automatically generated">
            <a:extLst>
              <a:ext uri="{FF2B5EF4-FFF2-40B4-BE49-F238E27FC236}">
                <a16:creationId xmlns:a16="http://schemas.microsoft.com/office/drawing/2014/main" id="{C1370BC4-A555-A8B5-BC72-CC9AFC0F6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334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32D19-7DBF-0FBE-FCFC-E610BD293D47}"/>
              </a:ext>
            </a:extLst>
          </p:cNvPr>
          <p:cNvSpPr txBox="1"/>
          <p:nvPr/>
        </p:nvSpPr>
        <p:spPr>
          <a:xfrm>
            <a:off x="257907" y="164123"/>
            <a:ext cx="9361916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b="1" dirty="0"/>
              <a:t>The Journey to Joyful Endurance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4CB11-3754-D289-D702-88AD1A785680}"/>
              </a:ext>
            </a:extLst>
          </p:cNvPr>
          <p:cNvSpPr txBox="1"/>
          <p:nvPr/>
        </p:nvSpPr>
        <p:spPr>
          <a:xfrm>
            <a:off x="257907" y="648531"/>
            <a:ext cx="3124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+mj-lt"/>
              </a:rPr>
              <a:t>James </a:t>
            </a:r>
            <a:r>
              <a:rPr lang="en-US" sz="3600" b="1" dirty="0">
                <a:effectLst/>
                <a:latin typeface="+mj-lt"/>
              </a:rPr>
              <a:t>1:1-18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951621-0B73-F30E-A209-AAF35F24347B}"/>
              </a:ext>
            </a:extLst>
          </p:cNvPr>
          <p:cNvSpPr/>
          <p:nvPr/>
        </p:nvSpPr>
        <p:spPr>
          <a:xfrm>
            <a:off x="7808002" y="4250724"/>
            <a:ext cx="4178169" cy="23296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when faced with trials?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E5FC55-0395-5942-F3BD-2DCACA65411B}"/>
              </a:ext>
            </a:extLst>
          </p:cNvPr>
          <p:cNvSpPr/>
          <p:nvPr/>
        </p:nvSpPr>
        <p:spPr>
          <a:xfrm>
            <a:off x="102914" y="345988"/>
            <a:ext cx="11986171" cy="40777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when faced with trials?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7A0A0-A23E-578C-210D-608FBF09695E}"/>
              </a:ext>
            </a:extLst>
          </p:cNvPr>
          <p:cNvSpPr txBox="1"/>
          <p:nvPr/>
        </p:nvSpPr>
        <p:spPr>
          <a:xfrm>
            <a:off x="1" y="3470696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It takes lifetime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of trusting God, seeking wisdom,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 living humbly, and avoiding temptation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45C0-4EE1-404B-DC5D-0A1932B46C7C}"/>
              </a:ext>
            </a:extLst>
          </p:cNvPr>
          <p:cNvSpPr txBox="1"/>
          <p:nvPr/>
        </p:nvSpPr>
        <p:spPr>
          <a:xfrm>
            <a:off x="0" y="169673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There is no simple answer!</a:t>
            </a:r>
          </a:p>
        </p:txBody>
      </p:sp>
    </p:spTree>
    <p:extLst>
      <p:ext uri="{BB962C8B-B14F-4D97-AF65-F5344CB8AC3E}">
        <p14:creationId xmlns:p14="http://schemas.microsoft.com/office/powerpoint/2010/main" val="1834726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9C767-4BCB-9D2E-D8C3-CE4A48CD5C2F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WHY?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67E2CE1-162D-1E23-E911-9097C998DA20}"/>
              </a:ext>
            </a:extLst>
          </p:cNvPr>
          <p:cNvSpPr/>
          <p:nvPr/>
        </p:nvSpPr>
        <p:spPr>
          <a:xfrm>
            <a:off x="2248344" y="2178240"/>
            <a:ext cx="7695312" cy="25015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b="1" cap="none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PROBLEMS</a:t>
            </a:r>
          </a:p>
          <a:p>
            <a:pPr algn="ctr">
              <a:lnSpc>
                <a:spcPct val="80000"/>
              </a:lnSpc>
            </a:pP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the Church</a:t>
            </a:r>
          </a:p>
        </p:txBody>
      </p:sp>
    </p:spTree>
    <p:extLst>
      <p:ext uri="{BB962C8B-B14F-4D97-AF65-F5344CB8AC3E}">
        <p14:creationId xmlns:p14="http://schemas.microsoft.com/office/powerpoint/2010/main" val="3971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A6A7-4EE3-59EF-1A44-C92747948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AC35E-AEF1-92B7-6BF4-DBFAE4E39FA2}"/>
              </a:ext>
            </a:extLst>
          </p:cNvPr>
          <p:cNvSpPr/>
          <p:nvPr/>
        </p:nvSpPr>
        <p:spPr>
          <a:xfrm>
            <a:off x="566794" y="3934813"/>
            <a:ext cx="10855857" cy="2393669"/>
          </a:xfrm>
          <a:prstGeom prst="rect">
            <a:avLst/>
          </a:prstGeom>
          <a:solidFill>
            <a:srgbClr val="DCEAF7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KINGDOM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5CD13-29C5-F729-87FC-10F7DF7D7032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WHY?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8A8272BA-7898-BCDC-C9F0-9493A5C70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38" y="2590800"/>
            <a:ext cx="1185999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7" name="Title 33">
            <a:extLst>
              <a:ext uri="{FF2B5EF4-FFF2-40B4-BE49-F238E27FC236}">
                <a16:creationId xmlns:a16="http://schemas.microsoft.com/office/drawing/2014/main" id="{F4A4B27C-DDEA-2B18-50B0-AE8D9DF468AE}"/>
              </a:ext>
            </a:extLst>
          </p:cNvPr>
          <p:cNvSpPr txBox="1">
            <a:spLocks/>
          </p:cNvSpPr>
          <p:nvPr/>
        </p:nvSpPr>
        <p:spPr bwMode="auto">
          <a:xfrm>
            <a:off x="152401" y="206514"/>
            <a:ext cx="9067264" cy="70788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NT Overview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430C998-8B65-04CA-3C17-E7C864B4E1C4}"/>
              </a:ext>
            </a:extLst>
          </p:cNvPr>
          <p:cNvSpPr/>
          <p:nvPr/>
        </p:nvSpPr>
        <p:spPr>
          <a:xfrm>
            <a:off x="152400" y="2112994"/>
            <a:ext cx="512432" cy="327116"/>
          </a:xfrm>
          <a:custGeom>
            <a:avLst/>
            <a:gdLst>
              <a:gd name="connsiteX0" fmla="*/ 723900 w 762000"/>
              <a:gd name="connsiteY0" fmla="*/ 0 h 533400"/>
              <a:gd name="connsiteX1" fmla="*/ 685800 w 762000"/>
              <a:gd name="connsiteY1" fmla="*/ 38100 h 533400"/>
              <a:gd name="connsiteX2" fmla="*/ 685800 w 762000"/>
              <a:gd name="connsiteY2" fmla="*/ 152400 h 533400"/>
              <a:gd name="connsiteX3" fmla="*/ 76200 w 762000"/>
              <a:gd name="connsiteY3" fmla="*/ 152400 h 533400"/>
              <a:gd name="connsiteX4" fmla="*/ 76200 w 762000"/>
              <a:gd name="connsiteY4" fmla="*/ 38100 h 533400"/>
              <a:gd name="connsiteX5" fmla="*/ 38100 w 762000"/>
              <a:gd name="connsiteY5" fmla="*/ 0 h 533400"/>
              <a:gd name="connsiteX6" fmla="*/ 0 w 762000"/>
              <a:gd name="connsiteY6" fmla="*/ 38100 h 533400"/>
              <a:gd name="connsiteX7" fmla="*/ 0 w 762000"/>
              <a:gd name="connsiteY7" fmla="*/ 495300 h 533400"/>
              <a:gd name="connsiteX8" fmla="*/ 38100 w 762000"/>
              <a:gd name="connsiteY8" fmla="*/ 533400 h 533400"/>
              <a:gd name="connsiteX9" fmla="*/ 76200 w 762000"/>
              <a:gd name="connsiteY9" fmla="*/ 495300 h 533400"/>
              <a:gd name="connsiteX10" fmla="*/ 76200 w 762000"/>
              <a:gd name="connsiteY10" fmla="*/ 454342 h 533400"/>
              <a:gd name="connsiteX11" fmla="*/ 381000 w 762000"/>
              <a:gd name="connsiteY11" fmla="*/ 428625 h 533400"/>
              <a:gd name="connsiteX12" fmla="*/ 685800 w 762000"/>
              <a:gd name="connsiteY12" fmla="*/ 454342 h 533400"/>
              <a:gd name="connsiteX13" fmla="*/ 685800 w 762000"/>
              <a:gd name="connsiteY13" fmla="*/ 495300 h 533400"/>
              <a:gd name="connsiteX14" fmla="*/ 723900 w 762000"/>
              <a:gd name="connsiteY14" fmla="*/ 533400 h 533400"/>
              <a:gd name="connsiteX15" fmla="*/ 762000 w 762000"/>
              <a:gd name="connsiteY15" fmla="*/ 495300 h 533400"/>
              <a:gd name="connsiteX16" fmla="*/ 762000 w 762000"/>
              <a:gd name="connsiteY16" fmla="*/ 38100 h 533400"/>
              <a:gd name="connsiteX17" fmla="*/ 723900 w 762000"/>
              <a:gd name="connsiteY17" fmla="*/ 0 h 533400"/>
              <a:gd name="connsiteX18" fmla="*/ 295275 w 762000"/>
              <a:gd name="connsiteY18" fmla="*/ 209550 h 533400"/>
              <a:gd name="connsiteX19" fmla="*/ 352425 w 762000"/>
              <a:gd name="connsiteY19" fmla="*/ 209550 h 533400"/>
              <a:gd name="connsiteX20" fmla="*/ 352425 w 762000"/>
              <a:gd name="connsiteY20" fmla="*/ 371475 h 533400"/>
              <a:gd name="connsiteX21" fmla="*/ 295275 w 762000"/>
              <a:gd name="connsiteY21" fmla="*/ 373380 h 533400"/>
              <a:gd name="connsiteX22" fmla="*/ 295275 w 762000"/>
              <a:gd name="connsiteY22" fmla="*/ 209550 h 533400"/>
              <a:gd name="connsiteX23" fmla="*/ 238125 w 762000"/>
              <a:gd name="connsiteY23" fmla="*/ 376238 h 533400"/>
              <a:gd name="connsiteX24" fmla="*/ 180975 w 762000"/>
              <a:gd name="connsiteY24" fmla="*/ 381000 h 533400"/>
              <a:gd name="connsiteX25" fmla="*/ 180975 w 762000"/>
              <a:gd name="connsiteY25" fmla="*/ 209550 h 533400"/>
              <a:gd name="connsiteX26" fmla="*/ 238125 w 762000"/>
              <a:gd name="connsiteY26" fmla="*/ 209550 h 533400"/>
              <a:gd name="connsiteX27" fmla="*/ 238125 w 762000"/>
              <a:gd name="connsiteY27" fmla="*/ 376238 h 533400"/>
              <a:gd name="connsiteX28" fmla="*/ 409575 w 762000"/>
              <a:gd name="connsiteY28" fmla="*/ 209550 h 533400"/>
              <a:gd name="connsiteX29" fmla="*/ 466725 w 762000"/>
              <a:gd name="connsiteY29" fmla="*/ 209550 h 533400"/>
              <a:gd name="connsiteX30" fmla="*/ 466725 w 762000"/>
              <a:gd name="connsiteY30" fmla="*/ 373380 h 533400"/>
              <a:gd name="connsiteX31" fmla="*/ 409575 w 762000"/>
              <a:gd name="connsiteY31" fmla="*/ 371475 h 533400"/>
              <a:gd name="connsiteX32" fmla="*/ 409575 w 762000"/>
              <a:gd name="connsiteY32" fmla="*/ 209550 h 533400"/>
              <a:gd name="connsiteX33" fmla="*/ 523875 w 762000"/>
              <a:gd name="connsiteY33" fmla="*/ 209550 h 533400"/>
              <a:gd name="connsiteX34" fmla="*/ 581025 w 762000"/>
              <a:gd name="connsiteY34" fmla="*/ 209550 h 533400"/>
              <a:gd name="connsiteX35" fmla="*/ 581025 w 762000"/>
              <a:gd name="connsiteY35" fmla="*/ 381953 h 533400"/>
              <a:gd name="connsiteX36" fmla="*/ 523875 w 762000"/>
              <a:gd name="connsiteY36" fmla="*/ 377190 h 533400"/>
              <a:gd name="connsiteX37" fmla="*/ 523875 w 762000"/>
              <a:gd name="connsiteY37" fmla="*/ 209550 h 533400"/>
              <a:gd name="connsiteX38" fmla="*/ 76200 w 762000"/>
              <a:gd name="connsiteY38" fmla="*/ 209550 h 533400"/>
              <a:gd name="connsiteX39" fmla="*/ 123825 w 762000"/>
              <a:gd name="connsiteY39" fmla="*/ 209550 h 533400"/>
              <a:gd name="connsiteX40" fmla="*/ 123825 w 762000"/>
              <a:gd name="connsiteY40" fmla="*/ 388620 h 533400"/>
              <a:gd name="connsiteX41" fmla="*/ 76200 w 762000"/>
              <a:gd name="connsiteY41" fmla="*/ 396240 h 533400"/>
              <a:gd name="connsiteX42" fmla="*/ 76200 w 762000"/>
              <a:gd name="connsiteY42" fmla="*/ 209550 h 533400"/>
              <a:gd name="connsiteX43" fmla="*/ 638175 w 762000"/>
              <a:gd name="connsiteY43" fmla="*/ 388620 h 533400"/>
              <a:gd name="connsiteX44" fmla="*/ 638175 w 762000"/>
              <a:gd name="connsiteY44" fmla="*/ 209550 h 533400"/>
              <a:gd name="connsiteX45" fmla="*/ 685800 w 762000"/>
              <a:gd name="connsiteY45" fmla="*/ 209550 h 533400"/>
              <a:gd name="connsiteX46" fmla="*/ 685800 w 762000"/>
              <a:gd name="connsiteY46" fmla="*/ 396240 h 533400"/>
              <a:gd name="connsiteX47" fmla="*/ 638175 w 762000"/>
              <a:gd name="connsiteY47" fmla="*/ 388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62000" h="533400">
                <a:moveTo>
                  <a:pt x="723900" y="0"/>
                </a:moveTo>
                <a:cubicBezTo>
                  <a:pt x="702945" y="0"/>
                  <a:pt x="685800" y="17145"/>
                  <a:pt x="685800" y="38100"/>
                </a:cubicBezTo>
                <a:lnTo>
                  <a:pt x="685800" y="152400"/>
                </a:lnTo>
                <a:lnTo>
                  <a:pt x="76200" y="1524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cubicBezTo>
                  <a:pt x="59055" y="533400"/>
                  <a:pt x="76200" y="516255"/>
                  <a:pt x="76200" y="495300"/>
                </a:cubicBezTo>
                <a:lnTo>
                  <a:pt x="76200" y="454342"/>
                </a:lnTo>
                <a:cubicBezTo>
                  <a:pt x="168593" y="438150"/>
                  <a:pt x="273368" y="428625"/>
                  <a:pt x="381000" y="428625"/>
                </a:cubicBezTo>
                <a:cubicBezTo>
                  <a:pt x="489585" y="428625"/>
                  <a:pt x="593408" y="437198"/>
                  <a:pt x="685800" y="454342"/>
                </a:cubicBezTo>
                <a:lnTo>
                  <a:pt x="685800" y="495300"/>
                </a:lnTo>
                <a:cubicBezTo>
                  <a:pt x="685800" y="516255"/>
                  <a:pt x="702945" y="533400"/>
                  <a:pt x="723900" y="533400"/>
                </a:cubicBez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  <a:moveTo>
                  <a:pt x="295275" y="209550"/>
                </a:moveTo>
                <a:lnTo>
                  <a:pt x="352425" y="209550"/>
                </a:lnTo>
                <a:lnTo>
                  <a:pt x="352425" y="371475"/>
                </a:lnTo>
                <a:cubicBezTo>
                  <a:pt x="333375" y="371475"/>
                  <a:pt x="314325" y="372428"/>
                  <a:pt x="295275" y="373380"/>
                </a:cubicBezTo>
                <a:lnTo>
                  <a:pt x="295275" y="209550"/>
                </a:lnTo>
                <a:close/>
                <a:moveTo>
                  <a:pt x="238125" y="376238"/>
                </a:moveTo>
                <a:cubicBezTo>
                  <a:pt x="219075" y="377190"/>
                  <a:pt x="200025" y="379095"/>
                  <a:pt x="180975" y="381000"/>
                </a:cubicBezTo>
                <a:lnTo>
                  <a:pt x="180975" y="209550"/>
                </a:lnTo>
                <a:lnTo>
                  <a:pt x="238125" y="209550"/>
                </a:lnTo>
                <a:lnTo>
                  <a:pt x="238125" y="376238"/>
                </a:lnTo>
                <a:close/>
                <a:moveTo>
                  <a:pt x="409575" y="209550"/>
                </a:moveTo>
                <a:lnTo>
                  <a:pt x="466725" y="209550"/>
                </a:lnTo>
                <a:lnTo>
                  <a:pt x="466725" y="373380"/>
                </a:lnTo>
                <a:cubicBezTo>
                  <a:pt x="447675" y="372428"/>
                  <a:pt x="428625" y="372428"/>
                  <a:pt x="409575" y="371475"/>
                </a:cubicBezTo>
                <a:lnTo>
                  <a:pt x="409575" y="209550"/>
                </a:lnTo>
                <a:close/>
                <a:moveTo>
                  <a:pt x="523875" y="209550"/>
                </a:moveTo>
                <a:lnTo>
                  <a:pt x="581025" y="209550"/>
                </a:lnTo>
                <a:lnTo>
                  <a:pt x="581025" y="381953"/>
                </a:lnTo>
                <a:cubicBezTo>
                  <a:pt x="561975" y="380048"/>
                  <a:pt x="542925" y="378142"/>
                  <a:pt x="523875" y="377190"/>
                </a:cubicBezTo>
                <a:lnTo>
                  <a:pt x="523875" y="209550"/>
                </a:lnTo>
                <a:close/>
                <a:moveTo>
                  <a:pt x="76200" y="209550"/>
                </a:moveTo>
                <a:lnTo>
                  <a:pt x="123825" y="209550"/>
                </a:lnTo>
                <a:lnTo>
                  <a:pt x="123825" y="388620"/>
                </a:lnTo>
                <a:cubicBezTo>
                  <a:pt x="107632" y="390525"/>
                  <a:pt x="91440" y="393383"/>
                  <a:pt x="76200" y="396240"/>
                </a:cubicBezTo>
                <a:lnTo>
                  <a:pt x="76200" y="209550"/>
                </a:lnTo>
                <a:close/>
                <a:moveTo>
                  <a:pt x="638175" y="388620"/>
                </a:moveTo>
                <a:lnTo>
                  <a:pt x="638175" y="209550"/>
                </a:lnTo>
                <a:lnTo>
                  <a:pt x="685800" y="209550"/>
                </a:lnTo>
                <a:lnTo>
                  <a:pt x="685800" y="396240"/>
                </a:lnTo>
                <a:cubicBezTo>
                  <a:pt x="670560" y="393383"/>
                  <a:pt x="654368" y="390525"/>
                  <a:pt x="638175" y="388620"/>
                </a:cubicBez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2BCBE06-DA9C-EF79-C6B9-C78AF356D8E2}"/>
              </a:ext>
            </a:extLst>
          </p:cNvPr>
          <p:cNvGrpSpPr>
            <a:grpSpLocks noChangeAspect="1"/>
          </p:cNvGrpSpPr>
          <p:nvPr/>
        </p:nvGrpSpPr>
        <p:grpSpPr>
          <a:xfrm>
            <a:off x="1762606" y="1830626"/>
            <a:ext cx="398480" cy="623063"/>
            <a:chOff x="1158322" y="1447800"/>
            <a:chExt cx="914400" cy="1429755"/>
          </a:xfrm>
          <a:solidFill>
            <a:schemeClr val="tx1"/>
          </a:solidFill>
        </p:grpSpPr>
        <p:pic>
          <p:nvPicPr>
            <p:cNvPr id="120" name="Graphic 119" descr="Add with solid fill">
              <a:extLst>
                <a:ext uri="{FF2B5EF4-FFF2-40B4-BE49-F238E27FC236}">
                  <a16:creationId xmlns:a16="http://schemas.microsoft.com/office/drawing/2014/main" id="{70E65E36-4B93-CA20-F150-067D2F8C1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8322" y="1447800"/>
              <a:ext cx="914400" cy="91440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F4849D5-6AF1-8A45-0F1C-9EF21D7B9F95}"/>
                </a:ext>
              </a:extLst>
            </p:cNvPr>
            <p:cNvSpPr/>
            <p:nvPr/>
          </p:nvSpPr>
          <p:spPr>
            <a:xfrm>
              <a:off x="1555139" y="1483618"/>
              <a:ext cx="117639" cy="139393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2647E89-5951-BCF2-CB82-E54FD1BB4397}"/>
              </a:ext>
            </a:extLst>
          </p:cNvPr>
          <p:cNvSpPr txBox="1"/>
          <p:nvPr/>
        </p:nvSpPr>
        <p:spPr>
          <a:xfrm>
            <a:off x="5470038" y="6479173"/>
            <a:ext cx="6721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https://biblestudydownloads.org/resources/new-testament-survey/</a:t>
            </a:r>
          </a:p>
        </p:txBody>
      </p:sp>
      <p:sp>
        <p:nvSpPr>
          <p:cNvPr id="126" name="Text Box 21">
            <a:extLst>
              <a:ext uri="{FF2B5EF4-FFF2-40B4-BE49-F238E27FC236}">
                <a16:creationId xmlns:a16="http://schemas.microsoft.com/office/drawing/2014/main" id="{E0329FC4-9777-82E8-5271-45F29123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" y="3284984"/>
            <a:ext cx="8590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4BC</a:t>
            </a:r>
          </a:p>
        </p:txBody>
      </p:sp>
      <p:sp>
        <p:nvSpPr>
          <p:cNvPr id="127" name="Text Box 21">
            <a:extLst>
              <a:ext uri="{FF2B5EF4-FFF2-40B4-BE49-F238E27FC236}">
                <a16:creationId xmlns:a16="http://schemas.microsoft.com/office/drawing/2014/main" id="{67D41094-FF62-C81C-BAA5-2682C879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52" y="3283466"/>
            <a:ext cx="7587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30-33</a:t>
            </a:r>
          </a:p>
        </p:txBody>
      </p:sp>
      <p:sp>
        <p:nvSpPr>
          <p:cNvPr id="132" name="Text Box 6">
            <a:extLst>
              <a:ext uri="{FF2B5EF4-FFF2-40B4-BE49-F238E27FC236}">
                <a16:creationId xmlns:a16="http://schemas.microsoft.com/office/drawing/2014/main" id="{79600AC1-EC72-F54D-EB9A-7ACB300B9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2" y="1130666"/>
            <a:ext cx="2070744" cy="4000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Gospels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596F3-1174-8E7D-324F-7B4D57A61C27}"/>
              </a:ext>
            </a:extLst>
          </p:cNvPr>
          <p:cNvSpPr/>
          <p:nvPr/>
        </p:nvSpPr>
        <p:spPr>
          <a:xfrm>
            <a:off x="775586" y="3858264"/>
            <a:ext cx="11058412" cy="2100062"/>
          </a:xfrm>
          <a:prstGeom prst="rect">
            <a:avLst/>
          </a:prstGeom>
          <a:solidFill>
            <a:srgbClr val="DCEAF7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Repent and Turn to God</a:t>
            </a:r>
          </a:p>
          <a:p>
            <a:pPr algn="ctr">
              <a:lnSpc>
                <a:spcPct val="80000"/>
              </a:lnSpc>
            </a:pP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533F6-A377-052A-2D78-3631B6A5CAB4}"/>
              </a:ext>
            </a:extLst>
          </p:cNvPr>
          <p:cNvSpPr/>
          <p:nvPr/>
        </p:nvSpPr>
        <p:spPr>
          <a:xfrm>
            <a:off x="1211763" y="4843149"/>
            <a:ext cx="10186057" cy="11151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Love God, love others</a:t>
            </a:r>
          </a:p>
        </p:txBody>
      </p:sp>
    </p:spTree>
    <p:extLst>
      <p:ext uri="{BB962C8B-B14F-4D97-AF65-F5344CB8AC3E}">
        <p14:creationId xmlns:p14="http://schemas.microsoft.com/office/powerpoint/2010/main" val="37476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2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7F8D4-D097-2E3F-C525-51103754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31B2D0-BA0B-5185-E75B-4B609669A21F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WHY?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BBD6F347-085E-6624-72B1-0BD6A8A14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38" y="2590800"/>
            <a:ext cx="1185999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7" name="Title 33">
            <a:extLst>
              <a:ext uri="{FF2B5EF4-FFF2-40B4-BE49-F238E27FC236}">
                <a16:creationId xmlns:a16="http://schemas.microsoft.com/office/drawing/2014/main" id="{CAA54F80-E433-0A57-3CB1-EF3980ED78C6}"/>
              </a:ext>
            </a:extLst>
          </p:cNvPr>
          <p:cNvSpPr txBox="1">
            <a:spLocks/>
          </p:cNvSpPr>
          <p:nvPr/>
        </p:nvSpPr>
        <p:spPr bwMode="auto">
          <a:xfrm>
            <a:off x="152401" y="206514"/>
            <a:ext cx="9067264" cy="70788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NT Overview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30A4725-A086-7C35-FBD0-86345E73A7D5}"/>
              </a:ext>
            </a:extLst>
          </p:cNvPr>
          <p:cNvSpPr/>
          <p:nvPr/>
        </p:nvSpPr>
        <p:spPr>
          <a:xfrm>
            <a:off x="152400" y="2112994"/>
            <a:ext cx="512432" cy="327116"/>
          </a:xfrm>
          <a:custGeom>
            <a:avLst/>
            <a:gdLst>
              <a:gd name="connsiteX0" fmla="*/ 723900 w 762000"/>
              <a:gd name="connsiteY0" fmla="*/ 0 h 533400"/>
              <a:gd name="connsiteX1" fmla="*/ 685800 w 762000"/>
              <a:gd name="connsiteY1" fmla="*/ 38100 h 533400"/>
              <a:gd name="connsiteX2" fmla="*/ 685800 w 762000"/>
              <a:gd name="connsiteY2" fmla="*/ 152400 h 533400"/>
              <a:gd name="connsiteX3" fmla="*/ 76200 w 762000"/>
              <a:gd name="connsiteY3" fmla="*/ 152400 h 533400"/>
              <a:gd name="connsiteX4" fmla="*/ 76200 w 762000"/>
              <a:gd name="connsiteY4" fmla="*/ 38100 h 533400"/>
              <a:gd name="connsiteX5" fmla="*/ 38100 w 762000"/>
              <a:gd name="connsiteY5" fmla="*/ 0 h 533400"/>
              <a:gd name="connsiteX6" fmla="*/ 0 w 762000"/>
              <a:gd name="connsiteY6" fmla="*/ 38100 h 533400"/>
              <a:gd name="connsiteX7" fmla="*/ 0 w 762000"/>
              <a:gd name="connsiteY7" fmla="*/ 495300 h 533400"/>
              <a:gd name="connsiteX8" fmla="*/ 38100 w 762000"/>
              <a:gd name="connsiteY8" fmla="*/ 533400 h 533400"/>
              <a:gd name="connsiteX9" fmla="*/ 76200 w 762000"/>
              <a:gd name="connsiteY9" fmla="*/ 495300 h 533400"/>
              <a:gd name="connsiteX10" fmla="*/ 76200 w 762000"/>
              <a:gd name="connsiteY10" fmla="*/ 454342 h 533400"/>
              <a:gd name="connsiteX11" fmla="*/ 381000 w 762000"/>
              <a:gd name="connsiteY11" fmla="*/ 428625 h 533400"/>
              <a:gd name="connsiteX12" fmla="*/ 685800 w 762000"/>
              <a:gd name="connsiteY12" fmla="*/ 454342 h 533400"/>
              <a:gd name="connsiteX13" fmla="*/ 685800 w 762000"/>
              <a:gd name="connsiteY13" fmla="*/ 495300 h 533400"/>
              <a:gd name="connsiteX14" fmla="*/ 723900 w 762000"/>
              <a:gd name="connsiteY14" fmla="*/ 533400 h 533400"/>
              <a:gd name="connsiteX15" fmla="*/ 762000 w 762000"/>
              <a:gd name="connsiteY15" fmla="*/ 495300 h 533400"/>
              <a:gd name="connsiteX16" fmla="*/ 762000 w 762000"/>
              <a:gd name="connsiteY16" fmla="*/ 38100 h 533400"/>
              <a:gd name="connsiteX17" fmla="*/ 723900 w 762000"/>
              <a:gd name="connsiteY17" fmla="*/ 0 h 533400"/>
              <a:gd name="connsiteX18" fmla="*/ 295275 w 762000"/>
              <a:gd name="connsiteY18" fmla="*/ 209550 h 533400"/>
              <a:gd name="connsiteX19" fmla="*/ 352425 w 762000"/>
              <a:gd name="connsiteY19" fmla="*/ 209550 h 533400"/>
              <a:gd name="connsiteX20" fmla="*/ 352425 w 762000"/>
              <a:gd name="connsiteY20" fmla="*/ 371475 h 533400"/>
              <a:gd name="connsiteX21" fmla="*/ 295275 w 762000"/>
              <a:gd name="connsiteY21" fmla="*/ 373380 h 533400"/>
              <a:gd name="connsiteX22" fmla="*/ 295275 w 762000"/>
              <a:gd name="connsiteY22" fmla="*/ 209550 h 533400"/>
              <a:gd name="connsiteX23" fmla="*/ 238125 w 762000"/>
              <a:gd name="connsiteY23" fmla="*/ 376238 h 533400"/>
              <a:gd name="connsiteX24" fmla="*/ 180975 w 762000"/>
              <a:gd name="connsiteY24" fmla="*/ 381000 h 533400"/>
              <a:gd name="connsiteX25" fmla="*/ 180975 w 762000"/>
              <a:gd name="connsiteY25" fmla="*/ 209550 h 533400"/>
              <a:gd name="connsiteX26" fmla="*/ 238125 w 762000"/>
              <a:gd name="connsiteY26" fmla="*/ 209550 h 533400"/>
              <a:gd name="connsiteX27" fmla="*/ 238125 w 762000"/>
              <a:gd name="connsiteY27" fmla="*/ 376238 h 533400"/>
              <a:gd name="connsiteX28" fmla="*/ 409575 w 762000"/>
              <a:gd name="connsiteY28" fmla="*/ 209550 h 533400"/>
              <a:gd name="connsiteX29" fmla="*/ 466725 w 762000"/>
              <a:gd name="connsiteY29" fmla="*/ 209550 h 533400"/>
              <a:gd name="connsiteX30" fmla="*/ 466725 w 762000"/>
              <a:gd name="connsiteY30" fmla="*/ 373380 h 533400"/>
              <a:gd name="connsiteX31" fmla="*/ 409575 w 762000"/>
              <a:gd name="connsiteY31" fmla="*/ 371475 h 533400"/>
              <a:gd name="connsiteX32" fmla="*/ 409575 w 762000"/>
              <a:gd name="connsiteY32" fmla="*/ 209550 h 533400"/>
              <a:gd name="connsiteX33" fmla="*/ 523875 w 762000"/>
              <a:gd name="connsiteY33" fmla="*/ 209550 h 533400"/>
              <a:gd name="connsiteX34" fmla="*/ 581025 w 762000"/>
              <a:gd name="connsiteY34" fmla="*/ 209550 h 533400"/>
              <a:gd name="connsiteX35" fmla="*/ 581025 w 762000"/>
              <a:gd name="connsiteY35" fmla="*/ 381953 h 533400"/>
              <a:gd name="connsiteX36" fmla="*/ 523875 w 762000"/>
              <a:gd name="connsiteY36" fmla="*/ 377190 h 533400"/>
              <a:gd name="connsiteX37" fmla="*/ 523875 w 762000"/>
              <a:gd name="connsiteY37" fmla="*/ 209550 h 533400"/>
              <a:gd name="connsiteX38" fmla="*/ 76200 w 762000"/>
              <a:gd name="connsiteY38" fmla="*/ 209550 h 533400"/>
              <a:gd name="connsiteX39" fmla="*/ 123825 w 762000"/>
              <a:gd name="connsiteY39" fmla="*/ 209550 h 533400"/>
              <a:gd name="connsiteX40" fmla="*/ 123825 w 762000"/>
              <a:gd name="connsiteY40" fmla="*/ 388620 h 533400"/>
              <a:gd name="connsiteX41" fmla="*/ 76200 w 762000"/>
              <a:gd name="connsiteY41" fmla="*/ 396240 h 533400"/>
              <a:gd name="connsiteX42" fmla="*/ 76200 w 762000"/>
              <a:gd name="connsiteY42" fmla="*/ 209550 h 533400"/>
              <a:gd name="connsiteX43" fmla="*/ 638175 w 762000"/>
              <a:gd name="connsiteY43" fmla="*/ 388620 h 533400"/>
              <a:gd name="connsiteX44" fmla="*/ 638175 w 762000"/>
              <a:gd name="connsiteY44" fmla="*/ 209550 h 533400"/>
              <a:gd name="connsiteX45" fmla="*/ 685800 w 762000"/>
              <a:gd name="connsiteY45" fmla="*/ 209550 h 533400"/>
              <a:gd name="connsiteX46" fmla="*/ 685800 w 762000"/>
              <a:gd name="connsiteY46" fmla="*/ 396240 h 533400"/>
              <a:gd name="connsiteX47" fmla="*/ 638175 w 762000"/>
              <a:gd name="connsiteY47" fmla="*/ 388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62000" h="533400">
                <a:moveTo>
                  <a:pt x="723900" y="0"/>
                </a:moveTo>
                <a:cubicBezTo>
                  <a:pt x="702945" y="0"/>
                  <a:pt x="685800" y="17145"/>
                  <a:pt x="685800" y="38100"/>
                </a:cubicBezTo>
                <a:lnTo>
                  <a:pt x="685800" y="152400"/>
                </a:lnTo>
                <a:lnTo>
                  <a:pt x="76200" y="1524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cubicBezTo>
                  <a:pt x="59055" y="533400"/>
                  <a:pt x="76200" y="516255"/>
                  <a:pt x="76200" y="495300"/>
                </a:cubicBezTo>
                <a:lnTo>
                  <a:pt x="76200" y="454342"/>
                </a:lnTo>
                <a:cubicBezTo>
                  <a:pt x="168593" y="438150"/>
                  <a:pt x="273368" y="428625"/>
                  <a:pt x="381000" y="428625"/>
                </a:cubicBezTo>
                <a:cubicBezTo>
                  <a:pt x="489585" y="428625"/>
                  <a:pt x="593408" y="437198"/>
                  <a:pt x="685800" y="454342"/>
                </a:cubicBezTo>
                <a:lnTo>
                  <a:pt x="685800" y="495300"/>
                </a:lnTo>
                <a:cubicBezTo>
                  <a:pt x="685800" y="516255"/>
                  <a:pt x="702945" y="533400"/>
                  <a:pt x="723900" y="533400"/>
                </a:cubicBez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  <a:moveTo>
                  <a:pt x="295275" y="209550"/>
                </a:moveTo>
                <a:lnTo>
                  <a:pt x="352425" y="209550"/>
                </a:lnTo>
                <a:lnTo>
                  <a:pt x="352425" y="371475"/>
                </a:lnTo>
                <a:cubicBezTo>
                  <a:pt x="333375" y="371475"/>
                  <a:pt x="314325" y="372428"/>
                  <a:pt x="295275" y="373380"/>
                </a:cubicBezTo>
                <a:lnTo>
                  <a:pt x="295275" y="209550"/>
                </a:lnTo>
                <a:close/>
                <a:moveTo>
                  <a:pt x="238125" y="376238"/>
                </a:moveTo>
                <a:cubicBezTo>
                  <a:pt x="219075" y="377190"/>
                  <a:pt x="200025" y="379095"/>
                  <a:pt x="180975" y="381000"/>
                </a:cubicBezTo>
                <a:lnTo>
                  <a:pt x="180975" y="209550"/>
                </a:lnTo>
                <a:lnTo>
                  <a:pt x="238125" y="209550"/>
                </a:lnTo>
                <a:lnTo>
                  <a:pt x="238125" y="376238"/>
                </a:lnTo>
                <a:close/>
                <a:moveTo>
                  <a:pt x="409575" y="209550"/>
                </a:moveTo>
                <a:lnTo>
                  <a:pt x="466725" y="209550"/>
                </a:lnTo>
                <a:lnTo>
                  <a:pt x="466725" y="373380"/>
                </a:lnTo>
                <a:cubicBezTo>
                  <a:pt x="447675" y="372428"/>
                  <a:pt x="428625" y="372428"/>
                  <a:pt x="409575" y="371475"/>
                </a:cubicBezTo>
                <a:lnTo>
                  <a:pt x="409575" y="209550"/>
                </a:lnTo>
                <a:close/>
                <a:moveTo>
                  <a:pt x="523875" y="209550"/>
                </a:moveTo>
                <a:lnTo>
                  <a:pt x="581025" y="209550"/>
                </a:lnTo>
                <a:lnTo>
                  <a:pt x="581025" y="381953"/>
                </a:lnTo>
                <a:cubicBezTo>
                  <a:pt x="561975" y="380048"/>
                  <a:pt x="542925" y="378142"/>
                  <a:pt x="523875" y="377190"/>
                </a:cubicBezTo>
                <a:lnTo>
                  <a:pt x="523875" y="209550"/>
                </a:lnTo>
                <a:close/>
                <a:moveTo>
                  <a:pt x="76200" y="209550"/>
                </a:moveTo>
                <a:lnTo>
                  <a:pt x="123825" y="209550"/>
                </a:lnTo>
                <a:lnTo>
                  <a:pt x="123825" y="388620"/>
                </a:lnTo>
                <a:cubicBezTo>
                  <a:pt x="107632" y="390525"/>
                  <a:pt x="91440" y="393383"/>
                  <a:pt x="76200" y="396240"/>
                </a:cubicBezTo>
                <a:lnTo>
                  <a:pt x="76200" y="209550"/>
                </a:lnTo>
                <a:close/>
                <a:moveTo>
                  <a:pt x="638175" y="388620"/>
                </a:moveTo>
                <a:lnTo>
                  <a:pt x="638175" y="209550"/>
                </a:lnTo>
                <a:lnTo>
                  <a:pt x="685800" y="209550"/>
                </a:lnTo>
                <a:lnTo>
                  <a:pt x="685800" y="396240"/>
                </a:lnTo>
                <a:cubicBezTo>
                  <a:pt x="670560" y="393383"/>
                  <a:pt x="654368" y="390525"/>
                  <a:pt x="638175" y="388620"/>
                </a:cubicBez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515359-A3B6-E777-0C52-76324D83308B}"/>
              </a:ext>
            </a:extLst>
          </p:cNvPr>
          <p:cNvGrpSpPr>
            <a:grpSpLocks noChangeAspect="1"/>
          </p:cNvGrpSpPr>
          <p:nvPr/>
        </p:nvGrpSpPr>
        <p:grpSpPr>
          <a:xfrm>
            <a:off x="1762606" y="1830626"/>
            <a:ext cx="398480" cy="623063"/>
            <a:chOff x="1158322" y="1447800"/>
            <a:chExt cx="914400" cy="1429755"/>
          </a:xfrm>
          <a:solidFill>
            <a:schemeClr val="tx1"/>
          </a:solidFill>
        </p:grpSpPr>
        <p:pic>
          <p:nvPicPr>
            <p:cNvPr id="120" name="Graphic 119" descr="Add with solid fill">
              <a:extLst>
                <a:ext uri="{FF2B5EF4-FFF2-40B4-BE49-F238E27FC236}">
                  <a16:creationId xmlns:a16="http://schemas.microsoft.com/office/drawing/2014/main" id="{8F501FD3-BAF3-BE62-6A1C-0C918EB1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8322" y="1447800"/>
              <a:ext cx="914400" cy="91440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9980BB6-9A29-251A-6FD7-77DA63BBFEC9}"/>
                </a:ext>
              </a:extLst>
            </p:cNvPr>
            <p:cNvSpPr/>
            <p:nvPr/>
          </p:nvSpPr>
          <p:spPr>
            <a:xfrm>
              <a:off x="1555139" y="1483618"/>
              <a:ext cx="117639" cy="139393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7CE1F02-6619-E928-F0A3-45F5F1A248C1}"/>
              </a:ext>
            </a:extLst>
          </p:cNvPr>
          <p:cNvSpPr txBox="1"/>
          <p:nvPr/>
        </p:nvSpPr>
        <p:spPr>
          <a:xfrm>
            <a:off x="5470038" y="6479173"/>
            <a:ext cx="6721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https://biblestudydownloads.org/resources/new-testament-survey/</a:t>
            </a:r>
          </a:p>
        </p:txBody>
      </p:sp>
      <p:sp>
        <p:nvSpPr>
          <p:cNvPr id="126" name="Text Box 21">
            <a:extLst>
              <a:ext uri="{FF2B5EF4-FFF2-40B4-BE49-F238E27FC236}">
                <a16:creationId xmlns:a16="http://schemas.microsoft.com/office/drawing/2014/main" id="{C140E341-7C92-578F-9753-24A1E9D1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" y="3284984"/>
            <a:ext cx="8590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4BC</a:t>
            </a:r>
          </a:p>
        </p:txBody>
      </p:sp>
      <p:sp>
        <p:nvSpPr>
          <p:cNvPr id="127" name="Text Box 21">
            <a:extLst>
              <a:ext uri="{FF2B5EF4-FFF2-40B4-BE49-F238E27FC236}">
                <a16:creationId xmlns:a16="http://schemas.microsoft.com/office/drawing/2014/main" id="{4F3EB771-A2EB-3C55-DA5F-32B7143B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52" y="3283466"/>
            <a:ext cx="7587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30-33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AB2FF0C-3DD2-0C7C-3A28-6ED62FC0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2" y="1130666"/>
            <a:ext cx="2070744" cy="4000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Gospels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380B3138-35F7-9B9F-C999-27B5F868B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663" y="45720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James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C956780-7346-989B-F5FB-560D15E2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23" y="1131573"/>
            <a:ext cx="6927376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To the remotest part of the earth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(Acts 1:8)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1   9  13       14    15  16          18           21     27     28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842D8060-FF82-0C42-F356-DF90485B5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88" y="3282696"/>
            <a:ext cx="53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3E6ADAA6-D0C8-0F1B-6750-F6A6D7DAB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8" y="3281926"/>
            <a:ext cx="211672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48          49          50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8D97665C-E885-8604-51DE-C29D5BC5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425" y="3282696"/>
            <a:ext cx="34203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52  53          57        60             62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E52D563A-EEF1-A34A-5E60-EEBC7C9A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893" y="3284982"/>
            <a:ext cx="22525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67           68     95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406ADE-F670-1846-46D1-8B8BB590614A}"/>
              </a:ext>
            </a:extLst>
          </p:cNvPr>
          <p:cNvSpPr txBox="1"/>
          <p:nvPr/>
        </p:nvSpPr>
        <p:spPr>
          <a:xfrm>
            <a:off x="4355753" y="2970884"/>
            <a:ext cx="7588885" cy="3108543"/>
          </a:xfrm>
          <a:prstGeom prst="rect">
            <a:avLst/>
          </a:prstGeom>
          <a:solidFill>
            <a:srgbClr val="DCEAF7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But as the believers rapidly multiplied, </a:t>
            </a:r>
          </a:p>
          <a:p>
            <a:r>
              <a:rPr lang="en-US" sz="2800" dirty="0"/>
              <a:t>there were rumblings of discontent. The Greek-speaking believers complained about the Hebrew-speaking believers, saying that their widows were being discriminated against in the daily distribution of food.</a:t>
            </a:r>
          </a:p>
          <a:p>
            <a:pPr algn="ctr"/>
            <a:r>
              <a:rPr lang="en-US" sz="2800" b="1" dirty="0"/>
              <a:t>Acts 6:1 NLT</a:t>
            </a:r>
          </a:p>
        </p:txBody>
      </p:sp>
    </p:spTree>
    <p:extLst>
      <p:ext uri="{BB962C8B-B14F-4D97-AF65-F5344CB8AC3E}">
        <p14:creationId xmlns:p14="http://schemas.microsoft.com/office/powerpoint/2010/main" val="18774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5326-4CE4-91BA-CCC5-0BF06735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33BA02-4BBD-2AE7-79F0-CC210F8AD775}"/>
              </a:ext>
            </a:extLst>
          </p:cNvPr>
          <p:cNvSpPr txBox="1"/>
          <p:nvPr/>
        </p:nvSpPr>
        <p:spPr>
          <a:xfrm>
            <a:off x="9440335" y="32658"/>
            <a:ext cx="25043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5400" b="1" dirty="0">
                <a:solidFill>
                  <a:srgbClr val="78206E"/>
                </a:solidFill>
              </a:rPr>
              <a:t>WHY?</a:t>
            </a:r>
            <a:endParaRPr lang="en-US" b="1" dirty="0">
              <a:solidFill>
                <a:srgbClr val="78206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Line 19">
            <a:extLst>
              <a:ext uri="{FF2B5EF4-FFF2-40B4-BE49-F238E27FC236}">
                <a16:creationId xmlns:a16="http://schemas.microsoft.com/office/drawing/2014/main" id="{25B37D1F-F374-B77D-521E-6AA364B88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38" y="2590800"/>
            <a:ext cx="1185999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76" tIns="45688" rIns="91376" bIns="4568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7" name="Title 33">
            <a:extLst>
              <a:ext uri="{FF2B5EF4-FFF2-40B4-BE49-F238E27FC236}">
                <a16:creationId xmlns:a16="http://schemas.microsoft.com/office/drawing/2014/main" id="{861943EF-56A9-B65E-89B9-E94F20050D71}"/>
              </a:ext>
            </a:extLst>
          </p:cNvPr>
          <p:cNvSpPr txBox="1">
            <a:spLocks/>
          </p:cNvSpPr>
          <p:nvPr/>
        </p:nvSpPr>
        <p:spPr bwMode="auto">
          <a:xfrm>
            <a:off x="152401" y="206514"/>
            <a:ext cx="9067264" cy="707886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NT Overview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FE46CFF-AEE1-E08B-444A-36880517CD1B}"/>
              </a:ext>
            </a:extLst>
          </p:cNvPr>
          <p:cNvSpPr/>
          <p:nvPr/>
        </p:nvSpPr>
        <p:spPr>
          <a:xfrm>
            <a:off x="152400" y="2112994"/>
            <a:ext cx="512432" cy="327116"/>
          </a:xfrm>
          <a:custGeom>
            <a:avLst/>
            <a:gdLst>
              <a:gd name="connsiteX0" fmla="*/ 723900 w 762000"/>
              <a:gd name="connsiteY0" fmla="*/ 0 h 533400"/>
              <a:gd name="connsiteX1" fmla="*/ 685800 w 762000"/>
              <a:gd name="connsiteY1" fmla="*/ 38100 h 533400"/>
              <a:gd name="connsiteX2" fmla="*/ 685800 w 762000"/>
              <a:gd name="connsiteY2" fmla="*/ 152400 h 533400"/>
              <a:gd name="connsiteX3" fmla="*/ 76200 w 762000"/>
              <a:gd name="connsiteY3" fmla="*/ 152400 h 533400"/>
              <a:gd name="connsiteX4" fmla="*/ 76200 w 762000"/>
              <a:gd name="connsiteY4" fmla="*/ 38100 h 533400"/>
              <a:gd name="connsiteX5" fmla="*/ 38100 w 762000"/>
              <a:gd name="connsiteY5" fmla="*/ 0 h 533400"/>
              <a:gd name="connsiteX6" fmla="*/ 0 w 762000"/>
              <a:gd name="connsiteY6" fmla="*/ 38100 h 533400"/>
              <a:gd name="connsiteX7" fmla="*/ 0 w 762000"/>
              <a:gd name="connsiteY7" fmla="*/ 495300 h 533400"/>
              <a:gd name="connsiteX8" fmla="*/ 38100 w 762000"/>
              <a:gd name="connsiteY8" fmla="*/ 533400 h 533400"/>
              <a:gd name="connsiteX9" fmla="*/ 76200 w 762000"/>
              <a:gd name="connsiteY9" fmla="*/ 495300 h 533400"/>
              <a:gd name="connsiteX10" fmla="*/ 76200 w 762000"/>
              <a:gd name="connsiteY10" fmla="*/ 454342 h 533400"/>
              <a:gd name="connsiteX11" fmla="*/ 381000 w 762000"/>
              <a:gd name="connsiteY11" fmla="*/ 428625 h 533400"/>
              <a:gd name="connsiteX12" fmla="*/ 685800 w 762000"/>
              <a:gd name="connsiteY12" fmla="*/ 454342 h 533400"/>
              <a:gd name="connsiteX13" fmla="*/ 685800 w 762000"/>
              <a:gd name="connsiteY13" fmla="*/ 495300 h 533400"/>
              <a:gd name="connsiteX14" fmla="*/ 723900 w 762000"/>
              <a:gd name="connsiteY14" fmla="*/ 533400 h 533400"/>
              <a:gd name="connsiteX15" fmla="*/ 762000 w 762000"/>
              <a:gd name="connsiteY15" fmla="*/ 495300 h 533400"/>
              <a:gd name="connsiteX16" fmla="*/ 762000 w 762000"/>
              <a:gd name="connsiteY16" fmla="*/ 38100 h 533400"/>
              <a:gd name="connsiteX17" fmla="*/ 723900 w 762000"/>
              <a:gd name="connsiteY17" fmla="*/ 0 h 533400"/>
              <a:gd name="connsiteX18" fmla="*/ 295275 w 762000"/>
              <a:gd name="connsiteY18" fmla="*/ 209550 h 533400"/>
              <a:gd name="connsiteX19" fmla="*/ 352425 w 762000"/>
              <a:gd name="connsiteY19" fmla="*/ 209550 h 533400"/>
              <a:gd name="connsiteX20" fmla="*/ 352425 w 762000"/>
              <a:gd name="connsiteY20" fmla="*/ 371475 h 533400"/>
              <a:gd name="connsiteX21" fmla="*/ 295275 w 762000"/>
              <a:gd name="connsiteY21" fmla="*/ 373380 h 533400"/>
              <a:gd name="connsiteX22" fmla="*/ 295275 w 762000"/>
              <a:gd name="connsiteY22" fmla="*/ 209550 h 533400"/>
              <a:gd name="connsiteX23" fmla="*/ 238125 w 762000"/>
              <a:gd name="connsiteY23" fmla="*/ 376238 h 533400"/>
              <a:gd name="connsiteX24" fmla="*/ 180975 w 762000"/>
              <a:gd name="connsiteY24" fmla="*/ 381000 h 533400"/>
              <a:gd name="connsiteX25" fmla="*/ 180975 w 762000"/>
              <a:gd name="connsiteY25" fmla="*/ 209550 h 533400"/>
              <a:gd name="connsiteX26" fmla="*/ 238125 w 762000"/>
              <a:gd name="connsiteY26" fmla="*/ 209550 h 533400"/>
              <a:gd name="connsiteX27" fmla="*/ 238125 w 762000"/>
              <a:gd name="connsiteY27" fmla="*/ 376238 h 533400"/>
              <a:gd name="connsiteX28" fmla="*/ 409575 w 762000"/>
              <a:gd name="connsiteY28" fmla="*/ 209550 h 533400"/>
              <a:gd name="connsiteX29" fmla="*/ 466725 w 762000"/>
              <a:gd name="connsiteY29" fmla="*/ 209550 h 533400"/>
              <a:gd name="connsiteX30" fmla="*/ 466725 w 762000"/>
              <a:gd name="connsiteY30" fmla="*/ 373380 h 533400"/>
              <a:gd name="connsiteX31" fmla="*/ 409575 w 762000"/>
              <a:gd name="connsiteY31" fmla="*/ 371475 h 533400"/>
              <a:gd name="connsiteX32" fmla="*/ 409575 w 762000"/>
              <a:gd name="connsiteY32" fmla="*/ 209550 h 533400"/>
              <a:gd name="connsiteX33" fmla="*/ 523875 w 762000"/>
              <a:gd name="connsiteY33" fmla="*/ 209550 h 533400"/>
              <a:gd name="connsiteX34" fmla="*/ 581025 w 762000"/>
              <a:gd name="connsiteY34" fmla="*/ 209550 h 533400"/>
              <a:gd name="connsiteX35" fmla="*/ 581025 w 762000"/>
              <a:gd name="connsiteY35" fmla="*/ 381953 h 533400"/>
              <a:gd name="connsiteX36" fmla="*/ 523875 w 762000"/>
              <a:gd name="connsiteY36" fmla="*/ 377190 h 533400"/>
              <a:gd name="connsiteX37" fmla="*/ 523875 w 762000"/>
              <a:gd name="connsiteY37" fmla="*/ 209550 h 533400"/>
              <a:gd name="connsiteX38" fmla="*/ 76200 w 762000"/>
              <a:gd name="connsiteY38" fmla="*/ 209550 h 533400"/>
              <a:gd name="connsiteX39" fmla="*/ 123825 w 762000"/>
              <a:gd name="connsiteY39" fmla="*/ 209550 h 533400"/>
              <a:gd name="connsiteX40" fmla="*/ 123825 w 762000"/>
              <a:gd name="connsiteY40" fmla="*/ 388620 h 533400"/>
              <a:gd name="connsiteX41" fmla="*/ 76200 w 762000"/>
              <a:gd name="connsiteY41" fmla="*/ 396240 h 533400"/>
              <a:gd name="connsiteX42" fmla="*/ 76200 w 762000"/>
              <a:gd name="connsiteY42" fmla="*/ 209550 h 533400"/>
              <a:gd name="connsiteX43" fmla="*/ 638175 w 762000"/>
              <a:gd name="connsiteY43" fmla="*/ 388620 h 533400"/>
              <a:gd name="connsiteX44" fmla="*/ 638175 w 762000"/>
              <a:gd name="connsiteY44" fmla="*/ 209550 h 533400"/>
              <a:gd name="connsiteX45" fmla="*/ 685800 w 762000"/>
              <a:gd name="connsiteY45" fmla="*/ 209550 h 533400"/>
              <a:gd name="connsiteX46" fmla="*/ 685800 w 762000"/>
              <a:gd name="connsiteY46" fmla="*/ 396240 h 533400"/>
              <a:gd name="connsiteX47" fmla="*/ 638175 w 762000"/>
              <a:gd name="connsiteY47" fmla="*/ 388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62000" h="533400">
                <a:moveTo>
                  <a:pt x="723900" y="0"/>
                </a:moveTo>
                <a:cubicBezTo>
                  <a:pt x="702945" y="0"/>
                  <a:pt x="685800" y="17145"/>
                  <a:pt x="685800" y="38100"/>
                </a:cubicBezTo>
                <a:lnTo>
                  <a:pt x="685800" y="152400"/>
                </a:lnTo>
                <a:lnTo>
                  <a:pt x="76200" y="1524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cubicBezTo>
                  <a:pt x="59055" y="533400"/>
                  <a:pt x="76200" y="516255"/>
                  <a:pt x="76200" y="495300"/>
                </a:cubicBezTo>
                <a:lnTo>
                  <a:pt x="76200" y="454342"/>
                </a:lnTo>
                <a:cubicBezTo>
                  <a:pt x="168593" y="438150"/>
                  <a:pt x="273368" y="428625"/>
                  <a:pt x="381000" y="428625"/>
                </a:cubicBezTo>
                <a:cubicBezTo>
                  <a:pt x="489585" y="428625"/>
                  <a:pt x="593408" y="437198"/>
                  <a:pt x="685800" y="454342"/>
                </a:cubicBezTo>
                <a:lnTo>
                  <a:pt x="685800" y="495300"/>
                </a:lnTo>
                <a:cubicBezTo>
                  <a:pt x="685800" y="516255"/>
                  <a:pt x="702945" y="533400"/>
                  <a:pt x="723900" y="533400"/>
                </a:cubicBez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  <a:moveTo>
                  <a:pt x="295275" y="209550"/>
                </a:moveTo>
                <a:lnTo>
                  <a:pt x="352425" y="209550"/>
                </a:lnTo>
                <a:lnTo>
                  <a:pt x="352425" y="371475"/>
                </a:lnTo>
                <a:cubicBezTo>
                  <a:pt x="333375" y="371475"/>
                  <a:pt x="314325" y="372428"/>
                  <a:pt x="295275" y="373380"/>
                </a:cubicBezTo>
                <a:lnTo>
                  <a:pt x="295275" y="209550"/>
                </a:lnTo>
                <a:close/>
                <a:moveTo>
                  <a:pt x="238125" y="376238"/>
                </a:moveTo>
                <a:cubicBezTo>
                  <a:pt x="219075" y="377190"/>
                  <a:pt x="200025" y="379095"/>
                  <a:pt x="180975" y="381000"/>
                </a:cubicBezTo>
                <a:lnTo>
                  <a:pt x="180975" y="209550"/>
                </a:lnTo>
                <a:lnTo>
                  <a:pt x="238125" y="209550"/>
                </a:lnTo>
                <a:lnTo>
                  <a:pt x="238125" y="376238"/>
                </a:lnTo>
                <a:close/>
                <a:moveTo>
                  <a:pt x="409575" y="209550"/>
                </a:moveTo>
                <a:lnTo>
                  <a:pt x="466725" y="209550"/>
                </a:lnTo>
                <a:lnTo>
                  <a:pt x="466725" y="373380"/>
                </a:lnTo>
                <a:cubicBezTo>
                  <a:pt x="447675" y="372428"/>
                  <a:pt x="428625" y="372428"/>
                  <a:pt x="409575" y="371475"/>
                </a:cubicBezTo>
                <a:lnTo>
                  <a:pt x="409575" y="209550"/>
                </a:lnTo>
                <a:close/>
                <a:moveTo>
                  <a:pt x="523875" y="209550"/>
                </a:moveTo>
                <a:lnTo>
                  <a:pt x="581025" y="209550"/>
                </a:lnTo>
                <a:lnTo>
                  <a:pt x="581025" y="381953"/>
                </a:lnTo>
                <a:cubicBezTo>
                  <a:pt x="561975" y="380048"/>
                  <a:pt x="542925" y="378142"/>
                  <a:pt x="523875" y="377190"/>
                </a:cubicBezTo>
                <a:lnTo>
                  <a:pt x="523875" y="209550"/>
                </a:lnTo>
                <a:close/>
                <a:moveTo>
                  <a:pt x="76200" y="209550"/>
                </a:moveTo>
                <a:lnTo>
                  <a:pt x="123825" y="209550"/>
                </a:lnTo>
                <a:lnTo>
                  <a:pt x="123825" y="388620"/>
                </a:lnTo>
                <a:cubicBezTo>
                  <a:pt x="107632" y="390525"/>
                  <a:pt x="91440" y="393383"/>
                  <a:pt x="76200" y="396240"/>
                </a:cubicBezTo>
                <a:lnTo>
                  <a:pt x="76200" y="209550"/>
                </a:lnTo>
                <a:close/>
                <a:moveTo>
                  <a:pt x="638175" y="388620"/>
                </a:moveTo>
                <a:lnTo>
                  <a:pt x="638175" y="209550"/>
                </a:lnTo>
                <a:lnTo>
                  <a:pt x="685800" y="209550"/>
                </a:lnTo>
                <a:lnTo>
                  <a:pt x="685800" y="396240"/>
                </a:lnTo>
                <a:cubicBezTo>
                  <a:pt x="670560" y="393383"/>
                  <a:pt x="654368" y="390525"/>
                  <a:pt x="638175" y="388620"/>
                </a:cubicBez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746EE7-F3CE-7D7D-9C6E-B192663F694D}"/>
              </a:ext>
            </a:extLst>
          </p:cNvPr>
          <p:cNvGrpSpPr>
            <a:grpSpLocks noChangeAspect="1"/>
          </p:cNvGrpSpPr>
          <p:nvPr/>
        </p:nvGrpSpPr>
        <p:grpSpPr>
          <a:xfrm>
            <a:off x="1762606" y="1830626"/>
            <a:ext cx="398480" cy="623063"/>
            <a:chOff x="1158322" y="1447800"/>
            <a:chExt cx="914400" cy="1429755"/>
          </a:xfrm>
          <a:solidFill>
            <a:schemeClr val="tx1"/>
          </a:solidFill>
        </p:grpSpPr>
        <p:pic>
          <p:nvPicPr>
            <p:cNvPr id="120" name="Graphic 119" descr="Add with solid fill">
              <a:extLst>
                <a:ext uri="{FF2B5EF4-FFF2-40B4-BE49-F238E27FC236}">
                  <a16:creationId xmlns:a16="http://schemas.microsoft.com/office/drawing/2014/main" id="{D1373744-2FC3-347E-948C-7B3D5827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8322" y="1447800"/>
              <a:ext cx="914400" cy="91440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3DD0113-1BF1-3196-A8C9-6BA68B102FEA}"/>
                </a:ext>
              </a:extLst>
            </p:cNvPr>
            <p:cNvSpPr/>
            <p:nvPr/>
          </p:nvSpPr>
          <p:spPr>
            <a:xfrm>
              <a:off x="1555139" y="1483618"/>
              <a:ext cx="117639" cy="139393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085ED24F-A4DB-7B9C-7F9C-9BF56F4FE4FA}"/>
              </a:ext>
            </a:extLst>
          </p:cNvPr>
          <p:cNvSpPr txBox="1"/>
          <p:nvPr/>
        </p:nvSpPr>
        <p:spPr>
          <a:xfrm>
            <a:off x="5470038" y="6479173"/>
            <a:ext cx="6721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https://biblestudydownloads.org/resources/new-testament-survey/</a:t>
            </a:r>
          </a:p>
        </p:txBody>
      </p:sp>
      <p:sp>
        <p:nvSpPr>
          <p:cNvPr id="126" name="Text Box 21">
            <a:extLst>
              <a:ext uri="{FF2B5EF4-FFF2-40B4-BE49-F238E27FC236}">
                <a16:creationId xmlns:a16="http://schemas.microsoft.com/office/drawing/2014/main" id="{0985CA55-B622-AEAB-CC3E-4CC88F4B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" y="3284984"/>
            <a:ext cx="8590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4BC</a:t>
            </a:r>
          </a:p>
        </p:txBody>
      </p:sp>
      <p:sp>
        <p:nvSpPr>
          <p:cNvPr id="127" name="Text Box 21">
            <a:extLst>
              <a:ext uri="{FF2B5EF4-FFF2-40B4-BE49-F238E27FC236}">
                <a16:creationId xmlns:a16="http://schemas.microsoft.com/office/drawing/2014/main" id="{AFDFCA09-FD98-A92C-59B7-FC23BFEA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52" y="3283466"/>
            <a:ext cx="7587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30-33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E244373-F0C3-5605-9228-8A0FD50D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2" y="1130666"/>
            <a:ext cx="2070744" cy="4000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Gospels</a:t>
            </a: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AE359718-90AB-E12E-6A51-5DD60930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663" y="4572000"/>
            <a:ext cx="859081" cy="3698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James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7091CF29-CF25-1ABA-B480-3AD7522C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88" y="3282696"/>
            <a:ext cx="53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35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7F208FDF-AC10-8588-DB5D-25AA09A84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8" y="3281926"/>
            <a:ext cx="211672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48          49          50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63F69971-32E0-FA24-C935-9065D58C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425" y="3282696"/>
            <a:ext cx="342039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52  53          57        60             62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7C5E7986-029B-7A56-CC30-4BA1030C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893" y="3284982"/>
            <a:ext cx="22525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 Narrow" charset="0"/>
                <a:cs typeface="Times New Roman" charset="0"/>
              </a:rPr>
              <a:t>67           68     95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157EB98A-A9B7-D976-6DC5-3A1F4AE9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516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Matt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E1A2820E-CB15-8963-A199-7FA837641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455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Luke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17C7F999-7078-AEE1-10F8-EEE82E9ED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024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John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DE1A8F8B-E87E-CF73-69C2-50956CB8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664" y="3657600"/>
            <a:ext cx="859080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Mark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FA34501B-E384-59C4-4C18-6F2CA57A9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099" y="3657600"/>
            <a:ext cx="859081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Acts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DFF90E7C-4439-76D8-F199-C97546C1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" y="5486400"/>
            <a:ext cx="1952299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srgbClr val="FFFFFF"/>
                </a:solidFill>
                <a:latin typeface="Arial Narrow" charset="0"/>
                <a:cs typeface="Times New Roman" charset="0"/>
              </a:rPr>
              <a:t>Gospels &amp; Acts</a:t>
            </a:r>
            <a:endParaRPr lang="en-US" sz="1600" dirty="0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C2BEFFE-904F-8D30-1F03-4C495CA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723" y="1131573"/>
            <a:ext cx="6927376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tIns="45688" rIns="0" bIns="45688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To the remotest part of the earth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"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(Acts 1:8)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Times New Roman"/>
                <a:cs typeface="Times New Roman"/>
              </a:rPr>
              <a:t> 1   9  13       14    15  16          18           21     27     28</a:t>
            </a:r>
          </a:p>
        </p:txBody>
      </p:sp>
    </p:spTree>
    <p:extLst>
      <p:ext uri="{BB962C8B-B14F-4D97-AF65-F5344CB8AC3E}">
        <p14:creationId xmlns:p14="http://schemas.microsoft.com/office/powerpoint/2010/main" val="20076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3114</Words>
  <Application>Microsoft Office PowerPoint</Application>
  <PresentationFormat>Widescreen</PresentationFormat>
  <Paragraphs>553</Paragraphs>
  <Slides>52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Aharoni</vt:lpstr>
      <vt:lpstr>Aptos</vt:lpstr>
      <vt:lpstr>Aptos Black</vt:lpstr>
      <vt:lpstr>Aptos Narrow</vt:lpstr>
      <vt:lpstr>Arial</vt:lpstr>
      <vt:lpstr>Arial Narrow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1</cp:revision>
  <dcterms:created xsi:type="dcterms:W3CDTF">2024-10-29T06:30:29Z</dcterms:created>
  <dcterms:modified xsi:type="dcterms:W3CDTF">2024-11-03T00:37:18Z</dcterms:modified>
</cp:coreProperties>
</file>