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70" r:id="rId6"/>
    <p:sldId id="260" r:id="rId7"/>
    <p:sldId id="271" r:id="rId8"/>
    <p:sldId id="273" r:id="rId9"/>
    <p:sldId id="274" r:id="rId10"/>
    <p:sldId id="275" r:id="rId11"/>
    <p:sldId id="261" r:id="rId12"/>
    <p:sldId id="268" r:id="rId13"/>
    <p:sldId id="276" r:id="rId14"/>
    <p:sldId id="269" r:id="rId15"/>
    <p:sldId id="265" r:id="rId16"/>
    <p:sldId id="26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293"/>
    <p:restoredTop sz="94648"/>
  </p:normalViewPr>
  <p:slideViewPr>
    <p:cSldViewPr snapToGrid="0">
      <p:cViewPr varScale="1">
        <p:scale>
          <a:sx n="75" d="100"/>
          <a:sy n="75" d="100"/>
        </p:scale>
        <p:origin x="749"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 Lyle" userId="a96e7d453dd11193" providerId="LiveId" clId="{EAD091ED-1A56-4543-BBD5-53F76FC617F1}"/>
    <pc:docChg chg="undo custSel modSld">
      <pc:chgData name="Matt Lyle" userId="a96e7d453dd11193" providerId="LiveId" clId="{EAD091ED-1A56-4543-BBD5-53F76FC617F1}" dt="2024-10-20T07:20:21.349" v="22" actId="20577"/>
      <pc:docMkLst>
        <pc:docMk/>
      </pc:docMkLst>
      <pc:sldChg chg="modSp mod">
        <pc:chgData name="Matt Lyle" userId="a96e7d453dd11193" providerId="LiveId" clId="{EAD091ED-1A56-4543-BBD5-53F76FC617F1}" dt="2024-10-20T07:18:54.633" v="7" actId="403"/>
        <pc:sldMkLst>
          <pc:docMk/>
          <pc:sldMk cId="4150756339" sldId="256"/>
        </pc:sldMkLst>
        <pc:spChg chg="mod">
          <ac:chgData name="Matt Lyle" userId="a96e7d453dd11193" providerId="LiveId" clId="{EAD091ED-1A56-4543-BBD5-53F76FC617F1}" dt="2024-10-20T07:18:48.510" v="4" actId="113"/>
          <ac:spMkLst>
            <pc:docMk/>
            <pc:sldMk cId="4150756339" sldId="256"/>
            <ac:spMk id="2" creationId="{88966D2C-143C-7F17-4ED7-E2C12938BA91}"/>
          </ac:spMkLst>
        </pc:spChg>
        <pc:spChg chg="mod">
          <ac:chgData name="Matt Lyle" userId="a96e7d453dd11193" providerId="LiveId" clId="{EAD091ED-1A56-4543-BBD5-53F76FC617F1}" dt="2024-10-20T07:18:54.633" v="7" actId="403"/>
          <ac:spMkLst>
            <pc:docMk/>
            <pc:sldMk cId="4150756339" sldId="256"/>
            <ac:spMk id="3" creationId="{27419569-7743-9783-D612-90E21C1E0632}"/>
          </ac:spMkLst>
        </pc:spChg>
      </pc:sldChg>
      <pc:sldChg chg="modSp mod">
        <pc:chgData name="Matt Lyle" userId="a96e7d453dd11193" providerId="LiveId" clId="{EAD091ED-1A56-4543-BBD5-53F76FC617F1}" dt="2024-10-20T07:20:21.349" v="22" actId="20577"/>
        <pc:sldMkLst>
          <pc:docMk/>
          <pc:sldMk cId="2683613002" sldId="260"/>
        </pc:sldMkLst>
        <pc:spChg chg="mod">
          <ac:chgData name="Matt Lyle" userId="a96e7d453dd11193" providerId="LiveId" clId="{EAD091ED-1A56-4543-BBD5-53F76FC617F1}" dt="2024-10-20T07:20:21.349" v="22" actId="20577"/>
          <ac:spMkLst>
            <pc:docMk/>
            <pc:sldMk cId="2683613002" sldId="260"/>
            <ac:spMk id="3" creationId="{05AAA38E-B1CA-F8F5-B6EE-E8DA56CF508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4436B-7AEB-2038-D3C8-98B297B8817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560E7FB-5E25-9F4C-7527-6154C7A071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E1BE94E-2BF8-BFF5-AAC6-2A1663CA3C0E}"/>
              </a:ext>
            </a:extLst>
          </p:cNvPr>
          <p:cNvSpPr>
            <a:spLocks noGrp="1"/>
          </p:cNvSpPr>
          <p:nvPr>
            <p:ph type="dt" sz="half" idx="10"/>
          </p:nvPr>
        </p:nvSpPr>
        <p:spPr/>
        <p:txBody>
          <a:bodyPr/>
          <a:lstStyle/>
          <a:p>
            <a:fld id="{93715016-7373-C747-972F-83EDAF616DB1}" type="datetimeFigureOut">
              <a:rPr lang="en-US" smtClean="0"/>
              <a:t>10/20/2024</a:t>
            </a:fld>
            <a:endParaRPr lang="en-US"/>
          </a:p>
        </p:txBody>
      </p:sp>
      <p:sp>
        <p:nvSpPr>
          <p:cNvPr id="5" name="Footer Placeholder 4">
            <a:extLst>
              <a:ext uri="{FF2B5EF4-FFF2-40B4-BE49-F238E27FC236}">
                <a16:creationId xmlns:a16="http://schemas.microsoft.com/office/drawing/2014/main" id="{F4D39289-AF56-49E8-D415-AE58653C1D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2AB528-AE3C-EA20-525B-749244FFEA79}"/>
              </a:ext>
            </a:extLst>
          </p:cNvPr>
          <p:cNvSpPr>
            <a:spLocks noGrp="1"/>
          </p:cNvSpPr>
          <p:nvPr>
            <p:ph type="sldNum" sz="quarter" idx="12"/>
          </p:nvPr>
        </p:nvSpPr>
        <p:spPr/>
        <p:txBody>
          <a:bodyPr/>
          <a:lstStyle/>
          <a:p>
            <a:fld id="{B6A9EC73-1F41-954E-99CC-3FEBE80C68EE}" type="slidenum">
              <a:rPr lang="en-US" smtClean="0"/>
              <a:t>‹#›</a:t>
            </a:fld>
            <a:endParaRPr lang="en-US"/>
          </a:p>
        </p:txBody>
      </p:sp>
    </p:spTree>
    <p:extLst>
      <p:ext uri="{BB962C8B-B14F-4D97-AF65-F5344CB8AC3E}">
        <p14:creationId xmlns:p14="http://schemas.microsoft.com/office/powerpoint/2010/main" val="1610508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59264-0ACD-AF6C-9359-ED931D6057C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FCFB353-53CD-28DF-0761-1249A4A628A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A2EBA-E879-E3E8-7EE7-1CBAF891143E}"/>
              </a:ext>
            </a:extLst>
          </p:cNvPr>
          <p:cNvSpPr>
            <a:spLocks noGrp="1"/>
          </p:cNvSpPr>
          <p:nvPr>
            <p:ph type="dt" sz="half" idx="10"/>
          </p:nvPr>
        </p:nvSpPr>
        <p:spPr/>
        <p:txBody>
          <a:bodyPr/>
          <a:lstStyle/>
          <a:p>
            <a:fld id="{93715016-7373-C747-972F-83EDAF616DB1}" type="datetimeFigureOut">
              <a:rPr lang="en-US" smtClean="0"/>
              <a:t>10/20/2024</a:t>
            </a:fld>
            <a:endParaRPr lang="en-US"/>
          </a:p>
        </p:txBody>
      </p:sp>
      <p:sp>
        <p:nvSpPr>
          <p:cNvPr id="5" name="Footer Placeholder 4">
            <a:extLst>
              <a:ext uri="{FF2B5EF4-FFF2-40B4-BE49-F238E27FC236}">
                <a16:creationId xmlns:a16="http://schemas.microsoft.com/office/drawing/2014/main" id="{40509497-5E5A-F4C2-4B90-2C5E4BC818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67149F-A763-F986-0184-4D077EB6DDA2}"/>
              </a:ext>
            </a:extLst>
          </p:cNvPr>
          <p:cNvSpPr>
            <a:spLocks noGrp="1"/>
          </p:cNvSpPr>
          <p:nvPr>
            <p:ph type="sldNum" sz="quarter" idx="12"/>
          </p:nvPr>
        </p:nvSpPr>
        <p:spPr/>
        <p:txBody>
          <a:bodyPr/>
          <a:lstStyle/>
          <a:p>
            <a:fld id="{B6A9EC73-1F41-954E-99CC-3FEBE80C68EE}" type="slidenum">
              <a:rPr lang="en-US" smtClean="0"/>
              <a:t>‹#›</a:t>
            </a:fld>
            <a:endParaRPr lang="en-US"/>
          </a:p>
        </p:txBody>
      </p:sp>
    </p:spTree>
    <p:extLst>
      <p:ext uri="{BB962C8B-B14F-4D97-AF65-F5344CB8AC3E}">
        <p14:creationId xmlns:p14="http://schemas.microsoft.com/office/powerpoint/2010/main" val="4228602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E282767-E4DE-6F6B-9EF2-AFCC461C542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BCEEBC3-36C4-CA26-2E04-5DBD4D9AAA3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088FB7-0955-8650-40B5-C8723312ADE6}"/>
              </a:ext>
            </a:extLst>
          </p:cNvPr>
          <p:cNvSpPr>
            <a:spLocks noGrp="1"/>
          </p:cNvSpPr>
          <p:nvPr>
            <p:ph type="dt" sz="half" idx="10"/>
          </p:nvPr>
        </p:nvSpPr>
        <p:spPr/>
        <p:txBody>
          <a:bodyPr/>
          <a:lstStyle/>
          <a:p>
            <a:fld id="{93715016-7373-C747-972F-83EDAF616DB1}" type="datetimeFigureOut">
              <a:rPr lang="en-US" smtClean="0"/>
              <a:t>10/20/2024</a:t>
            </a:fld>
            <a:endParaRPr lang="en-US"/>
          </a:p>
        </p:txBody>
      </p:sp>
      <p:sp>
        <p:nvSpPr>
          <p:cNvPr id="5" name="Footer Placeholder 4">
            <a:extLst>
              <a:ext uri="{FF2B5EF4-FFF2-40B4-BE49-F238E27FC236}">
                <a16:creationId xmlns:a16="http://schemas.microsoft.com/office/drawing/2014/main" id="{B7399B6C-7A82-FFC5-7900-185A9F8449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B446A3-B18D-5874-BAF1-4F064FAF1C85}"/>
              </a:ext>
            </a:extLst>
          </p:cNvPr>
          <p:cNvSpPr>
            <a:spLocks noGrp="1"/>
          </p:cNvSpPr>
          <p:nvPr>
            <p:ph type="sldNum" sz="quarter" idx="12"/>
          </p:nvPr>
        </p:nvSpPr>
        <p:spPr/>
        <p:txBody>
          <a:bodyPr/>
          <a:lstStyle/>
          <a:p>
            <a:fld id="{B6A9EC73-1F41-954E-99CC-3FEBE80C68EE}" type="slidenum">
              <a:rPr lang="en-US" smtClean="0"/>
              <a:t>‹#›</a:t>
            </a:fld>
            <a:endParaRPr lang="en-US"/>
          </a:p>
        </p:txBody>
      </p:sp>
    </p:spTree>
    <p:extLst>
      <p:ext uri="{BB962C8B-B14F-4D97-AF65-F5344CB8AC3E}">
        <p14:creationId xmlns:p14="http://schemas.microsoft.com/office/powerpoint/2010/main" val="3871566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90E4C-3C03-2639-A036-81E048469B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1FF8EFD-7632-0CCC-0396-01D0A15FC47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3BAD61-615A-4EE4-1DAF-0C192C1A03B6}"/>
              </a:ext>
            </a:extLst>
          </p:cNvPr>
          <p:cNvSpPr>
            <a:spLocks noGrp="1"/>
          </p:cNvSpPr>
          <p:nvPr>
            <p:ph type="dt" sz="half" idx="10"/>
          </p:nvPr>
        </p:nvSpPr>
        <p:spPr/>
        <p:txBody>
          <a:bodyPr/>
          <a:lstStyle/>
          <a:p>
            <a:fld id="{93715016-7373-C747-972F-83EDAF616DB1}" type="datetimeFigureOut">
              <a:rPr lang="en-US" smtClean="0"/>
              <a:t>10/20/2024</a:t>
            </a:fld>
            <a:endParaRPr lang="en-US"/>
          </a:p>
        </p:txBody>
      </p:sp>
      <p:sp>
        <p:nvSpPr>
          <p:cNvPr id="5" name="Footer Placeholder 4">
            <a:extLst>
              <a:ext uri="{FF2B5EF4-FFF2-40B4-BE49-F238E27FC236}">
                <a16:creationId xmlns:a16="http://schemas.microsoft.com/office/drawing/2014/main" id="{1C43B2A5-910E-66B1-8AD0-2209AAD2C8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617B9E-D60B-60D6-E178-C12593933256}"/>
              </a:ext>
            </a:extLst>
          </p:cNvPr>
          <p:cNvSpPr>
            <a:spLocks noGrp="1"/>
          </p:cNvSpPr>
          <p:nvPr>
            <p:ph type="sldNum" sz="quarter" idx="12"/>
          </p:nvPr>
        </p:nvSpPr>
        <p:spPr/>
        <p:txBody>
          <a:bodyPr/>
          <a:lstStyle/>
          <a:p>
            <a:fld id="{B6A9EC73-1F41-954E-99CC-3FEBE80C68EE}" type="slidenum">
              <a:rPr lang="en-US" smtClean="0"/>
              <a:t>‹#›</a:t>
            </a:fld>
            <a:endParaRPr lang="en-US"/>
          </a:p>
        </p:txBody>
      </p:sp>
    </p:spTree>
    <p:extLst>
      <p:ext uri="{BB962C8B-B14F-4D97-AF65-F5344CB8AC3E}">
        <p14:creationId xmlns:p14="http://schemas.microsoft.com/office/powerpoint/2010/main" val="3451036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3E385-F4EE-347B-583C-126BCA402D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ADF516E-5B6F-EFC2-2FA3-C4982F26692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4A97A05-A5C7-E183-4C5C-2FE0F72E7CF5}"/>
              </a:ext>
            </a:extLst>
          </p:cNvPr>
          <p:cNvSpPr>
            <a:spLocks noGrp="1"/>
          </p:cNvSpPr>
          <p:nvPr>
            <p:ph type="dt" sz="half" idx="10"/>
          </p:nvPr>
        </p:nvSpPr>
        <p:spPr/>
        <p:txBody>
          <a:bodyPr/>
          <a:lstStyle/>
          <a:p>
            <a:fld id="{93715016-7373-C747-972F-83EDAF616DB1}" type="datetimeFigureOut">
              <a:rPr lang="en-US" smtClean="0"/>
              <a:t>10/20/2024</a:t>
            </a:fld>
            <a:endParaRPr lang="en-US"/>
          </a:p>
        </p:txBody>
      </p:sp>
      <p:sp>
        <p:nvSpPr>
          <p:cNvPr id="5" name="Footer Placeholder 4">
            <a:extLst>
              <a:ext uri="{FF2B5EF4-FFF2-40B4-BE49-F238E27FC236}">
                <a16:creationId xmlns:a16="http://schemas.microsoft.com/office/drawing/2014/main" id="{DFBC7DB2-9C10-FD71-2A61-C29E8F287A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D8B5B3-67DC-986F-7CE5-15171563FF3A}"/>
              </a:ext>
            </a:extLst>
          </p:cNvPr>
          <p:cNvSpPr>
            <a:spLocks noGrp="1"/>
          </p:cNvSpPr>
          <p:nvPr>
            <p:ph type="sldNum" sz="quarter" idx="12"/>
          </p:nvPr>
        </p:nvSpPr>
        <p:spPr/>
        <p:txBody>
          <a:bodyPr/>
          <a:lstStyle/>
          <a:p>
            <a:fld id="{B6A9EC73-1F41-954E-99CC-3FEBE80C68EE}" type="slidenum">
              <a:rPr lang="en-US" smtClean="0"/>
              <a:t>‹#›</a:t>
            </a:fld>
            <a:endParaRPr lang="en-US"/>
          </a:p>
        </p:txBody>
      </p:sp>
    </p:spTree>
    <p:extLst>
      <p:ext uri="{BB962C8B-B14F-4D97-AF65-F5344CB8AC3E}">
        <p14:creationId xmlns:p14="http://schemas.microsoft.com/office/powerpoint/2010/main" val="200301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47A4F-C0EE-0F28-18B7-636C5DA0AE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DFEE0D-C863-D423-F65E-77DF4B895C0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A5B587E-CF33-9CF4-ADE6-0C425C64CDB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A167E81-1F4D-8BEA-63F5-0F44CD0DDA4F}"/>
              </a:ext>
            </a:extLst>
          </p:cNvPr>
          <p:cNvSpPr>
            <a:spLocks noGrp="1"/>
          </p:cNvSpPr>
          <p:nvPr>
            <p:ph type="dt" sz="half" idx="10"/>
          </p:nvPr>
        </p:nvSpPr>
        <p:spPr/>
        <p:txBody>
          <a:bodyPr/>
          <a:lstStyle/>
          <a:p>
            <a:fld id="{93715016-7373-C747-972F-83EDAF616DB1}" type="datetimeFigureOut">
              <a:rPr lang="en-US" smtClean="0"/>
              <a:t>10/20/2024</a:t>
            </a:fld>
            <a:endParaRPr lang="en-US"/>
          </a:p>
        </p:txBody>
      </p:sp>
      <p:sp>
        <p:nvSpPr>
          <p:cNvPr id="6" name="Footer Placeholder 5">
            <a:extLst>
              <a:ext uri="{FF2B5EF4-FFF2-40B4-BE49-F238E27FC236}">
                <a16:creationId xmlns:a16="http://schemas.microsoft.com/office/drawing/2014/main" id="{AE063A6E-43F4-487C-AF20-C25FACB1DA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85B277-3578-829D-4D97-9F16C22F0765}"/>
              </a:ext>
            </a:extLst>
          </p:cNvPr>
          <p:cNvSpPr>
            <a:spLocks noGrp="1"/>
          </p:cNvSpPr>
          <p:nvPr>
            <p:ph type="sldNum" sz="quarter" idx="12"/>
          </p:nvPr>
        </p:nvSpPr>
        <p:spPr/>
        <p:txBody>
          <a:bodyPr/>
          <a:lstStyle/>
          <a:p>
            <a:fld id="{B6A9EC73-1F41-954E-99CC-3FEBE80C68EE}" type="slidenum">
              <a:rPr lang="en-US" smtClean="0"/>
              <a:t>‹#›</a:t>
            </a:fld>
            <a:endParaRPr lang="en-US"/>
          </a:p>
        </p:txBody>
      </p:sp>
    </p:spTree>
    <p:extLst>
      <p:ext uri="{BB962C8B-B14F-4D97-AF65-F5344CB8AC3E}">
        <p14:creationId xmlns:p14="http://schemas.microsoft.com/office/powerpoint/2010/main" val="766104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40CB2-038A-3CBC-84A6-3576FC61876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059BE5E-8681-6E1B-6D7F-8D5BD6DE47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62DBD6-219D-2EB7-B376-CEF4DC4B2A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6F93A03-9A21-038E-1C1D-D84ED140D3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1528A46-2586-4B29-B1BD-B929428726F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396E4BE-0F31-5CBC-D8D6-4AF582CF14F0}"/>
              </a:ext>
            </a:extLst>
          </p:cNvPr>
          <p:cNvSpPr>
            <a:spLocks noGrp="1"/>
          </p:cNvSpPr>
          <p:nvPr>
            <p:ph type="dt" sz="half" idx="10"/>
          </p:nvPr>
        </p:nvSpPr>
        <p:spPr/>
        <p:txBody>
          <a:bodyPr/>
          <a:lstStyle/>
          <a:p>
            <a:fld id="{93715016-7373-C747-972F-83EDAF616DB1}" type="datetimeFigureOut">
              <a:rPr lang="en-US" smtClean="0"/>
              <a:t>10/20/2024</a:t>
            </a:fld>
            <a:endParaRPr lang="en-US"/>
          </a:p>
        </p:txBody>
      </p:sp>
      <p:sp>
        <p:nvSpPr>
          <p:cNvPr id="8" name="Footer Placeholder 7">
            <a:extLst>
              <a:ext uri="{FF2B5EF4-FFF2-40B4-BE49-F238E27FC236}">
                <a16:creationId xmlns:a16="http://schemas.microsoft.com/office/drawing/2014/main" id="{98CD2D56-28A3-6AF0-774B-E3C7DD3842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C4BCE82-6BF6-0350-E0C9-7EDE394A0FE4}"/>
              </a:ext>
            </a:extLst>
          </p:cNvPr>
          <p:cNvSpPr>
            <a:spLocks noGrp="1"/>
          </p:cNvSpPr>
          <p:nvPr>
            <p:ph type="sldNum" sz="quarter" idx="12"/>
          </p:nvPr>
        </p:nvSpPr>
        <p:spPr/>
        <p:txBody>
          <a:bodyPr/>
          <a:lstStyle/>
          <a:p>
            <a:fld id="{B6A9EC73-1F41-954E-99CC-3FEBE80C68EE}" type="slidenum">
              <a:rPr lang="en-US" smtClean="0"/>
              <a:t>‹#›</a:t>
            </a:fld>
            <a:endParaRPr lang="en-US"/>
          </a:p>
        </p:txBody>
      </p:sp>
    </p:spTree>
    <p:extLst>
      <p:ext uri="{BB962C8B-B14F-4D97-AF65-F5344CB8AC3E}">
        <p14:creationId xmlns:p14="http://schemas.microsoft.com/office/powerpoint/2010/main" val="1857682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A4E4A-D6BB-229E-3D13-CF1B9832FD2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E5419FD-20D4-8147-15CD-F2B075398408}"/>
              </a:ext>
            </a:extLst>
          </p:cNvPr>
          <p:cNvSpPr>
            <a:spLocks noGrp="1"/>
          </p:cNvSpPr>
          <p:nvPr>
            <p:ph type="dt" sz="half" idx="10"/>
          </p:nvPr>
        </p:nvSpPr>
        <p:spPr/>
        <p:txBody>
          <a:bodyPr/>
          <a:lstStyle/>
          <a:p>
            <a:fld id="{93715016-7373-C747-972F-83EDAF616DB1}" type="datetimeFigureOut">
              <a:rPr lang="en-US" smtClean="0"/>
              <a:t>10/20/2024</a:t>
            </a:fld>
            <a:endParaRPr lang="en-US"/>
          </a:p>
        </p:txBody>
      </p:sp>
      <p:sp>
        <p:nvSpPr>
          <p:cNvPr id="4" name="Footer Placeholder 3">
            <a:extLst>
              <a:ext uri="{FF2B5EF4-FFF2-40B4-BE49-F238E27FC236}">
                <a16:creationId xmlns:a16="http://schemas.microsoft.com/office/drawing/2014/main" id="{E72764A4-6564-0744-665F-2BD31729EBE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4602D5E-7A79-011F-9541-57DB7F003905}"/>
              </a:ext>
            </a:extLst>
          </p:cNvPr>
          <p:cNvSpPr>
            <a:spLocks noGrp="1"/>
          </p:cNvSpPr>
          <p:nvPr>
            <p:ph type="sldNum" sz="quarter" idx="12"/>
          </p:nvPr>
        </p:nvSpPr>
        <p:spPr/>
        <p:txBody>
          <a:bodyPr/>
          <a:lstStyle/>
          <a:p>
            <a:fld id="{B6A9EC73-1F41-954E-99CC-3FEBE80C68EE}" type="slidenum">
              <a:rPr lang="en-US" smtClean="0"/>
              <a:t>‹#›</a:t>
            </a:fld>
            <a:endParaRPr lang="en-US"/>
          </a:p>
        </p:txBody>
      </p:sp>
    </p:spTree>
    <p:extLst>
      <p:ext uri="{BB962C8B-B14F-4D97-AF65-F5344CB8AC3E}">
        <p14:creationId xmlns:p14="http://schemas.microsoft.com/office/powerpoint/2010/main" val="4242658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DB2697-39E7-F71E-FD2D-06339A108F5A}"/>
              </a:ext>
            </a:extLst>
          </p:cNvPr>
          <p:cNvSpPr>
            <a:spLocks noGrp="1"/>
          </p:cNvSpPr>
          <p:nvPr>
            <p:ph type="dt" sz="half" idx="10"/>
          </p:nvPr>
        </p:nvSpPr>
        <p:spPr/>
        <p:txBody>
          <a:bodyPr/>
          <a:lstStyle/>
          <a:p>
            <a:fld id="{93715016-7373-C747-972F-83EDAF616DB1}" type="datetimeFigureOut">
              <a:rPr lang="en-US" smtClean="0"/>
              <a:t>10/20/2024</a:t>
            </a:fld>
            <a:endParaRPr lang="en-US"/>
          </a:p>
        </p:txBody>
      </p:sp>
      <p:sp>
        <p:nvSpPr>
          <p:cNvPr id="3" name="Footer Placeholder 2">
            <a:extLst>
              <a:ext uri="{FF2B5EF4-FFF2-40B4-BE49-F238E27FC236}">
                <a16:creationId xmlns:a16="http://schemas.microsoft.com/office/drawing/2014/main" id="{9DA565C0-2481-22B2-9D77-B5DACEE7B53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5708B08-AD3C-05AD-DB11-DDEE1C34F079}"/>
              </a:ext>
            </a:extLst>
          </p:cNvPr>
          <p:cNvSpPr>
            <a:spLocks noGrp="1"/>
          </p:cNvSpPr>
          <p:nvPr>
            <p:ph type="sldNum" sz="quarter" idx="12"/>
          </p:nvPr>
        </p:nvSpPr>
        <p:spPr/>
        <p:txBody>
          <a:bodyPr/>
          <a:lstStyle/>
          <a:p>
            <a:fld id="{B6A9EC73-1F41-954E-99CC-3FEBE80C68EE}" type="slidenum">
              <a:rPr lang="en-US" smtClean="0"/>
              <a:t>‹#›</a:t>
            </a:fld>
            <a:endParaRPr lang="en-US"/>
          </a:p>
        </p:txBody>
      </p:sp>
    </p:spTree>
    <p:extLst>
      <p:ext uri="{BB962C8B-B14F-4D97-AF65-F5344CB8AC3E}">
        <p14:creationId xmlns:p14="http://schemas.microsoft.com/office/powerpoint/2010/main" val="4199162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FCA6F-8B6D-8FCB-C849-D2A65866D4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15304F3-F2B6-EDE0-715F-0716590F0E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AA4E4C-F9FA-172A-ABE4-8AEDE206A3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343F16-B567-DF2F-D6EB-65E1D9575A05}"/>
              </a:ext>
            </a:extLst>
          </p:cNvPr>
          <p:cNvSpPr>
            <a:spLocks noGrp="1"/>
          </p:cNvSpPr>
          <p:nvPr>
            <p:ph type="dt" sz="half" idx="10"/>
          </p:nvPr>
        </p:nvSpPr>
        <p:spPr/>
        <p:txBody>
          <a:bodyPr/>
          <a:lstStyle/>
          <a:p>
            <a:fld id="{93715016-7373-C747-972F-83EDAF616DB1}" type="datetimeFigureOut">
              <a:rPr lang="en-US" smtClean="0"/>
              <a:t>10/20/2024</a:t>
            </a:fld>
            <a:endParaRPr lang="en-US"/>
          </a:p>
        </p:txBody>
      </p:sp>
      <p:sp>
        <p:nvSpPr>
          <p:cNvPr id="6" name="Footer Placeholder 5">
            <a:extLst>
              <a:ext uri="{FF2B5EF4-FFF2-40B4-BE49-F238E27FC236}">
                <a16:creationId xmlns:a16="http://schemas.microsoft.com/office/drawing/2014/main" id="{3D80ACC6-21F3-35E5-8F3F-394A8845B9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ECDE27-EE90-7733-7210-0BEB4CC8C83D}"/>
              </a:ext>
            </a:extLst>
          </p:cNvPr>
          <p:cNvSpPr>
            <a:spLocks noGrp="1"/>
          </p:cNvSpPr>
          <p:nvPr>
            <p:ph type="sldNum" sz="quarter" idx="12"/>
          </p:nvPr>
        </p:nvSpPr>
        <p:spPr/>
        <p:txBody>
          <a:bodyPr/>
          <a:lstStyle/>
          <a:p>
            <a:fld id="{B6A9EC73-1F41-954E-99CC-3FEBE80C68EE}" type="slidenum">
              <a:rPr lang="en-US" smtClean="0"/>
              <a:t>‹#›</a:t>
            </a:fld>
            <a:endParaRPr lang="en-US"/>
          </a:p>
        </p:txBody>
      </p:sp>
    </p:spTree>
    <p:extLst>
      <p:ext uri="{BB962C8B-B14F-4D97-AF65-F5344CB8AC3E}">
        <p14:creationId xmlns:p14="http://schemas.microsoft.com/office/powerpoint/2010/main" val="637445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7ADD3-95E9-02AD-9B47-461E86075A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1FAD112-2BC6-FAB1-5073-0869195B37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78E5984-2F92-F46D-2A5B-2CB45ABB22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5E9841-DB90-5D11-DA04-576046BBBABD}"/>
              </a:ext>
            </a:extLst>
          </p:cNvPr>
          <p:cNvSpPr>
            <a:spLocks noGrp="1"/>
          </p:cNvSpPr>
          <p:nvPr>
            <p:ph type="dt" sz="half" idx="10"/>
          </p:nvPr>
        </p:nvSpPr>
        <p:spPr/>
        <p:txBody>
          <a:bodyPr/>
          <a:lstStyle/>
          <a:p>
            <a:fld id="{93715016-7373-C747-972F-83EDAF616DB1}" type="datetimeFigureOut">
              <a:rPr lang="en-US" smtClean="0"/>
              <a:t>10/20/2024</a:t>
            </a:fld>
            <a:endParaRPr lang="en-US"/>
          </a:p>
        </p:txBody>
      </p:sp>
      <p:sp>
        <p:nvSpPr>
          <p:cNvPr id="6" name="Footer Placeholder 5">
            <a:extLst>
              <a:ext uri="{FF2B5EF4-FFF2-40B4-BE49-F238E27FC236}">
                <a16:creationId xmlns:a16="http://schemas.microsoft.com/office/drawing/2014/main" id="{C530FFB7-DFE4-1ACF-BC92-8796D18AE4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2B5061-1FE0-1822-241F-B5E8A92F70F9}"/>
              </a:ext>
            </a:extLst>
          </p:cNvPr>
          <p:cNvSpPr>
            <a:spLocks noGrp="1"/>
          </p:cNvSpPr>
          <p:nvPr>
            <p:ph type="sldNum" sz="quarter" idx="12"/>
          </p:nvPr>
        </p:nvSpPr>
        <p:spPr/>
        <p:txBody>
          <a:bodyPr/>
          <a:lstStyle/>
          <a:p>
            <a:fld id="{B6A9EC73-1F41-954E-99CC-3FEBE80C68EE}" type="slidenum">
              <a:rPr lang="en-US" smtClean="0"/>
              <a:t>‹#›</a:t>
            </a:fld>
            <a:endParaRPr lang="en-US"/>
          </a:p>
        </p:txBody>
      </p:sp>
    </p:spTree>
    <p:extLst>
      <p:ext uri="{BB962C8B-B14F-4D97-AF65-F5344CB8AC3E}">
        <p14:creationId xmlns:p14="http://schemas.microsoft.com/office/powerpoint/2010/main" val="2778039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3F688F-EE3E-DBA3-3D47-E6E443485C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644337A-9820-B839-4EED-910A181182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634A34-D0CE-278D-8216-B2377E3CCA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3715016-7373-C747-972F-83EDAF616DB1}" type="datetimeFigureOut">
              <a:rPr lang="en-US" smtClean="0"/>
              <a:t>10/20/2024</a:t>
            </a:fld>
            <a:endParaRPr lang="en-US"/>
          </a:p>
        </p:txBody>
      </p:sp>
      <p:sp>
        <p:nvSpPr>
          <p:cNvPr id="5" name="Footer Placeholder 4">
            <a:extLst>
              <a:ext uri="{FF2B5EF4-FFF2-40B4-BE49-F238E27FC236}">
                <a16:creationId xmlns:a16="http://schemas.microsoft.com/office/drawing/2014/main" id="{AB71219F-1276-6962-96F3-E21562CBC6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5B2891B5-15E2-BA92-7127-8D4DDE4D38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6A9EC73-1F41-954E-99CC-3FEBE80C68EE}" type="slidenum">
              <a:rPr lang="en-US" smtClean="0"/>
              <a:t>‹#›</a:t>
            </a:fld>
            <a:endParaRPr lang="en-US"/>
          </a:p>
        </p:txBody>
      </p:sp>
    </p:spTree>
    <p:extLst>
      <p:ext uri="{BB962C8B-B14F-4D97-AF65-F5344CB8AC3E}">
        <p14:creationId xmlns:p14="http://schemas.microsoft.com/office/powerpoint/2010/main" val="38505006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88966D2C-143C-7F17-4ED7-E2C12938BA91}"/>
              </a:ext>
            </a:extLst>
          </p:cNvPr>
          <p:cNvSpPr>
            <a:spLocks noGrp="1"/>
          </p:cNvSpPr>
          <p:nvPr>
            <p:ph type="ctrTitle"/>
          </p:nvPr>
        </p:nvSpPr>
        <p:spPr>
          <a:xfrm>
            <a:off x="985520" y="735106"/>
            <a:ext cx="10922000" cy="2928470"/>
          </a:xfrm>
        </p:spPr>
        <p:txBody>
          <a:bodyPr anchor="b">
            <a:normAutofit/>
          </a:bodyPr>
          <a:lstStyle/>
          <a:p>
            <a:pPr algn="l"/>
            <a:r>
              <a:rPr lang="en-US" sz="4800" b="1" dirty="0">
                <a:solidFill>
                  <a:srgbClr val="FFFFFF"/>
                </a:solidFill>
                <a:latin typeface="Times New Roman" panose="02020603050405020304" pitchFamily="18" charset="0"/>
                <a:cs typeface="Times New Roman" panose="02020603050405020304" pitchFamily="18" charset="0"/>
              </a:rPr>
              <a:t>Sabbath, huh, yeah. What is it good for?</a:t>
            </a:r>
          </a:p>
        </p:txBody>
      </p:sp>
      <p:sp>
        <p:nvSpPr>
          <p:cNvPr id="3" name="Subtitle 2">
            <a:extLst>
              <a:ext uri="{FF2B5EF4-FFF2-40B4-BE49-F238E27FC236}">
                <a16:creationId xmlns:a16="http://schemas.microsoft.com/office/drawing/2014/main" id="{27419569-7743-9783-D612-90E21C1E0632}"/>
              </a:ext>
            </a:extLst>
          </p:cNvPr>
          <p:cNvSpPr>
            <a:spLocks noGrp="1"/>
          </p:cNvSpPr>
          <p:nvPr>
            <p:ph type="subTitle" idx="1"/>
          </p:nvPr>
        </p:nvSpPr>
        <p:spPr>
          <a:xfrm>
            <a:off x="1350682" y="4870824"/>
            <a:ext cx="10005951" cy="1458258"/>
          </a:xfrm>
        </p:spPr>
        <p:txBody>
          <a:bodyPr anchor="ctr">
            <a:normAutofit/>
          </a:bodyPr>
          <a:lstStyle/>
          <a:p>
            <a:pPr algn="l"/>
            <a:r>
              <a:rPr lang="en-US" sz="4400" b="1" dirty="0">
                <a:latin typeface="Times New Roman" panose="02020603050405020304" pitchFamily="18" charset="0"/>
                <a:cs typeface="Times New Roman" panose="02020603050405020304" pitchFamily="18" charset="0"/>
              </a:rPr>
              <a:t>Mark 1:23–28; 2:23–28; 3:1–6</a:t>
            </a:r>
          </a:p>
        </p:txBody>
      </p:sp>
    </p:spTree>
    <p:extLst>
      <p:ext uri="{BB962C8B-B14F-4D97-AF65-F5344CB8AC3E}">
        <p14:creationId xmlns:p14="http://schemas.microsoft.com/office/powerpoint/2010/main" val="41507563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CBBBCA7-C62C-2BC9-49F2-D67176CEFF68}"/>
            </a:ext>
          </a:extLst>
        </p:cNvPr>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DC602FB0-F533-BA76-89BA-F326067974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9467E762-084D-6BE0-7F79-0C66965F2E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A8BDCEF-BB3B-C3FF-0431-651CD9F5CBEE}"/>
              </a:ext>
            </a:extLst>
          </p:cNvPr>
          <p:cNvSpPr>
            <a:spLocks noGrp="1"/>
          </p:cNvSpPr>
          <p:nvPr>
            <p:ph type="title"/>
          </p:nvPr>
        </p:nvSpPr>
        <p:spPr>
          <a:xfrm>
            <a:off x="1137034" y="609597"/>
            <a:ext cx="9999052" cy="1330841"/>
          </a:xfrm>
        </p:spPr>
        <p:txBody>
          <a:bodyPr>
            <a:normAutofit/>
          </a:bodyPr>
          <a:lstStyle/>
          <a:p>
            <a:r>
              <a:rPr lang="en-US" i="1" dirty="0">
                <a:latin typeface="Times New Roman" panose="02020603050405020304" pitchFamily="18" charset="0"/>
                <a:cs typeface="Times New Roman" panose="02020603050405020304" pitchFamily="18" charset="0"/>
              </a:rPr>
              <a:t>Exception</a:t>
            </a:r>
          </a:p>
        </p:txBody>
      </p:sp>
      <p:sp>
        <p:nvSpPr>
          <p:cNvPr id="3" name="Content Placeholder 2">
            <a:extLst>
              <a:ext uri="{FF2B5EF4-FFF2-40B4-BE49-F238E27FC236}">
                <a16:creationId xmlns:a16="http://schemas.microsoft.com/office/drawing/2014/main" id="{A556D979-F001-FDA9-7D9D-3E5FB4F035CB}"/>
              </a:ext>
            </a:extLst>
          </p:cNvPr>
          <p:cNvSpPr>
            <a:spLocks noGrp="1"/>
          </p:cNvSpPr>
          <p:nvPr>
            <p:ph idx="1"/>
          </p:nvPr>
        </p:nvSpPr>
        <p:spPr>
          <a:xfrm>
            <a:off x="1137033" y="3240910"/>
            <a:ext cx="10625060" cy="648587"/>
          </a:xfrm>
        </p:spPr>
        <p:txBody>
          <a:bodyPr>
            <a:normAutofit/>
          </a:bodyPr>
          <a:lstStyle/>
          <a:p>
            <a:r>
              <a:rPr lang="en-US" dirty="0">
                <a:latin typeface="Times New Roman" panose="02020603050405020304" pitchFamily="18" charset="0"/>
                <a:cs typeface="Times New Roman" panose="02020603050405020304" pitchFamily="18" charset="0"/>
              </a:rPr>
              <a:t>Saving a human or animal life! </a:t>
            </a:r>
          </a:p>
        </p:txBody>
      </p:sp>
      <p:sp>
        <p:nvSpPr>
          <p:cNvPr id="27" name="Freeform: Shape 26">
            <a:extLst>
              <a:ext uri="{FF2B5EF4-FFF2-40B4-BE49-F238E27FC236}">
                <a16:creationId xmlns:a16="http://schemas.microsoft.com/office/drawing/2014/main" id="{3DE945A4-4A83-EC49-7125-E706DBBD3F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266796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C2FE8A5-5F32-B0E4-8D06-6704E1A772E6}"/>
              </a:ext>
            </a:extLst>
          </p:cNvPr>
          <p:cNvSpPr>
            <a:spLocks noGrp="1"/>
          </p:cNvSpPr>
          <p:nvPr>
            <p:ph type="title"/>
          </p:nvPr>
        </p:nvSpPr>
        <p:spPr>
          <a:xfrm>
            <a:off x="572493" y="238539"/>
            <a:ext cx="11018520" cy="1434415"/>
          </a:xfrm>
        </p:spPr>
        <p:txBody>
          <a:bodyPr anchor="b">
            <a:normAutofit/>
          </a:bodyPr>
          <a:lstStyle/>
          <a:p>
            <a:r>
              <a:rPr lang="en-US" sz="5400" dirty="0">
                <a:latin typeface="Times New Roman" panose="02020603050405020304" pitchFamily="18" charset="0"/>
                <a:cs typeface="Times New Roman" panose="02020603050405020304" pitchFamily="18" charset="0"/>
              </a:rPr>
              <a:t>Story #1 (1:21–28)</a:t>
            </a:r>
          </a:p>
        </p:txBody>
      </p:sp>
      <p:sp>
        <p:nvSpPr>
          <p:cNvPr id="12"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288C1CC-C3D2-6671-5985-4D07A1C4E1B6}"/>
              </a:ext>
            </a:extLst>
          </p:cNvPr>
          <p:cNvSpPr>
            <a:spLocks noGrp="1"/>
          </p:cNvSpPr>
          <p:nvPr>
            <p:ph idx="1"/>
          </p:nvPr>
        </p:nvSpPr>
        <p:spPr>
          <a:xfrm>
            <a:off x="572493" y="2071315"/>
            <a:ext cx="7006178" cy="4548145"/>
          </a:xfrm>
        </p:spPr>
        <p:txBody>
          <a:bodyPr anchor="t">
            <a:normAutofit/>
          </a:bodyPr>
          <a:lstStyle/>
          <a:p>
            <a:r>
              <a:rPr lang="en-US" sz="3200" dirty="0">
                <a:effectLst/>
                <a:latin typeface="Times New Roman" panose="02020603050405020304" pitchFamily="18" charset="0"/>
                <a:ea typeface="Aptos" panose="020B0004020202020204" pitchFamily="34" charset="0"/>
                <a:cs typeface="Arial" panose="020B0604020202020204" pitchFamily="34" charset="0"/>
              </a:rPr>
              <a:t>Capernaum = a “village of consolation” </a:t>
            </a:r>
          </a:p>
          <a:p>
            <a:r>
              <a:rPr lang="en-US" sz="3200" dirty="0">
                <a:latin typeface="Times New Roman" panose="02020603050405020304" pitchFamily="18" charset="0"/>
                <a:ea typeface="Aptos" panose="020B0004020202020204" pitchFamily="34" charset="0"/>
                <a:cs typeface="Arial" panose="020B0604020202020204" pitchFamily="34" charset="0"/>
              </a:rPr>
              <a:t>H</a:t>
            </a:r>
            <a:r>
              <a:rPr lang="en-US" sz="3200" dirty="0">
                <a:effectLst/>
                <a:latin typeface="Times New Roman" panose="02020603050405020304" pitchFamily="18" charset="0"/>
                <a:ea typeface="Aptos" panose="020B0004020202020204" pitchFamily="34" charset="0"/>
                <a:cs typeface="Arial" panose="020B0604020202020204" pitchFamily="34" charset="0"/>
              </a:rPr>
              <a:t>is teaching had authority (</a:t>
            </a:r>
            <a:r>
              <a:rPr lang="en-US" sz="3200" i="1" dirty="0" err="1">
                <a:effectLst/>
                <a:latin typeface="Times New Roman" panose="02020603050405020304" pitchFamily="18" charset="0"/>
                <a:ea typeface="Aptos" panose="020B0004020202020204" pitchFamily="34" charset="0"/>
                <a:cs typeface="Arial" panose="020B0604020202020204" pitchFamily="34" charset="0"/>
              </a:rPr>
              <a:t>exousia</a:t>
            </a:r>
            <a:r>
              <a:rPr lang="el-GR" sz="3200" dirty="0">
                <a:effectLst/>
                <a:latin typeface="Times New Roman" panose="02020603050405020304" pitchFamily="18" charset="0"/>
                <a:ea typeface="Aptos" panose="020B0004020202020204" pitchFamily="34" charset="0"/>
                <a:cs typeface="Arial" panose="020B0604020202020204" pitchFamily="34" charset="0"/>
              </a:rPr>
              <a:t>)</a:t>
            </a:r>
            <a:endParaRPr lang="en-US" sz="3200" dirty="0">
              <a:effectLst/>
              <a:latin typeface="Times New Roman" panose="02020603050405020304" pitchFamily="18" charset="0"/>
              <a:ea typeface="Aptos" panose="020B0004020202020204" pitchFamily="34" charset="0"/>
              <a:cs typeface="Arial" panose="020B0604020202020204" pitchFamily="34" charset="0"/>
            </a:endParaRPr>
          </a:p>
          <a:p>
            <a:r>
              <a:rPr lang="en-US" sz="3200" dirty="0">
                <a:latin typeface="Times New Roman" panose="02020603050405020304" pitchFamily="18" charset="0"/>
                <a:ea typeface="Aptos" panose="020B0004020202020204" pitchFamily="34" charset="0"/>
                <a:cs typeface="Arial" panose="020B0604020202020204" pitchFamily="34" charset="0"/>
              </a:rPr>
              <a:t>A</a:t>
            </a:r>
            <a:r>
              <a:rPr lang="en-US" sz="3200" dirty="0">
                <a:effectLst/>
                <a:latin typeface="Times New Roman" panose="02020603050405020304" pitchFamily="18" charset="0"/>
                <a:ea typeface="Aptos" panose="020B0004020202020204" pitchFamily="34" charset="0"/>
                <a:cs typeface="Arial" panose="020B0604020202020204" pitchFamily="34" charset="0"/>
              </a:rPr>
              <a:t> man with an unclean spirit </a:t>
            </a:r>
          </a:p>
          <a:p>
            <a:r>
              <a:rPr lang="en-US" sz="3200" dirty="0">
                <a:effectLst/>
                <a:latin typeface="Times New Roman" panose="02020603050405020304" pitchFamily="18" charset="0"/>
                <a:ea typeface="Aptos" panose="020B0004020202020204" pitchFamily="34" charset="0"/>
                <a:cs typeface="Arial" panose="020B0604020202020204" pitchFamily="34" charset="0"/>
              </a:rPr>
              <a:t>Jesus of Nazareth, the Holy One of God</a:t>
            </a:r>
          </a:p>
        </p:txBody>
      </p:sp>
      <p:pic>
        <p:nvPicPr>
          <p:cNvPr id="7" name="Picture 6" descr="A person with long hair and a beard dancing with black shadows&#10;&#10;Description automatically generated with medium confidence">
            <a:extLst>
              <a:ext uri="{FF2B5EF4-FFF2-40B4-BE49-F238E27FC236}">
                <a16:creationId xmlns:a16="http://schemas.microsoft.com/office/drawing/2014/main" id="{FA4A7410-4955-322B-C9C2-2BA3A8633A13}"/>
              </a:ext>
            </a:extLst>
          </p:cNvPr>
          <p:cNvPicPr>
            <a:picLocks noChangeAspect="1"/>
          </p:cNvPicPr>
          <p:nvPr/>
        </p:nvPicPr>
        <p:blipFill>
          <a:blip r:embed="rId2"/>
          <a:srcRect b="17325"/>
          <a:stretch/>
        </p:blipFill>
        <p:spPr>
          <a:xfrm>
            <a:off x="7654137" y="2120853"/>
            <a:ext cx="3936876" cy="4078224"/>
          </a:xfrm>
          <a:prstGeom prst="rect">
            <a:avLst/>
          </a:prstGeom>
        </p:spPr>
      </p:pic>
    </p:spTree>
    <p:extLst>
      <p:ext uri="{BB962C8B-B14F-4D97-AF65-F5344CB8AC3E}">
        <p14:creationId xmlns:p14="http://schemas.microsoft.com/office/powerpoint/2010/main" val="1772854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8D29AAC-CAA6-A80B-CEE3-393527071C9A}"/>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53C7FAE-419D-0465-25C1-E68A26D912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0FF92B-1CDD-CB9D-B2B5-38D5A4FB4C31}"/>
              </a:ext>
            </a:extLst>
          </p:cNvPr>
          <p:cNvSpPr>
            <a:spLocks noGrp="1"/>
          </p:cNvSpPr>
          <p:nvPr>
            <p:ph type="title"/>
          </p:nvPr>
        </p:nvSpPr>
        <p:spPr>
          <a:xfrm>
            <a:off x="572493" y="238539"/>
            <a:ext cx="11018520" cy="1434415"/>
          </a:xfrm>
        </p:spPr>
        <p:txBody>
          <a:bodyPr anchor="b">
            <a:normAutofit/>
          </a:bodyPr>
          <a:lstStyle/>
          <a:p>
            <a:r>
              <a:rPr lang="en-US" sz="5400" dirty="0">
                <a:latin typeface="Times New Roman" panose="02020603050405020304" pitchFamily="18" charset="0"/>
                <a:cs typeface="Times New Roman" panose="02020603050405020304" pitchFamily="18" charset="0"/>
              </a:rPr>
              <a:t>Story #2 (2:23–28)</a:t>
            </a:r>
          </a:p>
        </p:txBody>
      </p:sp>
      <p:sp>
        <p:nvSpPr>
          <p:cNvPr id="12" name="sketchy line">
            <a:extLst>
              <a:ext uri="{FF2B5EF4-FFF2-40B4-BE49-F238E27FC236}">
                <a16:creationId xmlns:a16="http://schemas.microsoft.com/office/drawing/2014/main" id="{BA5DC326-52F3-52FD-C499-D5BF87C4B8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DE50382-185F-CD62-6907-B082369B98D0}"/>
              </a:ext>
            </a:extLst>
          </p:cNvPr>
          <p:cNvSpPr>
            <a:spLocks noGrp="1"/>
          </p:cNvSpPr>
          <p:nvPr>
            <p:ph idx="1"/>
          </p:nvPr>
        </p:nvSpPr>
        <p:spPr>
          <a:xfrm>
            <a:off x="572492" y="2071315"/>
            <a:ext cx="7425095" cy="4548145"/>
          </a:xfrm>
        </p:spPr>
        <p:txBody>
          <a:bodyPr anchor="t">
            <a:normAutofit/>
          </a:bodyPr>
          <a:lstStyle/>
          <a:p>
            <a:r>
              <a:rPr lang="en-US" sz="3200" dirty="0">
                <a:latin typeface="Times New Roman" panose="02020603050405020304" pitchFamily="18" charset="0"/>
                <a:ea typeface="Aptos" panose="020B0004020202020204" pitchFamily="34" charset="0"/>
                <a:cs typeface="Arial" panose="020B0604020202020204" pitchFamily="34" charset="0"/>
              </a:rPr>
              <a:t>Walking on a road and through a grainfield (violation 1)</a:t>
            </a:r>
          </a:p>
          <a:p>
            <a:r>
              <a:rPr lang="en-US" sz="3200" dirty="0">
                <a:latin typeface="Times New Roman" panose="02020603050405020304" pitchFamily="18" charset="0"/>
                <a:ea typeface="Aptos" panose="020B0004020202020204" pitchFamily="34" charset="0"/>
                <a:cs typeface="Arial" panose="020B0604020202020204" pitchFamily="34" charset="0"/>
              </a:rPr>
              <a:t>Began to “work” and “pluck” grains (violations 2 and 3)</a:t>
            </a:r>
          </a:p>
          <a:p>
            <a:r>
              <a:rPr lang="en-US" sz="3200" dirty="0">
                <a:latin typeface="Times New Roman" panose="02020603050405020304" pitchFamily="18" charset="0"/>
                <a:ea typeface="Aptos" panose="020B0004020202020204" pitchFamily="34" charset="0"/>
                <a:cs typeface="Arial" panose="020B0604020202020204" pitchFamily="34" charset="0"/>
              </a:rPr>
              <a:t>Pharisees say, “See, what your disciples are working, which is </a:t>
            </a:r>
            <a:r>
              <a:rPr lang="en-US" sz="3200" b="1" dirty="0">
                <a:latin typeface="Times New Roman" panose="02020603050405020304" pitchFamily="18" charset="0"/>
                <a:ea typeface="Aptos" panose="020B0004020202020204" pitchFamily="34" charset="0"/>
                <a:cs typeface="Arial" panose="020B0604020202020204" pitchFamily="34" charset="0"/>
              </a:rPr>
              <a:t>unlawful</a:t>
            </a:r>
            <a:r>
              <a:rPr lang="en-US" sz="3200" dirty="0">
                <a:latin typeface="Times New Roman" panose="02020603050405020304" pitchFamily="18" charset="0"/>
                <a:ea typeface="Aptos" panose="020B0004020202020204" pitchFamily="34" charset="0"/>
                <a:cs typeface="Arial" panose="020B0604020202020204" pitchFamily="34" charset="0"/>
              </a:rPr>
              <a:t> on a sabbath” (</a:t>
            </a:r>
            <a:r>
              <a:rPr lang="en-US" sz="3200" i="1" dirty="0" err="1">
                <a:latin typeface="Times New Roman" panose="02020603050405020304" pitchFamily="18" charset="0"/>
                <a:ea typeface="Aptos" panose="020B0004020202020204" pitchFamily="34" charset="0"/>
                <a:cs typeface="Arial" panose="020B0604020202020204" pitchFamily="34" charset="0"/>
              </a:rPr>
              <a:t>ouk</a:t>
            </a:r>
            <a:r>
              <a:rPr lang="en-US" sz="3200" dirty="0">
                <a:latin typeface="Times New Roman" panose="02020603050405020304" pitchFamily="18" charset="0"/>
                <a:ea typeface="Aptos" panose="020B0004020202020204" pitchFamily="34" charset="0"/>
                <a:cs typeface="Arial" panose="020B0604020202020204" pitchFamily="34" charset="0"/>
              </a:rPr>
              <a:t> </a:t>
            </a:r>
            <a:r>
              <a:rPr lang="en-US" sz="3200" b="1" i="1" dirty="0" err="1">
                <a:latin typeface="Times New Roman" panose="02020603050405020304" pitchFamily="18" charset="0"/>
                <a:ea typeface="Aptos" panose="020B0004020202020204" pitchFamily="34" charset="0"/>
                <a:cs typeface="Arial" panose="020B0604020202020204" pitchFamily="34" charset="0"/>
              </a:rPr>
              <a:t>exestin</a:t>
            </a:r>
            <a:r>
              <a:rPr lang="en-US" sz="3200" dirty="0">
                <a:latin typeface="Times New Roman" panose="02020603050405020304" pitchFamily="18" charset="0"/>
                <a:ea typeface="Aptos" panose="020B0004020202020204" pitchFamily="34" charset="0"/>
                <a:cs typeface="Arial" panose="020B0604020202020204" pitchFamily="34" charset="0"/>
              </a:rPr>
              <a:t>)</a:t>
            </a:r>
            <a:endParaRPr lang="en-US" sz="3200" i="1" dirty="0">
              <a:latin typeface="Times New Roman" panose="02020603050405020304" pitchFamily="18" charset="0"/>
              <a:ea typeface="Aptos" panose="020B0004020202020204" pitchFamily="34" charset="0"/>
              <a:cs typeface="Arial" panose="020B0604020202020204" pitchFamily="34" charset="0"/>
            </a:endParaRPr>
          </a:p>
          <a:p>
            <a:r>
              <a:rPr lang="en-US" sz="3200" dirty="0">
                <a:latin typeface="Times New Roman" panose="02020603050405020304" pitchFamily="18" charset="0"/>
                <a:ea typeface="Aptos" panose="020B0004020202020204" pitchFamily="34" charset="0"/>
                <a:cs typeface="Arial" panose="020B0604020202020204" pitchFamily="34" charset="0"/>
              </a:rPr>
              <a:t>Jesus cites David (1 Samuel 21:1–7), how he ate </a:t>
            </a:r>
            <a:r>
              <a:rPr lang="en-US" sz="3200" b="1" dirty="0">
                <a:latin typeface="Times New Roman" panose="02020603050405020304" pitchFamily="18" charset="0"/>
                <a:ea typeface="Aptos" panose="020B0004020202020204" pitchFamily="34" charset="0"/>
                <a:cs typeface="Arial" panose="020B0604020202020204" pitchFamily="34" charset="0"/>
              </a:rPr>
              <a:t>unlawful</a:t>
            </a:r>
            <a:r>
              <a:rPr lang="en-US" sz="3200" dirty="0">
                <a:latin typeface="Times New Roman" panose="02020603050405020304" pitchFamily="18" charset="0"/>
                <a:ea typeface="Aptos" panose="020B0004020202020204" pitchFamily="34" charset="0"/>
                <a:cs typeface="Arial" panose="020B0604020202020204" pitchFamily="34" charset="0"/>
              </a:rPr>
              <a:t> to eat bread (</a:t>
            </a:r>
            <a:r>
              <a:rPr lang="en-US" sz="3200" i="1" dirty="0" err="1">
                <a:latin typeface="Times New Roman" panose="02020603050405020304" pitchFamily="18" charset="0"/>
                <a:ea typeface="Aptos" panose="020B0004020202020204" pitchFamily="34" charset="0"/>
                <a:cs typeface="Arial" panose="020B0604020202020204" pitchFamily="34" charset="0"/>
              </a:rPr>
              <a:t>ouk</a:t>
            </a:r>
            <a:r>
              <a:rPr lang="en-US" sz="3200" dirty="0">
                <a:latin typeface="Times New Roman" panose="02020603050405020304" pitchFamily="18" charset="0"/>
                <a:ea typeface="Aptos" panose="020B0004020202020204" pitchFamily="34" charset="0"/>
                <a:cs typeface="Arial" panose="020B0604020202020204" pitchFamily="34" charset="0"/>
              </a:rPr>
              <a:t> </a:t>
            </a:r>
            <a:r>
              <a:rPr lang="en-US" sz="3200" b="1" i="1" dirty="0" err="1">
                <a:latin typeface="Times New Roman" panose="02020603050405020304" pitchFamily="18" charset="0"/>
                <a:ea typeface="Aptos" panose="020B0004020202020204" pitchFamily="34" charset="0"/>
                <a:cs typeface="Arial" panose="020B0604020202020204" pitchFamily="34" charset="0"/>
              </a:rPr>
              <a:t>exestin</a:t>
            </a:r>
            <a:r>
              <a:rPr lang="en-US" sz="3200" dirty="0">
                <a:latin typeface="Times New Roman" panose="02020603050405020304" pitchFamily="18" charset="0"/>
                <a:ea typeface="Aptos" panose="020B0004020202020204" pitchFamily="34" charset="0"/>
                <a:cs typeface="Arial" panose="020B0604020202020204" pitchFamily="34" charset="0"/>
              </a:rPr>
              <a:t>)</a:t>
            </a:r>
            <a:endParaRPr lang="en-US" sz="3200" i="1" dirty="0">
              <a:latin typeface="Times New Roman" panose="02020603050405020304" pitchFamily="18" charset="0"/>
              <a:ea typeface="Aptos" panose="020B0004020202020204" pitchFamily="34" charset="0"/>
              <a:cs typeface="Arial" panose="020B0604020202020204" pitchFamily="34" charset="0"/>
            </a:endParaRPr>
          </a:p>
        </p:txBody>
      </p:sp>
      <p:pic>
        <p:nvPicPr>
          <p:cNvPr id="7" name="Picture 6" descr="A person in a white robe holding a wheat stalk&#10;&#10;Description automatically generated">
            <a:extLst>
              <a:ext uri="{FF2B5EF4-FFF2-40B4-BE49-F238E27FC236}">
                <a16:creationId xmlns:a16="http://schemas.microsoft.com/office/drawing/2014/main" id="{A7587559-70EF-C4E2-4616-DF2838925285}"/>
              </a:ext>
            </a:extLst>
          </p:cNvPr>
          <p:cNvPicPr>
            <a:picLocks noChangeAspect="1"/>
          </p:cNvPicPr>
          <p:nvPr/>
        </p:nvPicPr>
        <p:blipFill>
          <a:blip r:embed="rId2"/>
          <a:stretch>
            <a:fillRect/>
          </a:stretch>
        </p:blipFill>
        <p:spPr>
          <a:xfrm>
            <a:off x="8494279" y="2517054"/>
            <a:ext cx="2779064" cy="3656663"/>
          </a:xfrm>
          <a:prstGeom prst="rect">
            <a:avLst/>
          </a:prstGeom>
        </p:spPr>
      </p:pic>
    </p:spTree>
    <p:extLst>
      <p:ext uri="{BB962C8B-B14F-4D97-AF65-F5344CB8AC3E}">
        <p14:creationId xmlns:p14="http://schemas.microsoft.com/office/powerpoint/2010/main" val="46187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1A087C9-192F-59AB-E1FF-5EDBE8C7FD39}"/>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8977F0C-B59F-063D-414A-E4421EF6AB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DE7C06-24C8-6FD1-3E14-651B76016350}"/>
              </a:ext>
            </a:extLst>
          </p:cNvPr>
          <p:cNvSpPr>
            <a:spLocks noGrp="1"/>
          </p:cNvSpPr>
          <p:nvPr>
            <p:ph type="title"/>
          </p:nvPr>
        </p:nvSpPr>
        <p:spPr>
          <a:xfrm>
            <a:off x="572493" y="238539"/>
            <a:ext cx="11018520" cy="1434415"/>
          </a:xfrm>
        </p:spPr>
        <p:txBody>
          <a:bodyPr anchor="b">
            <a:normAutofit/>
          </a:bodyPr>
          <a:lstStyle/>
          <a:p>
            <a:r>
              <a:rPr lang="en-US" sz="5400" dirty="0">
                <a:latin typeface="Times New Roman" panose="02020603050405020304" pitchFamily="18" charset="0"/>
                <a:cs typeface="Times New Roman" panose="02020603050405020304" pitchFamily="18" charset="0"/>
              </a:rPr>
              <a:t>Story #2 (2:23–28)</a:t>
            </a:r>
          </a:p>
        </p:txBody>
      </p:sp>
      <p:sp>
        <p:nvSpPr>
          <p:cNvPr id="12" name="sketchy line">
            <a:extLst>
              <a:ext uri="{FF2B5EF4-FFF2-40B4-BE49-F238E27FC236}">
                <a16:creationId xmlns:a16="http://schemas.microsoft.com/office/drawing/2014/main" id="{523FE29A-06D4-332A-29CA-643330F7E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70550CC-D3B0-2DA3-7510-589254A32585}"/>
              </a:ext>
            </a:extLst>
          </p:cNvPr>
          <p:cNvSpPr>
            <a:spLocks noGrp="1"/>
          </p:cNvSpPr>
          <p:nvPr>
            <p:ph idx="1"/>
          </p:nvPr>
        </p:nvSpPr>
        <p:spPr>
          <a:xfrm>
            <a:off x="572492" y="2071315"/>
            <a:ext cx="7425095" cy="4548145"/>
          </a:xfrm>
        </p:spPr>
        <p:txBody>
          <a:bodyPr anchor="t">
            <a:normAutofit/>
          </a:bodyPr>
          <a:lstStyle/>
          <a:p>
            <a:r>
              <a:rPr lang="en-US" sz="3200" dirty="0">
                <a:latin typeface="Times New Roman" panose="02020603050405020304" pitchFamily="18" charset="0"/>
                <a:ea typeface="Aptos" panose="020B0004020202020204" pitchFamily="34" charset="0"/>
                <a:cs typeface="Arial" panose="020B0604020202020204" pitchFamily="34" charset="0"/>
              </a:rPr>
              <a:t>The Sabbath was made for people, not the other way around (</a:t>
            </a:r>
            <a:r>
              <a:rPr lang="en-US" sz="3200" i="1" dirty="0">
                <a:latin typeface="Times New Roman" panose="02020603050405020304" pitchFamily="18" charset="0"/>
                <a:ea typeface="Aptos" panose="020B0004020202020204" pitchFamily="34" charset="0"/>
                <a:cs typeface="Arial" panose="020B0604020202020204" pitchFamily="34" charset="0"/>
              </a:rPr>
              <a:t>Shevat</a:t>
            </a:r>
            <a:r>
              <a:rPr lang="en-US" sz="3200" dirty="0">
                <a:latin typeface="Times New Roman" panose="02020603050405020304" pitchFamily="18" charset="0"/>
                <a:ea typeface="Aptos" panose="020B0004020202020204" pitchFamily="34" charset="0"/>
                <a:cs typeface="Arial" panose="020B0604020202020204" pitchFamily="34" charset="0"/>
              </a:rPr>
              <a:t>—how to “rest”)</a:t>
            </a:r>
          </a:p>
          <a:p>
            <a:pPr marL="0" indent="0">
              <a:buNone/>
            </a:pPr>
            <a:endParaRPr lang="en-US" sz="3200" dirty="0">
              <a:latin typeface="Times New Roman" panose="02020603050405020304" pitchFamily="18" charset="0"/>
              <a:ea typeface="Aptos" panose="020B0004020202020204" pitchFamily="34" charset="0"/>
              <a:cs typeface="Arial" panose="020B0604020202020204" pitchFamily="34" charset="0"/>
            </a:endParaRPr>
          </a:p>
          <a:p>
            <a:r>
              <a:rPr lang="en-US" sz="3200" dirty="0">
                <a:latin typeface="Times New Roman" panose="02020603050405020304" pitchFamily="18" charset="0"/>
                <a:ea typeface="Aptos" panose="020B0004020202020204" pitchFamily="34" charset="0"/>
                <a:cs typeface="Arial" panose="020B0604020202020204" pitchFamily="34" charset="0"/>
              </a:rPr>
              <a:t>Matthew and Luke: “Son of man is the Lord of the Sabbath” (Mt 12:8; Lk 6:5)</a:t>
            </a:r>
          </a:p>
          <a:p>
            <a:endParaRPr lang="en-US" sz="3200" dirty="0">
              <a:latin typeface="Times New Roman" panose="02020603050405020304" pitchFamily="18" charset="0"/>
              <a:ea typeface="Aptos" panose="020B0004020202020204" pitchFamily="34" charset="0"/>
              <a:cs typeface="Arial" panose="020B0604020202020204" pitchFamily="34" charset="0"/>
            </a:endParaRPr>
          </a:p>
          <a:p>
            <a:r>
              <a:rPr lang="en-US" sz="3200" dirty="0">
                <a:latin typeface="Times New Roman" panose="02020603050405020304" pitchFamily="18" charset="0"/>
                <a:ea typeface="Aptos" panose="020B0004020202020204" pitchFamily="34" charset="0"/>
                <a:cs typeface="Arial" panose="020B0604020202020204" pitchFamily="34" charset="0"/>
              </a:rPr>
              <a:t>Mark: “The Son is Lord of people and of the Sabbath” (by adding a small word </a:t>
            </a:r>
            <a:r>
              <a:rPr lang="en-US" sz="3200" i="1" dirty="0" err="1">
                <a:latin typeface="Times New Roman" panose="02020603050405020304" pitchFamily="18" charset="0"/>
                <a:ea typeface="Aptos" panose="020B0004020202020204" pitchFamily="34" charset="0"/>
                <a:cs typeface="Arial" panose="020B0604020202020204" pitchFamily="34" charset="0"/>
              </a:rPr>
              <a:t>ke</a:t>
            </a:r>
            <a:r>
              <a:rPr lang="en-US" sz="3200" dirty="0">
                <a:latin typeface="Times New Roman" panose="02020603050405020304" pitchFamily="18" charset="0"/>
                <a:ea typeface="Aptos" panose="020B0004020202020204" pitchFamily="34" charset="0"/>
                <a:cs typeface="Arial" panose="020B0604020202020204" pitchFamily="34" charset="0"/>
              </a:rPr>
              <a:t>)</a:t>
            </a:r>
          </a:p>
        </p:txBody>
      </p:sp>
      <p:pic>
        <p:nvPicPr>
          <p:cNvPr id="4" name="Picture 3" descr="A person in a white robe holding a wheat stalk&#10;&#10;Description automatically generated">
            <a:extLst>
              <a:ext uri="{FF2B5EF4-FFF2-40B4-BE49-F238E27FC236}">
                <a16:creationId xmlns:a16="http://schemas.microsoft.com/office/drawing/2014/main" id="{F3F1579C-256D-B4C7-B576-15D6E00558D5}"/>
              </a:ext>
            </a:extLst>
          </p:cNvPr>
          <p:cNvPicPr>
            <a:picLocks noChangeAspect="1"/>
          </p:cNvPicPr>
          <p:nvPr/>
        </p:nvPicPr>
        <p:blipFill>
          <a:blip r:embed="rId2"/>
          <a:stretch>
            <a:fillRect/>
          </a:stretch>
        </p:blipFill>
        <p:spPr>
          <a:xfrm>
            <a:off x="8494279" y="2517054"/>
            <a:ext cx="2779064" cy="3656663"/>
          </a:xfrm>
          <a:prstGeom prst="rect">
            <a:avLst/>
          </a:prstGeom>
        </p:spPr>
      </p:pic>
    </p:spTree>
    <p:extLst>
      <p:ext uri="{BB962C8B-B14F-4D97-AF65-F5344CB8AC3E}">
        <p14:creationId xmlns:p14="http://schemas.microsoft.com/office/powerpoint/2010/main" val="1109017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C2DCDBD-537D-3544-3C5E-1447CF83B757}"/>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860192-F2F2-04D8-5567-9D68A06B5F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CF70446-9380-B79F-974C-7098545A693F}"/>
              </a:ext>
            </a:extLst>
          </p:cNvPr>
          <p:cNvSpPr>
            <a:spLocks noGrp="1"/>
          </p:cNvSpPr>
          <p:nvPr>
            <p:ph type="title"/>
          </p:nvPr>
        </p:nvSpPr>
        <p:spPr>
          <a:xfrm>
            <a:off x="572493" y="238539"/>
            <a:ext cx="11018520" cy="1434415"/>
          </a:xfrm>
        </p:spPr>
        <p:txBody>
          <a:bodyPr anchor="b">
            <a:normAutofit/>
          </a:bodyPr>
          <a:lstStyle/>
          <a:p>
            <a:r>
              <a:rPr lang="en-US" sz="5400" dirty="0">
                <a:latin typeface="Times New Roman" panose="02020603050405020304" pitchFamily="18" charset="0"/>
                <a:cs typeface="Times New Roman" panose="02020603050405020304" pitchFamily="18" charset="0"/>
              </a:rPr>
              <a:t>Story #3 (3:1–6)</a:t>
            </a:r>
          </a:p>
        </p:txBody>
      </p:sp>
      <p:sp>
        <p:nvSpPr>
          <p:cNvPr id="12" name="sketchy line">
            <a:extLst>
              <a:ext uri="{FF2B5EF4-FFF2-40B4-BE49-F238E27FC236}">
                <a16:creationId xmlns:a16="http://schemas.microsoft.com/office/drawing/2014/main" id="{BA8B5D6A-1820-C893-0D15-49CA91E61C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01E560B-54B3-3ADC-0822-C802C142287B}"/>
              </a:ext>
            </a:extLst>
          </p:cNvPr>
          <p:cNvSpPr>
            <a:spLocks noGrp="1"/>
          </p:cNvSpPr>
          <p:nvPr>
            <p:ph idx="1"/>
          </p:nvPr>
        </p:nvSpPr>
        <p:spPr>
          <a:xfrm>
            <a:off x="572493" y="2071315"/>
            <a:ext cx="7452391" cy="4548145"/>
          </a:xfrm>
        </p:spPr>
        <p:txBody>
          <a:bodyPr anchor="t">
            <a:normAutofit/>
          </a:bodyPr>
          <a:lstStyle/>
          <a:p>
            <a:r>
              <a:rPr lang="en-US" sz="3200" dirty="0">
                <a:effectLst/>
                <a:latin typeface="Times New Roman" panose="02020603050405020304" pitchFamily="18" charset="0"/>
                <a:ea typeface="Aptos" panose="020B0004020202020204" pitchFamily="34" charset="0"/>
                <a:cs typeface="Arial" panose="020B0604020202020204" pitchFamily="34" charset="0"/>
              </a:rPr>
              <a:t>In a synagogue</a:t>
            </a:r>
          </a:p>
          <a:p>
            <a:r>
              <a:rPr lang="en-US" sz="3200" dirty="0">
                <a:latin typeface="Times New Roman" panose="02020603050405020304" pitchFamily="18" charset="0"/>
                <a:ea typeface="Aptos" panose="020B0004020202020204" pitchFamily="34" charset="0"/>
                <a:cs typeface="Arial" panose="020B0604020202020204" pitchFamily="34" charset="0"/>
              </a:rPr>
              <a:t>A man with a shrunken or paralyzed hand</a:t>
            </a:r>
          </a:p>
          <a:p>
            <a:r>
              <a:rPr lang="en-US" sz="3200" dirty="0">
                <a:latin typeface="Times New Roman" panose="02020603050405020304" pitchFamily="18" charset="0"/>
                <a:ea typeface="Aptos" panose="020B0004020202020204" pitchFamily="34" charset="0"/>
                <a:cs typeface="Arial" panose="020B0604020202020204" pitchFamily="34" charset="0"/>
              </a:rPr>
              <a:t>Will he heal him on a Sabbath?</a:t>
            </a:r>
          </a:p>
          <a:p>
            <a:r>
              <a:rPr lang="en-US" sz="3200" dirty="0">
                <a:latin typeface="Times New Roman" panose="02020603050405020304" pitchFamily="18" charset="0"/>
                <a:ea typeface="Aptos" panose="020B0004020202020204" pitchFamily="34" charset="0"/>
                <a:cs typeface="Arial" panose="020B0604020202020204" pitchFamily="34" charset="0"/>
              </a:rPr>
              <a:t>He asked, “Is it </a:t>
            </a:r>
            <a:r>
              <a:rPr lang="en-US" sz="3200" b="1" dirty="0">
                <a:latin typeface="Times New Roman" panose="02020603050405020304" pitchFamily="18" charset="0"/>
                <a:ea typeface="Aptos" panose="020B0004020202020204" pitchFamily="34" charset="0"/>
                <a:cs typeface="Arial" panose="020B0604020202020204" pitchFamily="34" charset="0"/>
              </a:rPr>
              <a:t>lawful</a:t>
            </a:r>
            <a:r>
              <a:rPr lang="en-US" sz="3200" dirty="0">
                <a:latin typeface="Times New Roman" panose="02020603050405020304" pitchFamily="18" charset="0"/>
                <a:ea typeface="Aptos" panose="020B0004020202020204" pitchFamily="34" charset="0"/>
                <a:cs typeface="Arial" panose="020B0604020202020204" pitchFamily="34" charset="0"/>
              </a:rPr>
              <a:t> (</a:t>
            </a:r>
            <a:r>
              <a:rPr lang="en-US" sz="3200" i="1" dirty="0" err="1">
                <a:latin typeface="Times New Roman" panose="02020603050405020304" pitchFamily="18" charset="0"/>
                <a:ea typeface="Aptos" panose="020B0004020202020204" pitchFamily="34" charset="0"/>
                <a:cs typeface="Arial" panose="020B0604020202020204" pitchFamily="34" charset="0"/>
              </a:rPr>
              <a:t>exestin</a:t>
            </a:r>
            <a:r>
              <a:rPr lang="en-US" sz="3200" dirty="0">
                <a:latin typeface="Times New Roman" panose="02020603050405020304" pitchFamily="18" charset="0"/>
                <a:ea typeface="Aptos" panose="020B0004020202020204" pitchFamily="34" charset="0"/>
                <a:cs typeface="Arial" panose="020B0604020202020204" pitchFamily="34" charset="0"/>
              </a:rPr>
              <a:t>) to work good on a Sabbath or work evil on a Sabbath—to save life or kill it?”</a:t>
            </a:r>
          </a:p>
          <a:p>
            <a:r>
              <a:rPr lang="en-US" sz="3200" dirty="0">
                <a:latin typeface="Times New Roman" panose="02020603050405020304" pitchFamily="18" charset="0"/>
                <a:ea typeface="Aptos" panose="020B0004020202020204" pitchFamily="34" charset="0"/>
                <a:cs typeface="Arial" panose="020B0604020202020204" pitchFamily="34" charset="0"/>
              </a:rPr>
              <a:t>Jesus </a:t>
            </a:r>
            <a:r>
              <a:rPr lang="en-US" sz="3200" i="1" dirty="0" err="1">
                <a:latin typeface="Times New Roman" panose="02020603050405020304" pitchFamily="18" charset="0"/>
                <a:ea typeface="Aptos" panose="020B0004020202020204" pitchFamily="34" charset="0"/>
                <a:cs typeface="Arial" panose="020B0604020202020204" pitchFamily="34" charset="0"/>
              </a:rPr>
              <a:t>sillipeo</a:t>
            </a:r>
            <a:r>
              <a:rPr lang="en-US" sz="3200" dirty="0">
                <a:latin typeface="Times New Roman" panose="02020603050405020304" pitchFamily="18" charset="0"/>
                <a:ea typeface="Aptos" panose="020B0004020202020204" pitchFamily="34" charset="0"/>
                <a:cs typeface="Arial" panose="020B0604020202020204" pitchFamily="34" charset="0"/>
              </a:rPr>
              <a:t> (a synonym for </a:t>
            </a:r>
            <a:r>
              <a:rPr lang="en-US" sz="3200" i="1" dirty="0" err="1">
                <a:latin typeface="Times New Roman" panose="02020603050405020304" pitchFamily="18" charset="0"/>
                <a:ea typeface="Aptos" panose="020B0004020202020204" pitchFamily="34" charset="0"/>
                <a:cs typeface="Arial" panose="020B0604020202020204" pitchFamily="34" charset="0"/>
              </a:rPr>
              <a:t>splaknizo</a:t>
            </a:r>
            <a:r>
              <a:rPr lang="en-US" sz="3200" dirty="0">
                <a:latin typeface="Times New Roman" panose="02020603050405020304" pitchFamily="18" charset="0"/>
                <a:ea typeface="Aptos" panose="020B0004020202020204" pitchFamily="34" charset="0"/>
                <a:cs typeface="Arial" panose="020B0604020202020204" pitchFamily="34" charset="0"/>
              </a:rPr>
              <a:t>) </a:t>
            </a:r>
          </a:p>
        </p:txBody>
      </p:sp>
      <p:pic>
        <p:nvPicPr>
          <p:cNvPr id="7" name="Picture 6" descr="A close-up of a hand&#10;&#10;Description automatically generated">
            <a:extLst>
              <a:ext uri="{FF2B5EF4-FFF2-40B4-BE49-F238E27FC236}">
                <a16:creationId xmlns:a16="http://schemas.microsoft.com/office/drawing/2014/main" id="{C9C809D8-9E30-C3F8-17DD-0129B3FFDB7C}"/>
              </a:ext>
            </a:extLst>
          </p:cNvPr>
          <p:cNvPicPr>
            <a:picLocks noChangeAspect="1"/>
          </p:cNvPicPr>
          <p:nvPr/>
        </p:nvPicPr>
        <p:blipFill>
          <a:blip r:embed="rId2"/>
          <a:stretch>
            <a:fillRect/>
          </a:stretch>
        </p:blipFill>
        <p:spPr>
          <a:xfrm>
            <a:off x="9048465" y="2973869"/>
            <a:ext cx="2118523" cy="2621482"/>
          </a:xfrm>
          <a:prstGeom prst="rect">
            <a:avLst/>
          </a:prstGeom>
        </p:spPr>
      </p:pic>
    </p:spTree>
    <p:extLst>
      <p:ext uri="{BB962C8B-B14F-4D97-AF65-F5344CB8AC3E}">
        <p14:creationId xmlns:p14="http://schemas.microsoft.com/office/powerpoint/2010/main" val="913853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6FACB3C-9069-4791-BC5C-0DB7CD19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1F2038E-D777-4B76-81DD-DD13EE91B9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74A673-CCB2-D4A9-28DD-B5E320A1A34B}"/>
              </a:ext>
            </a:extLst>
          </p:cNvPr>
          <p:cNvSpPr>
            <a:spLocks noGrp="1"/>
          </p:cNvSpPr>
          <p:nvPr>
            <p:ph type="title"/>
          </p:nvPr>
        </p:nvSpPr>
        <p:spPr>
          <a:xfrm>
            <a:off x="804671" y="336407"/>
            <a:ext cx="8341673" cy="1002436"/>
          </a:xfrm>
        </p:spPr>
        <p:txBody>
          <a:bodyPr>
            <a:normAutofit/>
          </a:bodyPr>
          <a:lstStyle/>
          <a:p>
            <a:r>
              <a:rPr lang="en-US" sz="4000" dirty="0">
                <a:solidFill>
                  <a:schemeClr val="tx2"/>
                </a:solidFill>
                <a:latin typeface="Times New Roman" panose="02020603050405020304" pitchFamily="18" charset="0"/>
                <a:cs typeface="Times New Roman" panose="02020603050405020304" pitchFamily="18" charset="0"/>
              </a:rPr>
              <a:t>What are the lessons?</a:t>
            </a:r>
          </a:p>
        </p:txBody>
      </p:sp>
      <p:sp>
        <p:nvSpPr>
          <p:cNvPr id="3" name="Content Placeholder 2">
            <a:extLst>
              <a:ext uri="{FF2B5EF4-FFF2-40B4-BE49-F238E27FC236}">
                <a16:creationId xmlns:a16="http://schemas.microsoft.com/office/drawing/2014/main" id="{B7FD6B72-1E1D-D9B0-0185-C8EFEE80F98B}"/>
              </a:ext>
            </a:extLst>
          </p:cNvPr>
          <p:cNvSpPr>
            <a:spLocks noGrp="1"/>
          </p:cNvSpPr>
          <p:nvPr>
            <p:ph idx="1"/>
          </p:nvPr>
        </p:nvSpPr>
        <p:spPr>
          <a:xfrm>
            <a:off x="804671" y="1979877"/>
            <a:ext cx="7614377" cy="3872828"/>
          </a:xfrm>
        </p:spPr>
        <p:txBody>
          <a:bodyPr anchor="t">
            <a:noAutofit/>
          </a:bodyPr>
          <a:lstStyle/>
          <a:p>
            <a:r>
              <a:rPr lang="en-US" dirty="0">
                <a:solidFill>
                  <a:schemeClr val="tx2"/>
                </a:solidFill>
                <a:latin typeface="Times New Roman" panose="02020603050405020304" pitchFamily="18" charset="0"/>
                <a:cs typeface="Times New Roman" panose="02020603050405020304" pitchFamily="18" charset="0"/>
              </a:rPr>
              <a:t>Jesus has the authority to cleanse people (emotionally, socially, or spiritually).</a:t>
            </a:r>
          </a:p>
          <a:p>
            <a:endParaRPr lang="en-US"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endParaRPr>
          </a:p>
          <a:p>
            <a:r>
              <a:rPr lang="en-US" dirty="0">
                <a:solidFill>
                  <a:schemeClr val="tx2"/>
                </a:solidFill>
                <a:effectLst/>
                <a:latin typeface="Times New Roman" panose="02020603050405020304" pitchFamily="18" charset="0"/>
                <a:ea typeface="Aptos" panose="020B0004020202020204" pitchFamily="34" charset="0"/>
                <a:cs typeface="Arial" panose="020B0604020202020204" pitchFamily="34" charset="0"/>
              </a:rPr>
              <a:t>God’s laws were meant for our benefit, not for us to slavishly use them to harm us or others.</a:t>
            </a:r>
          </a:p>
          <a:p>
            <a:endParaRPr lang="en-US" dirty="0">
              <a:solidFill>
                <a:schemeClr val="tx2"/>
              </a:solidFill>
              <a:latin typeface="Times New Roman" panose="02020603050405020304" pitchFamily="18" charset="0"/>
              <a:ea typeface="Aptos" panose="020B0004020202020204" pitchFamily="34" charset="0"/>
              <a:cs typeface="Arial" panose="020B0604020202020204" pitchFamily="34" charset="0"/>
            </a:endParaRPr>
          </a:p>
          <a:p>
            <a:r>
              <a:rPr lang="en-US" dirty="0">
                <a:solidFill>
                  <a:schemeClr val="tx2"/>
                </a:solidFill>
                <a:effectLst/>
                <a:latin typeface="Times New Roman" panose="02020603050405020304" pitchFamily="18" charset="0"/>
                <a:ea typeface="Aptos" panose="020B0004020202020204" pitchFamily="34" charset="0"/>
                <a:cs typeface="Arial" panose="020B0604020202020204" pitchFamily="34" charset="0"/>
              </a:rPr>
              <a:t>It’s always acceptable to do good and </a:t>
            </a:r>
            <a:r>
              <a:rPr lang="en-US" dirty="0">
                <a:solidFill>
                  <a:schemeClr val="tx2"/>
                </a:solidFill>
                <a:latin typeface="Times New Roman" panose="02020603050405020304" pitchFamily="18" charset="0"/>
                <a:ea typeface="Aptos" panose="020B0004020202020204" pitchFamily="34" charset="0"/>
                <a:cs typeface="Arial" panose="020B0604020202020204" pitchFamily="34" charset="0"/>
              </a:rPr>
              <a:t>save lives, </a:t>
            </a:r>
            <a:r>
              <a:rPr lang="en-US" dirty="0">
                <a:solidFill>
                  <a:schemeClr val="tx2"/>
                </a:solidFill>
                <a:effectLst/>
                <a:latin typeface="Times New Roman" panose="02020603050405020304" pitchFamily="18" charset="0"/>
                <a:ea typeface="Aptos" panose="020B0004020202020204" pitchFamily="34" charset="0"/>
                <a:cs typeface="Arial" panose="020B0604020202020204" pitchFamily="34" charset="0"/>
              </a:rPr>
              <a:t>not do bad and </a:t>
            </a:r>
            <a:r>
              <a:rPr lang="en-US" dirty="0">
                <a:solidFill>
                  <a:schemeClr val="tx2"/>
                </a:solidFill>
                <a:latin typeface="Times New Roman" panose="02020603050405020304" pitchFamily="18" charset="0"/>
                <a:ea typeface="Aptos" panose="020B0004020202020204" pitchFamily="34" charset="0"/>
                <a:cs typeface="Arial" panose="020B0604020202020204" pitchFamily="34" charset="0"/>
              </a:rPr>
              <a:t>hurt or kill others.</a:t>
            </a:r>
            <a:endParaRPr lang="en-US" dirty="0">
              <a:solidFill>
                <a:schemeClr val="tx2"/>
              </a:solidFill>
              <a:effectLst/>
              <a:latin typeface="Times New Roman" panose="02020603050405020304" pitchFamily="18" charset="0"/>
              <a:ea typeface="Aptos" panose="020B0004020202020204" pitchFamily="34" charset="0"/>
              <a:cs typeface="Arial" panose="020B0604020202020204" pitchFamily="34" charset="0"/>
            </a:endParaRPr>
          </a:p>
        </p:txBody>
      </p:sp>
      <p:grpSp>
        <p:nvGrpSpPr>
          <p:cNvPr id="14" name="Group 13">
            <a:extLst>
              <a:ext uri="{FF2B5EF4-FFF2-40B4-BE49-F238E27FC236}">
                <a16:creationId xmlns:a16="http://schemas.microsoft.com/office/drawing/2014/main" id="{DD354807-230F-4402-B1B9-F733A8F1F1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18240" y="-16714"/>
            <a:ext cx="6373761" cy="6874714"/>
            <a:chOff x="5818240" y="-1"/>
            <a:chExt cx="6373761" cy="6874714"/>
          </a:xfrm>
        </p:grpSpPr>
        <p:sp>
          <p:nvSpPr>
            <p:cNvPr id="15" name="Freeform: Shape 14">
              <a:extLst>
                <a:ext uri="{FF2B5EF4-FFF2-40B4-BE49-F238E27FC236}">
                  <a16:creationId xmlns:a16="http://schemas.microsoft.com/office/drawing/2014/main" id="{BF5A6F4A-CE87-4D5C-9382-8167967CE8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18240" y="-1"/>
              <a:ext cx="6373761" cy="6874714"/>
            </a:xfrm>
            <a:custGeom>
              <a:avLst/>
              <a:gdLst>
                <a:gd name="connsiteX0" fmla="*/ 6373761 w 6373761"/>
                <a:gd name="connsiteY0" fmla="*/ 5771297 h 6874714"/>
                <a:gd name="connsiteX1" fmla="*/ 6373761 w 6373761"/>
                <a:gd name="connsiteY1" fmla="*/ 6247960 h 6874714"/>
                <a:gd name="connsiteX2" fmla="*/ 6235932 w 6373761"/>
                <a:gd name="connsiteY2" fmla="*/ 6361930 h 6874714"/>
                <a:gd name="connsiteX3" fmla="*/ 5960375 w 6373761"/>
                <a:gd name="connsiteY3" fmla="*/ 6587489 h 6874714"/>
                <a:gd name="connsiteX4" fmla="*/ 5822907 w 6373761"/>
                <a:gd name="connsiteY4" fmla="*/ 6701871 h 6874714"/>
                <a:gd name="connsiteX5" fmla="*/ 5681115 w 6373761"/>
                <a:gd name="connsiteY5" fmla="*/ 6816896 h 6874714"/>
                <a:gd name="connsiteX6" fmla="*/ 5604096 w 6373761"/>
                <a:gd name="connsiteY6" fmla="*/ 6874714 h 6874714"/>
                <a:gd name="connsiteX7" fmla="*/ 4878485 w 6373761"/>
                <a:gd name="connsiteY7" fmla="*/ 6874714 h 6874714"/>
                <a:gd name="connsiteX8" fmla="*/ 5006014 w 6373761"/>
                <a:gd name="connsiteY8" fmla="*/ 6800200 h 6874714"/>
                <a:gd name="connsiteX9" fmla="*/ 5149855 w 6373761"/>
                <a:gd name="connsiteY9" fmla="*/ 6707667 h 6874714"/>
                <a:gd name="connsiteX10" fmla="*/ 5431866 w 6373761"/>
                <a:gd name="connsiteY10" fmla="*/ 6506210 h 6874714"/>
                <a:gd name="connsiteX11" fmla="*/ 5571036 w 6373761"/>
                <a:gd name="connsiteY11" fmla="*/ 6399557 h 6874714"/>
                <a:gd name="connsiteX12" fmla="*/ 5711649 w 6373761"/>
                <a:gd name="connsiteY12" fmla="*/ 6288912 h 6874714"/>
                <a:gd name="connsiteX13" fmla="*/ 6276589 w 6373761"/>
                <a:gd name="connsiteY13" fmla="*/ 5852379 h 6874714"/>
                <a:gd name="connsiteX14" fmla="*/ 3975975 w 6373761"/>
                <a:gd name="connsiteY14" fmla="*/ 263 h 6874714"/>
                <a:gd name="connsiteX15" fmla="*/ 4350473 w 6373761"/>
                <a:gd name="connsiteY15" fmla="*/ 24963 h 6874714"/>
                <a:gd name="connsiteX16" fmla="*/ 5077909 w 6373761"/>
                <a:gd name="connsiteY16" fmla="*/ 189450 h 6874714"/>
                <a:gd name="connsiteX17" fmla="*/ 5746507 w 6373761"/>
                <a:gd name="connsiteY17" fmla="*/ 505804 h 6874714"/>
                <a:gd name="connsiteX18" fmla="*/ 6322456 w 6373761"/>
                <a:gd name="connsiteY18" fmla="*/ 956633 h 6874714"/>
                <a:gd name="connsiteX19" fmla="*/ 6373761 w 6373761"/>
                <a:gd name="connsiteY19" fmla="*/ 1011863 h 6874714"/>
                <a:gd name="connsiteX20" fmla="*/ 6373761 w 6373761"/>
                <a:gd name="connsiteY20" fmla="*/ 1185075 h 6874714"/>
                <a:gd name="connsiteX21" fmla="*/ 6359489 w 6373761"/>
                <a:gd name="connsiteY21" fmla="*/ 1169497 h 6874714"/>
                <a:gd name="connsiteX22" fmla="*/ 6233869 w 6373761"/>
                <a:gd name="connsiteY22" fmla="*/ 1047442 h 6874714"/>
                <a:gd name="connsiteX23" fmla="*/ 5961423 w 6373761"/>
                <a:gd name="connsiteY23" fmla="*/ 827953 h 6874714"/>
                <a:gd name="connsiteX24" fmla="*/ 5663555 w 6373761"/>
                <a:gd name="connsiteY24" fmla="*/ 645304 h 6874714"/>
                <a:gd name="connsiteX25" fmla="*/ 5013827 w 6373761"/>
                <a:gd name="connsiteY25" fmla="*/ 397863 h 6874714"/>
                <a:gd name="connsiteX26" fmla="*/ 4327409 w 6373761"/>
                <a:gd name="connsiteY26" fmla="*/ 302545 h 6874714"/>
                <a:gd name="connsiteX27" fmla="*/ 3639939 w 6373761"/>
                <a:gd name="connsiteY27" fmla="*/ 338868 h 6874714"/>
                <a:gd name="connsiteX28" fmla="*/ 3302495 w 6373761"/>
                <a:gd name="connsiteY28" fmla="*/ 403659 h 6874714"/>
                <a:gd name="connsiteX29" fmla="*/ 2971604 w 6373761"/>
                <a:gd name="connsiteY29" fmla="*/ 496273 h 6874714"/>
                <a:gd name="connsiteX30" fmla="*/ 2648706 w 6373761"/>
                <a:gd name="connsiteY30" fmla="*/ 614389 h 6874714"/>
                <a:gd name="connsiteX31" fmla="*/ 2335374 w 6373761"/>
                <a:gd name="connsiteY31" fmla="*/ 757109 h 6874714"/>
                <a:gd name="connsiteX32" fmla="*/ 1741342 w 6373761"/>
                <a:gd name="connsiteY32" fmla="*/ 1107725 h 6874714"/>
                <a:gd name="connsiteX33" fmla="*/ 1600861 w 6373761"/>
                <a:gd name="connsiteY33" fmla="*/ 1208710 h 6874714"/>
                <a:gd name="connsiteX34" fmla="*/ 1531799 w 6373761"/>
                <a:gd name="connsiteY34" fmla="*/ 1260879 h 6874714"/>
                <a:gd name="connsiteX35" fmla="*/ 1463655 w 6373761"/>
                <a:gd name="connsiteY35" fmla="*/ 1314333 h 6874714"/>
                <a:gd name="connsiteX36" fmla="*/ 1200777 w 6373761"/>
                <a:gd name="connsiteY36" fmla="*/ 1541166 h 6874714"/>
                <a:gd name="connsiteX37" fmla="*/ 731501 w 6373761"/>
                <a:gd name="connsiteY37" fmla="*/ 2055754 h 6874714"/>
                <a:gd name="connsiteX38" fmla="*/ 531393 w 6373761"/>
                <a:gd name="connsiteY38" fmla="*/ 2342739 h 6874714"/>
                <a:gd name="connsiteX39" fmla="*/ 361033 w 6373761"/>
                <a:gd name="connsiteY39" fmla="*/ 2649046 h 6874714"/>
                <a:gd name="connsiteX40" fmla="*/ 323292 w 6373761"/>
                <a:gd name="connsiteY40" fmla="*/ 2728263 h 6874714"/>
                <a:gd name="connsiteX41" fmla="*/ 304945 w 6373761"/>
                <a:gd name="connsiteY41" fmla="*/ 2768193 h 6874714"/>
                <a:gd name="connsiteX42" fmla="*/ 287516 w 6373761"/>
                <a:gd name="connsiteY42" fmla="*/ 2808510 h 6874714"/>
                <a:gd name="connsiteX43" fmla="*/ 254230 w 6373761"/>
                <a:gd name="connsiteY43" fmla="*/ 2889788 h 6874714"/>
                <a:gd name="connsiteX44" fmla="*/ 223042 w 6373761"/>
                <a:gd name="connsiteY44" fmla="*/ 2971968 h 6874714"/>
                <a:gd name="connsiteX45" fmla="*/ 121611 w 6373761"/>
                <a:gd name="connsiteY45" fmla="*/ 3308544 h 6874714"/>
                <a:gd name="connsiteX46" fmla="*/ 39314 w 6373761"/>
                <a:gd name="connsiteY46" fmla="*/ 4005912 h 6874714"/>
                <a:gd name="connsiteX47" fmla="*/ 73910 w 6373761"/>
                <a:gd name="connsiteY47" fmla="*/ 4354081 h 6874714"/>
                <a:gd name="connsiteX48" fmla="*/ 179534 w 6373761"/>
                <a:gd name="connsiteY48" fmla="*/ 4687050 h 6874714"/>
                <a:gd name="connsiteX49" fmla="*/ 215964 w 6373761"/>
                <a:gd name="connsiteY49" fmla="*/ 4766654 h 6874714"/>
                <a:gd name="connsiteX50" fmla="*/ 256457 w 6373761"/>
                <a:gd name="connsiteY50" fmla="*/ 4844455 h 6874714"/>
                <a:gd name="connsiteX51" fmla="*/ 346225 w 6373761"/>
                <a:gd name="connsiteY51" fmla="*/ 4995290 h 6874714"/>
                <a:gd name="connsiteX52" fmla="*/ 445296 w 6373761"/>
                <a:gd name="connsiteY52" fmla="*/ 5140971 h 6874714"/>
                <a:gd name="connsiteX53" fmla="*/ 551443 w 6373761"/>
                <a:gd name="connsiteY53" fmla="*/ 5282531 h 6874714"/>
                <a:gd name="connsiteX54" fmla="*/ 772387 w 6373761"/>
                <a:gd name="connsiteY54" fmla="*/ 5562561 h 6874714"/>
                <a:gd name="connsiteX55" fmla="*/ 882858 w 6373761"/>
                <a:gd name="connsiteY55" fmla="*/ 5704507 h 6874714"/>
                <a:gd name="connsiteX56" fmla="*/ 990316 w 6373761"/>
                <a:gd name="connsiteY56" fmla="*/ 5848258 h 6874714"/>
                <a:gd name="connsiteX57" fmla="*/ 1097774 w 6373761"/>
                <a:gd name="connsiteY57" fmla="*/ 5987114 h 6874714"/>
                <a:gd name="connsiteX58" fmla="*/ 1210080 w 6373761"/>
                <a:gd name="connsiteY58" fmla="*/ 6121203 h 6874714"/>
                <a:gd name="connsiteX59" fmla="*/ 1448192 w 6373761"/>
                <a:gd name="connsiteY59" fmla="*/ 6374054 h 6874714"/>
                <a:gd name="connsiteX60" fmla="*/ 1982991 w 6373761"/>
                <a:gd name="connsiteY60" fmla="*/ 6796158 h 6874714"/>
                <a:gd name="connsiteX61" fmla="*/ 2118475 w 6373761"/>
                <a:gd name="connsiteY61" fmla="*/ 6874714 h 6874714"/>
                <a:gd name="connsiteX62" fmla="*/ 1569874 w 6373761"/>
                <a:gd name="connsiteY62" fmla="*/ 6874714 h 6874714"/>
                <a:gd name="connsiteX63" fmla="*/ 1507802 w 6373761"/>
                <a:gd name="connsiteY63" fmla="*/ 6817815 h 6874714"/>
                <a:gd name="connsiteX64" fmla="*/ 1256865 w 6373761"/>
                <a:gd name="connsiteY64" fmla="*/ 6543437 h 6874714"/>
                <a:gd name="connsiteX65" fmla="*/ 1038410 w 6373761"/>
                <a:gd name="connsiteY65" fmla="*/ 6248722 h 6874714"/>
                <a:gd name="connsiteX66" fmla="*/ 845380 w 6373761"/>
                <a:gd name="connsiteY66" fmla="*/ 5941386 h 6874714"/>
                <a:gd name="connsiteX67" fmla="*/ 755351 w 6373761"/>
                <a:gd name="connsiteY67" fmla="*/ 5788877 h 6874714"/>
                <a:gd name="connsiteX68" fmla="*/ 661784 w 6373761"/>
                <a:gd name="connsiteY68" fmla="*/ 5638944 h 6874714"/>
                <a:gd name="connsiteX69" fmla="*/ 466525 w 6373761"/>
                <a:gd name="connsiteY69" fmla="*/ 5340366 h 6874714"/>
                <a:gd name="connsiteX70" fmla="*/ 370992 w 6373761"/>
                <a:gd name="connsiteY70" fmla="*/ 5188502 h 6874714"/>
                <a:gd name="connsiteX71" fmla="*/ 280046 w 6373761"/>
                <a:gd name="connsiteY71" fmla="*/ 5033287 h 6874714"/>
                <a:gd name="connsiteX72" fmla="*/ 126853 w 6373761"/>
                <a:gd name="connsiteY72" fmla="*/ 4707660 h 6874714"/>
                <a:gd name="connsiteX73" fmla="*/ 30272 w 6373761"/>
                <a:gd name="connsiteY73" fmla="*/ 4362068 h 6874714"/>
                <a:gd name="connsiteX74" fmla="*/ 0 w 6373761"/>
                <a:gd name="connsiteY74" fmla="*/ 4005912 h 6874714"/>
                <a:gd name="connsiteX75" fmla="*/ 270480 w 6373761"/>
                <a:gd name="connsiteY75" fmla="*/ 2610532 h 6874714"/>
                <a:gd name="connsiteX76" fmla="*/ 415942 w 6373761"/>
                <a:gd name="connsiteY76" fmla="*/ 2280526 h 6874714"/>
                <a:gd name="connsiteX77" fmla="*/ 590102 w 6373761"/>
                <a:gd name="connsiteY77" fmla="*/ 1962626 h 6874714"/>
                <a:gd name="connsiteX78" fmla="*/ 1020719 w 6373761"/>
                <a:gd name="connsiteY78" fmla="*/ 1373070 h 6874714"/>
                <a:gd name="connsiteX79" fmla="*/ 1275080 w 6373761"/>
                <a:gd name="connsiteY79" fmla="*/ 1107081 h 6874714"/>
                <a:gd name="connsiteX80" fmla="*/ 1342437 w 6373761"/>
                <a:gd name="connsiteY80" fmla="*/ 1043965 h 6874714"/>
                <a:gd name="connsiteX81" fmla="*/ 1411106 w 6373761"/>
                <a:gd name="connsiteY81" fmla="*/ 982138 h 6874714"/>
                <a:gd name="connsiteX82" fmla="*/ 1553029 w 6373761"/>
                <a:gd name="connsiteY82" fmla="*/ 863376 h 6874714"/>
                <a:gd name="connsiteX83" fmla="*/ 2173401 w 6373761"/>
                <a:gd name="connsiteY83" fmla="*/ 454409 h 6874714"/>
                <a:gd name="connsiteX84" fmla="*/ 3599708 w 6373761"/>
                <a:gd name="connsiteY84" fmla="*/ 16332 h 6874714"/>
                <a:gd name="connsiteX85" fmla="*/ 3975975 w 6373761"/>
                <a:gd name="connsiteY85" fmla="*/ 263 h 6874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6373761" h="6874714">
                  <a:moveTo>
                    <a:pt x="6373761" y="5771297"/>
                  </a:moveTo>
                  <a:lnTo>
                    <a:pt x="6373761" y="6247960"/>
                  </a:lnTo>
                  <a:lnTo>
                    <a:pt x="6235932" y="6361930"/>
                  </a:lnTo>
                  <a:cubicBezTo>
                    <a:pt x="6143250" y="6437460"/>
                    <a:pt x="6051059" y="6512200"/>
                    <a:pt x="5960375" y="6587489"/>
                  </a:cubicBezTo>
                  <a:lnTo>
                    <a:pt x="5822907" y="6701871"/>
                  </a:lnTo>
                  <a:cubicBezTo>
                    <a:pt x="5776123" y="6740385"/>
                    <a:pt x="5729079" y="6778899"/>
                    <a:pt x="5681115" y="6816896"/>
                  </a:cubicBezTo>
                  <a:lnTo>
                    <a:pt x="5604096" y="6874714"/>
                  </a:lnTo>
                  <a:lnTo>
                    <a:pt x="4878485" y="6874714"/>
                  </a:lnTo>
                  <a:lnTo>
                    <a:pt x="5006014" y="6800200"/>
                  </a:lnTo>
                  <a:cubicBezTo>
                    <a:pt x="5054354" y="6770429"/>
                    <a:pt x="5102285" y="6739483"/>
                    <a:pt x="5149855" y="6707667"/>
                  </a:cubicBezTo>
                  <a:cubicBezTo>
                    <a:pt x="5244993" y="6643906"/>
                    <a:pt x="5338561" y="6576025"/>
                    <a:pt x="5431866" y="6506210"/>
                  </a:cubicBezTo>
                  <a:cubicBezTo>
                    <a:pt x="5478386" y="6471304"/>
                    <a:pt x="5524777" y="6435495"/>
                    <a:pt x="5571036" y="6399557"/>
                  </a:cubicBezTo>
                  <a:lnTo>
                    <a:pt x="5711649" y="6288912"/>
                  </a:lnTo>
                  <a:cubicBezTo>
                    <a:pt x="5902059" y="6140395"/>
                    <a:pt x="6093257" y="5998320"/>
                    <a:pt x="6276589" y="5852379"/>
                  </a:cubicBezTo>
                  <a:close/>
                  <a:moveTo>
                    <a:pt x="3975975" y="263"/>
                  </a:moveTo>
                  <a:cubicBezTo>
                    <a:pt x="4101550" y="1809"/>
                    <a:pt x="4226830" y="10149"/>
                    <a:pt x="4350473" y="24963"/>
                  </a:cubicBezTo>
                  <a:cubicBezTo>
                    <a:pt x="4598149" y="54846"/>
                    <a:pt x="4842943" y="108687"/>
                    <a:pt x="5077909" y="189450"/>
                  </a:cubicBezTo>
                  <a:cubicBezTo>
                    <a:pt x="5312876" y="269955"/>
                    <a:pt x="5537357" y="376867"/>
                    <a:pt x="5746507" y="505804"/>
                  </a:cubicBezTo>
                  <a:cubicBezTo>
                    <a:pt x="5955527" y="634999"/>
                    <a:pt x="6148688" y="786864"/>
                    <a:pt x="6322456" y="956633"/>
                  </a:cubicBezTo>
                  <a:lnTo>
                    <a:pt x="6373761" y="1011863"/>
                  </a:lnTo>
                  <a:lnTo>
                    <a:pt x="6373761" y="1185075"/>
                  </a:lnTo>
                  <a:lnTo>
                    <a:pt x="6359489" y="1169497"/>
                  </a:lnTo>
                  <a:cubicBezTo>
                    <a:pt x="6318811" y="1127602"/>
                    <a:pt x="6276917" y="1086890"/>
                    <a:pt x="6233869" y="1047442"/>
                  </a:cubicBezTo>
                  <a:cubicBezTo>
                    <a:pt x="6147509" y="968870"/>
                    <a:pt x="6056431" y="895448"/>
                    <a:pt x="5961423" y="827953"/>
                  </a:cubicBezTo>
                  <a:cubicBezTo>
                    <a:pt x="5865891" y="761102"/>
                    <a:pt x="5766688" y="699403"/>
                    <a:pt x="5663555" y="645304"/>
                  </a:cubicBezTo>
                  <a:cubicBezTo>
                    <a:pt x="5457943" y="535816"/>
                    <a:pt x="5238703" y="453894"/>
                    <a:pt x="5013827" y="397863"/>
                  </a:cubicBezTo>
                  <a:cubicBezTo>
                    <a:pt x="4788953" y="341703"/>
                    <a:pt x="4558442" y="310917"/>
                    <a:pt x="4327409" y="302545"/>
                  </a:cubicBezTo>
                  <a:cubicBezTo>
                    <a:pt x="4096111" y="293012"/>
                    <a:pt x="3867174" y="305893"/>
                    <a:pt x="3639939" y="338868"/>
                  </a:cubicBezTo>
                  <a:cubicBezTo>
                    <a:pt x="3526585" y="355999"/>
                    <a:pt x="3413885" y="377254"/>
                    <a:pt x="3302495" y="403659"/>
                  </a:cubicBezTo>
                  <a:cubicBezTo>
                    <a:pt x="3191107" y="430451"/>
                    <a:pt x="3080634" y="460978"/>
                    <a:pt x="2971604" y="496273"/>
                  </a:cubicBezTo>
                  <a:cubicBezTo>
                    <a:pt x="2862573" y="531437"/>
                    <a:pt x="2754854" y="570852"/>
                    <a:pt x="2648706" y="614389"/>
                  </a:cubicBezTo>
                  <a:cubicBezTo>
                    <a:pt x="2542690" y="658056"/>
                    <a:pt x="2438114" y="705714"/>
                    <a:pt x="2335374" y="757109"/>
                  </a:cubicBezTo>
                  <a:cubicBezTo>
                    <a:pt x="2129894" y="859769"/>
                    <a:pt x="1931228" y="976855"/>
                    <a:pt x="1741342" y="1107725"/>
                  </a:cubicBezTo>
                  <a:cubicBezTo>
                    <a:pt x="1694035" y="1140571"/>
                    <a:pt x="1646858" y="1173933"/>
                    <a:pt x="1600861" y="1208710"/>
                  </a:cubicBezTo>
                  <a:cubicBezTo>
                    <a:pt x="1577535" y="1225713"/>
                    <a:pt x="1554732" y="1243361"/>
                    <a:pt x="1531799" y="1260879"/>
                  </a:cubicBezTo>
                  <a:cubicBezTo>
                    <a:pt x="1508735" y="1278267"/>
                    <a:pt x="1486064" y="1296171"/>
                    <a:pt x="1463655" y="1314333"/>
                  </a:cubicBezTo>
                  <a:cubicBezTo>
                    <a:pt x="1373627" y="1386853"/>
                    <a:pt x="1285564" y="1462077"/>
                    <a:pt x="1200777" y="1541166"/>
                  </a:cubicBezTo>
                  <a:cubicBezTo>
                    <a:pt x="1030810" y="1698827"/>
                    <a:pt x="873161" y="1870785"/>
                    <a:pt x="731501" y="2055754"/>
                  </a:cubicBezTo>
                  <a:cubicBezTo>
                    <a:pt x="660734" y="2148239"/>
                    <a:pt x="593771" y="2243944"/>
                    <a:pt x="531393" y="2342739"/>
                  </a:cubicBezTo>
                  <a:cubicBezTo>
                    <a:pt x="470063" y="2442050"/>
                    <a:pt x="412140" y="2543810"/>
                    <a:pt x="361033" y="2649046"/>
                  </a:cubicBezTo>
                  <a:cubicBezTo>
                    <a:pt x="347798" y="2675194"/>
                    <a:pt x="335479" y="2701728"/>
                    <a:pt x="323292" y="2728263"/>
                  </a:cubicBezTo>
                  <a:lnTo>
                    <a:pt x="304945" y="2768193"/>
                  </a:lnTo>
                  <a:lnTo>
                    <a:pt x="287516" y="2808510"/>
                  </a:lnTo>
                  <a:cubicBezTo>
                    <a:pt x="276115" y="2835432"/>
                    <a:pt x="264583" y="2862352"/>
                    <a:pt x="254230" y="2889788"/>
                  </a:cubicBezTo>
                  <a:cubicBezTo>
                    <a:pt x="243877" y="2917224"/>
                    <a:pt x="232477" y="2944274"/>
                    <a:pt x="223042" y="2971968"/>
                  </a:cubicBezTo>
                  <a:cubicBezTo>
                    <a:pt x="182679" y="3081970"/>
                    <a:pt x="148475" y="3194291"/>
                    <a:pt x="121611" y="3308544"/>
                  </a:cubicBezTo>
                  <a:cubicBezTo>
                    <a:pt x="67096" y="3536534"/>
                    <a:pt x="39183" y="3771224"/>
                    <a:pt x="39314" y="4005912"/>
                  </a:cubicBezTo>
                  <a:cubicBezTo>
                    <a:pt x="39969" y="4122871"/>
                    <a:pt x="51109" y="4239571"/>
                    <a:pt x="73910" y="4354081"/>
                  </a:cubicBezTo>
                  <a:cubicBezTo>
                    <a:pt x="97892" y="4468334"/>
                    <a:pt x="132619" y="4580140"/>
                    <a:pt x="179534" y="4687050"/>
                  </a:cubicBezTo>
                  <a:cubicBezTo>
                    <a:pt x="190673" y="4713972"/>
                    <a:pt x="203647" y="4740249"/>
                    <a:pt x="215964" y="4766654"/>
                  </a:cubicBezTo>
                  <a:cubicBezTo>
                    <a:pt x="229332" y="4792674"/>
                    <a:pt x="242043" y="4818950"/>
                    <a:pt x="256457" y="4844455"/>
                  </a:cubicBezTo>
                  <a:cubicBezTo>
                    <a:pt x="283978" y="4895978"/>
                    <a:pt x="314642" y="4945956"/>
                    <a:pt x="346225" y="4995290"/>
                  </a:cubicBezTo>
                  <a:cubicBezTo>
                    <a:pt x="377676" y="5044752"/>
                    <a:pt x="411355" y="5092926"/>
                    <a:pt x="445296" y="5140971"/>
                  </a:cubicBezTo>
                  <a:cubicBezTo>
                    <a:pt x="479760" y="5188630"/>
                    <a:pt x="515537" y="5235645"/>
                    <a:pt x="551443" y="5282531"/>
                  </a:cubicBezTo>
                  <a:cubicBezTo>
                    <a:pt x="623387" y="5376434"/>
                    <a:pt x="698608" y="5468402"/>
                    <a:pt x="772387" y="5562561"/>
                  </a:cubicBezTo>
                  <a:cubicBezTo>
                    <a:pt x="809472" y="5609448"/>
                    <a:pt x="846428" y="5656719"/>
                    <a:pt x="882858" y="5704507"/>
                  </a:cubicBezTo>
                  <a:cubicBezTo>
                    <a:pt x="919159" y="5751909"/>
                    <a:pt x="955196" y="5802273"/>
                    <a:pt x="990316" y="5848258"/>
                  </a:cubicBezTo>
                  <a:cubicBezTo>
                    <a:pt x="1025175" y="5895402"/>
                    <a:pt x="1061736" y="5941129"/>
                    <a:pt x="1097774" y="5987114"/>
                  </a:cubicBezTo>
                  <a:cubicBezTo>
                    <a:pt x="1134860" y="6032326"/>
                    <a:pt x="1171684" y="6077536"/>
                    <a:pt x="1210080" y="6121203"/>
                  </a:cubicBezTo>
                  <a:cubicBezTo>
                    <a:pt x="1286350" y="6209051"/>
                    <a:pt x="1365632" y="6293677"/>
                    <a:pt x="1448192" y="6374054"/>
                  </a:cubicBezTo>
                  <a:cubicBezTo>
                    <a:pt x="1613572" y="6534420"/>
                    <a:pt x="1792057" y="6677526"/>
                    <a:pt x="1982991" y="6796158"/>
                  </a:cubicBezTo>
                  <a:lnTo>
                    <a:pt x="2118475" y="6874714"/>
                  </a:lnTo>
                  <a:lnTo>
                    <a:pt x="1569874" y="6874714"/>
                  </a:lnTo>
                  <a:lnTo>
                    <a:pt x="1507802" y="6817815"/>
                  </a:lnTo>
                  <a:cubicBezTo>
                    <a:pt x="1418412" y="6730595"/>
                    <a:pt x="1334903" y="6638562"/>
                    <a:pt x="1256865" y="6543437"/>
                  </a:cubicBezTo>
                  <a:cubicBezTo>
                    <a:pt x="1179155" y="6447861"/>
                    <a:pt x="1106817" y="6349194"/>
                    <a:pt x="1038410" y="6248722"/>
                  </a:cubicBezTo>
                  <a:cubicBezTo>
                    <a:pt x="969873" y="6148253"/>
                    <a:pt x="905922" y="6045592"/>
                    <a:pt x="845380" y="5941386"/>
                  </a:cubicBezTo>
                  <a:cubicBezTo>
                    <a:pt x="814453" y="5888704"/>
                    <a:pt x="786147" y="5839370"/>
                    <a:pt x="755351" y="5788877"/>
                  </a:cubicBezTo>
                  <a:cubicBezTo>
                    <a:pt x="724817" y="5738771"/>
                    <a:pt x="693760" y="5688665"/>
                    <a:pt x="661784" y="5638944"/>
                  </a:cubicBezTo>
                  <a:lnTo>
                    <a:pt x="466525" y="5340366"/>
                  </a:lnTo>
                  <a:cubicBezTo>
                    <a:pt x="434156" y="5290131"/>
                    <a:pt x="402181" y="5239639"/>
                    <a:pt x="370992" y="5188502"/>
                  </a:cubicBezTo>
                  <a:cubicBezTo>
                    <a:pt x="339803" y="5137364"/>
                    <a:pt x="308876" y="5086099"/>
                    <a:pt x="280046" y="5033287"/>
                  </a:cubicBezTo>
                  <a:cubicBezTo>
                    <a:pt x="222255" y="4928179"/>
                    <a:pt x="169181" y="4819982"/>
                    <a:pt x="126853" y="4707660"/>
                  </a:cubicBezTo>
                  <a:cubicBezTo>
                    <a:pt x="83739" y="4595725"/>
                    <a:pt x="51764" y="4479670"/>
                    <a:pt x="30272" y="4362068"/>
                  </a:cubicBezTo>
                  <a:cubicBezTo>
                    <a:pt x="9698" y="4244466"/>
                    <a:pt x="0" y="4125060"/>
                    <a:pt x="0" y="4005912"/>
                  </a:cubicBezTo>
                  <a:cubicBezTo>
                    <a:pt x="1704" y="3530867"/>
                    <a:pt x="95140" y="3057110"/>
                    <a:pt x="270480" y="2610532"/>
                  </a:cubicBezTo>
                  <a:cubicBezTo>
                    <a:pt x="314511" y="2498984"/>
                    <a:pt x="362212" y="2388466"/>
                    <a:pt x="415942" y="2280526"/>
                  </a:cubicBezTo>
                  <a:cubicBezTo>
                    <a:pt x="468884" y="2172197"/>
                    <a:pt x="527199" y="2066188"/>
                    <a:pt x="590102" y="1962626"/>
                  </a:cubicBezTo>
                  <a:cubicBezTo>
                    <a:pt x="716037" y="1755631"/>
                    <a:pt x="859794" y="1557653"/>
                    <a:pt x="1020719" y="1373070"/>
                  </a:cubicBezTo>
                  <a:cubicBezTo>
                    <a:pt x="1101575" y="1281101"/>
                    <a:pt x="1185969" y="1191838"/>
                    <a:pt x="1275080" y="1107081"/>
                  </a:cubicBezTo>
                  <a:cubicBezTo>
                    <a:pt x="1297227" y="1085699"/>
                    <a:pt x="1319504" y="1064575"/>
                    <a:pt x="1342437" y="1043965"/>
                  </a:cubicBezTo>
                  <a:cubicBezTo>
                    <a:pt x="1365240" y="1023226"/>
                    <a:pt x="1387648" y="1002102"/>
                    <a:pt x="1411106" y="982138"/>
                  </a:cubicBezTo>
                  <a:cubicBezTo>
                    <a:pt x="1457497" y="941563"/>
                    <a:pt x="1505065" y="902276"/>
                    <a:pt x="1553029" y="863376"/>
                  </a:cubicBezTo>
                  <a:cubicBezTo>
                    <a:pt x="1745798" y="708806"/>
                    <a:pt x="1954030" y="571882"/>
                    <a:pt x="2173401" y="454409"/>
                  </a:cubicBezTo>
                  <a:cubicBezTo>
                    <a:pt x="2612013" y="219334"/>
                    <a:pt x="3099505" y="65666"/>
                    <a:pt x="3599708" y="16332"/>
                  </a:cubicBezTo>
                  <a:cubicBezTo>
                    <a:pt x="3724530" y="3966"/>
                    <a:pt x="3850400" y="-1283"/>
                    <a:pt x="3975975" y="26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61023DD2-2E6F-4419-B404-80F08460B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65276" y="313387"/>
              <a:ext cx="6326724" cy="6561326"/>
            </a:xfrm>
            <a:custGeom>
              <a:avLst/>
              <a:gdLst>
                <a:gd name="connsiteX0" fmla="*/ 6326724 w 6326724"/>
                <a:gd name="connsiteY0" fmla="*/ 5020808 h 6561326"/>
                <a:gd name="connsiteX1" fmla="*/ 6326724 w 6326724"/>
                <a:gd name="connsiteY1" fmla="*/ 5698632 h 6561326"/>
                <a:gd name="connsiteX2" fmla="*/ 6067438 w 6326724"/>
                <a:gd name="connsiteY2" fmla="*/ 5902509 h 6561326"/>
                <a:gd name="connsiteX3" fmla="*/ 5799974 w 6326724"/>
                <a:gd name="connsiteY3" fmla="*/ 6102017 h 6561326"/>
                <a:gd name="connsiteX4" fmla="*/ 5665258 w 6326724"/>
                <a:gd name="connsiteY4" fmla="*/ 6202100 h 6561326"/>
                <a:gd name="connsiteX5" fmla="*/ 5526873 w 6326724"/>
                <a:gd name="connsiteY5" fmla="*/ 6302828 h 6561326"/>
                <a:gd name="connsiteX6" fmla="*/ 5385080 w 6326724"/>
                <a:gd name="connsiteY6" fmla="*/ 6402268 h 6561326"/>
                <a:gd name="connsiteX7" fmla="*/ 5238833 w 6326724"/>
                <a:gd name="connsiteY7" fmla="*/ 6498875 h 6561326"/>
                <a:gd name="connsiteX8" fmla="*/ 5138040 w 6326724"/>
                <a:gd name="connsiteY8" fmla="*/ 6561326 h 6561326"/>
                <a:gd name="connsiteX9" fmla="*/ 3946072 w 6326724"/>
                <a:gd name="connsiteY9" fmla="*/ 6561326 h 6561326"/>
                <a:gd name="connsiteX10" fmla="*/ 3976009 w 6326724"/>
                <a:gd name="connsiteY10" fmla="*/ 6555242 h 6561326"/>
                <a:gd name="connsiteX11" fmla="*/ 4404855 w 6326724"/>
                <a:gd name="connsiteY11" fmla="*/ 6399048 h 6561326"/>
                <a:gd name="connsiteX12" fmla="*/ 4938868 w 6326724"/>
                <a:gd name="connsiteY12" fmla="*/ 6072132 h 6561326"/>
                <a:gd name="connsiteX13" fmla="*/ 5068342 w 6326724"/>
                <a:gd name="connsiteY13" fmla="*/ 5976042 h 6561326"/>
                <a:gd name="connsiteX14" fmla="*/ 5197816 w 6326724"/>
                <a:gd name="connsiteY14" fmla="*/ 5876730 h 6561326"/>
                <a:gd name="connsiteX15" fmla="*/ 5460039 w 6326724"/>
                <a:gd name="connsiteY15" fmla="*/ 5670637 h 6561326"/>
                <a:gd name="connsiteX16" fmla="*/ 5999033 w 6326724"/>
                <a:gd name="connsiteY16" fmla="*/ 5271718 h 6561326"/>
                <a:gd name="connsiteX17" fmla="*/ 6258766 w 6326724"/>
                <a:gd name="connsiteY17" fmla="*/ 5077603 h 6561326"/>
                <a:gd name="connsiteX18" fmla="*/ 4139342 w 6326724"/>
                <a:gd name="connsiteY18" fmla="*/ 440 h 6561326"/>
                <a:gd name="connsiteX19" fmla="*/ 4315744 w 6326724"/>
                <a:gd name="connsiteY19" fmla="*/ 6808 h 6561326"/>
                <a:gd name="connsiteX20" fmla="*/ 5015400 w 6326724"/>
                <a:gd name="connsiteY20" fmla="*/ 113591 h 6561326"/>
                <a:gd name="connsiteX21" fmla="*/ 5681114 w 6326724"/>
                <a:gd name="connsiteY21" fmla="*/ 361418 h 6561326"/>
                <a:gd name="connsiteX22" fmla="*/ 6270952 w 6326724"/>
                <a:gd name="connsiteY22" fmla="*/ 755441 h 6561326"/>
                <a:gd name="connsiteX23" fmla="*/ 6326724 w 6326724"/>
                <a:gd name="connsiteY23" fmla="*/ 807432 h 6561326"/>
                <a:gd name="connsiteX24" fmla="*/ 6326724 w 6326724"/>
                <a:gd name="connsiteY24" fmla="*/ 1231565 h 6561326"/>
                <a:gd name="connsiteX25" fmla="*/ 6302093 w 6326724"/>
                <a:gd name="connsiteY25" fmla="*/ 1203002 h 6561326"/>
                <a:gd name="connsiteX26" fmla="*/ 6066914 w 6326724"/>
                <a:gd name="connsiteY26" fmla="*/ 989616 h 6561326"/>
                <a:gd name="connsiteX27" fmla="*/ 5533688 w 6326724"/>
                <a:gd name="connsiteY27" fmla="*/ 647242 h 6561326"/>
                <a:gd name="connsiteX28" fmla="*/ 4933626 w 6326724"/>
                <a:gd name="connsiteY28" fmla="*/ 432262 h 6561326"/>
                <a:gd name="connsiteX29" fmla="*/ 4296873 w 6326724"/>
                <a:gd name="connsiteY29" fmla="*/ 343126 h 6561326"/>
                <a:gd name="connsiteX30" fmla="*/ 3651602 w 6326724"/>
                <a:gd name="connsiteY30" fmla="*/ 365797 h 6561326"/>
                <a:gd name="connsiteX31" fmla="*/ 3018256 w 6326724"/>
                <a:gd name="connsiteY31" fmla="*/ 496666 h 6561326"/>
                <a:gd name="connsiteX32" fmla="*/ 2412429 w 6326724"/>
                <a:gd name="connsiteY32" fmla="*/ 724399 h 6561326"/>
                <a:gd name="connsiteX33" fmla="*/ 1329857 w 6326724"/>
                <a:gd name="connsiteY33" fmla="*/ 1424086 h 6561326"/>
                <a:gd name="connsiteX34" fmla="*/ 887314 w 6326724"/>
                <a:gd name="connsiteY34" fmla="*/ 1891015 h 6561326"/>
                <a:gd name="connsiteX35" fmla="*/ 537420 w 6326724"/>
                <a:gd name="connsiteY35" fmla="*/ 2427245 h 6561326"/>
                <a:gd name="connsiteX36" fmla="*/ 299965 w 6326724"/>
                <a:gd name="connsiteY36" fmla="*/ 3020021 h 6561326"/>
                <a:gd name="connsiteX37" fmla="*/ 213606 w 6326724"/>
                <a:gd name="connsiteY37" fmla="*/ 3651953 h 6561326"/>
                <a:gd name="connsiteX38" fmla="*/ 250036 w 6326724"/>
                <a:gd name="connsiteY38" fmla="*/ 3961352 h 6561326"/>
                <a:gd name="connsiteX39" fmla="*/ 357625 w 6326724"/>
                <a:gd name="connsiteY39" fmla="*/ 4250783 h 6561326"/>
                <a:gd name="connsiteX40" fmla="*/ 432715 w 6326724"/>
                <a:gd name="connsiteY40" fmla="*/ 4387063 h 6561326"/>
                <a:gd name="connsiteX41" fmla="*/ 518943 w 6326724"/>
                <a:gd name="connsiteY41" fmla="*/ 4518962 h 6561326"/>
                <a:gd name="connsiteX42" fmla="*/ 718133 w 6326724"/>
                <a:gd name="connsiteY42" fmla="*/ 4773874 h 6561326"/>
                <a:gd name="connsiteX43" fmla="*/ 933704 w 6326724"/>
                <a:gd name="connsiteY43" fmla="*/ 5030717 h 6561326"/>
                <a:gd name="connsiteX44" fmla="*/ 1040900 w 6326724"/>
                <a:gd name="connsiteY44" fmla="*/ 5164806 h 6561326"/>
                <a:gd name="connsiteX45" fmla="*/ 1092401 w 6326724"/>
                <a:gd name="connsiteY45" fmla="*/ 5230628 h 6561326"/>
                <a:gd name="connsiteX46" fmla="*/ 1142854 w 6326724"/>
                <a:gd name="connsiteY46" fmla="*/ 5293615 h 6561326"/>
                <a:gd name="connsiteX47" fmla="*/ 1576354 w 6326724"/>
                <a:gd name="connsiteY47" fmla="*/ 5759128 h 6561326"/>
                <a:gd name="connsiteX48" fmla="*/ 1806865 w 6326724"/>
                <a:gd name="connsiteY48" fmla="*/ 5968571 h 6561326"/>
                <a:gd name="connsiteX49" fmla="*/ 2048253 w 6326724"/>
                <a:gd name="connsiteY49" fmla="*/ 6161654 h 6561326"/>
                <a:gd name="connsiteX50" fmla="*/ 2587506 w 6326724"/>
                <a:gd name="connsiteY50" fmla="*/ 6467059 h 6561326"/>
                <a:gd name="connsiteX51" fmla="*/ 2889176 w 6326724"/>
                <a:gd name="connsiteY51" fmla="*/ 6553360 h 6561326"/>
                <a:gd name="connsiteX52" fmla="*/ 2929698 w 6326724"/>
                <a:gd name="connsiteY52" fmla="*/ 6561326 h 6561326"/>
                <a:gd name="connsiteX53" fmla="*/ 1816374 w 6326724"/>
                <a:gd name="connsiteY53" fmla="*/ 6561326 h 6561326"/>
                <a:gd name="connsiteX54" fmla="*/ 1787601 w 6326724"/>
                <a:gd name="connsiteY54" fmla="*/ 6545761 h 6561326"/>
                <a:gd name="connsiteX55" fmla="*/ 1225544 w 6326724"/>
                <a:gd name="connsiteY55" fmla="*/ 6094158 h 6561326"/>
                <a:gd name="connsiteX56" fmla="*/ 997654 w 6326724"/>
                <a:gd name="connsiteY56" fmla="*/ 5822374 h 6561326"/>
                <a:gd name="connsiteX57" fmla="*/ 798596 w 6326724"/>
                <a:gd name="connsiteY57" fmla="*/ 5534615 h 6561326"/>
                <a:gd name="connsiteX58" fmla="*/ 752075 w 6326724"/>
                <a:gd name="connsiteY58" fmla="*/ 5461324 h 6561326"/>
                <a:gd name="connsiteX59" fmla="*/ 707650 w 6326724"/>
                <a:gd name="connsiteY59" fmla="*/ 5390221 h 6561326"/>
                <a:gd name="connsiteX60" fmla="*/ 619980 w 6326724"/>
                <a:gd name="connsiteY60" fmla="*/ 5252396 h 6561326"/>
                <a:gd name="connsiteX61" fmla="*/ 438349 w 6326724"/>
                <a:gd name="connsiteY61" fmla="*/ 4970822 h 6561326"/>
                <a:gd name="connsiteX62" fmla="*/ 261044 w 6326724"/>
                <a:gd name="connsiteY62" fmla="*/ 4673145 h 6561326"/>
                <a:gd name="connsiteX63" fmla="*/ 181107 w 6326724"/>
                <a:gd name="connsiteY63" fmla="*/ 4515356 h 6561326"/>
                <a:gd name="connsiteX64" fmla="*/ 113224 w 6326724"/>
                <a:gd name="connsiteY64" fmla="*/ 4350223 h 6561326"/>
                <a:gd name="connsiteX65" fmla="*/ 61199 w 6326724"/>
                <a:gd name="connsiteY65" fmla="*/ 4178908 h 6561326"/>
                <a:gd name="connsiteX66" fmla="*/ 41804 w 6326724"/>
                <a:gd name="connsiteY66" fmla="*/ 4091577 h 6561326"/>
                <a:gd name="connsiteX67" fmla="*/ 33287 w 6326724"/>
                <a:gd name="connsiteY67" fmla="*/ 4047781 h 6561326"/>
                <a:gd name="connsiteX68" fmla="*/ 26209 w 6326724"/>
                <a:gd name="connsiteY68" fmla="*/ 4003858 h 6561326"/>
                <a:gd name="connsiteX69" fmla="*/ 0 w 6326724"/>
                <a:gd name="connsiteY69" fmla="*/ 3651953 h 6561326"/>
                <a:gd name="connsiteX70" fmla="*/ 72731 w 6326724"/>
                <a:gd name="connsiteY70" fmla="*/ 2966307 h 6561326"/>
                <a:gd name="connsiteX71" fmla="*/ 291316 w 6326724"/>
                <a:gd name="connsiteY71" fmla="*/ 2309385 h 6561326"/>
                <a:gd name="connsiteX72" fmla="*/ 1110878 w 6326724"/>
                <a:gd name="connsiteY72" fmla="*/ 1193776 h 6561326"/>
                <a:gd name="connsiteX73" fmla="*/ 1654327 w 6326724"/>
                <a:gd name="connsiteY73" fmla="*/ 756730 h 6561326"/>
                <a:gd name="connsiteX74" fmla="*/ 2261727 w 6326724"/>
                <a:gd name="connsiteY74" fmla="*/ 409720 h 6561326"/>
                <a:gd name="connsiteX75" fmla="*/ 3610060 w 6326724"/>
                <a:gd name="connsiteY75" fmla="*/ 27032 h 6561326"/>
                <a:gd name="connsiteX76" fmla="*/ 4139342 w 6326724"/>
                <a:gd name="connsiteY76" fmla="*/ 440 h 6561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6326724" h="6561326">
                  <a:moveTo>
                    <a:pt x="6326724" y="5020808"/>
                  </a:moveTo>
                  <a:lnTo>
                    <a:pt x="6326724" y="5698632"/>
                  </a:lnTo>
                  <a:lnTo>
                    <a:pt x="6067438" y="5902509"/>
                  </a:lnTo>
                  <a:cubicBezTo>
                    <a:pt x="5977868" y="5970407"/>
                    <a:pt x="5888364" y="6036453"/>
                    <a:pt x="5799974" y="6102017"/>
                  </a:cubicBezTo>
                  <a:lnTo>
                    <a:pt x="5665258" y="6202100"/>
                  </a:lnTo>
                  <a:cubicBezTo>
                    <a:pt x="5619654" y="6235719"/>
                    <a:pt x="5573656" y="6269596"/>
                    <a:pt x="5526873" y="6302828"/>
                  </a:cubicBezTo>
                  <a:cubicBezTo>
                    <a:pt x="5480220" y="6336189"/>
                    <a:pt x="5433044" y="6369423"/>
                    <a:pt x="5385080" y="6402268"/>
                  </a:cubicBezTo>
                  <a:cubicBezTo>
                    <a:pt x="5336988" y="6434857"/>
                    <a:pt x="5288500" y="6467187"/>
                    <a:pt x="5238833" y="6498875"/>
                  </a:cubicBezTo>
                  <a:lnTo>
                    <a:pt x="5138040" y="6561326"/>
                  </a:lnTo>
                  <a:lnTo>
                    <a:pt x="3946072" y="6561326"/>
                  </a:lnTo>
                  <a:lnTo>
                    <a:pt x="3976009" y="6555242"/>
                  </a:lnTo>
                  <a:cubicBezTo>
                    <a:pt x="4123712" y="6519227"/>
                    <a:pt x="4266863" y="6466383"/>
                    <a:pt x="4404855" y="6399048"/>
                  </a:cubicBezTo>
                  <a:cubicBezTo>
                    <a:pt x="4589500" y="6310299"/>
                    <a:pt x="4765232" y="6196690"/>
                    <a:pt x="4938868" y="6072132"/>
                  </a:cubicBezTo>
                  <a:cubicBezTo>
                    <a:pt x="4982245" y="6041089"/>
                    <a:pt x="5025359" y="6008630"/>
                    <a:pt x="5068342" y="5976042"/>
                  </a:cubicBezTo>
                  <a:cubicBezTo>
                    <a:pt x="5111588" y="5943453"/>
                    <a:pt x="5154702" y="5910349"/>
                    <a:pt x="5197816" y="5876730"/>
                  </a:cubicBezTo>
                  <a:lnTo>
                    <a:pt x="5460039" y="5670637"/>
                  </a:lnTo>
                  <a:cubicBezTo>
                    <a:pt x="5639966" y="5530365"/>
                    <a:pt x="5821596" y="5399753"/>
                    <a:pt x="5999033" y="5271718"/>
                  </a:cubicBezTo>
                  <a:cubicBezTo>
                    <a:pt x="6087686" y="5207700"/>
                    <a:pt x="6174667" y="5143360"/>
                    <a:pt x="6258766" y="5077603"/>
                  </a:cubicBezTo>
                  <a:close/>
                  <a:moveTo>
                    <a:pt x="4139342" y="440"/>
                  </a:moveTo>
                  <a:cubicBezTo>
                    <a:pt x="4198237" y="1301"/>
                    <a:pt x="4257068" y="3427"/>
                    <a:pt x="4315744" y="6808"/>
                  </a:cubicBezTo>
                  <a:cubicBezTo>
                    <a:pt x="4550841" y="20849"/>
                    <a:pt x="4785806" y="55240"/>
                    <a:pt x="5015400" y="113591"/>
                  </a:cubicBezTo>
                  <a:cubicBezTo>
                    <a:pt x="5244992" y="171812"/>
                    <a:pt x="5469212" y="254249"/>
                    <a:pt x="5681114" y="361418"/>
                  </a:cubicBezTo>
                  <a:cubicBezTo>
                    <a:pt x="5892754" y="468586"/>
                    <a:pt x="6093124" y="599584"/>
                    <a:pt x="6270952" y="755441"/>
                  </a:cubicBezTo>
                  <a:lnTo>
                    <a:pt x="6326724" y="807432"/>
                  </a:lnTo>
                  <a:lnTo>
                    <a:pt x="6326724" y="1231565"/>
                  </a:lnTo>
                  <a:lnTo>
                    <a:pt x="6302093" y="1203002"/>
                  </a:lnTo>
                  <a:cubicBezTo>
                    <a:pt x="6227937" y="1127247"/>
                    <a:pt x="6149211" y="1056081"/>
                    <a:pt x="6066914" y="989616"/>
                  </a:cubicBezTo>
                  <a:cubicBezTo>
                    <a:pt x="5902714" y="856299"/>
                    <a:pt x="5724360" y="740371"/>
                    <a:pt x="5533688" y="647242"/>
                  </a:cubicBezTo>
                  <a:cubicBezTo>
                    <a:pt x="5343146" y="553857"/>
                    <a:pt x="5141466" y="482239"/>
                    <a:pt x="4933626" y="432262"/>
                  </a:cubicBezTo>
                  <a:cubicBezTo>
                    <a:pt x="4725788" y="382156"/>
                    <a:pt x="4512182" y="353303"/>
                    <a:pt x="4296873" y="343126"/>
                  </a:cubicBezTo>
                  <a:cubicBezTo>
                    <a:pt x="4081172" y="332435"/>
                    <a:pt x="3865732" y="339520"/>
                    <a:pt x="3651602" y="365797"/>
                  </a:cubicBezTo>
                  <a:cubicBezTo>
                    <a:pt x="3437604" y="392202"/>
                    <a:pt x="3225572" y="436384"/>
                    <a:pt x="3018256" y="496666"/>
                  </a:cubicBezTo>
                  <a:cubicBezTo>
                    <a:pt x="2810809" y="556691"/>
                    <a:pt x="2608474" y="634362"/>
                    <a:pt x="2412429" y="724399"/>
                  </a:cubicBezTo>
                  <a:cubicBezTo>
                    <a:pt x="2019160" y="902541"/>
                    <a:pt x="1651969" y="1138775"/>
                    <a:pt x="1329857" y="1424086"/>
                  </a:cubicBezTo>
                  <a:cubicBezTo>
                    <a:pt x="1169326" y="1567192"/>
                    <a:pt x="1020588" y="1723307"/>
                    <a:pt x="887314" y="1891015"/>
                  </a:cubicBezTo>
                  <a:cubicBezTo>
                    <a:pt x="753778" y="2058466"/>
                    <a:pt x="635967" y="2238026"/>
                    <a:pt x="537420" y="2427245"/>
                  </a:cubicBezTo>
                  <a:cubicBezTo>
                    <a:pt x="438874" y="2616335"/>
                    <a:pt x="356839" y="2814313"/>
                    <a:pt x="299965" y="3020021"/>
                  </a:cubicBezTo>
                  <a:cubicBezTo>
                    <a:pt x="242961" y="3225212"/>
                    <a:pt x="213474" y="3438518"/>
                    <a:pt x="213606" y="3651953"/>
                  </a:cubicBezTo>
                  <a:cubicBezTo>
                    <a:pt x="214785" y="3756804"/>
                    <a:pt x="225269" y="3860881"/>
                    <a:pt x="250036" y="3961352"/>
                  </a:cubicBezTo>
                  <a:cubicBezTo>
                    <a:pt x="274412" y="4061950"/>
                    <a:pt x="312284" y="4158171"/>
                    <a:pt x="357625" y="4250783"/>
                  </a:cubicBezTo>
                  <a:cubicBezTo>
                    <a:pt x="380558" y="4297025"/>
                    <a:pt x="405982" y="4342366"/>
                    <a:pt x="432715" y="4387063"/>
                  </a:cubicBezTo>
                  <a:cubicBezTo>
                    <a:pt x="459841" y="4431630"/>
                    <a:pt x="488803" y="4475554"/>
                    <a:pt x="518943" y="4518962"/>
                  </a:cubicBezTo>
                  <a:cubicBezTo>
                    <a:pt x="580011" y="4605521"/>
                    <a:pt x="647893" y="4689504"/>
                    <a:pt x="718133" y="4773874"/>
                  </a:cubicBezTo>
                  <a:cubicBezTo>
                    <a:pt x="788374" y="4858372"/>
                    <a:pt x="861760" y="4942871"/>
                    <a:pt x="933704" y="5030717"/>
                  </a:cubicBezTo>
                  <a:cubicBezTo>
                    <a:pt x="969742" y="5074512"/>
                    <a:pt x="1005387" y="5119337"/>
                    <a:pt x="1040900" y="5164806"/>
                  </a:cubicBezTo>
                  <a:lnTo>
                    <a:pt x="1092401" y="5230628"/>
                  </a:lnTo>
                  <a:cubicBezTo>
                    <a:pt x="1109306" y="5251624"/>
                    <a:pt x="1125425" y="5273135"/>
                    <a:pt x="1142854" y="5293615"/>
                  </a:cubicBezTo>
                  <a:cubicBezTo>
                    <a:pt x="1278880" y="5460293"/>
                    <a:pt x="1426438" y="5613704"/>
                    <a:pt x="1576354" y="5759128"/>
                  </a:cubicBezTo>
                  <a:cubicBezTo>
                    <a:pt x="1651706" y="5831519"/>
                    <a:pt x="1728368" y="5901461"/>
                    <a:pt x="1806865" y="5968571"/>
                  </a:cubicBezTo>
                  <a:cubicBezTo>
                    <a:pt x="1885362" y="6035680"/>
                    <a:pt x="1965299" y="6100599"/>
                    <a:pt x="2048253" y="6161654"/>
                  </a:cubicBezTo>
                  <a:cubicBezTo>
                    <a:pt x="2213502" y="6284022"/>
                    <a:pt x="2391724" y="6393380"/>
                    <a:pt x="2587506" y="6467059"/>
                  </a:cubicBezTo>
                  <a:cubicBezTo>
                    <a:pt x="2685137" y="6503898"/>
                    <a:pt x="2786304" y="6532106"/>
                    <a:pt x="2889176" y="6553360"/>
                  </a:cubicBezTo>
                  <a:lnTo>
                    <a:pt x="2929698" y="6561326"/>
                  </a:lnTo>
                  <a:lnTo>
                    <a:pt x="1816374" y="6561326"/>
                  </a:lnTo>
                  <a:lnTo>
                    <a:pt x="1787601" y="6545761"/>
                  </a:lnTo>
                  <a:cubicBezTo>
                    <a:pt x="1577272" y="6422749"/>
                    <a:pt x="1389483" y="6266761"/>
                    <a:pt x="1225544" y="6094158"/>
                  </a:cubicBezTo>
                  <a:cubicBezTo>
                    <a:pt x="1143116" y="6007986"/>
                    <a:pt x="1068158" y="5916274"/>
                    <a:pt x="997654" y="5822374"/>
                  </a:cubicBezTo>
                  <a:cubicBezTo>
                    <a:pt x="927546" y="5728086"/>
                    <a:pt x="860842" y="5632381"/>
                    <a:pt x="798596" y="5534615"/>
                  </a:cubicBezTo>
                  <a:cubicBezTo>
                    <a:pt x="782608" y="5510399"/>
                    <a:pt x="767537" y="5485797"/>
                    <a:pt x="752075" y="5461324"/>
                  </a:cubicBezTo>
                  <a:lnTo>
                    <a:pt x="707650" y="5390221"/>
                  </a:lnTo>
                  <a:cubicBezTo>
                    <a:pt x="679213" y="5344237"/>
                    <a:pt x="649728" y="5298638"/>
                    <a:pt x="619980" y="5252396"/>
                  </a:cubicBezTo>
                  <a:lnTo>
                    <a:pt x="438349" y="4970822"/>
                  </a:lnTo>
                  <a:cubicBezTo>
                    <a:pt x="377413" y="4874860"/>
                    <a:pt x="317263" y="4776064"/>
                    <a:pt x="261044" y="4673145"/>
                  </a:cubicBezTo>
                  <a:cubicBezTo>
                    <a:pt x="233000" y="4621622"/>
                    <a:pt x="205874" y="4569197"/>
                    <a:pt x="181107" y="4515356"/>
                  </a:cubicBezTo>
                  <a:cubicBezTo>
                    <a:pt x="156470" y="4461385"/>
                    <a:pt x="133537" y="4406385"/>
                    <a:pt x="113224" y="4350223"/>
                  </a:cubicBezTo>
                  <a:cubicBezTo>
                    <a:pt x="93305" y="4293934"/>
                    <a:pt x="75614" y="4236872"/>
                    <a:pt x="61199" y="4178908"/>
                  </a:cubicBezTo>
                  <a:cubicBezTo>
                    <a:pt x="54385" y="4149927"/>
                    <a:pt x="47440" y="4120815"/>
                    <a:pt x="41804" y="4091577"/>
                  </a:cubicBezTo>
                  <a:lnTo>
                    <a:pt x="33287" y="4047781"/>
                  </a:lnTo>
                  <a:lnTo>
                    <a:pt x="26209" y="4003858"/>
                  </a:lnTo>
                  <a:cubicBezTo>
                    <a:pt x="7732" y="3886643"/>
                    <a:pt x="0" y="3768783"/>
                    <a:pt x="0" y="3651953"/>
                  </a:cubicBezTo>
                  <a:cubicBezTo>
                    <a:pt x="524" y="3422031"/>
                    <a:pt x="25030" y="3192109"/>
                    <a:pt x="72731" y="2966307"/>
                  </a:cubicBezTo>
                  <a:cubicBezTo>
                    <a:pt x="120301" y="2740634"/>
                    <a:pt x="193163" y="2519343"/>
                    <a:pt x="291316" y="2309385"/>
                  </a:cubicBezTo>
                  <a:cubicBezTo>
                    <a:pt x="488540" y="1889469"/>
                    <a:pt x="774352" y="1513736"/>
                    <a:pt x="1110878" y="1193776"/>
                  </a:cubicBezTo>
                  <a:cubicBezTo>
                    <a:pt x="1279535" y="1033797"/>
                    <a:pt x="1461821" y="887856"/>
                    <a:pt x="1654327" y="756730"/>
                  </a:cubicBezTo>
                  <a:cubicBezTo>
                    <a:pt x="1847096" y="625732"/>
                    <a:pt x="2049956" y="509031"/>
                    <a:pt x="2261727" y="409720"/>
                  </a:cubicBezTo>
                  <a:cubicBezTo>
                    <a:pt x="2685792" y="212515"/>
                    <a:pt x="3142357" y="82162"/>
                    <a:pt x="3610060" y="27032"/>
                  </a:cubicBezTo>
                  <a:cubicBezTo>
                    <a:pt x="3785399" y="6647"/>
                    <a:pt x="3962657" y="-2144"/>
                    <a:pt x="4139342" y="4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BC4A6C98-F96E-4587-B01F-A9B01BBFA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1866928 h 6521594"/>
                <a:gd name="connsiteX4" fmla="*/ 6212358 w 6321679"/>
                <a:gd name="connsiteY4" fmla="*/ 1689281 h 6521594"/>
                <a:gd name="connsiteX5" fmla="*/ 6049880 w 6321679"/>
                <a:gd name="connsiteY5" fmla="*/ 1477173 h 6521594"/>
                <a:gd name="connsiteX6" fmla="*/ 5248663 w 6321679"/>
                <a:gd name="connsiteY6" fmla="*/ 869327 h 6521594"/>
                <a:gd name="connsiteX7" fmla="*/ 4150102 w 6321679"/>
                <a:gd name="connsiteY7" fmla="*/ 644042 h 6521594"/>
                <a:gd name="connsiteX8" fmla="*/ 2867946 w 6321679"/>
                <a:gd name="connsiteY8" fmla="*/ 886459 h 6521594"/>
                <a:gd name="connsiteX9" fmla="*/ 1728892 w 6321679"/>
                <a:gd name="connsiteY9" fmla="*/ 1552397 h 6521594"/>
                <a:gd name="connsiteX10" fmla="*/ 941043 w 6321679"/>
                <a:gd name="connsiteY10" fmla="*/ 2512664 h 6521594"/>
                <a:gd name="connsiteX11" fmla="*/ 655362 w 6321679"/>
                <a:gd name="connsiteY11" fmla="*/ 3630204 h 6521594"/>
                <a:gd name="connsiteX12" fmla="*/ 1128177 w 6321679"/>
                <a:gd name="connsiteY12" fmla="*/ 4667883 h 6521594"/>
                <a:gd name="connsiteX13" fmla="*/ 1366419 w 6321679"/>
                <a:gd name="connsiteY13" fmla="*/ 4997246 h 6521594"/>
                <a:gd name="connsiteX14" fmla="*/ 3601937 w 6321679"/>
                <a:gd name="connsiteY14" fmla="*/ 6284685 h 6521594"/>
                <a:gd name="connsiteX15" fmla="*/ 5298985 w 6321679"/>
                <a:gd name="connsiteY15" fmla="*/ 5492643 h 6521594"/>
                <a:gd name="connsiteX16" fmla="*/ 5505513 w 6321679"/>
                <a:gd name="connsiteY16" fmla="*/ 5335367 h 6521594"/>
                <a:gd name="connsiteX17" fmla="*/ 6252618 w 6321679"/>
                <a:gd name="connsiteY17" fmla="*/ 4722492 h 6521594"/>
                <a:gd name="connsiteX18" fmla="*/ 6321679 w 6321679"/>
                <a:gd name="connsiteY18" fmla="*/ 4651477 h 6521594"/>
                <a:gd name="connsiteX19" fmla="*/ 6321679 w 6321679"/>
                <a:gd name="connsiteY19" fmla="*/ 5523097 h 6521594"/>
                <a:gd name="connsiteX20" fmla="*/ 6024428 w 6321679"/>
                <a:gd name="connsiteY20" fmla="*/ 5754969 h 6521594"/>
                <a:gd name="connsiteX21" fmla="*/ 5702345 w 6321679"/>
                <a:gd name="connsiteY21" fmla="*/ 6000018 h 6521594"/>
                <a:gd name="connsiteX22" fmla="*/ 4988380 w 6321679"/>
                <a:gd name="connsiteY22" fmla="*/ 6506549 h 6521594"/>
                <a:gd name="connsiteX23" fmla="*/ 4961490 w 6321679"/>
                <a:gd name="connsiteY23" fmla="*/ 6521594 h 6521594"/>
                <a:gd name="connsiteX24" fmla="*/ 2011326 w 6321679"/>
                <a:gd name="connsiteY24" fmla="*/ 6521594 h 6521594"/>
                <a:gd name="connsiteX25" fmla="*/ 1982893 w 6321679"/>
                <a:gd name="connsiteY25" fmla="*/ 6505768 h 6521594"/>
                <a:gd name="connsiteX26" fmla="*/ 824149 w 6321679"/>
                <a:gd name="connsiteY26" fmla="*/ 5358682 h 6521594"/>
                <a:gd name="connsiteX27" fmla="*/ 0 w 6321679"/>
                <a:gd name="connsiteY27" fmla="*/ 3630075 h 6521594"/>
                <a:gd name="connsiteX28" fmla="*/ 4150102 w 6321679"/>
                <a:gd name="connsiteY28"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321679" h="6521594">
                  <a:moveTo>
                    <a:pt x="4150102" y="0"/>
                  </a:moveTo>
                  <a:cubicBezTo>
                    <a:pt x="4918148" y="0"/>
                    <a:pt x="5569597" y="228540"/>
                    <a:pt x="6083891" y="619943"/>
                  </a:cubicBezTo>
                  <a:lnTo>
                    <a:pt x="6321679" y="822247"/>
                  </a:lnTo>
                  <a:lnTo>
                    <a:pt x="6321679" y="1866928"/>
                  </a:lnTo>
                  <a:lnTo>
                    <a:pt x="6212358" y="1689281"/>
                  </a:lnTo>
                  <a:cubicBezTo>
                    <a:pt x="6161484" y="1615222"/>
                    <a:pt x="6107295" y="1544427"/>
                    <a:pt x="6049880" y="1477173"/>
                  </a:cubicBezTo>
                  <a:cubicBezTo>
                    <a:pt x="5825135" y="1214018"/>
                    <a:pt x="5555573" y="1009470"/>
                    <a:pt x="5248663" y="869327"/>
                  </a:cubicBezTo>
                  <a:cubicBezTo>
                    <a:pt x="4921178" y="719909"/>
                    <a:pt x="4551627" y="644042"/>
                    <a:pt x="4150102" y="644042"/>
                  </a:cubicBezTo>
                  <a:cubicBezTo>
                    <a:pt x="3724203" y="644042"/>
                    <a:pt x="3292799" y="725448"/>
                    <a:pt x="2867946" y="886459"/>
                  </a:cubicBezTo>
                  <a:cubicBezTo>
                    <a:pt x="2454234" y="1042832"/>
                    <a:pt x="2060440" y="1273141"/>
                    <a:pt x="1728892" y="1552397"/>
                  </a:cubicBezTo>
                  <a:cubicBezTo>
                    <a:pt x="1391580" y="1836419"/>
                    <a:pt x="1126473" y="2159600"/>
                    <a:pt x="941043" y="2512664"/>
                  </a:cubicBezTo>
                  <a:cubicBezTo>
                    <a:pt x="751551" y="2873583"/>
                    <a:pt x="655362" y="3249575"/>
                    <a:pt x="655362" y="3630204"/>
                  </a:cubicBezTo>
                  <a:cubicBezTo>
                    <a:pt x="655362" y="4013537"/>
                    <a:pt x="808817" y="4237405"/>
                    <a:pt x="1128177" y="4667883"/>
                  </a:cubicBezTo>
                  <a:cubicBezTo>
                    <a:pt x="1205232" y="4771702"/>
                    <a:pt x="1284908" y="4879129"/>
                    <a:pt x="1366419" y="4997246"/>
                  </a:cubicBezTo>
                  <a:cubicBezTo>
                    <a:pt x="1989282" y="5899677"/>
                    <a:pt x="2657880" y="6284685"/>
                    <a:pt x="3601937" y="6284685"/>
                  </a:cubicBezTo>
                  <a:cubicBezTo>
                    <a:pt x="4221523" y="6284685"/>
                    <a:pt x="4676122" y="5971036"/>
                    <a:pt x="5298985" y="5492643"/>
                  </a:cubicBezTo>
                  <a:cubicBezTo>
                    <a:pt x="5368571" y="5439187"/>
                    <a:pt x="5438156" y="5386375"/>
                    <a:pt x="5505513" y="5335367"/>
                  </a:cubicBezTo>
                  <a:cubicBezTo>
                    <a:pt x="5779335" y="5127761"/>
                    <a:pt x="6041730" y="4928776"/>
                    <a:pt x="6252618" y="4722492"/>
                  </a:cubicBezTo>
                  <a:lnTo>
                    <a:pt x="6321679" y="4651477"/>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A66409EC-9CC3-482A-A4A5-54ED092B3F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2150195 h 6521594"/>
                <a:gd name="connsiteX4" fmla="*/ 6241288 w 6321679"/>
                <a:gd name="connsiteY4" fmla="*/ 1985338 h 6521594"/>
                <a:gd name="connsiteX5" fmla="*/ 5949367 w 6321679"/>
                <a:gd name="connsiteY5" fmla="*/ 1559997 h 6521594"/>
                <a:gd name="connsiteX6" fmla="*/ 5193362 w 6321679"/>
                <a:gd name="connsiteY6" fmla="*/ 986156 h 6521594"/>
                <a:gd name="connsiteX7" fmla="*/ 4150102 w 6321679"/>
                <a:gd name="connsiteY7" fmla="*/ 772850 h 6521594"/>
                <a:gd name="connsiteX8" fmla="*/ 2914861 w 6321679"/>
                <a:gd name="connsiteY8" fmla="*/ 1006637 h 6521594"/>
                <a:gd name="connsiteX9" fmla="*/ 1814073 w 6321679"/>
                <a:gd name="connsiteY9" fmla="*/ 1650163 h 6521594"/>
                <a:gd name="connsiteX10" fmla="*/ 1057412 w 6321679"/>
                <a:gd name="connsiteY10" fmla="*/ 2571657 h 6521594"/>
                <a:gd name="connsiteX11" fmla="*/ 786277 w 6321679"/>
                <a:gd name="connsiteY11" fmla="*/ 3630204 h 6521594"/>
                <a:gd name="connsiteX12" fmla="*/ 1233931 w 6321679"/>
                <a:gd name="connsiteY12" fmla="*/ 4592016 h 6521594"/>
                <a:gd name="connsiteX13" fmla="*/ 1474795 w 6321679"/>
                <a:gd name="connsiteY13" fmla="*/ 4924985 h 6521594"/>
                <a:gd name="connsiteX14" fmla="*/ 2393691 w 6321679"/>
                <a:gd name="connsiteY14" fmla="*/ 5846995 h 6521594"/>
                <a:gd name="connsiteX15" fmla="*/ 3601805 w 6321679"/>
                <a:gd name="connsiteY15" fmla="*/ 6155876 h 6521594"/>
                <a:gd name="connsiteX16" fmla="*/ 4378909 w 6321679"/>
                <a:gd name="connsiteY16" fmla="*/ 5959186 h 6521594"/>
                <a:gd name="connsiteX17" fmla="*/ 5218129 w 6321679"/>
                <a:gd name="connsiteY17" fmla="*/ 5391271 h 6521594"/>
                <a:gd name="connsiteX18" fmla="*/ 5425313 w 6321679"/>
                <a:gd name="connsiteY18" fmla="*/ 5233481 h 6521594"/>
                <a:gd name="connsiteX19" fmla="*/ 6254366 w 6321679"/>
                <a:gd name="connsiteY19" fmla="*/ 4534301 h 6521594"/>
                <a:gd name="connsiteX20" fmla="*/ 6321679 w 6321679"/>
                <a:gd name="connsiteY20" fmla="*/ 4456641 h 6521594"/>
                <a:gd name="connsiteX21" fmla="*/ 6321679 w 6321679"/>
                <a:gd name="connsiteY21" fmla="*/ 5523097 h 6521594"/>
                <a:gd name="connsiteX22" fmla="*/ 6024428 w 6321679"/>
                <a:gd name="connsiteY22" fmla="*/ 5754969 h 6521594"/>
                <a:gd name="connsiteX23" fmla="*/ 5702345 w 6321679"/>
                <a:gd name="connsiteY23" fmla="*/ 6000018 h 6521594"/>
                <a:gd name="connsiteX24" fmla="*/ 4988380 w 6321679"/>
                <a:gd name="connsiteY24" fmla="*/ 6506549 h 6521594"/>
                <a:gd name="connsiteX25" fmla="*/ 4961490 w 6321679"/>
                <a:gd name="connsiteY25" fmla="*/ 6521594 h 6521594"/>
                <a:gd name="connsiteX26" fmla="*/ 2011326 w 6321679"/>
                <a:gd name="connsiteY26" fmla="*/ 6521594 h 6521594"/>
                <a:gd name="connsiteX27" fmla="*/ 1982893 w 6321679"/>
                <a:gd name="connsiteY27" fmla="*/ 6505768 h 6521594"/>
                <a:gd name="connsiteX28" fmla="*/ 824149 w 6321679"/>
                <a:gd name="connsiteY28" fmla="*/ 5358682 h 6521594"/>
                <a:gd name="connsiteX29" fmla="*/ 0 w 6321679"/>
                <a:gd name="connsiteY29" fmla="*/ 3630075 h 6521594"/>
                <a:gd name="connsiteX30" fmla="*/ 4150102 w 6321679"/>
                <a:gd name="connsiteY30"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321679" h="6521594">
                  <a:moveTo>
                    <a:pt x="4150102" y="0"/>
                  </a:moveTo>
                  <a:cubicBezTo>
                    <a:pt x="4918148" y="0"/>
                    <a:pt x="5569597" y="228540"/>
                    <a:pt x="6083891" y="619943"/>
                  </a:cubicBezTo>
                  <a:lnTo>
                    <a:pt x="6321679" y="822247"/>
                  </a:lnTo>
                  <a:lnTo>
                    <a:pt x="6321679" y="2150195"/>
                  </a:lnTo>
                  <a:lnTo>
                    <a:pt x="6241288" y="1985338"/>
                  </a:lnTo>
                  <a:cubicBezTo>
                    <a:pt x="6156788" y="1831195"/>
                    <a:pt x="6059249" y="1688709"/>
                    <a:pt x="5949367" y="1559997"/>
                  </a:cubicBezTo>
                  <a:cubicBezTo>
                    <a:pt x="5737073" y="1311397"/>
                    <a:pt x="5482843" y="1118314"/>
                    <a:pt x="5193362" y="986156"/>
                  </a:cubicBezTo>
                  <a:cubicBezTo>
                    <a:pt x="4883437" y="844596"/>
                    <a:pt x="4532365" y="772850"/>
                    <a:pt x="4150102" y="772850"/>
                  </a:cubicBezTo>
                  <a:cubicBezTo>
                    <a:pt x="3746218" y="772850"/>
                    <a:pt x="3319008" y="853613"/>
                    <a:pt x="2914861" y="1006637"/>
                  </a:cubicBezTo>
                  <a:cubicBezTo>
                    <a:pt x="2515039" y="1157857"/>
                    <a:pt x="2134350" y="1380438"/>
                    <a:pt x="1814073" y="1650163"/>
                  </a:cubicBezTo>
                  <a:cubicBezTo>
                    <a:pt x="1494190" y="1919502"/>
                    <a:pt x="1232622" y="2238173"/>
                    <a:pt x="1057412" y="2571657"/>
                  </a:cubicBezTo>
                  <a:cubicBezTo>
                    <a:pt x="877486" y="2914158"/>
                    <a:pt x="786277" y="3270313"/>
                    <a:pt x="786277" y="3630204"/>
                  </a:cubicBezTo>
                  <a:cubicBezTo>
                    <a:pt x="786277" y="3974121"/>
                    <a:pt x="923483" y="4173646"/>
                    <a:pt x="1233931" y="4592016"/>
                  </a:cubicBezTo>
                  <a:cubicBezTo>
                    <a:pt x="1311641" y="4696736"/>
                    <a:pt x="1391972" y="4805064"/>
                    <a:pt x="1474795" y="4924985"/>
                  </a:cubicBezTo>
                  <a:cubicBezTo>
                    <a:pt x="1767682" y="5349278"/>
                    <a:pt x="2068172" y="5650948"/>
                    <a:pt x="2393691" y="5846995"/>
                  </a:cubicBezTo>
                  <a:cubicBezTo>
                    <a:pt x="2738735" y="6054891"/>
                    <a:pt x="3133971" y="6155876"/>
                    <a:pt x="3601805" y="6155876"/>
                  </a:cubicBezTo>
                  <a:cubicBezTo>
                    <a:pt x="3867305" y="6155876"/>
                    <a:pt x="4114196" y="6093405"/>
                    <a:pt x="4378909" y="5959186"/>
                  </a:cubicBezTo>
                  <a:cubicBezTo>
                    <a:pt x="4650699" y="5821362"/>
                    <a:pt x="4919737" y="5620421"/>
                    <a:pt x="5218129" y="5391271"/>
                  </a:cubicBezTo>
                  <a:cubicBezTo>
                    <a:pt x="5288107" y="5337558"/>
                    <a:pt x="5357824" y="5284617"/>
                    <a:pt x="5425313" y="5233481"/>
                  </a:cubicBezTo>
                  <a:cubicBezTo>
                    <a:pt x="5739037" y="4995556"/>
                    <a:pt x="6037512" y="4769168"/>
                    <a:pt x="6254366" y="4534301"/>
                  </a:cubicBezTo>
                  <a:lnTo>
                    <a:pt x="6321679" y="4456641"/>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8" name="Picture 7" descr="A light bulb drawing on a book&#10;&#10;Description automatically generated">
            <a:extLst>
              <a:ext uri="{FF2B5EF4-FFF2-40B4-BE49-F238E27FC236}">
                <a16:creationId xmlns:a16="http://schemas.microsoft.com/office/drawing/2014/main" id="{FDFB2BAD-DD78-6F63-B2BA-2CB195201A97}"/>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141381" y="2421681"/>
            <a:ext cx="2802391" cy="2989217"/>
          </a:xfrm>
          <a:prstGeom prst="rect">
            <a:avLst/>
          </a:prstGeom>
        </p:spPr>
      </p:pic>
    </p:spTree>
    <p:extLst>
      <p:ext uri="{BB962C8B-B14F-4D97-AF65-F5344CB8AC3E}">
        <p14:creationId xmlns:p14="http://schemas.microsoft.com/office/powerpoint/2010/main" val="3640500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346177D-ADC4-4968-B747-5CFCD390B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F161A4C-5AEA-8390-90A4-C0B14478952D}"/>
              </a:ext>
            </a:extLst>
          </p:cNvPr>
          <p:cNvSpPr>
            <a:spLocks noGrp="1"/>
          </p:cNvSpPr>
          <p:nvPr>
            <p:ph type="title"/>
          </p:nvPr>
        </p:nvSpPr>
        <p:spPr>
          <a:xfrm>
            <a:off x="5596501" y="489509"/>
            <a:ext cx="5754896" cy="765134"/>
          </a:xfrm>
        </p:spPr>
        <p:txBody>
          <a:bodyPr anchor="b">
            <a:normAutofit/>
          </a:bodyPr>
          <a:lstStyle/>
          <a:p>
            <a:r>
              <a:rPr lang="en-US" sz="4000" dirty="0">
                <a:latin typeface="Times New Roman" panose="02020603050405020304" pitchFamily="18" charset="0"/>
                <a:cs typeface="Times New Roman" panose="02020603050405020304" pitchFamily="18" charset="0"/>
              </a:rPr>
              <a:t>Questions for us</a:t>
            </a:r>
          </a:p>
        </p:txBody>
      </p:sp>
      <p:sp>
        <p:nvSpPr>
          <p:cNvPr id="3" name="Content Placeholder 2">
            <a:extLst>
              <a:ext uri="{FF2B5EF4-FFF2-40B4-BE49-F238E27FC236}">
                <a16:creationId xmlns:a16="http://schemas.microsoft.com/office/drawing/2014/main" id="{5467591F-FF1D-ED1F-83F8-3643712549F8}"/>
              </a:ext>
            </a:extLst>
          </p:cNvPr>
          <p:cNvSpPr>
            <a:spLocks noGrp="1"/>
          </p:cNvSpPr>
          <p:nvPr>
            <p:ph idx="1"/>
          </p:nvPr>
        </p:nvSpPr>
        <p:spPr>
          <a:xfrm>
            <a:off x="4560997" y="2228989"/>
            <a:ext cx="7224130" cy="3197464"/>
          </a:xfrm>
        </p:spPr>
        <p:txBody>
          <a:bodyPr anchor="t">
            <a:normAutofit/>
          </a:bodyPr>
          <a:lstStyle/>
          <a:p>
            <a:r>
              <a:rPr lang="en-US" sz="3200" dirty="0">
                <a:latin typeface="Times New Roman" panose="02020603050405020304" pitchFamily="18" charset="0"/>
                <a:cs typeface="Times New Roman" panose="02020603050405020304" pitchFamily="18" charset="0"/>
              </a:rPr>
              <a:t>Sabbath, huh, yeah. What is it good for?</a:t>
            </a:r>
          </a:p>
          <a:p>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What must we do differently to be like Jesus — one with compassion?</a:t>
            </a:r>
          </a:p>
        </p:txBody>
      </p:sp>
      <p:sp>
        <p:nvSpPr>
          <p:cNvPr id="12" name="Rectangle 11">
            <a:extLst>
              <a:ext uri="{FF2B5EF4-FFF2-40B4-BE49-F238E27FC236}">
                <a16:creationId xmlns:a16="http://schemas.microsoft.com/office/drawing/2014/main" id="{0844A943-BF79-4FEA-ABB1-3BD54D236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9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437CC72-F4A8-4DC3-AFAB-D22C482C8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50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white cartoon character with a red question mark&#10;&#10;Description automatically generated">
            <a:extLst>
              <a:ext uri="{FF2B5EF4-FFF2-40B4-BE49-F238E27FC236}">
                <a16:creationId xmlns:a16="http://schemas.microsoft.com/office/drawing/2014/main" id="{6DC06139-E6AE-3E99-AF78-08C9AB03A498}"/>
              </a:ext>
            </a:extLst>
          </p:cNvPr>
          <p:cNvPicPr>
            <a:picLocks noChangeAspect="1"/>
          </p:cNvPicPr>
          <p:nvPr/>
        </p:nvPicPr>
        <p:blipFill>
          <a:blip r:embed="rId2"/>
          <a:stretch>
            <a:fillRect/>
          </a:stretch>
        </p:blipFill>
        <p:spPr>
          <a:xfrm>
            <a:off x="406873" y="905459"/>
            <a:ext cx="3747251" cy="4589025"/>
          </a:xfrm>
          <a:prstGeom prst="rect">
            <a:avLst/>
          </a:prstGeom>
        </p:spPr>
      </p:pic>
    </p:spTree>
    <p:extLst>
      <p:ext uri="{BB962C8B-B14F-4D97-AF65-F5344CB8AC3E}">
        <p14:creationId xmlns:p14="http://schemas.microsoft.com/office/powerpoint/2010/main" val="1677220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6C08B05-5ED3-41F1-8292-9023BE94A9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8EBB1D15-5764-41A1-A743-C697979264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B4B32F-BCF8-BE6F-FC29-9232363641C9}"/>
              </a:ext>
            </a:extLst>
          </p:cNvPr>
          <p:cNvSpPr>
            <a:spLocks noGrp="1"/>
          </p:cNvSpPr>
          <p:nvPr>
            <p:ph type="title"/>
          </p:nvPr>
        </p:nvSpPr>
        <p:spPr>
          <a:xfrm>
            <a:off x="934278" y="834889"/>
            <a:ext cx="4227444" cy="2259950"/>
          </a:xfrm>
        </p:spPr>
        <p:txBody>
          <a:bodyPr vert="horz" lIns="91440" tIns="45720" rIns="91440" bIns="45720" rtlCol="0" anchor="b">
            <a:normAutofit/>
          </a:bodyPr>
          <a:lstStyle/>
          <a:p>
            <a:pPr algn="ctr"/>
            <a:r>
              <a:rPr lang="en-US" sz="4000" kern="1200" dirty="0">
                <a:solidFill>
                  <a:srgbClr val="595959"/>
                </a:solidFill>
                <a:latin typeface="Times New Roman" panose="02020603050405020304" pitchFamily="18" charset="0"/>
                <a:cs typeface="Times New Roman" panose="02020603050405020304" pitchFamily="18" charset="0"/>
              </a:rPr>
              <a:t>Mark’s Gospel</a:t>
            </a:r>
          </a:p>
        </p:txBody>
      </p:sp>
      <p:sp>
        <p:nvSpPr>
          <p:cNvPr id="3" name="Content Placeholder 2">
            <a:extLst>
              <a:ext uri="{FF2B5EF4-FFF2-40B4-BE49-F238E27FC236}">
                <a16:creationId xmlns:a16="http://schemas.microsoft.com/office/drawing/2014/main" id="{6BE88A7B-04B4-4AED-A11E-13C8031D644C}"/>
              </a:ext>
            </a:extLst>
          </p:cNvPr>
          <p:cNvSpPr>
            <a:spLocks noGrp="1"/>
          </p:cNvSpPr>
          <p:nvPr>
            <p:ph idx="1"/>
          </p:nvPr>
        </p:nvSpPr>
        <p:spPr>
          <a:xfrm>
            <a:off x="1309577" y="3763162"/>
            <a:ext cx="3476846" cy="1859934"/>
          </a:xfrm>
        </p:spPr>
        <p:txBody>
          <a:bodyPr vert="horz" lIns="91440" tIns="45720" rIns="91440" bIns="45720" rtlCol="0">
            <a:normAutofit/>
          </a:bodyPr>
          <a:lstStyle/>
          <a:p>
            <a:pPr marL="0" indent="0" algn="ctr">
              <a:buNone/>
            </a:pPr>
            <a:r>
              <a:rPr lang="en-US" sz="2400" kern="1200" dirty="0">
                <a:solidFill>
                  <a:srgbClr val="595959"/>
                </a:solidFill>
                <a:latin typeface="Times New Roman" panose="02020603050405020304" pitchFamily="18" charset="0"/>
                <a:cs typeface="Times New Roman" panose="02020603050405020304" pitchFamily="18" charset="0"/>
              </a:rPr>
              <a:t>Mark is a Gospel of action; Jesus is like a Marvel comic character.</a:t>
            </a:r>
          </a:p>
        </p:txBody>
      </p:sp>
      <p:pic>
        <p:nvPicPr>
          <p:cNvPr id="6" name="Picture 5" descr="A black background with white text&#10;&#10;Description automatically generated">
            <a:extLst>
              <a:ext uri="{FF2B5EF4-FFF2-40B4-BE49-F238E27FC236}">
                <a16:creationId xmlns:a16="http://schemas.microsoft.com/office/drawing/2014/main" id="{ECE9E244-7CEA-51BE-2386-C67B5183BEA0}"/>
              </a:ext>
            </a:extLst>
          </p:cNvPr>
          <p:cNvPicPr>
            <a:picLocks noChangeAspect="1"/>
          </p:cNvPicPr>
          <p:nvPr/>
        </p:nvPicPr>
        <p:blipFill>
          <a:blip r:embed="rId2"/>
          <a:srcRect r="-4" b="6612"/>
          <a:stretch/>
        </p:blipFill>
        <p:spPr>
          <a:xfrm>
            <a:off x="6732104" y="2032554"/>
            <a:ext cx="4823791" cy="2792892"/>
          </a:xfrm>
          <a:prstGeom prst="rect">
            <a:avLst/>
          </a:prstGeom>
        </p:spPr>
      </p:pic>
    </p:spTree>
    <p:extLst>
      <p:ext uri="{BB962C8B-B14F-4D97-AF65-F5344CB8AC3E}">
        <p14:creationId xmlns:p14="http://schemas.microsoft.com/office/powerpoint/2010/main" val="159337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81796C-5845-7E0A-1B83-7DDE35F2637E}"/>
              </a:ext>
            </a:extLst>
          </p:cNvPr>
          <p:cNvSpPr>
            <a:spLocks noGrp="1"/>
          </p:cNvSpPr>
          <p:nvPr>
            <p:ph type="title"/>
          </p:nvPr>
        </p:nvSpPr>
        <p:spPr>
          <a:xfrm>
            <a:off x="640080" y="325369"/>
            <a:ext cx="4368602" cy="1956841"/>
          </a:xfrm>
        </p:spPr>
        <p:txBody>
          <a:bodyPr anchor="b">
            <a:normAutofit/>
          </a:bodyPr>
          <a:lstStyle/>
          <a:p>
            <a:r>
              <a:rPr lang="en-US" sz="5400" dirty="0">
                <a:latin typeface="Times New Roman" panose="02020603050405020304" pitchFamily="18" charset="0"/>
                <a:cs typeface="Times New Roman" panose="02020603050405020304" pitchFamily="18" charset="0"/>
              </a:rPr>
              <a:t>Purpose</a:t>
            </a:r>
          </a:p>
        </p:txBody>
      </p:sp>
      <p:sp>
        <p:nvSpPr>
          <p:cNvPr id="12"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26915EA-C0EC-F0F2-B704-8FE560AB1863}"/>
              </a:ext>
            </a:extLst>
          </p:cNvPr>
          <p:cNvSpPr>
            <a:spLocks noGrp="1"/>
          </p:cNvSpPr>
          <p:nvPr>
            <p:ph idx="1"/>
          </p:nvPr>
        </p:nvSpPr>
        <p:spPr>
          <a:xfrm>
            <a:off x="640080" y="2872899"/>
            <a:ext cx="4243589" cy="3320668"/>
          </a:xfrm>
        </p:spPr>
        <p:txBody>
          <a:bodyPr>
            <a:normAutofit lnSpcReduction="10000"/>
          </a:bodyPr>
          <a:lstStyle/>
          <a:p>
            <a:r>
              <a:rPr lang="en-US" dirty="0">
                <a:latin typeface="Times New Roman" panose="02020603050405020304" pitchFamily="18" charset="0"/>
                <a:cs typeface="Times New Roman" panose="02020603050405020304" pitchFamily="18" charset="0"/>
              </a:rPr>
              <a:t>To present Jesus as God’s anointed king (Messiah and Son of God) in opposition to Caesar, the other Son of God.</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1:1; 8:29; 12:35; 14:61; 15:32, 39.</a:t>
            </a:r>
          </a:p>
        </p:txBody>
      </p:sp>
      <p:pic>
        <p:nvPicPr>
          <p:cNvPr id="4" name="Picture 3" descr="A statue of a person&#10;&#10;Description automatically generated">
            <a:extLst>
              <a:ext uri="{FF2B5EF4-FFF2-40B4-BE49-F238E27FC236}">
                <a16:creationId xmlns:a16="http://schemas.microsoft.com/office/drawing/2014/main" id="{72C12FA3-1A6E-34FD-5567-88E760E4ECAD}"/>
              </a:ext>
            </a:extLst>
          </p:cNvPr>
          <p:cNvPicPr>
            <a:picLocks noChangeAspect="1"/>
          </p:cNvPicPr>
          <p:nvPr/>
        </p:nvPicPr>
        <p:blipFill>
          <a:blip r:embed="rId2"/>
          <a:stretch>
            <a:fillRect/>
          </a:stretch>
        </p:blipFill>
        <p:spPr>
          <a:xfrm>
            <a:off x="5306568" y="0"/>
            <a:ext cx="6882384" cy="6858000"/>
          </a:xfrm>
          <a:prstGeom prst="rect">
            <a:avLst/>
          </a:prstGeom>
        </p:spPr>
      </p:pic>
    </p:spTree>
    <p:extLst>
      <p:ext uri="{BB962C8B-B14F-4D97-AF65-F5344CB8AC3E}">
        <p14:creationId xmlns:p14="http://schemas.microsoft.com/office/powerpoint/2010/main" val="171968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1DA2F27-8F62-7D3A-F4E5-9354FB1750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descr="A group of baby feet&#10;&#10;Description automatically generated">
            <a:extLst>
              <a:ext uri="{FF2B5EF4-FFF2-40B4-BE49-F238E27FC236}">
                <a16:creationId xmlns:a16="http://schemas.microsoft.com/office/drawing/2014/main" id="{DD844CFC-036C-0FDA-B9CD-108BEB064CEB}"/>
              </a:ext>
            </a:extLst>
          </p:cNvPr>
          <p:cNvPicPr>
            <a:picLocks noChangeAspect="1"/>
          </p:cNvPicPr>
          <p:nvPr/>
        </p:nvPicPr>
        <p:blipFill>
          <a:blip r:embed="rId2"/>
          <a:stretch>
            <a:fillRect/>
          </a:stretch>
        </p:blipFill>
        <p:spPr>
          <a:xfrm>
            <a:off x="4547938" y="16348"/>
            <a:ext cx="7644062" cy="3676646"/>
          </a:xfrm>
          <a:prstGeom prst="rect">
            <a:avLst/>
          </a:prstGeom>
        </p:spPr>
      </p:pic>
      <p:pic>
        <p:nvPicPr>
          <p:cNvPr id="12" name="Picture 11" descr="A sandwich with tomatoes and lettuce&#10;&#10;Description automatically generated">
            <a:extLst>
              <a:ext uri="{FF2B5EF4-FFF2-40B4-BE49-F238E27FC236}">
                <a16:creationId xmlns:a16="http://schemas.microsoft.com/office/drawing/2014/main" id="{81696E7D-B704-7BEB-37B8-0966A743020E}"/>
              </a:ext>
            </a:extLst>
          </p:cNvPr>
          <p:cNvPicPr>
            <a:picLocks noChangeAspect="1"/>
          </p:cNvPicPr>
          <p:nvPr/>
        </p:nvPicPr>
        <p:blipFill>
          <a:blip r:embed="rId3" cstate="email">
            <a:extLst>
              <a:ext uri="{28A0092B-C50C-407E-A947-70E740481C1C}">
                <a14:useLocalDpi xmlns:a14="http://schemas.microsoft.com/office/drawing/2010/main"/>
              </a:ext>
            </a:extLst>
          </a:blip>
          <a:srcRect/>
          <a:stretch/>
        </p:blipFill>
        <p:spPr>
          <a:xfrm>
            <a:off x="4547937" y="3709342"/>
            <a:ext cx="7644062" cy="3173847"/>
          </a:xfrm>
          <a:prstGeom prst="rect">
            <a:avLst/>
          </a:prstGeom>
        </p:spPr>
      </p:pic>
      <p:sp>
        <p:nvSpPr>
          <p:cNvPr id="13" name="Rectangle 12">
            <a:extLst>
              <a:ext uri="{FF2B5EF4-FFF2-40B4-BE49-F238E27FC236}">
                <a16:creationId xmlns:a16="http://schemas.microsoft.com/office/drawing/2014/main" id="{84E5F64B-C87F-3EB2-B9A7-43F5FBF6E0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36000">
                <a:schemeClr val="tx1">
                  <a:lumMod val="95000"/>
                  <a:lumOff val="5000"/>
                </a:schemeClr>
              </a:gs>
              <a:gs pos="81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a:extLst>
              <a:ext uri="{FF2B5EF4-FFF2-40B4-BE49-F238E27FC236}">
                <a16:creationId xmlns:a16="http://schemas.microsoft.com/office/drawing/2014/main" id="{F1F95BF9-49E5-8330-DCDC-77D26D81659B}"/>
              </a:ext>
            </a:extLst>
          </p:cNvPr>
          <p:cNvSpPr>
            <a:spLocks noGrp="1"/>
          </p:cNvSpPr>
          <p:nvPr>
            <p:ph type="title"/>
          </p:nvPr>
        </p:nvSpPr>
        <p:spPr>
          <a:xfrm>
            <a:off x="838200" y="1115219"/>
            <a:ext cx="5395912" cy="875612"/>
          </a:xfrm>
        </p:spPr>
        <p:txBody>
          <a:bodyPr vert="horz" lIns="91440" tIns="45720" rIns="91440" bIns="45720" rtlCol="0" anchor="b">
            <a:normAutofit/>
          </a:bodyPr>
          <a:lstStyle/>
          <a:p>
            <a:r>
              <a:rPr lang="en-US" sz="5000" kern="1200" dirty="0">
                <a:solidFill>
                  <a:schemeClr val="bg1"/>
                </a:solidFill>
                <a:latin typeface="Times New Roman" panose="02020603050405020304" pitchFamily="18" charset="0"/>
                <a:cs typeface="Times New Roman" panose="02020603050405020304" pitchFamily="18" charset="0"/>
              </a:rPr>
              <a:t>Structure</a:t>
            </a:r>
          </a:p>
        </p:txBody>
      </p:sp>
      <p:sp>
        <p:nvSpPr>
          <p:cNvPr id="15" name="Content Placeholder 2">
            <a:extLst>
              <a:ext uri="{FF2B5EF4-FFF2-40B4-BE49-F238E27FC236}">
                <a16:creationId xmlns:a16="http://schemas.microsoft.com/office/drawing/2014/main" id="{B88F0540-2607-7015-7657-076D3E1DB4F5}"/>
              </a:ext>
            </a:extLst>
          </p:cNvPr>
          <p:cNvSpPr>
            <a:spLocks noGrp="1"/>
          </p:cNvSpPr>
          <p:nvPr>
            <p:ph idx="1"/>
          </p:nvPr>
        </p:nvSpPr>
        <p:spPr>
          <a:xfrm>
            <a:off x="838200" y="3902075"/>
            <a:ext cx="5395912" cy="1655762"/>
          </a:xfrm>
        </p:spPr>
        <p:txBody>
          <a:bodyPr vert="horz" lIns="91440" tIns="45720" rIns="91440" bIns="45720" rtlCol="0">
            <a:normAutofit/>
          </a:bodyPr>
          <a:lstStyle/>
          <a:p>
            <a:pPr marL="0" indent="0">
              <a:buNone/>
            </a:pPr>
            <a:r>
              <a:rPr lang="en-US" sz="3200" kern="1200" dirty="0">
                <a:solidFill>
                  <a:schemeClr val="bg1"/>
                </a:solidFill>
                <a:latin typeface="Times New Roman" panose="02020603050405020304" pitchFamily="18" charset="0"/>
                <a:cs typeface="Times New Roman" panose="02020603050405020304" pitchFamily="18" charset="0"/>
              </a:rPr>
              <a:t>Triplets presented like a sandwich structure</a:t>
            </a:r>
          </a:p>
        </p:txBody>
      </p:sp>
      <p:cxnSp>
        <p:nvCxnSpPr>
          <p:cNvPr id="16" name="Straight Connector 15">
            <a:extLst>
              <a:ext uri="{FF2B5EF4-FFF2-40B4-BE49-F238E27FC236}">
                <a16:creationId xmlns:a16="http://schemas.microsoft.com/office/drawing/2014/main" id="{EEB50159-0F32-22FD-9E0B-BDCBCFB64E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838200" y="3681408"/>
            <a:ext cx="11353799"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8293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D9E4376-4919-1D19-DE78-286859D04B40}"/>
            </a:ext>
          </a:extLst>
        </p:cNvPr>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0AB360A-A5F7-6D53-EFF4-130A85DA732C}"/>
              </a:ext>
            </a:extLst>
          </p:cNvPr>
          <p:cNvSpPr>
            <a:spLocks noGrp="1"/>
          </p:cNvSpPr>
          <p:nvPr>
            <p:ph type="title"/>
          </p:nvPr>
        </p:nvSpPr>
        <p:spPr>
          <a:xfrm>
            <a:off x="1524000" y="889578"/>
            <a:ext cx="9144000" cy="1022350"/>
          </a:xfrm>
        </p:spPr>
        <p:txBody>
          <a:bodyPr vert="horz" lIns="91440" tIns="45720" rIns="91440" bIns="45720" rtlCol="0" anchor="ctr">
            <a:normAutofit fontScale="90000"/>
          </a:bodyPr>
          <a:lstStyle/>
          <a:p>
            <a:pPr algn="ctr"/>
            <a:r>
              <a:rPr lang="en-US" sz="7200" kern="1200" dirty="0">
                <a:solidFill>
                  <a:schemeClr val="tx1"/>
                </a:solidFill>
                <a:latin typeface="Times New Roman" panose="02020603050405020304" pitchFamily="18" charset="0"/>
                <a:cs typeface="Times New Roman" panose="02020603050405020304" pitchFamily="18" charset="0"/>
              </a:rPr>
              <a:t>Structure</a:t>
            </a:r>
          </a:p>
        </p:txBody>
      </p:sp>
      <p:sp>
        <p:nvSpPr>
          <p:cNvPr id="3" name="Content Placeholder 2">
            <a:extLst>
              <a:ext uri="{FF2B5EF4-FFF2-40B4-BE49-F238E27FC236}">
                <a16:creationId xmlns:a16="http://schemas.microsoft.com/office/drawing/2014/main" id="{C1654FAD-6690-475E-3268-C329580776C3}"/>
              </a:ext>
            </a:extLst>
          </p:cNvPr>
          <p:cNvSpPr>
            <a:spLocks noGrp="1"/>
          </p:cNvSpPr>
          <p:nvPr>
            <p:ph idx="1"/>
          </p:nvPr>
        </p:nvSpPr>
        <p:spPr>
          <a:xfrm>
            <a:off x="1524000" y="5514052"/>
            <a:ext cx="9144000" cy="651910"/>
          </a:xfrm>
        </p:spPr>
        <p:txBody>
          <a:bodyPr vert="horz" lIns="91440" tIns="45720" rIns="91440" bIns="45720" rtlCol="0" anchor="ctr">
            <a:normAutofit/>
          </a:bodyPr>
          <a:lstStyle/>
          <a:p>
            <a:pPr marL="0" indent="0" algn="ctr">
              <a:buNone/>
            </a:pPr>
            <a:r>
              <a:rPr lang="en-US" sz="2400" kern="1200" dirty="0">
                <a:solidFill>
                  <a:schemeClr val="tx1"/>
                </a:solidFill>
                <a:latin typeface="Times New Roman" panose="02020603050405020304" pitchFamily="18" charset="0"/>
                <a:cs typeface="Times New Roman" panose="02020603050405020304" pitchFamily="18" charset="0"/>
              </a:rPr>
              <a:t>A Story Within A Story or Bracketed Stories</a:t>
            </a:r>
          </a:p>
        </p:txBody>
      </p:sp>
      <p:cxnSp>
        <p:nvCxnSpPr>
          <p:cNvPr id="34" name="Straight Connector 33">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Rounded Rectangle 3">
            <a:extLst>
              <a:ext uri="{FF2B5EF4-FFF2-40B4-BE49-F238E27FC236}">
                <a16:creationId xmlns:a16="http://schemas.microsoft.com/office/drawing/2014/main" id="{550E8190-A28F-AFD1-B3EE-FD7176CEFAEE}"/>
              </a:ext>
            </a:extLst>
          </p:cNvPr>
          <p:cNvSpPr/>
          <p:nvPr/>
        </p:nvSpPr>
        <p:spPr>
          <a:xfrm>
            <a:off x="2432461" y="2396818"/>
            <a:ext cx="7327076" cy="486171"/>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latin typeface="Times New Roman" panose="02020603050405020304" pitchFamily="18" charset="0"/>
                <a:cs typeface="Times New Roman" panose="02020603050405020304" pitchFamily="18" charset="0"/>
              </a:rPr>
              <a:t>Story 1 – Going to heal Jairus’s daughter</a:t>
            </a:r>
          </a:p>
        </p:txBody>
      </p:sp>
      <p:sp>
        <p:nvSpPr>
          <p:cNvPr id="5" name="Rounded Rectangle 4">
            <a:extLst>
              <a:ext uri="{FF2B5EF4-FFF2-40B4-BE49-F238E27FC236}">
                <a16:creationId xmlns:a16="http://schemas.microsoft.com/office/drawing/2014/main" id="{3E42A9F3-DAE5-243C-5887-0BF5ECDDFE0A}"/>
              </a:ext>
            </a:extLst>
          </p:cNvPr>
          <p:cNvSpPr/>
          <p:nvPr/>
        </p:nvSpPr>
        <p:spPr>
          <a:xfrm>
            <a:off x="2432461" y="3855099"/>
            <a:ext cx="7327076" cy="486171"/>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latin typeface="Times New Roman" panose="02020603050405020304" pitchFamily="18" charset="0"/>
                <a:cs typeface="Times New Roman" panose="02020603050405020304" pitchFamily="18" charset="0"/>
              </a:rPr>
              <a:t>Story 1 – Healing Jairus’s daughter</a:t>
            </a:r>
          </a:p>
        </p:txBody>
      </p:sp>
      <p:sp>
        <p:nvSpPr>
          <p:cNvPr id="6" name="Rounded Rectangle 5">
            <a:extLst>
              <a:ext uri="{FF2B5EF4-FFF2-40B4-BE49-F238E27FC236}">
                <a16:creationId xmlns:a16="http://schemas.microsoft.com/office/drawing/2014/main" id="{A8BADEDA-8CD1-FB2E-EFA9-2764500D7E20}"/>
              </a:ext>
            </a:extLst>
          </p:cNvPr>
          <p:cNvSpPr/>
          <p:nvPr/>
        </p:nvSpPr>
        <p:spPr>
          <a:xfrm>
            <a:off x="2963387" y="3162215"/>
            <a:ext cx="6265223" cy="413657"/>
          </a:xfrm>
          <a:prstGeom prst="round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r>
              <a:rPr lang="en-US" dirty="0">
                <a:latin typeface="Times New Roman" panose="02020603050405020304" pitchFamily="18" charset="0"/>
                <a:cs typeface="Times New Roman" panose="02020603050405020304" pitchFamily="18" charset="0"/>
              </a:rPr>
              <a:t>Story 2 – Healing the woman with a blood disorder</a:t>
            </a:r>
          </a:p>
        </p:txBody>
      </p:sp>
    </p:spTree>
    <p:extLst>
      <p:ext uri="{BB962C8B-B14F-4D97-AF65-F5344CB8AC3E}">
        <p14:creationId xmlns:p14="http://schemas.microsoft.com/office/powerpoint/2010/main" val="3402679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7FF47CB7-972F-479F-A36D-9E72D26EC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0D153B68-5844-490D-8E67-F616D6D72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ED25654-95E0-83F8-2AA5-31408B4B1026}"/>
              </a:ext>
            </a:extLst>
          </p:cNvPr>
          <p:cNvSpPr>
            <a:spLocks noGrp="1"/>
          </p:cNvSpPr>
          <p:nvPr>
            <p:ph type="title"/>
          </p:nvPr>
        </p:nvSpPr>
        <p:spPr>
          <a:xfrm>
            <a:off x="1137034" y="609597"/>
            <a:ext cx="9392421" cy="1330841"/>
          </a:xfrm>
        </p:spPr>
        <p:txBody>
          <a:bodyPr>
            <a:normAutofit/>
          </a:bodyPr>
          <a:lstStyle/>
          <a:p>
            <a:r>
              <a:rPr lang="en-US">
                <a:latin typeface="Times New Roman" panose="02020603050405020304" pitchFamily="18" charset="0"/>
                <a:cs typeface="Times New Roman" panose="02020603050405020304" pitchFamily="18" charset="0"/>
              </a:rPr>
              <a:t>Today’s Triplet</a:t>
            </a:r>
          </a:p>
        </p:txBody>
      </p:sp>
      <p:sp>
        <p:nvSpPr>
          <p:cNvPr id="3" name="Content Placeholder 2">
            <a:extLst>
              <a:ext uri="{FF2B5EF4-FFF2-40B4-BE49-F238E27FC236}">
                <a16:creationId xmlns:a16="http://schemas.microsoft.com/office/drawing/2014/main" id="{05AAA38E-B1CA-F8F5-B6EE-E8DA56CF5083}"/>
              </a:ext>
            </a:extLst>
          </p:cNvPr>
          <p:cNvSpPr>
            <a:spLocks noGrp="1"/>
          </p:cNvSpPr>
          <p:nvPr>
            <p:ph idx="1"/>
          </p:nvPr>
        </p:nvSpPr>
        <p:spPr>
          <a:xfrm>
            <a:off x="1137034" y="2448733"/>
            <a:ext cx="6265252" cy="3157409"/>
          </a:xfrm>
        </p:spPr>
        <p:txBody>
          <a:bodyPr>
            <a:normAutofit/>
          </a:bodyPr>
          <a:lstStyle/>
          <a:p>
            <a:r>
              <a:rPr lang="en-US" dirty="0">
                <a:latin typeface="Times New Roman" panose="02020603050405020304" pitchFamily="18" charset="0"/>
                <a:cs typeface="Times New Roman" panose="02020603050405020304" pitchFamily="18" charset="0"/>
              </a:rPr>
              <a:t>Healing a man with an unclean spirit, on a </a:t>
            </a:r>
            <a:r>
              <a:rPr lang="en-US" dirty="0">
                <a:solidFill>
                  <a:srgbClr val="FF0000"/>
                </a:solidFill>
                <a:latin typeface="Times New Roman" panose="02020603050405020304" pitchFamily="18" charset="0"/>
                <a:cs typeface="Times New Roman" panose="02020603050405020304" pitchFamily="18" charset="0"/>
              </a:rPr>
              <a:t>Sabbath</a:t>
            </a:r>
            <a:r>
              <a:rPr lang="en-US" dirty="0">
                <a:latin typeface="Times New Roman" panose="02020603050405020304" pitchFamily="18" charset="0"/>
                <a:cs typeface="Times New Roman" panose="02020603050405020304" pitchFamily="18" charset="0"/>
              </a:rPr>
              <a:t> in a synagogue (1:23–28).</a:t>
            </a:r>
          </a:p>
          <a:p>
            <a:pPr lvl="1"/>
            <a:r>
              <a:rPr lang="en-US" dirty="0">
                <a:latin typeface="Times New Roman" panose="02020603050405020304" pitchFamily="18" charset="0"/>
                <a:cs typeface="Times New Roman" panose="02020603050405020304" pitchFamily="18" charset="0"/>
              </a:rPr>
              <a:t>Stories about sin, sinners, and saints</a:t>
            </a:r>
          </a:p>
          <a:p>
            <a:r>
              <a:rPr lang="en-US" dirty="0">
                <a:latin typeface="Times New Roman" panose="02020603050405020304" pitchFamily="18" charset="0"/>
                <a:cs typeface="Times New Roman" panose="02020603050405020304" pitchFamily="18" charset="0"/>
              </a:rPr>
              <a:t>Plucking the grains and eating them on a </a:t>
            </a:r>
            <a:r>
              <a:rPr lang="en-US" dirty="0">
                <a:solidFill>
                  <a:srgbClr val="FF0000"/>
                </a:solidFill>
                <a:latin typeface="Times New Roman" panose="02020603050405020304" pitchFamily="18" charset="0"/>
                <a:cs typeface="Times New Roman" panose="02020603050405020304" pitchFamily="18" charset="0"/>
              </a:rPr>
              <a:t>Sabbath</a:t>
            </a:r>
            <a:r>
              <a:rPr lang="en-US" dirty="0">
                <a:latin typeface="Times New Roman" panose="02020603050405020304" pitchFamily="18" charset="0"/>
                <a:cs typeface="Times New Roman" panose="02020603050405020304" pitchFamily="18" charset="0"/>
              </a:rPr>
              <a:t> (2:23–28).</a:t>
            </a:r>
          </a:p>
          <a:p>
            <a:r>
              <a:rPr lang="en-US" dirty="0">
                <a:latin typeface="Times New Roman" panose="02020603050405020304" pitchFamily="18" charset="0"/>
                <a:cs typeface="Times New Roman" panose="02020603050405020304" pitchFamily="18" charset="0"/>
              </a:rPr>
              <a:t>Healing a man with a withered hand, on a </a:t>
            </a:r>
            <a:r>
              <a:rPr lang="en-US" dirty="0">
                <a:solidFill>
                  <a:srgbClr val="FF0000"/>
                </a:solidFill>
                <a:latin typeface="Times New Roman" panose="02020603050405020304" pitchFamily="18" charset="0"/>
                <a:cs typeface="Times New Roman" panose="02020603050405020304" pitchFamily="18" charset="0"/>
              </a:rPr>
              <a:t>Sabbath</a:t>
            </a:r>
            <a:r>
              <a:rPr lang="en-US" dirty="0">
                <a:latin typeface="Times New Roman" panose="02020603050405020304" pitchFamily="18" charset="0"/>
                <a:cs typeface="Times New Roman" panose="02020603050405020304" pitchFamily="18" charset="0"/>
              </a:rPr>
              <a:t> in a synagogue (3:1–6).</a:t>
            </a:r>
          </a:p>
        </p:txBody>
      </p:sp>
      <p:sp>
        <p:nvSpPr>
          <p:cNvPr id="27" name="Freeform: Shape 26">
            <a:extLst>
              <a:ext uri="{FF2B5EF4-FFF2-40B4-BE49-F238E27FC236}">
                <a16:creationId xmlns:a16="http://schemas.microsoft.com/office/drawing/2014/main" id="{9A0D773F-7A7D-4DBB-9DEA-86BB8B8F4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Picture 6" descr="A stone heart with text overlay&#10;&#10;Description automatically generated">
            <a:extLst>
              <a:ext uri="{FF2B5EF4-FFF2-40B4-BE49-F238E27FC236}">
                <a16:creationId xmlns:a16="http://schemas.microsoft.com/office/drawing/2014/main" id="{48B3ECD8-DA15-C79E-EDB2-9B94D8CEFDC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907259" y="3175834"/>
            <a:ext cx="3779765" cy="1730042"/>
          </a:xfrm>
          <a:prstGeom prst="rect">
            <a:avLst/>
          </a:prstGeom>
        </p:spPr>
      </p:pic>
    </p:spTree>
    <p:extLst>
      <p:ext uri="{BB962C8B-B14F-4D97-AF65-F5344CB8AC3E}">
        <p14:creationId xmlns:p14="http://schemas.microsoft.com/office/powerpoint/2010/main" val="2683613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697E67F-8B64-3653-A986-3D22AC0268C1}"/>
            </a:ext>
          </a:extLst>
        </p:cNvPr>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3BF2F605-0003-B4DC-41D2-3934D0E3CD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3A9440CA-A834-A271-555C-2E76933C21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DEE7E48-8156-C02A-10D8-74B4AC15FBB6}"/>
              </a:ext>
            </a:extLst>
          </p:cNvPr>
          <p:cNvSpPr>
            <a:spLocks noGrp="1"/>
          </p:cNvSpPr>
          <p:nvPr>
            <p:ph type="title"/>
          </p:nvPr>
        </p:nvSpPr>
        <p:spPr>
          <a:xfrm>
            <a:off x="1137034" y="609597"/>
            <a:ext cx="9999052" cy="1330841"/>
          </a:xfrm>
        </p:spPr>
        <p:txBody>
          <a:bodyPr>
            <a:normAutofit/>
          </a:bodyPr>
          <a:lstStyle/>
          <a:p>
            <a:r>
              <a:rPr lang="en-US" dirty="0">
                <a:latin typeface="Times New Roman" panose="02020603050405020304" pitchFamily="18" charset="0"/>
                <a:cs typeface="Times New Roman" panose="02020603050405020304" pitchFamily="18" charset="0"/>
              </a:rPr>
              <a:t>4</a:t>
            </a:r>
            <a:r>
              <a:rPr lang="en-US" baseline="30000" dirty="0">
                <a:latin typeface="Times New Roman" panose="02020603050405020304" pitchFamily="18" charset="0"/>
                <a:cs typeface="Times New Roman" panose="02020603050405020304" pitchFamily="18" charset="0"/>
              </a:rPr>
              <a:t>th</a:t>
            </a:r>
            <a:r>
              <a:rPr lang="en-US" dirty="0">
                <a:latin typeface="Times New Roman" panose="02020603050405020304" pitchFamily="18" charset="0"/>
                <a:cs typeface="Times New Roman" panose="02020603050405020304" pitchFamily="18" charset="0"/>
              </a:rPr>
              <a:t> Commandment (Deuteronomy 5:12–15)</a:t>
            </a:r>
          </a:p>
        </p:txBody>
      </p:sp>
      <p:sp>
        <p:nvSpPr>
          <p:cNvPr id="3" name="Content Placeholder 2">
            <a:extLst>
              <a:ext uri="{FF2B5EF4-FFF2-40B4-BE49-F238E27FC236}">
                <a16:creationId xmlns:a16="http://schemas.microsoft.com/office/drawing/2014/main" id="{314C0354-225C-DCE9-B124-8D732225F8B6}"/>
              </a:ext>
            </a:extLst>
          </p:cNvPr>
          <p:cNvSpPr>
            <a:spLocks noGrp="1"/>
          </p:cNvSpPr>
          <p:nvPr>
            <p:ph idx="1"/>
          </p:nvPr>
        </p:nvSpPr>
        <p:spPr>
          <a:xfrm>
            <a:off x="1141116" y="2448732"/>
            <a:ext cx="9994970" cy="3351567"/>
          </a:xfrm>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Observe the Sabbath day, to keep it holy, as the LORD your God commanded you. Six days you shall labor and do all your work, but the seventh day is a Sabbath to the LORD your God. On it you shall not do any work, you or your son or your daughter or your male servant or your female servant, or your ox or your donkey or any of your livestock, or the sojourner who is within your gates, that your male servant and your female servant may rest as well as you. You shall remember that you were a slave in the land of Egypt, and the LORD your God brought you out from there with a mighty hand and an outstretched arm. Therefore the LORD your God commanded you to keep the Sabbath day (ESV).</a:t>
            </a:r>
          </a:p>
        </p:txBody>
      </p:sp>
      <p:sp>
        <p:nvSpPr>
          <p:cNvPr id="27" name="Freeform: Shape 26">
            <a:extLst>
              <a:ext uri="{FF2B5EF4-FFF2-40B4-BE49-F238E27FC236}">
                <a16:creationId xmlns:a16="http://schemas.microsoft.com/office/drawing/2014/main" id="{1876BD4D-CC14-CE7E-A0BF-D81DECA0F8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666571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8CA5478-0DB7-0182-F1C7-EAA79C7A7847}"/>
            </a:ext>
          </a:extLst>
        </p:cNvPr>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2E664A9A-9DF9-0F17-3393-2867FF0471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8C2DEA62-12DE-FCD5-8D95-AA184EDFF1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6D1D517-394F-C767-87B1-08B9683922D8}"/>
              </a:ext>
            </a:extLst>
          </p:cNvPr>
          <p:cNvSpPr>
            <a:spLocks noGrp="1"/>
          </p:cNvSpPr>
          <p:nvPr>
            <p:ph type="title"/>
          </p:nvPr>
        </p:nvSpPr>
        <p:spPr>
          <a:xfrm>
            <a:off x="1137034" y="609597"/>
            <a:ext cx="9999052" cy="1330841"/>
          </a:xfrm>
        </p:spPr>
        <p:txBody>
          <a:bodyPr>
            <a:normAutofit/>
          </a:bodyPr>
          <a:lstStyle/>
          <a:p>
            <a:r>
              <a:rPr lang="en-US" dirty="0">
                <a:latin typeface="Times New Roman" panose="02020603050405020304" pitchFamily="18" charset="0"/>
                <a:cs typeface="Times New Roman" panose="02020603050405020304" pitchFamily="18" charset="0"/>
              </a:rPr>
              <a:t>Traditions</a:t>
            </a:r>
          </a:p>
        </p:txBody>
      </p:sp>
      <p:sp>
        <p:nvSpPr>
          <p:cNvPr id="3" name="Content Placeholder 2">
            <a:extLst>
              <a:ext uri="{FF2B5EF4-FFF2-40B4-BE49-F238E27FC236}">
                <a16:creationId xmlns:a16="http://schemas.microsoft.com/office/drawing/2014/main" id="{7D846AEC-7A76-22A4-8FBC-F6B6F78A9245}"/>
              </a:ext>
            </a:extLst>
          </p:cNvPr>
          <p:cNvSpPr>
            <a:spLocks noGrp="1"/>
          </p:cNvSpPr>
          <p:nvPr>
            <p:ph idx="1"/>
          </p:nvPr>
        </p:nvSpPr>
        <p:spPr>
          <a:xfrm>
            <a:off x="1141116" y="2448733"/>
            <a:ext cx="9994970" cy="3157409"/>
          </a:xfrm>
        </p:spPr>
        <p:txBody>
          <a:bodyPr>
            <a:normAutofit/>
          </a:bodyPr>
          <a:lstStyle/>
          <a:p>
            <a:r>
              <a:rPr lang="en-US" sz="2400" dirty="0">
                <a:latin typeface="Times New Roman" panose="02020603050405020304" pitchFamily="18" charset="0"/>
                <a:cs typeface="Times New Roman" panose="02020603050405020304" pitchFamily="18" charset="0"/>
              </a:rPr>
              <a:t>The Israelites had commentaries on this law: </a:t>
            </a:r>
            <a:r>
              <a:rPr lang="en-US" sz="2400" i="1" dirty="0">
                <a:latin typeface="Times New Roman" panose="02020603050405020304" pitchFamily="18" charset="0"/>
                <a:cs typeface="Times New Roman" panose="02020603050405020304" pitchFamily="18" charset="0"/>
              </a:rPr>
              <a:t>Shabbat</a:t>
            </a:r>
            <a:r>
              <a:rPr lang="en-US" sz="2400" dirty="0">
                <a:latin typeface="Times New Roman" panose="02020603050405020304" pitchFamily="18" charset="0"/>
                <a:cs typeface="Times New Roman" panose="02020603050405020304" pitchFamily="18" charset="0"/>
              </a:rPr>
              <a:t> in Mishnah and Talmud – containing 24 chapters totaling 138 paragraphs.</a:t>
            </a:r>
          </a:p>
          <a:p>
            <a:pPr marL="0" indent="0">
              <a:buNone/>
            </a:pP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That listed </a:t>
            </a:r>
            <a:r>
              <a:rPr lang="en-US" sz="2400" i="1" dirty="0" err="1">
                <a:latin typeface="Times New Roman" panose="02020603050405020304" pitchFamily="18" charset="0"/>
                <a:cs typeface="Times New Roman" panose="02020603050405020304" pitchFamily="18" charset="0"/>
              </a:rPr>
              <a:t>Melakah</a:t>
            </a:r>
            <a:r>
              <a:rPr lang="en-US" sz="2400" dirty="0">
                <a:latin typeface="Times New Roman" panose="02020603050405020304" pitchFamily="18" charset="0"/>
                <a:cs typeface="Times New Roman" panose="02020603050405020304" pitchFamily="18" charset="0"/>
              </a:rPr>
              <a:t> (creative works that are forbidden), </a:t>
            </a:r>
            <a:r>
              <a:rPr lang="en-US" sz="2400" i="1" dirty="0">
                <a:latin typeface="Times New Roman" panose="02020603050405020304" pitchFamily="18" charset="0"/>
                <a:cs typeface="Times New Roman" panose="02020603050405020304" pitchFamily="18" charset="0"/>
              </a:rPr>
              <a:t>Shevat</a:t>
            </a:r>
            <a:r>
              <a:rPr lang="en-US" sz="2400" dirty="0">
                <a:latin typeface="Times New Roman" panose="02020603050405020304" pitchFamily="18" charset="0"/>
                <a:cs typeface="Times New Roman" panose="02020603050405020304" pitchFamily="18" charset="0"/>
              </a:rPr>
              <a:t> (how to “rest” on a sabbath), </a:t>
            </a:r>
            <a:r>
              <a:rPr lang="en-US" sz="2400" i="1" dirty="0" err="1">
                <a:latin typeface="Times New Roman" panose="02020603050405020304" pitchFamily="18" charset="0"/>
                <a:cs typeface="Times New Roman" panose="02020603050405020304" pitchFamily="18" charset="0"/>
              </a:rPr>
              <a:t>Muktzeh</a:t>
            </a:r>
            <a:r>
              <a:rPr lang="en-US" sz="2400" i="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(items that can be carried and moved around), </a:t>
            </a:r>
            <a:r>
              <a:rPr lang="en-US" sz="2400" i="1" dirty="0" err="1">
                <a:latin typeface="Times New Roman" panose="02020603050405020304" pitchFamily="18" charset="0"/>
                <a:cs typeface="Times New Roman" panose="02020603050405020304" pitchFamily="18" charset="0"/>
              </a:rPr>
              <a:t>Hotzaah</a:t>
            </a:r>
            <a:r>
              <a:rPr lang="en-US" sz="2400" i="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(activities allowed to be done inside and outside the house), and </a:t>
            </a:r>
            <a:r>
              <a:rPr lang="en-US" sz="2400" i="1" dirty="0" err="1">
                <a:latin typeface="Times New Roman" panose="02020603050405020304" pitchFamily="18" charset="0"/>
                <a:cs typeface="Times New Roman" panose="02020603050405020304" pitchFamily="18" charset="0"/>
              </a:rPr>
              <a:t>Techum</a:t>
            </a:r>
            <a:r>
              <a:rPr lang="en-US" sz="2400" i="1" dirty="0">
                <a:latin typeface="Times New Roman" panose="02020603050405020304" pitchFamily="18" charset="0"/>
                <a:cs typeface="Times New Roman" panose="02020603050405020304" pitchFamily="18" charset="0"/>
              </a:rPr>
              <a:t> Sabbat </a:t>
            </a:r>
            <a:r>
              <a:rPr lang="en-US" sz="2400" dirty="0">
                <a:latin typeface="Times New Roman" panose="02020603050405020304" pitchFamily="18" charset="0"/>
                <a:cs typeface="Times New Roman" panose="02020603050405020304" pitchFamily="18" charset="0"/>
              </a:rPr>
              <a:t>(restrictions on travel—how far they can travel)</a:t>
            </a:r>
          </a:p>
          <a:p>
            <a:endParaRPr lang="en-US" sz="2400" dirty="0">
              <a:latin typeface="Times New Roman" panose="02020603050405020304" pitchFamily="18" charset="0"/>
              <a:cs typeface="Times New Roman" panose="02020603050405020304" pitchFamily="18" charset="0"/>
            </a:endParaRPr>
          </a:p>
        </p:txBody>
      </p:sp>
      <p:sp>
        <p:nvSpPr>
          <p:cNvPr id="27" name="Freeform: Shape 26">
            <a:extLst>
              <a:ext uri="{FF2B5EF4-FFF2-40B4-BE49-F238E27FC236}">
                <a16:creationId xmlns:a16="http://schemas.microsoft.com/office/drawing/2014/main" id="{D40A332E-6349-DE92-961E-1BFE1DE94A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075522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FFA8F29-E8BD-BE77-C678-13C929863E3A}"/>
            </a:ext>
          </a:extLst>
        </p:cNvPr>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FBC87852-6FD3-D849-4268-E214D2A4A6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88E9938F-C51A-5F77-9248-2F6E9C4660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E073192-25A7-5A29-4D6B-EAD77F9D5EFB}"/>
              </a:ext>
            </a:extLst>
          </p:cNvPr>
          <p:cNvSpPr>
            <a:spLocks noGrp="1"/>
          </p:cNvSpPr>
          <p:nvPr>
            <p:ph type="title"/>
          </p:nvPr>
        </p:nvSpPr>
        <p:spPr>
          <a:xfrm>
            <a:off x="1137034" y="609597"/>
            <a:ext cx="9999052" cy="1330841"/>
          </a:xfrm>
        </p:spPr>
        <p:txBody>
          <a:bodyPr>
            <a:normAutofit/>
          </a:bodyPr>
          <a:lstStyle/>
          <a:p>
            <a:r>
              <a:rPr lang="en-US" i="1" dirty="0" err="1">
                <a:latin typeface="Times New Roman" panose="02020603050405020304" pitchFamily="18" charset="0"/>
                <a:cs typeface="Times New Roman" panose="02020603050405020304" pitchFamily="18" charset="0"/>
              </a:rPr>
              <a:t>Melkah</a:t>
            </a:r>
            <a:r>
              <a:rPr lang="en-US"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39 forbidden works</a:t>
            </a:r>
          </a:p>
        </p:txBody>
      </p:sp>
      <p:sp>
        <p:nvSpPr>
          <p:cNvPr id="3" name="Content Placeholder 2">
            <a:extLst>
              <a:ext uri="{FF2B5EF4-FFF2-40B4-BE49-F238E27FC236}">
                <a16:creationId xmlns:a16="http://schemas.microsoft.com/office/drawing/2014/main" id="{AF396315-8088-5452-225B-3A1A73482B28}"/>
              </a:ext>
            </a:extLst>
          </p:cNvPr>
          <p:cNvSpPr>
            <a:spLocks noGrp="1"/>
          </p:cNvSpPr>
          <p:nvPr>
            <p:ph idx="1"/>
          </p:nvPr>
        </p:nvSpPr>
        <p:spPr>
          <a:xfrm>
            <a:off x="1137033" y="2279176"/>
            <a:ext cx="10625060" cy="4493004"/>
          </a:xfrm>
        </p:spPr>
        <p:txBody>
          <a:bodyPr>
            <a:normAutofit/>
          </a:bodyPr>
          <a:lstStyle/>
          <a:p>
            <a:r>
              <a:rPr lang="en-US" sz="2400" dirty="0">
                <a:latin typeface="Times New Roman" panose="02020603050405020304" pitchFamily="18" charset="0"/>
                <a:cs typeface="Times New Roman" panose="02020603050405020304" pitchFamily="18" charset="0"/>
              </a:rPr>
              <a:t>Plowing, planting, reaping, gathering, threshing, winnowing, sorting, grinding, sifting, kneading, cooking</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Shearing, washing, combing wool, dyeing, spinning, weaving, threading, warping (a form of weaving), separating two threads, tying, untying, sewing, tearing</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Trapping, killing, skinning, curing, smoothing, scoring, cutting</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Writing, erasing, construction, demolition, igniting a fire, extinguishing a fire, transporting, or traveling.</a:t>
            </a:r>
          </a:p>
        </p:txBody>
      </p:sp>
      <p:sp>
        <p:nvSpPr>
          <p:cNvPr id="27" name="Freeform: Shape 26">
            <a:extLst>
              <a:ext uri="{FF2B5EF4-FFF2-40B4-BE49-F238E27FC236}">
                <a16:creationId xmlns:a16="http://schemas.microsoft.com/office/drawing/2014/main" id="{BD039D5F-E82D-4834-83E1-41C7773EEA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302793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228</TotalTime>
  <Words>842</Words>
  <Application>Microsoft Office PowerPoint</Application>
  <PresentationFormat>Widescreen</PresentationFormat>
  <Paragraphs>68</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Aptos</vt:lpstr>
      <vt:lpstr>Aptos Display</vt:lpstr>
      <vt:lpstr>Arial</vt:lpstr>
      <vt:lpstr>Times New Roman</vt:lpstr>
      <vt:lpstr>Office Theme</vt:lpstr>
      <vt:lpstr>Sabbath, huh, yeah. What is it good for?</vt:lpstr>
      <vt:lpstr>Mark’s Gospel</vt:lpstr>
      <vt:lpstr>Purpose</vt:lpstr>
      <vt:lpstr>Structure</vt:lpstr>
      <vt:lpstr>Structure</vt:lpstr>
      <vt:lpstr>Today’s Triplet</vt:lpstr>
      <vt:lpstr>4th Commandment (Deuteronomy 5:12–15)</vt:lpstr>
      <vt:lpstr>Traditions</vt:lpstr>
      <vt:lpstr>Melkah – 39 forbidden works</vt:lpstr>
      <vt:lpstr>Exception</vt:lpstr>
      <vt:lpstr>Story #1 (1:21–28)</vt:lpstr>
      <vt:lpstr>Story #2 (2:23–28)</vt:lpstr>
      <vt:lpstr>Story #2 (2:23–28)</vt:lpstr>
      <vt:lpstr>Story #3 (3:1–6)</vt:lpstr>
      <vt:lpstr>What are the lessons?</vt:lpstr>
      <vt:lpstr>Questions for 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ABS</dc:creator>
  <cp:lastModifiedBy>Matt Lyle</cp:lastModifiedBy>
  <cp:revision>28</cp:revision>
  <dcterms:created xsi:type="dcterms:W3CDTF">2024-09-12T01:07:31Z</dcterms:created>
  <dcterms:modified xsi:type="dcterms:W3CDTF">2024-10-20T07:20:23Z</dcterms:modified>
</cp:coreProperties>
</file>