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114"/>
    <a:srgbClr val="C6D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CCCE60-1B77-4F40-9EA1-07A839CDE1EB}" v="57" dt="2024-10-13T06:28:19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93"/>
    <p:restoredTop sz="94648"/>
  </p:normalViewPr>
  <p:slideViewPr>
    <p:cSldViewPr snapToGrid="0">
      <p:cViewPr>
        <p:scale>
          <a:sx n="75" d="100"/>
          <a:sy n="75" d="100"/>
        </p:scale>
        <p:origin x="96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B2CCCE60-1B77-4F40-9EA1-07A839CDE1EB}"/>
    <pc:docChg chg="undo redo custSel addSld delSld modSld modShowInfo">
      <pc:chgData name="Matt Lyle" userId="a96e7d453dd11193" providerId="LiveId" clId="{B2CCCE60-1B77-4F40-9EA1-07A839CDE1EB}" dt="2024-10-13T06:30:38.994" v="1118" actId="47"/>
      <pc:docMkLst>
        <pc:docMk/>
      </pc:docMkLst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4150756339" sldId="256"/>
        </pc:sldMkLst>
        <pc:picChg chg="add del mod">
          <ac:chgData name="Matt Lyle" userId="a96e7d453dd11193" providerId="LiveId" clId="{B2CCCE60-1B77-4F40-9EA1-07A839CDE1EB}" dt="2024-10-12T09:52:07.070" v="153" actId="21"/>
          <ac:picMkLst>
            <pc:docMk/>
            <pc:sldMk cId="4150756339" sldId="256"/>
            <ac:picMk id="5" creationId="{1FB61AA6-0CCB-8358-AE72-B3F09C83A483}"/>
          </ac:picMkLst>
        </pc:picChg>
        <pc:picChg chg="del">
          <ac:chgData name="Matt Lyle" userId="a96e7d453dd11193" providerId="LiveId" clId="{B2CCCE60-1B77-4F40-9EA1-07A839CDE1EB}" dt="2024-10-12T09:52:08.603" v="154" actId="478"/>
          <ac:picMkLst>
            <pc:docMk/>
            <pc:sldMk cId="4150756339" sldId="256"/>
            <ac:picMk id="6" creationId="{1DB84225-568E-A11B-8BB3-28F9F8E87F10}"/>
          </ac:picMkLst>
        </pc:picChg>
        <pc:picChg chg="add mod">
          <ac:chgData name="Matt Lyle" userId="a96e7d453dd11193" providerId="LiveId" clId="{B2CCCE60-1B77-4F40-9EA1-07A839CDE1EB}" dt="2024-10-12T09:52:08.946" v="155"/>
          <ac:picMkLst>
            <pc:docMk/>
            <pc:sldMk cId="4150756339" sldId="256"/>
            <ac:picMk id="7" creationId="{1FB61AA6-0CCB-8358-AE72-B3F09C83A483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159337104" sldId="257"/>
        </pc:sldMkLst>
        <pc:picChg chg="add del mod">
          <ac:chgData name="Matt Lyle" userId="a96e7d453dd11193" providerId="LiveId" clId="{B2CCCE60-1B77-4F40-9EA1-07A839CDE1EB}" dt="2024-10-12T09:46:03.133" v="113" actId="478"/>
          <ac:picMkLst>
            <pc:docMk/>
            <pc:sldMk cId="159337104" sldId="257"/>
            <ac:picMk id="5" creationId="{6D9AC8F9-65C5-DA11-5248-C244C5EED935}"/>
          </ac:picMkLst>
        </pc:picChg>
        <pc:picChg chg="add del mod ord modCrop">
          <ac:chgData name="Matt Lyle" userId="a96e7d453dd11193" providerId="LiveId" clId="{B2CCCE60-1B77-4F40-9EA1-07A839CDE1EB}" dt="2024-10-12T09:46:00.157" v="112" actId="170"/>
          <ac:picMkLst>
            <pc:docMk/>
            <pc:sldMk cId="159337104" sldId="257"/>
            <ac:picMk id="6" creationId="{4FD5739A-F8F6-A6F2-9018-894CD4BE524A}"/>
          </ac:picMkLst>
        </pc:picChg>
        <pc:picChg chg="add mod">
          <ac:chgData name="Matt Lyle" userId="a96e7d453dd11193" providerId="LiveId" clId="{B2CCCE60-1B77-4F40-9EA1-07A839CDE1EB}" dt="2024-10-12T09:44:07.075" v="25" actId="1076"/>
          <ac:picMkLst>
            <pc:docMk/>
            <pc:sldMk cId="159337104" sldId="257"/>
            <ac:picMk id="7" creationId="{6D9AC8F9-65C5-DA11-5248-C244C5EED935}"/>
          </ac:picMkLst>
        </pc:picChg>
        <pc:picChg chg="add mod">
          <ac:chgData name="Matt Lyle" userId="a96e7d453dd11193" providerId="LiveId" clId="{B2CCCE60-1B77-4F40-9EA1-07A839CDE1EB}" dt="2024-10-12T09:44:17.542" v="32" actId="1076"/>
          <ac:picMkLst>
            <pc:docMk/>
            <pc:sldMk cId="159337104" sldId="257"/>
            <ac:picMk id="8" creationId="{4EFE5696-D547-5E6B-E774-DA61A2EE4C6F}"/>
          </ac:picMkLst>
        </pc:picChg>
        <pc:picChg chg="add del mod">
          <ac:chgData name="Matt Lyle" userId="a96e7d453dd11193" providerId="LiveId" clId="{B2CCCE60-1B77-4F40-9EA1-07A839CDE1EB}" dt="2024-10-12T09:45:30.828" v="73" actId="478"/>
          <ac:picMkLst>
            <pc:docMk/>
            <pc:sldMk cId="159337104" sldId="257"/>
            <ac:picMk id="9" creationId="{0FDFEB3E-E6F3-3E28-5C9A-C07E1073AE04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171968882" sldId="258"/>
        </pc:sldMkLst>
        <pc:picChg chg="del mod">
          <ac:chgData name="Matt Lyle" userId="a96e7d453dd11193" providerId="LiveId" clId="{B2CCCE60-1B77-4F40-9EA1-07A839CDE1EB}" dt="2024-10-12T10:02:25.319" v="331" actId="478"/>
          <ac:picMkLst>
            <pc:docMk/>
            <pc:sldMk cId="171968882" sldId="258"/>
            <ac:picMk id="5" creationId="{D58FB1D7-8C67-E204-7F9B-C1837643D92C}"/>
          </ac:picMkLst>
        </pc:picChg>
        <pc:picChg chg="add del mod modCrop">
          <ac:chgData name="Matt Lyle" userId="a96e7d453dd11193" providerId="LiveId" clId="{B2CCCE60-1B77-4F40-9EA1-07A839CDE1EB}" dt="2024-10-12T10:02:00.306" v="326" actId="478"/>
          <ac:picMkLst>
            <pc:docMk/>
            <pc:sldMk cId="171968882" sldId="258"/>
            <ac:picMk id="6" creationId="{3888A830-645A-56CC-5B1D-D533F25501B9}"/>
          </ac:picMkLst>
        </pc:picChg>
        <pc:picChg chg="add mod">
          <ac:chgData name="Matt Lyle" userId="a96e7d453dd11193" providerId="LiveId" clId="{B2CCCE60-1B77-4F40-9EA1-07A839CDE1EB}" dt="2024-10-12T10:00:37.992" v="270" actId="571"/>
          <ac:picMkLst>
            <pc:docMk/>
            <pc:sldMk cId="171968882" sldId="258"/>
            <ac:picMk id="7" creationId="{F1B5CC80-0135-E968-D898-8E0E9C851120}"/>
          </ac:picMkLst>
        </pc:picChg>
        <pc:picChg chg="add mod">
          <ac:chgData name="Matt Lyle" userId="a96e7d453dd11193" providerId="LiveId" clId="{B2CCCE60-1B77-4F40-9EA1-07A839CDE1EB}" dt="2024-10-12T10:02:23.725" v="330" actId="1076"/>
          <ac:picMkLst>
            <pc:docMk/>
            <pc:sldMk cId="171968882" sldId="258"/>
            <ac:picMk id="9" creationId="{908EF51C-6082-E540-1EB6-003EA23C1014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1248293572" sldId="259"/>
        </pc:sldMkLst>
        <pc:picChg chg="add del mod ord">
          <ac:chgData name="Matt Lyle" userId="a96e7d453dd11193" providerId="LiveId" clId="{B2CCCE60-1B77-4F40-9EA1-07A839CDE1EB}" dt="2024-10-12T09:54:52.928" v="227" actId="14100"/>
          <ac:picMkLst>
            <pc:docMk/>
            <pc:sldMk cId="1248293572" sldId="259"/>
            <ac:picMk id="5" creationId="{56A497A1-0D06-5485-134C-054E964A5098}"/>
          </ac:picMkLst>
        </pc:picChg>
        <pc:picChg chg="del mod">
          <ac:chgData name="Matt Lyle" userId="a96e7d453dd11193" providerId="LiveId" clId="{B2CCCE60-1B77-4F40-9EA1-07A839CDE1EB}" dt="2024-10-12T09:56:09.459" v="251" actId="478"/>
          <ac:picMkLst>
            <pc:docMk/>
            <pc:sldMk cId="1248293572" sldId="259"/>
            <ac:picMk id="7" creationId="{830CAA9B-ABD0-DBA9-060C-0243D0423F3D}"/>
          </ac:picMkLst>
        </pc:picChg>
        <pc:picChg chg="add mod ord modCrop">
          <ac:chgData name="Matt Lyle" userId="a96e7d453dd11193" providerId="LiveId" clId="{B2CCCE60-1B77-4F40-9EA1-07A839CDE1EB}" dt="2024-10-12T09:56:38.007" v="257" actId="14100"/>
          <ac:picMkLst>
            <pc:docMk/>
            <pc:sldMk cId="1248293572" sldId="259"/>
            <ac:picMk id="8" creationId="{29279470-1669-FC25-B945-FA70E6C73662}"/>
          </ac:picMkLst>
        </pc:picChg>
        <pc:picChg chg="add del mod">
          <ac:chgData name="Matt Lyle" userId="a96e7d453dd11193" providerId="LiveId" clId="{B2CCCE60-1B77-4F40-9EA1-07A839CDE1EB}" dt="2024-10-12T09:54:15.109" v="225" actId="478"/>
          <ac:picMkLst>
            <pc:docMk/>
            <pc:sldMk cId="1248293572" sldId="259"/>
            <ac:picMk id="9" creationId="{0E9E3F1D-6521-173F-6BC4-901146A53E4D}"/>
          </ac:picMkLst>
        </pc:picChg>
      </pc:sldChg>
      <pc:sldChg chg="addSp delSp modSp mod modTransition setBg">
        <pc:chgData name="Matt Lyle" userId="a96e7d453dd11193" providerId="LiveId" clId="{B2CCCE60-1B77-4F40-9EA1-07A839CDE1EB}" dt="2024-10-12T10:16:06.303" v="386"/>
        <pc:sldMkLst>
          <pc:docMk/>
          <pc:sldMk cId="2683613002" sldId="260"/>
        </pc:sldMkLst>
        <pc:spChg chg="add del mod ord">
          <ac:chgData name="Matt Lyle" userId="a96e7d453dd11193" providerId="LiveId" clId="{B2CCCE60-1B77-4F40-9EA1-07A839CDE1EB}" dt="2024-10-12T10:12:59.166" v="382" actId="208"/>
          <ac:spMkLst>
            <pc:docMk/>
            <pc:sldMk cId="2683613002" sldId="260"/>
            <ac:spMk id="4" creationId="{DC199EE4-769B-2965-DF54-6B6EB8ED9931}"/>
          </ac:spMkLst>
        </pc:spChg>
        <pc:spChg chg="del">
          <ac:chgData name="Matt Lyle" userId="a96e7d453dd11193" providerId="LiveId" clId="{B2CCCE60-1B77-4F40-9EA1-07A839CDE1EB}" dt="2024-10-12T10:11:54.705" v="375" actId="478"/>
          <ac:spMkLst>
            <pc:docMk/>
            <pc:sldMk cId="2683613002" sldId="260"/>
            <ac:spMk id="10" creationId="{0D7B6173-1D58-48E2-83CF-37350F315F75}"/>
          </ac:spMkLst>
        </pc:spChg>
        <pc:spChg chg="del">
          <ac:chgData name="Matt Lyle" userId="a96e7d453dd11193" providerId="LiveId" clId="{B2CCCE60-1B77-4F40-9EA1-07A839CDE1EB}" dt="2024-10-12T10:11:54.705" v="375" actId="478"/>
          <ac:spMkLst>
            <pc:docMk/>
            <pc:sldMk cId="2683613002" sldId="260"/>
            <ac:spMk id="12" creationId="{02EBFA83-D4DB-4CA0-B229-9E44634D7FE9}"/>
          </ac:spMkLst>
        </pc:spChg>
        <pc:spChg chg="del">
          <ac:chgData name="Matt Lyle" userId="a96e7d453dd11193" providerId="LiveId" clId="{B2CCCE60-1B77-4F40-9EA1-07A839CDE1EB}" dt="2024-10-12T10:11:54.705" v="375" actId="478"/>
          <ac:spMkLst>
            <pc:docMk/>
            <pc:sldMk cId="2683613002" sldId="260"/>
            <ac:spMk id="16" creationId="{21BDEC81-16A7-4451-B893-C15000083B77}"/>
          </ac:spMkLst>
        </pc:spChg>
        <pc:spChg chg="del">
          <ac:chgData name="Matt Lyle" userId="a96e7d453dd11193" providerId="LiveId" clId="{B2CCCE60-1B77-4F40-9EA1-07A839CDE1EB}" dt="2024-10-12T10:11:54.705" v="375" actId="478"/>
          <ac:spMkLst>
            <pc:docMk/>
            <pc:sldMk cId="2683613002" sldId="260"/>
            <ac:spMk id="18" creationId="{26A515A1-4D80-430E-BE0A-71A290516A82}"/>
          </ac:spMkLst>
        </pc:spChg>
        <pc:picChg chg="add del mod">
          <ac:chgData name="Matt Lyle" userId="a96e7d453dd11193" providerId="LiveId" clId="{B2CCCE60-1B77-4F40-9EA1-07A839CDE1EB}" dt="2024-10-12T10:04:21.550" v="342" actId="21"/>
          <ac:picMkLst>
            <pc:docMk/>
            <pc:sldMk cId="2683613002" sldId="260"/>
            <ac:picMk id="5" creationId="{C19BC419-4832-5D78-28B2-3F56F84013C7}"/>
          </ac:picMkLst>
        </pc:picChg>
        <pc:picChg chg="del">
          <ac:chgData name="Matt Lyle" userId="a96e7d453dd11193" providerId="LiveId" clId="{B2CCCE60-1B77-4F40-9EA1-07A839CDE1EB}" dt="2024-10-12T10:04:22.816" v="343" actId="478"/>
          <ac:picMkLst>
            <pc:docMk/>
            <pc:sldMk cId="2683613002" sldId="260"/>
            <ac:picMk id="6" creationId="{43D281F2-CD88-03FD-D873-0B89D7FD36F6}"/>
          </ac:picMkLst>
        </pc:picChg>
        <pc:picChg chg="add mod ord">
          <ac:chgData name="Matt Lyle" userId="a96e7d453dd11193" providerId="LiveId" clId="{B2CCCE60-1B77-4F40-9EA1-07A839CDE1EB}" dt="2024-10-12T10:15:10.428" v="385" actId="14100"/>
          <ac:picMkLst>
            <pc:docMk/>
            <pc:sldMk cId="2683613002" sldId="260"/>
            <ac:picMk id="6" creationId="{C7FBBF08-609D-6CAD-2EA3-92833E52CC05}"/>
          </ac:picMkLst>
        </pc:picChg>
        <pc:picChg chg="add mod">
          <ac:chgData name="Matt Lyle" userId="a96e7d453dd11193" providerId="LiveId" clId="{B2CCCE60-1B77-4F40-9EA1-07A839CDE1EB}" dt="2024-10-12T10:04:23.254" v="344"/>
          <ac:picMkLst>
            <pc:docMk/>
            <pc:sldMk cId="2683613002" sldId="260"/>
            <ac:picMk id="7" creationId="{C19BC419-4832-5D78-28B2-3F56F84013C7}"/>
          </ac:picMkLst>
        </pc:picChg>
        <pc:picChg chg="del">
          <ac:chgData name="Matt Lyle" userId="a96e7d453dd11193" providerId="LiveId" clId="{B2CCCE60-1B77-4F40-9EA1-07A839CDE1EB}" dt="2024-10-12T10:11:54.705" v="375" actId="478"/>
          <ac:picMkLst>
            <pc:docMk/>
            <pc:sldMk cId="2683613002" sldId="260"/>
            <ac:picMk id="14" creationId="{B0DAC8FB-A162-44E3-A606-C855A03A5B09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1772854006" sldId="261"/>
        </pc:sldMkLst>
        <pc:picChg chg="del">
          <ac:chgData name="Matt Lyle" userId="a96e7d453dd11193" providerId="LiveId" clId="{B2CCCE60-1B77-4F40-9EA1-07A839CDE1EB}" dt="2024-10-12T10:03:22.905" v="338" actId="478"/>
          <ac:picMkLst>
            <pc:docMk/>
            <pc:sldMk cId="1772854006" sldId="261"/>
            <ac:picMk id="5" creationId="{9CB3942C-EFF5-83F3-3D02-2EDAC99FA80E}"/>
          </ac:picMkLst>
        </pc:picChg>
        <pc:picChg chg="add del mod">
          <ac:chgData name="Matt Lyle" userId="a96e7d453dd11193" providerId="LiveId" clId="{B2CCCE60-1B77-4F40-9EA1-07A839CDE1EB}" dt="2024-10-12T10:03:21.341" v="337" actId="21"/>
          <ac:picMkLst>
            <pc:docMk/>
            <pc:sldMk cId="1772854006" sldId="261"/>
            <ac:picMk id="6" creationId="{52E66350-23E0-3D6D-F36E-58660615F9D7}"/>
          </ac:picMkLst>
        </pc:picChg>
        <pc:picChg chg="add mod">
          <ac:chgData name="Matt Lyle" userId="a96e7d453dd11193" providerId="LiveId" clId="{B2CCCE60-1B77-4F40-9EA1-07A839CDE1EB}" dt="2024-10-12T10:03:23.217" v="339"/>
          <ac:picMkLst>
            <pc:docMk/>
            <pc:sldMk cId="1772854006" sldId="261"/>
            <ac:picMk id="7" creationId="{52E66350-23E0-3D6D-F36E-58660615F9D7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3640500633" sldId="265"/>
        </pc:sldMkLst>
        <pc:picChg chg="del">
          <ac:chgData name="Matt Lyle" userId="a96e7d453dd11193" providerId="LiveId" clId="{B2CCCE60-1B77-4F40-9EA1-07A839CDE1EB}" dt="2024-10-12T10:05:10.019" v="351" actId="478"/>
          <ac:picMkLst>
            <pc:docMk/>
            <pc:sldMk cId="3640500633" sldId="265"/>
            <ac:picMk id="5" creationId="{FC760483-19DC-3C6A-CF54-7FF932FC77AC}"/>
          </ac:picMkLst>
        </pc:picChg>
        <pc:picChg chg="add del mod">
          <ac:chgData name="Matt Lyle" userId="a96e7d453dd11193" providerId="LiveId" clId="{B2CCCE60-1B77-4F40-9EA1-07A839CDE1EB}" dt="2024-10-12T10:05:08.673" v="350" actId="21"/>
          <ac:picMkLst>
            <pc:docMk/>
            <pc:sldMk cId="3640500633" sldId="265"/>
            <ac:picMk id="6" creationId="{4151F266-B18D-5ED4-80EB-14482EC84C68}"/>
          </ac:picMkLst>
        </pc:picChg>
        <pc:picChg chg="add mod">
          <ac:chgData name="Matt Lyle" userId="a96e7d453dd11193" providerId="LiveId" clId="{B2CCCE60-1B77-4F40-9EA1-07A839CDE1EB}" dt="2024-10-12T10:05:10.410" v="352"/>
          <ac:picMkLst>
            <pc:docMk/>
            <pc:sldMk cId="3640500633" sldId="265"/>
            <ac:picMk id="7" creationId="{4151F266-B18D-5ED4-80EB-14482EC84C68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1677220838" sldId="266"/>
        </pc:sldMkLst>
        <pc:picChg chg="del">
          <ac:chgData name="Matt Lyle" userId="a96e7d453dd11193" providerId="LiveId" clId="{B2CCCE60-1B77-4F40-9EA1-07A839CDE1EB}" dt="2024-10-12T10:05:55.979" v="359" actId="478"/>
          <ac:picMkLst>
            <pc:docMk/>
            <pc:sldMk cId="1677220838" sldId="266"/>
            <ac:picMk id="5" creationId="{C03835E1-7E78-170C-3026-72AD4BD2AC1F}"/>
          </ac:picMkLst>
        </pc:picChg>
        <pc:picChg chg="add del mod">
          <ac:chgData name="Matt Lyle" userId="a96e7d453dd11193" providerId="LiveId" clId="{B2CCCE60-1B77-4F40-9EA1-07A839CDE1EB}" dt="2024-10-12T10:05:54.744" v="358" actId="21"/>
          <ac:picMkLst>
            <pc:docMk/>
            <pc:sldMk cId="1677220838" sldId="266"/>
            <ac:picMk id="6" creationId="{BAB1D24D-1018-22BA-CCCA-5363EB30573A}"/>
          </ac:picMkLst>
        </pc:picChg>
        <pc:picChg chg="add mod">
          <ac:chgData name="Matt Lyle" userId="a96e7d453dd11193" providerId="LiveId" clId="{B2CCCE60-1B77-4F40-9EA1-07A839CDE1EB}" dt="2024-10-12T10:05:56.432" v="360"/>
          <ac:picMkLst>
            <pc:docMk/>
            <pc:sldMk cId="1677220838" sldId="266"/>
            <ac:picMk id="7" creationId="{BAB1D24D-1018-22BA-CCCA-5363EB30573A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46187243" sldId="268"/>
        </pc:sldMkLst>
        <pc:picChg chg="add del mod">
          <ac:chgData name="Matt Lyle" userId="a96e7d453dd11193" providerId="LiveId" clId="{B2CCCE60-1B77-4F40-9EA1-07A839CDE1EB}" dt="2024-10-12T09:49:04.164" v="128" actId="478"/>
          <ac:picMkLst>
            <pc:docMk/>
            <pc:sldMk cId="46187243" sldId="268"/>
            <ac:picMk id="5" creationId="{EF844577-6588-6381-A136-8AF75019A753}"/>
          </ac:picMkLst>
        </pc:picChg>
        <pc:picChg chg="del mod">
          <ac:chgData name="Matt Lyle" userId="a96e7d453dd11193" providerId="LiveId" clId="{B2CCCE60-1B77-4F40-9EA1-07A839CDE1EB}" dt="2024-10-12T09:49:35.673" v="136" actId="478"/>
          <ac:picMkLst>
            <pc:docMk/>
            <pc:sldMk cId="46187243" sldId="268"/>
            <ac:picMk id="7" creationId="{1240E768-EDA0-4937-0B6E-8A19D2565524}"/>
          </ac:picMkLst>
        </pc:picChg>
        <pc:picChg chg="add del mod">
          <ac:chgData name="Matt Lyle" userId="a96e7d453dd11193" providerId="LiveId" clId="{B2CCCE60-1B77-4F40-9EA1-07A839CDE1EB}" dt="2024-10-12T09:49:33.167" v="135" actId="21"/>
          <ac:picMkLst>
            <pc:docMk/>
            <pc:sldMk cId="46187243" sldId="268"/>
            <ac:picMk id="8" creationId="{2A00FA60-7717-21D3-0461-0B409C418C73}"/>
          </ac:picMkLst>
        </pc:picChg>
        <pc:picChg chg="add mod">
          <ac:chgData name="Matt Lyle" userId="a96e7d453dd11193" providerId="LiveId" clId="{B2CCCE60-1B77-4F40-9EA1-07A839CDE1EB}" dt="2024-10-12T09:49:36.924" v="137"/>
          <ac:picMkLst>
            <pc:docMk/>
            <pc:sldMk cId="46187243" sldId="268"/>
            <ac:picMk id="9" creationId="{2A00FA60-7717-21D3-0461-0B409C418C73}"/>
          </ac:picMkLst>
        </pc:picChg>
      </pc:sldChg>
      <pc:sldChg chg="addSp delSp modSp mod modTransition">
        <pc:chgData name="Matt Lyle" userId="a96e7d453dd11193" providerId="LiveId" clId="{B2CCCE60-1B77-4F40-9EA1-07A839CDE1EB}" dt="2024-10-12T10:16:06.303" v="386"/>
        <pc:sldMkLst>
          <pc:docMk/>
          <pc:sldMk cId="913853370" sldId="269"/>
        </pc:sldMkLst>
        <pc:picChg chg="add del mod">
          <ac:chgData name="Matt Lyle" userId="a96e7d453dd11193" providerId="LiveId" clId="{B2CCCE60-1B77-4F40-9EA1-07A839CDE1EB}" dt="2024-10-12T09:50:27.497" v="142" actId="21"/>
          <ac:picMkLst>
            <pc:docMk/>
            <pc:sldMk cId="913853370" sldId="269"/>
            <ac:picMk id="5" creationId="{C5E5F92B-6D41-C7C6-A2AE-A604312829EA}"/>
          </ac:picMkLst>
        </pc:picChg>
        <pc:picChg chg="add mod">
          <ac:chgData name="Matt Lyle" userId="a96e7d453dd11193" providerId="LiveId" clId="{B2CCCE60-1B77-4F40-9EA1-07A839CDE1EB}" dt="2024-10-12T09:50:29.595" v="144"/>
          <ac:picMkLst>
            <pc:docMk/>
            <pc:sldMk cId="913853370" sldId="269"/>
            <ac:picMk id="6" creationId="{C5E5F92B-6D41-C7C6-A2AE-A604312829EA}"/>
          </ac:picMkLst>
        </pc:picChg>
        <pc:picChg chg="del">
          <ac:chgData name="Matt Lyle" userId="a96e7d453dd11193" providerId="LiveId" clId="{B2CCCE60-1B77-4F40-9EA1-07A839CDE1EB}" dt="2024-10-12T09:50:28.875" v="143" actId="478"/>
          <ac:picMkLst>
            <pc:docMk/>
            <pc:sldMk cId="913853370" sldId="269"/>
            <ac:picMk id="7" creationId="{5A490A82-7FE1-64EA-B78F-8C0502319390}"/>
          </ac:picMkLst>
        </pc:picChg>
      </pc:sldChg>
      <pc:sldChg chg="addSp delSp modSp new del mod">
        <pc:chgData name="Matt Lyle" userId="a96e7d453dd11193" providerId="LiveId" clId="{B2CCCE60-1B77-4F40-9EA1-07A839CDE1EB}" dt="2024-10-13T06:30:38.994" v="1118" actId="47"/>
        <pc:sldMkLst>
          <pc:docMk/>
          <pc:sldMk cId="936340910" sldId="270"/>
        </pc:sldMkLst>
        <pc:spChg chg="del">
          <ac:chgData name="Matt Lyle" userId="a96e7d453dd11193" providerId="LiveId" clId="{B2CCCE60-1B77-4F40-9EA1-07A839CDE1EB}" dt="2024-10-13T06:03:00.339" v="419" actId="478"/>
          <ac:spMkLst>
            <pc:docMk/>
            <pc:sldMk cId="936340910" sldId="270"/>
            <ac:spMk id="2" creationId="{237701FC-0DEA-0F96-8558-1F76AEC2F1C9}"/>
          </ac:spMkLst>
        </pc:spChg>
        <pc:spChg chg="del">
          <ac:chgData name="Matt Lyle" userId="a96e7d453dd11193" providerId="LiveId" clId="{B2CCCE60-1B77-4F40-9EA1-07A839CDE1EB}" dt="2024-10-13T06:03:00.339" v="419" actId="478"/>
          <ac:spMkLst>
            <pc:docMk/>
            <pc:sldMk cId="936340910" sldId="270"/>
            <ac:spMk id="3" creationId="{5801514B-D9E2-5C2B-5666-27593A1D87ED}"/>
          </ac:spMkLst>
        </pc:spChg>
        <pc:spChg chg="add mod">
          <ac:chgData name="Matt Lyle" userId="a96e7d453dd11193" providerId="LiveId" clId="{B2CCCE60-1B77-4F40-9EA1-07A839CDE1EB}" dt="2024-10-13T06:27:44.555" v="1079" actId="164"/>
          <ac:spMkLst>
            <pc:docMk/>
            <pc:sldMk cId="936340910" sldId="270"/>
            <ac:spMk id="4" creationId="{CF50C663-E91F-3ECE-5D9C-5606186A2BFD}"/>
          </ac:spMkLst>
        </pc:spChg>
        <pc:spChg chg="add mod">
          <ac:chgData name="Matt Lyle" userId="a96e7d453dd11193" providerId="LiveId" clId="{B2CCCE60-1B77-4F40-9EA1-07A839CDE1EB}" dt="2024-10-13T06:27:44.555" v="1079" actId="164"/>
          <ac:spMkLst>
            <pc:docMk/>
            <pc:sldMk cId="936340910" sldId="270"/>
            <ac:spMk id="6" creationId="{45FD3A8D-FA31-E237-1249-4C2D5413B129}"/>
          </ac:spMkLst>
        </pc:spChg>
        <pc:spChg chg="add mod">
          <ac:chgData name="Matt Lyle" userId="a96e7d453dd11193" providerId="LiveId" clId="{B2CCCE60-1B77-4F40-9EA1-07A839CDE1EB}" dt="2024-10-13T06:27:44.555" v="1079" actId="164"/>
          <ac:spMkLst>
            <pc:docMk/>
            <pc:sldMk cId="936340910" sldId="270"/>
            <ac:spMk id="7" creationId="{20132777-2DFD-07C7-6F9B-7EA47D0B7917}"/>
          </ac:spMkLst>
        </pc:spChg>
        <pc:spChg chg="add mod">
          <ac:chgData name="Matt Lyle" userId="a96e7d453dd11193" providerId="LiveId" clId="{B2CCCE60-1B77-4F40-9EA1-07A839CDE1EB}" dt="2024-10-13T06:27:44.555" v="1079" actId="164"/>
          <ac:spMkLst>
            <pc:docMk/>
            <pc:sldMk cId="936340910" sldId="270"/>
            <ac:spMk id="8" creationId="{6E0B0C36-2C97-D5C6-979F-F498FB176A72}"/>
          </ac:spMkLst>
        </pc:spChg>
        <pc:spChg chg="add del mod">
          <ac:chgData name="Matt Lyle" userId="a96e7d453dd11193" providerId="LiveId" clId="{B2CCCE60-1B77-4F40-9EA1-07A839CDE1EB}" dt="2024-10-13T06:13:22.509" v="972" actId="478"/>
          <ac:spMkLst>
            <pc:docMk/>
            <pc:sldMk cId="936340910" sldId="270"/>
            <ac:spMk id="9" creationId="{D1AC6B93-240F-7E1F-49EB-7C06EB6A7A74}"/>
          </ac:spMkLst>
        </pc:spChg>
        <pc:spChg chg="add mod">
          <ac:chgData name="Matt Lyle" userId="a96e7d453dd11193" providerId="LiveId" clId="{B2CCCE60-1B77-4F40-9EA1-07A839CDE1EB}" dt="2024-10-13T06:28:15.465" v="1084" actId="1076"/>
          <ac:spMkLst>
            <pc:docMk/>
            <pc:sldMk cId="936340910" sldId="270"/>
            <ac:spMk id="10" creationId="{D21BEE6F-781C-26FE-F332-9F915484C5CD}"/>
          </ac:spMkLst>
        </pc:spChg>
        <pc:spChg chg="add mod">
          <ac:chgData name="Matt Lyle" userId="a96e7d453dd11193" providerId="LiveId" clId="{B2CCCE60-1B77-4F40-9EA1-07A839CDE1EB}" dt="2024-10-13T06:29:10.565" v="1117" actId="1076"/>
          <ac:spMkLst>
            <pc:docMk/>
            <pc:sldMk cId="936340910" sldId="270"/>
            <ac:spMk id="12" creationId="{29456AC8-B3C6-B41A-CC70-9372E9C23244}"/>
          </ac:spMkLst>
        </pc:spChg>
        <pc:grpChg chg="add mod">
          <ac:chgData name="Matt Lyle" userId="a96e7d453dd11193" providerId="LiveId" clId="{B2CCCE60-1B77-4F40-9EA1-07A839CDE1EB}" dt="2024-10-13T06:28:03.475" v="1081" actId="1076"/>
          <ac:grpSpMkLst>
            <pc:docMk/>
            <pc:sldMk cId="936340910" sldId="270"/>
            <ac:grpSpMk id="11" creationId="{F306EF16-1001-7342-2E41-2DF2AE51D371}"/>
          </ac:grpSpMkLst>
        </pc:grpChg>
        <pc:picChg chg="add del mod">
          <ac:chgData name="Matt Lyle" userId="a96e7d453dd11193" providerId="LiveId" clId="{B2CCCE60-1B77-4F40-9EA1-07A839CDE1EB}" dt="2024-10-13T06:09:01.490" v="461" actId="478"/>
          <ac:picMkLst>
            <pc:docMk/>
            <pc:sldMk cId="936340910" sldId="270"/>
            <ac:picMk id="5" creationId="{936E5E9E-C9DF-01C2-1D6F-012B72A4C5CD}"/>
          </ac:picMkLst>
        </pc:picChg>
        <pc:picChg chg="add del mod">
          <ac:chgData name="Matt Lyle" userId="a96e7d453dd11193" providerId="LiveId" clId="{B2CCCE60-1B77-4F40-9EA1-07A839CDE1EB}" dt="2024-10-13T06:27:12.565" v="1076" actId="478"/>
          <ac:picMkLst>
            <pc:docMk/>
            <pc:sldMk cId="936340910" sldId="270"/>
            <ac:picMk id="1026" creationId="{0BB6F9C4-2EEF-50B9-D850-518E40E210C0}"/>
          </ac:picMkLst>
        </pc:picChg>
      </pc:sldChg>
      <pc:sldChg chg="modSp add del mod">
        <pc:chgData name="Matt Lyle" userId="a96e7d453dd11193" providerId="LiveId" clId="{B2CCCE60-1B77-4F40-9EA1-07A839CDE1EB}" dt="2024-10-13T06:02:54.970" v="417" actId="47"/>
        <pc:sldMkLst>
          <pc:docMk/>
          <pc:sldMk cId="1288686502" sldId="270"/>
        </pc:sldMkLst>
        <pc:spChg chg="mod">
          <ac:chgData name="Matt Lyle" userId="a96e7d453dd11193" providerId="LiveId" clId="{B2CCCE60-1B77-4F40-9EA1-07A839CDE1EB}" dt="2024-10-13T06:00:55.753" v="416" actId="1036"/>
          <ac:spMkLst>
            <pc:docMk/>
            <pc:sldMk cId="1288686502" sldId="270"/>
            <ac:spMk id="2" creationId="{88966D2C-143C-7F17-4ED7-E2C12938BA91}"/>
          </ac:spMkLst>
        </pc:spChg>
        <pc:spChg chg="mod">
          <ac:chgData name="Matt Lyle" userId="a96e7d453dd11193" providerId="LiveId" clId="{B2CCCE60-1B77-4F40-9EA1-07A839CDE1EB}" dt="2024-10-13T06:00:55.753" v="416" actId="1036"/>
          <ac:spMkLst>
            <pc:docMk/>
            <pc:sldMk cId="1288686502" sldId="270"/>
            <ac:spMk id="3" creationId="{27419569-7743-9783-D612-90E21C1E0632}"/>
          </ac:spMkLst>
        </pc:spChg>
        <pc:picChg chg="mod">
          <ac:chgData name="Matt Lyle" userId="a96e7d453dd11193" providerId="LiveId" clId="{B2CCCE60-1B77-4F40-9EA1-07A839CDE1EB}" dt="2024-10-13T06:00:55.753" v="416" actId="1036"/>
          <ac:picMkLst>
            <pc:docMk/>
            <pc:sldMk cId="1288686502" sldId="270"/>
            <ac:picMk id="7" creationId="{1FB61AA6-0CCB-8358-AE72-B3F09C83A4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436B-7AEB-2038-D3C8-98B297B88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E7FB-5E25-9F4C-7527-6154C7A0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E94E-2BF8-BFF5-AAC6-2A1663CA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39289-AF56-49E8-D415-AE58653C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528-AE3C-EA20-525B-749244F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E4C-3C03-2639-A036-81E04846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8EFD-7632-0CCC-0396-01D0A15F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AD61-615A-4EE4-1DAF-0C192C1A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3B2A5-910E-66B1-8AD0-2209AAD2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7B9E-D60B-60D6-E178-C125939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3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F688F-EE3E-DBA3-3D47-E6E44348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4337A-9820-B839-4EED-910A1811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4A34-D0CE-278D-8216-B2377E3CC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15016-7373-C747-972F-83EDAF616DB1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219F-1276-6962-96F3-E21562CB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91B5-15E2-BA92-7127-8D4DDE4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575A102-D95D-4D6E-8F1B-49EED0AE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66D2C-143C-7F17-4ED7-E2C12938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561" y="895545"/>
            <a:ext cx="4076460" cy="3626217"/>
          </a:xfrm>
        </p:spPr>
        <p:txBody>
          <a:bodyPr anchor="b">
            <a:normAutofit/>
          </a:bodyPr>
          <a:lstStyle/>
          <a:p>
            <a:pPr algn="r"/>
            <a:r>
              <a:rPr lang="en-US" sz="7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Sin, Sinners, and Saints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19569-7743-9783-D612-90E21C1E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2:1–22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F0FFF1F-79B6-4A13-A464-070CD6F89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42198" y="814999"/>
            <a:ext cx="465458" cy="581435"/>
            <a:chOff x="10942198" y="814999"/>
            <a:chExt cx="465458" cy="581435"/>
          </a:xfrm>
          <a:solidFill>
            <a:srgbClr val="FFFFFF"/>
          </a:solidFill>
        </p:grpSpPr>
        <p:sp>
          <p:nvSpPr>
            <p:cNvPr id="28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7738" y="814999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8550FED7-7C32-42BB-98DB-30272A633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6518" y="104429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2198" y="1268720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blue sky with clouds and a fire and flames&#10;&#10;Description automatically generated">
            <a:extLst>
              <a:ext uri="{FF2B5EF4-FFF2-40B4-BE49-F238E27FC236}">
                <a16:creationId xmlns:a16="http://schemas.microsoft.com/office/drawing/2014/main" id="{1FB61AA6-0CCB-8358-AE72-B3F09C83A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859" y="1615890"/>
            <a:ext cx="4648997" cy="36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5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61A4C-5AEA-8390-90A4-C0B14478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9"/>
            <a:ext cx="5754896" cy="765134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591F-FF1D-ED1F-83F8-36437125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997" y="2228989"/>
            <a:ext cx="7224130" cy="3197464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 we fit in these stories?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we do differently to be like Jesus?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white cartoon character with a red question mark&#10;&#10;Description automatically generated">
            <a:extLst>
              <a:ext uri="{FF2B5EF4-FFF2-40B4-BE49-F238E27FC236}">
                <a16:creationId xmlns:a16="http://schemas.microsoft.com/office/drawing/2014/main" id="{BAB1D24D-1018-22BA-CCCA-5363EB305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3" y="905459"/>
            <a:ext cx="3747251" cy="45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2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D5739A-F8F6-A6F2-9018-894CD4BE52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554"/>
          <a:stretch/>
        </p:blipFill>
        <p:spPr>
          <a:xfrm>
            <a:off x="1310640" y="-4447"/>
            <a:ext cx="10915968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4B32F-BCF8-BE6F-FC29-92323636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Mark’s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A7B-04B4-4AED-A11E-13C8031D6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is a Gospel of action; Jesus is like a Marvel comic character.</a:t>
            </a:r>
          </a:p>
        </p:txBody>
      </p:sp>
    </p:spTree>
    <p:extLst>
      <p:ext uri="{BB962C8B-B14F-4D97-AF65-F5344CB8AC3E}">
        <p14:creationId xmlns:p14="http://schemas.microsoft.com/office/powerpoint/2010/main" val="15933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1796C-5845-7E0A-1B83-7DDE35F2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915EA-C0EC-F0F2-B704-8FE560AB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present Jesus as God’s anointed king (Messiah and Son of God) in opposition to Caesar, the other Son of God.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1:1; 8:29; 12:35; 14:61; 15:32, 39.</a:t>
            </a:r>
          </a:p>
        </p:txBody>
      </p:sp>
      <p:pic>
        <p:nvPicPr>
          <p:cNvPr id="9" name="Picture 8" descr="A statue of a person&#10;&#10;Description automatically generated">
            <a:extLst>
              <a:ext uri="{FF2B5EF4-FFF2-40B4-BE49-F238E27FC236}">
                <a16:creationId xmlns:a16="http://schemas.microsoft.com/office/drawing/2014/main" id="{908EF51C-6082-E540-1EB6-003EA23C1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568" y="0"/>
            <a:ext cx="6882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group of baby feet&#10;&#10;Description automatically generated">
            <a:extLst>
              <a:ext uri="{FF2B5EF4-FFF2-40B4-BE49-F238E27FC236}">
                <a16:creationId xmlns:a16="http://schemas.microsoft.com/office/drawing/2014/main" id="{56A497A1-0D06-5485-134C-054E964A5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938" y="16348"/>
            <a:ext cx="7644062" cy="3676646"/>
          </a:xfrm>
          <a:prstGeom prst="rect">
            <a:avLst/>
          </a:prstGeom>
        </p:spPr>
      </p:pic>
      <p:pic>
        <p:nvPicPr>
          <p:cNvPr id="8" name="Picture 7" descr="A sandwich with tomatoes and lettuce&#10;&#10;Description automatically generated">
            <a:extLst>
              <a:ext uri="{FF2B5EF4-FFF2-40B4-BE49-F238E27FC236}">
                <a16:creationId xmlns:a16="http://schemas.microsoft.com/office/drawing/2014/main" id="{29279470-1669-FC25-B945-FA70E6C7366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7937" y="3709342"/>
            <a:ext cx="7644062" cy="317384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5E5F8-6588-24BA-662A-C3ACF365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219"/>
            <a:ext cx="5395912" cy="8756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B89E1-4407-1080-7201-7564466B6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2075"/>
            <a:ext cx="5395912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Triplets presented like a sandwich structure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9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ack paint strokes on a white background&#10;&#10;Description automatically generated">
            <a:extLst>
              <a:ext uri="{FF2B5EF4-FFF2-40B4-BE49-F238E27FC236}">
                <a16:creationId xmlns:a16="http://schemas.microsoft.com/office/drawing/2014/main" id="{C7FBBF08-609D-6CAD-2EA3-92833E52CC0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199EE4-769B-2965-DF54-6B6EB8ED9931}"/>
              </a:ext>
            </a:extLst>
          </p:cNvPr>
          <p:cNvSpPr/>
          <p:nvPr/>
        </p:nvSpPr>
        <p:spPr>
          <a:xfrm>
            <a:off x="538542" y="724796"/>
            <a:ext cx="11099352" cy="5404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25654-95E0-83F8-2AA5-31408B4B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1131" y="905011"/>
            <a:ext cx="4589328" cy="1025389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Triplet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A38E-B1CA-F8F5-B6EE-E8DA56CF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586" y="2250987"/>
            <a:ext cx="5777376" cy="2987397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Healing a paralytic and pronouncing, he has no sin (2:1–12).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Eating with tax collectors and sinners (2:13–17).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fasting like the students of John and the Pharisees (2:18–22).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BC419-4832-5D78-28B2-3F56F8401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314" y="2842985"/>
            <a:ext cx="260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6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FE8A5-5F32-B0E4-8D06-6704E1A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#1 (2:1–12)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C1CC-C3D2-6671-5985-4D07A1C4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006178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Capernaum = a “village of consolation”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They bring him a paralytic via the roof!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“Child, your sins are forgiven.”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Scribes dialogue in their </a:t>
            </a:r>
            <a:r>
              <a:rPr lang="en-US" sz="3200" i="1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hearts!</a:t>
            </a:r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He blasphemes; Is he the “One God”?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Jesus, in his spirit, knows what they are discussing in their hearts! (</a:t>
            </a:r>
            <a:r>
              <a:rPr lang="en-US" sz="3200" i="1" dirty="0" err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kardia</a:t>
            </a:r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Sons/daughters of Adam can forgive!</a:t>
            </a:r>
          </a:p>
        </p:txBody>
      </p:sp>
      <p:pic>
        <p:nvPicPr>
          <p:cNvPr id="7" name="Picture 6" descr="A model of a house&#10;&#10;Description automatically generated">
            <a:extLst>
              <a:ext uri="{FF2B5EF4-FFF2-40B4-BE49-F238E27FC236}">
                <a16:creationId xmlns:a16="http://schemas.microsoft.com/office/drawing/2014/main" id="{52E66350-23E0-3D6D-F36E-58660615F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164" y="2826327"/>
            <a:ext cx="3521768" cy="28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D29AAC-CAA6-A80B-CEE3-39352707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3C7FAE-419D-0465-25C1-E68A26D91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FF92B-1CDD-CB9D-B2B5-38D5A4FB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#2 (2:13–17)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5DC326-52F3-52FD-C499-D5BF87C4B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0382-185F-CD62-6907-B082369B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006178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By the Sea of Galilee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 calls Levi, a tax collector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Many tax collectors and sinners recline with Jesus and his disciples to eat. 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Scribes and Pharisees to Jesus’s disciples: He eats with them! 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Like the unhealthy need physicians, the sinners need me. </a:t>
            </a:r>
          </a:p>
        </p:txBody>
      </p:sp>
      <p:pic>
        <p:nvPicPr>
          <p:cNvPr id="9" name="Picture 8" descr="A close up of a coin&#10;&#10;Description automatically generated">
            <a:extLst>
              <a:ext uri="{FF2B5EF4-FFF2-40B4-BE49-F238E27FC236}">
                <a16:creationId xmlns:a16="http://schemas.microsoft.com/office/drawing/2014/main" id="{2A00FA60-7717-21D3-0461-0B409C418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671" y="2517009"/>
            <a:ext cx="3848100" cy="341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2DCDBD-537D-3544-3C5E-1447CF83B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860192-F2F2-04D8-5567-9D68A06B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70446-9380-B79F-974C-7098545A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#3 (2:18–22)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8B5D6A-1820-C893-0D15-49CA91E61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560B-54B3-3ADC-0822-C802C14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006178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Seeing John’s and Pharisees’ students fasting, some asked Jesus: “Why do your disciples not fast?” Accusation: They weren’t </a:t>
            </a:r>
            <a:r>
              <a:rPr lang="en-US" sz="32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like saints! </a:t>
            </a:r>
            <a:endParaRPr lang="en-US" sz="32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Friends of the bridegroom do not fast while he is with them; my disciples will fast when I am gone.</a:t>
            </a: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Don’t mix old with the new. </a:t>
            </a:r>
          </a:p>
        </p:txBody>
      </p:sp>
      <p:pic>
        <p:nvPicPr>
          <p:cNvPr id="6" name="Picture 5" descr="A seal on a rock&#10;&#10;Description automatically generated">
            <a:extLst>
              <a:ext uri="{FF2B5EF4-FFF2-40B4-BE49-F238E27FC236}">
                <a16:creationId xmlns:a16="http://schemas.microsoft.com/office/drawing/2014/main" id="{C5E5F92B-6D41-C7C6-A2AE-A604312829E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1161" y="1911493"/>
            <a:ext cx="17653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5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4A673-CCB2-D4A9-28DD-B5E320A1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36407"/>
            <a:ext cx="8341673" cy="10024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new lessons?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6B72-1E1D-D9B0-0185-C8EFEE80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939" y="1691963"/>
            <a:ext cx="8208699" cy="4414369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Jesus, we can forgive sins, especially when illnesses are emotionally paralyzing from sins. </a:t>
            </a:r>
          </a:p>
          <a:p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Christians must fellowship with sinners, not to participate in their sins but to be healers, emotionally and spiritually (showing them Christ).</a:t>
            </a:r>
          </a:p>
          <a:p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Christians feast or fast based on how close they are in their relationship to Christ, the groom. 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light bulb drawing on a book&#10;&#10;Description automatically generated">
            <a:extLst>
              <a:ext uri="{FF2B5EF4-FFF2-40B4-BE49-F238E27FC236}">
                <a16:creationId xmlns:a16="http://schemas.microsoft.com/office/drawing/2014/main" id="{4151F266-B18D-5ED4-80EB-14482EC84C6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1381" y="2421681"/>
            <a:ext cx="2802391" cy="298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393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Sin, Sinners, and Saints</vt:lpstr>
      <vt:lpstr>Mark’s Gospel</vt:lpstr>
      <vt:lpstr>Purpose</vt:lpstr>
      <vt:lpstr>Structure</vt:lpstr>
      <vt:lpstr>Today’s Triplet</vt:lpstr>
      <vt:lpstr>Story #1 (2:1–12)</vt:lpstr>
      <vt:lpstr>Story #2 (2:13–17)</vt:lpstr>
      <vt:lpstr>Story #3 (2:18–22)</vt:lpstr>
      <vt:lpstr>What are the new lessons?</vt:lpstr>
      <vt:lpstr>Questions for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ABS</dc:creator>
  <cp:lastModifiedBy>Matt Lyle</cp:lastModifiedBy>
  <cp:revision>16</cp:revision>
  <dcterms:created xsi:type="dcterms:W3CDTF">2024-09-12T01:07:31Z</dcterms:created>
  <dcterms:modified xsi:type="dcterms:W3CDTF">2024-10-13T06:30:47Z</dcterms:modified>
</cp:coreProperties>
</file>