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76E73-0E26-4DA2-B9FF-CBA6DBE78578}" v="17" dt="2024-09-21T00:59:28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7"/>
    <p:restoredTop sz="94679"/>
  </p:normalViewPr>
  <p:slideViewPr>
    <p:cSldViewPr snapToGrid="0">
      <p:cViewPr varScale="1">
        <p:scale>
          <a:sx n="75" d="100"/>
          <a:sy n="75" d="100"/>
        </p:scale>
        <p:origin x="124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18F76E73-0E26-4DA2-B9FF-CBA6DBE78578}"/>
    <pc:docChg chg="undo redo custSel addSld delSld modSld sldOrd">
      <pc:chgData name="Matt Lyle" userId="a96e7d453dd11193" providerId="LiveId" clId="{18F76E73-0E26-4DA2-B9FF-CBA6DBE78578}" dt="2024-09-21T01:35:04.040" v="95" actId="27636"/>
      <pc:docMkLst>
        <pc:docMk/>
      </pc:docMkLst>
      <pc:sldChg chg="modSp mod">
        <pc:chgData name="Matt Lyle" userId="a96e7d453dd11193" providerId="LiveId" clId="{18F76E73-0E26-4DA2-B9FF-CBA6DBE78578}" dt="2024-09-21T01:35:04.040" v="95" actId="27636"/>
        <pc:sldMkLst>
          <pc:docMk/>
          <pc:sldMk cId="2826933364" sldId="256"/>
        </pc:sldMkLst>
        <pc:spChg chg="mod">
          <ac:chgData name="Matt Lyle" userId="a96e7d453dd11193" providerId="LiveId" clId="{18F76E73-0E26-4DA2-B9FF-CBA6DBE78578}" dt="2024-09-21T01:34:52.358" v="91" actId="14100"/>
          <ac:spMkLst>
            <pc:docMk/>
            <pc:sldMk cId="2826933364" sldId="256"/>
            <ac:spMk id="2" creationId="{8975BCAA-13A1-6BC0-29FD-5D993F254099}"/>
          </ac:spMkLst>
        </pc:spChg>
        <pc:spChg chg="mod">
          <ac:chgData name="Matt Lyle" userId="a96e7d453dd11193" providerId="LiveId" clId="{18F76E73-0E26-4DA2-B9FF-CBA6DBE78578}" dt="2024-09-21T01:35:04.040" v="95" actId="27636"/>
          <ac:spMkLst>
            <pc:docMk/>
            <pc:sldMk cId="2826933364" sldId="256"/>
            <ac:spMk id="3" creationId="{B58937B4-591B-B135-26DE-93BA5AF4E199}"/>
          </ac:spMkLst>
        </pc:spChg>
        <pc:picChg chg="mod">
          <ac:chgData name="Matt Lyle" userId="a96e7d453dd11193" providerId="LiveId" clId="{18F76E73-0E26-4DA2-B9FF-CBA6DBE78578}" dt="2024-09-21T00:57:11.564" v="70" actId="1076"/>
          <ac:picMkLst>
            <pc:docMk/>
            <pc:sldMk cId="2826933364" sldId="256"/>
            <ac:picMk id="4" creationId="{089A59AE-7EDC-378D-E3E6-12E56BDD4915}"/>
          </ac:picMkLst>
        </pc:picChg>
      </pc:sldChg>
      <pc:sldChg chg="addSp delSp modSp mod">
        <pc:chgData name="Matt Lyle" userId="a96e7d453dd11193" providerId="LiveId" clId="{18F76E73-0E26-4DA2-B9FF-CBA6DBE78578}" dt="2024-09-21T00:56:12.915" v="68" actId="14100"/>
        <pc:sldMkLst>
          <pc:docMk/>
          <pc:sldMk cId="2929397694" sldId="257"/>
        </pc:sldMkLst>
        <pc:picChg chg="add del mod">
          <ac:chgData name="Matt Lyle" userId="a96e7d453dd11193" providerId="LiveId" clId="{18F76E73-0E26-4DA2-B9FF-CBA6DBE78578}" dt="2024-09-21T00:56:07.135" v="65" actId="478"/>
          <ac:picMkLst>
            <pc:docMk/>
            <pc:sldMk cId="2929397694" sldId="257"/>
            <ac:picMk id="2" creationId="{04B18F44-8E89-0812-DFBC-BA3C344967FA}"/>
          </ac:picMkLst>
        </pc:picChg>
        <pc:picChg chg="add del mod">
          <ac:chgData name="Matt Lyle" userId="a96e7d453dd11193" providerId="LiveId" clId="{18F76E73-0E26-4DA2-B9FF-CBA6DBE78578}" dt="2024-09-21T00:55:52.202" v="59"/>
          <ac:picMkLst>
            <pc:docMk/>
            <pc:sldMk cId="2929397694" sldId="257"/>
            <ac:picMk id="4" creationId="{21F3D99B-51C7-F31E-3441-C97C5BC7F53A}"/>
          </ac:picMkLst>
        </pc:picChg>
        <pc:picChg chg="add del mod">
          <ac:chgData name="Matt Lyle" userId="a96e7d453dd11193" providerId="LiveId" clId="{18F76E73-0E26-4DA2-B9FF-CBA6DBE78578}" dt="2024-09-21T00:56:06.068" v="64" actId="478"/>
          <ac:picMkLst>
            <pc:docMk/>
            <pc:sldMk cId="2929397694" sldId="257"/>
            <ac:picMk id="5" creationId="{21F3D99B-51C7-F31E-3441-C97C5BC7F53A}"/>
          </ac:picMkLst>
        </pc:picChg>
        <pc:picChg chg="add mod">
          <ac:chgData name="Matt Lyle" userId="a96e7d453dd11193" providerId="LiveId" clId="{18F76E73-0E26-4DA2-B9FF-CBA6DBE78578}" dt="2024-09-21T00:56:12.915" v="68" actId="14100"/>
          <ac:picMkLst>
            <pc:docMk/>
            <pc:sldMk cId="2929397694" sldId="257"/>
            <ac:picMk id="6" creationId="{4E637DED-D2BB-8EF1-CD2C-A554DCC85B0B}"/>
          </ac:picMkLst>
        </pc:picChg>
      </pc:sldChg>
      <pc:sldChg chg="addSp delSp modSp mod">
        <pc:chgData name="Matt Lyle" userId="a96e7d453dd11193" providerId="LiveId" clId="{18F76E73-0E26-4DA2-B9FF-CBA6DBE78578}" dt="2024-09-21T00:54:38.023" v="46"/>
        <pc:sldMkLst>
          <pc:docMk/>
          <pc:sldMk cId="2112322565" sldId="258"/>
        </pc:sldMkLst>
        <pc:picChg chg="del mod">
          <ac:chgData name="Matt Lyle" userId="a96e7d453dd11193" providerId="LiveId" clId="{18F76E73-0E26-4DA2-B9FF-CBA6DBE78578}" dt="2024-09-21T00:54:31.947" v="44" actId="478"/>
          <ac:picMkLst>
            <pc:docMk/>
            <pc:sldMk cId="2112322565" sldId="258"/>
            <ac:picMk id="3" creationId="{8CEE4B1D-3A64-7059-3187-F92A83B11A75}"/>
          </ac:picMkLst>
        </pc:picChg>
        <pc:picChg chg="add del mod">
          <ac:chgData name="Matt Lyle" userId="a96e7d453dd11193" providerId="LiveId" clId="{18F76E73-0E26-4DA2-B9FF-CBA6DBE78578}" dt="2024-09-21T00:53:02.671" v="29" actId="478"/>
          <ac:picMkLst>
            <pc:docMk/>
            <pc:sldMk cId="2112322565" sldId="258"/>
            <ac:picMk id="4" creationId="{63528E26-87D5-2BDD-475C-05D043E267A5}"/>
          </ac:picMkLst>
        </pc:picChg>
        <pc:picChg chg="add del mod ord">
          <ac:chgData name="Matt Lyle" userId="a96e7d453dd11193" providerId="LiveId" clId="{18F76E73-0E26-4DA2-B9FF-CBA6DBE78578}" dt="2024-09-21T00:54:37.772" v="45" actId="21"/>
          <ac:picMkLst>
            <pc:docMk/>
            <pc:sldMk cId="2112322565" sldId="258"/>
            <ac:picMk id="6" creationId="{60F85569-EA0A-85BE-62AB-BA3B95737C1F}"/>
          </ac:picMkLst>
        </pc:picChg>
        <pc:picChg chg="add mod">
          <ac:chgData name="Matt Lyle" userId="a96e7d453dd11193" providerId="LiveId" clId="{18F76E73-0E26-4DA2-B9FF-CBA6DBE78578}" dt="2024-09-21T00:54:38.023" v="46"/>
          <ac:picMkLst>
            <pc:docMk/>
            <pc:sldMk cId="2112322565" sldId="258"/>
            <ac:picMk id="7" creationId="{60F85569-EA0A-85BE-62AB-BA3B95737C1F}"/>
          </ac:picMkLst>
        </pc:picChg>
      </pc:sldChg>
      <pc:sldChg chg="addSp delSp mod">
        <pc:chgData name="Matt Lyle" userId="a96e7d453dd11193" providerId="LiveId" clId="{18F76E73-0E26-4DA2-B9FF-CBA6DBE78578}" dt="2024-09-21T00:48:27.812" v="1" actId="11529"/>
        <pc:sldMkLst>
          <pc:docMk/>
          <pc:sldMk cId="1144415242" sldId="262"/>
        </pc:sldMkLst>
        <pc:spChg chg="add del">
          <ac:chgData name="Matt Lyle" userId="a96e7d453dd11193" providerId="LiveId" clId="{18F76E73-0E26-4DA2-B9FF-CBA6DBE78578}" dt="2024-09-21T00:48:27.812" v="1" actId="11529"/>
          <ac:spMkLst>
            <pc:docMk/>
            <pc:sldMk cId="1144415242" sldId="262"/>
            <ac:spMk id="2" creationId="{3DBFE5AF-014A-9C06-AD21-6E18DC2A376F}"/>
          </ac:spMkLst>
        </pc:spChg>
      </pc:sldChg>
      <pc:sldChg chg="addSp delSp modSp mod">
        <pc:chgData name="Matt Lyle" userId="a96e7d453dd11193" providerId="LiveId" clId="{18F76E73-0E26-4DA2-B9FF-CBA6DBE78578}" dt="2024-09-21T00:59:16.544" v="72" actId="478"/>
        <pc:sldMkLst>
          <pc:docMk/>
          <pc:sldMk cId="268342635" sldId="270"/>
        </pc:sldMkLst>
        <pc:spChg chg="add del mod">
          <ac:chgData name="Matt Lyle" userId="a96e7d453dd11193" providerId="LiveId" clId="{18F76E73-0E26-4DA2-B9FF-CBA6DBE78578}" dt="2024-09-21T00:50:47.966" v="10" actId="11529"/>
          <ac:spMkLst>
            <pc:docMk/>
            <pc:sldMk cId="268342635" sldId="270"/>
            <ac:spMk id="6" creationId="{FC1071F0-7838-5ACB-6A53-200E394792B0}"/>
          </ac:spMkLst>
        </pc:spChg>
        <pc:picChg chg="del mod">
          <ac:chgData name="Matt Lyle" userId="a96e7d453dd11193" providerId="LiveId" clId="{18F76E73-0E26-4DA2-B9FF-CBA6DBE78578}" dt="2024-09-21T00:52:06.470" v="23" actId="478"/>
          <ac:picMkLst>
            <pc:docMk/>
            <pc:sldMk cId="268342635" sldId="270"/>
            <ac:picMk id="4" creationId="{23AB9972-F3C2-9C50-2EE6-BA484E52EA23}"/>
          </ac:picMkLst>
        </pc:picChg>
        <pc:picChg chg="add del mod">
          <ac:chgData name="Matt Lyle" userId="a96e7d453dd11193" providerId="LiveId" clId="{18F76E73-0E26-4DA2-B9FF-CBA6DBE78578}" dt="2024-09-21T00:51:23.533" v="11" actId="478"/>
          <ac:picMkLst>
            <pc:docMk/>
            <pc:sldMk cId="268342635" sldId="270"/>
            <ac:picMk id="5" creationId="{0921BB15-CE75-6D0A-F2BE-6E6099416C96}"/>
          </ac:picMkLst>
        </pc:picChg>
        <pc:picChg chg="add del mod ord">
          <ac:chgData name="Matt Lyle" userId="a96e7d453dd11193" providerId="LiveId" clId="{18F76E73-0E26-4DA2-B9FF-CBA6DBE78578}" dt="2024-09-21T00:59:16.544" v="72" actId="478"/>
          <ac:picMkLst>
            <pc:docMk/>
            <pc:sldMk cId="268342635" sldId="270"/>
            <ac:picMk id="8" creationId="{FA5DAFA5-6428-D468-3BF3-553BDAA86387}"/>
          </ac:picMkLst>
        </pc:picChg>
      </pc:sldChg>
      <pc:sldChg chg="addSp delSp modSp mod">
        <pc:chgData name="Matt Lyle" userId="a96e7d453dd11193" providerId="LiveId" clId="{18F76E73-0E26-4DA2-B9FF-CBA6DBE78578}" dt="2024-09-21T00:59:28.571" v="74"/>
        <pc:sldMkLst>
          <pc:docMk/>
          <pc:sldMk cId="3753153624" sldId="276"/>
        </pc:sldMkLst>
        <pc:picChg chg="add mod">
          <ac:chgData name="Matt Lyle" userId="a96e7d453dd11193" providerId="LiveId" clId="{18F76E73-0E26-4DA2-B9FF-CBA6DBE78578}" dt="2024-09-21T00:59:28.571" v="74"/>
          <ac:picMkLst>
            <pc:docMk/>
            <pc:sldMk cId="3753153624" sldId="276"/>
            <ac:picMk id="3" creationId="{21DFC29E-48B8-6B99-320E-23BFE632E93C}"/>
          </ac:picMkLst>
        </pc:picChg>
        <pc:picChg chg="del">
          <ac:chgData name="Matt Lyle" userId="a96e7d453dd11193" providerId="LiveId" clId="{18F76E73-0E26-4DA2-B9FF-CBA6DBE78578}" dt="2024-09-21T00:59:28.303" v="73" actId="478"/>
          <ac:picMkLst>
            <pc:docMk/>
            <pc:sldMk cId="3753153624" sldId="276"/>
            <ac:picMk id="4" creationId="{23AB9972-F3C2-9C50-2EE6-BA484E52EA23}"/>
          </ac:picMkLst>
        </pc:picChg>
      </pc:sldChg>
      <pc:sldChg chg="modSp mod">
        <pc:chgData name="Matt Lyle" userId="a96e7d453dd11193" providerId="LiveId" clId="{18F76E73-0E26-4DA2-B9FF-CBA6DBE78578}" dt="2024-09-21T01:32:05.356" v="85" actId="1076"/>
        <pc:sldMkLst>
          <pc:docMk/>
          <pc:sldMk cId="3261741036" sldId="283"/>
        </pc:sldMkLst>
        <pc:spChg chg="mod">
          <ac:chgData name="Matt Lyle" userId="a96e7d453dd11193" providerId="LiveId" clId="{18F76E73-0E26-4DA2-B9FF-CBA6DBE78578}" dt="2024-09-21T01:32:05.356" v="85" actId="1076"/>
          <ac:spMkLst>
            <pc:docMk/>
            <pc:sldMk cId="3261741036" sldId="283"/>
            <ac:spMk id="3" creationId="{B58937B4-591B-B135-26DE-93BA5AF4E199}"/>
          </ac:spMkLst>
        </pc:spChg>
      </pc:sldChg>
      <pc:sldChg chg="add del ord">
        <pc:chgData name="Matt Lyle" userId="a96e7d453dd11193" providerId="LiveId" clId="{18F76E73-0E26-4DA2-B9FF-CBA6DBE78578}" dt="2024-09-21T01:02:24.950" v="80" actId="2890"/>
        <pc:sldMkLst>
          <pc:docMk/>
          <pc:sldMk cId="4246225317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5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0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9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229233-9672-4675-99B7-6CBCEF1CD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5FF010-B53C-46BE-BEEF-AF926A00F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6014" y="2057400"/>
            <a:ext cx="3650786" cy="274320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A59AE-7EDC-378D-E3E6-12E56BDD4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4876800" y="-2"/>
            <a:ext cx="7315200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09AD9C-1F43-4138-A72B-8CA988EDD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0" y="2057400"/>
            <a:ext cx="3238500" cy="27432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5BCAA-13A1-6BC0-29FD-5D993F254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502489"/>
            <a:ext cx="3286553" cy="1853023"/>
          </a:xfrm>
        </p:spPr>
        <p:txBody>
          <a:bodyPr anchor="ctr">
            <a:noAutofit/>
          </a:bodyPr>
          <a:lstStyle/>
          <a:p>
            <a:r>
              <a:rPr lang="en-US" sz="4800" dirty="0"/>
              <a:t>Know the Father’s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937B4-591B-B135-26DE-93BA5AF4E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460" y="2527656"/>
            <a:ext cx="2491023" cy="1792675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200" b="1" dirty="0"/>
              <a:t>Luke 15:11-32</a:t>
            </a:r>
          </a:p>
          <a:p>
            <a:r>
              <a:rPr lang="en-US" sz="2200" b="1" dirty="0"/>
              <a:t> </a:t>
            </a:r>
          </a:p>
          <a:p>
            <a:r>
              <a:rPr lang="en-US" dirty="0"/>
              <a:t>Crossroads international Church </a:t>
            </a:r>
          </a:p>
        </p:txBody>
      </p:sp>
    </p:spTree>
    <p:extLst>
      <p:ext uri="{BB962C8B-B14F-4D97-AF65-F5344CB8AC3E}">
        <p14:creationId xmlns:p14="http://schemas.microsoft.com/office/powerpoint/2010/main" val="282693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920619"/>
            <a:ext cx="11358282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when he had spent everything, a severe famine arose in that country, and he began to be in need. </a:t>
            </a:r>
            <a:endParaRPr lang="en-SG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 he went and hired himself out to one of the citizens of that country, who sent him into his fields to feed pigs.</a:t>
            </a:r>
            <a:endParaRPr lang="en-SG" sz="4000" b="0" dirty="0">
              <a:effectLst/>
            </a:endParaRPr>
          </a:p>
          <a:p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he was longing to be fed with the pods that the pigs ate, and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no one gave him anything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908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612842"/>
            <a:ext cx="1135828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17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“But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when he came to himself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he said, ‘How many of my father’s hired servants have more than enough bread, but I perish here with hunger! </a:t>
            </a:r>
            <a:endParaRPr lang="en-SG" sz="40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 will arise and go to my father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I will say to him, “Father, I have sinned against heaven and before you. </a:t>
            </a:r>
            <a:endParaRPr lang="en-SG" sz="4000" b="0" dirty="0">
              <a:effectLst/>
            </a:endParaRPr>
          </a:p>
          <a:p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am no longer worthy to be called your son. Treat me as one of your hired servants.” ’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647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-5602" y="0"/>
            <a:ext cx="12192000" cy="6858001"/>
          </a:xfrm>
          <a:prstGeom prst="rect">
            <a:avLst/>
          </a:prstGeom>
        </p:spPr>
      </p:pic>
      <p:pic>
        <p:nvPicPr>
          <p:cNvPr id="4" name="Picture 3" descr="Two children standing in front of a blue door&#10;&#10;Description automatically generated">
            <a:extLst>
              <a:ext uri="{FF2B5EF4-FFF2-40B4-BE49-F238E27FC236}">
                <a16:creationId xmlns:a16="http://schemas.microsoft.com/office/drawing/2014/main" id="{91A00006-68A9-4339-EB0E-FA8CA3DA93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6038" y="973231"/>
            <a:ext cx="6548718" cy="49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5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612842"/>
            <a:ext cx="1135828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“Now his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older son was in the field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as he came and drew near to the house, he heard music and dancing. </a:t>
            </a:r>
            <a:endParaRPr lang="en-SG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26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he called one of the servants and asked what these things meant. </a:t>
            </a:r>
            <a:endParaRPr lang="en-SG" sz="4000" b="0" dirty="0">
              <a:effectLst/>
            </a:endParaRPr>
          </a:p>
          <a:p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27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he said to him, ‘Your brother has come, and your father has killed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the fattened calf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because he has received him back safe and sound.’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500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612842"/>
            <a:ext cx="1135828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he was angry and refused to go in. His father came out and entreated him, </a:t>
            </a:r>
            <a:endParaRPr lang="en-SG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29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he answered his father, ‘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Look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these many years I have served you, and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 never disobeyed your command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yet you never gave me a young goat, that I might celebrate with my friends. </a:t>
            </a:r>
            <a:endParaRPr lang="en-SG" sz="4000" b="0" dirty="0">
              <a:effectLst/>
            </a:endParaRPr>
          </a:p>
          <a:p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when this son of yours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came, who has devoured your property with prostitutes, you killed the fattened calf for him!’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606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ainting of a person kneeling on a child&#10;&#10;Description automatically generated">
            <a:extLst>
              <a:ext uri="{FF2B5EF4-FFF2-40B4-BE49-F238E27FC236}">
                <a16:creationId xmlns:a16="http://schemas.microsoft.com/office/drawing/2014/main" id="{FA5DAFA5-6428-D468-3BF3-553BDAA86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389" y="0"/>
            <a:ext cx="4998720" cy="6858000"/>
          </a:xfrm>
          <a:prstGeom prst="rect">
            <a:avLst/>
          </a:prstGeom>
          <a:ln w="3810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3E44EB-84B6-322E-81C4-7E0904E02DE1}"/>
              </a:ext>
            </a:extLst>
          </p:cNvPr>
          <p:cNvSpPr txBox="1"/>
          <p:nvPr/>
        </p:nvSpPr>
        <p:spPr>
          <a:xfrm>
            <a:off x="1067057" y="3429000"/>
            <a:ext cx="4679556" cy="2016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trike="sngStrike" dirty="0">
                <a:latin typeface="+mj-lt"/>
                <a:ea typeface="+mj-ea"/>
                <a:cs typeface="+mj-cs"/>
              </a:rPr>
              <a:t>The Parable of the Prodigal Son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The Parable of the two lost sons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Luke 15:11-32</a:t>
            </a:r>
          </a:p>
        </p:txBody>
      </p:sp>
    </p:spTree>
    <p:extLst>
      <p:ext uri="{BB962C8B-B14F-4D97-AF65-F5344CB8AC3E}">
        <p14:creationId xmlns:p14="http://schemas.microsoft.com/office/powerpoint/2010/main" val="268342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920619"/>
            <a:ext cx="11358282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“Now the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tax collectors and sinners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were all gathering around to hear Jesus. 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the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Pharisees and the teachers of the law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muttered, “This man welcomes sinners and eats with them.” 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Then Jesus told them this parable…</a:t>
            </a:r>
          </a:p>
          <a:p>
            <a:pPr algn="r"/>
            <a:r>
              <a:rPr lang="en-SG" sz="4000" dirty="0">
                <a:solidFill>
                  <a:srgbClr val="000000"/>
                </a:solidFill>
                <a:latin typeface="Arial" panose="020B0604020202020204" pitchFamily="34" charset="0"/>
              </a:rPr>
              <a:t>Luke 15:1-3</a:t>
            </a:r>
            <a:endParaRPr lang="en-SG" sz="4000" b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5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81928"/>
            <a:ext cx="11358282" cy="6694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SG" sz="33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 </a:t>
            </a:r>
            <a:r>
              <a:rPr lang="en-SG" sz="33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[the younger son] arose and came to his father. But while he was still a long way off, </a:t>
            </a:r>
            <a:r>
              <a:rPr lang="en-SG" sz="33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his father saw him and felt compassion, and ran and embraced him and kissed him.</a:t>
            </a:r>
            <a:r>
              <a:rPr lang="en-SG" sz="33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SG" sz="33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SG" sz="33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 </a:t>
            </a:r>
            <a:r>
              <a:rPr lang="en-SG" sz="33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the son said to him, ‘Father, I have sinned against heaven and before you. I am no longer worthy to be called your son.’ </a:t>
            </a:r>
            <a:endParaRPr lang="en-SG" sz="33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SG" sz="33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22 </a:t>
            </a:r>
            <a:r>
              <a:rPr lang="en-SG" sz="33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the father said to his servants, </a:t>
            </a:r>
            <a:r>
              <a:rPr lang="en-SG" sz="33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‘Bring quickly the best robe, and put it on him, and put a ring on his hand, and shoes on his feet. </a:t>
            </a:r>
            <a:endParaRPr lang="en-SG" sz="3300" b="0" dirty="0">
              <a:effectLst/>
              <a:highlight>
                <a:srgbClr val="FFFF00"/>
              </a:highlight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SG" sz="33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23 </a:t>
            </a:r>
            <a:r>
              <a:rPr lang="en-SG" sz="33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bring the fattened calf and kill it, and let us eat and celebrate. </a:t>
            </a:r>
            <a:endParaRPr lang="en-SG" sz="3300" b="0" dirty="0">
              <a:effectLst/>
            </a:endParaRPr>
          </a:p>
          <a:p>
            <a:r>
              <a:rPr lang="en-SG" sz="33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 </a:t>
            </a:r>
            <a:r>
              <a:rPr lang="en-SG" sz="33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For this my son was dead, and is alive again; he was lost, and is found.’ And they began to celebrate. </a:t>
            </a:r>
            <a:endParaRPr lang="en-SG" sz="3300" b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2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920619"/>
            <a:ext cx="11358282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His father came out and entreated </a:t>
            </a:r>
            <a:r>
              <a:rPr lang="en-SG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(attempt to reconcile with)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him… </a:t>
            </a:r>
            <a:endParaRPr lang="en-SG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SG" sz="4000" b="0" dirty="0">
                <a:effectLst/>
              </a:rPr>
            </a:b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31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he said to him, ‘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Son, you are always with me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all that is mine is yours. </a:t>
            </a:r>
            <a:endParaRPr lang="en-SG" sz="4000" b="0" dirty="0">
              <a:effectLst/>
            </a:endParaRPr>
          </a:p>
          <a:p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was fitting to celebrate and be glad, for this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your brother was dead, and is alive; he was lost, and is found.’ ” </a:t>
            </a:r>
            <a:endParaRPr lang="en-SG" sz="4000" b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8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1843948"/>
            <a:ext cx="11358282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0"/>
              </a:spcAft>
            </a:pP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Return, O faithless sons;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SG" sz="4000" b="0" dirty="0">
              <a:effectLst/>
            </a:endParaRPr>
          </a:p>
          <a:p>
            <a:pPr marL="457200" indent="-152400" rtl="0">
              <a:spcBef>
                <a:spcPts val="0"/>
              </a:spcBef>
              <a:spcAft>
                <a:spcPts val="0"/>
              </a:spcAft>
            </a:pP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will heal your faithlessness.” </a:t>
            </a:r>
            <a:endParaRPr lang="en-SG" sz="4000" b="0" dirty="0">
              <a:effectLst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</a:pP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“Behold, we come to you, </a:t>
            </a:r>
            <a:endParaRPr lang="en-SG" sz="4000" b="0" dirty="0">
              <a:effectLst/>
            </a:endParaRPr>
          </a:p>
          <a:p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you are the Lord our God</a:t>
            </a:r>
            <a:r>
              <a:rPr lang="en-SG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r"/>
            <a:r>
              <a:rPr lang="en-SG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Jeremiah 3:22</a:t>
            </a:r>
            <a:endParaRPr lang="en-SG" sz="4000" b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0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F4EB669-EE7A-468E-A94E-4C78EDCF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and two children holding hands on a beach&#10;&#10;Description automatically generated">
            <a:extLst>
              <a:ext uri="{FF2B5EF4-FFF2-40B4-BE49-F238E27FC236}">
                <a16:creationId xmlns:a16="http://schemas.microsoft.com/office/drawing/2014/main" id="{4E637DED-D2BB-8EF1-CD2C-A554DCC8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97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BC217E7-3BF9-6DDD-2B4B-42D9E097A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68234"/>
            <a:ext cx="10287000" cy="63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79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E44EB-84B6-322E-81C4-7E0904E02DE1}"/>
              </a:ext>
            </a:extLst>
          </p:cNvPr>
          <p:cNvSpPr txBox="1"/>
          <p:nvPr/>
        </p:nvSpPr>
        <p:spPr>
          <a:xfrm>
            <a:off x="927867" y="4612340"/>
            <a:ext cx="4926086" cy="2016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trike="sngStrike" dirty="0">
                <a:latin typeface="+mj-lt"/>
                <a:ea typeface="+mj-ea"/>
                <a:cs typeface="+mj-cs"/>
              </a:rPr>
              <a:t>The Parable of the Prodigal Son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trike="sngStrike" dirty="0">
                <a:latin typeface="+mj-lt"/>
                <a:ea typeface="+mj-ea"/>
                <a:cs typeface="+mj-cs"/>
              </a:rPr>
              <a:t>The Parable of the two lost sons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strike="sngStrike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The Parable of the Prodigal Father</a:t>
            </a:r>
            <a:r>
              <a:rPr lang="en-US" sz="4000" b="1" strike="sngStrike" dirty="0">
                <a:latin typeface="+mj-lt"/>
                <a:ea typeface="+mj-ea"/>
                <a:cs typeface="+mj-cs"/>
              </a:rPr>
              <a:t>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Luke 15:11-32</a:t>
            </a:r>
          </a:p>
        </p:txBody>
      </p:sp>
      <p:pic>
        <p:nvPicPr>
          <p:cNvPr id="3" name="Picture 2" descr="A painting of a person kneeling on a child&#10;&#10;Description automatically generated">
            <a:extLst>
              <a:ext uri="{FF2B5EF4-FFF2-40B4-BE49-F238E27FC236}">
                <a16:creationId xmlns:a16="http://schemas.microsoft.com/office/drawing/2014/main" id="{21DFC29E-48B8-6B99-320E-23BFE632E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389" y="0"/>
            <a:ext cx="4998720" cy="68580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753153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1228395"/>
            <a:ext cx="11358282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0"/>
              </a:spcAft>
            </a:pPr>
            <a:r>
              <a:rPr lang="en-SG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“For most of my life I have struggled to find God, to know God, to love God. I have tried hard to follow the guidelines of the spiritual life - pray always, work for others, read the Scriptures -and to avoid the many temptations to dissipate myself. I have failed many times but always tried again, even when I was close to despair.</a:t>
            </a:r>
            <a:endParaRPr lang="en-SG" sz="4000" b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38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181955"/>
            <a:ext cx="11358282" cy="649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Now I wonder whether I have sufficiently realized that during all this time God has been trying to find me, to know me, and to love me. The question is not "How am I to find God?" but "How am I to let myself be found by him?" The question is not "How am I to know God?" but "How am I to let myself be known by God?" And, finally, the question is not "How am I to love God?" but "How am I to let myself be loved by God?" God is looking into the distance for me, trying to find me, and longing to bring me home.”</a:t>
            </a:r>
            <a:endParaRPr lang="en-SG" sz="3200" b="0" dirty="0">
              <a:effectLst/>
            </a:endParaRPr>
          </a:p>
          <a:p>
            <a:pPr algn="r" rtl="0" fontAlgn="base">
              <a:spcBef>
                <a:spcPts val="0"/>
              </a:spcBef>
              <a:spcAft>
                <a:spcPts val="0"/>
              </a:spcAft>
            </a:pPr>
            <a:r>
              <a:rPr lang="en-SG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</a:p>
          <a:p>
            <a:pPr algn="r" rtl="0" fontAlgn="base">
              <a:spcBef>
                <a:spcPts val="0"/>
              </a:spcBef>
              <a:spcAft>
                <a:spcPts val="0"/>
              </a:spcAft>
            </a:pPr>
            <a:r>
              <a:rPr lang="en-SG" sz="32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SG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Henri J.M. Nouwen, </a:t>
            </a:r>
            <a:r>
              <a:rPr lang="en-SG" sz="3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Return of the Prodigal Son: A Story of Homecoming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</a:pPr>
            <a:endParaRPr lang="en-SG" sz="3200" b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85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2497791" y="1997837"/>
            <a:ext cx="719641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How should we know the Father’s heart? </a:t>
            </a:r>
          </a:p>
        </p:txBody>
      </p:sp>
    </p:spTree>
    <p:extLst>
      <p:ext uri="{BB962C8B-B14F-4D97-AF65-F5344CB8AC3E}">
        <p14:creationId xmlns:p14="http://schemas.microsoft.com/office/powerpoint/2010/main" val="277780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730623" y="2921166"/>
            <a:ext cx="1073075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Jesus – The True Elder Brother</a:t>
            </a:r>
          </a:p>
        </p:txBody>
      </p:sp>
    </p:spTree>
    <p:extLst>
      <p:ext uri="{BB962C8B-B14F-4D97-AF65-F5344CB8AC3E}">
        <p14:creationId xmlns:p14="http://schemas.microsoft.com/office/powerpoint/2010/main" val="195800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858370" y="1690060"/>
            <a:ext cx="10475259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500" dirty="0"/>
              <a:t>1. Turn away from selfish living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500" dirty="0"/>
              <a:t>2. Lavishly welcome people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500" dirty="0"/>
              <a:t>3. Live for the joy of salvation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500" dirty="0"/>
              <a:t>4. Celebrate Jesus!</a:t>
            </a:r>
          </a:p>
        </p:txBody>
      </p:sp>
    </p:spTree>
    <p:extLst>
      <p:ext uri="{BB962C8B-B14F-4D97-AF65-F5344CB8AC3E}">
        <p14:creationId xmlns:p14="http://schemas.microsoft.com/office/powerpoint/2010/main" val="4148207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A59AE-7EDC-378D-E3E6-12E56BDD4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4876800" y="-2"/>
            <a:ext cx="73152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5BCAA-13A1-6BC0-29FD-5D993F254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104" y="2502489"/>
            <a:ext cx="3020049" cy="1853023"/>
          </a:xfrm>
        </p:spPr>
        <p:txBody>
          <a:bodyPr anchor="ctr">
            <a:normAutofit/>
          </a:bodyPr>
          <a:lstStyle/>
          <a:p>
            <a:r>
              <a:rPr lang="en-US" sz="3200" dirty="0"/>
              <a:t>Know the Father’s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937B4-591B-B135-26DE-93BA5AF4E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2562837"/>
            <a:ext cx="2289028" cy="179267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1500" dirty="0"/>
              <a:t>Luke 15:11-32</a:t>
            </a:r>
          </a:p>
          <a:p>
            <a:r>
              <a:rPr lang="en-US" sz="1500" dirty="0"/>
              <a:t> </a:t>
            </a:r>
          </a:p>
          <a:p>
            <a:r>
              <a:rPr lang="en-US" sz="1500" dirty="0"/>
              <a:t>Crossroads international Church </a:t>
            </a:r>
          </a:p>
        </p:txBody>
      </p:sp>
    </p:spTree>
    <p:extLst>
      <p:ext uri="{BB962C8B-B14F-4D97-AF65-F5344CB8AC3E}">
        <p14:creationId xmlns:p14="http://schemas.microsoft.com/office/powerpoint/2010/main" val="326174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FB7124-993E-4CF3-A0CA-A32DF6CC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94F4EA-6586-4537-8435-1C89CECA2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679400" cy="68579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E44EB-84B6-322E-81C4-7E0904E02DE1}"/>
              </a:ext>
            </a:extLst>
          </p:cNvPr>
          <p:cNvSpPr txBox="1"/>
          <p:nvPr/>
        </p:nvSpPr>
        <p:spPr>
          <a:xfrm>
            <a:off x="551350" y="2420722"/>
            <a:ext cx="4576699" cy="2016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The Parable of the Prodigal Son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Luke 15:11-32</a:t>
            </a:r>
          </a:p>
        </p:txBody>
      </p:sp>
      <p:pic>
        <p:nvPicPr>
          <p:cNvPr id="7" name="Picture 6" descr="A painting of a person holding a person's head&#10;&#10;Description automatically generated">
            <a:extLst>
              <a:ext uri="{FF2B5EF4-FFF2-40B4-BE49-F238E27FC236}">
                <a16:creationId xmlns:a16="http://schemas.microsoft.com/office/drawing/2014/main" id="{60F85569-EA0A-85BE-62AB-BA3B95737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95" y="230504"/>
            <a:ext cx="3374409" cy="63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1536172"/>
            <a:ext cx="1135828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[Jesus] said, “There was a man who had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two sons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en-SG" sz="4000" b="0" dirty="0">
              <a:effectLst/>
            </a:endParaRPr>
          </a:p>
          <a:p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the younger of them said to his father, ‘Father,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give me the share of property that is coming to me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.’ And he divided his property between them.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919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1536172"/>
            <a:ext cx="1135828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[Jesus] said, “There was a man who had two sons. </a:t>
            </a:r>
            <a:endParaRPr lang="en-SG" sz="4000" b="0" dirty="0">
              <a:effectLst/>
            </a:endParaRPr>
          </a:p>
          <a:p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the younger of them said to his father, ‘Father, give me the share of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property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that is coming to me.’ And he divided his </a:t>
            </a:r>
            <a:r>
              <a:rPr lang="en-SG" sz="4000" b="1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property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between them. 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146BB-0C5C-153D-0277-D94BF8BA27F5}"/>
              </a:ext>
            </a:extLst>
          </p:cNvPr>
          <p:cNvSpPr txBox="1"/>
          <p:nvPr/>
        </p:nvSpPr>
        <p:spPr>
          <a:xfrm>
            <a:off x="8511987" y="5795162"/>
            <a:ext cx="1326004" cy="7848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500" b="1" i="1" dirty="0"/>
              <a:t>bios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FE67270-2C0A-46D3-6049-443E00FD3F53}"/>
              </a:ext>
            </a:extLst>
          </p:cNvPr>
          <p:cNvSpPr/>
          <p:nvPr/>
        </p:nvSpPr>
        <p:spPr>
          <a:xfrm>
            <a:off x="8724691" y="4738482"/>
            <a:ext cx="855712" cy="900953"/>
          </a:xfrm>
          <a:prstGeom prst="downArrow">
            <a:avLst/>
          </a:prstGeom>
          <a:solidFill>
            <a:schemeClr val="accent1">
              <a:alpha val="7509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8625D-AFF6-4122-0DB9-B3251BB933A1}"/>
              </a:ext>
            </a:extLst>
          </p:cNvPr>
          <p:cNvSpPr txBox="1"/>
          <p:nvPr/>
        </p:nvSpPr>
        <p:spPr>
          <a:xfrm>
            <a:off x="9580403" y="57822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55DB38-E8D9-282D-BAFF-1DC225181D4C}"/>
              </a:ext>
            </a:extLst>
          </p:cNvPr>
          <p:cNvSpPr txBox="1"/>
          <p:nvPr/>
        </p:nvSpPr>
        <p:spPr>
          <a:xfrm>
            <a:off x="5279451" y="5795162"/>
            <a:ext cx="1611339" cy="7848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500" b="1" i="1" dirty="0" err="1"/>
              <a:t>ousia</a:t>
            </a:r>
            <a:endParaRPr lang="en-US" sz="4500" b="1" i="1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613F7F1-52E6-1D86-1F64-204DFB2CF91E}"/>
              </a:ext>
            </a:extLst>
          </p:cNvPr>
          <p:cNvSpPr/>
          <p:nvPr/>
        </p:nvSpPr>
        <p:spPr>
          <a:xfrm rot="1860873">
            <a:off x="6165537" y="4028967"/>
            <a:ext cx="860611" cy="1663378"/>
          </a:xfrm>
          <a:prstGeom prst="downArrow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2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416859" y="2151725"/>
            <a:ext cx="1135828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4000" b="1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 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 many days later, the younger son </a:t>
            </a:r>
            <a:r>
              <a:rPr lang="en-SG" sz="4000" b="0" i="1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gathered all he had</a:t>
            </a:r>
            <a:r>
              <a:rPr lang="en-SG" sz="4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took a journey into a far country, and there he squandered his property in reckless living.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572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-5602" y="0"/>
            <a:ext cx="12192000" cy="6858001"/>
          </a:xfrm>
          <a:prstGeom prst="rect">
            <a:avLst/>
          </a:prstGeom>
        </p:spPr>
      </p:pic>
      <p:pic>
        <p:nvPicPr>
          <p:cNvPr id="5" name="Picture 4" descr="A child standing in the sand&#10;&#10;Description automatically generated">
            <a:extLst>
              <a:ext uri="{FF2B5EF4-FFF2-40B4-BE49-F238E27FC236}">
                <a16:creationId xmlns:a16="http://schemas.microsoft.com/office/drawing/2014/main" id="{18FF7D23-2B12-A829-55DB-304AAEFFE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54612" y="937371"/>
            <a:ext cx="6644341" cy="4983256"/>
          </a:xfrm>
          <a:prstGeom prst="rect">
            <a:avLst/>
          </a:prstGeom>
        </p:spPr>
      </p:pic>
      <p:pic>
        <p:nvPicPr>
          <p:cNvPr id="7" name="Picture 6" descr="A stuffed animal on a surface&#10;&#10;Description automatically generated">
            <a:extLst>
              <a:ext uri="{FF2B5EF4-FFF2-40B4-BE49-F238E27FC236}">
                <a16:creationId xmlns:a16="http://schemas.microsoft.com/office/drawing/2014/main" id="{29464DB2-AD0E-85DC-C7D9-E999AC4E73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55772" y="799351"/>
            <a:ext cx="4679578" cy="3509684"/>
          </a:xfrm>
          <a:prstGeom prst="rect">
            <a:avLst/>
          </a:prstGeom>
        </p:spPr>
      </p:pic>
      <p:pic>
        <p:nvPicPr>
          <p:cNvPr id="9" name="Picture 8" descr="A grey stuffed animal on a wood surface&#10;&#10;Description automatically generated">
            <a:extLst>
              <a:ext uri="{FF2B5EF4-FFF2-40B4-BE49-F238E27FC236}">
                <a16:creationId xmlns:a16="http://schemas.microsoft.com/office/drawing/2014/main" id="{528E5D90-DE7A-12FE-61BA-9E31BF99B5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21438" y="2548965"/>
            <a:ext cx="4679579" cy="35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1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513E-6B5C-C15F-F559-648B87CCF2A1}"/>
              </a:ext>
            </a:extLst>
          </p:cNvPr>
          <p:cNvSpPr txBox="1"/>
          <p:nvPr/>
        </p:nvSpPr>
        <p:spPr>
          <a:xfrm>
            <a:off x="2497791" y="2921166"/>
            <a:ext cx="719641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Because I like it. </a:t>
            </a:r>
          </a:p>
        </p:txBody>
      </p:sp>
    </p:spTree>
    <p:extLst>
      <p:ext uri="{BB962C8B-B14F-4D97-AF65-F5344CB8AC3E}">
        <p14:creationId xmlns:p14="http://schemas.microsoft.com/office/powerpoint/2010/main" val="285390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2B28-E5D3-DEDB-3AED-84708A3B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C07103-8238-A740-98EA-E3ED37994EAA}"/>
              </a:ext>
            </a:extLst>
          </p:cNvPr>
          <p:cNvSpPr txBox="1"/>
          <p:nvPr/>
        </p:nvSpPr>
        <p:spPr>
          <a:xfrm>
            <a:off x="821392" y="952751"/>
            <a:ext cx="52746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Carpe Diem.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9DE7B-443E-25B2-AD45-0CE2B8F337ED}"/>
              </a:ext>
            </a:extLst>
          </p:cNvPr>
          <p:cNvSpPr txBox="1"/>
          <p:nvPr/>
        </p:nvSpPr>
        <p:spPr>
          <a:xfrm>
            <a:off x="3458696" y="2889712"/>
            <a:ext cx="52746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YOLO.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89667-BBA2-7D93-F603-9E0C734A5F6A}"/>
              </a:ext>
            </a:extLst>
          </p:cNvPr>
          <p:cNvSpPr txBox="1"/>
          <p:nvPr/>
        </p:nvSpPr>
        <p:spPr>
          <a:xfrm>
            <a:off x="6096000" y="4826673"/>
            <a:ext cx="52746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DIFTP. </a:t>
            </a:r>
          </a:p>
        </p:txBody>
      </p:sp>
    </p:spTree>
    <p:extLst>
      <p:ext uri="{BB962C8B-B14F-4D97-AF65-F5344CB8AC3E}">
        <p14:creationId xmlns:p14="http://schemas.microsoft.com/office/powerpoint/2010/main" val="1443610815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AnalogousFromLightSeedLeftStep">
      <a:dk1>
        <a:srgbClr val="000000"/>
      </a:dk1>
      <a:lt1>
        <a:srgbClr val="FFFFFF"/>
      </a:lt1>
      <a:dk2>
        <a:srgbClr val="41242C"/>
      </a:dk2>
      <a:lt2>
        <a:srgbClr val="E2E5E8"/>
      </a:lt2>
      <a:accent1>
        <a:srgbClr val="C99859"/>
      </a:accent1>
      <a:accent2>
        <a:srgbClr val="CF786A"/>
      </a:accent2>
      <a:accent3>
        <a:srgbClr val="D8859C"/>
      </a:accent3>
      <a:accent4>
        <a:srgbClr val="CF6AB0"/>
      </a:accent4>
      <a:accent5>
        <a:srgbClr val="CF85D8"/>
      </a:accent5>
      <a:accent6>
        <a:srgbClr val="9A6ACF"/>
      </a:accent6>
      <a:hlink>
        <a:srgbClr val="6383A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440</TotalTime>
  <Words>1091</Words>
  <Application>Microsoft Office PowerPoint</Application>
  <PresentationFormat>Widescreen</PresentationFormat>
  <Paragraphs>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Avenir Next LT Pro</vt:lpstr>
      <vt:lpstr>Avenir Next LT Pro Light</vt:lpstr>
      <vt:lpstr>EncaseVTI</vt:lpstr>
      <vt:lpstr>Know the Father’s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 the Father’s Heart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Howard Kuay</dc:creator>
  <cp:lastModifiedBy>Matt Lyle</cp:lastModifiedBy>
  <cp:revision>2</cp:revision>
  <dcterms:created xsi:type="dcterms:W3CDTF">2024-06-15T12:07:50Z</dcterms:created>
  <dcterms:modified xsi:type="dcterms:W3CDTF">2024-09-21T01:35:14Z</dcterms:modified>
</cp:coreProperties>
</file>