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7" r:id="rId3"/>
    <p:sldId id="258" r:id="rId4"/>
    <p:sldId id="259" r:id="rId5"/>
    <p:sldId id="268" r:id="rId6"/>
    <p:sldId id="261" r:id="rId7"/>
    <p:sldId id="262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D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BADD92-763B-4CEC-930C-64786C23BB9F}" v="18" dt="2024-09-13T00:33:02.8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1"/>
  </p:normalViewPr>
  <p:slideViewPr>
    <p:cSldViewPr snapToGrid="0">
      <p:cViewPr varScale="1">
        <p:scale>
          <a:sx n="75" d="100"/>
          <a:sy n="75" d="100"/>
        </p:scale>
        <p:origin x="8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 Lyle" userId="a96e7d453dd11193" providerId="LiveId" clId="{42BADD92-763B-4CEC-930C-64786C23BB9F}"/>
    <pc:docChg chg="undo redo custSel addSld delSld modSld modMainMaster">
      <pc:chgData name="Matt Lyle" userId="a96e7d453dd11193" providerId="LiveId" clId="{42BADD92-763B-4CEC-930C-64786C23BB9F}" dt="2024-09-13T00:33:02.877" v="330"/>
      <pc:docMkLst>
        <pc:docMk/>
      </pc:docMkLst>
      <pc:sldChg chg="modTransition">
        <pc:chgData name="Matt Lyle" userId="a96e7d453dd11193" providerId="LiveId" clId="{42BADD92-763B-4CEC-930C-64786C23BB9F}" dt="2024-09-13T00:33:02.877" v="330"/>
        <pc:sldMkLst>
          <pc:docMk/>
          <pc:sldMk cId="4150756339" sldId="256"/>
        </pc:sldMkLst>
      </pc:sldChg>
      <pc:sldChg chg="addSp delSp modSp del mod">
        <pc:chgData name="Matt Lyle" userId="a96e7d453dd11193" providerId="LiveId" clId="{42BADD92-763B-4CEC-930C-64786C23BB9F}" dt="2024-09-13T00:26:25.288" v="297" actId="47"/>
        <pc:sldMkLst>
          <pc:docMk/>
          <pc:sldMk cId="159337104" sldId="257"/>
        </pc:sldMkLst>
        <pc:spChg chg="add mod">
          <ac:chgData name="Matt Lyle" userId="a96e7d453dd11193" providerId="LiveId" clId="{42BADD92-763B-4CEC-930C-64786C23BB9F}" dt="2024-09-13T00:24:29.465" v="285" actId="207"/>
          <ac:spMkLst>
            <pc:docMk/>
            <pc:sldMk cId="159337104" sldId="257"/>
            <ac:spMk id="4" creationId="{9C19EA78-BAAE-B7E0-B271-052665FA235D}"/>
          </ac:spMkLst>
        </pc:spChg>
        <pc:grpChg chg="add del mod">
          <ac:chgData name="Matt Lyle" userId="a96e7d453dd11193" providerId="LiveId" clId="{42BADD92-763B-4CEC-930C-64786C23BB9F}" dt="2024-09-13T00:24:33.714" v="286" actId="21"/>
          <ac:grpSpMkLst>
            <pc:docMk/>
            <pc:sldMk cId="159337104" sldId="257"/>
            <ac:grpSpMk id="8" creationId="{7E9281ED-F058-04A2-C8E1-DE530DCFE0F6}"/>
          </ac:grpSpMkLst>
        </pc:grpChg>
        <pc:picChg chg="add del mod modCrop">
          <ac:chgData name="Matt Lyle" userId="a96e7d453dd11193" providerId="LiveId" clId="{42BADD92-763B-4CEC-930C-64786C23BB9F}" dt="2024-09-13T00:19:59.064" v="102" actId="21"/>
          <ac:picMkLst>
            <pc:docMk/>
            <pc:sldMk cId="159337104" sldId="257"/>
            <ac:picMk id="6" creationId="{750F9D3E-E7CB-B29D-C0A4-4FA9CDD6AA8C}"/>
          </ac:picMkLst>
        </pc:picChg>
        <pc:picChg chg="add mod modCrop">
          <ac:chgData name="Matt Lyle" userId="a96e7d453dd11193" providerId="LiveId" clId="{42BADD92-763B-4CEC-930C-64786C23BB9F}" dt="2024-09-13T00:24:19.770" v="273" actId="164"/>
          <ac:picMkLst>
            <pc:docMk/>
            <pc:sldMk cId="159337104" sldId="257"/>
            <ac:picMk id="7" creationId="{750F9D3E-E7CB-B29D-C0A4-4FA9CDD6AA8C}"/>
          </ac:picMkLst>
        </pc:picChg>
      </pc:sldChg>
      <pc:sldChg chg="modTransition">
        <pc:chgData name="Matt Lyle" userId="a96e7d453dd11193" providerId="LiveId" clId="{42BADD92-763B-4CEC-930C-64786C23BB9F}" dt="2024-09-13T00:33:02.877" v="330"/>
        <pc:sldMkLst>
          <pc:docMk/>
          <pc:sldMk cId="171968882" sldId="258"/>
        </pc:sldMkLst>
      </pc:sldChg>
      <pc:sldChg chg="modTransition">
        <pc:chgData name="Matt Lyle" userId="a96e7d453dd11193" providerId="LiveId" clId="{42BADD92-763B-4CEC-930C-64786C23BB9F}" dt="2024-09-13T00:33:02.877" v="330"/>
        <pc:sldMkLst>
          <pc:docMk/>
          <pc:sldMk cId="1248293572" sldId="259"/>
        </pc:sldMkLst>
      </pc:sldChg>
      <pc:sldChg chg="addSp delSp modSp del mod">
        <pc:chgData name="Matt Lyle" userId="a96e7d453dd11193" providerId="LiveId" clId="{42BADD92-763B-4CEC-930C-64786C23BB9F}" dt="2024-09-13T00:30:50.810" v="329" actId="47"/>
        <pc:sldMkLst>
          <pc:docMk/>
          <pc:sldMk cId="2683613002" sldId="260"/>
        </pc:sldMkLst>
        <pc:spChg chg="add del mod">
          <ac:chgData name="Matt Lyle" userId="a96e7d453dd11193" providerId="LiveId" clId="{42BADD92-763B-4CEC-930C-64786C23BB9F}" dt="2024-09-13T00:28:39.504" v="305" actId="21"/>
          <ac:spMkLst>
            <pc:docMk/>
            <pc:sldMk cId="2683613002" sldId="260"/>
            <ac:spMk id="4" creationId="{23F27A00-3B02-9B08-8391-3B520A58DC35}"/>
          </ac:spMkLst>
        </pc:spChg>
        <pc:spChg chg="add del mod">
          <ac:chgData name="Matt Lyle" userId="a96e7d453dd11193" providerId="LiveId" clId="{42BADD92-763B-4CEC-930C-64786C23BB9F}" dt="2024-09-13T00:29:59.857" v="321" actId="21"/>
          <ac:spMkLst>
            <pc:docMk/>
            <pc:sldMk cId="2683613002" sldId="260"/>
            <ac:spMk id="6" creationId="{9FA02B4B-4E07-D509-9BF6-80E9F56DC9C5}"/>
          </ac:spMkLst>
        </pc:spChg>
      </pc:sldChg>
      <pc:sldChg chg="modTransition">
        <pc:chgData name="Matt Lyle" userId="a96e7d453dd11193" providerId="LiveId" clId="{42BADD92-763B-4CEC-930C-64786C23BB9F}" dt="2024-09-13T00:33:02.877" v="330"/>
        <pc:sldMkLst>
          <pc:docMk/>
          <pc:sldMk cId="1772854006" sldId="261"/>
        </pc:sldMkLst>
      </pc:sldChg>
      <pc:sldChg chg="modTransition">
        <pc:chgData name="Matt Lyle" userId="a96e7d453dd11193" providerId="LiveId" clId="{42BADD92-763B-4CEC-930C-64786C23BB9F}" dt="2024-09-13T00:33:02.877" v="330"/>
        <pc:sldMkLst>
          <pc:docMk/>
          <pc:sldMk cId="4003172005" sldId="262"/>
        </pc:sldMkLst>
      </pc:sldChg>
      <pc:sldChg chg="modTransition">
        <pc:chgData name="Matt Lyle" userId="a96e7d453dd11193" providerId="LiveId" clId="{42BADD92-763B-4CEC-930C-64786C23BB9F}" dt="2024-09-13T00:33:02.877" v="330"/>
        <pc:sldMkLst>
          <pc:docMk/>
          <pc:sldMk cId="4031215683" sldId="264"/>
        </pc:sldMkLst>
      </pc:sldChg>
      <pc:sldChg chg="modTransition">
        <pc:chgData name="Matt Lyle" userId="a96e7d453dd11193" providerId="LiveId" clId="{42BADD92-763B-4CEC-930C-64786C23BB9F}" dt="2024-09-13T00:33:02.877" v="330"/>
        <pc:sldMkLst>
          <pc:docMk/>
          <pc:sldMk cId="3640500633" sldId="265"/>
        </pc:sldMkLst>
      </pc:sldChg>
      <pc:sldChg chg="modTransition">
        <pc:chgData name="Matt Lyle" userId="a96e7d453dd11193" providerId="LiveId" clId="{42BADD92-763B-4CEC-930C-64786C23BB9F}" dt="2024-09-13T00:33:02.877" v="330"/>
        <pc:sldMkLst>
          <pc:docMk/>
          <pc:sldMk cId="1677220838" sldId="266"/>
        </pc:sldMkLst>
      </pc:sldChg>
      <pc:sldChg chg="addSp delSp modSp add mod modTransition modClrScheme delDesignElem chgLayout">
        <pc:chgData name="Matt Lyle" userId="a96e7d453dd11193" providerId="LiveId" clId="{42BADD92-763B-4CEC-930C-64786C23BB9F}" dt="2024-09-13T00:33:02.877" v="330"/>
        <pc:sldMkLst>
          <pc:docMk/>
          <pc:sldMk cId="4147169815" sldId="267"/>
        </pc:sldMkLst>
        <pc:spChg chg="del mod ord">
          <ac:chgData name="Matt Lyle" userId="a96e7d453dd11193" providerId="LiveId" clId="{42BADD92-763B-4CEC-930C-64786C23BB9F}" dt="2024-09-13T00:25:33.895" v="294" actId="478"/>
          <ac:spMkLst>
            <pc:docMk/>
            <pc:sldMk cId="4147169815" sldId="267"/>
            <ac:spMk id="2" creationId="{DAB4B32F-BCF8-BE6F-FC29-9232363641C9}"/>
          </ac:spMkLst>
        </pc:spChg>
        <pc:spChg chg="del mod ord">
          <ac:chgData name="Matt Lyle" userId="a96e7d453dd11193" providerId="LiveId" clId="{42BADD92-763B-4CEC-930C-64786C23BB9F}" dt="2024-09-13T00:25:33.895" v="294" actId="478"/>
          <ac:spMkLst>
            <pc:docMk/>
            <pc:sldMk cId="4147169815" sldId="267"/>
            <ac:spMk id="3" creationId="{6BE88A7B-04B4-4AED-A11E-13C8031D644C}"/>
          </ac:spMkLst>
        </pc:spChg>
        <pc:spChg chg="add del">
          <ac:chgData name="Matt Lyle" userId="a96e7d453dd11193" providerId="LiveId" clId="{42BADD92-763B-4CEC-930C-64786C23BB9F}" dt="2024-09-13T00:25:30.505" v="293" actId="700"/>
          <ac:spMkLst>
            <pc:docMk/>
            <pc:sldMk cId="4147169815" sldId="267"/>
            <ac:spMk id="10" creationId="{04812C46-200A-4DEB-A05E-3ED6C68C2387}"/>
          </ac:spMkLst>
        </pc:spChg>
        <pc:spChg chg="mod">
          <ac:chgData name="Matt Lyle" userId="a96e7d453dd11193" providerId="LiveId" clId="{42BADD92-763B-4CEC-930C-64786C23BB9F}" dt="2024-09-13T00:24:35.635" v="287"/>
          <ac:spMkLst>
            <pc:docMk/>
            <pc:sldMk cId="4147169815" sldId="267"/>
            <ac:spMk id="11" creationId="{9C19EA78-BAAE-B7E0-B271-052665FA235D}"/>
          </ac:spMkLst>
        </pc:spChg>
        <pc:spChg chg="add del">
          <ac:chgData name="Matt Lyle" userId="a96e7d453dd11193" providerId="LiveId" clId="{42BADD92-763B-4CEC-930C-64786C23BB9F}" dt="2024-09-13T00:25:30.505" v="293" actId="700"/>
          <ac:spMkLst>
            <pc:docMk/>
            <pc:sldMk cId="4147169815" sldId="267"/>
            <ac:spMk id="12" creationId="{D1EA859B-E555-4109-94F3-6700E046E008}"/>
          </ac:spMkLst>
        </pc:spChg>
        <pc:spChg chg="add mod">
          <ac:chgData name="Matt Lyle" userId="a96e7d453dd11193" providerId="LiveId" clId="{42BADD92-763B-4CEC-930C-64786C23BB9F}" dt="2024-09-13T00:26:03.982" v="296" actId="242"/>
          <ac:spMkLst>
            <pc:docMk/>
            <pc:sldMk cId="4147169815" sldId="267"/>
            <ac:spMk id="13" creationId="{30256BF6-BF49-5F29-FDA6-E5D8A6A16BA5}"/>
          </ac:spMkLst>
        </pc:spChg>
        <pc:spChg chg="add mod">
          <ac:chgData name="Matt Lyle" userId="a96e7d453dd11193" providerId="LiveId" clId="{42BADD92-763B-4CEC-930C-64786C23BB9F}" dt="2024-09-13T00:25:40.501" v="295"/>
          <ac:spMkLst>
            <pc:docMk/>
            <pc:sldMk cId="4147169815" sldId="267"/>
            <ac:spMk id="14" creationId="{100CDE69-A7EF-DBA8-12C4-1968C6BEC991}"/>
          </ac:spMkLst>
        </pc:spChg>
        <pc:grpChg chg="add mod ord">
          <ac:chgData name="Matt Lyle" userId="a96e7d453dd11193" providerId="LiveId" clId="{42BADD92-763B-4CEC-930C-64786C23BB9F}" dt="2024-09-13T00:24:41.356" v="289" actId="167"/>
          <ac:grpSpMkLst>
            <pc:docMk/>
            <pc:sldMk cId="4147169815" sldId="267"/>
            <ac:grpSpMk id="8" creationId="{7E9281ED-F058-04A2-C8E1-DE530DCFE0F6}"/>
          </ac:grpSpMkLst>
        </pc:grpChg>
        <pc:picChg chg="del">
          <ac:chgData name="Matt Lyle" userId="a96e7d453dd11193" providerId="LiveId" clId="{42BADD92-763B-4CEC-930C-64786C23BB9F}" dt="2024-09-13T00:18:32.408" v="1" actId="478"/>
          <ac:picMkLst>
            <pc:docMk/>
            <pc:sldMk cId="4147169815" sldId="267"/>
            <ac:picMk id="5" creationId="{6D9AC8F9-65C5-DA11-5248-C244C5EED935}"/>
          </ac:picMkLst>
        </pc:picChg>
        <pc:picChg chg="add del mod">
          <ac:chgData name="Matt Lyle" userId="a96e7d453dd11193" providerId="LiveId" clId="{42BADD92-763B-4CEC-930C-64786C23BB9F}" dt="2024-09-13T00:19:09.701" v="7" actId="21"/>
          <ac:picMkLst>
            <pc:docMk/>
            <pc:sldMk cId="4147169815" sldId="267"/>
            <ac:picMk id="6" creationId="{750F9D3E-E7CB-B29D-C0A4-4FA9CDD6AA8C}"/>
          </ac:picMkLst>
        </pc:picChg>
        <pc:picChg chg="add del mod modCrop">
          <ac:chgData name="Matt Lyle" userId="a96e7d453dd11193" providerId="LiveId" clId="{42BADD92-763B-4CEC-930C-64786C23BB9F}" dt="2024-09-13T00:20:10.652" v="106" actId="21"/>
          <ac:picMkLst>
            <pc:docMk/>
            <pc:sldMk cId="4147169815" sldId="267"/>
            <ac:picMk id="7" creationId="{750F9D3E-E7CB-B29D-C0A4-4FA9CDD6AA8C}"/>
          </ac:picMkLst>
        </pc:picChg>
        <pc:picChg chg="mod">
          <ac:chgData name="Matt Lyle" userId="a96e7d453dd11193" providerId="LiveId" clId="{42BADD92-763B-4CEC-930C-64786C23BB9F}" dt="2024-09-13T00:24:35.635" v="287"/>
          <ac:picMkLst>
            <pc:docMk/>
            <pc:sldMk cId="4147169815" sldId="267"/>
            <ac:picMk id="9" creationId="{750F9D3E-E7CB-B29D-C0A4-4FA9CDD6AA8C}"/>
          </ac:picMkLst>
        </pc:picChg>
      </pc:sldChg>
      <pc:sldChg chg="addSp delSp modSp new mod modTransition setBg modClrScheme chgLayout">
        <pc:chgData name="Matt Lyle" userId="a96e7d453dd11193" providerId="LiveId" clId="{42BADD92-763B-4CEC-930C-64786C23BB9F}" dt="2024-09-13T00:33:02.877" v="330"/>
        <pc:sldMkLst>
          <pc:docMk/>
          <pc:sldMk cId="1884461128" sldId="268"/>
        </pc:sldMkLst>
        <pc:spChg chg="del">
          <ac:chgData name="Matt Lyle" userId="a96e7d453dd11193" providerId="LiveId" clId="{42BADD92-763B-4CEC-930C-64786C23BB9F}" dt="2024-09-13T00:27:47.727" v="299" actId="700"/>
          <ac:spMkLst>
            <pc:docMk/>
            <pc:sldMk cId="1884461128" sldId="268"/>
            <ac:spMk id="2" creationId="{A17A4F0D-27C0-DB89-F7B0-B14F1C1314C2}"/>
          </ac:spMkLst>
        </pc:spChg>
        <pc:spChg chg="del">
          <ac:chgData name="Matt Lyle" userId="a96e7d453dd11193" providerId="LiveId" clId="{42BADD92-763B-4CEC-930C-64786C23BB9F}" dt="2024-09-13T00:27:47.727" v="299" actId="700"/>
          <ac:spMkLst>
            <pc:docMk/>
            <pc:sldMk cId="1884461128" sldId="268"/>
            <ac:spMk id="3" creationId="{B6AE8F14-1C11-3BEB-7C20-B3817562D76E}"/>
          </ac:spMkLst>
        </pc:spChg>
        <pc:spChg chg="add del mod">
          <ac:chgData name="Matt Lyle" userId="a96e7d453dd11193" providerId="LiveId" clId="{42BADD92-763B-4CEC-930C-64786C23BB9F}" dt="2024-09-13T00:28:55.543" v="309" actId="478"/>
          <ac:spMkLst>
            <pc:docMk/>
            <pc:sldMk cId="1884461128" sldId="268"/>
            <ac:spMk id="6" creationId="{23F27A00-3B02-9B08-8391-3B520A58DC35}"/>
          </ac:spMkLst>
        </pc:spChg>
        <pc:spChg chg="add mod">
          <ac:chgData name="Matt Lyle" userId="a96e7d453dd11193" providerId="LiveId" clId="{42BADD92-763B-4CEC-930C-64786C23BB9F}" dt="2024-09-13T00:30:44.920" v="328" actId="14100"/>
          <ac:spMkLst>
            <pc:docMk/>
            <pc:sldMk cId="1884461128" sldId="268"/>
            <ac:spMk id="7" creationId="{9FA02B4B-4E07-D509-9BF6-80E9F56DC9C5}"/>
          </ac:spMkLst>
        </pc:spChg>
        <pc:spChg chg="add mod">
          <ac:chgData name="Matt Lyle" userId="a96e7d453dd11193" providerId="LiveId" clId="{42BADD92-763B-4CEC-930C-64786C23BB9F}" dt="2024-09-13T00:30:15.187" v="324"/>
          <ac:spMkLst>
            <pc:docMk/>
            <pc:sldMk cId="1884461128" sldId="268"/>
            <ac:spMk id="9" creationId="{1D711746-E309-8990-743D-F32A715271C6}"/>
          </ac:spMkLst>
        </pc:spChg>
        <pc:spChg chg="add mod">
          <ac:chgData name="Matt Lyle" userId="a96e7d453dd11193" providerId="LiveId" clId="{42BADD92-763B-4CEC-930C-64786C23BB9F}" dt="2024-09-13T00:30:20.617" v="325"/>
          <ac:spMkLst>
            <pc:docMk/>
            <pc:sldMk cId="1884461128" sldId="268"/>
            <ac:spMk id="10" creationId="{65F0DA86-0E55-F0DD-B309-B100296674BB}"/>
          </ac:spMkLst>
        </pc:spChg>
        <pc:picChg chg="add mod">
          <ac:chgData name="Matt Lyle" userId="a96e7d453dd11193" providerId="LiveId" clId="{42BADD92-763B-4CEC-930C-64786C23BB9F}" dt="2024-09-13T00:29:18.236" v="311"/>
          <ac:picMkLst>
            <pc:docMk/>
            <pc:sldMk cId="1884461128" sldId="268"/>
            <ac:picMk id="5" creationId="{4754A330-F54A-2BFA-56BD-92E923E1ECA1}"/>
          </ac:picMkLst>
        </pc:picChg>
        <pc:picChg chg="add mod">
          <ac:chgData name="Matt Lyle" userId="a96e7d453dd11193" providerId="LiveId" clId="{42BADD92-763B-4CEC-930C-64786C23BB9F}" dt="2024-09-13T00:30:10.565" v="323"/>
          <ac:picMkLst>
            <pc:docMk/>
            <pc:sldMk cId="1884461128" sldId="268"/>
            <ac:picMk id="8" creationId="{A3FFAC25-B3F5-27F9-5CB0-081A185B3B32}"/>
          </ac:picMkLst>
        </pc:picChg>
      </pc:sldChg>
      <pc:sldMasterChg chg="modSldLayout">
        <pc:chgData name="Matt Lyle" userId="a96e7d453dd11193" providerId="LiveId" clId="{42BADD92-763B-4CEC-930C-64786C23BB9F}" dt="2024-09-13T00:25:14.377" v="290" actId="478"/>
        <pc:sldMasterMkLst>
          <pc:docMk/>
          <pc:sldMasterMk cId="3850500696" sldId="2147483648"/>
        </pc:sldMasterMkLst>
        <pc:sldLayoutChg chg="delSp mod">
          <pc:chgData name="Matt Lyle" userId="a96e7d453dd11193" providerId="LiveId" clId="{42BADD92-763B-4CEC-930C-64786C23BB9F}" dt="2024-09-13T00:25:14.377" v="290" actId="478"/>
          <pc:sldLayoutMkLst>
            <pc:docMk/>
            <pc:sldMasterMk cId="3850500696" sldId="2147483648"/>
            <pc:sldLayoutMk cId="1012766459" sldId="2147483651"/>
          </pc:sldLayoutMkLst>
          <pc:spChg chg="del">
            <ac:chgData name="Matt Lyle" userId="a96e7d453dd11193" providerId="LiveId" clId="{42BADD92-763B-4CEC-930C-64786C23BB9F}" dt="2024-09-13T00:25:14.377" v="290" actId="478"/>
            <ac:spMkLst>
              <pc:docMk/>
              <pc:sldMasterMk cId="3850500696" sldId="2147483648"/>
              <pc:sldLayoutMk cId="1012766459" sldId="2147483651"/>
              <ac:spMk id="2" creationId="{C7FB6F22-4E0F-C9F9-C5AE-825F451EC118}"/>
            </ac:spMkLst>
          </pc:spChg>
          <pc:spChg chg="del">
            <ac:chgData name="Matt Lyle" userId="a96e7d453dd11193" providerId="LiveId" clId="{42BADD92-763B-4CEC-930C-64786C23BB9F}" dt="2024-09-13T00:25:14.377" v="290" actId="478"/>
            <ac:spMkLst>
              <pc:docMk/>
              <pc:sldMasterMk cId="3850500696" sldId="2147483648"/>
              <pc:sldLayoutMk cId="1012766459" sldId="2147483651"/>
              <ac:spMk id="3" creationId="{1880C39D-63CB-EECD-5782-8D2A404F3EF7}"/>
            </ac:spMkLst>
          </pc:spChg>
          <pc:spChg chg="del">
            <ac:chgData name="Matt Lyle" userId="a96e7d453dd11193" providerId="LiveId" clId="{42BADD92-763B-4CEC-930C-64786C23BB9F}" dt="2024-09-13T00:25:14.377" v="290" actId="478"/>
            <ac:spMkLst>
              <pc:docMk/>
              <pc:sldMasterMk cId="3850500696" sldId="2147483648"/>
              <pc:sldLayoutMk cId="1012766459" sldId="2147483651"/>
              <ac:spMk id="4" creationId="{1325A5A3-6CE3-BCBA-5CBB-667543B7DBC8}"/>
            </ac:spMkLst>
          </pc:spChg>
          <pc:spChg chg="del">
            <ac:chgData name="Matt Lyle" userId="a96e7d453dd11193" providerId="LiveId" clId="{42BADD92-763B-4CEC-930C-64786C23BB9F}" dt="2024-09-13T00:25:14.377" v="290" actId="478"/>
            <ac:spMkLst>
              <pc:docMk/>
              <pc:sldMasterMk cId="3850500696" sldId="2147483648"/>
              <pc:sldLayoutMk cId="1012766459" sldId="2147483651"/>
              <ac:spMk id="5" creationId="{731B9AA5-B17D-4BB8-529E-29759F04BB40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4436B-7AEB-2038-D3C8-98B297B88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60E7FB-5E25-9F4C-7527-6154C7A071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BE94E-2BF8-BFF5-AAC6-2A1663CA3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5016-7373-C747-972F-83EDAF616DB1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39289-AF56-49E8-D415-AE58653C1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AB528-AE3C-EA20-525B-749244FFE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EC73-1F41-954E-99CC-3FEBE80C6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08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90E4C-3C03-2639-A036-81E048469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F8EFD-7632-0CCC-0396-01D0A15FC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BAD61-615A-4EE4-1DAF-0C192C1A0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5016-7373-C747-972F-83EDAF616DB1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43B2A5-910E-66B1-8AD0-2209AAD2C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17B9E-D60B-60D6-E178-C12593933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EC73-1F41-954E-99CC-3FEBE80C6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36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766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3F688F-EE3E-DBA3-3D47-E6E443485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44337A-9820-B839-4EED-910A18118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34A34-D0CE-278D-8216-B2377E3CCA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715016-7373-C747-972F-83EDAF616DB1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1219F-1276-6962-96F3-E21562CBC6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891B5-15E2-BA92-7127-8D4DDE4D38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A9EC73-1F41-954E-99CC-3FEBE80C6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00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219498-D544-41AC-98FE-8F956EF66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00DBFC-17A9-4E0A-AEE2-A49F9AEEF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66D2C-143C-7F17-4ED7-E2C12938BA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4267832"/>
            <a:ext cx="4805996" cy="1297115"/>
          </a:xfrm>
        </p:spPr>
        <p:txBody>
          <a:bodyPr anchor="t">
            <a:normAutofit/>
          </a:bodyPr>
          <a:lstStyle/>
          <a:p>
            <a:pPr algn="l"/>
            <a:r>
              <a:rPr lang="en-US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is this?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419569-7743-9783-D612-90E21C1E0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3128058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 1:21–45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4613BB-817C-4C4F-8A24-4936F2F06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1023" y="52996"/>
            <a:ext cx="6093363" cy="6805005"/>
            <a:chOff x="6101023" y="52996"/>
            <a:chExt cx="6093363" cy="6805005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26C820D-9A01-44F0-AE18-C2DAB089B8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3517682 w 5890490"/>
                <a:gd name="connsiteY0" fmla="*/ 0 h 6578439"/>
                <a:gd name="connsiteX1" fmla="*/ 5849513 w 5890490"/>
                <a:gd name="connsiteY1" fmla="*/ 841730 h 6578439"/>
                <a:gd name="connsiteX2" fmla="*/ 5890490 w 5890490"/>
                <a:gd name="connsiteY2" fmla="*/ 879060 h 6578439"/>
                <a:gd name="connsiteX3" fmla="*/ 5890490 w 5890490"/>
                <a:gd name="connsiteY3" fmla="*/ 1816052 h 6578439"/>
                <a:gd name="connsiteX4" fmla="*/ 5856961 w 5890490"/>
                <a:gd name="connsiteY4" fmla="*/ 1771023 h 6578439"/>
                <a:gd name="connsiteX5" fmla="*/ 5655397 w 5890490"/>
                <a:gd name="connsiteY5" fmla="*/ 1548813 h 6578439"/>
                <a:gd name="connsiteX6" fmla="*/ 3517682 w 5890490"/>
                <a:gd name="connsiteY6" fmla="*/ 658717 h 6578439"/>
                <a:gd name="connsiteX7" fmla="*/ 2395696 w 5890490"/>
                <a:gd name="connsiteY7" fmla="*/ 850721 h 6578439"/>
                <a:gd name="connsiteX8" fmla="*/ 1519955 w 5890490"/>
                <a:gd name="connsiteY8" fmla="*/ 1450441 h 6578439"/>
                <a:gd name="connsiteX9" fmla="*/ 1223630 w 5890490"/>
                <a:gd name="connsiteY9" fmla="*/ 1841430 h 6578439"/>
                <a:gd name="connsiteX10" fmla="*/ 1075857 w 5890490"/>
                <a:gd name="connsiteY10" fmla="*/ 2329343 h 6578439"/>
                <a:gd name="connsiteX11" fmla="*/ 731010 w 5890490"/>
                <a:gd name="connsiteY11" fmla="*/ 3483744 h 6578439"/>
                <a:gd name="connsiteX12" fmla="*/ 741000 w 5890490"/>
                <a:gd name="connsiteY12" fmla="*/ 4479719 h 6578439"/>
                <a:gd name="connsiteX13" fmla="*/ 1315615 w 5890490"/>
                <a:gd name="connsiteY13" fmla="*/ 5443827 h 6578439"/>
                <a:gd name="connsiteX14" fmla="*/ 2277503 w 5890490"/>
                <a:gd name="connsiteY14" fmla="*/ 6259386 h 6578439"/>
                <a:gd name="connsiteX15" fmla="*/ 3439448 w 5890490"/>
                <a:gd name="connsiteY15" fmla="*/ 6551739 h 6578439"/>
                <a:gd name="connsiteX16" fmla="*/ 4408732 w 5890490"/>
                <a:gd name="connsiteY16" fmla="*/ 6255172 h 6578439"/>
                <a:gd name="connsiteX17" fmla="*/ 5343243 w 5890490"/>
                <a:gd name="connsiteY17" fmla="*/ 5442509 h 6578439"/>
                <a:gd name="connsiteX18" fmla="*/ 5745566 w 5890490"/>
                <a:gd name="connsiteY18" fmla="*/ 5056656 h 6578439"/>
                <a:gd name="connsiteX19" fmla="*/ 5890490 w 5890490"/>
                <a:gd name="connsiteY19" fmla="*/ 4920880 h 6578439"/>
                <a:gd name="connsiteX20" fmla="*/ 5890490 w 5890490"/>
                <a:gd name="connsiteY20" fmla="*/ 5821966 h 6578439"/>
                <a:gd name="connsiteX21" fmla="*/ 5802002 w 5890490"/>
                <a:gd name="connsiteY21" fmla="*/ 5907904 h 6578439"/>
                <a:gd name="connsiteX22" fmla="*/ 5294358 w 5890490"/>
                <a:gd name="connsiteY22" fmla="*/ 6397505 h 6578439"/>
                <a:gd name="connsiteX23" fmla="*/ 5077178 w 5890490"/>
                <a:gd name="connsiteY23" fmla="*/ 6578439 h 6578439"/>
                <a:gd name="connsiteX24" fmla="*/ 1567290 w 5890490"/>
                <a:gd name="connsiteY24" fmla="*/ 6578439 h 6578439"/>
                <a:gd name="connsiteX25" fmla="*/ 1508588 w 5890490"/>
                <a:gd name="connsiteY25" fmla="*/ 6535186 h 6578439"/>
                <a:gd name="connsiteX26" fmla="*/ 826498 w 5890490"/>
                <a:gd name="connsiteY26" fmla="*/ 5876034 h 6578439"/>
                <a:gd name="connsiteX27" fmla="*/ 122403 w 5890490"/>
                <a:gd name="connsiteY27" fmla="*/ 3255655 h 6578439"/>
                <a:gd name="connsiteX28" fmla="*/ 1061197 w 5890490"/>
                <a:gd name="connsiteY28" fmla="*/ 984650 h 6578439"/>
                <a:gd name="connsiteX29" fmla="*/ 3517682 w 5890490"/>
                <a:gd name="connsiteY29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890490" h="6578439">
                  <a:moveTo>
                    <a:pt x="3517682" y="0"/>
                  </a:moveTo>
                  <a:cubicBezTo>
                    <a:pt x="4402016" y="0"/>
                    <a:pt x="5213741" y="315483"/>
                    <a:pt x="5849513" y="841730"/>
                  </a:cubicBezTo>
                  <a:lnTo>
                    <a:pt x="5890490" y="879060"/>
                  </a:lnTo>
                  <a:lnTo>
                    <a:pt x="5890490" y="1816052"/>
                  </a:lnTo>
                  <a:lnTo>
                    <a:pt x="5856961" y="1771023"/>
                  </a:lnTo>
                  <a:cubicBezTo>
                    <a:pt x="5793650" y="1694076"/>
                    <a:pt x="5726429" y="1619959"/>
                    <a:pt x="5655397" y="1548813"/>
                  </a:cubicBezTo>
                  <a:cubicBezTo>
                    <a:pt x="5082208" y="974906"/>
                    <a:pt x="4322973" y="658717"/>
                    <a:pt x="3517682" y="658717"/>
                  </a:cubicBezTo>
                  <a:cubicBezTo>
                    <a:pt x="3085520" y="658717"/>
                    <a:pt x="2718488" y="721533"/>
                    <a:pt x="2395696" y="850721"/>
                  </a:cubicBezTo>
                  <a:cubicBezTo>
                    <a:pt x="2079132" y="977407"/>
                    <a:pt x="1792668" y="1173626"/>
                    <a:pt x="1519955" y="1450441"/>
                  </a:cubicBezTo>
                  <a:cubicBezTo>
                    <a:pt x="1330275" y="1642840"/>
                    <a:pt x="1263719" y="1756094"/>
                    <a:pt x="1223630" y="1841430"/>
                  </a:cubicBezTo>
                  <a:cubicBezTo>
                    <a:pt x="1166545" y="1962981"/>
                    <a:pt x="1128532" y="2116663"/>
                    <a:pt x="1075857" y="2329343"/>
                  </a:cubicBezTo>
                  <a:cubicBezTo>
                    <a:pt x="1008652" y="2601153"/>
                    <a:pt x="916537" y="2973574"/>
                    <a:pt x="731010" y="3483744"/>
                  </a:cubicBezTo>
                  <a:cubicBezTo>
                    <a:pt x="617488" y="3795981"/>
                    <a:pt x="620731" y="4121653"/>
                    <a:pt x="741000" y="4479719"/>
                  </a:cubicBezTo>
                  <a:cubicBezTo>
                    <a:pt x="847257" y="4796172"/>
                    <a:pt x="1045888" y="5129481"/>
                    <a:pt x="1315615" y="5443827"/>
                  </a:cubicBezTo>
                  <a:cubicBezTo>
                    <a:pt x="1630753" y="5810980"/>
                    <a:pt x="1945371" y="6077784"/>
                    <a:pt x="2277503" y="6259386"/>
                  </a:cubicBezTo>
                  <a:cubicBezTo>
                    <a:pt x="2637530" y="6456133"/>
                    <a:pt x="3017536" y="6551739"/>
                    <a:pt x="3439448" y="6551739"/>
                  </a:cubicBezTo>
                  <a:cubicBezTo>
                    <a:pt x="3781571" y="6551739"/>
                    <a:pt x="4089573" y="6457449"/>
                    <a:pt x="4408732" y="6255172"/>
                  </a:cubicBezTo>
                  <a:cubicBezTo>
                    <a:pt x="4738010" y="6046310"/>
                    <a:pt x="5050941" y="5739207"/>
                    <a:pt x="5343243" y="5442509"/>
                  </a:cubicBezTo>
                  <a:cubicBezTo>
                    <a:pt x="5479860" y="5303970"/>
                    <a:pt x="5614918" y="5178206"/>
                    <a:pt x="5745566" y="5056656"/>
                  </a:cubicBezTo>
                  <a:lnTo>
                    <a:pt x="5890490" y="4920880"/>
                  </a:lnTo>
                  <a:lnTo>
                    <a:pt x="5890490" y="5821966"/>
                  </a:lnTo>
                  <a:lnTo>
                    <a:pt x="5802002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58B604F-996E-4349-B131-E04ED285D8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5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7CCEAF3-651B-4605-AE58-F96E22703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3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/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D519330-E5F1-4248-B58C-1AA0D9E6D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4" descr="A blue question mark on a white background&#10;&#10;Description automatically generated">
            <a:extLst>
              <a:ext uri="{FF2B5EF4-FFF2-40B4-BE49-F238E27FC236}">
                <a16:creationId xmlns:a16="http://schemas.microsoft.com/office/drawing/2014/main" id="{E63EE2D3-E788-3E29-91E3-511EFA856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1355" y="1859078"/>
            <a:ext cx="4097696" cy="382110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0756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161A4C-5AEA-8390-90A4-C0B144789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501" y="489509"/>
            <a:ext cx="5754896" cy="765134"/>
          </a:xfrm>
        </p:spPr>
        <p:txBody>
          <a:bodyPr anchor="b"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 for us</a:t>
            </a:r>
          </a:p>
        </p:txBody>
      </p:sp>
      <p:pic>
        <p:nvPicPr>
          <p:cNvPr id="5" name="Picture 4" descr="A cartoon character with a question mark&#10;&#10;Description automatically generated">
            <a:extLst>
              <a:ext uri="{FF2B5EF4-FFF2-40B4-BE49-F238E27FC236}">
                <a16:creationId xmlns:a16="http://schemas.microsoft.com/office/drawing/2014/main" id="{C03835E1-7E78-170C-3026-72AD4BD2A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73" y="905887"/>
            <a:ext cx="3747251" cy="458902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7591F-FF1D-ED1F-83F8-364371254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0997" y="2228989"/>
            <a:ext cx="7224130" cy="3197464"/>
          </a:xfrm>
        </p:spPr>
        <p:txBody>
          <a:bodyPr anchor="t"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What’s our attitude to Jesus in our lives?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we acknowledge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his authority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heal us emotionally, physically, and spiritually and make us whole?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20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E9281ED-F058-04A2-C8E1-DE530DCFE0F6}"/>
              </a:ext>
            </a:extLst>
          </p:cNvPr>
          <p:cNvGrpSpPr/>
          <p:nvPr/>
        </p:nvGrpSpPr>
        <p:grpSpPr>
          <a:xfrm>
            <a:off x="2553916" y="9"/>
            <a:ext cx="9672692" cy="6857991"/>
            <a:chOff x="2516259" y="3598169"/>
            <a:chExt cx="9672692" cy="6857991"/>
          </a:xfrm>
        </p:grpSpPr>
        <p:pic>
          <p:nvPicPr>
            <p:cNvPr id="9" name="Picture 8" descr="A person in a garment&#10;&#10;Description automatically generated">
              <a:extLst>
                <a:ext uri="{FF2B5EF4-FFF2-40B4-BE49-F238E27FC236}">
                  <a16:creationId xmlns:a16="http://schemas.microsoft.com/office/drawing/2014/main" id="{750F9D3E-E7CB-B29D-C0A4-4FA9CDD6A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19309" y="3598169"/>
              <a:ext cx="9669642" cy="685799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C19EA78-BAAE-B7E0-B271-052665FA235D}"/>
                </a:ext>
              </a:extLst>
            </p:cNvPr>
            <p:cNvSpPr/>
            <p:nvPr/>
          </p:nvSpPr>
          <p:spPr>
            <a:xfrm>
              <a:off x="2516259" y="3598170"/>
              <a:ext cx="4837871" cy="6857990"/>
            </a:xfrm>
            <a:prstGeom prst="rect">
              <a:avLst/>
            </a:prstGeom>
            <a:gradFill>
              <a:gsLst>
                <a:gs pos="34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30256BF6-BF49-5F29-FDA6-E5D8A6A16BA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3822189" cy="18999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Mark’s Gospel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00CDE69-A7EF-DBA8-12C4-1968C6BEC991}"/>
              </a:ext>
            </a:extLst>
          </p:cNvPr>
          <p:cNvSpPr txBox="1">
            <a:spLocks/>
          </p:cNvSpPr>
          <p:nvPr/>
        </p:nvSpPr>
        <p:spPr>
          <a:xfrm>
            <a:off x="838200" y="2434201"/>
            <a:ext cx="3822189" cy="37427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Mark is a Gospel of action; Jesus is like a Marvel comic character.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169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81796C-5845-7E0A-1B83-7DDE35F26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915EA-C0EC-F0F2-B704-8FE560AB1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present Jesus as God’s anointed king (Messiah and Son of God) in opposition to Caesar, the other Son of God.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1:1; 8:29; 12:35; 14:61; 15:32, 39.</a:t>
            </a:r>
          </a:p>
        </p:txBody>
      </p:sp>
      <p:pic>
        <p:nvPicPr>
          <p:cNvPr id="5" name="Picture 4" descr="A statue of a person&#10;&#10;Description automatically generated">
            <a:extLst>
              <a:ext uri="{FF2B5EF4-FFF2-40B4-BE49-F238E27FC236}">
                <a16:creationId xmlns:a16="http://schemas.microsoft.com/office/drawing/2014/main" id="{D58FB1D7-8C67-E204-7F9B-C1837643D9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954" r="341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1968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group of baby feet&#10;&#10;Description automatically generated">
            <a:extLst>
              <a:ext uri="{FF2B5EF4-FFF2-40B4-BE49-F238E27FC236}">
                <a16:creationId xmlns:a16="http://schemas.microsoft.com/office/drawing/2014/main" id="{0E9E3F1D-6521-173F-6BC4-901146A53E4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14314" r="-1" b="6733"/>
          <a:stretch/>
        </p:blipFill>
        <p:spPr>
          <a:xfrm>
            <a:off x="4547937" y="-5"/>
            <a:ext cx="7644062" cy="3681406"/>
          </a:xfrm>
          <a:prstGeom prst="rect">
            <a:avLst/>
          </a:prstGeom>
        </p:spPr>
      </p:pic>
      <p:pic>
        <p:nvPicPr>
          <p:cNvPr id="7" name="Picture 6" descr="A sandwich on a red napkin next to tomatoes&#10;&#10;Description automatically generated">
            <a:extLst>
              <a:ext uri="{FF2B5EF4-FFF2-40B4-BE49-F238E27FC236}">
                <a16:creationId xmlns:a16="http://schemas.microsoft.com/office/drawing/2014/main" id="{830CAA9B-ABD0-DBA9-060C-0243D0423F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3636" r="-1" b="13352"/>
          <a:stretch/>
        </p:blipFill>
        <p:spPr>
          <a:xfrm>
            <a:off x="4547938" y="3681409"/>
            <a:ext cx="7644062" cy="317659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95E5F8-6588-24BA-662A-C3ACF3650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5219"/>
            <a:ext cx="5395912" cy="8756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B89E1-4407-1080-7201-7564466B6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02075"/>
            <a:ext cx="5395912" cy="1655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2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Triplets presented like a sandwich structure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293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5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ack paint strokes on a white background&#10;&#10;Description automatically generated">
            <a:extLst>
              <a:ext uri="{FF2B5EF4-FFF2-40B4-BE49-F238E27FC236}">
                <a16:creationId xmlns:a16="http://schemas.microsoft.com/office/drawing/2014/main" id="{4754A330-F54A-2BFA-56BD-92E923E1ECA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1172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FA02B4B-4E07-D509-9BF6-80E9F56DC9C5}"/>
              </a:ext>
            </a:extLst>
          </p:cNvPr>
          <p:cNvSpPr/>
          <p:nvPr/>
        </p:nvSpPr>
        <p:spPr>
          <a:xfrm>
            <a:off x="543946" y="739335"/>
            <a:ext cx="11093948" cy="5399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A3FFAC25-B3F5-27F9-5CB0-081A185B3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807" y="2276267"/>
            <a:ext cx="3496237" cy="146841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D711746-E309-8990-743D-F32A715271C6}"/>
              </a:ext>
            </a:extLst>
          </p:cNvPr>
          <p:cNvSpPr txBox="1">
            <a:spLocks/>
          </p:cNvSpPr>
          <p:nvPr/>
        </p:nvSpPr>
        <p:spPr>
          <a:xfrm>
            <a:off x="4681131" y="905011"/>
            <a:ext cx="4589328" cy="10253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Today’s Triplet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5F0DA86-0E55-F0DD-B309-B100296674BB}"/>
              </a:ext>
            </a:extLst>
          </p:cNvPr>
          <p:cNvSpPr txBox="1">
            <a:spLocks/>
          </p:cNvSpPr>
          <p:nvPr/>
        </p:nvSpPr>
        <p:spPr>
          <a:xfrm>
            <a:off x="4755586" y="2250987"/>
            <a:ext cx="5777376" cy="298739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Healing of a Person with an Unclean Spirit (1:21–28).</a:t>
            </a:r>
          </a:p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Healing of Peter’s Mother-in-law with a Fever (1:29–38).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Healing of the Leper (1:40–45).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461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FE8A5-5F32-B0E4-8D06-6704E1A77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Healing #1 (1:21–28)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8C1CC-C3D2-6671-5985-4D07A1C4E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3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Capernaum = a “village of consolation” (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kefir</a:t>
            </a:r>
            <a:r>
              <a:rPr lang="en-US" sz="3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 = village; </a:t>
            </a:r>
            <a:r>
              <a:rPr lang="en-US" sz="3200" i="1" dirty="0" err="1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n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ahum</a:t>
            </a:r>
            <a:r>
              <a:rPr lang="en-US" sz="3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 = comfort or consolation)</a:t>
            </a:r>
          </a:p>
          <a:p>
            <a:r>
              <a:rPr lang="en-US" sz="3200" dirty="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H</a:t>
            </a:r>
            <a:r>
              <a:rPr lang="en-US" sz="3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is teaching had authority (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exousia</a:t>
            </a:r>
            <a:r>
              <a:rPr lang="el-GR" sz="3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)</a:t>
            </a:r>
            <a:endParaRPr lang="en-US" sz="32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A</a:t>
            </a:r>
            <a:r>
              <a:rPr lang="en-US" sz="3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 man with an unclean spirit </a:t>
            </a:r>
          </a:p>
          <a:p>
            <a:r>
              <a:rPr lang="en-US" sz="3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Jesus of Nazareth, the Holy One of God</a:t>
            </a:r>
          </a:p>
        </p:txBody>
      </p:sp>
      <p:pic>
        <p:nvPicPr>
          <p:cNvPr id="5" name="Picture 4" descr="A person with a beard and a white towel&#10;&#10;Description automatically generated with medium confidence">
            <a:extLst>
              <a:ext uri="{FF2B5EF4-FFF2-40B4-BE49-F238E27FC236}">
                <a16:creationId xmlns:a16="http://schemas.microsoft.com/office/drawing/2014/main" id="{1F3DCC6D-F246-EC22-0F3F-89B14AB1EC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1489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854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FE8A5-5F32-B0E4-8D06-6704E1A77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Healing #2 (1:29–38)</a:t>
            </a: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8C1CC-C3D2-6671-5985-4D07A1C4E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3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Peter</a:t>
            </a:r>
            <a:r>
              <a:rPr lang="en-US" sz="3200" dirty="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’s mother-in-law’s house</a:t>
            </a:r>
          </a:p>
          <a:p>
            <a:r>
              <a:rPr lang="en-US" sz="3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Deuteronomy 28:22</a:t>
            </a:r>
          </a:p>
          <a:p>
            <a:r>
              <a:rPr lang="en-US" sz="3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Jesus touches her and heal</a:t>
            </a:r>
            <a:r>
              <a:rPr lang="en-US" sz="3200" dirty="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s her</a:t>
            </a:r>
          </a:p>
          <a:p>
            <a:r>
              <a:rPr lang="en-US" sz="3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And she serves them </a:t>
            </a:r>
          </a:p>
        </p:txBody>
      </p:sp>
      <p:pic>
        <p:nvPicPr>
          <p:cNvPr id="6" name="Picture 5" descr="A person lying in a bed with a thermometer&#10;&#10;Description automatically generated">
            <a:extLst>
              <a:ext uri="{FF2B5EF4-FFF2-40B4-BE49-F238E27FC236}">
                <a16:creationId xmlns:a16="http://schemas.microsoft.com/office/drawing/2014/main" id="{3E720EB9-7EEC-A18D-8C78-83E2E1B523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891" r="4966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72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FE8A5-5F32-B0E4-8D06-6704E1A77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Healing #3 (1:40–45)</a:t>
            </a: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8C1CC-C3D2-6671-5985-4D07A1C4E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3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“If you wish, you can cleanse me”</a:t>
            </a:r>
          </a:p>
          <a:p>
            <a:r>
              <a:rPr lang="en-US" sz="3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Jesus is moved with compassion (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splangnizome</a:t>
            </a:r>
            <a:r>
              <a:rPr lang="en-US" sz="3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3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“I am willing. You be cleansed” (not healed)</a:t>
            </a:r>
          </a:p>
          <a:p>
            <a:r>
              <a:rPr lang="en-US" sz="3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He disobeys Jesus’s instruction</a:t>
            </a:r>
          </a:p>
          <a:p>
            <a:endParaRPr lang="en-US" sz="32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Cartoon a cartoon of a person with a stick and flies flying around him&#10;&#10;Description automatically generated">
            <a:extLst>
              <a:ext uri="{FF2B5EF4-FFF2-40B4-BE49-F238E27FC236}">
                <a16:creationId xmlns:a16="http://schemas.microsoft.com/office/drawing/2014/main" id="{ACCF2F02-A238-C9F2-5D63-71804AF641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13" r="3453" b="1"/>
          <a:stretch/>
        </p:blipFill>
        <p:spPr>
          <a:xfrm>
            <a:off x="7637819" y="2220831"/>
            <a:ext cx="3981688" cy="3969657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31215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74A673-CCB2-D4A9-28DD-B5E320A1A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36407"/>
            <a:ext cx="4766330" cy="1002436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D6B72-1E1D-D9B0-0185-C8EFEE80F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421" y="2048465"/>
            <a:ext cx="8208699" cy="3735651"/>
          </a:xfrm>
        </p:spPr>
        <p:txBody>
          <a:bodyPr anchor="t">
            <a:noAutofit/>
          </a:bodyPr>
          <a:lstStyle/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Jesus heals three uncleanliness: spiritual, physical, and emotional.</a:t>
            </a:r>
          </a:p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miracles answer who Jesus is — Jesus of Nazareth, the Holy One of God, follows Moses’s laws. </a:t>
            </a:r>
          </a:p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Jesus’s compassion (</a:t>
            </a:r>
            <a:r>
              <a:rPr lang="en-US" i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splangnizome</a:t>
            </a:r>
            <a:r>
              <a:rPr lang="en-US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) and his use of physical touch to heal and restore the untouchables.</a:t>
            </a:r>
          </a:p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The healed one’s reactions: indifference, servitude, and hindrance.</a:t>
            </a:r>
            <a:endParaRPr lang="en-US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light bulb drawing on a book&#10;&#10;Description automatically generated">
            <a:extLst>
              <a:ext uri="{FF2B5EF4-FFF2-40B4-BE49-F238E27FC236}">
                <a16:creationId xmlns:a16="http://schemas.microsoft.com/office/drawing/2014/main" id="{FC760483-19DC-3C6A-CF54-7FF932FC7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6345" y="2421683"/>
            <a:ext cx="2802391" cy="298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500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302</Words>
  <Application>Microsoft Office PowerPoint</Application>
  <PresentationFormat>Widescreen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Times New Roman</vt:lpstr>
      <vt:lpstr>Office Theme</vt:lpstr>
      <vt:lpstr>Who is this? </vt:lpstr>
      <vt:lpstr>PowerPoint Presentation</vt:lpstr>
      <vt:lpstr>Purpose</vt:lpstr>
      <vt:lpstr>Structure</vt:lpstr>
      <vt:lpstr>PowerPoint Presentation</vt:lpstr>
      <vt:lpstr>Healing #1 (1:21–28)</vt:lpstr>
      <vt:lpstr>Healing #2 (1:29–38)</vt:lpstr>
      <vt:lpstr>Healing #3 (1:40–45)</vt:lpstr>
      <vt:lpstr>Lessons</vt:lpstr>
      <vt:lpstr>Questions for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ABS</dc:creator>
  <cp:lastModifiedBy>Matt Lyle</cp:lastModifiedBy>
  <cp:revision>8</cp:revision>
  <dcterms:created xsi:type="dcterms:W3CDTF">2024-09-12T01:07:31Z</dcterms:created>
  <dcterms:modified xsi:type="dcterms:W3CDTF">2024-09-13T00:33:06Z</dcterms:modified>
</cp:coreProperties>
</file>