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76" r:id="rId3"/>
    <p:sldMasterId id="2147483900" r:id="rId4"/>
    <p:sldMasterId id="2147483912" r:id="rId5"/>
  </p:sldMasterIdLst>
  <p:sldIdLst>
    <p:sldId id="274" r:id="rId6"/>
    <p:sldId id="276" r:id="rId7"/>
    <p:sldId id="277" r:id="rId8"/>
    <p:sldId id="281" r:id="rId9"/>
    <p:sldId id="278" r:id="rId10"/>
    <p:sldId id="279" r:id="rId11"/>
    <p:sldId id="280" r:id="rId12"/>
    <p:sldId id="282" r:id="rId13"/>
    <p:sldId id="283" r:id="rId14"/>
    <p:sldId id="284" r:id="rId15"/>
    <p:sldId id="275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300" r:id="rId24"/>
    <p:sldId id="301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AA9B4-5159-4E4C-82B9-8C74E32CD264}" v="11" dt="2024-09-07T14:51:00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820AA9B4-5159-4E4C-82B9-8C74E32CD264}"/>
    <pc:docChg chg="undo custSel addSld delSld modSld">
      <pc:chgData name="Matt Lyle" userId="a96e7d453dd11193" providerId="LiveId" clId="{820AA9B4-5159-4E4C-82B9-8C74E32CD264}" dt="2024-09-07T17:56:34.915" v="34" actId="47"/>
      <pc:docMkLst>
        <pc:docMk/>
      </pc:docMkLst>
      <pc:sldChg chg="addSp delSp modSp mod setBg">
        <pc:chgData name="Matt Lyle" userId="a96e7d453dd11193" providerId="LiveId" clId="{820AA9B4-5159-4E4C-82B9-8C74E32CD264}" dt="2024-09-07T14:51:07.542" v="31" actId="26606"/>
        <pc:sldMkLst>
          <pc:docMk/>
          <pc:sldMk cId="1090988504" sldId="276"/>
        </pc:sldMkLst>
        <pc:spChg chg="add del">
          <ac:chgData name="Matt Lyle" userId="a96e7d453dd11193" providerId="LiveId" clId="{820AA9B4-5159-4E4C-82B9-8C74E32CD264}" dt="2024-09-07T14:51:06.153" v="28" actId="26606"/>
          <ac:spMkLst>
            <pc:docMk/>
            <pc:sldMk cId="1090988504" sldId="276"/>
            <ac:spMk id="8" creationId="{42A4FC2C-047E-45A5-965D-8E1E3BF09BC6}"/>
          </ac:spMkLst>
        </pc:spChg>
        <pc:spChg chg="add del">
          <ac:chgData name="Matt Lyle" userId="a96e7d453dd11193" providerId="LiveId" clId="{820AA9B4-5159-4E4C-82B9-8C74E32CD264}" dt="2024-09-07T14:51:07.542" v="30" actId="26606"/>
          <ac:spMkLst>
            <pc:docMk/>
            <pc:sldMk cId="1090988504" sldId="276"/>
            <ac:spMk id="10" creationId="{99643316-AB20-4DD1-8578-B5D7F033C0A3}"/>
          </ac:spMkLst>
        </pc:spChg>
        <pc:spChg chg="add del">
          <ac:chgData name="Matt Lyle" userId="a96e7d453dd11193" providerId="LiveId" clId="{820AA9B4-5159-4E4C-82B9-8C74E32CD264}" dt="2024-09-07T14:51:07.542" v="30" actId="26606"/>
          <ac:spMkLst>
            <pc:docMk/>
            <pc:sldMk cId="1090988504" sldId="276"/>
            <ac:spMk id="11" creationId="{206E56BB-C8E6-4F70-B8BF-921C4912D6DE}"/>
          </ac:spMkLst>
        </pc:spChg>
        <pc:spChg chg="add">
          <ac:chgData name="Matt Lyle" userId="a96e7d453dd11193" providerId="LiveId" clId="{820AA9B4-5159-4E4C-82B9-8C74E32CD264}" dt="2024-09-07T14:51:07.542" v="31" actId="26606"/>
          <ac:spMkLst>
            <pc:docMk/>
            <pc:sldMk cId="1090988504" sldId="276"/>
            <ac:spMk id="13" creationId="{42A4FC2C-047E-45A5-965D-8E1E3BF09BC6}"/>
          </ac:spMkLst>
        </pc:spChg>
        <pc:picChg chg="add mod">
          <ac:chgData name="Matt Lyle" userId="a96e7d453dd11193" providerId="LiveId" clId="{820AA9B4-5159-4E4C-82B9-8C74E32CD264}" dt="2024-09-07T14:51:07.542" v="31" actId="26606"/>
          <ac:picMkLst>
            <pc:docMk/>
            <pc:sldMk cId="1090988504" sldId="276"/>
            <ac:picMk id="3" creationId="{5FAA7DCD-431F-F516-DAD1-AEB788AF6A72}"/>
          </ac:picMkLst>
        </pc:picChg>
        <pc:picChg chg="del">
          <ac:chgData name="Matt Lyle" userId="a96e7d453dd11193" providerId="LiveId" clId="{820AA9B4-5159-4E4C-82B9-8C74E32CD264}" dt="2024-09-07T14:50:57.966" v="23" actId="478"/>
          <ac:picMkLst>
            <pc:docMk/>
            <pc:sldMk cId="1090988504" sldId="276"/>
            <ac:picMk id="1026" creationId="{CACAA034-DB92-66FC-AEA3-FE3A6FCEBE49}"/>
          </ac:picMkLst>
        </pc:picChg>
      </pc:sldChg>
      <pc:sldChg chg="addSp delSp modSp mod">
        <pc:chgData name="Matt Lyle" userId="a96e7d453dd11193" providerId="LiveId" clId="{820AA9B4-5159-4E4C-82B9-8C74E32CD264}" dt="2024-09-07T14:50:17.477" v="22" actId="1076"/>
        <pc:sldMkLst>
          <pc:docMk/>
          <pc:sldMk cId="2521920166" sldId="284"/>
        </pc:sldMkLst>
        <pc:picChg chg="add del mod">
          <ac:chgData name="Matt Lyle" userId="a96e7d453dd11193" providerId="LiveId" clId="{820AA9B4-5159-4E4C-82B9-8C74E32CD264}" dt="2024-09-07T14:49:32.866" v="11" actId="21"/>
          <ac:picMkLst>
            <pc:docMk/>
            <pc:sldMk cId="2521920166" sldId="284"/>
            <ac:picMk id="5" creationId="{B841D073-E4D2-251C-8729-6FD82FE4BC4B}"/>
          </ac:picMkLst>
        </pc:picChg>
        <pc:picChg chg="add mod">
          <ac:chgData name="Matt Lyle" userId="a96e7d453dd11193" providerId="LiveId" clId="{820AA9B4-5159-4E4C-82B9-8C74E32CD264}" dt="2024-09-07T14:50:17.477" v="22" actId="1076"/>
          <ac:picMkLst>
            <pc:docMk/>
            <pc:sldMk cId="2521920166" sldId="284"/>
            <ac:picMk id="6" creationId="{B841D073-E4D2-251C-8729-6FD82FE4BC4B}"/>
          </ac:picMkLst>
        </pc:picChg>
        <pc:picChg chg="mod">
          <ac:chgData name="Matt Lyle" userId="a96e7d453dd11193" providerId="LiveId" clId="{820AA9B4-5159-4E4C-82B9-8C74E32CD264}" dt="2024-09-07T14:50:13.167" v="21" actId="1076"/>
          <ac:picMkLst>
            <pc:docMk/>
            <pc:sldMk cId="2521920166" sldId="284"/>
            <ac:picMk id="3078" creationId="{FF1EB384-110D-7C4C-9F1F-336FF3936408}"/>
          </ac:picMkLst>
        </pc:picChg>
        <pc:picChg chg="del mod">
          <ac:chgData name="Matt Lyle" userId="a96e7d453dd11193" providerId="LiveId" clId="{820AA9B4-5159-4E4C-82B9-8C74E32CD264}" dt="2024-09-07T14:49:34.314" v="12" actId="478"/>
          <ac:picMkLst>
            <pc:docMk/>
            <pc:sldMk cId="2521920166" sldId="284"/>
            <ac:picMk id="3080" creationId="{F71AAA0F-423E-054B-805E-32F3B6189C3E}"/>
          </ac:picMkLst>
        </pc:picChg>
      </pc:sldChg>
      <pc:sldChg chg="addSp delSp modSp mod setBg">
        <pc:chgData name="Matt Lyle" userId="a96e7d453dd11193" providerId="LiveId" clId="{820AA9B4-5159-4E4C-82B9-8C74E32CD264}" dt="2024-09-07T14:48:29.284" v="4" actId="26606"/>
        <pc:sldMkLst>
          <pc:docMk/>
          <pc:sldMk cId="3499668535" sldId="301"/>
        </pc:sldMkLst>
        <pc:spChg chg="add">
          <ac:chgData name="Matt Lyle" userId="a96e7d453dd11193" providerId="LiveId" clId="{820AA9B4-5159-4E4C-82B9-8C74E32CD264}" dt="2024-09-07T14:48:29.284" v="4" actId="26606"/>
          <ac:spMkLst>
            <pc:docMk/>
            <pc:sldMk cId="3499668535" sldId="301"/>
            <ac:spMk id="8" creationId="{42A4FC2C-047E-45A5-965D-8E1E3BF09BC6}"/>
          </ac:spMkLst>
        </pc:spChg>
        <pc:picChg chg="add mod">
          <ac:chgData name="Matt Lyle" userId="a96e7d453dd11193" providerId="LiveId" clId="{820AA9B4-5159-4E4C-82B9-8C74E32CD264}" dt="2024-09-07T14:48:29.284" v="4" actId="26606"/>
          <ac:picMkLst>
            <pc:docMk/>
            <pc:sldMk cId="3499668535" sldId="301"/>
            <ac:picMk id="3" creationId="{70170725-064F-485D-55C3-A844A3F98294}"/>
          </ac:picMkLst>
        </pc:picChg>
        <pc:picChg chg="del">
          <ac:chgData name="Matt Lyle" userId="a96e7d453dd11193" providerId="LiveId" clId="{820AA9B4-5159-4E4C-82B9-8C74E32CD264}" dt="2024-09-07T14:48:17.464" v="0" actId="478"/>
          <ac:picMkLst>
            <pc:docMk/>
            <pc:sldMk cId="3499668535" sldId="301"/>
            <ac:picMk id="11266" creationId="{A7261C96-23A2-27FE-985E-AF6F0B277DD8}"/>
          </ac:picMkLst>
        </pc:picChg>
      </pc:sldChg>
      <pc:sldChg chg="modSp add del mod">
        <pc:chgData name="Matt Lyle" userId="a96e7d453dd11193" providerId="LiveId" clId="{820AA9B4-5159-4E4C-82B9-8C74E32CD264}" dt="2024-09-07T17:56:34.915" v="34" actId="47"/>
        <pc:sldMkLst>
          <pc:docMk/>
          <pc:sldMk cId="4169379505" sldId="391"/>
        </pc:sldMkLst>
        <pc:spChg chg="mod">
          <ac:chgData name="Matt Lyle" userId="a96e7d453dd11193" providerId="LiveId" clId="{820AA9B4-5159-4E4C-82B9-8C74E32CD264}" dt="2024-09-07T17:54:28.194" v="33" actId="207"/>
          <ac:spMkLst>
            <pc:docMk/>
            <pc:sldMk cId="4169379505" sldId="391"/>
            <ac:spMk id="2" creationId="{FF1075C9-B38B-25E8-C182-7908DFDC5D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73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DA4C-3298-3844-AFC0-09360E4E3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8F21C-D8C1-F44E-AC64-980A07C18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B207-9A9D-B94A-AEDB-4BD20AA3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9CA4-9071-9A49-A708-62B37C54B991}" type="datetimeFigureOut">
              <a:rPr lang="en-TH" smtClean="0"/>
              <a:t>09/08/2024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F97F-4AF5-834E-9F1E-045F49A3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C1B3A-3233-4D45-A796-420D5E60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CB9-A271-784D-844B-99E5D62ED89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6582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074C-C33D-8242-9A56-2BE6CEEE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22E2-AFFE-424D-836A-40385F89F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82BA4-0B35-3C47-A6A7-ADF85478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9CA4-9071-9A49-A708-62B37C54B991}" type="datetimeFigureOut">
              <a:rPr lang="en-TH" smtClean="0"/>
              <a:t>09/08/2024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2007F-6AA4-6343-9373-072C88BA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8C204-FFB7-B94E-B394-976CB59D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CB9-A271-784D-844B-99E5D62ED89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2241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6998-A5F2-8B4A-B1B4-0EBD4DBD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CC459-AAFF-7348-A1C0-85141B4A4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D2D88-5C9C-3C4A-A640-CC6965D3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9CA4-9071-9A49-A708-62B37C54B991}" type="datetimeFigureOut">
              <a:rPr lang="en-TH" smtClean="0"/>
              <a:t>09/08/2024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F010-0EB5-9541-8887-229843ED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E5234-3F46-2A4C-8B59-514EDF1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CB9-A271-784D-844B-99E5D62ED89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6224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535B-C68D-EC4A-B250-A1E91E62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E7EC0-8B1D-F74A-8580-405CF84E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BEE5F-5832-AD48-8E47-FFB710559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61FC5-02CF-8C4A-8AA5-1C45D3C9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9CA4-9071-9A49-A708-62B37C54B991}" type="datetimeFigureOut">
              <a:rPr lang="en-TH" smtClean="0"/>
              <a:t>09/08/2024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87843-13B5-464E-9942-F17FD9D3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500E6-E6FE-714E-9DBD-A655E794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CB9-A271-784D-844B-99E5D62ED89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6467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4D71-4428-A441-8EC6-12F480D5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38012-1BAD-024E-BF91-BA8536741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190BF-CE1F-3B4A-A038-462469C56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6E0D6-A51E-0141-BD87-2E910F9B3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DB5FE-0A9F-4B41-85EE-9D64E45A3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07FA1-A795-2247-AEEF-78A03F42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9CA4-9071-9A49-A708-62B37C54B991}" type="datetimeFigureOut">
              <a:rPr lang="en-TH" smtClean="0"/>
              <a:t>09/08/2024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E46E6-5166-FE4A-908C-F68312F2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2C7249-5EE1-AC44-A5F0-8609E1B9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CB9-A271-784D-844B-99E5D62ED89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9556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741F-A021-D34C-9803-D67E5CFB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9A323-75BF-6B47-B41A-95B92527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9CA4-9071-9A49-A708-62B37C54B991}" type="datetimeFigureOut">
              <a:rPr lang="en-TH" smtClean="0"/>
              <a:t>09/08/2024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46A51-4C78-A243-ACDB-C1B4DC44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353B6-3A49-9246-A08B-B921086B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CB9-A271-784D-844B-99E5D62ED89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429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B9634-8997-F54E-822D-5ED199BC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9CA4-9071-9A49-A708-62B37C54B991}" type="datetimeFigureOut">
              <a:rPr lang="en-TH" smtClean="0"/>
              <a:t>09/08/2024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0A9607-0C46-0045-ACAD-8EE5840B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1C387-FF84-F74C-B8C0-7E76B15C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CB9-A271-784D-844B-99E5D62ED89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47851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4D7C-958D-5343-BE21-A5250514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C3A54-F579-1249-9105-CFB9894A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66BEF-9785-3240-BC37-080F581B0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EE4B6-CB6B-B34A-BF8D-7627A3FE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9CA4-9071-9A49-A708-62B37C54B991}" type="datetimeFigureOut">
              <a:rPr lang="en-TH" smtClean="0"/>
              <a:t>09/08/2024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79076-4416-1749-8E84-69CEFBF3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F80F9-769A-A344-91BA-49D8C36D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CB9-A271-784D-844B-99E5D62ED89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7845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76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2E34-FED5-FF41-BA48-25503FC7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B4064-A3C4-A248-9A5F-A1AFBCBDA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C04DD-B575-6F49-9753-F4D260EC2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0D69A-2FB5-AB40-96FF-FF6A5A64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9CA4-9071-9A49-A708-62B37C54B991}" type="datetimeFigureOut">
              <a:rPr lang="en-TH" smtClean="0"/>
              <a:t>09/08/2024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0E4A2-2FB2-964B-BAC7-F65A1077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9B6FF-C796-3949-B149-E1A0E9ED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CB9-A271-784D-844B-99E5D62ED89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7598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0254-BA30-0E48-B4F8-324CA0C9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4FA8D-F055-604C-9643-3D89931B5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A036C-1432-AD4F-9BEE-4B1B313A2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9CA4-9071-9A49-A708-62B37C54B991}" type="datetimeFigureOut">
              <a:rPr lang="en-TH" smtClean="0"/>
              <a:t>09/08/2024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0309E-06AF-1A47-81DB-EA74A256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AE46-9390-424D-8779-4D64412D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CB9-A271-784D-844B-99E5D62ED89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34257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85FEB-A571-4A41-B283-2C9364534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56ACA-1A70-C142-B66C-4071DF2EB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0637-CEEE-CF4E-B8C5-ACE26DD4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9CA4-9071-9A49-A708-62B37C54B991}" type="datetimeFigureOut">
              <a:rPr lang="en-TH" smtClean="0"/>
              <a:t>09/08/2024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9F065-576D-9E49-AB41-5BB533AB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6DDFF-7B8C-694C-A1E1-46BBD1AB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BCB9-A271-784D-844B-99E5D62ED89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74466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7841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02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8723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44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53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7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9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64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6510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2233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75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4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4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14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57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06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18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2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33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90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7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76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88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66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E05BCE6-D606-BC43-956F-25242419DDC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TH" noProof="0"/>
              <a:t>Click to edit Master title style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11A7351-45AB-684C-B0DD-CA558907D83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TH" noProof="0"/>
              <a:t>Click to edit Master subtitle style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4E1D4FD2-0367-5A49-9110-68FC076C298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ED3A30E-D355-6D43-BE7D-9F17EC6CA9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547A880A-F7F7-B34B-8CB0-30281E1F20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DA7403-AEDC-5D42-AD4C-1975B09209D4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2135812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C860-6423-3A4C-AB38-3BA8121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9C4D-40B3-784E-BF6A-673DAFAD6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D9C7A-641B-1D40-B64F-1C99DC04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99BC0-7EA9-3D40-A31B-0A9924F9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CFF4-22F2-F54E-BCEA-34A44D38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47E33-1A61-3140-B981-0A7EF3420F65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2646729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47993-C1F0-084A-A714-FF21A827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97846-1EF3-224E-9038-71C932FC9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55BA-9BE5-0F45-9113-34D6B5C7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3D391-ADBB-3640-A00B-880E7CCC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6E994-02A6-8141-B62D-4C1CAFEA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05E00-8830-FC4E-B7AE-6C27B91947C5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4045401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75A5-48A4-9A4F-9BBF-00D18770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244C-67AA-8241-8FC8-5EDC6377E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D4FF0-50A3-0247-85B9-DCECD65A0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F2508-D7D9-0D45-94EE-FC6948A7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C13C6-974F-5F4A-8393-DA339998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A2808-0D10-3745-8E56-52C9DE66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C370-C1FD-0E4A-8E87-F1CC2151DFD3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2295366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6DAA-1CF3-E849-8A30-6CE3AC69E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5D14F-CE39-B749-AE80-84FCDE43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0A2C1-D415-B541-9E64-5918A9884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05EA4-55E8-864A-9897-9C4602BCC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E9899-626D-9345-84DC-479647F90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AD4DB-BEA4-DA4F-AF60-3BCD4028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1ADD5-DCFF-3D49-AC5E-2BAC7E04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A0147D-4DBC-BF48-AC1A-BCF24D65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200A5-FE16-3D46-9627-1D56E3B73742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125986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39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1182-72C6-D243-97F2-668F5292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01A13-69D2-4B44-8884-1C239813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E66EE-F885-564F-97ED-412F70FE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9EA9B-4D72-D44B-ADE8-A9D1F419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61384-FDC5-F34C-BDED-5FFCC80E97A2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3984137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AB96F-EA21-6A4D-9106-611F284A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3F996-4F72-2D49-A273-BA8225C1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3F8C4-3080-E542-A035-02B8B341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145F1-21F4-0C47-A912-001DF178EDC6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184968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9F98-03BD-5946-A841-5AC75EFC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C229-7864-5340-9EAD-E364918B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AD8E8-9B2F-B844-876F-098A5114E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E09CF-CC47-FC48-9C07-25F3B2AF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B7A20-307C-5246-9367-6128F231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37676-1284-6744-84C0-3C542086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7A1C9-480B-B343-A175-A6DDE5823997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1936021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F4D6-45C4-5244-88B1-09A4F6E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6EC21-1705-734A-9CBF-039B5AEE9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B1930-84CD-E94B-9807-762C0D2F0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76001-0D4F-7240-9399-2D2BC1AB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BD3BC-73D8-E144-887B-876FD693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E0867-3860-9D45-BF5F-6753BEC9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237F3-E887-3942-858C-9CAE2603090C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1519813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D655-5345-5340-A500-172B6F2B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0C953-C367-4147-A909-89CBF9F4B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E7CB8-5C50-7441-AF0F-2B749FF3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54C5A-D487-B541-A955-E14E936A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EFDD4-C8C4-DE4D-8BD4-9F1FD344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A396E-3800-5044-9570-347EBC2F7581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3223942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4078D1-B4CA-2245-91B9-2A472F4C5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9ABD3-E0D1-534B-9595-170BFBD33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94EDC-6693-614A-BA0E-DB359FCE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8ED72-137F-4345-BD71-3EDF04A2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20DF2-599C-EB4C-976C-FBCF37B1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1248A-AEE6-B848-BACF-54F5A36E14BE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164231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8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7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5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3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3A3AE-A557-7742-96FF-D24B1F8D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ED4A9-9F47-E047-9CD6-3CC64BF31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48A7E-4B48-C641-9D23-A96579768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89CA4-9071-9A49-A708-62B37C54B991}" type="datetimeFigureOut">
              <a:rPr lang="en-TH" smtClean="0"/>
              <a:t>09/08/2024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4E4D-0028-5843-B988-4F387257B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0248-7BC6-CB44-91CC-567E7D556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BCB9-A271-784D-844B-99E5D62ED89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6226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05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5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34ADB6E-60F4-054B-B517-2F286E291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TH"/>
              <a:t>Click to edit Master title style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B02F63C-8B0D-1F4C-9956-0E046F88F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TH"/>
              <a:t>Click to edit Master text styles</a:t>
            </a:r>
          </a:p>
          <a:p>
            <a:pPr lvl="1"/>
            <a:r>
              <a:rPr lang="en-GB" altLang="en-TH"/>
              <a:t>Second level</a:t>
            </a:r>
          </a:p>
          <a:p>
            <a:pPr lvl="2"/>
            <a:r>
              <a:rPr lang="en-GB" altLang="en-TH"/>
              <a:t>Third level</a:t>
            </a:r>
          </a:p>
          <a:p>
            <a:pPr lvl="3"/>
            <a:r>
              <a:rPr lang="en-GB" altLang="en-TH"/>
              <a:t>Fourth level</a:t>
            </a:r>
          </a:p>
          <a:p>
            <a:pPr lvl="4"/>
            <a:r>
              <a:rPr lang="en-GB" altLang="en-TH"/>
              <a:t>Fifth level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2F1E2A03-8DED-DD42-BF18-5E5E4B7BD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TH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6373813A-D8AC-644C-80B4-F47235620D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TH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650196A2-C2B8-994B-9BEC-DC75A32CCE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39AF63-4BE3-6A47-8E41-63688084A878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6448212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ipleship Ministries | Reimagining Christian Mission and the Role…">
            <a:extLst>
              <a:ext uri="{FF2B5EF4-FFF2-40B4-BE49-F238E27FC236}">
                <a16:creationId xmlns:a16="http://schemas.microsoft.com/office/drawing/2014/main" id="{2C7898CE-103E-009A-970F-CD581D67D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075C9-B38B-25E8-C182-7908DFDC5D6B}"/>
              </a:ext>
            </a:extLst>
          </p:cNvPr>
          <p:cNvSpPr txBox="1"/>
          <p:nvPr/>
        </p:nvSpPr>
        <p:spPr>
          <a:xfrm>
            <a:off x="5387547" y="1228397"/>
            <a:ext cx="7208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ngravers MT" panose="02090707080505020304" pitchFamily="18" charset="77"/>
                <a:ea typeface="+mn-ea"/>
                <a:cs typeface="+mn-cs"/>
              </a:rPr>
              <a:t>Last Command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gravers MT" panose="02090707080505020304" pitchFamily="18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  <a:latin typeface="Engravers MT" panose="02090707080505020304" pitchFamily="18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gravers MT" panose="02090707080505020304" pitchFamily="18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  <a:latin typeface="Engravers MT" panose="02090707080505020304" pitchFamily="18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gravers MT" panose="02090707080505020304" pitchFamily="18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gravers MT" panose="02090707080505020304" pitchFamily="18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  <a:latin typeface="Engravers MT" panose="02090707080505020304" pitchFamily="18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gravers MT" panose="02090707080505020304" pitchFamily="18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Engravers MT" panose="02090707080505020304" pitchFamily="18" charset="77"/>
              </a:rPr>
              <a:t>Matthew 28:16-20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gravers MT" panose="02090707080505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72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46F6-4C94-C44F-9A04-F8E14CE35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223285"/>
            <a:ext cx="11363271" cy="3625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latin typeface="Lucida Grande" panose="020B0600040502020204" pitchFamily="34" charset="0"/>
                <a:ea typeface="MS Gothic" panose="020B0609070205080204" pitchFamily="49" charset="-128"/>
                <a:cs typeface="Lucida Grande" panose="020B0600040502020204" pitchFamily="34" charset="0"/>
              </a:rPr>
              <a:t>Did you know that 87% of all Buddhists, Muslims and Hindus in the world today do not personally know a Christian? </a:t>
            </a:r>
            <a:endParaRPr lang="en-US" sz="400" dirty="0"/>
          </a:p>
        </p:txBody>
      </p:sp>
      <p:pic>
        <p:nvPicPr>
          <p:cNvPr id="3078" name="Picture 6" descr="Thai boys rescued from cave ordain as Buddhist monks - Lion's Roar">
            <a:extLst>
              <a:ext uri="{FF2B5EF4-FFF2-40B4-BE49-F238E27FC236}">
                <a16:creationId xmlns:a16="http://schemas.microsoft.com/office/drawing/2014/main" id="{FF1EB384-110D-7C4C-9F1F-336FF3936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52" y="362568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eflating the bogey of a rapidly growing Muslim population">
            <a:extLst>
              <a:ext uri="{FF2B5EF4-FFF2-40B4-BE49-F238E27FC236}">
                <a16:creationId xmlns:a16="http://schemas.microsoft.com/office/drawing/2014/main" id="{526733B0-4632-D349-ADF1-82BD2B51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9748" y="3626096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A2114C-8072-AA10-98FD-27C0839D9449}"/>
              </a:ext>
            </a:extLst>
          </p:cNvPr>
          <p:cNvSpPr txBox="1"/>
          <p:nvPr/>
        </p:nvSpPr>
        <p:spPr>
          <a:xfrm>
            <a:off x="262271" y="6203828"/>
            <a:ext cx="119297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www.gordonconwell.edu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/wp-content/uploads/2022/02/Zurlo-Johnson-Crossing-IBMR-2022-World-Christianity-and-Religions-2022-A-Complicated-Relationship.pdf</a:t>
            </a:r>
            <a:endParaRPr kumimoji="0" lang="en-TH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men in orange robes&#10;&#10;Description automatically generated">
            <a:extLst>
              <a:ext uri="{FF2B5EF4-FFF2-40B4-BE49-F238E27FC236}">
                <a16:creationId xmlns:a16="http://schemas.microsoft.com/office/drawing/2014/main" id="{B841D073-E4D2-251C-8729-6FD82FE4BC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50" y="3625680"/>
            <a:ext cx="3492500" cy="23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2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90534C-0E47-A6A3-FBCE-1C38702AB558}"/>
              </a:ext>
            </a:extLst>
          </p:cNvPr>
          <p:cNvSpPr txBox="1"/>
          <p:nvPr/>
        </p:nvSpPr>
        <p:spPr>
          <a:xfrm>
            <a:off x="620232" y="329607"/>
            <a:ext cx="110543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16 </a:t>
            </a:r>
            <a:r>
              <a:rPr lang="en-SG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the eleven disciples went to Galilee, to the mountain to which Jesus had directed them. </a:t>
            </a:r>
            <a:r>
              <a:rPr lang="en-SG" sz="3600" b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17 </a:t>
            </a:r>
            <a:r>
              <a:rPr lang="en-SG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when they saw him they worshiped him, but some doubted. </a:t>
            </a:r>
            <a:r>
              <a:rPr lang="en-SG" sz="3600" b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18 </a:t>
            </a:r>
            <a:r>
              <a:rPr lang="en-SG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Jesus came and said to them, “All authority in heaven and on earth has been given to me. </a:t>
            </a:r>
            <a:r>
              <a:rPr lang="en-SG" sz="3600" b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19 </a:t>
            </a:r>
            <a:r>
              <a:rPr lang="en-SG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 therefore and make disciples of all nations, baptizing them in</a:t>
            </a:r>
            <a:r>
              <a:rPr lang="en-SG" sz="3600" b="1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name of the Father and of the Son and of the Holy Spirit, </a:t>
            </a:r>
            <a:r>
              <a:rPr lang="en-SG" sz="3600" b="1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20 </a:t>
            </a:r>
            <a:r>
              <a:rPr lang="en-SG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 them to observe all that I have commanded you. And behold, I am with you always, to the end of the age.”</a:t>
            </a:r>
            <a:endParaRPr lang="en-SG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4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6ACB61-8A52-A6FD-856C-14D0927AF750}"/>
              </a:ext>
            </a:extLst>
          </p:cNvPr>
          <p:cNvSpPr txBox="1"/>
          <p:nvPr/>
        </p:nvSpPr>
        <p:spPr>
          <a:xfrm>
            <a:off x="1244009" y="786810"/>
            <a:ext cx="98882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Matthew 28 – The Context</a:t>
            </a: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Vs 1-9 – The women, the empty tomb, the angelic announcements and the Risen Jesus! </a:t>
            </a: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Vs 10 - Instructions to disciples to meet him in Galilee.</a:t>
            </a: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Vs 11-15 – the resurrection explained away.</a:t>
            </a:r>
          </a:p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Vs 16: “</a:t>
            </a:r>
            <a:r>
              <a:rPr lang="en-SG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 the eleven disciples went to Galilee, to the mountain to which Jesus had directed them.”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0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5AB6-E581-EE61-EF08-CB094775C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5A00F4-7816-BBC5-5A0F-3F8E165692FB}"/>
              </a:ext>
            </a:extLst>
          </p:cNvPr>
          <p:cNvSpPr txBox="1"/>
          <p:nvPr/>
        </p:nvSpPr>
        <p:spPr>
          <a:xfrm>
            <a:off x="620232" y="329607"/>
            <a:ext cx="110543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16 </a:t>
            </a:r>
            <a:r>
              <a:rPr kumimoji="0" lang="en-SG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the eleven disciples went to Galilee, to the mountain to which Jesus had directed them. </a:t>
            </a:r>
            <a:r>
              <a:rPr kumimoji="0" lang="en-SG" sz="3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17 </a:t>
            </a:r>
            <a:r>
              <a:rPr kumimoji="0" lang="en-SG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when they saw him they worshiped him, but some doubted. </a:t>
            </a:r>
            <a:r>
              <a:rPr kumimoji="0" lang="en-SG" sz="3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18 </a:t>
            </a:r>
            <a:r>
              <a:rPr kumimoji="0" lang="en-SG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Jesus came and said to them, “All authority in heaven and on earth has been given to me. </a:t>
            </a:r>
            <a:r>
              <a:rPr kumimoji="0" lang="en-SG" sz="3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19 </a:t>
            </a:r>
            <a:r>
              <a:rPr kumimoji="0" lang="en-SG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 therefore and make disciples of all nations, baptizing them in</a:t>
            </a:r>
            <a:r>
              <a:rPr kumimoji="0" lang="en-SG" sz="3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name of the Father and of the Son and of the Holy Spirit, </a:t>
            </a:r>
            <a:r>
              <a:rPr kumimoji="0" lang="en-SG" sz="3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20 </a:t>
            </a:r>
            <a:r>
              <a:rPr kumimoji="0" lang="en-SG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 them to observe all that I have commanded you. And behold, I am with you always, to the end of the age.”</a:t>
            </a:r>
            <a:endParaRPr kumimoji="0" lang="en-SG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40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21BED-9007-AA5E-2DE4-0059EE7FD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46EA3F-9B47-BCA6-087B-CEDB97E95FE4}"/>
              </a:ext>
            </a:extLst>
          </p:cNvPr>
          <p:cNvSpPr txBox="1"/>
          <p:nvPr/>
        </p:nvSpPr>
        <p:spPr>
          <a:xfrm>
            <a:off x="1244009" y="786810"/>
            <a:ext cx="98882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28:16-20 – The Last Command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4 “ALLs”: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Places – vs 18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2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lking With God Genesis 5: ppt download">
            <a:extLst>
              <a:ext uri="{FF2B5EF4-FFF2-40B4-BE49-F238E27FC236}">
                <a16:creationId xmlns:a16="http://schemas.microsoft.com/office/drawing/2014/main" id="{EB640F04-E8CC-49EA-9254-8E6E9726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3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A56DD-4625-F7A9-0735-89D04063F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6E632D-D044-4234-86CB-0E2CCBA2DC70}"/>
              </a:ext>
            </a:extLst>
          </p:cNvPr>
          <p:cNvSpPr txBox="1"/>
          <p:nvPr/>
        </p:nvSpPr>
        <p:spPr>
          <a:xfrm>
            <a:off x="1244009" y="786810"/>
            <a:ext cx="1061129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28:16-20 – The Last Command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4 “ALLs”: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Places – vs 18.</a:t>
            </a: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The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indicative clause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(‘Jesus has all authority in  </a:t>
            </a:r>
          </a:p>
          <a:p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heaven and earth’) authenticates and necessitates </a:t>
            </a: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the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imperative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(‘..therefore …make disciples of all </a:t>
            </a:r>
          </a:p>
          <a:p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peoples.’)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96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5452-638D-7509-8B41-C220D9154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06106A-63CE-0FDD-276D-BBC8EB90693E}"/>
              </a:ext>
            </a:extLst>
          </p:cNvPr>
          <p:cNvSpPr txBox="1"/>
          <p:nvPr/>
        </p:nvSpPr>
        <p:spPr>
          <a:xfrm>
            <a:off x="1244009" y="786810"/>
            <a:ext cx="106112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28:16-20 – The Last Command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4 “ALLs”: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Places – vs 18.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Peoples – vs 19.</a:t>
            </a: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0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F72C96-574A-B14B-F987-FFB7EED98225}"/>
              </a:ext>
            </a:extLst>
          </p:cNvPr>
          <p:cNvSpPr txBox="1"/>
          <p:nvPr/>
        </p:nvSpPr>
        <p:spPr>
          <a:xfrm>
            <a:off x="848832" y="180754"/>
            <a:ext cx="10494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i="0" dirty="0" err="1">
                <a:effectLst/>
                <a:latin typeface="blbGentium"/>
              </a:rPr>
              <a:t>Μαθητεύω</a:t>
            </a:r>
            <a:endParaRPr lang="en-US" sz="6000" b="1" i="0" dirty="0">
              <a:effectLst/>
              <a:latin typeface="blbGentium"/>
            </a:endParaRPr>
          </a:p>
          <a:p>
            <a:pPr algn="ctr"/>
            <a:r>
              <a:rPr lang="en-SG" sz="6000" b="0" i="1" dirty="0" err="1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mathēteuō</a:t>
            </a:r>
            <a:r>
              <a:rPr lang="en-SG" sz="60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6000" b="1" i="0" dirty="0">
              <a:effectLst/>
              <a:latin typeface="blbGentium"/>
            </a:endParaRPr>
          </a:p>
          <a:p>
            <a:pPr algn="ctr"/>
            <a:r>
              <a:rPr lang="en-US" sz="6000" i="1" dirty="0">
                <a:latin typeface="blbGentium"/>
              </a:rPr>
              <a:t>lit. </a:t>
            </a:r>
            <a:r>
              <a:rPr lang="en-US" sz="6000" dirty="0">
                <a:latin typeface="blbGentium"/>
              </a:rPr>
              <a:t>Make Disciples</a:t>
            </a:r>
            <a:endParaRPr lang="en-US" sz="6000" dirty="0"/>
          </a:p>
        </p:txBody>
      </p:sp>
      <p:pic>
        <p:nvPicPr>
          <p:cNvPr id="10242" name="Picture 2" descr="3 Things Jesus Never Told to Make Disciples - Ministry Grid">
            <a:extLst>
              <a:ext uri="{FF2B5EF4-FFF2-40B4-BE49-F238E27FC236}">
                <a16:creationId xmlns:a16="http://schemas.microsoft.com/office/drawing/2014/main" id="{BB7B20BC-A480-D6BF-EFBB-6E40986B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322" y="3135498"/>
            <a:ext cx="7412222" cy="35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7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DFDD9-44E8-97C5-10C5-C8454F0EE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8DB31D-D67A-665A-EC66-5CA1088679B3}"/>
              </a:ext>
            </a:extLst>
          </p:cNvPr>
          <p:cNvSpPr txBox="1"/>
          <p:nvPr/>
        </p:nvSpPr>
        <p:spPr>
          <a:xfrm>
            <a:off x="1244009" y="786810"/>
            <a:ext cx="106112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28:16-20 – The Last Command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Make Disciples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a movement is called for.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4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a beard and a robe&#10;&#10;Description automatically generated">
            <a:extLst>
              <a:ext uri="{FF2B5EF4-FFF2-40B4-BE49-F238E27FC236}">
                <a16:creationId xmlns:a16="http://schemas.microsoft.com/office/drawing/2014/main" id="{5FAA7DCD-431F-F516-DAD1-AEB788AF6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88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ooden bridge with white text&#10;&#10;Description automatically generated">
            <a:extLst>
              <a:ext uri="{FF2B5EF4-FFF2-40B4-BE49-F238E27FC236}">
                <a16:creationId xmlns:a16="http://schemas.microsoft.com/office/drawing/2014/main" id="{70170725-064F-485D-55C3-A844A3F982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68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AF598-26BC-65A2-C35B-E6596E38D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E2229-6D4E-E10E-04A4-D15DB3B7BC06}"/>
              </a:ext>
            </a:extLst>
          </p:cNvPr>
          <p:cNvSpPr txBox="1"/>
          <p:nvPr/>
        </p:nvSpPr>
        <p:spPr>
          <a:xfrm>
            <a:off x="1244009" y="786810"/>
            <a:ext cx="1061129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28:16-20 – The Last Command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Make Disciples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a movement is called for.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Baptising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in the name of the Triune God.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Teaching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them to obey.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F227C-3E5E-FBCE-A5F4-694D1021E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855F43-2BC3-6439-078D-3E573E866993}"/>
              </a:ext>
            </a:extLst>
          </p:cNvPr>
          <p:cNvSpPr txBox="1"/>
          <p:nvPr/>
        </p:nvSpPr>
        <p:spPr>
          <a:xfrm>
            <a:off x="1244009" y="786810"/>
            <a:ext cx="1061129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28:16-20 – The Last Command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4 “ALLs”: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Places – vs 18.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Peoples – vs 19.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Things – vs 20.</a:t>
            </a: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2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D3D9C-4AD5-E031-EAAA-A9D100832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C6E30D-C315-D6C9-F092-7CCCC9318978}"/>
              </a:ext>
            </a:extLst>
          </p:cNvPr>
          <p:cNvSpPr txBox="1"/>
          <p:nvPr/>
        </p:nvSpPr>
        <p:spPr>
          <a:xfrm>
            <a:off x="620232" y="329607"/>
            <a:ext cx="110543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16 </a:t>
            </a:r>
            <a:r>
              <a:rPr kumimoji="0" lang="en-SG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the eleven disciples went to Galilee, to the mountain to which Jesus had directed them. </a:t>
            </a:r>
            <a:r>
              <a:rPr kumimoji="0" lang="en-SG" sz="3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17 </a:t>
            </a:r>
            <a:r>
              <a:rPr kumimoji="0" lang="en-SG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when they saw him they worshiped him, but some doubted. </a:t>
            </a:r>
            <a:r>
              <a:rPr kumimoji="0" lang="en-SG" sz="3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18 </a:t>
            </a:r>
            <a:r>
              <a:rPr kumimoji="0" lang="en-SG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Jesus came and said to them, “All authority in heaven and on earth has been given to me. </a:t>
            </a:r>
            <a:r>
              <a:rPr kumimoji="0" lang="en-SG" sz="3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19 </a:t>
            </a:r>
            <a:r>
              <a:rPr kumimoji="0" lang="en-SG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 therefore and make disciples of all nations, baptizing them in</a:t>
            </a:r>
            <a:r>
              <a:rPr kumimoji="0" lang="en-SG" sz="3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name of the Father and of the Son and of the Holy Spirit, </a:t>
            </a:r>
            <a:r>
              <a:rPr kumimoji="0" lang="en-SG" sz="3600" b="1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20 </a:t>
            </a:r>
            <a:r>
              <a:rPr kumimoji="0" lang="en-SG" sz="3600" b="1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 them to observe all that I have commanded you</a:t>
            </a:r>
            <a:r>
              <a:rPr kumimoji="0" lang="en-SG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And behold, I am with you always, to the end of the age.”</a:t>
            </a:r>
            <a:endParaRPr kumimoji="0" lang="en-SG" sz="3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194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7BE6A-04D7-ABA3-2EDD-A751DF476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5B3BFE-E00F-7E7C-FAFE-292E91F9E8F9}"/>
              </a:ext>
            </a:extLst>
          </p:cNvPr>
          <p:cNvSpPr txBox="1"/>
          <p:nvPr/>
        </p:nvSpPr>
        <p:spPr>
          <a:xfrm>
            <a:off x="1144867" y="796867"/>
            <a:ext cx="1061129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28:16-20 – The Last Command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4 “ALLs”: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Places – vs 18.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Peoples – vs 19.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Things – vs 20. Teach them to obey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Romans 1:5).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45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DC942-D3BE-BA87-3BBA-18709B2B4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E5468-83F6-32E7-31CA-160B6641CD80}"/>
              </a:ext>
            </a:extLst>
          </p:cNvPr>
          <p:cNvSpPr txBox="1"/>
          <p:nvPr/>
        </p:nvSpPr>
        <p:spPr>
          <a:xfrm>
            <a:off x="1148316" y="0"/>
            <a:ext cx="10611293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28:16-20 – The Last Command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4 “ALLs”: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Places – vs 18.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Peoples – vs 19.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Things – vs 20. Teach them to obey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Romans 1:5).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“Disciple” –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believers in book of Acts (see Acts 6:1-2,7; 9:1,10, 19, 26, 38; 11:26,29; 13:52; 14:20, 22,28; 15:10;16:1; 18:23,27; 19:1,9, 30; 20:30; 21:4,16,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0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CCDC-5261-D347-C56F-5DA3EB8B4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54703-4943-BA1A-2D51-91E880EECC9E}"/>
              </a:ext>
            </a:extLst>
          </p:cNvPr>
          <p:cNvSpPr txBox="1"/>
          <p:nvPr/>
        </p:nvSpPr>
        <p:spPr>
          <a:xfrm>
            <a:off x="1297172" y="542261"/>
            <a:ext cx="10611293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28:16-20 – The Last Command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4 “ALLs”: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Places – vs 18.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Peoples – vs 19.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Things – vs 20. 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Times – vs 20.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3AFF6-FBC5-8948-EEDB-F5D3124FA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6E03D3-0B66-54EF-CA54-6954FF5641E1}"/>
              </a:ext>
            </a:extLst>
          </p:cNvPr>
          <p:cNvSpPr txBox="1"/>
          <p:nvPr/>
        </p:nvSpPr>
        <p:spPr>
          <a:xfrm>
            <a:off x="1244009" y="786810"/>
            <a:ext cx="10611293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APPLICATION – </a:t>
            </a:r>
            <a:r>
              <a:rPr lang="en-US" sz="4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can we Begin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Disciples?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Pray – regularly and intentionally for non-believers.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 startAt="2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Find – someone to meet with regularly. Be Discipled.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 Talk to Elders at CIC  - we are waiting to help you.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</a:t>
            </a: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89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82DE-DCDA-3544-877E-A53A1E41F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TH" sz="4800" b="1" dirty="0"/>
              <a:t>LET US PRAY….</a:t>
            </a:r>
          </a:p>
        </p:txBody>
      </p:sp>
      <p:pic>
        <p:nvPicPr>
          <p:cNvPr id="34818" name="Picture 2" descr="Let us pray!">
            <a:extLst>
              <a:ext uri="{FF2B5EF4-FFF2-40B4-BE49-F238E27FC236}">
                <a16:creationId xmlns:a16="http://schemas.microsoft.com/office/drawing/2014/main" id="{9292EA36-8F16-9E46-AACB-98D7425F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421" y="1890823"/>
            <a:ext cx="7655157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8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ssio Dei">
            <a:extLst>
              <a:ext uri="{FF2B5EF4-FFF2-40B4-BE49-F238E27FC236}">
                <a16:creationId xmlns:a16="http://schemas.microsoft.com/office/drawing/2014/main" id="{3EB19771-CF85-EAED-CD5C-C82C255B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26" y="144734"/>
            <a:ext cx="11669979" cy="65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38490-3182-DE7B-3E37-862E0181D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ree-Dimensional Churches — Dave DeSelm Ministries">
            <a:extLst>
              <a:ext uri="{FF2B5EF4-FFF2-40B4-BE49-F238E27FC236}">
                <a16:creationId xmlns:a16="http://schemas.microsoft.com/office/drawing/2014/main" id="{4C663712-4315-6731-CEEF-FDC9E8C7C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263" y="490182"/>
            <a:ext cx="7849781" cy="62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808CE-7897-1D87-F5D2-22F8B77B22F4}"/>
              </a:ext>
            </a:extLst>
          </p:cNvPr>
          <p:cNvSpPr txBox="1"/>
          <p:nvPr/>
        </p:nvSpPr>
        <p:spPr>
          <a:xfrm>
            <a:off x="5087272" y="3630094"/>
            <a:ext cx="24951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The Church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342897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ree-Dimensional Churches — Dave DeSelm Ministries">
            <a:extLst>
              <a:ext uri="{FF2B5EF4-FFF2-40B4-BE49-F238E27FC236}">
                <a16:creationId xmlns:a16="http://schemas.microsoft.com/office/drawing/2014/main" id="{8D4E4F4F-3413-0B20-13B6-C02909C1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263" y="490182"/>
            <a:ext cx="7849781" cy="62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>
            <a:extLst>
              <a:ext uri="{FF2B5EF4-FFF2-40B4-BE49-F238E27FC236}">
                <a16:creationId xmlns:a16="http://schemas.microsoft.com/office/drawing/2014/main" id="{07240D14-C150-A7A1-6F6A-ECADC47763CA}"/>
              </a:ext>
            </a:extLst>
          </p:cNvPr>
          <p:cNvSpPr/>
          <p:nvPr/>
        </p:nvSpPr>
        <p:spPr>
          <a:xfrm>
            <a:off x="5411973" y="1297172"/>
            <a:ext cx="484632" cy="165867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CB961-0105-5D47-4C64-59E49919D5F4}"/>
              </a:ext>
            </a:extLst>
          </p:cNvPr>
          <p:cNvSpPr txBox="1"/>
          <p:nvPr/>
        </p:nvSpPr>
        <p:spPr>
          <a:xfrm>
            <a:off x="5087272" y="247346"/>
            <a:ext cx="201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People of </a:t>
            </a:r>
          </a:p>
          <a:p>
            <a:pPr algn="ctr"/>
            <a:r>
              <a:rPr lang="en-US" b="1" dirty="0"/>
              <a:t>Prayer and Praise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150CE5-6809-4B55-2AFD-68CA2E443814}"/>
              </a:ext>
            </a:extLst>
          </p:cNvPr>
          <p:cNvSpPr txBox="1"/>
          <p:nvPr/>
        </p:nvSpPr>
        <p:spPr>
          <a:xfrm>
            <a:off x="5087272" y="3630094"/>
            <a:ext cx="24951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The Church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90433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40B4A-853F-A411-F0C1-8178B2A87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ree-Dimensional Churches — Dave DeSelm Ministries">
            <a:extLst>
              <a:ext uri="{FF2B5EF4-FFF2-40B4-BE49-F238E27FC236}">
                <a16:creationId xmlns:a16="http://schemas.microsoft.com/office/drawing/2014/main" id="{FC951493-DD83-C0DA-43C7-59E05E0A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263" y="490182"/>
            <a:ext cx="7849781" cy="62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>
            <a:extLst>
              <a:ext uri="{FF2B5EF4-FFF2-40B4-BE49-F238E27FC236}">
                <a16:creationId xmlns:a16="http://schemas.microsoft.com/office/drawing/2014/main" id="{FD9151FD-28B7-F21A-640D-ACB8D11CF6C9}"/>
              </a:ext>
            </a:extLst>
          </p:cNvPr>
          <p:cNvSpPr/>
          <p:nvPr/>
        </p:nvSpPr>
        <p:spPr>
          <a:xfrm>
            <a:off x="5411973" y="1297172"/>
            <a:ext cx="484632" cy="165867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D23F6897-DD45-8713-13C9-7FBC7C474787}"/>
              </a:ext>
            </a:extLst>
          </p:cNvPr>
          <p:cNvSpPr/>
          <p:nvPr/>
        </p:nvSpPr>
        <p:spPr>
          <a:xfrm rot="16200000">
            <a:off x="8094214" y="4354347"/>
            <a:ext cx="484632" cy="163620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0C631-FC2A-FB0B-F3B7-696C31CE7D6E}"/>
              </a:ext>
            </a:extLst>
          </p:cNvPr>
          <p:cNvSpPr txBox="1"/>
          <p:nvPr/>
        </p:nvSpPr>
        <p:spPr>
          <a:xfrm>
            <a:off x="5087272" y="247346"/>
            <a:ext cx="201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People of </a:t>
            </a:r>
          </a:p>
          <a:p>
            <a:pPr algn="ctr"/>
            <a:r>
              <a:rPr lang="en-US" b="1" dirty="0"/>
              <a:t>Prayer and Praise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526E7-FB2E-D63C-057B-B579FDF6C615}"/>
              </a:ext>
            </a:extLst>
          </p:cNvPr>
          <p:cNvSpPr txBox="1"/>
          <p:nvPr/>
        </p:nvSpPr>
        <p:spPr>
          <a:xfrm>
            <a:off x="8145906" y="6044652"/>
            <a:ext cx="201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Community of Truth and Grace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6C64B-D574-E326-2D87-B60C7D08A34B}"/>
              </a:ext>
            </a:extLst>
          </p:cNvPr>
          <p:cNvSpPr txBox="1"/>
          <p:nvPr/>
        </p:nvSpPr>
        <p:spPr>
          <a:xfrm>
            <a:off x="5087272" y="3630094"/>
            <a:ext cx="24951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The Church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356762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2B640-6F02-D837-FBD6-4673EF452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ree-Dimensional Churches — Dave DeSelm Ministries">
            <a:extLst>
              <a:ext uri="{FF2B5EF4-FFF2-40B4-BE49-F238E27FC236}">
                <a16:creationId xmlns:a16="http://schemas.microsoft.com/office/drawing/2014/main" id="{CFF5B155-A589-E452-A3DA-6A201C17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108" y="411158"/>
            <a:ext cx="7849781" cy="62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>
            <a:extLst>
              <a:ext uri="{FF2B5EF4-FFF2-40B4-BE49-F238E27FC236}">
                <a16:creationId xmlns:a16="http://schemas.microsoft.com/office/drawing/2014/main" id="{E0ACF997-B0D1-6938-C0F5-D16CE8B9466E}"/>
              </a:ext>
            </a:extLst>
          </p:cNvPr>
          <p:cNvSpPr/>
          <p:nvPr/>
        </p:nvSpPr>
        <p:spPr>
          <a:xfrm>
            <a:off x="5411973" y="1297172"/>
            <a:ext cx="484632" cy="165867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97D767B7-C522-7058-BD91-824BE6C762B2}"/>
              </a:ext>
            </a:extLst>
          </p:cNvPr>
          <p:cNvSpPr/>
          <p:nvPr/>
        </p:nvSpPr>
        <p:spPr>
          <a:xfrm rot="16200000">
            <a:off x="8094214" y="4354347"/>
            <a:ext cx="484632" cy="163620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760DF2BD-374A-A86B-01CB-983E74EE99B4}"/>
              </a:ext>
            </a:extLst>
          </p:cNvPr>
          <p:cNvSpPr/>
          <p:nvPr/>
        </p:nvSpPr>
        <p:spPr>
          <a:xfrm rot="16200000">
            <a:off x="3704331" y="4250252"/>
            <a:ext cx="484632" cy="184439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380A9-1B2D-F1CD-D660-FC3CBBA5CF01}"/>
              </a:ext>
            </a:extLst>
          </p:cNvPr>
          <p:cNvSpPr txBox="1"/>
          <p:nvPr/>
        </p:nvSpPr>
        <p:spPr>
          <a:xfrm>
            <a:off x="5087272" y="110750"/>
            <a:ext cx="201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People of </a:t>
            </a:r>
          </a:p>
          <a:p>
            <a:pPr algn="ctr"/>
            <a:r>
              <a:rPr lang="en-US" b="1" dirty="0"/>
              <a:t>Prayer and Praise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AD892-6DA0-C110-A340-4CA072CD2D59}"/>
              </a:ext>
            </a:extLst>
          </p:cNvPr>
          <p:cNvSpPr txBox="1"/>
          <p:nvPr/>
        </p:nvSpPr>
        <p:spPr>
          <a:xfrm>
            <a:off x="8145906" y="6044652"/>
            <a:ext cx="201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Community of Truth and Grace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3F1A0-A16E-BE95-F926-27C1DE46B325}"/>
              </a:ext>
            </a:extLst>
          </p:cNvPr>
          <p:cNvSpPr txBox="1"/>
          <p:nvPr/>
        </p:nvSpPr>
        <p:spPr>
          <a:xfrm>
            <a:off x="1641180" y="6070599"/>
            <a:ext cx="234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Mission Force</a:t>
            </a:r>
          </a:p>
          <a:p>
            <a:pPr algn="ctr"/>
            <a:r>
              <a:rPr lang="en-US" b="1" dirty="0"/>
              <a:t>Of Word and 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050BC-934A-3516-5B06-2D4DD64D321C}"/>
              </a:ext>
            </a:extLst>
          </p:cNvPr>
          <p:cNvSpPr txBox="1"/>
          <p:nvPr/>
        </p:nvSpPr>
        <p:spPr>
          <a:xfrm>
            <a:off x="5087272" y="3630094"/>
            <a:ext cx="24951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The Church of Jesus Christ</a:t>
            </a:r>
          </a:p>
        </p:txBody>
      </p:sp>
    </p:spTree>
    <p:extLst>
      <p:ext uri="{BB962C8B-B14F-4D97-AF65-F5344CB8AC3E}">
        <p14:creationId xmlns:p14="http://schemas.microsoft.com/office/powerpoint/2010/main" val="31112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s the Gospel Already Reached the Entire World? | Desiring God">
            <a:extLst>
              <a:ext uri="{FF2B5EF4-FFF2-40B4-BE49-F238E27FC236}">
                <a16:creationId xmlns:a16="http://schemas.microsoft.com/office/drawing/2014/main" id="{7EE1298C-D92F-326C-C29A-17452F8B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68" y="72513"/>
            <a:ext cx="7285074" cy="497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98DF65-80A4-C5F1-8E85-FF7D730FB948}"/>
              </a:ext>
            </a:extLst>
          </p:cNvPr>
          <p:cNvSpPr txBox="1"/>
          <p:nvPr/>
        </p:nvSpPr>
        <p:spPr>
          <a:xfrm>
            <a:off x="127591" y="5099798"/>
            <a:ext cx="12064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 you led ONE person to Christ and discipled them in a year, to do the same (i.e. next year both of you repeat the process with TWO others) …</a:t>
            </a:r>
          </a:p>
          <a:p>
            <a:r>
              <a:rPr lang="en-US" sz="2800" b="1" dirty="0"/>
              <a:t>in 34 years, we would have reached everyone on earth with the Gospel!</a:t>
            </a:r>
          </a:p>
        </p:txBody>
      </p:sp>
      <p:pic>
        <p:nvPicPr>
          <p:cNvPr id="7172" name="Picture 4" descr="We're Dumb about Exponential Growth. That's Proving Lethal | The Tyee">
            <a:extLst>
              <a:ext uri="{FF2B5EF4-FFF2-40B4-BE49-F238E27FC236}">
                <a16:creationId xmlns:a16="http://schemas.microsoft.com/office/drawing/2014/main" id="{DF6C6BEA-80D2-6C37-2A29-B973FC59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475" y="392661"/>
            <a:ext cx="3792278" cy="28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0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A710339F-A547-E04F-172B-48E1D939E7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-246321"/>
            <a:ext cx="3827721" cy="38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Pie Chart World Religions Stock Illustrations – 6 Pie Chart World Religions  Stock Illustrations, Vectors &amp; Clipart - Dreamstime">
            <a:extLst>
              <a:ext uri="{FF2B5EF4-FFF2-40B4-BE49-F238E27FC236}">
                <a16:creationId xmlns:a16="http://schemas.microsoft.com/office/drawing/2014/main" id="{F140902A-4131-D8D3-5A89-B2518CCF2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355" y="0"/>
            <a:ext cx="7885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UPGs - The Stone Table">
            <a:extLst>
              <a:ext uri="{FF2B5EF4-FFF2-40B4-BE49-F238E27FC236}">
                <a16:creationId xmlns:a16="http://schemas.microsoft.com/office/drawing/2014/main" id="{156C6BF8-C6CB-F982-FD1D-CEC36823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134" y="1274135"/>
            <a:ext cx="3945565" cy="39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7035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5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144</TotalTime>
  <Words>953</Words>
  <Application>Microsoft Office PowerPoint</Application>
  <PresentationFormat>Widescreen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Aptos</vt:lpstr>
      <vt:lpstr>Aptos Display</vt:lpstr>
      <vt:lpstr>Arial</vt:lpstr>
      <vt:lpstr>Arial</vt:lpstr>
      <vt:lpstr>Arial Black</vt:lpstr>
      <vt:lpstr>blbGentium</vt:lpstr>
      <vt:lpstr>Calibri</vt:lpstr>
      <vt:lpstr>Calibri Light</vt:lpstr>
      <vt:lpstr>Engravers MT</vt:lpstr>
      <vt:lpstr>Franklin Gothic Book</vt:lpstr>
      <vt:lpstr>Lucida Grande</vt:lpstr>
      <vt:lpstr>Rockwell Extra Bold</vt:lpstr>
      <vt:lpstr>Tahoma</vt:lpstr>
      <vt:lpstr>Times New Roman</vt:lpstr>
      <vt:lpstr>Wingdings</vt:lpstr>
      <vt:lpstr>Office Theme</vt:lpstr>
      <vt:lpstr>1_Office Theme</vt:lpstr>
      <vt:lpstr>Crop</vt:lpstr>
      <vt:lpstr>Wood Type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PRAY….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Manik Corea</dc:creator>
  <cp:lastModifiedBy>Matt Lyle</cp:lastModifiedBy>
  <cp:revision>5</cp:revision>
  <dcterms:created xsi:type="dcterms:W3CDTF">2024-09-07T06:54:45Z</dcterms:created>
  <dcterms:modified xsi:type="dcterms:W3CDTF">2024-09-07T17:56:36Z</dcterms:modified>
</cp:coreProperties>
</file>