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78" r:id="rId3"/>
    <p:sldMasterId id="2147483690" r:id="rId4"/>
  </p:sldMasterIdLst>
  <p:notesMasterIdLst>
    <p:notesMasterId r:id="rId18"/>
  </p:notesMasterIdLst>
  <p:sldIdLst>
    <p:sldId id="263" r:id="rId5"/>
    <p:sldId id="264" r:id="rId6"/>
    <p:sldId id="268" r:id="rId7"/>
    <p:sldId id="269" r:id="rId8"/>
    <p:sldId id="273" r:id="rId9"/>
    <p:sldId id="270" r:id="rId10"/>
    <p:sldId id="271" r:id="rId11"/>
    <p:sldId id="265" r:id="rId12"/>
    <p:sldId id="272" r:id="rId13"/>
    <p:sldId id="266" r:id="rId14"/>
    <p:sldId id="2492" r:id="rId15"/>
    <p:sldId id="267" r:id="rId16"/>
    <p:sldId id="249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19"/>
  </p:normalViewPr>
  <p:slideViewPr>
    <p:cSldViewPr snapToGrid="0">
      <p:cViewPr varScale="1">
        <p:scale>
          <a:sx n="75" d="100"/>
          <a:sy n="75" d="100"/>
        </p:scale>
        <p:origin x="31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82D3-21FA-4847-A347-B46CC4A5D4BA}"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8DA96-63D8-C043-AE50-D068E280448C}" type="slidenum">
              <a:rPr lang="en-US" smtClean="0"/>
              <a:t>‹#›</a:t>
            </a:fld>
            <a:endParaRPr lang="en-US"/>
          </a:p>
        </p:txBody>
      </p:sp>
    </p:spTree>
    <p:extLst>
      <p:ext uri="{BB962C8B-B14F-4D97-AF65-F5344CB8AC3E}">
        <p14:creationId xmlns:p14="http://schemas.microsoft.com/office/powerpoint/2010/main" val="86234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7825" y="141288"/>
            <a:ext cx="3562350" cy="2003425"/>
          </a:xfrm>
        </p:spPr>
      </p:sp>
      <p:sp>
        <p:nvSpPr>
          <p:cNvPr id="3" name="Notes Placeholder 2"/>
          <p:cNvSpPr>
            <a:spLocks noGrp="1"/>
          </p:cNvSpPr>
          <p:nvPr>
            <p:ph type="body" idx="1"/>
          </p:nvPr>
        </p:nvSpPr>
        <p:spPr>
          <a:xfrm>
            <a:off x="254833" y="2278504"/>
            <a:ext cx="6475751" cy="6865495"/>
          </a:xfrm>
        </p:spPr>
        <p:txBody>
          <a:bodyPr/>
          <a:lstStyle/>
          <a:p>
            <a:endParaRPr lang="en-US" sz="1600" dirty="0"/>
          </a:p>
          <a:p>
            <a:endParaRPr lang="en-US" sz="1600" dirty="0"/>
          </a:p>
        </p:txBody>
      </p:sp>
    </p:spTree>
    <p:extLst>
      <p:ext uri="{BB962C8B-B14F-4D97-AF65-F5344CB8AC3E}">
        <p14:creationId xmlns:p14="http://schemas.microsoft.com/office/powerpoint/2010/main" val="2435869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GB"/>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C764DE79-268F-4C1A-8933-263129D2AF90}" type="datetimeFigureOut">
              <a:rPr lang="en-US" smtClean="0"/>
              <a:t>8/16/2024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744549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8328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GB"/>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02430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31755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09718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84361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232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164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99680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3205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08923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60638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59881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87252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0568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Title 1"/>
          <p:cNvSpPr>
            <a:spLocks noGrp="1"/>
          </p:cNvSpPr>
          <p:nvPr>
            <p:ph type="title"/>
          </p:nvPr>
        </p:nvSpPr>
        <p:spPr>
          <a:xfrm>
            <a:off x="685801" y="609600"/>
            <a:ext cx="10131425" cy="1456267"/>
          </a:xfrm>
        </p:spPr>
        <p:txBody>
          <a:bodyPr/>
          <a:lstStyle/>
          <a:p>
            <a:r>
              <a:rPr lang="en-GB"/>
              <a:t>Click to edit Master title style</a:t>
            </a:r>
            <a:endParaRPr lang="en-US" dirty="0"/>
          </a:p>
        </p:txBody>
      </p:sp>
    </p:spTree>
    <p:extLst>
      <p:ext uri="{BB962C8B-B14F-4D97-AF65-F5344CB8AC3E}">
        <p14:creationId xmlns:p14="http://schemas.microsoft.com/office/powerpoint/2010/main" val="3833871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79129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12FF4-491C-7242-508B-749CAA9CF87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8303F15-CBE1-2A8C-1138-5B8E6519E9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FEC63FC-C283-6B57-D90C-53522070F9EA}"/>
              </a:ext>
            </a:extLst>
          </p:cNvPr>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a:extLst>
              <a:ext uri="{FF2B5EF4-FFF2-40B4-BE49-F238E27FC236}">
                <a16:creationId xmlns:a16="http://schemas.microsoft.com/office/drawing/2014/main" id="{B4DED3E3-49A4-4FB8-06F4-AAB69EC4B7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66D896-0C5C-9A76-F384-9B9756EACAF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7401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FE571-2671-ADB8-B38C-F5C8AC92A8C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60A2C-BF1F-4E06-445D-B11BDB6217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54A063-9CA9-F2B7-28B3-B7E9E7123932}"/>
              </a:ext>
            </a:extLst>
          </p:cNvPr>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a:extLst>
              <a:ext uri="{FF2B5EF4-FFF2-40B4-BE49-F238E27FC236}">
                <a16:creationId xmlns:a16="http://schemas.microsoft.com/office/drawing/2014/main" id="{A8C7B534-3780-9673-66DE-A2C508D827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FC5C0B-A88B-F5F5-68B3-A092E1B429D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47664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A4D2-DEF9-B442-5354-61B47E77A41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693ECAC-D72B-7B02-C673-385619A72A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9DFE431-F2F8-68DF-4EAF-A60D306713FA}"/>
              </a:ext>
            </a:extLst>
          </p:cNvPr>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a:extLst>
              <a:ext uri="{FF2B5EF4-FFF2-40B4-BE49-F238E27FC236}">
                <a16:creationId xmlns:a16="http://schemas.microsoft.com/office/drawing/2014/main" id="{1F85B9AF-2C6D-D4C1-B0F8-556DFC4570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ED983C-B3B3-6E7B-0551-6B23C04F43D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29655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A7A0E-7BD7-EA21-7FBD-8C9F64A2E0C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C54F2EB-B02A-AFE5-9E72-0619433171B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10C5D33-C22D-7594-9ACC-B9A65AA19D4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23C6A81-CF82-0C5C-BCE7-12B0F4DB1D35}"/>
              </a:ext>
            </a:extLst>
          </p:cNvPr>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6" name="Footer Placeholder 5">
            <a:extLst>
              <a:ext uri="{FF2B5EF4-FFF2-40B4-BE49-F238E27FC236}">
                <a16:creationId xmlns:a16="http://schemas.microsoft.com/office/drawing/2014/main" id="{AF18A740-EAB1-473A-CBEA-0569E25837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702F6D-EB3E-B3D3-79B6-AC734F246D3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46962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2561-C48B-93B9-FC97-EB2511F8E00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484D58B-C9CF-BFAC-45F7-D2B3F982B6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DC012B-1DC4-D78D-DBB0-8BFAE05435D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33D3B9E-E335-80EA-611B-B9CF8DEA3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76E8A7D-0CE1-70E6-3787-9FED46DFEC5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F494A8C-AF15-C6B8-F878-31CB2B67A8B3}"/>
              </a:ext>
            </a:extLst>
          </p:cNvPr>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8" name="Footer Placeholder 7">
            <a:extLst>
              <a:ext uri="{FF2B5EF4-FFF2-40B4-BE49-F238E27FC236}">
                <a16:creationId xmlns:a16="http://schemas.microsoft.com/office/drawing/2014/main" id="{103361EE-6D15-50A8-A318-2F1AB866323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673E202-A4E6-0AE4-9C5B-5A845D25DED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69103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83E5F-FCC9-3D3B-547C-CE5F6C47C35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EEFC9F0-3D09-F40E-143A-279BBE04D5C4}"/>
              </a:ext>
            </a:extLst>
          </p:cNvPr>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4" name="Footer Placeholder 3">
            <a:extLst>
              <a:ext uri="{FF2B5EF4-FFF2-40B4-BE49-F238E27FC236}">
                <a16:creationId xmlns:a16="http://schemas.microsoft.com/office/drawing/2014/main" id="{48FBD2C6-3DE5-A7C6-203F-F71770732C9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D08BCA-3CD6-33F6-44AA-1ED55E21D3A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86082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B57EEF-C822-4A3E-DE6D-12450D760B0F}"/>
              </a:ext>
            </a:extLst>
          </p:cNvPr>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3" name="Footer Placeholder 2">
            <a:extLst>
              <a:ext uri="{FF2B5EF4-FFF2-40B4-BE49-F238E27FC236}">
                <a16:creationId xmlns:a16="http://schemas.microsoft.com/office/drawing/2014/main" id="{C08EF9D5-52E8-157F-BAC6-F0808521F5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2620025-F2F2-1771-09C5-9D20DEEB088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98871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874A7-0DE6-6931-2EA7-87F15B2C80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57A4E7-9891-A4DF-84E8-396C2D7041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690CF69-9CF4-1D67-2BA3-ED8F07E67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62FFC8-DE14-907B-0A6B-5638EE3BBF62}"/>
              </a:ext>
            </a:extLst>
          </p:cNvPr>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6" name="Footer Placeholder 5">
            <a:extLst>
              <a:ext uri="{FF2B5EF4-FFF2-40B4-BE49-F238E27FC236}">
                <a16:creationId xmlns:a16="http://schemas.microsoft.com/office/drawing/2014/main" id="{2AF9D0D1-7CEB-CB54-B6F3-B8718BD7C1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CAC6B94-3625-690A-D164-B152FB318ED4}"/>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14629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A7883-00DA-33C9-4531-130714008D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1542501-56A4-DB6C-3FE9-43C53232D4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CA8756-54A9-DA51-8421-2596468EE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A5DEE-E001-86C5-1076-298FE091FE78}"/>
              </a:ext>
            </a:extLst>
          </p:cNvPr>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6" name="Footer Placeholder 5">
            <a:extLst>
              <a:ext uri="{FF2B5EF4-FFF2-40B4-BE49-F238E27FC236}">
                <a16:creationId xmlns:a16="http://schemas.microsoft.com/office/drawing/2014/main" id="{F78108E4-226F-2F7C-65BF-25D7C8BD4B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0F5B1E-BBE8-0EA5-28C2-CB5FFD5A34D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55026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E8F63-237C-1AEB-BB96-9E71991DFEA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19CBFDC-2732-2872-B78F-88B711CDFF3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91C9AA-C9F3-50D8-A1CA-C48EFE3E757B}"/>
              </a:ext>
            </a:extLst>
          </p:cNvPr>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a:extLst>
              <a:ext uri="{FF2B5EF4-FFF2-40B4-BE49-F238E27FC236}">
                <a16:creationId xmlns:a16="http://schemas.microsoft.com/office/drawing/2014/main" id="{E43CB700-186D-86AC-D1F0-EAF5158F50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573EDD-7C4C-863A-9031-0C3F3623988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47332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DC6FB3-4378-F87E-501C-60F002E970A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8AD08DB-A8C0-E9D5-8422-32F0256D3C1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EEC86B-5405-3D30-796A-8F6486FB438E}"/>
              </a:ext>
            </a:extLst>
          </p:cNvPr>
          <p:cNvSpPr>
            <a:spLocks noGrp="1"/>
          </p:cNvSpPr>
          <p:nvPr>
            <p:ph type="dt" sz="half" idx="10"/>
          </p:nvPr>
        </p:nvSpPr>
        <p:spPr/>
        <p:txBody>
          <a:bodyPr/>
          <a:lstStyle/>
          <a:p>
            <a:fld id="{C764DE79-268F-4C1A-8933-263129D2AF90}" type="datetimeFigureOut">
              <a:rPr lang="en-US" smtClean="0"/>
              <a:t>8/16/2024</a:t>
            </a:fld>
            <a:endParaRPr lang="en-US" dirty="0"/>
          </a:p>
        </p:txBody>
      </p:sp>
      <p:sp>
        <p:nvSpPr>
          <p:cNvPr id="5" name="Footer Placeholder 4">
            <a:extLst>
              <a:ext uri="{FF2B5EF4-FFF2-40B4-BE49-F238E27FC236}">
                <a16:creationId xmlns:a16="http://schemas.microsoft.com/office/drawing/2014/main" id="{675D35A6-8769-16F3-A52A-5D1339B5D8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F90145-6FDF-3D65-DB44-B060A62EAC0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91348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63809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200954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58535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5928879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8/16/2024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04452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8/16/2024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222676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8/16/2024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908970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7325632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8/16/2024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269709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5215352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FAB73BC-B049-4115-A692-8D63A059BFB8}"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19734987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14003350"/>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18657417"/>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6014495"/>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0264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50190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8/16/2024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764DE79-268F-4C1A-8933-263129D2AF90}" type="datetimeFigureOut">
              <a:rPr lang="en-US" smtClean="0"/>
              <a:t>8/16/2024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2823323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392AD0-296D-2748-FB71-8F62968716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3E5C2A7-7791-DF63-BDAF-D3FBA3CF9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12C088-786B-7AE9-D90B-4854218588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8/16/2024</a:t>
            </a:fld>
            <a:endParaRPr lang="en-US" dirty="0"/>
          </a:p>
        </p:txBody>
      </p:sp>
      <p:sp>
        <p:nvSpPr>
          <p:cNvPr id="5" name="Footer Placeholder 4">
            <a:extLst>
              <a:ext uri="{FF2B5EF4-FFF2-40B4-BE49-F238E27FC236}">
                <a16:creationId xmlns:a16="http://schemas.microsoft.com/office/drawing/2014/main" id="{F8AF15C2-AAC2-A0B9-20C8-E94CACAE3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6CB4064-B9E4-FDA3-C197-87F69B3CBC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9000109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664C608-40B1-4030-A28D-5B74BC98ADCE}" type="datetimeFigureOut">
              <a:rPr lang="en-US" smtClean="0"/>
              <a:t>8/16/2024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713479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5.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n standing alone on hanging bridge photo – Free Man Image on Unsplash">
            <a:extLst>
              <a:ext uri="{FF2B5EF4-FFF2-40B4-BE49-F238E27FC236}">
                <a16:creationId xmlns:a16="http://schemas.microsoft.com/office/drawing/2014/main" id="{99603D0A-0076-657B-35F4-918B452458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97606F-357C-B36A-D722-681C4447FC7E}"/>
              </a:ext>
            </a:extLst>
          </p:cNvPr>
          <p:cNvSpPr txBox="1"/>
          <p:nvPr/>
        </p:nvSpPr>
        <p:spPr>
          <a:xfrm>
            <a:off x="3048000" y="240022"/>
            <a:ext cx="60960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EFEFE"/>
                </a:solidFill>
                <a:effectLst/>
                <a:uLnTx/>
                <a:uFillTx/>
                <a:latin typeface="Californian FB" panose="0207040306080B030204" pitchFamily="18" charset="0"/>
                <a:ea typeface="Arial Unicode MS"/>
                <a:cs typeface="Arial Unicode MS"/>
              </a:rPr>
              <a:t>Believing</a:t>
            </a:r>
            <a:endParaRPr kumimoji="0" lang="en-SG" sz="3600" b="0" i="0" u="none" strike="noStrike" kern="1200" cap="none" spc="0" normalizeH="0" baseline="0" noProof="0" dirty="0">
              <a:ln>
                <a:noFill/>
              </a:ln>
              <a:solidFill>
                <a:srgbClr val="000000"/>
              </a:solidFill>
              <a:effectLst/>
              <a:uLnTx/>
              <a:uFillTx/>
              <a:latin typeface="Californian FB" panose="0207040306080B030204" pitchFamily="18" charset="0"/>
              <a:ea typeface="Arial Unicode MS"/>
              <a:cs typeface="Arial Unicode MS"/>
            </a:endParaRPr>
          </a:p>
        </p:txBody>
      </p:sp>
      <p:sp>
        <p:nvSpPr>
          <p:cNvPr id="6" name="TextBox 5">
            <a:extLst>
              <a:ext uri="{FF2B5EF4-FFF2-40B4-BE49-F238E27FC236}">
                <a16:creationId xmlns:a16="http://schemas.microsoft.com/office/drawing/2014/main" id="{FE49CF9E-DBA2-59DE-FF24-F29AFBF1380A}"/>
              </a:ext>
            </a:extLst>
          </p:cNvPr>
          <p:cNvSpPr txBox="1"/>
          <p:nvPr/>
        </p:nvSpPr>
        <p:spPr>
          <a:xfrm>
            <a:off x="2966720" y="3714742"/>
            <a:ext cx="64312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EFEFE"/>
                </a:solidFill>
                <a:effectLst/>
                <a:uLnTx/>
                <a:uFillTx/>
                <a:latin typeface="Californian FB" panose="0207040306080B030204" pitchFamily="18" charset="0"/>
                <a:ea typeface="Arial Unicode MS"/>
                <a:cs typeface="Arial Unicode MS"/>
              </a:rPr>
              <a:t>C  H  R  I  S  T</a:t>
            </a:r>
            <a:endParaRPr kumimoji="0" lang="en-SG" sz="3600" b="0" i="0" u="none" strike="noStrike" kern="1200" cap="none" spc="0" normalizeH="0" baseline="0" noProof="0" dirty="0">
              <a:ln>
                <a:noFill/>
              </a:ln>
              <a:solidFill>
                <a:srgbClr val="000000"/>
              </a:solidFill>
              <a:effectLst/>
              <a:uLnTx/>
              <a:uFillTx/>
              <a:latin typeface="Californian FB" panose="0207040306080B030204" pitchFamily="18" charset="0"/>
              <a:ea typeface="Arial Unicode MS"/>
              <a:cs typeface="Arial Unicode MS"/>
            </a:endParaRPr>
          </a:p>
        </p:txBody>
      </p:sp>
      <p:sp>
        <p:nvSpPr>
          <p:cNvPr id="7" name="TextBox 6">
            <a:extLst>
              <a:ext uri="{FF2B5EF4-FFF2-40B4-BE49-F238E27FC236}">
                <a16:creationId xmlns:a16="http://schemas.microsoft.com/office/drawing/2014/main" id="{A4DF7D4A-9DAA-2E71-A1EB-E40F31906B01}"/>
              </a:ext>
            </a:extLst>
          </p:cNvPr>
          <p:cNvSpPr txBox="1"/>
          <p:nvPr/>
        </p:nvSpPr>
        <p:spPr>
          <a:xfrm>
            <a:off x="3103880" y="6241534"/>
            <a:ext cx="6156960" cy="461665"/>
          </a:xfrm>
          <a:prstGeom prst="rect">
            <a:avLst/>
          </a:prstGeom>
          <a:solidFill>
            <a:schemeClr val="tx1"/>
          </a:solidFill>
          <a:ln>
            <a:solidFill>
              <a:schemeClr val="bg1">
                <a:lumMod val="9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FEFE"/>
                </a:solidFill>
                <a:effectLst/>
                <a:uLnTx/>
                <a:uFillTx/>
                <a:latin typeface="Times New Roman" panose="02020603050405020304" pitchFamily="18" charset="0"/>
                <a:ea typeface="Arial Unicode MS"/>
                <a:cs typeface="Arial Unicode MS"/>
              </a:rPr>
              <a:t>Responding to John’s Gospel</a:t>
            </a:r>
            <a:endParaRPr kumimoji="0" lang="en-SG" sz="1400" b="0" i="0" u="none" strike="noStrike" kern="1200" cap="none" spc="0" normalizeH="0" baseline="0" noProof="0" dirty="0">
              <a:ln>
                <a:noFill/>
              </a:ln>
              <a:solidFill>
                <a:srgbClr val="000000"/>
              </a:solidFill>
              <a:effectLst/>
              <a:uLnTx/>
              <a:uFillTx/>
              <a:latin typeface="Helvetica" panose="020B0604020202020204" pitchFamily="34" charset="0"/>
              <a:ea typeface="Arial Unicode MS"/>
              <a:cs typeface="Arial Unicode MS"/>
            </a:endParaRPr>
          </a:p>
        </p:txBody>
      </p:sp>
    </p:spTree>
    <p:extLst>
      <p:ext uri="{BB962C8B-B14F-4D97-AF65-F5344CB8AC3E}">
        <p14:creationId xmlns:p14="http://schemas.microsoft.com/office/powerpoint/2010/main" val="76406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ohn 21:1-14">
            <a:extLst>
              <a:ext uri="{FF2B5EF4-FFF2-40B4-BE49-F238E27FC236}">
                <a16:creationId xmlns:a16="http://schemas.microsoft.com/office/drawing/2014/main" id="{9A0E375F-7BFE-ACFD-5BE6-46E2960DC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515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1B5D-9522-66CC-3875-30F7CF73B064}"/>
              </a:ext>
            </a:extLst>
          </p:cNvPr>
          <p:cNvSpPr>
            <a:spLocks noGrp="1"/>
          </p:cNvSpPr>
          <p:nvPr>
            <p:ph type="title"/>
          </p:nvPr>
        </p:nvSpPr>
        <p:spPr>
          <a:xfrm>
            <a:off x="2307265" y="464621"/>
            <a:ext cx="8911687" cy="1280890"/>
          </a:xfrm>
        </p:spPr>
        <p:txBody>
          <a:bodyPr/>
          <a:lstStyle/>
          <a:p>
            <a:pPr algn="ctr"/>
            <a:r>
              <a:rPr lang="en-US" b="1" dirty="0"/>
              <a:t>The Work After Resurrection</a:t>
            </a:r>
          </a:p>
        </p:txBody>
      </p:sp>
      <p:sp>
        <p:nvSpPr>
          <p:cNvPr id="3" name="Content Placeholder 2">
            <a:extLst>
              <a:ext uri="{FF2B5EF4-FFF2-40B4-BE49-F238E27FC236}">
                <a16:creationId xmlns:a16="http://schemas.microsoft.com/office/drawing/2014/main" id="{F0D894F4-CC6A-FE6E-DC18-8F96772C7FC1}"/>
              </a:ext>
            </a:extLst>
          </p:cNvPr>
          <p:cNvSpPr>
            <a:spLocks noGrp="1"/>
          </p:cNvSpPr>
          <p:nvPr>
            <p:ph idx="1"/>
          </p:nvPr>
        </p:nvSpPr>
        <p:spPr>
          <a:xfrm>
            <a:off x="2594344" y="1513035"/>
            <a:ext cx="9197347" cy="4880344"/>
          </a:xfrm>
        </p:spPr>
        <p:txBody>
          <a:bodyPr>
            <a:normAutofit/>
          </a:bodyPr>
          <a:lstStyle/>
          <a:p>
            <a:pPr marL="0" indent="0" algn="just">
              <a:buNone/>
            </a:pPr>
            <a:r>
              <a:rPr lang="en-GB" sz="3200" b="1" kern="0" dirty="0">
                <a:latin typeface="Segoe UI Symbol" panose="020B0502040204020203" pitchFamily="34" charset="0"/>
                <a:ea typeface="Calibri" panose="020F0502020204030204" pitchFamily="34" charset="0"/>
                <a:cs typeface="Helvetica" pitchFamily="2" charset="0"/>
              </a:rPr>
              <a:t>"The fishing miracle of John 21 is not a sign for unbelievers, compelling them to believe in the resurrected Christ. Chapter 21 is an epilogue addressed to the church and its responsibilities and work in the world....each has a task to glorify God by obediently following Jesus." </a:t>
            </a:r>
            <a:endParaRPr lang="en-GB" sz="1000" b="1" kern="0" dirty="0">
              <a:effectLst/>
              <a:latin typeface="Segoe UI Symbol" panose="020B0502040204020203" pitchFamily="34" charset="0"/>
              <a:ea typeface="Calibri" panose="020F0502020204030204" pitchFamily="34" charset="0"/>
              <a:cs typeface="Helvetica" pitchFamily="2" charset="0"/>
            </a:endParaRPr>
          </a:p>
          <a:p>
            <a:pPr marL="0" indent="0" algn="just">
              <a:buNone/>
            </a:pPr>
            <a:r>
              <a:rPr lang="en-GB" sz="1900" b="1" kern="0" dirty="0">
                <a:latin typeface="Segoe UI Symbol" panose="020B0502040204020203" pitchFamily="34" charset="0"/>
                <a:ea typeface="Calibri" panose="020F0502020204030204" pitchFamily="34" charset="0"/>
                <a:cs typeface="Times New Roman" panose="02020603050405020304" pitchFamily="18" charset="0"/>
              </a:rPr>
              <a:t>Gary M. Burge, </a:t>
            </a:r>
            <a:r>
              <a:rPr lang="en-GB" sz="1900" b="1" i="1" kern="0" dirty="0">
                <a:latin typeface="Segoe UI Symbol" panose="020B0502040204020203" pitchFamily="34" charset="0"/>
                <a:ea typeface="Calibri" panose="020F0502020204030204" pitchFamily="34" charset="0"/>
                <a:cs typeface="Times New Roman" panose="02020603050405020304" pitchFamily="18" charset="0"/>
              </a:rPr>
              <a:t>The NIV Application Commentary: John, </a:t>
            </a:r>
            <a:r>
              <a:rPr lang="en-GB" sz="1900" b="1" kern="0" dirty="0">
                <a:latin typeface="Segoe UI Symbol" panose="020B0502040204020203" pitchFamily="34" charset="0"/>
                <a:ea typeface="Calibri" panose="020F0502020204030204" pitchFamily="34" charset="0"/>
                <a:cs typeface="Times New Roman" panose="02020603050405020304" pitchFamily="18" charset="0"/>
              </a:rPr>
              <a:t>(Zondervan, 2009), page 658.</a:t>
            </a:r>
            <a:endParaRPr lang="en-SG" sz="19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9218" name="Picture 2" descr="John (The NIV Application Commentary Book 4) by Gary M. Burge | Goodreads">
            <a:extLst>
              <a:ext uri="{FF2B5EF4-FFF2-40B4-BE49-F238E27FC236}">
                <a16:creationId xmlns:a16="http://schemas.microsoft.com/office/drawing/2014/main" id="{E371623C-DDA2-69B6-F3CC-C385837BB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5498"/>
            <a:ext cx="2219990" cy="3347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84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hurch In China (1).mp4">
            <a:hlinkClick r:id="" action="ppaction://media"/>
            <a:extLst>
              <a:ext uri="{FF2B5EF4-FFF2-40B4-BE49-F238E27FC236}">
                <a16:creationId xmlns:a16="http://schemas.microsoft.com/office/drawing/2014/main" id="{6A42B101-83CB-89AA-9791-A8F572AF85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500" y="0"/>
            <a:ext cx="9029700" cy="6858000"/>
          </a:xfrm>
          <a:prstGeom prst="rect">
            <a:avLst/>
          </a:prstGeom>
        </p:spPr>
      </p:pic>
    </p:spTree>
    <p:extLst>
      <p:ext uri="{BB962C8B-B14F-4D97-AF65-F5344CB8AC3E}">
        <p14:creationId xmlns:p14="http://schemas.microsoft.com/office/powerpoint/2010/main" val="337011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t Us Pray · FBC Trussville">
            <a:extLst>
              <a:ext uri="{FF2B5EF4-FFF2-40B4-BE49-F238E27FC236}">
                <a16:creationId xmlns:a16="http://schemas.microsoft.com/office/drawing/2014/main" id="{9995889D-2935-0A7B-FAE4-34A9AB82E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395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C3D09E-B802-E3EC-922B-4CC9C8EB8EFD}"/>
              </a:ext>
            </a:extLst>
          </p:cNvPr>
          <p:cNvSpPr txBox="1"/>
          <p:nvPr/>
        </p:nvSpPr>
        <p:spPr>
          <a:xfrm>
            <a:off x="2668772" y="4306186"/>
            <a:ext cx="7145079" cy="1938992"/>
          </a:xfrm>
          <a:prstGeom prst="rect">
            <a:avLst/>
          </a:prstGeom>
          <a:noFill/>
        </p:spPr>
        <p:txBody>
          <a:bodyPr wrap="square" rtlCol="0">
            <a:spAutoFit/>
          </a:bodyPr>
          <a:lstStyle/>
          <a:p>
            <a:pPr algn="ctr"/>
            <a:r>
              <a:rPr lang="en-US" sz="6000" b="1" dirty="0"/>
              <a:t>The Catch of our Lives</a:t>
            </a:r>
          </a:p>
          <a:p>
            <a:pPr algn="ctr"/>
            <a:r>
              <a:rPr lang="en-US" sz="6000" b="1" dirty="0"/>
              <a:t>John 21:1-14</a:t>
            </a:r>
          </a:p>
        </p:txBody>
      </p:sp>
      <p:pic>
        <p:nvPicPr>
          <p:cNvPr id="1026" name="Picture 2" descr="John 21:1-14: Throwing Our Nets Yet Again | The Noontimes">
            <a:extLst>
              <a:ext uri="{FF2B5EF4-FFF2-40B4-BE49-F238E27FC236}">
                <a16:creationId xmlns:a16="http://schemas.microsoft.com/office/drawing/2014/main" id="{6B13C9D8-470F-E7CB-0D73-B6F934A21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207" y="361508"/>
            <a:ext cx="5134671" cy="377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801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D806D-7403-5494-4862-FDA6F5D3612E}"/>
              </a:ext>
            </a:extLst>
          </p:cNvPr>
          <p:cNvPicPr>
            <a:picLocks noChangeAspect="1"/>
          </p:cNvPicPr>
          <p:nvPr/>
        </p:nvPicPr>
        <p:blipFill>
          <a:blip r:embed="rId2"/>
          <a:stretch>
            <a:fillRect/>
          </a:stretch>
        </p:blipFill>
        <p:spPr>
          <a:xfrm>
            <a:off x="7620000" y="3429000"/>
            <a:ext cx="4572000" cy="3429000"/>
          </a:xfrm>
          <a:prstGeom prst="rect">
            <a:avLst/>
          </a:prstGeom>
        </p:spPr>
      </p:pic>
      <p:pic>
        <p:nvPicPr>
          <p:cNvPr id="7" name="Picture 6">
            <a:extLst>
              <a:ext uri="{FF2B5EF4-FFF2-40B4-BE49-F238E27FC236}">
                <a16:creationId xmlns:a16="http://schemas.microsoft.com/office/drawing/2014/main" id="{21B68224-36CA-51B0-5FA3-18C9D7947AD4}"/>
              </a:ext>
            </a:extLst>
          </p:cNvPr>
          <p:cNvPicPr>
            <a:picLocks noChangeAspect="1"/>
          </p:cNvPicPr>
          <p:nvPr/>
        </p:nvPicPr>
        <p:blipFill>
          <a:blip r:embed="rId3"/>
          <a:stretch>
            <a:fillRect/>
          </a:stretch>
        </p:blipFill>
        <p:spPr>
          <a:xfrm>
            <a:off x="7620001" y="0"/>
            <a:ext cx="4572000" cy="3442448"/>
          </a:xfrm>
          <a:prstGeom prst="rect">
            <a:avLst/>
          </a:prstGeom>
        </p:spPr>
      </p:pic>
      <p:pic>
        <p:nvPicPr>
          <p:cNvPr id="9" name="Picture 8">
            <a:extLst>
              <a:ext uri="{FF2B5EF4-FFF2-40B4-BE49-F238E27FC236}">
                <a16:creationId xmlns:a16="http://schemas.microsoft.com/office/drawing/2014/main" id="{2118E969-E6BE-1268-9308-93E818FB46F4}"/>
              </a:ext>
            </a:extLst>
          </p:cNvPr>
          <p:cNvPicPr>
            <a:picLocks noChangeAspect="1"/>
          </p:cNvPicPr>
          <p:nvPr/>
        </p:nvPicPr>
        <p:blipFill>
          <a:blip r:embed="rId4"/>
          <a:stretch>
            <a:fillRect/>
          </a:stretch>
        </p:blipFill>
        <p:spPr>
          <a:xfrm>
            <a:off x="4964182" y="1721224"/>
            <a:ext cx="2655817" cy="3665731"/>
          </a:xfrm>
          <a:prstGeom prst="rect">
            <a:avLst/>
          </a:prstGeom>
        </p:spPr>
      </p:pic>
      <p:pic>
        <p:nvPicPr>
          <p:cNvPr id="11" name="Picture 10">
            <a:extLst>
              <a:ext uri="{FF2B5EF4-FFF2-40B4-BE49-F238E27FC236}">
                <a16:creationId xmlns:a16="http://schemas.microsoft.com/office/drawing/2014/main" id="{F1768B57-DED5-9FA8-520B-60CFBD9B0961}"/>
              </a:ext>
            </a:extLst>
          </p:cNvPr>
          <p:cNvPicPr>
            <a:picLocks noChangeAspect="1"/>
          </p:cNvPicPr>
          <p:nvPr/>
        </p:nvPicPr>
        <p:blipFill>
          <a:blip r:embed="rId5"/>
          <a:stretch>
            <a:fillRect/>
          </a:stretch>
        </p:blipFill>
        <p:spPr>
          <a:xfrm>
            <a:off x="1211" y="-54059"/>
            <a:ext cx="5056452" cy="6741937"/>
          </a:xfrm>
          <a:prstGeom prst="rect">
            <a:avLst/>
          </a:prstGeom>
        </p:spPr>
      </p:pic>
    </p:spTree>
    <p:extLst>
      <p:ext uri="{BB962C8B-B14F-4D97-AF65-F5344CB8AC3E}">
        <p14:creationId xmlns:p14="http://schemas.microsoft.com/office/powerpoint/2010/main" val="1804105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C3D09E-B802-E3EC-922B-4CC9C8EB8EFD}"/>
              </a:ext>
            </a:extLst>
          </p:cNvPr>
          <p:cNvSpPr txBox="1"/>
          <p:nvPr/>
        </p:nvSpPr>
        <p:spPr>
          <a:xfrm>
            <a:off x="2668772" y="4306186"/>
            <a:ext cx="7145079"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The Catch of our Lives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John 21:1-14</a:t>
            </a:r>
          </a:p>
        </p:txBody>
      </p:sp>
      <p:pic>
        <p:nvPicPr>
          <p:cNvPr id="1026" name="Picture 2" descr="John 21:1-14: Throwing Our Nets Yet Again | The Noontimes">
            <a:extLst>
              <a:ext uri="{FF2B5EF4-FFF2-40B4-BE49-F238E27FC236}">
                <a16:creationId xmlns:a16="http://schemas.microsoft.com/office/drawing/2014/main" id="{6B13C9D8-470F-E7CB-0D73-B6F934A21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207" y="361508"/>
            <a:ext cx="5134671" cy="377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37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4887A0-9BE0-5D62-2CF2-4FDC7287D590}"/>
              </a:ext>
            </a:extLst>
          </p:cNvPr>
          <p:cNvSpPr txBox="1"/>
          <p:nvPr/>
        </p:nvSpPr>
        <p:spPr>
          <a:xfrm>
            <a:off x="255182" y="712381"/>
            <a:ext cx="12192000"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000000"/>
                </a:solidFill>
                <a:effectLst/>
                <a:uLnTx/>
                <a:uFillTx/>
                <a:latin typeface="system-ui"/>
                <a:ea typeface="+mn-ea"/>
                <a:cs typeface="+mn-cs"/>
              </a:rPr>
              <a:t>After this Jesus revealed himself again to the disciples by the Sea of Tiberias, and he revealed himself in this way. </a:t>
            </a:r>
            <a:r>
              <a:rPr kumimoji="0" lang="en-SG"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SG" sz="3200" b="1" i="0" u="none" strike="noStrike" kern="1200" cap="none" spc="0" normalizeH="0" baseline="0" noProof="0" dirty="0">
                <a:ln>
                  <a:noFill/>
                </a:ln>
                <a:solidFill>
                  <a:srgbClr val="000000"/>
                </a:solidFill>
                <a:effectLst/>
                <a:uLnTx/>
                <a:uFillTx/>
                <a:latin typeface="system-ui"/>
                <a:ea typeface="+mn-ea"/>
                <a:cs typeface="+mn-cs"/>
              </a:rPr>
              <a:t>Simon Peter, Thomas (called the Twin), Nathanael of Cana in Galilee, the sons of Zebedee, and two others of his disciples were together. </a:t>
            </a:r>
            <a:r>
              <a:rPr kumimoji="0" lang="en-SG"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SG" sz="3200" b="1" i="0" u="none" strike="noStrike" kern="1200" cap="none" spc="0" normalizeH="0" baseline="0" noProof="0" dirty="0">
                <a:ln>
                  <a:noFill/>
                </a:ln>
                <a:solidFill>
                  <a:srgbClr val="000000"/>
                </a:solidFill>
                <a:effectLst/>
                <a:uLnTx/>
                <a:uFillTx/>
                <a:latin typeface="system-ui"/>
                <a:ea typeface="+mn-ea"/>
                <a:cs typeface="+mn-cs"/>
              </a:rPr>
              <a:t>Simon Peter said to them, “I am going fishing.” They said to him, “We will go with you.” They went out and got into the boat, but that night they caught nothing.</a:t>
            </a:r>
          </a:p>
        </p:txBody>
      </p:sp>
    </p:spTree>
    <p:extLst>
      <p:ext uri="{BB962C8B-B14F-4D97-AF65-F5344CB8AC3E}">
        <p14:creationId xmlns:p14="http://schemas.microsoft.com/office/powerpoint/2010/main" val="120079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in page">
            <a:extLst>
              <a:ext uri="{FF2B5EF4-FFF2-40B4-BE49-F238E27FC236}">
                <a16:creationId xmlns:a16="http://schemas.microsoft.com/office/drawing/2014/main" id="{A0982ED5-04B8-B551-B1A5-BA0AAA762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1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4887A0-9BE0-5D62-2CF2-4FDC7287D590}"/>
              </a:ext>
            </a:extLst>
          </p:cNvPr>
          <p:cNvSpPr txBox="1"/>
          <p:nvPr/>
        </p:nvSpPr>
        <p:spPr>
          <a:xfrm>
            <a:off x="127591" y="674400"/>
            <a:ext cx="12192000" cy="5509200"/>
          </a:xfrm>
          <a:prstGeom prst="rect">
            <a:avLst/>
          </a:prstGeom>
          <a:noFill/>
        </p:spPr>
        <p:txBody>
          <a:bodyPr wrap="square">
            <a:spAutoFit/>
          </a:bodyPr>
          <a:lstStyle/>
          <a:p>
            <a:pPr algn="l"/>
            <a:r>
              <a:rPr lang="en-SG" sz="3200" b="1" i="0" baseline="30000" dirty="0">
                <a:solidFill>
                  <a:srgbClr val="000000"/>
                </a:solidFill>
                <a:effectLst/>
                <a:latin typeface="system-ui"/>
              </a:rPr>
              <a:t>4 </a:t>
            </a:r>
            <a:r>
              <a:rPr lang="en-SG" sz="3200" b="1" i="0" dirty="0">
                <a:solidFill>
                  <a:srgbClr val="000000"/>
                </a:solidFill>
                <a:effectLst/>
                <a:latin typeface="system-ui"/>
              </a:rPr>
              <a:t>Just as day was breaking, Jesus stood on the shore; yet the disciples did not know that it was Jesus. </a:t>
            </a:r>
            <a:r>
              <a:rPr lang="en-SG" sz="3200" b="1" i="0" baseline="30000" dirty="0">
                <a:solidFill>
                  <a:srgbClr val="000000"/>
                </a:solidFill>
                <a:effectLst/>
                <a:latin typeface="system-ui"/>
              </a:rPr>
              <a:t>5 </a:t>
            </a:r>
            <a:r>
              <a:rPr lang="en-SG" sz="3200" b="1" i="0" dirty="0">
                <a:solidFill>
                  <a:srgbClr val="000000"/>
                </a:solidFill>
                <a:effectLst/>
                <a:latin typeface="system-ui"/>
              </a:rPr>
              <a:t>Jesus said to them, “Children, do you have any fish?” They answered him, “No.” </a:t>
            </a:r>
            <a:r>
              <a:rPr lang="en-SG" sz="3200" b="1" i="0" baseline="30000" dirty="0">
                <a:solidFill>
                  <a:srgbClr val="000000"/>
                </a:solidFill>
                <a:effectLst/>
                <a:latin typeface="system-ui"/>
              </a:rPr>
              <a:t>6 </a:t>
            </a:r>
            <a:r>
              <a:rPr lang="en-SG" sz="3200" b="1" i="0" dirty="0">
                <a:solidFill>
                  <a:srgbClr val="000000"/>
                </a:solidFill>
                <a:effectLst/>
                <a:latin typeface="system-ui"/>
              </a:rPr>
              <a:t>He said to them, “Cast the net on the right side of the boat, and you will find some.” So they cast it, and now they were not able to haul it in, because of the quantity of fish. </a:t>
            </a:r>
            <a:r>
              <a:rPr lang="en-SG" sz="3200" b="1" i="0" baseline="30000" dirty="0">
                <a:solidFill>
                  <a:srgbClr val="000000"/>
                </a:solidFill>
                <a:effectLst/>
                <a:latin typeface="system-ui"/>
              </a:rPr>
              <a:t>7 </a:t>
            </a:r>
            <a:r>
              <a:rPr lang="en-SG" sz="3200" b="1" i="0" dirty="0">
                <a:solidFill>
                  <a:srgbClr val="000000"/>
                </a:solidFill>
                <a:effectLst/>
                <a:latin typeface="system-ui"/>
              </a:rPr>
              <a:t>That disciple whom Jesus loved therefore said to Peter, “It is the Lord!” When Simon Peter heard that it was the Lord, he put on his outer garment, for he was stripped for work, and threw himself into the sea. </a:t>
            </a:r>
            <a:r>
              <a:rPr lang="en-SG" sz="3200" b="1" i="0" baseline="30000" dirty="0">
                <a:solidFill>
                  <a:srgbClr val="000000"/>
                </a:solidFill>
                <a:effectLst/>
                <a:latin typeface="system-ui"/>
              </a:rPr>
              <a:t>8 </a:t>
            </a:r>
            <a:r>
              <a:rPr lang="en-SG" sz="3200" b="1" i="0" dirty="0">
                <a:solidFill>
                  <a:srgbClr val="000000"/>
                </a:solidFill>
                <a:effectLst/>
                <a:latin typeface="system-ui"/>
              </a:rPr>
              <a:t>The other disciples came in the boat, dragging the net full of fish, for they were not far from the land, but about a hundred yards off.</a:t>
            </a:r>
          </a:p>
        </p:txBody>
      </p:sp>
    </p:spTree>
    <p:extLst>
      <p:ext uri="{BB962C8B-B14F-4D97-AF65-F5344CB8AC3E}">
        <p14:creationId xmlns:p14="http://schemas.microsoft.com/office/powerpoint/2010/main" val="1777030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 Fish Story | If I Walked With Jesus">
            <a:extLst>
              <a:ext uri="{FF2B5EF4-FFF2-40B4-BE49-F238E27FC236}">
                <a16:creationId xmlns:a16="http://schemas.microsoft.com/office/drawing/2014/main" id="{6C51B7F1-192F-43D1-9B12-ECBD84708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0"/>
            <a:ext cx="12004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473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4887A0-9BE0-5D62-2CF2-4FDC7287D590}"/>
              </a:ext>
            </a:extLst>
          </p:cNvPr>
          <p:cNvSpPr txBox="1"/>
          <p:nvPr/>
        </p:nvSpPr>
        <p:spPr>
          <a:xfrm>
            <a:off x="74428" y="925033"/>
            <a:ext cx="12192000" cy="4524315"/>
          </a:xfrm>
          <a:prstGeom prst="rect">
            <a:avLst/>
          </a:prstGeom>
          <a:noFill/>
        </p:spPr>
        <p:txBody>
          <a:bodyPr wrap="square">
            <a:spAutoFit/>
          </a:bodyPr>
          <a:lstStyle/>
          <a:p>
            <a:pPr algn="l"/>
            <a:r>
              <a:rPr lang="en-SG" sz="3200" b="1" i="0" baseline="30000" dirty="0">
                <a:solidFill>
                  <a:srgbClr val="000000"/>
                </a:solidFill>
                <a:effectLst/>
                <a:latin typeface="system-ui"/>
              </a:rPr>
              <a:t>9 </a:t>
            </a:r>
            <a:r>
              <a:rPr lang="en-SG" sz="3200" b="1" i="0" dirty="0">
                <a:solidFill>
                  <a:srgbClr val="000000"/>
                </a:solidFill>
                <a:effectLst/>
                <a:latin typeface="system-ui"/>
              </a:rPr>
              <a:t>When they got out on land, they saw a charcoal fire in place, with fish laid out on it, and bread. </a:t>
            </a:r>
            <a:r>
              <a:rPr lang="en-SG" sz="3200" b="1" i="0" baseline="30000" dirty="0">
                <a:solidFill>
                  <a:srgbClr val="000000"/>
                </a:solidFill>
                <a:effectLst/>
                <a:latin typeface="system-ui"/>
              </a:rPr>
              <a:t>10 </a:t>
            </a:r>
            <a:r>
              <a:rPr lang="en-SG" sz="3200" b="1" i="0" dirty="0">
                <a:solidFill>
                  <a:srgbClr val="000000"/>
                </a:solidFill>
                <a:effectLst/>
                <a:latin typeface="system-ui"/>
              </a:rPr>
              <a:t>Jesus said to them, “Bring some of the fish that you have just caught.” </a:t>
            </a:r>
            <a:r>
              <a:rPr lang="en-SG" sz="3200" b="1" i="0" baseline="30000" dirty="0">
                <a:solidFill>
                  <a:srgbClr val="000000"/>
                </a:solidFill>
                <a:effectLst/>
                <a:latin typeface="system-ui"/>
              </a:rPr>
              <a:t>11 </a:t>
            </a:r>
            <a:r>
              <a:rPr lang="en-SG" sz="3200" b="1" i="0" dirty="0">
                <a:solidFill>
                  <a:srgbClr val="000000"/>
                </a:solidFill>
                <a:effectLst/>
                <a:latin typeface="system-ui"/>
              </a:rPr>
              <a:t>So Simon Peter went aboard and hauled the net ashore, full of large fish, 153 of them. And although there were so many, the net was not torn. </a:t>
            </a:r>
            <a:r>
              <a:rPr lang="en-SG" sz="3200" b="1" i="0" baseline="30000" dirty="0">
                <a:solidFill>
                  <a:srgbClr val="000000"/>
                </a:solidFill>
                <a:effectLst/>
                <a:latin typeface="system-ui"/>
              </a:rPr>
              <a:t>12 </a:t>
            </a:r>
            <a:r>
              <a:rPr lang="en-SG" sz="3200" b="1" i="0" dirty="0">
                <a:solidFill>
                  <a:srgbClr val="000000"/>
                </a:solidFill>
                <a:effectLst/>
                <a:latin typeface="system-ui"/>
              </a:rPr>
              <a:t>Jesus said to them, “Come and have breakfast.” Now none of the disciples dared ask him, “Who are you?” They knew it was the Lord. </a:t>
            </a:r>
            <a:r>
              <a:rPr lang="en-SG" sz="3200" b="1" i="0" baseline="30000" dirty="0">
                <a:solidFill>
                  <a:srgbClr val="000000"/>
                </a:solidFill>
                <a:effectLst/>
                <a:latin typeface="system-ui"/>
              </a:rPr>
              <a:t>13 </a:t>
            </a:r>
            <a:r>
              <a:rPr lang="en-SG" sz="3200" b="1" i="0" dirty="0">
                <a:solidFill>
                  <a:srgbClr val="000000"/>
                </a:solidFill>
                <a:effectLst/>
                <a:latin typeface="system-ui"/>
              </a:rPr>
              <a:t>Jesus came and took the bread and gave it to them, and so with the fish. </a:t>
            </a:r>
            <a:r>
              <a:rPr lang="en-SG" sz="3200" b="1" i="0" baseline="30000" dirty="0">
                <a:solidFill>
                  <a:srgbClr val="000000"/>
                </a:solidFill>
                <a:effectLst/>
                <a:latin typeface="system-ui"/>
              </a:rPr>
              <a:t>14 </a:t>
            </a:r>
            <a:r>
              <a:rPr lang="en-SG" sz="3200" b="1" i="0" dirty="0">
                <a:solidFill>
                  <a:srgbClr val="000000"/>
                </a:solidFill>
                <a:effectLst/>
                <a:latin typeface="system-ui"/>
              </a:rPr>
              <a:t>This was now the third time that Jesus was revealed to the disciples after he was raised from the dead.</a:t>
            </a:r>
          </a:p>
        </p:txBody>
      </p:sp>
    </p:spTree>
    <p:extLst>
      <p:ext uri="{BB962C8B-B14F-4D97-AF65-F5344CB8AC3E}">
        <p14:creationId xmlns:p14="http://schemas.microsoft.com/office/powerpoint/2010/main" val="50537545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TotalTime>
  <Words>521</Words>
  <Application>Microsoft Office PowerPoint</Application>
  <PresentationFormat>Widescreen</PresentationFormat>
  <Paragraphs>13</Paragraphs>
  <Slides>13</Slides>
  <Notes>1</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13</vt:i4>
      </vt:variant>
    </vt:vector>
  </HeadingPairs>
  <TitlesOfParts>
    <vt:vector size="29" baseType="lpstr">
      <vt:lpstr>Aptos</vt:lpstr>
      <vt:lpstr>Aptos Display</vt:lpstr>
      <vt:lpstr>Arial</vt:lpstr>
      <vt:lpstr>Calibri</vt:lpstr>
      <vt:lpstr>Calibri Light</vt:lpstr>
      <vt:lpstr>Californian FB</vt:lpstr>
      <vt:lpstr>Century Gothic</vt:lpstr>
      <vt:lpstr>Helvetica</vt:lpstr>
      <vt:lpstr>Segoe UI Symbol</vt:lpstr>
      <vt:lpstr>system-ui</vt:lpstr>
      <vt:lpstr>Times New Roman</vt:lpstr>
      <vt:lpstr>Wingdings 3</vt:lpstr>
      <vt:lpstr>Office Theme</vt:lpstr>
      <vt:lpstr>Celestial</vt:lpstr>
      <vt:lpstr>1_Office Theme</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Work After Resurrection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Manik Corea</dc:creator>
  <cp:lastModifiedBy>Matt Lyle</cp:lastModifiedBy>
  <cp:revision>3</cp:revision>
  <dcterms:created xsi:type="dcterms:W3CDTF">2024-08-16T06:06:41Z</dcterms:created>
  <dcterms:modified xsi:type="dcterms:W3CDTF">2024-08-16T14:04:24Z</dcterms:modified>
</cp:coreProperties>
</file>