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4" r:id="rId2"/>
    <p:sldId id="261" r:id="rId3"/>
    <p:sldId id="314" r:id="rId4"/>
    <p:sldId id="316" r:id="rId5"/>
    <p:sldId id="317" r:id="rId6"/>
    <p:sldId id="257" r:id="rId7"/>
    <p:sldId id="258" r:id="rId8"/>
    <p:sldId id="273" r:id="rId9"/>
    <p:sldId id="266" r:id="rId10"/>
    <p:sldId id="277" r:id="rId11"/>
    <p:sldId id="279" r:id="rId12"/>
    <p:sldId id="281" r:id="rId13"/>
    <p:sldId id="284" r:id="rId14"/>
    <p:sldId id="283" r:id="rId15"/>
    <p:sldId id="285" r:id="rId16"/>
    <p:sldId id="286" r:id="rId17"/>
    <p:sldId id="287" r:id="rId18"/>
    <p:sldId id="288" r:id="rId19"/>
    <p:sldId id="282" r:id="rId20"/>
    <p:sldId id="289" r:id="rId21"/>
    <p:sldId id="290" r:id="rId22"/>
    <p:sldId id="259" r:id="rId23"/>
    <p:sldId id="292" r:id="rId24"/>
    <p:sldId id="293" r:id="rId25"/>
    <p:sldId id="294" r:id="rId26"/>
    <p:sldId id="295" r:id="rId27"/>
    <p:sldId id="299" r:id="rId28"/>
    <p:sldId id="300" r:id="rId29"/>
    <p:sldId id="296" r:id="rId30"/>
    <p:sldId id="263" r:id="rId31"/>
    <p:sldId id="297" r:id="rId32"/>
    <p:sldId id="291" r:id="rId33"/>
    <p:sldId id="262" r:id="rId34"/>
    <p:sldId id="269" r:id="rId35"/>
    <p:sldId id="270" r:id="rId36"/>
    <p:sldId id="271" r:id="rId37"/>
    <p:sldId id="298" r:id="rId38"/>
    <p:sldId id="301" r:id="rId39"/>
    <p:sldId id="302" r:id="rId40"/>
    <p:sldId id="303" r:id="rId41"/>
    <p:sldId id="304" r:id="rId42"/>
    <p:sldId id="305" r:id="rId43"/>
    <p:sldId id="306" r:id="rId44"/>
    <p:sldId id="307" r:id="rId45"/>
    <p:sldId id="260" r:id="rId46"/>
    <p:sldId id="308" r:id="rId47"/>
    <p:sldId id="272" r:id="rId48"/>
    <p:sldId id="312" r:id="rId49"/>
    <p:sldId id="310" r:id="rId50"/>
    <p:sldId id="327" r:id="rId51"/>
    <p:sldId id="324" r:id="rId52"/>
    <p:sldId id="325" r:id="rId53"/>
    <p:sldId id="326" r:id="rId54"/>
    <p:sldId id="318" r:id="rId55"/>
    <p:sldId id="319" r:id="rId56"/>
    <p:sldId id="322" r:id="rId57"/>
    <p:sldId id="323" r:id="rId58"/>
    <p:sldId id="328" r:id="rId59"/>
    <p:sldId id="329" r:id="rId60"/>
    <p:sldId id="313" r:id="rId61"/>
    <p:sldId id="280"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567E"/>
    <a:srgbClr val="000000"/>
    <a:srgbClr val="ECB62F"/>
    <a:srgbClr val="C2F1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DD81A-EDD9-449A-BD5B-E1F02B3DB1AE}" v="789" dt="2024-08-03T10:55:26.027"/>
    <p1510:client id="{241067A4-21D5-4894-B6F0-A2256A8047F6}" v="392" dt="2024-08-03T11:54:01.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75686" autoAdjust="0"/>
  </p:normalViewPr>
  <p:slideViewPr>
    <p:cSldViewPr snapToGrid="0">
      <p:cViewPr varScale="1">
        <p:scale>
          <a:sx n="59" d="100"/>
          <a:sy n="59" d="100"/>
        </p:scale>
        <p:origin x="1536"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4ACFAF0B-43C7-4DA1-9496-6AAE7A2B3268}"/>
    <pc:docChg chg="modSld">
      <pc:chgData name="Matt Lyle" userId="a96e7d453dd11193" providerId="LiveId" clId="{4ACFAF0B-43C7-4DA1-9496-6AAE7A2B3268}" dt="2024-08-03T12:50:09.919" v="11" actId="1037"/>
      <pc:docMkLst>
        <pc:docMk/>
      </pc:docMkLst>
      <pc:sldChg chg="modSp mod">
        <pc:chgData name="Matt Lyle" userId="a96e7d453dd11193" providerId="LiveId" clId="{4ACFAF0B-43C7-4DA1-9496-6AAE7A2B3268}" dt="2024-08-03T12:50:09.919" v="11" actId="1037"/>
        <pc:sldMkLst>
          <pc:docMk/>
          <pc:sldMk cId="1989026007" sldId="313"/>
        </pc:sldMkLst>
        <pc:spChg chg="mod">
          <ac:chgData name="Matt Lyle" userId="a96e7d453dd11193" providerId="LiveId" clId="{4ACFAF0B-43C7-4DA1-9496-6AAE7A2B3268}" dt="2024-08-03T12:50:09.919" v="11" actId="1037"/>
          <ac:spMkLst>
            <pc:docMk/>
            <pc:sldMk cId="1989026007" sldId="313"/>
            <ac:spMk id="3" creationId="{CAFE169A-AD3A-A35E-C0EC-189F265C3A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4400" dirty="0"/>
            <a:t>King Herod (Herod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359282" custScaleY="93046" custLinFactNeighborX="-11431" custLinFactNeighborY="-20041">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98CA205-2FDA-400B-93C0-03D7CD56213C}" type="pres">
      <dgm:prSet presAssocID="{0C3F9389-1E0B-4313-B134-445595BEC8DE}" presName="hierChild3" presStyleCnt="0"/>
      <dgm:spPr/>
    </dgm:pt>
  </dgm:ptLst>
  <dgm:cxnLst>
    <dgm:cxn modelId="{CCFB5173-BFA4-4362-8C75-794F65652E1B}" type="presOf" srcId="{0C3F9389-1E0B-4313-B134-445595BEC8DE}" destId="{DE64B33C-887E-43B1-A710-A08740296445}" srcOrd="1"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7F6F78B2-872B-4A52-84FC-90DDDBC72383}" srcId="{976BC362-BA57-4C92-8B44-637C8A98CBC2}" destId="{0C3F9389-1E0B-4313-B134-445595BEC8DE}" srcOrd="0" destOrd="0" parTransId="{FD90B25F-29B7-4505-A207-B6BBBAF2AA34}" sibTransId="{ADC27F6F-FC77-4A6F-BC67-D50BF1FC89E2}"/>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ACFB-9C70-4F2D-A90F-EE1CD28B908E}">
      <dsp:nvSpPr>
        <dsp:cNvPr id="0" name=""/>
        <dsp:cNvSpPr/>
      </dsp:nvSpPr>
      <dsp:spPr>
        <a:xfrm>
          <a:off x="0" y="0"/>
          <a:ext cx="9716564" cy="125818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King Herod (Herod the Great)</a:t>
          </a:r>
        </a:p>
      </dsp:txBody>
      <dsp:txXfrm>
        <a:off x="0" y="0"/>
        <a:ext cx="9716564" cy="12581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202C6-80B0-4602-B5ED-013A0E1B13B5}" type="datetimeFigureOut">
              <a:rPr lang="en-US" smtClean="0"/>
              <a:t>8/3/2024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D0CF3-B86C-4180-8885-0DB5906C903D}" type="slidenum">
              <a:rPr lang="en-US" smtClean="0"/>
              <a:t>‹#›</a:t>
            </a:fld>
            <a:endParaRPr lang="en-US"/>
          </a:p>
        </p:txBody>
      </p:sp>
    </p:spTree>
    <p:extLst>
      <p:ext uri="{BB962C8B-B14F-4D97-AF65-F5344CB8AC3E}">
        <p14:creationId xmlns:p14="http://schemas.microsoft.com/office/powerpoint/2010/main" val="103479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Original author: Pierre de Coubertin (1863-1937) - Own work using: https://olympics.com/images/static/b2p-images/logo_color.svg, Public Domain, https://commons.wikimedia.org/w/index.php?curid=12569757</a:t>
            </a:r>
          </a:p>
          <a:p>
            <a:endParaRPr lang="en-US" dirty="0"/>
          </a:p>
          <a:p>
            <a:r>
              <a:rPr lang="en-US" dirty="0"/>
              <a:t>Icons from Microsoft 365</a:t>
            </a:r>
          </a:p>
          <a:p>
            <a:endParaRPr lang="en-US" dirty="0"/>
          </a:p>
          <a:p>
            <a:r>
              <a:rPr lang="en-US" dirty="0"/>
              <a:t>Flags</a:t>
            </a:r>
          </a:p>
          <a:p>
            <a:pPr marL="171450" indent="-171450">
              <a:buFont typeface="Arial" panose="020B0604020202020204" pitchFamily="34" charset="0"/>
              <a:buChar char="•"/>
            </a:pPr>
            <a:r>
              <a:rPr lang="en-US" dirty="0"/>
              <a:t>China  By Drawn by </a:t>
            </a:r>
            <a:r>
              <a:rPr lang="en-US" dirty="0" err="1"/>
              <a:t>SKopp</a:t>
            </a:r>
            <a:r>
              <a:rPr lang="en-US" dirty="0"/>
              <a:t>, Vectorization: Denelson83 and Zscout370Recode by -</a:t>
            </a:r>
            <a:r>
              <a:rPr lang="en-US" dirty="0" err="1"/>
              <a:t>xfi</a:t>
            </a:r>
            <a:r>
              <a:rPr lang="en-US" dirty="0"/>
              <a:t>- (code), </a:t>
            </a:r>
            <a:r>
              <a:rPr lang="en-US" dirty="0" err="1"/>
              <a:t>Shizhao</a:t>
            </a:r>
            <a:r>
              <a:rPr lang="en-US" dirty="0"/>
              <a:t> (colors) - Own work, National Flag Image for Online Usage, National People's Congress of PRC, per Article 9 of the National Flag Law of PRC., Public Domain, https://commons.wikimedia.org/w/index.php?curid=436175</a:t>
            </a:r>
          </a:p>
          <a:p>
            <a:pPr marL="171450" indent="-171450">
              <a:buFont typeface="Arial" panose="020B0604020202020204" pitchFamily="34" charset="0"/>
              <a:buChar char="•"/>
            </a:pPr>
            <a:r>
              <a:rPr lang="en-US" dirty="0" err="1"/>
              <a:t>Rusia</a:t>
            </a:r>
            <a:r>
              <a:rPr lang="en-US" dirty="0"/>
              <a:t> </a:t>
            </a:r>
            <a:r>
              <a:rPr lang="fr-FR" dirty="0"/>
              <a:t>Public Domain, https://en.wikipedia.org/w/index.php?curid=33285605</a:t>
            </a:r>
            <a:endParaRPr lang="en-US" dirty="0"/>
          </a:p>
          <a:p>
            <a:pPr marL="171450" indent="-171450">
              <a:buFont typeface="Arial" panose="020B0604020202020204" pitchFamily="34" charset="0"/>
              <a:buChar char="•"/>
            </a:pPr>
            <a:r>
              <a:rPr lang="en-US" dirty="0"/>
              <a:t>Kenya  By User:Pumbaa80 - http://www.kenyarchives.go.ke/flag_specifications.htm, Public Domain, https://commons.wikimedia.org/w/index.php?curid=25314189</a:t>
            </a:r>
          </a:p>
          <a:p>
            <a:pPr marL="171450" indent="-171450">
              <a:buFont typeface="Arial" panose="020B0604020202020204" pitchFamily="34" charset="0"/>
              <a:buChar char="•"/>
            </a:pPr>
            <a:r>
              <a:rPr lang="en-US" dirty="0"/>
              <a:t>USA By U.S. Department of State - File:Flag of the United </a:t>
            </a:r>
            <a:r>
              <a:rPr lang="en-US" dirty="0" err="1"/>
              <a:t>States.svg</a:t>
            </a:r>
            <a:r>
              <a:rPr lang="en-US" dirty="0"/>
              <a:t>, this is a color modification based on standards published by the Department of </a:t>
            </a:r>
            <a:r>
              <a:rPr lang="en-US" dirty="0" err="1"/>
              <a:t>State:ECA</a:t>
            </a:r>
            <a:r>
              <a:rPr lang="en-US" dirty="0"/>
              <a:t> Design Guidelines (PDF) (Report). Bureau of Educational and Cultural Affairs Office of Public Affairs and Strategic Communications. January 2017. Retrieved 2023-01-21., Public Domain, https://commons.wikimedia.org/w/index.php?curid=127989664</a:t>
            </a:r>
          </a:p>
          <a:p>
            <a:pPr marL="171450" indent="-171450">
              <a:buFont typeface="Arial" panose="020B0604020202020204" pitchFamily="34" charset="0"/>
              <a:buChar char="•"/>
            </a:pPr>
            <a:r>
              <a:rPr lang="en-US" dirty="0"/>
              <a:t>Jamaica By This vector image was created with Inkscape by </a:t>
            </a:r>
            <a:r>
              <a:rPr lang="en-US" dirty="0" err="1"/>
              <a:t>SKopp</a:t>
            </a:r>
            <a:r>
              <a:rPr lang="en-US" dirty="0"/>
              <a:t>, and then manually edited by Zscout370, Madden and others - Own work. Geometry and Pantone </a:t>
            </a:r>
            <a:r>
              <a:rPr lang="en-US" dirty="0" err="1"/>
              <a:t>colour</a:t>
            </a:r>
            <a:r>
              <a:rPr lang="en-US" dirty="0"/>
              <a:t> codes from jis.gov.jm. Pantone "Black C" is intentionally replaced with plain black (#000)., Public Domain, https://commons.wikimedia.org/w/index.php?curid=23395023</a:t>
            </a:r>
          </a:p>
          <a:p>
            <a:endParaRPr lang="en-US" dirty="0"/>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1</a:t>
            </a:fld>
            <a:endParaRPr lang="en-US"/>
          </a:p>
        </p:txBody>
      </p:sp>
    </p:spTree>
    <p:extLst>
      <p:ext uri="{BB962C8B-B14F-4D97-AF65-F5344CB8AC3E}">
        <p14:creationId xmlns:p14="http://schemas.microsoft.com/office/powerpoint/2010/main" val="191019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https://www.independent.co.uk/arts-entertainment/films/features/passion-of-the-christ-15-years-mel-gibson-jim-cavieziel-movie-reaction-christianity-a8788381.html</a:t>
            </a:r>
          </a:p>
        </p:txBody>
      </p:sp>
      <p:sp>
        <p:nvSpPr>
          <p:cNvPr id="4" name="Slide Number Placeholder 3"/>
          <p:cNvSpPr>
            <a:spLocks noGrp="1"/>
          </p:cNvSpPr>
          <p:nvPr>
            <p:ph type="sldNum" sz="quarter" idx="5"/>
          </p:nvPr>
        </p:nvSpPr>
        <p:spPr/>
        <p:txBody>
          <a:bodyPr/>
          <a:lstStyle/>
          <a:p>
            <a:fld id="{E2FD0CF3-B86C-4180-8885-0DB5906C903D}" type="slidenum">
              <a:rPr lang="en-US" smtClean="0"/>
              <a:t>17</a:t>
            </a:fld>
            <a:endParaRPr lang="en-US"/>
          </a:p>
        </p:txBody>
      </p:sp>
    </p:spTree>
    <p:extLst>
      <p:ext uri="{BB962C8B-B14F-4D97-AF65-F5344CB8AC3E}">
        <p14:creationId xmlns:p14="http://schemas.microsoft.com/office/powerpoint/2010/main" val="279041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a:t>
            </a:r>
            <a:r>
              <a:rPr lang="en-US" dirty="0" err="1"/>
              <a:t>freepik</a:t>
            </a:r>
            <a:endParaRPr lang="en-US" dirty="0"/>
          </a:p>
          <a:p>
            <a:r>
              <a:rPr lang="en-US" dirty="0"/>
              <a:t>https://www.freepik.com/free-photo/missing-piece-puzzle-blue-textured-backdrop_5015057.htm#fromView=image_search_similar&amp;page=1&amp;position=0&amp;uuid=7a22d0d3-6f4c-4a7b-bbde-b59999d437c0</a:t>
            </a:r>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19</a:t>
            </a:fld>
            <a:endParaRPr lang="en-US"/>
          </a:p>
        </p:txBody>
      </p:sp>
    </p:spTree>
    <p:extLst>
      <p:ext uri="{BB962C8B-B14F-4D97-AF65-F5344CB8AC3E}">
        <p14:creationId xmlns:p14="http://schemas.microsoft.com/office/powerpoint/2010/main" val="13007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Genealogy_of_the_kings_of_Israel_and_Judah.png: </a:t>
            </a:r>
            <a:r>
              <a:rPr lang="en-US" dirty="0" err="1"/>
              <a:t>User:Mr</a:t>
            </a:r>
            <a:r>
              <a:rPr lang="en-US" dirty="0"/>
              <a:t>. </a:t>
            </a:r>
            <a:r>
              <a:rPr lang="en-US" dirty="0" err="1"/>
              <a:t>Absurdderivative</a:t>
            </a:r>
            <a:r>
              <a:rPr lang="en-US" dirty="0"/>
              <a:t> work: Jon C (talk) - Genealogy_of_the_kings_of_Israel_and_Judah.png, Public Domain, https://commons.wikimedia.org/w/index.php?curid=17802187</a:t>
            </a:r>
          </a:p>
        </p:txBody>
      </p:sp>
      <p:sp>
        <p:nvSpPr>
          <p:cNvPr id="4" name="Slide Number Placeholder 3"/>
          <p:cNvSpPr>
            <a:spLocks noGrp="1"/>
          </p:cNvSpPr>
          <p:nvPr>
            <p:ph type="sldNum" sz="quarter" idx="5"/>
          </p:nvPr>
        </p:nvSpPr>
        <p:spPr/>
        <p:txBody>
          <a:bodyPr/>
          <a:lstStyle/>
          <a:p>
            <a:fld id="{E2FD0CF3-B86C-4180-8885-0DB5906C903D}" type="slidenum">
              <a:rPr lang="en-US" smtClean="0"/>
              <a:t>26</a:t>
            </a:fld>
            <a:endParaRPr lang="en-US"/>
          </a:p>
        </p:txBody>
      </p:sp>
    </p:spTree>
    <p:extLst>
      <p:ext uri="{BB962C8B-B14F-4D97-AF65-F5344CB8AC3E}">
        <p14:creationId xmlns:p14="http://schemas.microsoft.com/office/powerpoint/2010/main" val="14195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ProjectManhattan</a:t>
            </a:r>
            <a:r>
              <a:rPr lang="en-US" dirty="0"/>
              <a:t> - Own work, CC0, https://commons.wikimedia.org/w/index.php?curid=29428176</a:t>
            </a:r>
          </a:p>
          <a:p>
            <a:endParaRPr lang="en-US" dirty="0"/>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27</a:t>
            </a:fld>
            <a:endParaRPr lang="en-US"/>
          </a:p>
        </p:txBody>
      </p:sp>
    </p:spTree>
    <p:extLst>
      <p:ext uri="{BB962C8B-B14F-4D97-AF65-F5344CB8AC3E}">
        <p14:creationId xmlns:p14="http://schemas.microsoft.com/office/powerpoint/2010/main" val="39889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ProjectManhattan</a:t>
            </a:r>
            <a:r>
              <a:rPr lang="en-US" dirty="0"/>
              <a:t> - Own work, CC0, https://commons.wikimedia.org/w/index.php?curid=29428176</a:t>
            </a:r>
          </a:p>
          <a:p>
            <a:endParaRPr lang="en-US" dirty="0"/>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28</a:t>
            </a:fld>
            <a:endParaRPr lang="en-US"/>
          </a:p>
        </p:txBody>
      </p:sp>
    </p:spTree>
    <p:extLst>
      <p:ext uri="{BB962C8B-B14F-4D97-AF65-F5344CB8AC3E}">
        <p14:creationId xmlns:p14="http://schemas.microsoft.com/office/powerpoint/2010/main" val="359911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Pharisees   (image courtesy of www.freebibleimages.org)</a:t>
            </a:r>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30</a:t>
            </a:fld>
            <a:endParaRPr lang="en-US"/>
          </a:p>
        </p:txBody>
      </p:sp>
    </p:spTree>
    <p:extLst>
      <p:ext uri="{BB962C8B-B14F-4D97-AF65-F5344CB8AC3E}">
        <p14:creationId xmlns:p14="http://schemas.microsoft.com/office/powerpoint/2010/main" val="419882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May be found at the following website: http://www.movieposterdb.com/poster/35b70595, Fair use, https://en.wikipedia.org/w/index.php?curid=23581787</a:t>
            </a:r>
          </a:p>
        </p:txBody>
      </p:sp>
      <p:sp>
        <p:nvSpPr>
          <p:cNvPr id="4" name="Slide Number Placeholder 3"/>
          <p:cNvSpPr>
            <a:spLocks noGrp="1"/>
          </p:cNvSpPr>
          <p:nvPr>
            <p:ph type="sldNum" sz="quarter" idx="5"/>
          </p:nvPr>
        </p:nvSpPr>
        <p:spPr/>
        <p:txBody>
          <a:bodyPr/>
          <a:lstStyle/>
          <a:p>
            <a:fld id="{E2FD0CF3-B86C-4180-8885-0DB5906C903D}" type="slidenum">
              <a:rPr lang="en-US" smtClean="0"/>
              <a:t>39</a:t>
            </a:fld>
            <a:endParaRPr lang="en-US"/>
          </a:p>
        </p:txBody>
      </p:sp>
    </p:spTree>
    <p:extLst>
      <p:ext uri="{BB962C8B-B14F-4D97-AF65-F5344CB8AC3E}">
        <p14:creationId xmlns:p14="http://schemas.microsoft.com/office/powerpoint/2010/main" val="4009035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[1], Fair use, https://en.wikipedia.org/w/index.php?curid=1748174</a:t>
            </a:r>
          </a:p>
        </p:txBody>
      </p:sp>
      <p:sp>
        <p:nvSpPr>
          <p:cNvPr id="4" name="Slide Number Placeholder 3"/>
          <p:cNvSpPr>
            <a:spLocks noGrp="1"/>
          </p:cNvSpPr>
          <p:nvPr>
            <p:ph type="sldNum" sz="quarter" idx="5"/>
          </p:nvPr>
        </p:nvSpPr>
        <p:spPr/>
        <p:txBody>
          <a:bodyPr/>
          <a:lstStyle/>
          <a:p>
            <a:fld id="{E2FD0CF3-B86C-4180-8885-0DB5906C903D}" type="slidenum">
              <a:rPr lang="en-US" smtClean="0"/>
              <a:t>40</a:t>
            </a:fld>
            <a:endParaRPr lang="en-US"/>
          </a:p>
        </p:txBody>
      </p:sp>
    </p:spTree>
    <p:extLst>
      <p:ext uri="{BB962C8B-B14F-4D97-AF65-F5344CB8AC3E}">
        <p14:creationId xmlns:p14="http://schemas.microsoft.com/office/powerpoint/2010/main" val="4280154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52</a:t>
            </a:fld>
            <a:endParaRPr lang="en-US"/>
          </a:p>
        </p:txBody>
      </p:sp>
    </p:spTree>
    <p:extLst>
      <p:ext uri="{BB962C8B-B14F-4D97-AF65-F5344CB8AC3E}">
        <p14:creationId xmlns:p14="http://schemas.microsoft.com/office/powerpoint/2010/main" val="105949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Dianelos</a:t>
            </a:r>
            <a:r>
              <a:rPr lang="en-US" dirty="0"/>
              <a:t> </a:t>
            </a:r>
            <a:r>
              <a:rPr lang="en-US" dirty="0" err="1"/>
              <a:t>Georgoudis</a:t>
            </a:r>
            <a:r>
              <a:rPr lang="en-US" dirty="0"/>
              <a:t> - Own work, CC BY-SA 3.0, https://commons.wikimedia.org/w/index.php?curid=33117743</a:t>
            </a:r>
          </a:p>
        </p:txBody>
      </p:sp>
      <p:sp>
        <p:nvSpPr>
          <p:cNvPr id="4" name="Slide Number Placeholder 3"/>
          <p:cNvSpPr>
            <a:spLocks noGrp="1"/>
          </p:cNvSpPr>
          <p:nvPr>
            <p:ph type="sldNum" sz="quarter" idx="5"/>
          </p:nvPr>
        </p:nvSpPr>
        <p:spPr/>
        <p:txBody>
          <a:bodyPr/>
          <a:lstStyle/>
          <a:p>
            <a:fld id="{E2FD0CF3-B86C-4180-8885-0DB5906C903D}" type="slidenum">
              <a:rPr lang="en-US" smtClean="0"/>
              <a:t>54</a:t>
            </a:fld>
            <a:endParaRPr lang="en-US"/>
          </a:p>
        </p:txBody>
      </p:sp>
    </p:spTree>
    <p:extLst>
      <p:ext uri="{BB962C8B-B14F-4D97-AF65-F5344CB8AC3E}">
        <p14:creationId xmlns:p14="http://schemas.microsoft.com/office/powerpoint/2010/main" val="417771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Pharisees   (image courtesy of www.freebibleimages.org)</a:t>
            </a:r>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4</a:t>
            </a:fld>
            <a:endParaRPr lang="en-US"/>
          </a:p>
        </p:txBody>
      </p:sp>
    </p:spTree>
    <p:extLst>
      <p:ext uri="{BB962C8B-B14F-4D97-AF65-F5344CB8AC3E}">
        <p14:creationId xmlns:p14="http://schemas.microsoft.com/office/powerpoint/2010/main" val="148061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Dianelos</a:t>
            </a:r>
            <a:r>
              <a:rPr lang="en-US" dirty="0"/>
              <a:t> </a:t>
            </a:r>
            <a:r>
              <a:rPr lang="en-US" dirty="0" err="1"/>
              <a:t>Georgoudis</a:t>
            </a:r>
            <a:r>
              <a:rPr lang="en-US" dirty="0"/>
              <a:t> - Own work, CC BY-SA 3.0, https://commons.wikimedia.org/w/index.php?curid=33117743</a:t>
            </a:r>
          </a:p>
        </p:txBody>
      </p:sp>
      <p:sp>
        <p:nvSpPr>
          <p:cNvPr id="4" name="Slide Number Placeholder 3"/>
          <p:cNvSpPr>
            <a:spLocks noGrp="1"/>
          </p:cNvSpPr>
          <p:nvPr>
            <p:ph type="sldNum" sz="quarter" idx="5"/>
          </p:nvPr>
        </p:nvSpPr>
        <p:spPr/>
        <p:txBody>
          <a:bodyPr/>
          <a:lstStyle/>
          <a:p>
            <a:fld id="{E2FD0CF3-B86C-4180-8885-0DB5906C903D}" type="slidenum">
              <a:rPr lang="en-US" smtClean="0"/>
              <a:t>55</a:t>
            </a:fld>
            <a:endParaRPr lang="en-US"/>
          </a:p>
        </p:txBody>
      </p:sp>
    </p:spTree>
    <p:extLst>
      <p:ext uri="{BB962C8B-B14F-4D97-AF65-F5344CB8AC3E}">
        <p14:creationId xmlns:p14="http://schemas.microsoft.com/office/powerpoint/2010/main" val="378314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Work-Order Studio - http://www.kodak.com/ Transferred from </a:t>
            </a:r>
            <a:r>
              <a:rPr lang="en-US" dirty="0" err="1"/>
              <a:t>en.wikipedia</a:t>
            </a:r>
            <a:r>
              <a:rPr lang="en-US" dirty="0"/>
              <a:t> to Commons., Public Domain, https://commons.wikimedia.org/w/index.php?curid=52387539</a:t>
            </a:r>
          </a:p>
          <a:p>
            <a:endParaRPr lang="en-US" dirty="0"/>
          </a:p>
          <a:p>
            <a:r>
              <a:rPr lang="en-US" dirty="0"/>
              <a:t>https://kodakdigitizing.com/blogs/news/history-of-negative-photography</a:t>
            </a:r>
          </a:p>
        </p:txBody>
      </p:sp>
      <p:sp>
        <p:nvSpPr>
          <p:cNvPr id="4" name="Slide Number Placeholder 3"/>
          <p:cNvSpPr>
            <a:spLocks noGrp="1"/>
          </p:cNvSpPr>
          <p:nvPr>
            <p:ph type="sldNum" sz="quarter" idx="5"/>
          </p:nvPr>
        </p:nvSpPr>
        <p:spPr/>
        <p:txBody>
          <a:bodyPr/>
          <a:lstStyle/>
          <a:p>
            <a:fld id="{E2FD0CF3-B86C-4180-8885-0DB5906C903D}" type="slidenum">
              <a:rPr lang="en-US" smtClean="0"/>
              <a:t>56</a:t>
            </a:fld>
            <a:endParaRPr lang="en-US"/>
          </a:p>
        </p:txBody>
      </p:sp>
    </p:spTree>
    <p:extLst>
      <p:ext uri="{BB962C8B-B14F-4D97-AF65-F5344CB8AC3E}">
        <p14:creationId xmlns:p14="http://schemas.microsoft.com/office/powerpoint/2010/main" val="362818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Work-Order Studio - http://www.kodak.com/ Transferred from </a:t>
            </a:r>
            <a:r>
              <a:rPr lang="en-US" dirty="0" err="1"/>
              <a:t>en.wikipedia</a:t>
            </a:r>
            <a:r>
              <a:rPr lang="en-US" dirty="0"/>
              <a:t> to Commons., Public Domain, https://commons.wikimedia.org/w/index.php?curid=52387539</a:t>
            </a:r>
          </a:p>
          <a:p>
            <a:endParaRPr lang="en-US" dirty="0"/>
          </a:p>
          <a:p>
            <a:r>
              <a:rPr lang="en-US" dirty="0"/>
              <a:t>https://kodakdigitizing.com/blogs/news/history-of-negative-photography</a:t>
            </a:r>
          </a:p>
        </p:txBody>
      </p:sp>
      <p:sp>
        <p:nvSpPr>
          <p:cNvPr id="4" name="Slide Number Placeholder 3"/>
          <p:cNvSpPr>
            <a:spLocks noGrp="1"/>
          </p:cNvSpPr>
          <p:nvPr>
            <p:ph type="sldNum" sz="quarter" idx="5"/>
          </p:nvPr>
        </p:nvSpPr>
        <p:spPr/>
        <p:txBody>
          <a:bodyPr/>
          <a:lstStyle/>
          <a:p>
            <a:fld id="{E2FD0CF3-B86C-4180-8885-0DB5906C903D}" type="slidenum">
              <a:rPr lang="en-US" smtClean="0"/>
              <a:t>57</a:t>
            </a:fld>
            <a:endParaRPr lang="en-US"/>
          </a:p>
        </p:txBody>
      </p:sp>
    </p:spTree>
    <p:extLst>
      <p:ext uri="{BB962C8B-B14F-4D97-AF65-F5344CB8AC3E}">
        <p14:creationId xmlns:p14="http://schemas.microsoft.com/office/powerpoint/2010/main" val="1622035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58</a:t>
            </a:fld>
            <a:endParaRPr lang="en-US"/>
          </a:p>
        </p:txBody>
      </p:sp>
    </p:spTree>
    <p:extLst>
      <p:ext uri="{BB962C8B-B14F-4D97-AF65-F5344CB8AC3E}">
        <p14:creationId xmlns:p14="http://schemas.microsoft.com/office/powerpoint/2010/main" val="3504416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Image by rawpixel.com on </a:t>
            </a:r>
            <a:r>
              <a:rPr lang="en-US" b="0" dirty="0" err="1"/>
              <a:t>Freepik</a:t>
            </a:r>
            <a:endParaRPr lang="en-US" b="0" dirty="0"/>
          </a:p>
          <a:p>
            <a:r>
              <a:rPr lang="en-US" b="0" dirty="0"/>
              <a:t>https://www.freepik.com/free-photo/jigsaw-teamwork-concept-macro-shot_19133634.htm#fromView=image_search_similar&amp;page=2&amp;position=32&amp;uuid=b0c55f7d-cb8b-404a-a177-dd43ba6f5dbd</a:t>
            </a:r>
          </a:p>
        </p:txBody>
      </p:sp>
      <p:sp>
        <p:nvSpPr>
          <p:cNvPr id="4" name="Slide Number Placeholder 3"/>
          <p:cNvSpPr>
            <a:spLocks noGrp="1"/>
          </p:cNvSpPr>
          <p:nvPr>
            <p:ph type="sldNum" sz="quarter" idx="5"/>
          </p:nvPr>
        </p:nvSpPr>
        <p:spPr/>
        <p:txBody>
          <a:bodyPr/>
          <a:lstStyle/>
          <a:p>
            <a:fld id="{E2FD0CF3-B86C-4180-8885-0DB5906C903D}" type="slidenum">
              <a:rPr lang="en-US" smtClean="0"/>
              <a:t>61</a:t>
            </a:fld>
            <a:endParaRPr lang="en-US"/>
          </a:p>
        </p:txBody>
      </p:sp>
    </p:spTree>
    <p:extLst>
      <p:ext uri="{BB962C8B-B14F-4D97-AF65-F5344CB8AC3E}">
        <p14:creationId xmlns:p14="http://schemas.microsoft.com/office/powerpoint/2010/main" val="238735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5</a:t>
            </a:fld>
            <a:endParaRPr lang="en-US"/>
          </a:p>
        </p:txBody>
      </p:sp>
    </p:spTree>
    <p:extLst>
      <p:ext uri="{BB962C8B-B14F-4D97-AF65-F5344CB8AC3E}">
        <p14:creationId xmlns:p14="http://schemas.microsoft.com/office/powerpoint/2010/main" val="157356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a:t>
            </a:r>
            <a:r>
              <a:rPr lang="en-US" dirty="0" err="1"/>
              <a:t>freepik</a:t>
            </a:r>
            <a:endParaRPr lang="en-US" dirty="0"/>
          </a:p>
          <a:p>
            <a:r>
              <a:rPr lang="en-US" dirty="0"/>
              <a:t>https://www.freepik.com/free-photo/missing-piece-puzzle-blue-textured-backdrop_5015057.htm#fromView=image_search_similar&amp;page=1&amp;position=0&amp;uuid=7a22d0d3-6f4c-4a7b-bbde-b59999d437c0</a:t>
            </a:r>
          </a:p>
          <a:p>
            <a:endParaRPr lang="en-US" dirty="0"/>
          </a:p>
        </p:txBody>
      </p:sp>
      <p:sp>
        <p:nvSpPr>
          <p:cNvPr id="4" name="Slide Number Placeholder 3"/>
          <p:cNvSpPr>
            <a:spLocks noGrp="1"/>
          </p:cNvSpPr>
          <p:nvPr>
            <p:ph type="sldNum" sz="quarter" idx="5"/>
          </p:nvPr>
        </p:nvSpPr>
        <p:spPr/>
        <p:txBody>
          <a:bodyPr/>
          <a:lstStyle/>
          <a:p>
            <a:fld id="{E2FD0CF3-B86C-4180-8885-0DB5906C903D}" type="slidenum">
              <a:rPr lang="en-US" smtClean="0"/>
              <a:t>11</a:t>
            </a:fld>
            <a:endParaRPr lang="en-US"/>
          </a:p>
        </p:txBody>
      </p:sp>
    </p:spTree>
    <p:extLst>
      <p:ext uri="{BB962C8B-B14F-4D97-AF65-F5344CB8AC3E}">
        <p14:creationId xmlns:p14="http://schemas.microsoft.com/office/powerpoint/2010/main" val="254533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https://www.independent.co.uk/arts-entertainment/films/features/passion-of-the-christ-15-years-mel-gibson-jim-cavieziel-movie-reaction-christianity-a8788381.html</a:t>
            </a:r>
          </a:p>
        </p:txBody>
      </p:sp>
      <p:sp>
        <p:nvSpPr>
          <p:cNvPr id="4" name="Slide Number Placeholder 3"/>
          <p:cNvSpPr>
            <a:spLocks noGrp="1"/>
          </p:cNvSpPr>
          <p:nvPr>
            <p:ph type="sldNum" sz="quarter" idx="5"/>
          </p:nvPr>
        </p:nvSpPr>
        <p:spPr/>
        <p:txBody>
          <a:bodyPr/>
          <a:lstStyle/>
          <a:p>
            <a:fld id="{E2FD0CF3-B86C-4180-8885-0DB5906C903D}" type="slidenum">
              <a:rPr lang="en-US" smtClean="0"/>
              <a:t>12</a:t>
            </a:fld>
            <a:endParaRPr lang="en-US"/>
          </a:p>
        </p:txBody>
      </p:sp>
    </p:spTree>
    <p:extLst>
      <p:ext uri="{BB962C8B-B14F-4D97-AF65-F5344CB8AC3E}">
        <p14:creationId xmlns:p14="http://schemas.microsoft.com/office/powerpoint/2010/main" val="337285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poster art can or could be obtained from </a:t>
            </a:r>
            <a:r>
              <a:rPr lang="en-US" dirty="0" err="1"/>
              <a:t>Theatrical:Icon</a:t>
            </a:r>
            <a:r>
              <a:rPr lang="en-US" dirty="0"/>
              <a:t> </a:t>
            </a:r>
            <a:r>
              <a:rPr lang="en-US" dirty="0" err="1"/>
              <a:t>EntertainmentNewmarket</a:t>
            </a:r>
            <a:r>
              <a:rPr lang="en-US" dirty="0"/>
              <a:t> </a:t>
            </a:r>
            <a:r>
              <a:rPr lang="en-US" dirty="0" err="1"/>
              <a:t>FilmsEquinox</a:t>
            </a:r>
            <a:r>
              <a:rPr lang="en-US" dirty="0"/>
              <a:t> Films20th Century </a:t>
            </a:r>
            <a:r>
              <a:rPr lang="en-US" dirty="0" err="1"/>
              <a:t>FoxDVD:MGM</a:t>
            </a:r>
            <a:r>
              <a:rPr lang="en-US" dirty="0"/>
              <a:t> Home </a:t>
            </a:r>
            <a:r>
              <a:rPr lang="en-US" dirty="0" err="1"/>
              <a:t>EntertainmentWarner</a:t>
            </a:r>
            <a:r>
              <a:rPr lang="en-US" dirty="0"/>
              <a:t> Home Video20th Century Fox Home Entertainment., Fair use, https://en.wikipedia.org/w/index.php?curid=63823001</a:t>
            </a:r>
          </a:p>
        </p:txBody>
      </p:sp>
      <p:sp>
        <p:nvSpPr>
          <p:cNvPr id="4" name="Slide Number Placeholder 3"/>
          <p:cNvSpPr>
            <a:spLocks noGrp="1"/>
          </p:cNvSpPr>
          <p:nvPr>
            <p:ph type="sldNum" sz="quarter" idx="5"/>
          </p:nvPr>
        </p:nvSpPr>
        <p:spPr/>
        <p:txBody>
          <a:bodyPr/>
          <a:lstStyle/>
          <a:p>
            <a:fld id="{E2FD0CF3-B86C-4180-8885-0DB5906C903D}" type="slidenum">
              <a:rPr lang="en-US" smtClean="0"/>
              <a:t>13</a:t>
            </a:fld>
            <a:endParaRPr lang="en-US"/>
          </a:p>
        </p:txBody>
      </p:sp>
    </p:spTree>
    <p:extLst>
      <p:ext uri="{BB962C8B-B14F-4D97-AF65-F5344CB8AC3E}">
        <p14:creationId xmlns:p14="http://schemas.microsoft.com/office/powerpoint/2010/main" val="259947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https://www.flickeringmyth.com/the-passion-of-the-christ-at-20-mel-gibsons-controversial-religious-tale-revisited/</a:t>
            </a:r>
          </a:p>
        </p:txBody>
      </p:sp>
      <p:sp>
        <p:nvSpPr>
          <p:cNvPr id="4" name="Slide Number Placeholder 3"/>
          <p:cNvSpPr>
            <a:spLocks noGrp="1"/>
          </p:cNvSpPr>
          <p:nvPr>
            <p:ph type="sldNum" sz="quarter" idx="5"/>
          </p:nvPr>
        </p:nvSpPr>
        <p:spPr/>
        <p:txBody>
          <a:bodyPr/>
          <a:lstStyle/>
          <a:p>
            <a:fld id="{E2FD0CF3-B86C-4180-8885-0DB5906C903D}" type="slidenum">
              <a:rPr lang="en-US" smtClean="0"/>
              <a:t>14</a:t>
            </a:fld>
            <a:endParaRPr lang="en-US"/>
          </a:p>
        </p:txBody>
      </p:sp>
    </p:spTree>
    <p:extLst>
      <p:ext uri="{BB962C8B-B14F-4D97-AF65-F5344CB8AC3E}">
        <p14:creationId xmlns:p14="http://schemas.microsoft.com/office/powerpoint/2010/main" val="381351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https://www.independent.co.uk/arts-entertainment/films/features/passion-of-the-christ-15-years-mel-gibson-jim-cavieziel-movie-reaction-christianity-a8788381.html</a:t>
            </a:r>
          </a:p>
        </p:txBody>
      </p:sp>
      <p:sp>
        <p:nvSpPr>
          <p:cNvPr id="4" name="Slide Number Placeholder 3"/>
          <p:cNvSpPr>
            <a:spLocks noGrp="1"/>
          </p:cNvSpPr>
          <p:nvPr>
            <p:ph type="sldNum" sz="quarter" idx="5"/>
          </p:nvPr>
        </p:nvSpPr>
        <p:spPr/>
        <p:txBody>
          <a:bodyPr/>
          <a:lstStyle/>
          <a:p>
            <a:fld id="{E2FD0CF3-B86C-4180-8885-0DB5906C903D}" type="slidenum">
              <a:rPr lang="en-US" smtClean="0"/>
              <a:t>15</a:t>
            </a:fld>
            <a:endParaRPr lang="en-US"/>
          </a:p>
        </p:txBody>
      </p:sp>
    </p:spTree>
    <p:extLst>
      <p:ext uri="{BB962C8B-B14F-4D97-AF65-F5344CB8AC3E}">
        <p14:creationId xmlns:p14="http://schemas.microsoft.com/office/powerpoint/2010/main" val="364224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https://www.independent.co.uk/arts-entertainment/films/features/passion-of-the-christ-15-years-mel-gibson-jim-cavieziel-movie-reaction-christianity-a8788381.html</a:t>
            </a:r>
          </a:p>
        </p:txBody>
      </p:sp>
      <p:sp>
        <p:nvSpPr>
          <p:cNvPr id="4" name="Slide Number Placeholder 3"/>
          <p:cNvSpPr>
            <a:spLocks noGrp="1"/>
          </p:cNvSpPr>
          <p:nvPr>
            <p:ph type="sldNum" sz="quarter" idx="5"/>
          </p:nvPr>
        </p:nvSpPr>
        <p:spPr/>
        <p:txBody>
          <a:bodyPr/>
          <a:lstStyle/>
          <a:p>
            <a:fld id="{E2FD0CF3-B86C-4180-8885-0DB5906C903D}" type="slidenum">
              <a:rPr lang="en-US" smtClean="0"/>
              <a:t>16</a:t>
            </a:fld>
            <a:endParaRPr lang="en-US"/>
          </a:p>
        </p:txBody>
      </p:sp>
    </p:spTree>
    <p:extLst>
      <p:ext uri="{BB962C8B-B14F-4D97-AF65-F5344CB8AC3E}">
        <p14:creationId xmlns:p14="http://schemas.microsoft.com/office/powerpoint/2010/main" val="3086558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group of crosses on a hill&#10;&#10;Description automatically generated">
            <a:extLst>
              <a:ext uri="{FF2B5EF4-FFF2-40B4-BE49-F238E27FC236}">
                <a16:creationId xmlns:a16="http://schemas.microsoft.com/office/drawing/2014/main" id="{58E30078-F3E1-9D7D-623A-3F5B7926A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750"/>
          <a:stretch/>
        </p:blipFill>
        <p:spPr>
          <a:xfrm>
            <a:off x="8162925" y="0"/>
            <a:ext cx="4029075" cy="6858000"/>
          </a:xfrm>
          <a:prstGeom prst="rect">
            <a:avLst/>
          </a:prstGeom>
        </p:spPr>
      </p:pic>
      <p:pic>
        <p:nvPicPr>
          <p:cNvPr id="4" name="Picture 3" descr="A group of crosses on a hill&#10;&#10;Description automatically generated">
            <a:extLst>
              <a:ext uri="{FF2B5EF4-FFF2-40B4-BE49-F238E27FC236}">
                <a16:creationId xmlns:a16="http://schemas.microsoft.com/office/drawing/2014/main" id="{39921820-9E89-1086-3955-9740DF2FBB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250"/>
          <a:stretch/>
        </p:blipFill>
        <p:spPr>
          <a:xfrm>
            <a:off x="0" y="0"/>
            <a:ext cx="8162926" cy="6858000"/>
          </a:xfrm>
          <a:prstGeom prst="rect">
            <a:avLst/>
          </a:prstGeom>
        </p:spPr>
      </p:pic>
    </p:spTree>
    <p:extLst>
      <p:ext uri="{BB962C8B-B14F-4D97-AF65-F5344CB8AC3E}">
        <p14:creationId xmlns:p14="http://schemas.microsoft.com/office/powerpoint/2010/main" val="25349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0838C-DC30-CD16-C640-5965AD03BB9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zzle with a missing piece&#10;&#10;Description automatically generated">
            <a:extLst>
              <a:ext uri="{FF2B5EF4-FFF2-40B4-BE49-F238E27FC236}">
                <a16:creationId xmlns:a16="http://schemas.microsoft.com/office/drawing/2014/main" id="{B6331F18-51EA-6C76-3DA4-F940D050F2EC}"/>
              </a:ext>
            </a:extLst>
          </p:cNvPr>
          <p:cNvPicPr>
            <a:picLocks noChangeAspect="1"/>
          </p:cNvPicPr>
          <p:nvPr userDrawn="1"/>
        </p:nvPicPr>
        <p:blipFill rotWithShape="1">
          <a:blip r:embed="rId2">
            <a:clrChange>
              <a:clrFrom>
                <a:srgbClr val="E7E8EC"/>
              </a:clrFrom>
              <a:clrTo>
                <a:srgbClr val="E7E8EC">
                  <a:alpha val="0"/>
                </a:srgbClr>
              </a:clrTo>
            </a:clrChange>
            <a:extLst>
              <a:ext uri="{28A0092B-C50C-407E-A947-70E740481C1C}">
                <a14:useLocalDpi xmlns:a14="http://schemas.microsoft.com/office/drawing/2010/main" val="0"/>
              </a:ext>
            </a:extLst>
          </a:blip>
          <a:srcRect/>
          <a:stretch/>
        </p:blipFill>
        <p:spPr>
          <a:xfrm>
            <a:off x="0" y="1282"/>
            <a:ext cx="3398520" cy="6856718"/>
          </a:xfrm>
          <a:prstGeom prst="rect">
            <a:avLst/>
          </a:prstGeom>
        </p:spPr>
      </p:pic>
      <p:pic>
        <p:nvPicPr>
          <p:cNvPr id="4" name="Picture 3" descr="A puzzle with a missing piece&#10;&#10;Description automatically generated">
            <a:extLst>
              <a:ext uri="{FF2B5EF4-FFF2-40B4-BE49-F238E27FC236}">
                <a16:creationId xmlns:a16="http://schemas.microsoft.com/office/drawing/2014/main" id="{6F42F226-0A21-C3F6-71DF-C8A2F34BF433}"/>
              </a:ext>
            </a:extLst>
          </p:cNvPr>
          <p:cNvPicPr>
            <a:picLocks noChangeAspect="1"/>
          </p:cNvPicPr>
          <p:nvPr userDrawn="1"/>
        </p:nvPicPr>
        <p:blipFill rotWithShape="1">
          <a:blip r:embed="rId3">
            <a:clrChange>
              <a:clrFrom>
                <a:srgbClr val="E7E8EC"/>
              </a:clrFrom>
              <a:clrTo>
                <a:srgbClr val="E7E8EC">
                  <a:alpha val="0"/>
                </a:srgbClr>
              </a:clrTo>
            </a:clrChange>
            <a:extLst>
              <a:ext uri="{28A0092B-C50C-407E-A947-70E740481C1C}">
                <a14:useLocalDpi xmlns:a14="http://schemas.microsoft.com/office/drawing/2010/main" val="0"/>
              </a:ext>
            </a:extLst>
          </a:blip>
          <a:srcRect/>
          <a:stretch/>
        </p:blipFill>
        <p:spPr>
          <a:xfrm>
            <a:off x="3400044" y="0"/>
            <a:ext cx="8791956" cy="6856718"/>
          </a:xfrm>
          <a:prstGeom prst="rect">
            <a:avLst/>
          </a:prstGeom>
        </p:spPr>
      </p:pic>
      <p:sp>
        <p:nvSpPr>
          <p:cNvPr id="5" name="Rectangle 4">
            <a:extLst>
              <a:ext uri="{FF2B5EF4-FFF2-40B4-BE49-F238E27FC236}">
                <a16:creationId xmlns:a16="http://schemas.microsoft.com/office/drawing/2014/main" id="{9F00E770-0FF7-0261-F83A-012A81BE1414}"/>
              </a:ext>
            </a:extLst>
          </p:cNvPr>
          <p:cNvSpPr/>
          <p:nvPr userDrawn="1"/>
        </p:nvSpPr>
        <p:spPr>
          <a:xfrm>
            <a:off x="-1524" y="-1282"/>
            <a:ext cx="12192000" cy="6858000"/>
          </a:xfrm>
          <a:prstGeom prst="rect">
            <a:avLst/>
          </a:prstGeom>
          <a:solidFill>
            <a:srgbClr val="FFFFFF">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45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0838C-DC30-CD16-C640-5965AD03BB9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6B9525B7-129F-8955-B222-48718C127245}"/>
              </a:ext>
            </a:extLst>
          </p:cNvPr>
          <p:cNvSpPr/>
          <p:nvPr userDrawn="1"/>
        </p:nvSpPr>
        <p:spPr>
          <a:xfrm>
            <a:off x="4831080" y="-518160"/>
            <a:ext cx="12192000" cy="6858000"/>
          </a:xfrm>
          <a:prstGeom prst="rect">
            <a:avLst/>
          </a:prstGeom>
          <a:solidFill>
            <a:srgbClr val="FFFFFF">
              <a:alpha val="4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uzzle pieces on a blue background&#10;&#10;Description automatically generated">
            <a:extLst>
              <a:ext uri="{FF2B5EF4-FFF2-40B4-BE49-F238E27FC236}">
                <a16:creationId xmlns:a16="http://schemas.microsoft.com/office/drawing/2014/main" id="{01A19919-C9B4-441B-445D-521E70686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700591" cy="6718727"/>
          </a:xfrm>
          <a:prstGeom prst="rect">
            <a:avLst/>
          </a:prstGeom>
        </p:spPr>
      </p:pic>
    </p:spTree>
    <p:extLst>
      <p:ext uri="{BB962C8B-B14F-4D97-AF65-F5344CB8AC3E}">
        <p14:creationId xmlns:p14="http://schemas.microsoft.com/office/powerpoint/2010/main" val="1490161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C0838C-DC30-CD16-C640-5965AD03BB9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4896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3" name="Picture 2" descr="A group of crosses on a hill&#10;&#10;Description automatically generated">
            <a:extLst>
              <a:ext uri="{FF2B5EF4-FFF2-40B4-BE49-F238E27FC236}">
                <a16:creationId xmlns:a16="http://schemas.microsoft.com/office/drawing/2014/main" id="{58E30078-F3E1-9D7D-623A-3F5B7926A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179" t="21792" r="1"/>
          <a:stretch/>
        </p:blipFill>
        <p:spPr>
          <a:xfrm>
            <a:off x="9016181" y="1494502"/>
            <a:ext cx="3175819" cy="5363498"/>
          </a:xfrm>
          <a:prstGeom prst="rect">
            <a:avLst/>
          </a:prstGeom>
          <a:effectLst>
            <a:softEdge rad="203200"/>
          </a:effectLst>
        </p:spPr>
      </p:pic>
    </p:spTree>
    <p:extLst>
      <p:ext uri="{BB962C8B-B14F-4D97-AF65-F5344CB8AC3E}">
        <p14:creationId xmlns:p14="http://schemas.microsoft.com/office/powerpoint/2010/main" val="303941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5" name="Picture 4" descr="A group of crosses on a hill&#10;&#10;Description automatically generated">
            <a:extLst>
              <a:ext uri="{FF2B5EF4-FFF2-40B4-BE49-F238E27FC236}">
                <a16:creationId xmlns:a16="http://schemas.microsoft.com/office/drawing/2014/main" id="{58E30078-F3E1-9D7D-623A-3F5B7926A4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91428" y="-37796"/>
            <a:ext cx="2831692" cy="4192780"/>
          </a:xfrm>
          <a:prstGeom prst="rect">
            <a:avLst/>
          </a:prstGeom>
          <a:effectLst>
            <a:softEdge rad="177800"/>
          </a:effectLst>
        </p:spPr>
      </p:pic>
    </p:spTree>
    <p:extLst>
      <p:ext uri="{BB962C8B-B14F-4D97-AF65-F5344CB8AC3E}">
        <p14:creationId xmlns:p14="http://schemas.microsoft.com/office/powerpoint/2010/main" val="367289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64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tx1"/>
        </a:solidFill>
        <a:effectLst/>
      </p:bgPr>
    </p:bg>
    <p:spTree>
      <p:nvGrpSpPr>
        <p:cNvPr id="1" name=""/>
        <p:cNvGrpSpPr/>
        <p:nvPr/>
      </p:nvGrpSpPr>
      <p:grpSpPr>
        <a:xfrm>
          <a:off x="0" y="0"/>
          <a:ext cx="0" cy="0"/>
          <a:chOff x="0" y="0"/>
          <a:chExt cx="0" cy="0"/>
        </a:xfrm>
      </p:grpSpPr>
      <p:pic>
        <p:nvPicPr>
          <p:cNvPr id="2" name="Picture 1" descr="A movie cover of a person with a crown of thorns&#10;&#10;Description automatically generated">
            <a:extLst>
              <a:ext uri="{FF2B5EF4-FFF2-40B4-BE49-F238E27FC236}">
                <a16:creationId xmlns:a16="http://schemas.microsoft.com/office/drawing/2014/main" id="{588B0C7D-FAAF-E5B9-E187-8FE5D9CD2D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710" y="298318"/>
            <a:ext cx="4255770" cy="6261363"/>
          </a:xfrm>
          <a:prstGeom prst="rect">
            <a:avLst/>
          </a:prstGeom>
        </p:spPr>
      </p:pic>
    </p:spTree>
    <p:extLst>
      <p:ext uri="{BB962C8B-B14F-4D97-AF65-F5344CB8AC3E}">
        <p14:creationId xmlns:p14="http://schemas.microsoft.com/office/powerpoint/2010/main" val="13268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group of crosses on a hill&#10;&#10;Description automatically generated">
            <a:extLst>
              <a:ext uri="{FF2B5EF4-FFF2-40B4-BE49-F238E27FC236}">
                <a16:creationId xmlns:a16="http://schemas.microsoft.com/office/drawing/2014/main" id="{0CC6D33E-D66B-C001-62AA-03F4316575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34600" y="3383348"/>
            <a:ext cx="2057400" cy="3474651"/>
          </a:xfrm>
          <a:prstGeom prst="rect">
            <a:avLst/>
          </a:prstGeom>
          <a:effectLst>
            <a:softEdge rad="203200"/>
          </a:effectLst>
        </p:spPr>
      </p:pic>
    </p:spTree>
    <p:extLst>
      <p:ext uri="{BB962C8B-B14F-4D97-AF65-F5344CB8AC3E}">
        <p14:creationId xmlns:p14="http://schemas.microsoft.com/office/powerpoint/2010/main" val="181157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A gold crown with a shadow&#10;&#10;Description automatically generated">
            <a:extLst>
              <a:ext uri="{FF2B5EF4-FFF2-40B4-BE49-F238E27FC236}">
                <a16:creationId xmlns:a16="http://schemas.microsoft.com/office/drawing/2014/main" id="{DFBB72D9-EFCD-D00B-A7EC-54BEFC6E2E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04562" y="4846320"/>
            <a:ext cx="2289318" cy="1859280"/>
          </a:xfrm>
          <a:prstGeom prst="rect">
            <a:avLst/>
          </a:prstGeom>
        </p:spPr>
      </p:pic>
    </p:spTree>
    <p:extLst>
      <p:ext uri="{BB962C8B-B14F-4D97-AF65-F5344CB8AC3E}">
        <p14:creationId xmlns:p14="http://schemas.microsoft.com/office/powerpoint/2010/main" val="411491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0000"/>
        </a:solidFill>
        <a:effectLst/>
      </p:bgPr>
    </p:bg>
    <p:spTree>
      <p:nvGrpSpPr>
        <p:cNvPr id="1" name=""/>
        <p:cNvGrpSpPr/>
        <p:nvPr/>
      </p:nvGrpSpPr>
      <p:grpSpPr>
        <a:xfrm>
          <a:off x="0" y="0"/>
          <a:ext cx="0" cy="0"/>
          <a:chOff x="0" y="0"/>
          <a:chExt cx="0" cy="0"/>
        </a:xfrm>
      </p:grpSpPr>
      <p:pic>
        <p:nvPicPr>
          <p:cNvPr id="2" name="Picture 1" descr="A puzzle pieces on a blue background&#10;&#10;Description automatically generated">
            <a:extLst>
              <a:ext uri="{FF2B5EF4-FFF2-40B4-BE49-F238E27FC236}">
                <a16:creationId xmlns:a16="http://schemas.microsoft.com/office/drawing/2014/main" id="{F3A3DF2C-DCF3-9698-97AB-2608C44A10E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955353" y="-2"/>
            <a:ext cx="6437316"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3" name="Group 2">
            <a:extLst>
              <a:ext uri="{FF2B5EF4-FFF2-40B4-BE49-F238E27FC236}">
                <a16:creationId xmlns:a16="http://schemas.microsoft.com/office/drawing/2014/main" id="{1BDBFF41-2B1E-F8E3-D659-26BBC5B75AC0}"/>
              </a:ext>
              <a:ext uri="{C183D7F6-B498-43B3-948B-1728B52AA6E4}">
                <adec:decorative xmlns:adec="http://schemas.microsoft.com/office/drawing/2017/decorative" val="1"/>
              </a:ext>
            </a:extLst>
          </p:cNvPr>
          <p:cNvGrpSpPr/>
          <p:nvPr userDrawn="1">
            <p:extLst>
              <p:ext uri="{386F3935-93C4-4BCD-93E2-E3B085C9AB24}">
                <p16:designElem xmlns:p16="http://schemas.microsoft.com/office/powerpoint/2015/main" val="1"/>
              </p:ext>
            </p:extLst>
          </p:nvPr>
        </p:nvGrpSpPr>
        <p:grpSpPr>
          <a:xfrm>
            <a:off x="2529838"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78D4B38A-E8E7-A4D6-8EAD-88F655661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D670D7BD-91AD-C06E-035F-1616D0DE26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9D71F7D1-EFD8-4327-E831-EDBDCE565B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D7517C0A-3895-6C1A-3CC0-FD27D4D97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A921F233-F0F0-9BC8-A479-4F522053D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 name="Group 6">
                <a:extLst>
                  <a:ext uri="{FF2B5EF4-FFF2-40B4-BE49-F238E27FC236}">
                    <a16:creationId xmlns:a16="http://schemas.microsoft.com/office/drawing/2014/main" id="{2AAA9F5E-ABEC-5F04-0921-68827EE081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8" name="Freeform: Shape 7">
                  <a:extLst>
                    <a:ext uri="{FF2B5EF4-FFF2-40B4-BE49-F238E27FC236}">
                      <a16:creationId xmlns:a16="http://schemas.microsoft.com/office/drawing/2014/main" id="{DBC6C487-E565-9CC2-B762-58843CF7F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27A4788-59DC-EB85-28DD-1BB0FF427D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366973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9E261C-EC8D-87CD-7559-420CABC9E47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zzle with a missing piece&#10;&#10;Description automatically generated">
            <a:extLst>
              <a:ext uri="{FF2B5EF4-FFF2-40B4-BE49-F238E27FC236}">
                <a16:creationId xmlns:a16="http://schemas.microsoft.com/office/drawing/2014/main" id="{9FBD6F53-03B5-9958-1D52-1FE8E596D42D}"/>
              </a:ext>
            </a:extLst>
          </p:cNvPr>
          <p:cNvPicPr>
            <a:picLocks noChangeAspect="1"/>
          </p:cNvPicPr>
          <p:nvPr userDrawn="1"/>
        </p:nvPicPr>
        <p:blipFill rotWithShape="1">
          <a:blip r:embed="rId2">
            <a:clrChange>
              <a:clrFrom>
                <a:srgbClr val="E7E8EC"/>
              </a:clrFrom>
              <a:clrTo>
                <a:srgbClr val="E7E8EC">
                  <a:alpha val="0"/>
                </a:srgbClr>
              </a:clrTo>
            </a:clrChange>
            <a:extLst>
              <a:ext uri="{28A0092B-C50C-407E-A947-70E740481C1C}">
                <a14:useLocalDpi xmlns:a14="http://schemas.microsoft.com/office/drawing/2010/main" val="0"/>
              </a:ext>
            </a:extLst>
          </a:blip>
          <a:srcRect/>
          <a:stretch/>
        </p:blipFill>
        <p:spPr>
          <a:xfrm>
            <a:off x="0" y="1282"/>
            <a:ext cx="3398520" cy="6856718"/>
          </a:xfrm>
          <a:prstGeom prst="rect">
            <a:avLst/>
          </a:prstGeom>
        </p:spPr>
      </p:pic>
      <p:pic>
        <p:nvPicPr>
          <p:cNvPr id="4" name="Picture 3" descr="A puzzle with a missing piece&#10;&#10;Description automatically generated">
            <a:extLst>
              <a:ext uri="{FF2B5EF4-FFF2-40B4-BE49-F238E27FC236}">
                <a16:creationId xmlns:a16="http://schemas.microsoft.com/office/drawing/2014/main" id="{E13FE091-ADDE-C85A-7B14-DEF8DFA8A57A}"/>
              </a:ext>
            </a:extLst>
          </p:cNvPr>
          <p:cNvPicPr>
            <a:picLocks noChangeAspect="1"/>
          </p:cNvPicPr>
          <p:nvPr userDrawn="1"/>
        </p:nvPicPr>
        <p:blipFill rotWithShape="1">
          <a:blip r:embed="rId3">
            <a:clrChange>
              <a:clrFrom>
                <a:srgbClr val="E7E8EC"/>
              </a:clrFrom>
              <a:clrTo>
                <a:srgbClr val="E7E8EC">
                  <a:alpha val="0"/>
                </a:srgbClr>
              </a:clrTo>
            </a:clrChange>
            <a:extLst>
              <a:ext uri="{28A0092B-C50C-407E-A947-70E740481C1C}">
                <a14:useLocalDpi xmlns:a14="http://schemas.microsoft.com/office/drawing/2010/main" val="0"/>
              </a:ext>
            </a:extLst>
          </a:blip>
          <a:srcRect/>
          <a:stretch/>
        </p:blipFill>
        <p:spPr>
          <a:xfrm>
            <a:off x="3400044" y="0"/>
            <a:ext cx="8791956" cy="6856718"/>
          </a:xfrm>
          <a:prstGeom prst="rect">
            <a:avLst/>
          </a:prstGeom>
        </p:spPr>
      </p:pic>
    </p:spTree>
    <p:extLst>
      <p:ext uri="{BB962C8B-B14F-4D97-AF65-F5344CB8AC3E}">
        <p14:creationId xmlns:p14="http://schemas.microsoft.com/office/powerpoint/2010/main" val="166787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40558"/>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3" r:id="rId3"/>
    <p:sldLayoutId id="2147483649" r:id="rId4"/>
    <p:sldLayoutId id="2147483659" r:id="rId5"/>
    <p:sldLayoutId id="2147483651" r:id="rId6"/>
    <p:sldLayoutId id="2147483652" r:id="rId7"/>
    <p:sldLayoutId id="2147483655" r:id="rId8"/>
    <p:sldLayoutId id="2147483660" r:id="rId9"/>
    <p:sldLayoutId id="2147483656" r:id="rId10"/>
    <p:sldLayoutId id="2147483657" r:id="rId11"/>
    <p:sldLayoutId id="21474836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78D345-011A-5D98-3529-C423BC801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67" y="1007148"/>
            <a:ext cx="10905066" cy="5038012"/>
          </a:xfrm>
          <a:prstGeom prst="rect">
            <a:avLst/>
          </a:prstGeom>
        </p:spPr>
      </p:pic>
      <p:grpSp>
        <p:nvGrpSpPr>
          <p:cNvPr id="7" name="Group 6">
            <a:extLst>
              <a:ext uri="{FF2B5EF4-FFF2-40B4-BE49-F238E27FC236}">
                <a16:creationId xmlns:a16="http://schemas.microsoft.com/office/drawing/2014/main" id="{A6D5189F-4EA3-A5F6-BB82-10FFBF66744F}"/>
              </a:ext>
            </a:extLst>
          </p:cNvPr>
          <p:cNvGrpSpPr/>
          <p:nvPr/>
        </p:nvGrpSpPr>
        <p:grpSpPr>
          <a:xfrm>
            <a:off x="1048183" y="1628604"/>
            <a:ext cx="2330743" cy="1247502"/>
            <a:chOff x="1537063" y="1443446"/>
            <a:chExt cx="1828800" cy="914400"/>
          </a:xfrm>
        </p:grpSpPr>
        <p:pic>
          <p:nvPicPr>
            <p:cNvPr id="5" name="Graphic 4" descr="Table tennis paddle and ball with solid fill">
              <a:extLst>
                <a:ext uri="{FF2B5EF4-FFF2-40B4-BE49-F238E27FC236}">
                  <a16:creationId xmlns:a16="http://schemas.microsoft.com/office/drawing/2014/main" id="{52669A53-8687-A847-18B4-17E3EBF545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7063" y="1443446"/>
              <a:ext cx="914400" cy="914400"/>
            </a:xfrm>
            <a:prstGeom prst="rect">
              <a:avLst/>
            </a:prstGeom>
          </p:spPr>
        </p:pic>
        <p:pic>
          <p:nvPicPr>
            <p:cNvPr id="6" name="Graphic 5" descr="Table tennis paddle and ball with solid fill">
              <a:extLst>
                <a:ext uri="{FF2B5EF4-FFF2-40B4-BE49-F238E27FC236}">
                  <a16:creationId xmlns:a16="http://schemas.microsoft.com/office/drawing/2014/main" id="{5515A6E8-31BB-8D27-1988-CFFFF4269B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2451463" y="1443446"/>
              <a:ext cx="914400" cy="914400"/>
            </a:xfrm>
            <a:prstGeom prst="rect">
              <a:avLst/>
            </a:prstGeom>
          </p:spPr>
        </p:pic>
      </p:grpSp>
      <p:pic>
        <p:nvPicPr>
          <p:cNvPr id="9" name="Graphic 8" descr="Run with solid fill">
            <a:extLst>
              <a:ext uri="{FF2B5EF4-FFF2-40B4-BE49-F238E27FC236}">
                <a16:creationId xmlns:a16="http://schemas.microsoft.com/office/drawing/2014/main" id="{C5EB4F3E-C331-64F8-38B8-F44D5F1B29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95956" y="1410565"/>
            <a:ext cx="2018434" cy="2018434"/>
          </a:xfrm>
          <a:prstGeom prst="rect">
            <a:avLst/>
          </a:prstGeom>
        </p:spPr>
      </p:pic>
      <p:pic>
        <p:nvPicPr>
          <p:cNvPr id="11" name="Graphic 10" descr="Crawl with solid fill">
            <a:extLst>
              <a:ext uri="{FF2B5EF4-FFF2-40B4-BE49-F238E27FC236}">
                <a16:creationId xmlns:a16="http://schemas.microsoft.com/office/drawing/2014/main" id="{6E4A2B43-977E-C382-D9C4-C6AB3758BD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1610" y="3526154"/>
            <a:ext cx="2124346" cy="2124346"/>
          </a:xfrm>
          <a:prstGeom prst="rect">
            <a:avLst/>
          </a:prstGeom>
        </p:spPr>
      </p:pic>
      <p:pic>
        <p:nvPicPr>
          <p:cNvPr id="13" name="Graphic 12" descr="Swimming with solid fill">
            <a:extLst>
              <a:ext uri="{FF2B5EF4-FFF2-40B4-BE49-F238E27FC236}">
                <a16:creationId xmlns:a16="http://schemas.microsoft.com/office/drawing/2014/main" id="{795FE7FA-94FD-4041-E04C-A374B2E5202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66246" y="3246684"/>
            <a:ext cx="2330743" cy="2330743"/>
          </a:xfrm>
          <a:prstGeom prst="rect">
            <a:avLst/>
          </a:prstGeom>
        </p:spPr>
      </p:pic>
      <p:pic>
        <p:nvPicPr>
          <p:cNvPr id="15" name="Graphic 14" descr="Gymnast: Rings with solid fill">
            <a:extLst>
              <a:ext uri="{FF2B5EF4-FFF2-40B4-BE49-F238E27FC236}">
                <a16:creationId xmlns:a16="http://schemas.microsoft.com/office/drawing/2014/main" id="{42A2392A-3C46-9D0B-36AA-F7D3C3B069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10296" y="1457241"/>
            <a:ext cx="1771408" cy="1771408"/>
          </a:xfrm>
          <a:prstGeom prst="rect">
            <a:avLst/>
          </a:prstGeom>
        </p:spPr>
      </p:pic>
      <p:pic>
        <p:nvPicPr>
          <p:cNvPr id="19" name="Picture 18" descr="A flag with a star&#10;&#10;Description automatically generated">
            <a:extLst>
              <a:ext uri="{FF2B5EF4-FFF2-40B4-BE49-F238E27FC236}">
                <a16:creationId xmlns:a16="http://schemas.microsoft.com/office/drawing/2014/main" id="{259EEA09-4B94-B992-5E00-427962586B2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51368" y="124521"/>
            <a:ext cx="1927559" cy="1286044"/>
          </a:xfrm>
          <a:prstGeom prst="rect">
            <a:avLst/>
          </a:prstGeom>
          <a:ln>
            <a:solidFill>
              <a:schemeClr val="tx1"/>
            </a:solidFill>
          </a:ln>
        </p:spPr>
      </p:pic>
      <p:pic>
        <p:nvPicPr>
          <p:cNvPr id="21" name="Picture 20" descr="A flag of the russian federation&#10;&#10;Description automatically generated">
            <a:extLst>
              <a:ext uri="{FF2B5EF4-FFF2-40B4-BE49-F238E27FC236}">
                <a16:creationId xmlns:a16="http://schemas.microsoft.com/office/drawing/2014/main" id="{F08E5ACC-40FE-9FA1-D9BF-5D1C47DEC85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32220" y="126752"/>
            <a:ext cx="1927559" cy="1247503"/>
          </a:xfrm>
          <a:prstGeom prst="rect">
            <a:avLst/>
          </a:prstGeom>
          <a:ln>
            <a:solidFill>
              <a:schemeClr val="tx1"/>
            </a:solidFill>
          </a:ln>
        </p:spPr>
      </p:pic>
      <p:pic>
        <p:nvPicPr>
          <p:cNvPr id="23" name="Picture 22" descr="A red white and black flag&#10;&#10;Description automatically generated">
            <a:extLst>
              <a:ext uri="{FF2B5EF4-FFF2-40B4-BE49-F238E27FC236}">
                <a16:creationId xmlns:a16="http://schemas.microsoft.com/office/drawing/2014/main" id="{B7237A05-C23C-D66C-7E6E-B6D8B5629E9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55852" y="95238"/>
            <a:ext cx="1898642" cy="1266750"/>
          </a:xfrm>
          <a:prstGeom prst="rect">
            <a:avLst/>
          </a:prstGeom>
          <a:ln>
            <a:solidFill>
              <a:schemeClr val="tx1"/>
            </a:solidFill>
          </a:ln>
        </p:spPr>
      </p:pic>
      <p:pic>
        <p:nvPicPr>
          <p:cNvPr id="25" name="Picture 24" descr="A flag with stars and stripes&#10;&#10;Description automatically generated">
            <a:extLst>
              <a:ext uri="{FF2B5EF4-FFF2-40B4-BE49-F238E27FC236}">
                <a16:creationId xmlns:a16="http://schemas.microsoft.com/office/drawing/2014/main" id="{10490A4E-9614-9177-45AD-8F6DCEA68CA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04661" y="5402138"/>
            <a:ext cx="1927559" cy="1286044"/>
          </a:xfrm>
          <a:prstGeom prst="rect">
            <a:avLst/>
          </a:prstGeom>
          <a:ln>
            <a:solidFill>
              <a:schemeClr val="tx1"/>
            </a:solidFill>
          </a:ln>
        </p:spPr>
      </p:pic>
      <p:pic>
        <p:nvPicPr>
          <p:cNvPr id="27" name="Picture 26" descr="A green and black flag&#10;&#10;Description automatically generated">
            <a:extLst>
              <a:ext uri="{FF2B5EF4-FFF2-40B4-BE49-F238E27FC236}">
                <a16:creationId xmlns:a16="http://schemas.microsoft.com/office/drawing/2014/main" id="{ACB2C4BA-5863-A428-6E68-0476622B9DE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71610" y="5380548"/>
            <a:ext cx="1927350" cy="1286044"/>
          </a:xfrm>
          <a:prstGeom prst="rect">
            <a:avLst/>
          </a:prstGeom>
          <a:ln>
            <a:solidFill>
              <a:schemeClr val="tx1"/>
            </a:solidFill>
          </a:ln>
        </p:spPr>
      </p:pic>
    </p:spTree>
    <p:extLst>
      <p:ext uri="{BB962C8B-B14F-4D97-AF65-F5344CB8AC3E}">
        <p14:creationId xmlns:p14="http://schemas.microsoft.com/office/powerpoint/2010/main" val="233843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6310A-1FEB-936D-2952-5FC1B3977EA3}"/>
              </a:ext>
            </a:extLst>
          </p:cNvPr>
          <p:cNvSpPr/>
          <p:nvPr/>
        </p:nvSpPr>
        <p:spPr>
          <a:xfrm>
            <a:off x="0" y="0"/>
            <a:ext cx="12192000" cy="6858000"/>
          </a:xfrm>
          <a:prstGeom prst="rect">
            <a:avLst/>
          </a:prstGeom>
          <a:solidFill>
            <a:srgbClr val="00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6412012"/>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r>
              <a:rPr lang="en-US" sz="4400" b="1" i="0" baseline="30000" dirty="0">
                <a:solidFill>
                  <a:schemeClr val="bg1"/>
                </a:solidFill>
                <a:effectLst>
                  <a:glow rad="127000">
                    <a:schemeClr val="tx1"/>
                  </a:glow>
                </a:effectLst>
                <a:latin typeface="+mj-lt"/>
              </a:rPr>
              <a:t>18 </a:t>
            </a:r>
            <a:r>
              <a:rPr lang="en-US" sz="4400" b="1" i="0" dirty="0">
                <a:solidFill>
                  <a:schemeClr val="bg1"/>
                </a:solidFill>
                <a:effectLst>
                  <a:glow rad="127000">
                    <a:schemeClr val="tx1"/>
                  </a:glow>
                </a:effectLst>
                <a:latin typeface="+mj-lt"/>
              </a:rPr>
              <a:t>There they crucified him, and with him two others, one on either side, and Jesus between them. </a:t>
            </a:r>
            <a:endParaRPr lang="en-US" sz="4400" b="1" dirty="0">
              <a:solidFill>
                <a:schemeClr val="bg1"/>
              </a:solidFill>
              <a:effectLst>
                <a:glow rad="127000">
                  <a:schemeClr val="tx1"/>
                </a:glow>
              </a:effectLst>
              <a:latin typeface="+mj-lt"/>
            </a:endParaRPr>
          </a:p>
        </p:txBody>
      </p:sp>
    </p:spTree>
    <p:extLst>
      <p:ext uri="{BB962C8B-B14F-4D97-AF65-F5344CB8AC3E}">
        <p14:creationId xmlns:p14="http://schemas.microsoft.com/office/powerpoint/2010/main" val="322457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9DEF35-D74B-69A2-87CD-32BFEEB2E95D}"/>
              </a:ext>
            </a:extLst>
          </p:cNvPr>
          <p:cNvSpPr txBox="1"/>
          <p:nvPr/>
        </p:nvSpPr>
        <p:spPr>
          <a:xfrm>
            <a:off x="3261361" y="146538"/>
            <a:ext cx="8778240"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000" b="1" dirty="0">
                <a:effectLst>
                  <a:glow rad="368300">
                    <a:schemeClr val="bg1"/>
                  </a:glow>
                </a:effectLst>
                <a:latin typeface="+mj-lt"/>
                <a:ea typeface="+mj-ea"/>
                <a:cs typeface="+mj-cs"/>
              </a:rPr>
              <a:t>Something Missing?</a:t>
            </a:r>
          </a:p>
          <a:p>
            <a:pPr algn="ctr">
              <a:lnSpc>
                <a:spcPct val="90000"/>
              </a:lnSpc>
              <a:spcBef>
                <a:spcPct val="0"/>
              </a:spcBef>
              <a:spcAft>
                <a:spcPts val="600"/>
              </a:spcAft>
            </a:pPr>
            <a:endParaRPr lang="en-US" sz="5000" b="1" dirty="0">
              <a:effectLst>
                <a:glow rad="368300">
                  <a:schemeClr val="bg1"/>
                </a:glow>
              </a:effectLst>
              <a:latin typeface="+mj-lt"/>
              <a:ea typeface="+mj-ea"/>
              <a:cs typeface="+mj-cs"/>
            </a:endParaRPr>
          </a:p>
          <a:p>
            <a:pPr marL="685800" indent="-685800">
              <a:lnSpc>
                <a:spcPct val="90000"/>
              </a:lnSpc>
              <a:spcBef>
                <a:spcPct val="0"/>
              </a:spcBef>
              <a:spcAft>
                <a:spcPts val="600"/>
              </a:spcAft>
              <a:buFont typeface="Arial" panose="020B0604020202020204" pitchFamily="34" charset="0"/>
              <a:buChar char="•"/>
            </a:pPr>
            <a:r>
              <a:rPr lang="en-US" sz="5000" b="1" dirty="0">
                <a:effectLst>
                  <a:glow rad="368300">
                    <a:schemeClr val="bg1"/>
                  </a:glow>
                </a:effectLst>
                <a:latin typeface="+mj-lt"/>
                <a:ea typeface="+mj-ea"/>
                <a:cs typeface="+mj-cs"/>
              </a:rPr>
              <a:t>Simon’s Support</a:t>
            </a:r>
          </a:p>
          <a:p>
            <a:pPr algn="ctr">
              <a:lnSpc>
                <a:spcPct val="90000"/>
              </a:lnSpc>
              <a:spcBef>
                <a:spcPct val="0"/>
              </a:spcBef>
              <a:spcAft>
                <a:spcPts val="600"/>
              </a:spcAft>
            </a:pPr>
            <a:endParaRPr lang="en-US" sz="5000" b="1" dirty="0">
              <a:effectLst>
                <a:glow rad="368300">
                  <a:schemeClr val="bg1"/>
                </a:glow>
              </a:effectLst>
              <a:latin typeface="+mj-lt"/>
              <a:ea typeface="+mj-ea"/>
              <a:cs typeface="+mj-cs"/>
            </a:endParaRPr>
          </a:p>
        </p:txBody>
      </p:sp>
    </p:spTree>
    <p:extLst>
      <p:ext uri="{BB962C8B-B14F-4D97-AF65-F5344CB8AC3E}">
        <p14:creationId xmlns:p14="http://schemas.microsoft.com/office/powerpoint/2010/main" val="374639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123658"/>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endParaRPr lang="en-US" sz="4400" b="1" baseline="30000" dirty="0">
              <a:solidFill>
                <a:schemeClr val="bg1"/>
              </a:solidFill>
              <a:effectLst>
                <a:glow rad="127000">
                  <a:schemeClr val="tx1"/>
                </a:glow>
              </a:effectLst>
              <a:latin typeface="+mj-lt"/>
            </a:endParaRPr>
          </a:p>
        </p:txBody>
      </p:sp>
      <p:pic>
        <p:nvPicPr>
          <p:cNvPr id="6" name="Picture 5" descr="A group of people carrying a cross&#10;&#10;Description automatically generated">
            <a:extLst>
              <a:ext uri="{FF2B5EF4-FFF2-40B4-BE49-F238E27FC236}">
                <a16:creationId xmlns:a16="http://schemas.microsoft.com/office/drawing/2014/main" id="{716E7212-B16C-3FA4-ACFB-E35EC29579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 y="2423160"/>
            <a:ext cx="5024305" cy="3769578"/>
          </a:xfrm>
          <a:prstGeom prst="rect">
            <a:avLst/>
          </a:prstGeom>
        </p:spPr>
      </p:pic>
      <p:sp>
        <p:nvSpPr>
          <p:cNvPr id="8" name="TextBox 7">
            <a:extLst>
              <a:ext uri="{FF2B5EF4-FFF2-40B4-BE49-F238E27FC236}">
                <a16:creationId xmlns:a16="http://schemas.microsoft.com/office/drawing/2014/main" id="{67E64A6E-0615-F955-914A-EEEFB0A269A1}"/>
              </a:ext>
            </a:extLst>
          </p:cNvPr>
          <p:cNvSpPr txBox="1"/>
          <p:nvPr/>
        </p:nvSpPr>
        <p:spPr>
          <a:xfrm>
            <a:off x="5435785" y="2230457"/>
            <a:ext cx="6893375" cy="4154984"/>
          </a:xfrm>
          <a:prstGeom prst="rect">
            <a:avLst/>
          </a:prstGeom>
          <a:noFill/>
        </p:spPr>
        <p:txBody>
          <a:bodyPr wrap="square">
            <a:spAutoFit/>
          </a:bodyPr>
          <a:lstStyle/>
          <a:p>
            <a:r>
              <a:rPr lang="en-US" sz="4400" b="1" dirty="0">
                <a:solidFill>
                  <a:srgbClr val="FFFF00"/>
                </a:solidFill>
              </a:rPr>
              <a:t>Mark 15:21 </a:t>
            </a:r>
            <a:r>
              <a:rPr lang="en-US" sz="4400" dirty="0">
                <a:solidFill>
                  <a:srgbClr val="FFFF00"/>
                </a:solidFill>
              </a:rPr>
              <a:t>And they compelled a passerby, Simon of Cyrene, who was coming in from the country, the father of Alexander and Rufus, to carry his cross.</a:t>
            </a:r>
          </a:p>
        </p:txBody>
      </p:sp>
    </p:spTree>
    <p:extLst>
      <p:ext uri="{BB962C8B-B14F-4D97-AF65-F5344CB8AC3E}">
        <p14:creationId xmlns:p14="http://schemas.microsoft.com/office/powerpoint/2010/main" val="199985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F711B5-F08F-E283-9E9C-CD8F3DC672FF}"/>
              </a:ext>
            </a:extLst>
          </p:cNvPr>
          <p:cNvSpPr txBox="1"/>
          <p:nvPr/>
        </p:nvSpPr>
        <p:spPr>
          <a:xfrm>
            <a:off x="5334000" y="513933"/>
            <a:ext cx="6096000" cy="5509200"/>
          </a:xfrm>
          <a:prstGeom prst="rect">
            <a:avLst/>
          </a:prstGeom>
          <a:noFill/>
        </p:spPr>
        <p:txBody>
          <a:bodyPr wrap="square">
            <a:spAutoFit/>
          </a:bodyPr>
          <a:lstStyle/>
          <a:p>
            <a:pPr algn="ctr"/>
            <a:r>
              <a:rPr lang="en-US" sz="4400" b="0" i="0" dirty="0">
                <a:solidFill>
                  <a:srgbClr val="FFFF00"/>
                </a:solidFill>
                <a:effectLst/>
                <a:latin typeface="+mj-lt"/>
              </a:rPr>
              <a:t>The film’s most immediate talking point, for many viewers, was the gratuitous brutality. . . .</a:t>
            </a:r>
          </a:p>
          <a:p>
            <a:pPr algn="ctr"/>
            <a:endParaRPr lang="en-US" sz="4400" dirty="0">
              <a:solidFill>
                <a:srgbClr val="FFFF00"/>
              </a:solidFill>
              <a:latin typeface="+mj-lt"/>
            </a:endParaRPr>
          </a:p>
          <a:p>
            <a:pPr algn="ctr"/>
            <a:r>
              <a:rPr lang="en-US" sz="4400" b="0" i="0" dirty="0">
                <a:solidFill>
                  <a:srgbClr val="FFFF00"/>
                </a:solidFill>
                <a:effectLst/>
                <a:latin typeface="+mj-lt"/>
              </a:rPr>
              <a:t> audiences uniformly left </a:t>
            </a:r>
            <a:r>
              <a:rPr lang="en-US" sz="4400" b="0" i="1" dirty="0">
                <a:solidFill>
                  <a:srgbClr val="FFFF00"/>
                </a:solidFill>
                <a:effectLst/>
                <a:latin typeface="+mj-lt"/>
              </a:rPr>
              <a:t>The Passion</a:t>
            </a:r>
            <a:r>
              <a:rPr lang="en-US" sz="4400" b="0" i="0" dirty="0">
                <a:solidFill>
                  <a:srgbClr val="FFFF00"/>
                </a:solidFill>
                <a:effectLst/>
                <a:latin typeface="+mj-lt"/>
              </a:rPr>
              <a:t> in a state of shock. </a:t>
            </a:r>
            <a:endParaRPr lang="en-US" sz="4400" dirty="0">
              <a:solidFill>
                <a:srgbClr val="FFFF00"/>
              </a:solidFill>
              <a:latin typeface="+mj-lt"/>
            </a:endParaRPr>
          </a:p>
        </p:txBody>
      </p:sp>
    </p:spTree>
    <p:extLst>
      <p:ext uri="{BB962C8B-B14F-4D97-AF65-F5344CB8AC3E}">
        <p14:creationId xmlns:p14="http://schemas.microsoft.com/office/powerpoint/2010/main" val="168884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BE257-C417-6160-0404-ADE5A5D60C7A}"/>
              </a:ext>
            </a:extLst>
          </p:cNvPr>
          <p:cNvSpPr txBox="1"/>
          <p:nvPr/>
        </p:nvSpPr>
        <p:spPr>
          <a:xfrm>
            <a:off x="4831080" y="167851"/>
            <a:ext cx="7360920" cy="6522298"/>
          </a:xfrm>
          <a:prstGeom prst="rect">
            <a:avLst/>
          </a:prstGeom>
          <a:noFill/>
        </p:spPr>
        <p:txBody>
          <a:bodyPr wrap="square">
            <a:spAutoFit/>
          </a:bodyPr>
          <a:lstStyle/>
          <a:p>
            <a:pPr>
              <a:lnSpc>
                <a:spcPct val="90000"/>
              </a:lnSpc>
            </a:pPr>
            <a:r>
              <a:rPr lang="en-US" sz="3600" b="0" i="0" dirty="0">
                <a:solidFill>
                  <a:schemeClr val="bg1"/>
                </a:solidFill>
                <a:effectLst/>
                <a:latin typeface="Aptos Narrow" panose="020B0004020202020204" pitchFamily="34" charset="0"/>
              </a:rPr>
              <a:t>What Gibson has provided for me</a:t>
            </a:r>
            <a:r>
              <a:rPr lang="en-US" sz="3600" i="0" dirty="0">
                <a:solidFill>
                  <a:schemeClr val="bg1"/>
                </a:solidFill>
                <a:effectLst/>
                <a:latin typeface="Aptos Narrow" panose="020B0004020202020204" pitchFamily="34" charset="0"/>
              </a:rPr>
              <a:t>, </a:t>
            </a:r>
            <a:r>
              <a:rPr lang="en-US" sz="4000" b="1" i="0" dirty="0">
                <a:solidFill>
                  <a:srgbClr val="FFFF00"/>
                </a:solidFill>
                <a:effectLst/>
                <a:latin typeface="Aptos Narrow" panose="020B0004020202020204" pitchFamily="34" charset="0"/>
              </a:rPr>
              <a:t>for the first time in my life, is a visceral idea of what the Passion consisted of. </a:t>
            </a:r>
            <a:r>
              <a:rPr lang="en-US" sz="3600" b="0" i="0" dirty="0">
                <a:solidFill>
                  <a:schemeClr val="bg1"/>
                </a:solidFill>
                <a:effectLst/>
                <a:latin typeface="Aptos Narrow" panose="020B0004020202020204" pitchFamily="34" charset="0"/>
              </a:rPr>
              <a:t>That his film is superficial in terms of the surrounding message—that we get only a few passing references to the teachings of Jesus—is, I suppose, not the point. </a:t>
            </a:r>
            <a:r>
              <a:rPr lang="en-US" sz="4000" b="1" i="0" dirty="0">
                <a:solidFill>
                  <a:srgbClr val="FFFF00"/>
                </a:solidFill>
                <a:effectLst/>
                <a:latin typeface="Aptos Narrow" panose="020B0004020202020204" pitchFamily="34" charset="0"/>
              </a:rPr>
              <a:t>This is not a sermon or a homily, but a visualization of the central event in the Christian religion. Take it or leave it.</a:t>
            </a:r>
            <a:endParaRPr lang="en-US" sz="3600" b="1" dirty="0">
              <a:solidFill>
                <a:srgbClr val="FFFF00"/>
              </a:solidFill>
              <a:latin typeface="Aptos Narrow" panose="020B0004020202020204" pitchFamily="34" charset="0"/>
            </a:endParaRPr>
          </a:p>
        </p:txBody>
      </p:sp>
    </p:spTree>
    <p:extLst>
      <p:ext uri="{BB962C8B-B14F-4D97-AF65-F5344CB8AC3E}">
        <p14:creationId xmlns:p14="http://schemas.microsoft.com/office/powerpoint/2010/main" val="89610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123658"/>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endParaRPr lang="en-US" sz="4400" b="1" baseline="30000" dirty="0">
              <a:solidFill>
                <a:schemeClr val="bg1"/>
              </a:solidFill>
              <a:effectLst>
                <a:glow rad="127000">
                  <a:schemeClr val="tx1"/>
                </a:glow>
              </a:effectLst>
              <a:latin typeface="+mj-lt"/>
            </a:endParaRPr>
          </a:p>
        </p:txBody>
      </p:sp>
    </p:spTree>
    <p:extLst>
      <p:ext uri="{BB962C8B-B14F-4D97-AF65-F5344CB8AC3E}">
        <p14:creationId xmlns:p14="http://schemas.microsoft.com/office/powerpoint/2010/main" val="113219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123658"/>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a:t>
            </a:r>
            <a:r>
              <a:rPr lang="en-US" sz="4400" b="1" dirty="0">
                <a:solidFill>
                  <a:schemeClr val="bg1"/>
                </a:solidFill>
                <a:effectLst>
                  <a:glow rad="127000">
                    <a:schemeClr val="tx1"/>
                  </a:glow>
                </a:effectLst>
                <a:latin typeface="+mj-lt"/>
              </a:rPr>
              <a:t>place</a:t>
            </a:r>
            <a:r>
              <a:rPr lang="en-US" sz="4400" b="1" i="0" dirty="0">
                <a:solidFill>
                  <a:schemeClr val="bg1"/>
                </a:solidFill>
                <a:effectLst>
                  <a:glow rad="127000">
                    <a:schemeClr val="tx1"/>
                  </a:glow>
                </a:effectLst>
                <a:latin typeface="+mj-lt"/>
              </a:rPr>
              <a:t> </a:t>
            </a:r>
            <a:r>
              <a:rPr lang="en-US" sz="4400" b="1" i="0" dirty="0">
                <a:solidFill>
                  <a:srgbClr val="FFFF00"/>
                </a:solidFill>
                <a:effectLst>
                  <a:glow rad="127000">
                    <a:schemeClr val="tx1"/>
                  </a:glow>
                </a:effectLst>
                <a:latin typeface="+mj-lt"/>
              </a:rPr>
              <a:t>called</a:t>
            </a:r>
            <a:r>
              <a:rPr lang="en-US" sz="4400" b="1" i="0" dirty="0">
                <a:solidFill>
                  <a:schemeClr val="bg1"/>
                </a:solidFill>
                <a:effectLst>
                  <a:glow rad="127000">
                    <a:schemeClr val="tx1"/>
                  </a:glow>
                </a:effectLst>
                <a:latin typeface="+mj-lt"/>
              </a:rPr>
              <a:t> The Place of a Skull, which in Aramaic is </a:t>
            </a:r>
            <a:r>
              <a:rPr lang="en-US" sz="4400" b="1" i="0" dirty="0">
                <a:solidFill>
                  <a:srgbClr val="FFFF00"/>
                </a:solidFill>
                <a:effectLst>
                  <a:glow rad="127000">
                    <a:schemeClr val="tx1"/>
                  </a:glow>
                </a:effectLst>
                <a:latin typeface="+mj-lt"/>
              </a:rPr>
              <a:t>called</a:t>
            </a:r>
            <a:r>
              <a:rPr lang="en-US" sz="4400" b="1" i="0" dirty="0">
                <a:solidFill>
                  <a:schemeClr val="bg1"/>
                </a:solidFill>
                <a:effectLst>
                  <a:glow rad="127000">
                    <a:schemeClr val="tx1"/>
                  </a:glow>
                </a:effectLst>
                <a:latin typeface="+mj-lt"/>
              </a:rPr>
              <a:t> Golgotha. </a:t>
            </a:r>
            <a:endParaRPr lang="en-US" sz="4400" b="1" baseline="30000" dirty="0">
              <a:solidFill>
                <a:schemeClr val="bg1"/>
              </a:solidFill>
              <a:effectLst>
                <a:glow rad="127000">
                  <a:schemeClr val="tx1"/>
                </a:glow>
              </a:effectLst>
              <a:latin typeface="+mj-lt"/>
            </a:endParaRPr>
          </a:p>
        </p:txBody>
      </p:sp>
    </p:spTree>
    <p:extLst>
      <p:ext uri="{BB962C8B-B14F-4D97-AF65-F5344CB8AC3E}">
        <p14:creationId xmlns:p14="http://schemas.microsoft.com/office/powerpoint/2010/main" val="1889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123658"/>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a:t>
            </a:r>
            <a:r>
              <a:rPr lang="en-US" sz="4400" b="1" i="0" dirty="0">
                <a:solidFill>
                  <a:srgbClr val="FFFF00"/>
                </a:solidFill>
                <a:effectLst>
                  <a:glow rad="127000">
                    <a:schemeClr val="tx1"/>
                  </a:glow>
                </a:effectLst>
                <a:latin typeface="+mj-lt"/>
              </a:rPr>
              <a:t>Skull, </a:t>
            </a:r>
            <a:r>
              <a:rPr lang="en-US" sz="4400" b="1" i="0" dirty="0">
                <a:solidFill>
                  <a:schemeClr val="bg1"/>
                </a:solidFill>
                <a:effectLst>
                  <a:glow rad="127000">
                    <a:schemeClr val="tx1"/>
                  </a:glow>
                </a:effectLst>
                <a:latin typeface="+mj-lt"/>
              </a:rPr>
              <a:t>which in Aramaic is called Golgotha. </a:t>
            </a:r>
            <a:endParaRPr lang="en-US" sz="4400" b="1" baseline="30000" dirty="0">
              <a:solidFill>
                <a:schemeClr val="bg1"/>
              </a:solidFill>
              <a:effectLst>
                <a:glow rad="127000">
                  <a:schemeClr val="tx1"/>
                </a:glow>
              </a:effectLst>
              <a:latin typeface="+mj-lt"/>
            </a:endParaRPr>
          </a:p>
        </p:txBody>
      </p:sp>
      <p:sp>
        <p:nvSpPr>
          <p:cNvPr id="4" name="TextBox 3">
            <a:extLst>
              <a:ext uri="{FF2B5EF4-FFF2-40B4-BE49-F238E27FC236}">
                <a16:creationId xmlns:a16="http://schemas.microsoft.com/office/drawing/2014/main" id="{5A019B89-B994-9665-4314-D927217C86E3}"/>
              </a:ext>
            </a:extLst>
          </p:cNvPr>
          <p:cNvSpPr txBox="1"/>
          <p:nvPr/>
        </p:nvSpPr>
        <p:spPr>
          <a:xfrm>
            <a:off x="152400" y="2512814"/>
            <a:ext cx="2499360" cy="1446550"/>
          </a:xfrm>
          <a:prstGeom prst="rect">
            <a:avLst/>
          </a:prstGeom>
          <a:noFill/>
        </p:spPr>
        <p:txBody>
          <a:bodyPr wrap="square">
            <a:spAutoFit/>
          </a:bodyPr>
          <a:lstStyle/>
          <a:p>
            <a:r>
              <a:rPr lang="el-GR" sz="4400" b="1" i="0" dirty="0">
                <a:solidFill>
                  <a:srgbClr val="FFFF00"/>
                </a:solidFill>
                <a:effectLst/>
                <a:latin typeface="+mj-lt"/>
              </a:rPr>
              <a:t>κρανίον</a:t>
            </a:r>
            <a:endParaRPr lang="en-US" sz="4400" b="1" i="0" dirty="0">
              <a:solidFill>
                <a:srgbClr val="FFFF00"/>
              </a:solidFill>
              <a:effectLst/>
              <a:latin typeface="+mj-lt"/>
            </a:endParaRPr>
          </a:p>
          <a:p>
            <a:r>
              <a:rPr lang="en-US" sz="4400" b="1" i="1" dirty="0" err="1">
                <a:solidFill>
                  <a:srgbClr val="FFFF00"/>
                </a:solidFill>
                <a:effectLst/>
                <a:latin typeface="+mj-lt"/>
              </a:rPr>
              <a:t>kranion</a:t>
            </a:r>
            <a:endParaRPr lang="en-US" sz="4400" b="1" dirty="0">
              <a:solidFill>
                <a:srgbClr val="FFFF00"/>
              </a:solidFill>
              <a:latin typeface="+mj-lt"/>
            </a:endParaRPr>
          </a:p>
        </p:txBody>
      </p:sp>
      <p:sp>
        <p:nvSpPr>
          <p:cNvPr id="5" name="TextBox 4">
            <a:extLst>
              <a:ext uri="{FF2B5EF4-FFF2-40B4-BE49-F238E27FC236}">
                <a16:creationId xmlns:a16="http://schemas.microsoft.com/office/drawing/2014/main" id="{108075AF-99FC-51BA-7A6A-8D353E7862BF}"/>
              </a:ext>
            </a:extLst>
          </p:cNvPr>
          <p:cNvSpPr txBox="1"/>
          <p:nvPr/>
        </p:nvSpPr>
        <p:spPr>
          <a:xfrm>
            <a:off x="2910840" y="2851368"/>
            <a:ext cx="2499360" cy="769441"/>
          </a:xfrm>
          <a:prstGeom prst="rect">
            <a:avLst/>
          </a:prstGeom>
          <a:noFill/>
        </p:spPr>
        <p:txBody>
          <a:bodyPr wrap="square">
            <a:spAutoFit/>
          </a:bodyPr>
          <a:lstStyle/>
          <a:p>
            <a:r>
              <a:rPr lang="en-US" sz="4400" b="0" i="0" dirty="0">
                <a:solidFill>
                  <a:schemeClr val="bg1"/>
                </a:solidFill>
                <a:effectLst/>
                <a:latin typeface="+mj-lt"/>
              </a:rPr>
              <a:t>Greek</a:t>
            </a:r>
            <a:endParaRPr lang="en-US" sz="4400" dirty="0">
              <a:solidFill>
                <a:schemeClr val="bg1"/>
              </a:solidFill>
              <a:latin typeface="+mj-lt"/>
            </a:endParaRPr>
          </a:p>
        </p:txBody>
      </p:sp>
      <p:sp>
        <p:nvSpPr>
          <p:cNvPr id="7" name="TextBox 6">
            <a:extLst>
              <a:ext uri="{FF2B5EF4-FFF2-40B4-BE49-F238E27FC236}">
                <a16:creationId xmlns:a16="http://schemas.microsoft.com/office/drawing/2014/main" id="{13499945-C980-588E-8B13-A575EB5EEF30}"/>
              </a:ext>
            </a:extLst>
          </p:cNvPr>
          <p:cNvSpPr txBox="1"/>
          <p:nvPr/>
        </p:nvSpPr>
        <p:spPr>
          <a:xfrm>
            <a:off x="152400" y="4486931"/>
            <a:ext cx="2499360" cy="769441"/>
          </a:xfrm>
          <a:prstGeom prst="rect">
            <a:avLst/>
          </a:prstGeom>
          <a:noFill/>
        </p:spPr>
        <p:txBody>
          <a:bodyPr wrap="square">
            <a:spAutoFit/>
          </a:bodyPr>
          <a:lstStyle/>
          <a:p>
            <a:r>
              <a:rPr lang="en-US" sz="4400" b="1" dirty="0">
                <a:solidFill>
                  <a:srgbClr val="FFFF00"/>
                </a:solidFill>
                <a:latin typeface="+mj-lt"/>
              </a:rPr>
              <a:t>crānium </a:t>
            </a:r>
            <a:endParaRPr lang="en-US" sz="4400" b="1" i="0" dirty="0">
              <a:solidFill>
                <a:srgbClr val="FFFF00"/>
              </a:solidFill>
              <a:effectLst/>
              <a:latin typeface="+mj-lt"/>
            </a:endParaRPr>
          </a:p>
        </p:txBody>
      </p:sp>
      <p:sp>
        <p:nvSpPr>
          <p:cNvPr id="8" name="TextBox 7">
            <a:extLst>
              <a:ext uri="{FF2B5EF4-FFF2-40B4-BE49-F238E27FC236}">
                <a16:creationId xmlns:a16="http://schemas.microsoft.com/office/drawing/2014/main" id="{31BB4F43-2169-DBCA-DDB6-46A0E9284312}"/>
              </a:ext>
            </a:extLst>
          </p:cNvPr>
          <p:cNvSpPr txBox="1"/>
          <p:nvPr/>
        </p:nvSpPr>
        <p:spPr>
          <a:xfrm>
            <a:off x="2910840" y="4486931"/>
            <a:ext cx="2499360" cy="769441"/>
          </a:xfrm>
          <a:prstGeom prst="rect">
            <a:avLst/>
          </a:prstGeom>
          <a:noFill/>
        </p:spPr>
        <p:txBody>
          <a:bodyPr wrap="square">
            <a:spAutoFit/>
          </a:bodyPr>
          <a:lstStyle/>
          <a:p>
            <a:r>
              <a:rPr lang="en-US" sz="4400" b="0" i="0" dirty="0">
                <a:solidFill>
                  <a:schemeClr val="bg1"/>
                </a:solidFill>
                <a:effectLst/>
                <a:latin typeface="+mj-lt"/>
              </a:rPr>
              <a:t>Latin</a:t>
            </a:r>
            <a:endParaRPr lang="en-US" sz="4400" dirty="0">
              <a:solidFill>
                <a:schemeClr val="bg1"/>
              </a:solidFill>
              <a:latin typeface="+mj-lt"/>
            </a:endParaRPr>
          </a:p>
        </p:txBody>
      </p:sp>
      <p:sp>
        <p:nvSpPr>
          <p:cNvPr id="9" name="TextBox 8">
            <a:extLst>
              <a:ext uri="{FF2B5EF4-FFF2-40B4-BE49-F238E27FC236}">
                <a16:creationId xmlns:a16="http://schemas.microsoft.com/office/drawing/2014/main" id="{76E081C1-A0EA-BFC5-91CB-4BB302D219D6}"/>
              </a:ext>
            </a:extLst>
          </p:cNvPr>
          <p:cNvSpPr txBox="1"/>
          <p:nvPr/>
        </p:nvSpPr>
        <p:spPr>
          <a:xfrm>
            <a:off x="6217920" y="2530347"/>
            <a:ext cx="2499360" cy="1446550"/>
          </a:xfrm>
          <a:prstGeom prst="rect">
            <a:avLst/>
          </a:prstGeom>
          <a:noFill/>
        </p:spPr>
        <p:txBody>
          <a:bodyPr wrap="square">
            <a:spAutoFit/>
          </a:bodyPr>
          <a:lstStyle/>
          <a:p>
            <a:r>
              <a:rPr lang="el-GR" sz="4400" b="1" dirty="0">
                <a:solidFill>
                  <a:srgbClr val="FFFF00"/>
                </a:solidFill>
                <a:latin typeface="+mj-lt"/>
              </a:rPr>
              <a:t>Γολγοθᾶ</a:t>
            </a:r>
          </a:p>
          <a:p>
            <a:r>
              <a:rPr lang="en-US" sz="4400" b="1" dirty="0" err="1">
                <a:solidFill>
                  <a:srgbClr val="FFFF00"/>
                </a:solidFill>
                <a:latin typeface="+mj-lt"/>
              </a:rPr>
              <a:t>golgotha</a:t>
            </a:r>
            <a:endParaRPr lang="en-US" sz="4400" b="1" dirty="0">
              <a:solidFill>
                <a:srgbClr val="FFFF00"/>
              </a:solidFill>
              <a:latin typeface="+mj-lt"/>
            </a:endParaRPr>
          </a:p>
        </p:txBody>
      </p:sp>
      <p:sp>
        <p:nvSpPr>
          <p:cNvPr id="10" name="TextBox 9">
            <a:extLst>
              <a:ext uri="{FF2B5EF4-FFF2-40B4-BE49-F238E27FC236}">
                <a16:creationId xmlns:a16="http://schemas.microsoft.com/office/drawing/2014/main" id="{170E7230-A935-F3D8-60B2-95BB6DBCE84F}"/>
              </a:ext>
            </a:extLst>
          </p:cNvPr>
          <p:cNvSpPr txBox="1"/>
          <p:nvPr/>
        </p:nvSpPr>
        <p:spPr>
          <a:xfrm>
            <a:off x="9128760" y="2852856"/>
            <a:ext cx="2499360" cy="769441"/>
          </a:xfrm>
          <a:prstGeom prst="rect">
            <a:avLst/>
          </a:prstGeom>
          <a:noFill/>
        </p:spPr>
        <p:txBody>
          <a:bodyPr wrap="square">
            <a:spAutoFit/>
          </a:bodyPr>
          <a:lstStyle/>
          <a:p>
            <a:r>
              <a:rPr lang="en-US" sz="4400" b="0" i="0" dirty="0">
                <a:solidFill>
                  <a:schemeClr val="bg1"/>
                </a:solidFill>
                <a:effectLst/>
                <a:latin typeface="+mj-lt"/>
              </a:rPr>
              <a:t>Aramaic</a:t>
            </a:r>
            <a:endParaRPr lang="en-US" sz="4400" dirty="0">
              <a:solidFill>
                <a:schemeClr val="bg1"/>
              </a:solidFill>
              <a:latin typeface="+mj-lt"/>
            </a:endParaRPr>
          </a:p>
        </p:txBody>
      </p:sp>
      <p:sp>
        <p:nvSpPr>
          <p:cNvPr id="11" name="TextBox 10">
            <a:extLst>
              <a:ext uri="{FF2B5EF4-FFF2-40B4-BE49-F238E27FC236}">
                <a16:creationId xmlns:a16="http://schemas.microsoft.com/office/drawing/2014/main" id="{70491E4A-1CCD-2E28-81B1-1F2524A09035}"/>
              </a:ext>
            </a:extLst>
          </p:cNvPr>
          <p:cNvSpPr txBox="1"/>
          <p:nvPr/>
        </p:nvSpPr>
        <p:spPr>
          <a:xfrm>
            <a:off x="6294120" y="4486931"/>
            <a:ext cx="2499360" cy="769441"/>
          </a:xfrm>
          <a:prstGeom prst="rect">
            <a:avLst/>
          </a:prstGeom>
          <a:noFill/>
        </p:spPr>
        <p:txBody>
          <a:bodyPr wrap="square">
            <a:spAutoFit/>
          </a:bodyPr>
          <a:lstStyle/>
          <a:p>
            <a:r>
              <a:rPr lang="en-US" sz="4400" b="1" dirty="0">
                <a:solidFill>
                  <a:srgbClr val="FFFF00"/>
                </a:solidFill>
                <a:latin typeface="+mj-lt"/>
              </a:rPr>
              <a:t> </a:t>
            </a:r>
            <a:r>
              <a:rPr lang="en-US" sz="4400" b="1" dirty="0" err="1">
                <a:solidFill>
                  <a:srgbClr val="FFFF00"/>
                </a:solidFill>
                <a:latin typeface="+mj-lt"/>
              </a:rPr>
              <a:t>calvāria</a:t>
            </a:r>
            <a:r>
              <a:rPr lang="en-US" sz="4400" b="1" dirty="0">
                <a:solidFill>
                  <a:srgbClr val="FFFF00"/>
                </a:solidFill>
                <a:latin typeface="+mj-lt"/>
              </a:rPr>
              <a:t> </a:t>
            </a:r>
            <a:endParaRPr lang="en-US" sz="4400" b="1" i="0" dirty="0">
              <a:solidFill>
                <a:srgbClr val="FFFF00"/>
              </a:solidFill>
              <a:effectLst/>
              <a:latin typeface="+mj-lt"/>
            </a:endParaRPr>
          </a:p>
        </p:txBody>
      </p:sp>
      <p:sp>
        <p:nvSpPr>
          <p:cNvPr id="12" name="TextBox 11">
            <a:extLst>
              <a:ext uri="{FF2B5EF4-FFF2-40B4-BE49-F238E27FC236}">
                <a16:creationId xmlns:a16="http://schemas.microsoft.com/office/drawing/2014/main" id="{5D4A4890-23FD-66B4-CD2C-9EAE928DA638}"/>
              </a:ext>
            </a:extLst>
          </p:cNvPr>
          <p:cNvSpPr txBox="1"/>
          <p:nvPr/>
        </p:nvSpPr>
        <p:spPr>
          <a:xfrm>
            <a:off x="9128760" y="4502171"/>
            <a:ext cx="2499360" cy="769441"/>
          </a:xfrm>
          <a:prstGeom prst="rect">
            <a:avLst/>
          </a:prstGeom>
          <a:noFill/>
        </p:spPr>
        <p:txBody>
          <a:bodyPr wrap="square">
            <a:spAutoFit/>
          </a:bodyPr>
          <a:lstStyle/>
          <a:p>
            <a:r>
              <a:rPr lang="en-US" sz="4400" b="0" i="0" dirty="0">
                <a:solidFill>
                  <a:schemeClr val="bg1"/>
                </a:solidFill>
                <a:effectLst/>
                <a:latin typeface="+mj-lt"/>
              </a:rPr>
              <a:t>Latin</a:t>
            </a:r>
            <a:endParaRPr lang="en-US" sz="4400" dirty="0">
              <a:solidFill>
                <a:schemeClr val="bg1"/>
              </a:solidFill>
              <a:latin typeface="+mj-lt"/>
            </a:endParaRPr>
          </a:p>
        </p:txBody>
      </p:sp>
      <p:sp>
        <p:nvSpPr>
          <p:cNvPr id="13" name="TextBox 12">
            <a:extLst>
              <a:ext uri="{FF2B5EF4-FFF2-40B4-BE49-F238E27FC236}">
                <a16:creationId xmlns:a16="http://schemas.microsoft.com/office/drawing/2014/main" id="{D397C395-2372-9EA7-CAF4-BA22A477172B}"/>
              </a:ext>
            </a:extLst>
          </p:cNvPr>
          <p:cNvSpPr txBox="1"/>
          <p:nvPr/>
        </p:nvSpPr>
        <p:spPr>
          <a:xfrm>
            <a:off x="6294120" y="5570729"/>
            <a:ext cx="2499360" cy="769441"/>
          </a:xfrm>
          <a:prstGeom prst="rect">
            <a:avLst/>
          </a:prstGeom>
          <a:noFill/>
        </p:spPr>
        <p:txBody>
          <a:bodyPr wrap="square">
            <a:spAutoFit/>
          </a:bodyPr>
          <a:lstStyle/>
          <a:p>
            <a:r>
              <a:rPr lang="en-US" sz="4400" b="1" dirty="0">
                <a:solidFill>
                  <a:srgbClr val="FFFF00"/>
                </a:solidFill>
                <a:latin typeface="+mj-lt"/>
              </a:rPr>
              <a:t>Calvary</a:t>
            </a:r>
            <a:endParaRPr lang="en-US" sz="4400" b="1" i="0" dirty="0">
              <a:solidFill>
                <a:srgbClr val="FFFF00"/>
              </a:solidFill>
              <a:effectLst/>
              <a:latin typeface="+mj-lt"/>
            </a:endParaRPr>
          </a:p>
        </p:txBody>
      </p:sp>
    </p:spTree>
    <p:extLst>
      <p:ext uri="{BB962C8B-B14F-4D97-AF65-F5344CB8AC3E}">
        <p14:creationId xmlns:p14="http://schemas.microsoft.com/office/powerpoint/2010/main" val="221660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5000">
              <a:srgbClr val="000000">
                <a:alpha val="68000"/>
              </a:srgbClr>
            </a:gs>
            <a:gs pos="0">
              <a:schemeClr val="tx1">
                <a:alpha val="70000"/>
              </a:schemeClr>
            </a:gs>
            <a:gs pos="100000">
              <a:schemeClr val="tx1">
                <a:alpha val="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6310A-1FEB-936D-2952-5FC1B3977EA3}"/>
              </a:ext>
            </a:extLst>
          </p:cNvPr>
          <p:cNvSpPr/>
          <p:nvPr/>
        </p:nvSpPr>
        <p:spPr>
          <a:xfrm>
            <a:off x="0" y="0"/>
            <a:ext cx="12192000" cy="6858000"/>
          </a:xfrm>
          <a:prstGeom prst="rect">
            <a:avLst/>
          </a:prstGeom>
          <a:solidFill>
            <a:srgbClr val="00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2575064"/>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p>
          <a:p>
            <a:endParaRPr lang="en-US" sz="4400" b="1" baseline="30000" dirty="0">
              <a:solidFill>
                <a:schemeClr val="bg1"/>
              </a:solidFill>
              <a:effectLst>
                <a:glow rad="127000">
                  <a:schemeClr val="tx1"/>
                </a:glow>
              </a:effectLst>
              <a:latin typeface="+mj-lt"/>
            </a:endParaRPr>
          </a:p>
        </p:txBody>
      </p:sp>
      <p:sp>
        <p:nvSpPr>
          <p:cNvPr id="4" name="TextBox 3">
            <a:extLst>
              <a:ext uri="{FF2B5EF4-FFF2-40B4-BE49-F238E27FC236}">
                <a16:creationId xmlns:a16="http://schemas.microsoft.com/office/drawing/2014/main" id="{F65ADD3C-76F8-9664-91DD-F5509F78DEF4}"/>
              </a:ext>
            </a:extLst>
          </p:cNvPr>
          <p:cNvSpPr txBox="1"/>
          <p:nvPr/>
        </p:nvSpPr>
        <p:spPr>
          <a:xfrm>
            <a:off x="274320" y="0"/>
            <a:ext cx="11643360" cy="6412012"/>
          </a:xfrm>
          <a:prstGeom prst="rect">
            <a:avLst/>
          </a:prstGeom>
          <a:noFill/>
        </p:spPr>
        <p:txBody>
          <a:bodyPr wrap="square">
            <a:spAutoFit/>
          </a:bodyPr>
          <a:lstStyle/>
          <a:p>
            <a:endParaRPr lang="en-US" sz="4400" b="1" i="0" dirty="0">
              <a:solidFill>
                <a:schemeClr val="bg1">
                  <a:lumMod val="65000"/>
                </a:schemeClr>
              </a:solidFill>
              <a:effectLst>
                <a:glow rad="127000">
                  <a:schemeClr val="tx1"/>
                </a:glow>
              </a:effectLst>
              <a:latin typeface="+mj-lt"/>
            </a:endParaRPr>
          </a:p>
          <a:p>
            <a:endParaRPr lang="en-US" sz="4400" b="1" baseline="30000" dirty="0">
              <a:solidFill>
                <a:schemeClr val="bg1">
                  <a:lumMod val="65000"/>
                </a:schemeClr>
              </a:solidFill>
              <a:effectLst>
                <a:glow rad="127000">
                  <a:schemeClr val="tx1"/>
                </a:glow>
              </a:effectLst>
              <a:latin typeface="+mj-lt"/>
            </a:endParaRPr>
          </a:p>
          <a:p>
            <a:endParaRPr lang="en-US" sz="4400" b="1" baseline="30000" dirty="0">
              <a:solidFill>
                <a:schemeClr val="bg1">
                  <a:lumMod val="65000"/>
                </a:schemeClr>
              </a:solidFill>
              <a:effectLst>
                <a:glow rad="127000">
                  <a:schemeClr val="tx1"/>
                </a:glow>
              </a:effectLst>
              <a:latin typeface="+mj-lt"/>
            </a:endParaRPr>
          </a:p>
          <a:p>
            <a:endParaRPr lang="en-US" sz="4400" b="1" baseline="30000" dirty="0">
              <a:solidFill>
                <a:schemeClr val="bg1">
                  <a:lumMod val="65000"/>
                </a:schemeClr>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r>
              <a:rPr lang="en-US" sz="4400" b="1" i="0" baseline="30000" dirty="0">
                <a:solidFill>
                  <a:schemeClr val="bg1"/>
                </a:solidFill>
                <a:effectLst>
                  <a:glow rad="127000">
                    <a:schemeClr val="tx1"/>
                  </a:glow>
                </a:effectLst>
                <a:latin typeface="+mj-lt"/>
              </a:rPr>
              <a:t>18 </a:t>
            </a:r>
            <a:r>
              <a:rPr lang="en-US" sz="4400" b="1" i="0" dirty="0">
                <a:solidFill>
                  <a:schemeClr val="bg1"/>
                </a:solidFill>
                <a:effectLst>
                  <a:glow rad="127000">
                    <a:schemeClr val="tx1"/>
                  </a:glow>
                </a:effectLst>
                <a:latin typeface="+mj-lt"/>
              </a:rPr>
              <a:t>There they crucified him, and with him two others, one on either side, and Jesus between them. </a:t>
            </a:r>
            <a:endParaRPr lang="en-US" sz="4400" b="1" dirty="0">
              <a:solidFill>
                <a:schemeClr val="bg1"/>
              </a:solidFill>
              <a:effectLst>
                <a:glow rad="127000">
                  <a:schemeClr val="tx1"/>
                </a:glow>
              </a:effectLst>
              <a:latin typeface="+mj-lt"/>
            </a:endParaRPr>
          </a:p>
        </p:txBody>
      </p:sp>
      <p:sp>
        <p:nvSpPr>
          <p:cNvPr id="5" name="Rectangle 4">
            <a:extLst>
              <a:ext uri="{FF2B5EF4-FFF2-40B4-BE49-F238E27FC236}">
                <a16:creationId xmlns:a16="http://schemas.microsoft.com/office/drawing/2014/main" id="{3A080AE4-22DE-8281-EA11-E08AC2D20F0E}"/>
              </a:ext>
            </a:extLst>
          </p:cNvPr>
          <p:cNvSpPr/>
          <p:nvPr/>
        </p:nvSpPr>
        <p:spPr>
          <a:xfrm>
            <a:off x="0" y="0"/>
            <a:ext cx="12192000" cy="3722914"/>
          </a:xfrm>
          <a:prstGeom prst="rect">
            <a:avLst/>
          </a:prstGeom>
          <a:gradFill>
            <a:gsLst>
              <a:gs pos="41000">
                <a:srgbClr val="000000">
                  <a:alpha val="50000"/>
                </a:srgbClr>
              </a:gs>
              <a:gs pos="0">
                <a:schemeClr val="tx1">
                  <a:alpha val="50000"/>
                </a:schemeClr>
              </a:gs>
              <a:gs pos="100000">
                <a:schemeClr val="tx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5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9DEF35-D74B-69A2-87CD-32BFEEB2E95D}"/>
              </a:ext>
            </a:extLst>
          </p:cNvPr>
          <p:cNvSpPr txBox="1"/>
          <p:nvPr/>
        </p:nvSpPr>
        <p:spPr>
          <a:xfrm>
            <a:off x="3261361" y="146538"/>
            <a:ext cx="8778240"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000" b="1" dirty="0">
                <a:effectLst>
                  <a:glow rad="368300">
                    <a:schemeClr val="bg1"/>
                  </a:glow>
                </a:effectLst>
                <a:latin typeface="+mj-lt"/>
                <a:ea typeface="+mj-ea"/>
                <a:cs typeface="+mj-cs"/>
              </a:rPr>
              <a:t>Something Missing?</a:t>
            </a:r>
          </a:p>
          <a:p>
            <a:pPr algn="ctr">
              <a:lnSpc>
                <a:spcPct val="90000"/>
              </a:lnSpc>
              <a:spcBef>
                <a:spcPct val="0"/>
              </a:spcBef>
              <a:spcAft>
                <a:spcPts val="600"/>
              </a:spcAft>
            </a:pPr>
            <a:endParaRPr lang="en-US" sz="5000" b="1" dirty="0">
              <a:effectLst>
                <a:glow rad="368300">
                  <a:schemeClr val="bg1"/>
                </a:glow>
              </a:effectLst>
              <a:latin typeface="+mj-lt"/>
              <a:ea typeface="+mj-ea"/>
              <a:cs typeface="+mj-cs"/>
            </a:endParaRPr>
          </a:p>
          <a:p>
            <a:pPr marL="685800" indent="-685800">
              <a:lnSpc>
                <a:spcPct val="90000"/>
              </a:lnSpc>
              <a:spcBef>
                <a:spcPct val="0"/>
              </a:spcBef>
              <a:spcAft>
                <a:spcPts val="600"/>
              </a:spcAft>
              <a:buFont typeface="Arial" panose="020B0604020202020204" pitchFamily="34" charset="0"/>
              <a:buChar char="•"/>
            </a:pPr>
            <a:r>
              <a:rPr lang="en-US" sz="5000" b="1" dirty="0">
                <a:effectLst>
                  <a:glow rad="368300">
                    <a:schemeClr val="bg1"/>
                  </a:glow>
                </a:effectLst>
                <a:latin typeface="+mj-lt"/>
                <a:ea typeface="+mj-ea"/>
                <a:cs typeface="+mj-cs"/>
              </a:rPr>
              <a:t>Simon’s Support</a:t>
            </a:r>
          </a:p>
          <a:p>
            <a:pPr marL="685800" indent="-685800">
              <a:lnSpc>
                <a:spcPct val="90000"/>
              </a:lnSpc>
              <a:spcBef>
                <a:spcPct val="0"/>
              </a:spcBef>
              <a:spcAft>
                <a:spcPts val="600"/>
              </a:spcAft>
              <a:buFont typeface="Arial" panose="020B0604020202020204" pitchFamily="34" charset="0"/>
              <a:buChar char="•"/>
            </a:pPr>
            <a:r>
              <a:rPr lang="en-US" sz="5000" b="1" dirty="0">
                <a:effectLst>
                  <a:glow rad="368300">
                    <a:schemeClr val="bg1"/>
                  </a:glow>
                </a:effectLst>
                <a:latin typeface="+mj-lt"/>
                <a:ea typeface="+mj-ea"/>
                <a:cs typeface="+mj-cs"/>
              </a:rPr>
              <a:t>Criminals’ Conversation</a:t>
            </a:r>
          </a:p>
          <a:p>
            <a:pPr algn="ctr">
              <a:lnSpc>
                <a:spcPct val="90000"/>
              </a:lnSpc>
              <a:spcBef>
                <a:spcPct val="0"/>
              </a:spcBef>
              <a:spcAft>
                <a:spcPts val="600"/>
              </a:spcAft>
            </a:pPr>
            <a:endParaRPr lang="en-US" sz="5000" b="1" dirty="0">
              <a:effectLst>
                <a:glow rad="368300">
                  <a:schemeClr val="bg1"/>
                </a:glow>
              </a:effectLst>
              <a:latin typeface="+mj-lt"/>
              <a:ea typeface="+mj-ea"/>
              <a:cs typeface="+mj-cs"/>
            </a:endParaRPr>
          </a:p>
        </p:txBody>
      </p:sp>
    </p:spTree>
    <p:extLst>
      <p:ext uri="{BB962C8B-B14F-4D97-AF65-F5344CB8AC3E}">
        <p14:creationId xmlns:p14="http://schemas.microsoft.com/office/powerpoint/2010/main" val="38183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an standing alone on hanging bridge photo – Free Man Image on Unsplash">
            <a:extLst>
              <a:ext uri="{FF2B5EF4-FFF2-40B4-BE49-F238E27FC236}">
                <a16:creationId xmlns:a16="http://schemas.microsoft.com/office/drawing/2014/main" id="{3DFDF050-1ED3-01A7-F002-04AA1BE741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D7BE13-E733-290D-B3E0-F271DAA5A9F2}"/>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9" name="TextBox 8">
            <a:extLst>
              <a:ext uri="{FF2B5EF4-FFF2-40B4-BE49-F238E27FC236}">
                <a16:creationId xmlns:a16="http://schemas.microsoft.com/office/drawing/2014/main" id="{3BC6BFEC-4976-1D0E-40CE-8E5C22E96299}"/>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10" name="TextBox 9">
            <a:extLst>
              <a:ext uri="{FF2B5EF4-FFF2-40B4-BE49-F238E27FC236}">
                <a16:creationId xmlns:a16="http://schemas.microsoft.com/office/drawing/2014/main" id="{8A0150A0-E1E2-885B-BC21-466A50A3A2DD}"/>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0719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A50FC2-4B84-8DD7-5AE8-E7BD37105F2A}"/>
              </a:ext>
            </a:extLst>
          </p:cNvPr>
          <p:cNvSpPr txBox="1"/>
          <p:nvPr/>
        </p:nvSpPr>
        <p:spPr>
          <a:xfrm>
            <a:off x="9723120" y="0"/>
            <a:ext cx="2301240" cy="4154984"/>
          </a:xfrm>
          <a:prstGeom prst="rect">
            <a:avLst/>
          </a:prstGeom>
          <a:noFill/>
        </p:spPr>
        <p:txBody>
          <a:bodyPr wrap="square">
            <a:spAutoFit/>
          </a:bodyPr>
          <a:lstStyle/>
          <a:p>
            <a:r>
              <a:rPr lang="en-US" sz="4400" b="1" i="0" dirty="0">
                <a:solidFill>
                  <a:schemeClr val="bg1"/>
                </a:solidFill>
                <a:effectLst/>
                <a:latin typeface="Aptos Narrow" panose="020B0004020202020204" pitchFamily="34" charset="0"/>
              </a:rPr>
              <a:t>“Are you not the Christ?</a:t>
            </a:r>
          </a:p>
          <a:p>
            <a:r>
              <a:rPr lang="en-US" sz="4400" b="1" i="0" dirty="0">
                <a:solidFill>
                  <a:schemeClr val="bg1"/>
                </a:solidFill>
                <a:effectLst/>
                <a:latin typeface="Aptos Narrow" panose="020B0004020202020204" pitchFamily="34" charset="0"/>
              </a:rPr>
              <a:t>Save yourself and us!” </a:t>
            </a:r>
            <a:endParaRPr lang="en-US" sz="4400" b="1" dirty="0">
              <a:solidFill>
                <a:schemeClr val="bg1"/>
              </a:solidFill>
              <a:latin typeface="Aptos Narrow" panose="020B0004020202020204" pitchFamily="34" charset="0"/>
            </a:endParaRPr>
          </a:p>
        </p:txBody>
      </p:sp>
      <p:sp>
        <p:nvSpPr>
          <p:cNvPr id="4" name="TextBox 3">
            <a:extLst>
              <a:ext uri="{FF2B5EF4-FFF2-40B4-BE49-F238E27FC236}">
                <a16:creationId xmlns:a16="http://schemas.microsoft.com/office/drawing/2014/main" id="{1DF2EF19-B520-22C0-EA6B-3AB0F4D3D323}"/>
              </a:ext>
            </a:extLst>
          </p:cNvPr>
          <p:cNvSpPr txBox="1"/>
          <p:nvPr/>
        </p:nvSpPr>
        <p:spPr>
          <a:xfrm>
            <a:off x="0" y="-37796"/>
            <a:ext cx="6903720" cy="6186309"/>
          </a:xfrm>
          <a:prstGeom prst="rect">
            <a:avLst/>
          </a:prstGeom>
          <a:noFill/>
        </p:spPr>
        <p:txBody>
          <a:bodyPr wrap="square">
            <a:spAutoFit/>
          </a:bodyPr>
          <a:lstStyle/>
          <a:p>
            <a:r>
              <a:rPr lang="en-US" sz="4400" b="1" i="0" baseline="30000" dirty="0">
                <a:solidFill>
                  <a:schemeClr val="bg1"/>
                </a:solidFill>
                <a:effectLst/>
                <a:latin typeface="Aptos Narrow" panose="020B0004020202020204" pitchFamily="34" charset="0"/>
              </a:rPr>
              <a:t>40 </a:t>
            </a:r>
            <a:r>
              <a:rPr lang="en-US" sz="4400" b="1" i="0" dirty="0">
                <a:solidFill>
                  <a:schemeClr val="bg1"/>
                </a:solidFill>
                <a:effectLst/>
                <a:latin typeface="Aptos Narrow" panose="020B0004020202020204" pitchFamily="34" charset="0"/>
              </a:rPr>
              <a:t>But the other rebuked him, saying, “Do you not fear God, since you are under the same sentence </a:t>
            </a:r>
            <a:r>
              <a:rPr lang="en-US" sz="4400" b="1" dirty="0">
                <a:solidFill>
                  <a:schemeClr val="bg1"/>
                </a:solidFill>
                <a:latin typeface="Aptos Narrow" panose="020B0004020202020204" pitchFamily="34" charset="0"/>
              </a:rPr>
              <a:t>of condemnation?  </a:t>
            </a:r>
            <a:r>
              <a:rPr lang="en-US" sz="4400" b="1" i="0" baseline="30000" dirty="0">
                <a:solidFill>
                  <a:schemeClr val="bg1"/>
                </a:solidFill>
                <a:effectLst/>
                <a:latin typeface="Aptos Narrow" panose="020B0004020202020204" pitchFamily="34" charset="0"/>
              </a:rPr>
              <a:t>41 </a:t>
            </a:r>
            <a:r>
              <a:rPr lang="en-US" sz="4400" b="1" i="0" dirty="0">
                <a:solidFill>
                  <a:schemeClr val="bg1"/>
                </a:solidFill>
                <a:effectLst/>
                <a:latin typeface="Aptos Narrow" panose="020B0004020202020204" pitchFamily="34" charset="0"/>
              </a:rPr>
              <a:t>And we indeed justly, for we are receiving the due reward of our deeds; but this man has done nothing wrong.” </a:t>
            </a:r>
            <a:endParaRPr lang="en-US" sz="4400" b="1" dirty="0">
              <a:solidFill>
                <a:schemeClr val="bg1"/>
              </a:solidFill>
              <a:latin typeface="Aptos Narrow" panose="020B0004020202020204" pitchFamily="34" charset="0"/>
            </a:endParaRPr>
          </a:p>
        </p:txBody>
      </p:sp>
      <p:sp>
        <p:nvSpPr>
          <p:cNvPr id="6" name="TextBox 5">
            <a:extLst>
              <a:ext uri="{FF2B5EF4-FFF2-40B4-BE49-F238E27FC236}">
                <a16:creationId xmlns:a16="http://schemas.microsoft.com/office/drawing/2014/main" id="{376ADAE7-DD60-5BF0-94A8-7369E87C6C91}"/>
              </a:ext>
            </a:extLst>
          </p:cNvPr>
          <p:cNvSpPr txBox="1"/>
          <p:nvPr/>
        </p:nvSpPr>
        <p:spPr>
          <a:xfrm>
            <a:off x="7376160" y="5900952"/>
            <a:ext cx="3657600" cy="769441"/>
          </a:xfrm>
          <a:prstGeom prst="rect">
            <a:avLst/>
          </a:prstGeom>
          <a:noFill/>
        </p:spPr>
        <p:txBody>
          <a:bodyPr wrap="square">
            <a:spAutoFit/>
          </a:bodyPr>
          <a:lstStyle/>
          <a:p>
            <a:pPr algn="ctr"/>
            <a:r>
              <a:rPr lang="en-US" sz="4400" b="1" i="0" dirty="0">
                <a:solidFill>
                  <a:schemeClr val="bg1"/>
                </a:solidFill>
                <a:effectLst/>
                <a:latin typeface="Aptos Narrow" panose="020B0004020202020204" pitchFamily="34" charset="0"/>
              </a:rPr>
              <a:t>Luke 23:</a:t>
            </a:r>
            <a:r>
              <a:rPr lang="en-US" sz="4400" b="1" dirty="0">
                <a:solidFill>
                  <a:schemeClr val="bg1"/>
                </a:solidFill>
                <a:latin typeface="Aptos Narrow" panose="020B0004020202020204" pitchFamily="34" charset="0"/>
              </a:rPr>
              <a:t>39-43</a:t>
            </a:r>
          </a:p>
        </p:txBody>
      </p:sp>
    </p:spTree>
    <p:extLst>
      <p:ext uri="{BB962C8B-B14F-4D97-AF65-F5344CB8AC3E}">
        <p14:creationId xmlns:p14="http://schemas.microsoft.com/office/powerpoint/2010/main" val="121780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2EF19-B520-22C0-EA6B-3AB0F4D3D323}"/>
              </a:ext>
            </a:extLst>
          </p:cNvPr>
          <p:cNvSpPr txBox="1"/>
          <p:nvPr/>
        </p:nvSpPr>
        <p:spPr>
          <a:xfrm>
            <a:off x="0" y="-37796"/>
            <a:ext cx="6903720" cy="2123658"/>
          </a:xfrm>
          <a:prstGeom prst="rect">
            <a:avLst/>
          </a:prstGeom>
          <a:noFill/>
        </p:spPr>
        <p:txBody>
          <a:bodyPr wrap="square">
            <a:spAutoFit/>
          </a:bodyPr>
          <a:lstStyle/>
          <a:p>
            <a:r>
              <a:rPr lang="en-US" sz="4400" b="1" i="0" baseline="30000" dirty="0">
                <a:solidFill>
                  <a:schemeClr val="bg1"/>
                </a:solidFill>
                <a:effectLst/>
                <a:latin typeface="Aptos Narrow" panose="020B0004020202020204" pitchFamily="34" charset="0"/>
              </a:rPr>
              <a:t>42 </a:t>
            </a:r>
            <a:r>
              <a:rPr lang="en-US" sz="4400" b="1" i="0" dirty="0">
                <a:solidFill>
                  <a:schemeClr val="bg1"/>
                </a:solidFill>
                <a:effectLst/>
                <a:latin typeface="Aptos Narrow" panose="020B0004020202020204" pitchFamily="34" charset="0"/>
              </a:rPr>
              <a:t>And he said, “Jesus, remember me when you come into your kingdom.” </a:t>
            </a:r>
            <a:endParaRPr lang="en-US" sz="4400" b="1" dirty="0">
              <a:solidFill>
                <a:schemeClr val="bg1"/>
              </a:solidFill>
              <a:latin typeface="Aptos Narrow" panose="020B0004020202020204" pitchFamily="34" charset="0"/>
            </a:endParaRPr>
          </a:p>
        </p:txBody>
      </p:sp>
      <p:sp>
        <p:nvSpPr>
          <p:cNvPr id="2" name="TextBox 1">
            <a:extLst>
              <a:ext uri="{FF2B5EF4-FFF2-40B4-BE49-F238E27FC236}">
                <a16:creationId xmlns:a16="http://schemas.microsoft.com/office/drawing/2014/main" id="{4161CB6D-F001-FB49-4A42-418DF4D0E35A}"/>
              </a:ext>
            </a:extLst>
          </p:cNvPr>
          <p:cNvSpPr txBox="1"/>
          <p:nvPr/>
        </p:nvSpPr>
        <p:spPr>
          <a:xfrm>
            <a:off x="1310640" y="4412284"/>
            <a:ext cx="10591800" cy="2123658"/>
          </a:xfrm>
          <a:prstGeom prst="rect">
            <a:avLst/>
          </a:prstGeom>
          <a:noFill/>
        </p:spPr>
        <p:txBody>
          <a:bodyPr wrap="square">
            <a:spAutoFit/>
          </a:bodyPr>
          <a:lstStyle/>
          <a:p>
            <a:pPr algn="r"/>
            <a:r>
              <a:rPr lang="en-US" sz="4400" b="1" i="0" baseline="30000" dirty="0">
                <a:solidFill>
                  <a:srgbClr val="FFFF00"/>
                </a:solidFill>
                <a:effectLst/>
                <a:latin typeface="+mj-lt"/>
              </a:rPr>
              <a:t>43 </a:t>
            </a:r>
            <a:r>
              <a:rPr lang="en-US" sz="4400" b="1" i="0" dirty="0">
                <a:solidFill>
                  <a:srgbClr val="FFFF00"/>
                </a:solidFill>
                <a:effectLst/>
                <a:latin typeface="+mj-lt"/>
              </a:rPr>
              <a:t>And he said to him,</a:t>
            </a:r>
          </a:p>
          <a:p>
            <a:pPr algn="r"/>
            <a:r>
              <a:rPr lang="en-US" sz="4400" b="1" i="0" dirty="0">
                <a:solidFill>
                  <a:srgbClr val="FFFF00"/>
                </a:solidFill>
                <a:effectLst/>
                <a:latin typeface="+mj-lt"/>
              </a:rPr>
              <a:t> “Truly, I say to you, </a:t>
            </a:r>
          </a:p>
          <a:p>
            <a:pPr algn="r"/>
            <a:r>
              <a:rPr lang="en-US" sz="4400" b="1" i="0" dirty="0">
                <a:solidFill>
                  <a:srgbClr val="FFFF00"/>
                </a:solidFill>
                <a:effectLst/>
                <a:latin typeface="+mj-lt"/>
              </a:rPr>
              <a:t>Today you will be with me in paradise.”</a:t>
            </a:r>
            <a:endParaRPr lang="en-US" sz="4400" b="1" dirty="0">
              <a:solidFill>
                <a:srgbClr val="FFFF00"/>
              </a:solidFill>
              <a:latin typeface="+mj-lt"/>
            </a:endParaRPr>
          </a:p>
        </p:txBody>
      </p:sp>
    </p:spTree>
    <p:extLst>
      <p:ext uri="{BB962C8B-B14F-4D97-AF65-F5344CB8AC3E}">
        <p14:creationId xmlns:p14="http://schemas.microsoft.com/office/powerpoint/2010/main" val="242706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255454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rgbClr val="FFFF00"/>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0654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58846"/>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a:t>
            </a:r>
            <a:r>
              <a:rPr lang="en-US" sz="4400" b="0" i="0" dirty="0">
                <a:solidFill>
                  <a:srgbClr val="000000"/>
                </a:solidFill>
                <a:effectLst/>
                <a:highlight>
                  <a:srgbClr val="FFFF00"/>
                </a:highlight>
                <a:latin typeface="+mj-lt"/>
              </a:rPr>
              <a:t>“Jesus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it was written in Aramaic, in Latin, and in Greek. </a:t>
            </a:r>
            <a:r>
              <a:rPr lang="en-US" sz="4400" b="1" i="0" baseline="30000" dirty="0">
                <a:solidFill>
                  <a:srgbClr val="000000"/>
                </a:solidFill>
                <a:effectLst/>
                <a:latin typeface="+mj-lt"/>
              </a:rPr>
              <a:t>21 </a:t>
            </a:r>
            <a:r>
              <a:rPr lang="en-US" sz="4400" b="0" i="0" dirty="0">
                <a:solidFill>
                  <a:srgbClr val="000000"/>
                </a:solidFill>
                <a:effectLst/>
                <a:latin typeface="+mj-lt"/>
              </a:rPr>
              <a:t>So the chief priests of the Jews said to Pilate, “Do not write, ‘The King of the Jews,’ but rather, ‘This man said, I am King of the Jews.’”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latin typeface="+mj-lt"/>
              </a:rPr>
              <a:t>   </a:t>
            </a:r>
            <a:r>
              <a:rPr lang="en-US" sz="4400" b="0" i="0" dirty="0">
                <a:solidFill>
                  <a:srgbClr val="000000"/>
                </a:solidFill>
                <a:effectLst/>
                <a:latin typeface="+mj-lt"/>
              </a:rPr>
              <a:t> “What I have written I have written.”</a:t>
            </a:r>
            <a:endParaRPr lang="en-US" sz="4400" dirty="0">
              <a:latin typeface="+mj-lt"/>
            </a:endParaRPr>
          </a:p>
        </p:txBody>
      </p:sp>
    </p:spTree>
    <p:extLst>
      <p:ext uri="{BB962C8B-B14F-4D97-AF65-F5344CB8AC3E}">
        <p14:creationId xmlns:p14="http://schemas.microsoft.com/office/powerpoint/2010/main" val="288275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114FD27-EE24-E4DF-63EE-B87F01A5055F}"/>
              </a:ext>
            </a:extLst>
          </p:cNvPr>
          <p:cNvGraphicFramePr/>
          <p:nvPr>
            <p:extLst>
              <p:ext uri="{D42A27DB-BD31-4B8C-83A1-F6EECF244321}">
                <p14:modId xmlns:p14="http://schemas.microsoft.com/office/powerpoint/2010/main" val="444090989"/>
              </p:ext>
            </p:extLst>
          </p:nvPr>
        </p:nvGraphicFramePr>
        <p:xfrm>
          <a:off x="1828800" y="731521"/>
          <a:ext cx="9738360" cy="125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A6ACDA41-10A5-B7A5-B198-F15C8E8CE41D}"/>
              </a:ext>
            </a:extLst>
          </p:cNvPr>
          <p:cNvGrpSpPr/>
          <p:nvPr/>
        </p:nvGrpSpPr>
        <p:grpSpPr>
          <a:xfrm>
            <a:off x="1419828" y="2009960"/>
            <a:ext cx="7647972" cy="3198258"/>
            <a:chOff x="-648580" y="3393870"/>
            <a:chExt cx="7647972" cy="3198258"/>
          </a:xfrm>
        </p:grpSpPr>
        <p:sp>
          <p:nvSpPr>
            <p:cNvPr id="4" name="TextBox 3">
              <a:extLst>
                <a:ext uri="{FF2B5EF4-FFF2-40B4-BE49-F238E27FC236}">
                  <a16:creationId xmlns:a16="http://schemas.microsoft.com/office/drawing/2014/main" id="{EBD3A763-FD5B-11B0-4F88-8AA35D75F372}"/>
                </a:ext>
              </a:extLst>
            </p:cNvPr>
            <p:cNvSpPr txBox="1"/>
            <p:nvPr/>
          </p:nvSpPr>
          <p:spPr>
            <a:xfrm>
              <a:off x="-648580" y="4653136"/>
              <a:ext cx="7647972" cy="1938992"/>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4000" b="1" dirty="0"/>
                <a:t>Ordered Census</a:t>
              </a:r>
            </a:p>
            <a:p>
              <a:pPr marL="342900" indent="-342900">
                <a:buFont typeface="Arial" panose="020B0604020202020204" pitchFamily="34" charset="0"/>
                <a:buChar char="•"/>
              </a:pPr>
              <a:r>
                <a:rPr lang="en-US" sz="4000" b="1" dirty="0"/>
                <a:t>Met wise men</a:t>
              </a:r>
            </a:p>
            <a:p>
              <a:pPr marL="342900" indent="-342900">
                <a:buFont typeface="Arial" panose="020B0604020202020204" pitchFamily="34" charset="0"/>
                <a:buChar char="•"/>
              </a:pPr>
              <a:r>
                <a:rPr lang="en-US" sz="4000" b="1" dirty="0"/>
                <a:t>Killed Babies in Jerusalem</a:t>
              </a:r>
            </a:p>
          </p:txBody>
        </p:sp>
        <p:cxnSp>
          <p:nvCxnSpPr>
            <p:cNvPr id="5" name="Connector: Elbow 4">
              <a:extLst>
                <a:ext uri="{FF2B5EF4-FFF2-40B4-BE49-F238E27FC236}">
                  <a16:creationId xmlns:a16="http://schemas.microsoft.com/office/drawing/2014/main" id="{63DBC76C-E6BC-3674-4882-D4DB7A020E9D}"/>
                </a:ext>
              </a:extLst>
            </p:cNvPr>
            <p:cNvCxnSpPr>
              <a:cxnSpLocks/>
            </p:cNvCxnSpPr>
            <p:nvPr/>
          </p:nvCxnSpPr>
          <p:spPr>
            <a:xfrm rot="5400000">
              <a:off x="1665114" y="3744472"/>
              <a:ext cx="1259266" cy="558062"/>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52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8CEC4E-9E88-D9E8-0846-6AE1C993AE02}"/>
              </a:ext>
            </a:extLst>
          </p:cNvPr>
          <p:cNvSpPr txBox="1"/>
          <p:nvPr/>
        </p:nvSpPr>
        <p:spPr>
          <a:xfrm>
            <a:off x="350520" y="106680"/>
            <a:ext cx="10957560" cy="5590761"/>
          </a:xfrm>
          <a:prstGeom prst="rect">
            <a:avLst/>
          </a:prstGeom>
          <a:noFill/>
        </p:spPr>
        <p:txBody>
          <a:bodyPr wrap="square">
            <a:spAutoFit/>
          </a:bodyPr>
          <a:lstStyle/>
          <a:p>
            <a:pPr>
              <a:lnSpc>
                <a:spcPct val="90000"/>
              </a:lnSpc>
            </a:pPr>
            <a:r>
              <a:rPr lang="en-US" sz="3600" b="1" i="0" baseline="30000" dirty="0">
                <a:solidFill>
                  <a:srgbClr val="000000"/>
                </a:solidFill>
                <a:effectLst/>
                <a:highlight>
                  <a:srgbClr val="FFFFFF"/>
                </a:highlight>
                <a:latin typeface="system-ui"/>
              </a:rPr>
              <a:t>8 </a:t>
            </a:r>
            <a:r>
              <a:rPr lang="en-US" sz="3600" b="0" i="0" dirty="0">
                <a:solidFill>
                  <a:srgbClr val="000000"/>
                </a:solidFill>
                <a:effectLst/>
                <a:highlight>
                  <a:srgbClr val="FFFFFF"/>
                </a:highlight>
                <a:latin typeface="system-ui"/>
              </a:rPr>
              <a:t>“Judah, your brothers will praise you.</a:t>
            </a:r>
            <a:br>
              <a:rPr lang="en-US" sz="3600" dirty="0"/>
            </a:br>
            <a:r>
              <a:rPr lang="en-US" sz="3600" b="0" i="0" dirty="0">
                <a:solidFill>
                  <a:srgbClr val="000000"/>
                </a:solidFill>
                <a:effectLst/>
                <a:highlight>
                  <a:srgbClr val="FFFFFF"/>
                </a:highlight>
                <a:latin typeface="Courier New" panose="02070309020205020404" pitchFamily="49" charset="0"/>
              </a:rPr>
              <a:t>    </a:t>
            </a:r>
            <a:r>
              <a:rPr lang="en-US" sz="3600" b="0" i="0" dirty="0">
                <a:solidFill>
                  <a:srgbClr val="000000"/>
                </a:solidFill>
                <a:effectLst/>
                <a:highlight>
                  <a:srgbClr val="FFFFFF"/>
                </a:highlight>
                <a:latin typeface="system-ui"/>
              </a:rPr>
              <a:t>You will grasp your enemies by the neck.</a:t>
            </a:r>
            <a:br>
              <a:rPr lang="en-US" sz="3600" dirty="0"/>
            </a:br>
            <a:r>
              <a:rPr lang="en-US" sz="3600" b="0" i="0" dirty="0">
                <a:solidFill>
                  <a:srgbClr val="000000"/>
                </a:solidFill>
                <a:effectLst/>
                <a:highlight>
                  <a:srgbClr val="FFFFFF"/>
                </a:highlight>
                <a:latin typeface="Courier New" panose="02070309020205020404" pitchFamily="49" charset="0"/>
              </a:rPr>
              <a:t>    </a:t>
            </a:r>
            <a:r>
              <a:rPr lang="en-US" sz="3600" b="0" i="0" dirty="0">
                <a:solidFill>
                  <a:srgbClr val="000000"/>
                </a:solidFill>
                <a:effectLst/>
                <a:highlight>
                  <a:srgbClr val="FFFFFF"/>
                </a:highlight>
                <a:latin typeface="system-ui"/>
              </a:rPr>
              <a:t>All your relatives will bow before you.</a:t>
            </a:r>
            <a:br>
              <a:rPr lang="en-US" sz="3600" dirty="0"/>
            </a:br>
            <a:r>
              <a:rPr lang="en-US" sz="3600" b="1" i="0" baseline="30000" dirty="0">
                <a:solidFill>
                  <a:srgbClr val="000000"/>
                </a:solidFill>
                <a:effectLst/>
                <a:highlight>
                  <a:srgbClr val="FFFFFF"/>
                </a:highlight>
                <a:latin typeface="system-ui"/>
              </a:rPr>
              <a:t>9 </a:t>
            </a:r>
            <a:r>
              <a:rPr lang="en-US" sz="3600" b="0" i="0" dirty="0">
                <a:solidFill>
                  <a:srgbClr val="000000"/>
                </a:solidFill>
                <a:effectLst/>
                <a:highlight>
                  <a:srgbClr val="FFFFFF"/>
                </a:highlight>
                <a:latin typeface="system-ui"/>
              </a:rPr>
              <a:t>Judah, my son, is a young lion</a:t>
            </a:r>
            <a:br>
              <a:rPr lang="en-US" sz="3600" dirty="0"/>
            </a:br>
            <a:r>
              <a:rPr lang="en-US" sz="3600" b="0" i="0" dirty="0">
                <a:solidFill>
                  <a:srgbClr val="000000"/>
                </a:solidFill>
                <a:effectLst/>
                <a:highlight>
                  <a:srgbClr val="FFFFFF"/>
                </a:highlight>
                <a:latin typeface="Courier New" panose="02070309020205020404" pitchFamily="49" charset="0"/>
              </a:rPr>
              <a:t>    </a:t>
            </a:r>
            <a:r>
              <a:rPr lang="en-US" sz="3600" b="0" i="0" dirty="0">
                <a:solidFill>
                  <a:srgbClr val="000000"/>
                </a:solidFill>
                <a:effectLst/>
                <a:highlight>
                  <a:srgbClr val="FFFFFF"/>
                </a:highlight>
                <a:latin typeface="system-ui"/>
              </a:rPr>
              <a:t>that has finished eating its prey.</a:t>
            </a:r>
            <a:br>
              <a:rPr lang="en-US" sz="3600" dirty="0"/>
            </a:br>
            <a:r>
              <a:rPr lang="en-US" sz="3600" b="0" i="0" dirty="0">
                <a:solidFill>
                  <a:srgbClr val="000000"/>
                </a:solidFill>
                <a:effectLst/>
                <a:highlight>
                  <a:srgbClr val="FFFFFF"/>
                </a:highlight>
                <a:latin typeface="system-ui"/>
              </a:rPr>
              <a:t>Like a lion he crouches and lies down;</a:t>
            </a:r>
            <a:br>
              <a:rPr lang="en-US" sz="3600" dirty="0"/>
            </a:br>
            <a:r>
              <a:rPr lang="en-US" sz="3600" b="0" i="0" dirty="0">
                <a:solidFill>
                  <a:srgbClr val="000000"/>
                </a:solidFill>
                <a:effectLst/>
                <a:highlight>
                  <a:srgbClr val="FFFFFF"/>
                </a:highlight>
                <a:latin typeface="Courier New" panose="02070309020205020404" pitchFamily="49" charset="0"/>
              </a:rPr>
              <a:t>    </a:t>
            </a:r>
            <a:r>
              <a:rPr lang="en-US" sz="3600" b="0" i="0" dirty="0">
                <a:solidFill>
                  <a:srgbClr val="000000"/>
                </a:solidFill>
                <a:effectLst/>
                <a:highlight>
                  <a:srgbClr val="FFFFFF"/>
                </a:highlight>
                <a:latin typeface="system-ui"/>
              </a:rPr>
              <a:t>like a lioness—who dares to rouse him?</a:t>
            </a:r>
            <a:br>
              <a:rPr lang="en-US" sz="3600" dirty="0"/>
            </a:br>
            <a:r>
              <a:rPr lang="en-US" sz="3600" b="1" i="0" baseline="30000" dirty="0">
                <a:solidFill>
                  <a:srgbClr val="000000"/>
                </a:solidFill>
                <a:effectLst/>
                <a:highlight>
                  <a:srgbClr val="FFFFFF"/>
                </a:highlight>
                <a:latin typeface="system-ui"/>
              </a:rPr>
              <a:t>10 </a:t>
            </a:r>
            <a:r>
              <a:rPr lang="en-US" sz="3600" b="1" i="0" dirty="0">
                <a:solidFill>
                  <a:srgbClr val="000000"/>
                </a:solidFill>
                <a:effectLst/>
                <a:highlight>
                  <a:srgbClr val="FFFFFF"/>
                </a:highlight>
                <a:latin typeface="system-ui"/>
              </a:rPr>
              <a:t>The scepter will not depart from Judah,</a:t>
            </a:r>
            <a:br>
              <a:rPr lang="en-US" sz="3600" b="1" dirty="0"/>
            </a:br>
            <a:r>
              <a:rPr lang="en-US" sz="3600" b="1" i="0" dirty="0">
                <a:solidFill>
                  <a:srgbClr val="000000"/>
                </a:solidFill>
                <a:effectLst/>
                <a:highlight>
                  <a:srgbClr val="FFFFFF"/>
                </a:highlight>
                <a:latin typeface="Courier New" panose="02070309020205020404" pitchFamily="49" charset="0"/>
              </a:rPr>
              <a:t>    </a:t>
            </a:r>
            <a:r>
              <a:rPr lang="en-US" sz="3600" b="1" i="0" dirty="0">
                <a:solidFill>
                  <a:srgbClr val="000000"/>
                </a:solidFill>
                <a:effectLst/>
                <a:highlight>
                  <a:srgbClr val="FFFFFF"/>
                </a:highlight>
                <a:latin typeface="system-ui"/>
              </a:rPr>
              <a:t>nor the ruler’s staff from his descendants,</a:t>
            </a:r>
            <a:br>
              <a:rPr lang="en-US" sz="3600" b="1" dirty="0"/>
            </a:br>
            <a:r>
              <a:rPr lang="en-US" sz="3600" b="1" i="0" dirty="0">
                <a:solidFill>
                  <a:srgbClr val="000000"/>
                </a:solidFill>
                <a:effectLst/>
                <a:highlight>
                  <a:srgbClr val="FFFFFF"/>
                </a:highlight>
                <a:latin typeface="system-ui"/>
              </a:rPr>
              <a:t>until the coming of the one to whom it belongs,</a:t>
            </a:r>
            <a:br>
              <a:rPr lang="en-US" sz="3600" b="1" dirty="0"/>
            </a:br>
            <a:r>
              <a:rPr lang="en-US" sz="3600" b="1" i="0" dirty="0">
                <a:solidFill>
                  <a:srgbClr val="000000"/>
                </a:solidFill>
                <a:effectLst/>
                <a:highlight>
                  <a:srgbClr val="FFFFFF"/>
                </a:highlight>
                <a:latin typeface="Courier New" panose="02070309020205020404" pitchFamily="49" charset="0"/>
              </a:rPr>
              <a:t>    </a:t>
            </a:r>
            <a:r>
              <a:rPr lang="en-US" sz="3600" b="1" i="0" dirty="0">
                <a:solidFill>
                  <a:srgbClr val="000000"/>
                </a:solidFill>
                <a:effectLst/>
                <a:highlight>
                  <a:srgbClr val="FFFFFF"/>
                </a:highlight>
                <a:latin typeface="system-ui"/>
              </a:rPr>
              <a:t>the one whom all nations will honor.</a:t>
            </a:r>
            <a:endParaRPr lang="en-US" sz="3600" b="1" dirty="0"/>
          </a:p>
        </p:txBody>
      </p:sp>
      <p:sp>
        <p:nvSpPr>
          <p:cNvPr id="5" name="TextBox 4">
            <a:extLst>
              <a:ext uri="{FF2B5EF4-FFF2-40B4-BE49-F238E27FC236}">
                <a16:creationId xmlns:a16="http://schemas.microsoft.com/office/drawing/2014/main" id="{80F71F5D-AE87-C280-1000-E73F77FC701D}"/>
              </a:ext>
            </a:extLst>
          </p:cNvPr>
          <p:cNvSpPr txBox="1"/>
          <p:nvPr/>
        </p:nvSpPr>
        <p:spPr>
          <a:xfrm>
            <a:off x="1447800" y="5743161"/>
            <a:ext cx="6096000" cy="707886"/>
          </a:xfrm>
          <a:prstGeom prst="rect">
            <a:avLst/>
          </a:prstGeom>
          <a:noFill/>
        </p:spPr>
        <p:txBody>
          <a:bodyPr wrap="square">
            <a:spAutoFit/>
          </a:bodyPr>
          <a:lstStyle/>
          <a:p>
            <a:pPr algn="ctr"/>
            <a:r>
              <a:rPr lang="en-US" sz="4000" b="1" dirty="0"/>
              <a:t>Gen 49:8-10</a:t>
            </a:r>
          </a:p>
        </p:txBody>
      </p:sp>
    </p:spTree>
    <p:extLst>
      <p:ext uri="{BB962C8B-B14F-4D97-AF65-F5344CB8AC3E}">
        <p14:creationId xmlns:p14="http://schemas.microsoft.com/office/powerpoint/2010/main" val="34529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a:extLst>
              <a:ext uri="{FF2B5EF4-FFF2-40B4-BE49-F238E27FC236}">
                <a16:creationId xmlns:a16="http://schemas.microsoft.com/office/drawing/2014/main" id="{1DBE2265-6BDE-5EBC-D85D-FF7B1866FE4D}"/>
              </a:ext>
            </a:extLst>
          </p:cNvPr>
          <p:cNvSpPr txBox="1">
            <a:spLocks noChangeArrowheads="1"/>
          </p:cNvSpPr>
          <p:nvPr/>
        </p:nvSpPr>
        <p:spPr bwMode="auto">
          <a:xfrm rot="18900000">
            <a:off x="6544618" y="5257651"/>
            <a:ext cx="1493838"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Captivity</a:t>
            </a:r>
          </a:p>
        </p:txBody>
      </p:sp>
      <p:sp>
        <p:nvSpPr>
          <p:cNvPr id="73" name="Rectangle 72">
            <a:extLst>
              <a:ext uri="{FF2B5EF4-FFF2-40B4-BE49-F238E27FC236}">
                <a16:creationId xmlns:a16="http://schemas.microsoft.com/office/drawing/2014/main" id="{62C40441-70E4-7954-2263-6AEB41A77F85}"/>
              </a:ext>
            </a:extLst>
          </p:cNvPr>
          <p:cNvSpPr/>
          <p:nvPr/>
        </p:nvSpPr>
        <p:spPr>
          <a:xfrm>
            <a:off x="9139612" y="3051030"/>
            <a:ext cx="517572" cy="103873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3454822-2475-7980-9285-5AC59D181CB9}"/>
              </a:ext>
            </a:extLst>
          </p:cNvPr>
          <p:cNvSpPr/>
          <p:nvPr/>
        </p:nvSpPr>
        <p:spPr>
          <a:xfrm>
            <a:off x="7370445" y="4363890"/>
            <a:ext cx="392430" cy="3841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E71B9C-199F-0487-67D7-1CA993BA47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3372" y="3037475"/>
            <a:ext cx="11243119" cy="1927392"/>
          </a:xfrm>
          <a:prstGeom prst="rect">
            <a:avLst/>
          </a:prstGeom>
        </p:spPr>
      </p:pic>
      <p:sp>
        <p:nvSpPr>
          <p:cNvPr id="5" name="Text Box 7">
            <a:extLst>
              <a:ext uri="{FF2B5EF4-FFF2-40B4-BE49-F238E27FC236}">
                <a16:creationId xmlns:a16="http://schemas.microsoft.com/office/drawing/2014/main" id="{5A1B3D10-0E96-AAB2-5B16-BB90E305DA7A}"/>
              </a:ext>
            </a:extLst>
          </p:cNvPr>
          <p:cNvSpPr txBox="1">
            <a:spLocks noChangeArrowheads="1"/>
          </p:cNvSpPr>
          <p:nvPr/>
        </p:nvSpPr>
        <p:spPr bwMode="auto">
          <a:xfrm rot="18900000">
            <a:off x="324448" y="5115797"/>
            <a:ext cx="1858963"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Beginnings</a:t>
            </a:r>
          </a:p>
        </p:txBody>
      </p:sp>
      <p:sp>
        <p:nvSpPr>
          <p:cNvPr id="6" name="Text Box 8">
            <a:extLst>
              <a:ext uri="{FF2B5EF4-FFF2-40B4-BE49-F238E27FC236}">
                <a16:creationId xmlns:a16="http://schemas.microsoft.com/office/drawing/2014/main" id="{EF26B4E5-6500-ECEE-DFCD-8B2A2EF621CF}"/>
              </a:ext>
            </a:extLst>
          </p:cNvPr>
          <p:cNvSpPr txBox="1">
            <a:spLocks noChangeArrowheads="1"/>
          </p:cNvSpPr>
          <p:nvPr/>
        </p:nvSpPr>
        <p:spPr bwMode="auto">
          <a:xfrm rot="18900000">
            <a:off x="1314131" y="5115796"/>
            <a:ext cx="1690687"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Patriarchs</a:t>
            </a:r>
          </a:p>
        </p:txBody>
      </p:sp>
      <p:sp>
        <p:nvSpPr>
          <p:cNvPr id="7" name="Text Box 9">
            <a:extLst>
              <a:ext uri="{FF2B5EF4-FFF2-40B4-BE49-F238E27FC236}">
                <a16:creationId xmlns:a16="http://schemas.microsoft.com/office/drawing/2014/main" id="{89DB248F-EF49-FFF2-875E-10AF1AB071E9}"/>
              </a:ext>
            </a:extLst>
          </p:cNvPr>
          <p:cNvSpPr txBox="1">
            <a:spLocks noChangeArrowheads="1"/>
          </p:cNvSpPr>
          <p:nvPr/>
        </p:nvSpPr>
        <p:spPr bwMode="auto">
          <a:xfrm rot="18900000">
            <a:off x="2601847" y="4950852"/>
            <a:ext cx="1150938" cy="420687"/>
          </a:xfrm>
          <a:prstGeom prst="rect">
            <a:avLst/>
          </a:prstGeom>
          <a:noFill/>
          <a:ln w="12700" cap="sq">
            <a:noFill/>
            <a:miter lim="800000"/>
            <a:headEnd type="none" w="sm" len="sm"/>
            <a:tailEnd type="none" w="sm" len="sm"/>
          </a:ln>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Exodus</a:t>
            </a:r>
          </a:p>
        </p:txBody>
      </p:sp>
      <p:sp>
        <p:nvSpPr>
          <p:cNvPr id="8" name="Text Box 11">
            <a:extLst>
              <a:ext uri="{FF2B5EF4-FFF2-40B4-BE49-F238E27FC236}">
                <a16:creationId xmlns:a16="http://schemas.microsoft.com/office/drawing/2014/main" id="{37A7DA93-0E50-8CEE-83C0-3EE75EB4927A}"/>
              </a:ext>
            </a:extLst>
          </p:cNvPr>
          <p:cNvSpPr txBox="1">
            <a:spLocks noChangeArrowheads="1"/>
          </p:cNvSpPr>
          <p:nvPr/>
        </p:nvSpPr>
        <p:spPr bwMode="auto">
          <a:xfrm rot="18900000">
            <a:off x="4279646" y="4980860"/>
            <a:ext cx="1263650"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Judges</a:t>
            </a:r>
          </a:p>
        </p:txBody>
      </p:sp>
      <p:sp>
        <p:nvSpPr>
          <p:cNvPr id="9" name="Text Box 12">
            <a:extLst>
              <a:ext uri="{FF2B5EF4-FFF2-40B4-BE49-F238E27FC236}">
                <a16:creationId xmlns:a16="http://schemas.microsoft.com/office/drawing/2014/main" id="{EA4819C6-B9F5-E168-E864-A081DC493A4D}"/>
              </a:ext>
            </a:extLst>
          </p:cNvPr>
          <p:cNvSpPr txBox="1">
            <a:spLocks noChangeArrowheads="1"/>
          </p:cNvSpPr>
          <p:nvPr/>
        </p:nvSpPr>
        <p:spPr bwMode="auto">
          <a:xfrm rot="18900000">
            <a:off x="3047335" y="5115796"/>
            <a:ext cx="1774825"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Conquests</a:t>
            </a:r>
          </a:p>
        </p:txBody>
      </p:sp>
      <p:sp>
        <p:nvSpPr>
          <p:cNvPr id="10" name="Text Box 13">
            <a:extLst>
              <a:ext uri="{FF2B5EF4-FFF2-40B4-BE49-F238E27FC236}">
                <a16:creationId xmlns:a16="http://schemas.microsoft.com/office/drawing/2014/main" id="{D77AB463-4C26-E84D-8224-4E9433BDA27E}"/>
              </a:ext>
            </a:extLst>
          </p:cNvPr>
          <p:cNvSpPr txBox="1">
            <a:spLocks noChangeArrowheads="1"/>
          </p:cNvSpPr>
          <p:nvPr/>
        </p:nvSpPr>
        <p:spPr bwMode="auto">
          <a:xfrm rot="19029483">
            <a:off x="4088565" y="5337209"/>
            <a:ext cx="2560638"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United Kingdom</a:t>
            </a:r>
          </a:p>
        </p:txBody>
      </p:sp>
      <p:sp>
        <p:nvSpPr>
          <p:cNvPr id="11" name="Text Box 14">
            <a:extLst>
              <a:ext uri="{FF2B5EF4-FFF2-40B4-BE49-F238E27FC236}">
                <a16:creationId xmlns:a16="http://schemas.microsoft.com/office/drawing/2014/main" id="{2C917A06-9AE1-1091-9ACE-01D4C957DA77}"/>
              </a:ext>
            </a:extLst>
          </p:cNvPr>
          <p:cNvSpPr txBox="1">
            <a:spLocks noChangeArrowheads="1"/>
          </p:cNvSpPr>
          <p:nvPr/>
        </p:nvSpPr>
        <p:spPr bwMode="auto">
          <a:xfrm rot="19029483">
            <a:off x="4725748" y="5459484"/>
            <a:ext cx="2714625" cy="461962"/>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effectLst>
                  <a:outerShdw blurRad="38100" dist="38100" dir="2700000" algn="tl">
                    <a:srgbClr val="000000"/>
                  </a:outerShdw>
                </a:effectLst>
                <a:latin typeface="Arial" charset="0"/>
              </a:rPr>
              <a:t>Divided Kingdom</a:t>
            </a:r>
          </a:p>
        </p:txBody>
      </p:sp>
      <p:sp>
        <p:nvSpPr>
          <p:cNvPr id="17" name="Text Box 7">
            <a:extLst>
              <a:ext uri="{FF2B5EF4-FFF2-40B4-BE49-F238E27FC236}">
                <a16:creationId xmlns:a16="http://schemas.microsoft.com/office/drawing/2014/main" id="{4DE8D818-C19A-D51A-8656-901185CDE48F}"/>
              </a:ext>
            </a:extLst>
          </p:cNvPr>
          <p:cNvSpPr txBox="1">
            <a:spLocks noChangeArrowheads="1"/>
          </p:cNvSpPr>
          <p:nvPr/>
        </p:nvSpPr>
        <p:spPr bwMode="auto">
          <a:xfrm rot="-2700000">
            <a:off x="223148" y="2501931"/>
            <a:ext cx="10438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Eternity</a:t>
            </a:r>
          </a:p>
        </p:txBody>
      </p:sp>
      <p:sp>
        <p:nvSpPr>
          <p:cNvPr id="18" name="Text Box 7">
            <a:extLst>
              <a:ext uri="{FF2B5EF4-FFF2-40B4-BE49-F238E27FC236}">
                <a16:creationId xmlns:a16="http://schemas.microsoft.com/office/drawing/2014/main" id="{4A31A0D8-9C06-D3E3-D097-65CB2A380F08}"/>
              </a:ext>
            </a:extLst>
          </p:cNvPr>
          <p:cNvSpPr txBox="1">
            <a:spLocks noChangeArrowheads="1"/>
          </p:cNvSpPr>
          <p:nvPr/>
        </p:nvSpPr>
        <p:spPr bwMode="auto">
          <a:xfrm rot="-2700000">
            <a:off x="669703" y="2465730"/>
            <a:ext cx="1120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Creation</a:t>
            </a:r>
          </a:p>
        </p:txBody>
      </p:sp>
      <p:sp>
        <p:nvSpPr>
          <p:cNvPr id="19" name="Text Box 7">
            <a:extLst>
              <a:ext uri="{FF2B5EF4-FFF2-40B4-BE49-F238E27FC236}">
                <a16:creationId xmlns:a16="http://schemas.microsoft.com/office/drawing/2014/main" id="{03B92E64-D706-F293-A711-89A8DC4AA792}"/>
              </a:ext>
            </a:extLst>
          </p:cNvPr>
          <p:cNvSpPr txBox="1">
            <a:spLocks noChangeArrowheads="1"/>
          </p:cNvSpPr>
          <p:nvPr/>
        </p:nvSpPr>
        <p:spPr bwMode="auto">
          <a:xfrm rot="-2700000">
            <a:off x="1310739" y="2526355"/>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Fall</a:t>
            </a:r>
          </a:p>
        </p:txBody>
      </p:sp>
      <p:sp>
        <p:nvSpPr>
          <p:cNvPr id="20" name="Text Box 7">
            <a:extLst>
              <a:ext uri="{FF2B5EF4-FFF2-40B4-BE49-F238E27FC236}">
                <a16:creationId xmlns:a16="http://schemas.microsoft.com/office/drawing/2014/main" id="{A6B5FA93-FFC1-90C4-1AED-835B32F30782}"/>
              </a:ext>
            </a:extLst>
          </p:cNvPr>
          <p:cNvSpPr txBox="1">
            <a:spLocks noChangeArrowheads="1"/>
          </p:cNvSpPr>
          <p:nvPr/>
        </p:nvSpPr>
        <p:spPr bwMode="auto">
          <a:xfrm rot="-2700000">
            <a:off x="1583800" y="2549868"/>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Flood</a:t>
            </a:r>
          </a:p>
        </p:txBody>
      </p:sp>
      <p:sp>
        <p:nvSpPr>
          <p:cNvPr id="21" name="Text Box 7">
            <a:extLst>
              <a:ext uri="{FF2B5EF4-FFF2-40B4-BE49-F238E27FC236}">
                <a16:creationId xmlns:a16="http://schemas.microsoft.com/office/drawing/2014/main" id="{95495EC9-9E01-4F13-9242-67B7920B17C1}"/>
              </a:ext>
            </a:extLst>
          </p:cNvPr>
          <p:cNvSpPr txBox="1">
            <a:spLocks noChangeArrowheads="1"/>
          </p:cNvSpPr>
          <p:nvPr/>
        </p:nvSpPr>
        <p:spPr bwMode="auto">
          <a:xfrm rot="-2700000">
            <a:off x="1997169" y="2531756"/>
            <a:ext cx="81304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Babel</a:t>
            </a:r>
          </a:p>
        </p:txBody>
      </p:sp>
      <p:sp>
        <p:nvSpPr>
          <p:cNvPr id="22" name="Text Box 7">
            <a:extLst>
              <a:ext uri="{FF2B5EF4-FFF2-40B4-BE49-F238E27FC236}">
                <a16:creationId xmlns:a16="http://schemas.microsoft.com/office/drawing/2014/main" id="{211B4B93-B4C0-86A1-E770-650A36F9F8F7}"/>
              </a:ext>
            </a:extLst>
          </p:cNvPr>
          <p:cNvSpPr txBox="1">
            <a:spLocks noChangeArrowheads="1"/>
          </p:cNvSpPr>
          <p:nvPr/>
        </p:nvSpPr>
        <p:spPr bwMode="auto">
          <a:xfrm rot="-2700000">
            <a:off x="2056605" y="2802827"/>
            <a:ext cx="11849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Abraham</a:t>
            </a:r>
          </a:p>
        </p:txBody>
      </p:sp>
      <p:sp>
        <p:nvSpPr>
          <p:cNvPr id="23" name="Text Box 7">
            <a:extLst>
              <a:ext uri="{FF2B5EF4-FFF2-40B4-BE49-F238E27FC236}">
                <a16:creationId xmlns:a16="http://schemas.microsoft.com/office/drawing/2014/main" id="{21680B0F-F662-8C8D-513D-0E35B9035704}"/>
              </a:ext>
            </a:extLst>
          </p:cNvPr>
          <p:cNvSpPr txBox="1">
            <a:spLocks noChangeArrowheads="1"/>
          </p:cNvSpPr>
          <p:nvPr/>
        </p:nvSpPr>
        <p:spPr bwMode="auto">
          <a:xfrm rot="-2700000">
            <a:off x="2398905" y="2924151"/>
            <a:ext cx="76174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Isaac</a:t>
            </a:r>
          </a:p>
        </p:txBody>
      </p:sp>
      <p:sp>
        <p:nvSpPr>
          <p:cNvPr id="24" name="Text Box 7">
            <a:extLst>
              <a:ext uri="{FF2B5EF4-FFF2-40B4-BE49-F238E27FC236}">
                <a16:creationId xmlns:a16="http://schemas.microsoft.com/office/drawing/2014/main" id="{81BAC6E9-A713-AB82-500F-EB1C59FAA543}"/>
              </a:ext>
            </a:extLst>
          </p:cNvPr>
          <p:cNvSpPr txBox="1">
            <a:spLocks noChangeArrowheads="1"/>
          </p:cNvSpPr>
          <p:nvPr/>
        </p:nvSpPr>
        <p:spPr bwMode="auto">
          <a:xfrm rot="-2700000">
            <a:off x="2609490" y="2946528"/>
            <a:ext cx="8515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Jacob</a:t>
            </a:r>
          </a:p>
        </p:txBody>
      </p:sp>
      <p:sp>
        <p:nvSpPr>
          <p:cNvPr id="25" name="Text Box 7">
            <a:extLst>
              <a:ext uri="{FF2B5EF4-FFF2-40B4-BE49-F238E27FC236}">
                <a16:creationId xmlns:a16="http://schemas.microsoft.com/office/drawing/2014/main" id="{925EF178-053B-CBD7-331F-E977A69D3162}"/>
              </a:ext>
            </a:extLst>
          </p:cNvPr>
          <p:cNvSpPr txBox="1">
            <a:spLocks noChangeArrowheads="1"/>
          </p:cNvSpPr>
          <p:nvPr/>
        </p:nvSpPr>
        <p:spPr bwMode="auto">
          <a:xfrm rot="-2700000">
            <a:off x="2835027" y="2906841"/>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Joseph</a:t>
            </a:r>
          </a:p>
        </p:txBody>
      </p:sp>
      <p:sp>
        <p:nvSpPr>
          <p:cNvPr id="26" name="Text Box 7">
            <a:extLst>
              <a:ext uri="{FF2B5EF4-FFF2-40B4-BE49-F238E27FC236}">
                <a16:creationId xmlns:a16="http://schemas.microsoft.com/office/drawing/2014/main" id="{6FA0A93E-088A-53D8-05FB-23F4B693E21A}"/>
              </a:ext>
            </a:extLst>
          </p:cNvPr>
          <p:cNvSpPr txBox="1">
            <a:spLocks noChangeArrowheads="1"/>
          </p:cNvSpPr>
          <p:nvPr/>
        </p:nvSpPr>
        <p:spPr bwMode="auto">
          <a:xfrm rot="-2700000">
            <a:off x="3538640" y="2433965"/>
            <a:ext cx="902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Moses</a:t>
            </a:r>
          </a:p>
        </p:txBody>
      </p:sp>
      <p:sp>
        <p:nvSpPr>
          <p:cNvPr id="27" name="Text Box 7">
            <a:extLst>
              <a:ext uri="{FF2B5EF4-FFF2-40B4-BE49-F238E27FC236}">
                <a16:creationId xmlns:a16="http://schemas.microsoft.com/office/drawing/2014/main" id="{A7CD002E-6E0D-9656-B45B-D4AD3D2759FC}"/>
              </a:ext>
            </a:extLst>
          </p:cNvPr>
          <p:cNvSpPr txBox="1">
            <a:spLocks noChangeArrowheads="1"/>
          </p:cNvSpPr>
          <p:nvPr/>
        </p:nvSpPr>
        <p:spPr bwMode="auto">
          <a:xfrm rot="-2700000">
            <a:off x="4173007" y="2474793"/>
            <a:ext cx="9925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Joshua</a:t>
            </a:r>
          </a:p>
        </p:txBody>
      </p:sp>
      <p:sp>
        <p:nvSpPr>
          <p:cNvPr id="28" name="Text Box 7">
            <a:extLst>
              <a:ext uri="{FF2B5EF4-FFF2-40B4-BE49-F238E27FC236}">
                <a16:creationId xmlns:a16="http://schemas.microsoft.com/office/drawing/2014/main" id="{E3D21F8F-A2F7-0A03-2149-79CFC1B09C7A}"/>
              </a:ext>
            </a:extLst>
          </p:cNvPr>
          <p:cNvSpPr txBox="1">
            <a:spLocks noChangeArrowheads="1"/>
          </p:cNvSpPr>
          <p:nvPr/>
        </p:nvSpPr>
        <p:spPr bwMode="auto">
          <a:xfrm rot="-2700000">
            <a:off x="5110740" y="2381269"/>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Cycles</a:t>
            </a:r>
          </a:p>
        </p:txBody>
      </p:sp>
      <p:sp>
        <p:nvSpPr>
          <p:cNvPr id="29" name="Text Box 7">
            <a:extLst>
              <a:ext uri="{FF2B5EF4-FFF2-40B4-BE49-F238E27FC236}">
                <a16:creationId xmlns:a16="http://schemas.microsoft.com/office/drawing/2014/main" id="{3998ED44-2CB5-4AE2-9CD7-67B605FB6153}"/>
              </a:ext>
            </a:extLst>
          </p:cNvPr>
          <p:cNvSpPr txBox="1">
            <a:spLocks noChangeArrowheads="1"/>
          </p:cNvSpPr>
          <p:nvPr/>
        </p:nvSpPr>
        <p:spPr bwMode="auto">
          <a:xfrm rot="-2700000">
            <a:off x="5893923" y="2426932"/>
            <a:ext cx="1075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S • D • S</a:t>
            </a:r>
          </a:p>
        </p:txBody>
      </p:sp>
      <p:sp>
        <p:nvSpPr>
          <p:cNvPr id="30" name="Text Box 7">
            <a:extLst>
              <a:ext uri="{FF2B5EF4-FFF2-40B4-BE49-F238E27FC236}">
                <a16:creationId xmlns:a16="http://schemas.microsoft.com/office/drawing/2014/main" id="{4D801BC7-DAB9-E992-F64E-A1E45DEF04A7}"/>
              </a:ext>
            </a:extLst>
          </p:cNvPr>
          <p:cNvSpPr txBox="1">
            <a:spLocks noChangeArrowheads="1"/>
          </p:cNvSpPr>
          <p:nvPr/>
        </p:nvSpPr>
        <p:spPr bwMode="auto">
          <a:xfrm rot="-2700000">
            <a:off x="6425291" y="2455222"/>
            <a:ext cx="14670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(R)  &amp; I (J)</a:t>
            </a:r>
          </a:p>
        </p:txBody>
      </p:sp>
      <p:sp>
        <p:nvSpPr>
          <p:cNvPr id="34" name="Text Box 7">
            <a:extLst>
              <a:ext uri="{FF2B5EF4-FFF2-40B4-BE49-F238E27FC236}">
                <a16:creationId xmlns:a16="http://schemas.microsoft.com/office/drawing/2014/main" id="{4CAE0777-2EE4-F5A1-E7B0-A98FBB85FD30}"/>
              </a:ext>
            </a:extLst>
          </p:cNvPr>
          <p:cNvSpPr txBox="1">
            <a:spLocks noChangeArrowheads="1"/>
          </p:cNvSpPr>
          <p:nvPr/>
        </p:nvSpPr>
        <p:spPr bwMode="auto">
          <a:xfrm rot="-2700000">
            <a:off x="9135682" y="2413702"/>
            <a:ext cx="13724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1</a:t>
            </a:r>
            <a:r>
              <a:rPr lang="en-US" sz="1800" b="1" baseline="30000" dirty="0"/>
              <a:t>st</a:t>
            </a:r>
            <a:r>
              <a:rPr lang="en-US" sz="1800" b="1" dirty="0"/>
              <a:t> Coming</a:t>
            </a:r>
          </a:p>
        </p:txBody>
      </p:sp>
      <p:sp>
        <p:nvSpPr>
          <p:cNvPr id="35" name="Text Box 7">
            <a:extLst>
              <a:ext uri="{FF2B5EF4-FFF2-40B4-BE49-F238E27FC236}">
                <a16:creationId xmlns:a16="http://schemas.microsoft.com/office/drawing/2014/main" id="{216CE1BA-03B4-9693-B346-6A633F06A982}"/>
              </a:ext>
            </a:extLst>
          </p:cNvPr>
          <p:cNvSpPr txBox="1">
            <a:spLocks noChangeArrowheads="1"/>
          </p:cNvSpPr>
          <p:nvPr/>
        </p:nvSpPr>
        <p:spPr bwMode="auto">
          <a:xfrm rot="-2700000">
            <a:off x="10196546" y="2622662"/>
            <a:ext cx="1425390" cy="369332"/>
          </a:xfrm>
          <a:prstGeom prst="rect">
            <a:avLst/>
          </a:prstGeom>
          <a:solidFill>
            <a:schemeClr val="accent1">
              <a:lumMod val="40000"/>
              <a:lumOff val="6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2</a:t>
            </a:r>
            <a:r>
              <a:rPr lang="en-US" sz="1800" b="1" baseline="30000" dirty="0"/>
              <a:t>nd</a:t>
            </a:r>
            <a:r>
              <a:rPr lang="en-US" sz="1800" b="1" dirty="0"/>
              <a:t> Coming</a:t>
            </a:r>
          </a:p>
        </p:txBody>
      </p:sp>
      <p:sp>
        <p:nvSpPr>
          <p:cNvPr id="36" name="Text Box 7">
            <a:extLst>
              <a:ext uri="{FF2B5EF4-FFF2-40B4-BE49-F238E27FC236}">
                <a16:creationId xmlns:a16="http://schemas.microsoft.com/office/drawing/2014/main" id="{46D677B8-B783-FA75-1500-9D73287B75A1}"/>
              </a:ext>
            </a:extLst>
          </p:cNvPr>
          <p:cNvSpPr txBox="1">
            <a:spLocks noChangeArrowheads="1"/>
          </p:cNvSpPr>
          <p:nvPr/>
        </p:nvSpPr>
        <p:spPr bwMode="auto">
          <a:xfrm rot="-2700000">
            <a:off x="10706468" y="3496209"/>
            <a:ext cx="6976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a:t>1000</a:t>
            </a:r>
          </a:p>
        </p:txBody>
      </p:sp>
      <p:sp>
        <p:nvSpPr>
          <p:cNvPr id="37" name="Text Box 7">
            <a:extLst>
              <a:ext uri="{FF2B5EF4-FFF2-40B4-BE49-F238E27FC236}">
                <a16:creationId xmlns:a16="http://schemas.microsoft.com/office/drawing/2014/main" id="{73C30B66-91A6-4211-730D-8AB2F5F4EFCA}"/>
              </a:ext>
            </a:extLst>
          </p:cNvPr>
          <p:cNvSpPr txBox="1">
            <a:spLocks noChangeArrowheads="1"/>
          </p:cNvSpPr>
          <p:nvPr/>
        </p:nvSpPr>
        <p:spPr bwMode="auto">
          <a:xfrm rot="-2700000">
            <a:off x="11032989" y="2410961"/>
            <a:ext cx="10438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r>
              <a:rPr lang="en-US" sz="1800" b="1" dirty="0"/>
              <a:t>Eternity</a:t>
            </a:r>
          </a:p>
        </p:txBody>
      </p:sp>
      <p:sp>
        <p:nvSpPr>
          <p:cNvPr id="38" name="Text Box 52">
            <a:extLst>
              <a:ext uri="{FF2B5EF4-FFF2-40B4-BE49-F238E27FC236}">
                <a16:creationId xmlns:a16="http://schemas.microsoft.com/office/drawing/2014/main" id="{05D2D28C-EAD3-FEEE-3985-C548AE7E466D}"/>
              </a:ext>
            </a:extLst>
          </p:cNvPr>
          <p:cNvSpPr txBox="1">
            <a:spLocks noChangeArrowheads="1"/>
          </p:cNvSpPr>
          <p:nvPr/>
        </p:nvSpPr>
        <p:spPr bwMode="auto">
          <a:xfrm>
            <a:off x="7608676" y="6491728"/>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cs typeface="Arial" charset="0"/>
              </a:rPr>
              <a:t>Max Anders, Dallas Theological Seminary</a:t>
            </a:r>
          </a:p>
        </p:txBody>
      </p:sp>
      <p:grpSp>
        <p:nvGrpSpPr>
          <p:cNvPr id="39" name="Group 38">
            <a:extLst>
              <a:ext uri="{FF2B5EF4-FFF2-40B4-BE49-F238E27FC236}">
                <a16:creationId xmlns:a16="http://schemas.microsoft.com/office/drawing/2014/main" id="{5B3A99EE-02A1-B917-0821-26A6C79228A4}"/>
              </a:ext>
            </a:extLst>
          </p:cNvPr>
          <p:cNvGrpSpPr/>
          <p:nvPr/>
        </p:nvGrpSpPr>
        <p:grpSpPr>
          <a:xfrm>
            <a:off x="9497092" y="3904587"/>
            <a:ext cx="823482" cy="413953"/>
            <a:chOff x="10128448" y="1232283"/>
            <a:chExt cx="609404" cy="413953"/>
          </a:xfrm>
        </p:grpSpPr>
        <p:sp>
          <p:nvSpPr>
            <p:cNvPr id="40" name="Rectangle 39">
              <a:extLst>
                <a:ext uri="{FF2B5EF4-FFF2-40B4-BE49-F238E27FC236}">
                  <a16:creationId xmlns:a16="http://schemas.microsoft.com/office/drawing/2014/main" id="{1F50AACD-E1BC-16EB-73E0-C96BD2E06952}"/>
                </a:ext>
              </a:extLst>
            </p:cNvPr>
            <p:cNvSpPr/>
            <p:nvPr/>
          </p:nvSpPr>
          <p:spPr bwMode="auto">
            <a:xfrm>
              <a:off x="10128448" y="1293772"/>
              <a:ext cx="609404" cy="311794"/>
            </a:xfrm>
            <a:prstGeom prst="rect">
              <a:avLst/>
            </a:prstGeom>
            <a:solidFill>
              <a:schemeClr val="bg1"/>
            </a:solidFill>
            <a:ln w="38100" cap="sq" cmpd="sng" algn="ctr">
              <a:solidFill>
                <a:srgbClr val="0405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1" name="Rectangle 40">
              <a:extLst>
                <a:ext uri="{FF2B5EF4-FFF2-40B4-BE49-F238E27FC236}">
                  <a16:creationId xmlns:a16="http://schemas.microsoft.com/office/drawing/2014/main" id="{916D35E3-C47E-C608-C7D7-6B063D1C830E}"/>
                </a:ext>
              </a:extLst>
            </p:cNvPr>
            <p:cNvSpPr/>
            <p:nvPr/>
          </p:nvSpPr>
          <p:spPr bwMode="auto">
            <a:xfrm>
              <a:off x="10188965" y="1232283"/>
              <a:ext cx="479543" cy="413953"/>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latin typeface="Times New Roman" charset="0"/>
                </a:rPr>
                <a:t>1990+</a:t>
              </a:r>
              <a:endParaRPr kumimoji="0" lang="en-US" sz="2000" b="1" i="0" u="none" strike="noStrike" cap="none" normalizeH="0" baseline="0" dirty="0">
                <a:ln>
                  <a:noFill/>
                </a:ln>
                <a:solidFill>
                  <a:schemeClr val="tx1"/>
                </a:solidFill>
                <a:effectLst/>
                <a:latin typeface="Times New Roman" charset="0"/>
              </a:endParaRPr>
            </a:p>
          </p:txBody>
        </p:sp>
      </p:grpSp>
      <p:pic>
        <p:nvPicPr>
          <p:cNvPr id="42" name="Picture 41">
            <a:extLst>
              <a:ext uri="{FF2B5EF4-FFF2-40B4-BE49-F238E27FC236}">
                <a16:creationId xmlns:a16="http://schemas.microsoft.com/office/drawing/2014/main" id="{B5956AFB-BBAD-26A5-CB79-220847AD9516}"/>
              </a:ext>
            </a:extLst>
          </p:cNvPr>
          <p:cNvPicPr>
            <a:picLocks noChangeAspect="1"/>
          </p:cNvPicPr>
          <p:nvPr/>
        </p:nvPicPr>
        <p:blipFill>
          <a:blip r:embed="rId4"/>
          <a:stretch>
            <a:fillRect/>
          </a:stretch>
        </p:blipFill>
        <p:spPr>
          <a:xfrm>
            <a:off x="1019175" y="1588104"/>
            <a:ext cx="10153650" cy="28575"/>
          </a:xfrm>
          <a:prstGeom prst="rect">
            <a:avLst/>
          </a:prstGeom>
        </p:spPr>
      </p:pic>
      <p:pic>
        <p:nvPicPr>
          <p:cNvPr id="43" name="Picture 42">
            <a:extLst>
              <a:ext uri="{FF2B5EF4-FFF2-40B4-BE49-F238E27FC236}">
                <a16:creationId xmlns:a16="http://schemas.microsoft.com/office/drawing/2014/main" id="{A76134D0-7C52-6695-1FEE-EAD58DF7DAE3}"/>
              </a:ext>
            </a:extLst>
          </p:cNvPr>
          <p:cNvPicPr>
            <a:picLocks noChangeAspect="1"/>
          </p:cNvPicPr>
          <p:nvPr/>
        </p:nvPicPr>
        <p:blipFill>
          <a:blip r:embed="rId4"/>
          <a:stretch>
            <a:fillRect/>
          </a:stretch>
        </p:blipFill>
        <p:spPr>
          <a:xfrm rot="16200000">
            <a:off x="1983843" y="1595806"/>
            <a:ext cx="260003" cy="28575"/>
          </a:xfrm>
          <a:prstGeom prst="rect">
            <a:avLst/>
          </a:prstGeom>
        </p:spPr>
      </p:pic>
      <p:pic>
        <p:nvPicPr>
          <p:cNvPr id="44" name="Picture 43">
            <a:extLst>
              <a:ext uri="{FF2B5EF4-FFF2-40B4-BE49-F238E27FC236}">
                <a16:creationId xmlns:a16="http://schemas.microsoft.com/office/drawing/2014/main" id="{9A4AFE3C-FE9F-9972-A44D-F37379E38C01}"/>
              </a:ext>
            </a:extLst>
          </p:cNvPr>
          <p:cNvPicPr>
            <a:picLocks noChangeAspect="1"/>
          </p:cNvPicPr>
          <p:nvPr/>
        </p:nvPicPr>
        <p:blipFill>
          <a:blip r:embed="rId4"/>
          <a:stretch>
            <a:fillRect/>
          </a:stretch>
        </p:blipFill>
        <p:spPr>
          <a:xfrm rot="16200000">
            <a:off x="8435987" y="1595806"/>
            <a:ext cx="260003" cy="28575"/>
          </a:xfrm>
          <a:prstGeom prst="rect">
            <a:avLst/>
          </a:prstGeom>
        </p:spPr>
      </p:pic>
      <p:pic>
        <p:nvPicPr>
          <p:cNvPr id="45" name="Picture 44">
            <a:extLst>
              <a:ext uri="{FF2B5EF4-FFF2-40B4-BE49-F238E27FC236}">
                <a16:creationId xmlns:a16="http://schemas.microsoft.com/office/drawing/2014/main" id="{23F4811D-D601-29E0-B1BA-E01D1B79DD00}"/>
              </a:ext>
            </a:extLst>
          </p:cNvPr>
          <p:cNvPicPr>
            <a:picLocks noChangeAspect="1"/>
          </p:cNvPicPr>
          <p:nvPr/>
        </p:nvPicPr>
        <p:blipFill>
          <a:blip r:embed="rId4"/>
          <a:stretch>
            <a:fillRect/>
          </a:stretch>
        </p:blipFill>
        <p:spPr>
          <a:xfrm rot="16200000">
            <a:off x="9184642" y="1602496"/>
            <a:ext cx="260003" cy="28575"/>
          </a:xfrm>
          <a:prstGeom prst="rect">
            <a:avLst/>
          </a:prstGeom>
        </p:spPr>
      </p:pic>
      <p:pic>
        <p:nvPicPr>
          <p:cNvPr id="46" name="Picture 45">
            <a:extLst>
              <a:ext uri="{FF2B5EF4-FFF2-40B4-BE49-F238E27FC236}">
                <a16:creationId xmlns:a16="http://schemas.microsoft.com/office/drawing/2014/main" id="{8591EDA8-E060-1718-5BD3-18E2146DCA9F}"/>
              </a:ext>
            </a:extLst>
          </p:cNvPr>
          <p:cNvPicPr>
            <a:picLocks noChangeAspect="1"/>
          </p:cNvPicPr>
          <p:nvPr/>
        </p:nvPicPr>
        <p:blipFill>
          <a:blip r:embed="rId4"/>
          <a:stretch>
            <a:fillRect/>
          </a:stretch>
        </p:blipFill>
        <p:spPr>
          <a:xfrm rot="16200000">
            <a:off x="9292654" y="1602496"/>
            <a:ext cx="260003" cy="28575"/>
          </a:xfrm>
          <a:prstGeom prst="rect">
            <a:avLst/>
          </a:prstGeom>
        </p:spPr>
      </p:pic>
      <p:pic>
        <p:nvPicPr>
          <p:cNvPr id="47" name="Picture 46">
            <a:extLst>
              <a:ext uri="{FF2B5EF4-FFF2-40B4-BE49-F238E27FC236}">
                <a16:creationId xmlns:a16="http://schemas.microsoft.com/office/drawing/2014/main" id="{4DE1B971-A818-3761-5867-A4479A0EC1D6}"/>
              </a:ext>
            </a:extLst>
          </p:cNvPr>
          <p:cNvPicPr>
            <a:picLocks noChangeAspect="1"/>
          </p:cNvPicPr>
          <p:nvPr/>
        </p:nvPicPr>
        <p:blipFill>
          <a:blip r:embed="rId4"/>
          <a:stretch>
            <a:fillRect/>
          </a:stretch>
        </p:blipFill>
        <p:spPr>
          <a:xfrm rot="16200000">
            <a:off x="10329440" y="1595164"/>
            <a:ext cx="274666" cy="28575"/>
          </a:xfrm>
          <a:prstGeom prst="rect">
            <a:avLst/>
          </a:prstGeom>
        </p:spPr>
      </p:pic>
      <p:pic>
        <p:nvPicPr>
          <p:cNvPr id="48" name="Picture 47">
            <a:extLst>
              <a:ext uri="{FF2B5EF4-FFF2-40B4-BE49-F238E27FC236}">
                <a16:creationId xmlns:a16="http://schemas.microsoft.com/office/drawing/2014/main" id="{B37824D3-390D-6B61-0AA5-54D06D0AACDB}"/>
              </a:ext>
            </a:extLst>
          </p:cNvPr>
          <p:cNvPicPr>
            <a:picLocks noChangeAspect="1"/>
          </p:cNvPicPr>
          <p:nvPr/>
        </p:nvPicPr>
        <p:blipFill>
          <a:blip r:embed="rId4"/>
          <a:stretch>
            <a:fillRect/>
          </a:stretch>
        </p:blipFill>
        <p:spPr>
          <a:xfrm rot="16200000">
            <a:off x="10581468" y="1595164"/>
            <a:ext cx="274666" cy="28575"/>
          </a:xfrm>
          <a:prstGeom prst="rect">
            <a:avLst/>
          </a:prstGeom>
        </p:spPr>
      </p:pic>
      <p:sp>
        <p:nvSpPr>
          <p:cNvPr id="51" name="TextBox 50">
            <a:extLst>
              <a:ext uri="{FF2B5EF4-FFF2-40B4-BE49-F238E27FC236}">
                <a16:creationId xmlns:a16="http://schemas.microsoft.com/office/drawing/2014/main" id="{733155F5-524F-26F3-BE1F-9FB5A210E0A7}"/>
              </a:ext>
            </a:extLst>
          </p:cNvPr>
          <p:cNvSpPr txBox="1"/>
          <p:nvPr/>
        </p:nvSpPr>
        <p:spPr>
          <a:xfrm>
            <a:off x="789149" y="1131799"/>
            <a:ext cx="1233087"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1-11</a:t>
            </a:r>
            <a:endParaRPr lang="en-US" sz="1400" b="1" spc="-70" dirty="0">
              <a:solidFill>
                <a:srgbClr val="000000"/>
              </a:solidFill>
              <a:latin typeface="Arial"/>
              <a:ea typeface="华文楷体"/>
              <a:cs typeface="Arial"/>
            </a:endParaRPr>
          </a:p>
        </p:txBody>
      </p:sp>
      <p:sp>
        <p:nvSpPr>
          <p:cNvPr id="52" name="TextBox 51">
            <a:extLst>
              <a:ext uri="{FF2B5EF4-FFF2-40B4-BE49-F238E27FC236}">
                <a16:creationId xmlns:a16="http://schemas.microsoft.com/office/drawing/2014/main" id="{6BF2C23F-B53E-F0E0-BDD7-AA39FE0D7DDC}"/>
              </a:ext>
            </a:extLst>
          </p:cNvPr>
          <p:cNvSpPr txBox="1"/>
          <p:nvPr/>
        </p:nvSpPr>
        <p:spPr>
          <a:xfrm>
            <a:off x="2125004" y="1129732"/>
            <a:ext cx="1404156" cy="307777"/>
          </a:xfrm>
          <a:prstGeom prst="rect">
            <a:avLst/>
          </a:prstGeom>
          <a:noFill/>
          <a:ln>
            <a:noFill/>
          </a:ln>
        </p:spPr>
        <p:txBody>
          <a:bodyPr wrap="square" rtlCol="0">
            <a:spAutoFit/>
          </a:bodyPr>
          <a:lstStyle/>
          <a:p>
            <a:r>
              <a:rPr lang="en-US" altLang="zh-CN" sz="1400" b="1" spc="-70" dirty="0">
                <a:solidFill>
                  <a:srgbClr val="000000"/>
                </a:solidFill>
                <a:latin typeface="Arial"/>
                <a:ea typeface="华文楷体"/>
                <a:cs typeface="Arial"/>
              </a:rPr>
              <a:t>Genesis 12-50</a:t>
            </a:r>
            <a:endParaRPr lang="en-US" sz="1400" b="1" spc="-70" dirty="0">
              <a:solidFill>
                <a:srgbClr val="000000"/>
              </a:solidFill>
              <a:latin typeface="Arial"/>
              <a:ea typeface="华文楷体"/>
              <a:cs typeface="Arial"/>
            </a:endParaRPr>
          </a:p>
        </p:txBody>
      </p:sp>
      <p:sp>
        <p:nvSpPr>
          <p:cNvPr id="53" name="Text Box 7">
            <a:extLst>
              <a:ext uri="{FF2B5EF4-FFF2-40B4-BE49-F238E27FC236}">
                <a16:creationId xmlns:a16="http://schemas.microsoft.com/office/drawing/2014/main" id="{DC8360FF-0DDD-1473-734D-22271BBB1E0B}"/>
              </a:ext>
            </a:extLst>
          </p:cNvPr>
          <p:cNvSpPr txBox="1">
            <a:spLocks noChangeArrowheads="1"/>
          </p:cNvSpPr>
          <p:nvPr/>
        </p:nvSpPr>
        <p:spPr bwMode="auto">
          <a:xfrm rot="17912278">
            <a:off x="5181128" y="1176101"/>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Judges</a:t>
            </a:r>
          </a:p>
        </p:txBody>
      </p:sp>
      <p:sp>
        <p:nvSpPr>
          <p:cNvPr id="54" name="Text Box 7">
            <a:extLst>
              <a:ext uri="{FF2B5EF4-FFF2-40B4-BE49-F238E27FC236}">
                <a16:creationId xmlns:a16="http://schemas.microsoft.com/office/drawing/2014/main" id="{F6183FC7-292B-952E-8602-E26C9D3BA810}"/>
              </a:ext>
            </a:extLst>
          </p:cNvPr>
          <p:cNvSpPr txBox="1">
            <a:spLocks noChangeArrowheads="1"/>
          </p:cNvSpPr>
          <p:nvPr/>
        </p:nvSpPr>
        <p:spPr bwMode="auto">
          <a:xfrm rot="17912278">
            <a:off x="7935390" y="1268669"/>
            <a:ext cx="4828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Ezra</a:t>
            </a:r>
          </a:p>
        </p:txBody>
      </p:sp>
      <p:sp>
        <p:nvSpPr>
          <p:cNvPr id="55" name="Text Box 7">
            <a:extLst>
              <a:ext uri="{FF2B5EF4-FFF2-40B4-BE49-F238E27FC236}">
                <a16:creationId xmlns:a16="http://schemas.microsoft.com/office/drawing/2014/main" id="{E9C4F037-9B4D-3DCD-4779-4134D6845E9C}"/>
              </a:ext>
            </a:extLst>
          </p:cNvPr>
          <p:cNvSpPr txBox="1">
            <a:spLocks noChangeArrowheads="1"/>
          </p:cNvSpPr>
          <p:nvPr/>
        </p:nvSpPr>
        <p:spPr bwMode="auto">
          <a:xfrm rot="17912278">
            <a:off x="8203489" y="1243736"/>
            <a:ext cx="623889"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Esther</a:t>
            </a:r>
          </a:p>
        </p:txBody>
      </p:sp>
      <p:sp>
        <p:nvSpPr>
          <p:cNvPr id="56" name="Text Box 7">
            <a:extLst>
              <a:ext uri="{FF2B5EF4-FFF2-40B4-BE49-F238E27FC236}">
                <a16:creationId xmlns:a16="http://schemas.microsoft.com/office/drawing/2014/main" id="{2DEA3C73-BD94-F8B9-8174-D4E3230F8A35}"/>
              </a:ext>
            </a:extLst>
          </p:cNvPr>
          <p:cNvSpPr txBox="1">
            <a:spLocks noChangeArrowheads="1"/>
          </p:cNvSpPr>
          <p:nvPr/>
        </p:nvSpPr>
        <p:spPr bwMode="auto">
          <a:xfrm rot="17912278">
            <a:off x="3931153" y="1115207"/>
            <a:ext cx="79701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Numbers</a:t>
            </a:r>
          </a:p>
        </p:txBody>
      </p:sp>
      <p:pic>
        <p:nvPicPr>
          <p:cNvPr id="57" name="Picture 56">
            <a:extLst>
              <a:ext uri="{FF2B5EF4-FFF2-40B4-BE49-F238E27FC236}">
                <a16:creationId xmlns:a16="http://schemas.microsoft.com/office/drawing/2014/main" id="{96C2F962-F9A5-FB4A-C407-452A03AE4CBE}"/>
              </a:ext>
            </a:extLst>
          </p:cNvPr>
          <p:cNvPicPr>
            <a:picLocks noChangeAspect="1"/>
          </p:cNvPicPr>
          <p:nvPr/>
        </p:nvPicPr>
        <p:blipFill>
          <a:blip r:embed="rId4"/>
          <a:stretch>
            <a:fillRect/>
          </a:stretch>
        </p:blipFill>
        <p:spPr>
          <a:xfrm rot="16200000">
            <a:off x="3496010" y="1589243"/>
            <a:ext cx="260003" cy="28575"/>
          </a:xfrm>
          <a:prstGeom prst="rect">
            <a:avLst/>
          </a:prstGeom>
        </p:spPr>
      </p:pic>
      <p:pic>
        <p:nvPicPr>
          <p:cNvPr id="58" name="Picture 57">
            <a:extLst>
              <a:ext uri="{FF2B5EF4-FFF2-40B4-BE49-F238E27FC236}">
                <a16:creationId xmlns:a16="http://schemas.microsoft.com/office/drawing/2014/main" id="{D0EF8F4C-B994-C781-CA42-0610680F093C}"/>
              </a:ext>
            </a:extLst>
          </p:cNvPr>
          <p:cNvPicPr>
            <a:picLocks noChangeAspect="1"/>
          </p:cNvPicPr>
          <p:nvPr/>
        </p:nvPicPr>
        <p:blipFill>
          <a:blip r:embed="rId4"/>
          <a:stretch>
            <a:fillRect/>
          </a:stretch>
        </p:blipFill>
        <p:spPr>
          <a:xfrm rot="16200000">
            <a:off x="4461827" y="1589243"/>
            <a:ext cx="260003" cy="28575"/>
          </a:xfrm>
          <a:prstGeom prst="rect">
            <a:avLst/>
          </a:prstGeom>
        </p:spPr>
      </p:pic>
      <p:sp>
        <p:nvSpPr>
          <p:cNvPr id="59" name="Text Box 7">
            <a:extLst>
              <a:ext uri="{FF2B5EF4-FFF2-40B4-BE49-F238E27FC236}">
                <a16:creationId xmlns:a16="http://schemas.microsoft.com/office/drawing/2014/main" id="{6A2FB666-412E-4F69-73AA-8A1E892EDE44}"/>
              </a:ext>
            </a:extLst>
          </p:cNvPr>
          <p:cNvSpPr txBox="1">
            <a:spLocks noChangeArrowheads="1"/>
          </p:cNvSpPr>
          <p:nvPr/>
        </p:nvSpPr>
        <p:spPr bwMode="auto">
          <a:xfrm rot="17912278">
            <a:off x="4078057" y="994145"/>
            <a:ext cx="1095172"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Deuteronomy</a:t>
            </a:r>
          </a:p>
        </p:txBody>
      </p:sp>
      <p:sp>
        <p:nvSpPr>
          <p:cNvPr id="60" name="Text Box 7">
            <a:extLst>
              <a:ext uri="{FF2B5EF4-FFF2-40B4-BE49-F238E27FC236}">
                <a16:creationId xmlns:a16="http://schemas.microsoft.com/office/drawing/2014/main" id="{246C5532-2B37-51E5-A978-72A871CA8AC9}"/>
              </a:ext>
            </a:extLst>
          </p:cNvPr>
          <p:cNvSpPr txBox="1">
            <a:spLocks noChangeArrowheads="1"/>
          </p:cNvSpPr>
          <p:nvPr/>
        </p:nvSpPr>
        <p:spPr bwMode="auto">
          <a:xfrm rot="17912278">
            <a:off x="3734956" y="1114503"/>
            <a:ext cx="79541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Leviticus</a:t>
            </a:r>
          </a:p>
        </p:txBody>
      </p:sp>
      <p:sp>
        <p:nvSpPr>
          <p:cNvPr id="61" name="Text Box 7">
            <a:extLst>
              <a:ext uri="{FF2B5EF4-FFF2-40B4-BE49-F238E27FC236}">
                <a16:creationId xmlns:a16="http://schemas.microsoft.com/office/drawing/2014/main" id="{52294CB1-3099-418D-8046-BC69E34AB014}"/>
              </a:ext>
            </a:extLst>
          </p:cNvPr>
          <p:cNvSpPr txBox="1">
            <a:spLocks noChangeArrowheads="1"/>
          </p:cNvSpPr>
          <p:nvPr/>
        </p:nvSpPr>
        <p:spPr bwMode="auto">
          <a:xfrm rot="17912278">
            <a:off x="3508880" y="1162499"/>
            <a:ext cx="69602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Exodus</a:t>
            </a:r>
          </a:p>
        </p:txBody>
      </p:sp>
      <p:sp>
        <p:nvSpPr>
          <p:cNvPr id="62" name="Text Box 7">
            <a:extLst>
              <a:ext uri="{FF2B5EF4-FFF2-40B4-BE49-F238E27FC236}">
                <a16:creationId xmlns:a16="http://schemas.microsoft.com/office/drawing/2014/main" id="{2CFE486B-203D-CA58-D310-F147FD920919}"/>
              </a:ext>
            </a:extLst>
          </p:cNvPr>
          <p:cNvSpPr txBox="1">
            <a:spLocks noChangeArrowheads="1"/>
          </p:cNvSpPr>
          <p:nvPr/>
        </p:nvSpPr>
        <p:spPr bwMode="auto">
          <a:xfrm rot="17912278">
            <a:off x="5455748" y="1190531"/>
            <a:ext cx="50687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Ruth</a:t>
            </a:r>
          </a:p>
        </p:txBody>
      </p:sp>
      <p:sp>
        <p:nvSpPr>
          <p:cNvPr id="63" name="Text Box 7">
            <a:extLst>
              <a:ext uri="{FF2B5EF4-FFF2-40B4-BE49-F238E27FC236}">
                <a16:creationId xmlns:a16="http://schemas.microsoft.com/office/drawing/2014/main" id="{30E97660-362E-840C-403B-80133AFFEB32}"/>
              </a:ext>
            </a:extLst>
          </p:cNvPr>
          <p:cNvSpPr txBox="1">
            <a:spLocks noChangeArrowheads="1"/>
          </p:cNvSpPr>
          <p:nvPr/>
        </p:nvSpPr>
        <p:spPr bwMode="auto">
          <a:xfrm rot="17912278">
            <a:off x="4620202" y="1163853"/>
            <a:ext cx="67999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Joshua</a:t>
            </a:r>
          </a:p>
        </p:txBody>
      </p:sp>
      <p:sp>
        <p:nvSpPr>
          <p:cNvPr id="64" name="Text Box 7">
            <a:extLst>
              <a:ext uri="{FF2B5EF4-FFF2-40B4-BE49-F238E27FC236}">
                <a16:creationId xmlns:a16="http://schemas.microsoft.com/office/drawing/2014/main" id="{8BEC3262-0C8B-175C-9D8E-6DD23676DE83}"/>
              </a:ext>
            </a:extLst>
          </p:cNvPr>
          <p:cNvSpPr txBox="1">
            <a:spLocks noChangeArrowheads="1"/>
          </p:cNvSpPr>
          <p:nvPr/>
        </p:nvSpPr>
        <p:spPr bwMode="auto">
          <a:xfrm>
            <a:off x="944876" y="431697"/>
            <a:ext cx="854780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&amp; 2 Chronicles -----------------------------------------------------------------------------------</a:t>
            </a:r>
          </a:p>
        </p:txBody>
      </p:sp>
      <p:pic>
        <p:nvPicPr>
          <p:cNvPr id="65" name="Picture 64">
            <a:extLst>
              <a:ext uri="{FF2B5EF4-FFF2-40B4-BE49-F238E27FC236}">
                <a16:creationId xmlns:a16="http://schemas.microsoft.com/office/drawing/2014/main" id="{21B49FBD-42AA-667F-CE9E-0D393162DDF3}"/>
              </a:ext>
            </a:extLst>
          </p:cNvPr>
          <p:cNvPicPr>
            <a:picLocks noChangeAspect="1"/>
          </p:cNvPicPr>
          <p:nvPr/>
        </p:nvPicPr>
        <p:blipFill>
          <a:blip r:embed="rId4"/>
          <a:stretch>
            <a:fillRect/>
          </a:stretch>
        </p:blipFill>
        <p:spPr>
          <a:xfrm rot="16200000">
            <a:off x="6041866" y="1583963"/>
            <a:ext cx="260003" cy="28575"/>
          </a:xfrm>
          <a:prstGeom prst="rect">
            <a:avLst/>
          </a:prstGeom>
        </p:spPr>
      </p:pic>
      <p:sp>
        <p:nvSpPr>
          <p:cNvPr id="66" name="Text Box 7">
            <a:extLst>
              <a:ext uri="{FF2B5EF4-FFF2-40B4-BE49-F238E27FC236}">
                <a16:creationId xmlns:a16="http://schemas.microsoft.com/office/drawing/2014/main" id="{EB477358-F439-80B0-EA70-4EC54ADBFED7}"/>
              </a:ext>
            </a:extLst>
          </p:cNvPr>
          <p:cNvSpPr txBox="1">
            <a:spLocks noChangeArrowheads="1"/>
          </p:cNvSpPr>
          <p:nvPr/>
        </p:nvSpPr>
        <p:spPr bwMode="auto">
          <a:xfrm rot="17912278">
            <a:off x="5978013" y="1112743"/>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Samuel</a:t>
            </a:r>
          </a:p>
        </p:txBody>
      </p:sp>
      <p:sp>
        <p:nvSpPr>
          <p:cNvPr id="67" name="Text Box 7">
            <a:extLst>
              <a:ext uri="{FF2B5EF4-FFF2-40B4-BE49-F238E27FC236}">
                <a16:creationId xmlns:a16="http://schemas.microsoft.com/office/drawing/2014/main" id="{365C669F-FF1C-3B42-B1B6-54D54A4559B3}"/>
              </a:ext>
            </a:extLst>
          </p:cNvPr>
          <p:cNvSpPr txBox="1">
            <a:spLocks noChangeArrowheads="1"/>
          </p:cNvSpPr>
          <p:nvPr/>
        </p:nvSpPr>
        <p:spPr bwMode="auto">
          <a:xfrm rot="17912278">
            <a:off x="6134703" y="1112743"/>
            <a:ext cx="803425"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Samuel</a:t>
            </a:r>
          </a:p>
        </p:txBody>
      </p:sp>
      <p:sp>
        <p:nvSpPr>
          <p:cNvPr id="68" name="Text Box 7">
            <a:extLst>
              <a:ext uri="{FF2B5EF4-FFF2-40B4-BE49-F238E27FC236}">
                <a16:creationId xmlns:a16="http://schemas.microsoft.com/office/drawing/2014/main" id="{48D4A678-F312-A14C-944D-44CE0D70B8C1}"/>
              </a:ext>
            </a:extLst>
          </p:cNvPr>
          <p:cNvSpPr txBox="1">
            <a:spLocks noChangeArrowheads="1"/>
          </p:cNvSpPr>
          <p:nvPr/>
        </p:nvSpPr>
        <p:spPr bwMode="auto">
          <a:xfrm rot="17912278">
            <a:off x="6343187" y="1157923"/>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1 Kings</a:t>
            </a:r>
          </a:p>
        </p:txBody>
      </p:sp>
      <p:sp>
        <p:nvSpPr>
          <p:cNvPr id="69" name="Text Box 7">
            <a:extLst>
              <a:ext uri="{FF2B5EF4-FFF2-40B4-BE49-F238E27FC236}">
                <a16:creationId xmlns:a16="http://schemas.microsoft.com/office/drawing/2014/main" id="{55266B13-E7FD-706A-355F-462E8C5C953A}"/>
              </a:ext>
            </a:extLst>
          </p:cNvPr>
          <p:cNvSpPr txBox="1">
            <a:spLocks noChangeArrowheads="1"/>
          </p:cNvSpPr>
          <p:nvPr/>
        </p:nvSpPr>
        <p:spPr bwMode="auto">
          <a:xfrm rot="17912278">
            <a:off x="7282623" y="1144478"/>
            <a:ext cx="69442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2 Kings</a:t>
            </a:r>
          </a:p>
        </p:txBody>
      </p:sp>
      <p:sp>
        <p:nvSpPr>
          <p:cNvPr id="70" name="Text Box 7">
            <a:extLst>
              <a:ext uri="{FF2B5EF4-FFF2-40B4-BE49-F238E27FC236}">
                <a16:creationId xmlns:a16="http://schemas.microsoft.com/office/drawing/2014/main" id="{F73B0B37-6624-A573-5A29-0551C7017127}"/>
              </a:ext>
            </a:extLst>
          </p:cNvPr>
          <p:cNvSpPr txBox="1">
            <a:spLocks noChangeArrowheads="1"/>
          </p:cNvSpPr>
          <p:nvPr/>
        </p:nvSpPr>
        <p:spPr bwMode="auto">
          <a:xfrm rot="17912278">
            <a:off x="7999591" y="1112751"/>
            <a:ext cx="8595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100" b="1" dirty="0"/>
              <a:t>Nehemiah</a:t>
            </a:r>
          </a:p>
        </p:txBody>
      </p:sp>
      <p:sp>
        <p:nvSpPr>
          <p:cNvPr id="71" name="TextBox 70">
            <a:extLst>
              <a:ext uri="{FF2B5EF4-FFF2-40B4-BE49-F238E27FC236}">
                <a16:creationId xmlns:a16="http://schemas.microsoft.com/office/drawing/2014/main" id="{B4717A58-D19F-2DC0-FE92-EE07B82B09A8}"/>
              </a:ext>
            </a:extLst>
          </p:cNvPr>
          <p:cNvSpPr txBox="1"/>
          <p:nvPr/>
        </p:nvSpPr>
        <p:spPr>
          <a:xfrm>
            <a:off x="1970308" y="5012678"/>
            <a:ext cx="9820376" cy="1103379"/>
          </a:xfrm>
          <a:prstGeom prst="rect">
            <a:avLst/>
          </a:prstGeom>
          <a:solidFill>
            <a:schemeClr val="accent1">
              <a:lumMod val="40000"/>
              <a:lumOff val="60000"/>
            </a:schemeClr>
          </a:solidFill>
        </p:spPr>
        <p:txBody>
          <a:bodyPr wrap="square">
            <a:spAutoFit/>
          </a:bodyPr>
          <a:lstStyle/>
          <a:p>
            <a:pPr>
              <a:lnSpc>
                <a:spcPct val="90000"/>
              </a:lnSpc>
            </a:pPr>
            <a:r>
              <a:rPr lang="en-US" sz="3600" b="1" i="0" dirty="0">
                <a:solidFill>
                  <a:srgbClr val="000000"/>
                </a:solidFill>
                <a:effectLst/>
                <a:latin typeface="system-ui"/>
              </a:rPr>
              <a:t>until the coming of the one to whom it belongs,</a:t>
            </a:r>
            <a:br>
              <a:rPr lang="en-US" sz="3600" b="1" dirty="0"/>
            </a:br>
            <a:r>
              <a:rPr lang="en-US" sz="3600" b="1" i="0" dirty="0">
                <a:solidFill>
                  <a:srgbClr val="000000"/>
                </a:solidFill>
                <a:effectLst/>
                <a:latin typeface="Courier New" panose="02070309020205020404" pitchFamily="49" charset="0"/>
              </a:rPr>
              <a:t>    </a:t>
            </a:r>
            <a:r>
              <a:rPr lang="en-US" sz="3600" b="1" i="0" dirty="0">
                <a:solidFill>
                  <a:srgbClr val="000000"/>
                </a:solidFill>
                <a:effectLst/>
                <a:latin typeface="system-ui"/>
              </a:rPr>
              <a:t>the one whom all nations will honor.</a:t>
            </a:r>
            <a:endParaRPr lang="en-US" sz="3600" b="1" dirty="0"/>
          </a:p>
        </p:txBody>
      </p:sp>
    </p:spTree>
    <p:extLst>
      <p:ext uri="{BB962C8B-B14F-4D97-AF65-F5344CB8AC3E}">
        <p14:creationId xmlns:p14="http://schemas.microsoft.com/office/powerpoint/2010/main" val="219934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additive="base">
                                        <p:cTn id="97" dur="500" fill="hold"/>
                                        <p:tgtEl>
                                          <p:spTgt spid="2"/>
                                        </p:tgtEl>
                                        <p:attrNameLst>
                                          <p:attrName>ppt_x</p:attrName>
                                        </p:attrNameLst>
                                      </p:cBhvr>
                                      <p:tavLst>
                                        <p:tav tm="0">
                                          <p:val>
                                            <p:strVal val="#ppt_x"/>
                                          </p:val>
                                        </p:tav>
                                        <p:tav tm="100000">
                                          <p:val>
                                            <p:strVal val="#ppt_x"/>
                                          </p:val>
                                        </p:tav>
                                      </p:tavLst>
                                    </p:anim>
                                    <p:anim calcmode="lin" valueType="num">
                                      <p:cBhvr additive="base">
                                        <p:cTn id="9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10" presetClass="entr" presetSubtype="0" fill="hold" grpId="0" nodeType="with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fade">
                                      <p:cBhvr>
                                        <p:cTn id="112" dur="500"/>
                                        <p:tgtEl>
                                          <p:spTgt spid="7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fade">
                                      <p:cBhvr>
                                        <p:cTn id="117" dur="500"/>
                                        <p:tgtEl>
                                          <p:spTgt spid="71"/>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additive="base">
                                        <p:cTn id="122" dur="500" fill="hold"/>
                                        <p:tgtEl>
                                          <p:spTgt spid="35"/>
                                        </p:tgtEl>
                                        <p:attrNameLst>
                                          <p:attrName>ppt_x</p:attrName>
                                        </p:attrNameLst>
                                      </p:cBhvr>
                                      <p:tavLst>
                                        <p:tav tm="0">
                                          <p:val>
                                            <p:strVal val="#ppt_x"/>
                                          </p:val>
                                        </p:tav>
                                        <p:tav tm="100000">
                                          <p:val>
                                            <p:strVal val="#ppt_x"/>
                                          </p:val>
                                        </p:tav>
                                      </p:tavLst>
                                    </p:anim>
                                    <p:anim calcmode="lin" valueType="num">
                                      <p:cBhvr additive="base">
                                        <p:cTn id="1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73" grpId="0" animBg="1"/>
      <p:bldP spid="72" grpId="0" animBg="1"/>
      <p:bldP spid="6" grpId="0"/>
      <p:bldP spid="7" grpId="0" autoUpdateAnimBg="0"/>
      <p:bldP spid="8" grpId="0" autoUpdateAnimBg="0"/>
      <p:bldP spid="9" grpId="0" autoUpdateAnimBg="0"/>
      <p:bldP spid="10" grpId="0" autoUpdateAnimBg="0"/>
      <p:bldP spid="11" grpId="0" autoUpdateAnimBg="0"/>
      <p:bldP spid="22" grpId="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P spid="34" grpId="0" autoUpdateAnimBg="0"/>
      <p:bldP spid="35" grpId="0" animBg="1" autoUpdateAnimBg="0"/>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45783"/>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a:t>
            </a:r>
            <a:r>
              <a:rPr lang="en-US" sz="4400" b="0" i="0" dirty="0">
                <a:solidFill>
                  <a:srgbClr val="000000"/>
                </a:solidFill>
                <a:effectLst/>
                <a:highlight>
                  <a:srgbClr val="FFFF00"/>
                </a:highlight>
                <a:latin typeface="+mj-lt"/>
              </a:rPr>
              <a:t>it was written in Aramaic, in Latin, and in Greek</a:t>
            </a:r>
            <a:r>
              <a:rPr lang="en-US" sz="4400" b="0" i="0" dirty="0">
                <a:solidFill>
                  <a:srgbClr val="000000"/>
                </a:solidFill>
                <a:effectLst/>
                <a:latin typeface="+mj-lt"/>
              </a:rPr>
              <a:t>. </a:t>
            </a:r>
            <a:r>
              <a:rPr lang="en-US" sz="4400" b="1" i="0" baseline="30000" dirty="0">
                <a:solidFill>
                  <a:srgbClr val="000000"/>
                </a:solidFill>
                <a:effectLst/>
                <a:latin typeface="+mj-lt"/>
              </a:rPr>
              <a:t>21 </a:t>
            </a:r>
            <a:r>
              <a:rPr lang="en-US" sz="4400" b="0" i="0" dirty="0">
                <a:solidFill>
                  <a:srgbClr val="000000"/>
                </a:solidFill>
                <a:effectLst/>
                <a:latin typeface="+mj-lt"/>
              </a:rPr>
              <a:t>So the chief priests of the Jews said to Pilate, “Do not write, ‘The King of the Jews,’ but rather, ‘This man said, I am King of the Jews.’”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latin typeface="+mj-lt"/>
              </a:rPr>
              <a:t>   </a:t>
            </a:r>
            <a:r>
              <a:rPr lang="en-US" sz="4400" b="0" i="0" dirty="0">
                <a:solidFill>
                  <a:srgbClr val="000000"/>
                </a:solidFill>
                <a:effectLst/>
                <a:latin typeface="+mj-lt"/>
              </a:rPr>
              <a:t> “What I have written I have written.”</a:t>
            </a:r>
            <a:endParaRPr lang="en-US" sz="4400" dirty="0">
              <a:latin typeface="+mj-lt"/>
            </a:endParaRPr>
          </a:p>
        </p:txBody>
      </p:sp>
      <p:pic>
        <p:nvPicPr>
          <p:cNvPr id="4" name="Picture 3" descr="A sign with red text&#10;&#10;Description automatically generated">
            <a:extLst>
              <a:ext uri="{FF2B5EF4-FFF2-40B4-BE49-F238E27FC236}">
                <a16:creationId xmlns:a16="http://schemas.microsoft.com/office/drawing/2014/main" id="{9EAD7796-CC97-A3BC-8493-0D315BCE09BC}"/>
              </a:ext>
            </a:extLst>
          </p:cNvPr>
          <p:cNvPicPr>
            <a:picLocks noChangeAspect="1"/>
          </p:cNvPicPr>
          <p:nvPr/>
        </p:nvPicPr>
        <p:blipFill rotWithShape="1">
          <a:blip r:embed="rId3">
            <a:extLst>
              <a:ext uri="{28A0092B-C50C-407E-A947-70E740481C1C}">
                <a14:useLocalDpi xmlns:a14="http://schemas.microsoft.com/office/drawing/2010/main" val="0"/>
              </a:ext>
            </a:extLst>
          </a:blip>
          <a:srcRect l="3921" t="5285" r="3775" b="5572"/>
          <a:stretch/>
        </p:blipFill>
        <p:spPr>
          <a:xfrm>
            <a:off x="4294414" y="3657600"/>
            <a:ext cx="3603172" cy="2663957"/>
          </a:xfrm>
          <a:prstGeom prst="rect">
            <a:avLst/>
          </a:prstGeom>
        </p:spPr>
      </p:pic>
      <p:pic>
        <p:nvPicPr>
          <p:cNvPr id="6" name="Picture 5" descr="A blue circle with a white letter f in it&#10;&#10;Description automatically generated">
            <a:extLst>
              <a:ext uri="{FF2B5EF4-FFF2-40B4-BE49-F238E27FC236}">
                <a16:creationId xmlns:a16="http://schemas.microsoft.com/office/drawing/2014/main" id="{BCC0F859-E500-D7E6-133B-C7917D0D4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359" y="258536"/>
            <a:ext cx="1970229" cy="1996499"/>
          </a:xfrm>
          <a:prstGeom prst="rect">
            <a:avLst/>
          </a:prstGeom>
        </p:spPr>
      </p:pic>
      <p:grpSp>
        <p:nvGrpSpPr>
          <p:cNvPr id="11" name="Group 10">
            <a:extLst>
              <a:ext uri="{FF2B5EF4-FFF2-40B4-BE49-F238E27FC236}">
                <a16:creationId xmlns:a16="http://schemas.microsoft.com/office/drawing/2014/main" id="{DA54929B-59C3-8310-6822-E2A857D92083}"/>
              </a:ext>
            </a:extLst>
          </p:cNvPr>
          <p:cNvGrpSpPr/>
          <p:nvPr/>
        </p:nvGrpSpPr>
        <p:grpSpPr>
          <a:xfrm>
            <a:off x="4359160" y="201131"/>
            <a:ext cx="2190779" cy="1781156"/>
            <a:chOff x="-1857606" y="2105835"/>
            <a:chExt cx="2177646" cy="1781156"/>
          </a:xfrm>
        </p:grpSpPr>
        <p:sp>
          <p:nvSpPr>
            <p:cNvPr id="10" name="Rectangle 9">
              <a:extLst>
                <a:ext uri="{FF2B5EF4-FFF2-40B4-BE49-F238E27FC236}">
                  <a16:creationId xmlns:a16="http://schemas.microsoft.com/office/drawing/2014/main" id="{78D902B6-57D0-00A5-6584-D3ACFE313DA8}"/>
                </a:ext>
              </a:extLst>
            </p:cNvPr>
            <p:cNvSpPr/>
            <p:nvPr/>
          </p:nvSpPr>
          <p:spPr>
            <a:xfrm>
              <a:off x="-1241243" y="2105835"/>
              <a:ext cx="1561283" cy="1551765"/>
            </a:xfrm>
            <a:prstGeom prst="rect">
              <a:avLst/>
            </a:prstGeom>
            <a:solidFill>
              <a:srgbClr val="FFFFFF">
                <a:alpha val="81176"/>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4F5AFD0-2684-9E73-917A-325828550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7606" y="2335226"/>
              <a:ext cx="1711506" cy="1551765"/>
            </a:xfrm>
            <a:prstGeom prst="rect">
              <a:avLst/>
            </a:prstGeom>
          </p:spPr>
        </p:pic>
      </p:grpSp>
      <p:grpSp>
        <p:nvGrpSpPr>
          <p:cNvPr id="16" name="Group 15">
            <a:extLst>
              <a:ext uri="{FF2B5EF4-FFF2-40B4-BE49-F238E27FC236}">
                <a16:creationId xmlns:a16="http://schemas.microsoft.com/office/drawing/2014/main" id="{42615FB1-DD46-B037-F16F-72495145E06D}"/>
              </a:ext>
            </a:extLst>
          </p:cNvPr>
          <p:cNvGrpSpPr/>
          <p:nvPr/>
        </p:nvGrpSpPr>
        <p:grpSpPr>
          <a:xfrm>
            <a:off x="7237669" y="703270"/>
            <a:ext cx="3429490" cy="1022741"/>
            <a:chOff x="8064959" y="241307"/>
            <a:chExt cx="3429490" cy="1022741"/>
          </a:xfrm>
        </p:grpSpPr>
        <p:sp>
          <p:nvSpPr>
            <p:cNvPr id="14" name="Rectangle 13">
              <a:extLst>
                <a:ext uri="{FF2B5EF4-FFF2-40B4-BE49-F238E27FC236}">
                  <a16:creationId xmlns:a16="http://schemas.microsoft.com/office/drawing/2014/main" id="{E33196E1-1185-B19F-31D5-26278FBA81CC}"/>
                </a:ext>
              </a:extLst>
            </p:cNvPr>
            <p:cNvSpPr/>
            <p:nvPr/>
          </p:nvSpPr>
          <p:spPr>
            <a:xfrm>
              <a:off x="8064959" y="340123"/>
              <a:ext cx="3429490" cy="923925"/>
            </a:xfrm>
            <a:prstGeom prst="rect">
              <a:avLst/>
            </a:prstGeom>
            <a:solidFill>
              <a:srgbClr val="FFFFFF">
                <a:alpha val="81176"/>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7BC685B8-C994-FB60-C916-F0EED466D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8079" y="241307"/>
              <a:ext cx="3143250" cy="923925"/>
            </a:xfrm>
            <a:prstGeom prst="rect">
              <a:avLst/>
            </a:prstGeom>
          </p:spPr>
        </p:pic>
      </p:grpSp>
    </p:spTree>
    <p:extLst>
      <p:ext uri="{BB962C8B-B14F-4D97-AF65-F5344CB8AC3E}">
        <p14:creationId xmlns:p14="http://schemas.microsoft.com/office/powerpoint/2010/main" val="189114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45783"/>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it was written in Aramaic, in Latin, and in Greek. </a:t>
            </a:r>
            <a:r>
              <a:rPr lang="en-US" sz="4400" b="1" i="0" baseline="30000" dirty="0">
                <a:solidFill>
                  <a:srgbClr val="000000"/>
                </a:solidFill>
                <a:effectLst/>
                <a:latin typeface="+mj-lt"/>
              </a:rPr>
              <a:t>21 </a:t>
            </a:r>
            <a:r>
              <a:rPr lang="en-US" sz="4400" b="0" i="0" dirty="0">
                <a:solidFill>
                  <a:srgbClr val="000000"/>
                </a:solidFill>
                <a:effectLst/>
                <a:highlight>
                  <a:srgbClr val="FFFF00"/>
                </a:highlight>
                <a:latin typeface="+mj-lt"/>
              </a:rPr>
              <a:t>So the chief priests of the Jews said to Pilate, “Do not write, ‘The King of the Jews,’ but rather, ‘This man said, I am King of the Jews.’”</a:t>
            </a:r>
            <a:r>
              <a:rPr lang="en-US" sz="4400" b="0" i="0" dirty="0">
                <a:solidFill>
                  <a:srgbClr val="000000"/>
                </a:solidFill>
                <a:effectLst/>
                <a:latin typeface="+mj-lt"/>
              </a:rPr>
              <a:t>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latin typeface="+mj-lt"/>
              </a:rPr>
              <a:t>   </a:t>
            </a:r>
            <a:r>
              <a:rPr lang="en-US" sz="4400" b="0" i="0" dirty="0">
                <a:solidFill>
                  <a:srgbClr val="000000"/>
                </a:solidFill>
                <a:effectLst/>
                <a:latin typeface="+mj-lt"/>
              </a:rPr>
              <a:t> “What I have written I have written.”</a:t>
            </a:r>
            <a:endParaRPr lang="en-US" sz="4400" dirty="0">
              <a:latin typeface="+mj-lt"/>
            </a:endParaRPr>
          </a:p>
        </p:txBody>
      </p:sp>
      <p:sp>
        <p:nvSpPr>
          <p:cNvPr id="2" name="Title 1">
            <a:extLst>
              <a:ext uri="{FF2B5EF4-FFF2-40B4-BE49-F238E27FC236}">
                <a16:creationId xmlns:a16="http://schemas.microsoft.com/office/drawing/2014/main" id="{2E1CDD11-E832-6CFA-0F1E-4F36CA6814B2}"/>
              </a:ext>
            </a:extLst>
          </p:cNvPr>
          <p:cNvSpPr txBox="1">
            <a:spLocks/>
          </p:cNvSpPr>
          <p:nvPr/>
        </p:nvSpPr>
        <p:spPr>
          <a:xfrm>
            <a:off x="917873" y="345673"/>
            <a:ext cx="4447903" cy="1992575"/>
          </a:xfrm>
          <a:prstGeom prst="rect">
            <a:avLst/>
          </a:prstGeom>
          <a:solidFill>
            <a:schemeClr val="accent3">
              <a:lumMod val="20000"/>
              <a:lumOff val="8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FF0000"/>
                </a:solidFill>
              </a:rPr>
              <a:t>P-O-F-M-A</a:t>
            </a:r>
          </a:p>
        </p:txBody>
      </p:sp>
      <p:sp>
        <p:nvSpPr>
          <p:cNvPr id="5" name="Title 1">
            <a:extLst>
              <a:ext uri="{FF2B5EF4-FFF2-40B4-BE49-F238E27FC236}">
                <a16:creationId xmlns:a16="http://schemas.microsoft.com/office/drawing/2014/main" id="{6D8AE260-CDEB-3C88-CC45-066177778354}"/>
              </a:ext>
            </a:extLst>
          </p:cNvPr>
          <p:cNvSpPr txBox="1">
            <a:spLocks/>
          </p:cNvSpPr>
          <p:nvPr/>
        </p:nvSpPr>
        <p:spPr bwMode="auto">
          <a:xfrm>
            <a:off x="5365776" y="345674"/>
            <a:ext cx="5903960" cy="1992576"/>
          </a:xfrm>
          <a:prstGeom prst="rect">
            <a:avLst/>
          </a:prstGeom>
          <a:solidFill>
            <a:schemeClr val="accent3">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lang="en-US" sz="4000" b="1" kern="0" dirty="0">
                <a:solidFill>
                  <a:srgbClr val="FF0000"/>
                </a:solidFill>
              </a:rPr>
              <a:t>Protection from Online Falsehoods and Manipulation Act</a:t>
            </a:r>
          </a:p>
        </p:txBody>
      </p:sp>
      <p:sp>
        <p:nvSpPr>
          <p:cNvPr id="7" name="Title 1">
            <a:extLst>
              <a:ext uri="{FF2B5EF4-FFF2-40B4-BE49-F238E27FC236}">
                <a16:creationId xmlns:a16="http://schemas.microsoft.com/office/drawing/2014/main" id="{5D409701-488A-73F2-CD20-662904BDE9B6}"/>
              </a:ext>
            </a:extLst>
          </p:cNvPr>
          <p:cNvSpPr txBox="1">
            <a:spLocks/>
          </p:cNvSpPr>
          <p:nvPr/>
        </p:nvSpPr>
        <p:spPr bwMode="auto">
          <a:xfrm>
            <a:off x="5361423" y="345671"/>
            <a:ext cx="5903960" cy="1992576"/>
          </a:xfrm>
          <a:prstGeom prst="rect">
            <a:avLst/>
          </a:prstGeom>
          <a:solidFill>
            <a:schemeClr val="accent3">
              <a:lumMod val="20000"/>
              <a:lumOff val="8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r>
              <a:rPr lang="en-US" sz="4000" b="1" kern="0" dirty="0">
                <a:solidFill>
                  <a:srgbClr val="FF0000"/>
                </a:solidFill>
              </a:rPr>
              <a:t>Priests' Order for the Modification of the Accusation</a:t>
            </a:r>
          </a:p>
        </p:txBody>
      </p:sp>
    </p:spTree>
    <p:extLst>
      <p:ext uri="{BB962C8B-B14F-4D97-AF65-F5344CB8AC3E}">
        <p14:creationId xmlns:p14="http://schemas.microsoft.com/office/powerpoint/2010/main" val="269391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58846"/>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it was written in Aramaic, in Latin, and in Greek. </a:t>
            </a:r>
            <a:r>
              <a:rPr lang="en-US" sz="4400" b="1" i="0" baseline="30000" dirty="0">
                <a:solidFill>
                  <a:srgbClr val="000000"/>
                </a:solidFill>
                <a:effectLst/>
                <a:latin typeface="+mj-lt"/>
              </a:rPr>
              <a:t>21 </a:t>
            </a:r>
            <a:r>
              <a:rPr lang="en-US" sz="4400" b="0" i="0" dirty="0">
                <a:solidFill>
                  <a:srgbClr val="000000"/>
                </a:solidFill>
                <a:effectLst/>
                <a:latin typeface="+mj-lt"/>
              </a:rPr>
              <a:t>So the chief priests of the Jews said to Pilate, “Do not write, ‘The King of the Jews,’ but rather, ‘This man said, I am King of the Jews.’”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highlight>
                  <a:srgbClr val="FFFF00"/>
                </a:highlight>
                <a:latin typeface="+mj-lt"/>
              </a:rPr>
              <a:t>   </a:t>
            </a:r>
            <a:r>
              <a:rPr lang="en-US" sz="4400" b="0" i="0" dirty="0">
                <a:solidFill>
                  <a:srgbClr val="000000"/>
                </a:solidFill>
                <a:effectLst/>
                <a:highlight>
                  <a:srgbClr val="FFFF00"/>
                </a:highlight>
                <a:latin typeface="+mj-lt"/>
              </a:rPr>
              <a:t> “What I have written I have written.”</a:t>
            </a:r>
            <a:endParaRPr lang="en-US" sz="4400" dirty="0">
              <a:highlight>
                <a:srgbClr val="FFFF00"/>
              </a:highlight>
              <a:latin typeface="+mj-lt"/>
            </a:endParaRPr>
          </a:p>
        </p:txBody>
      </p:sp>
    </p:spTree>
    <p:extLst>
      <p:ext uri="{BB962C8B-B14F-4D97-AF65-F5344CB8AC3E}">
        <p14:creationId xmlns:p14="http://schemas.microsoft.com/office/powerpoint/2010/main" val="10310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673DCA-2673-A55D-831B-420C89EF9F5D}"/>
              </a:ext>
            </a:extLst>
          </p:cNvPr>
          <p:cNvSpPr txBox="1"/>
          <p:nvPr/>
        </p:nvSpPr>
        <p:spPr>
          <a:xfrm>
            <a:off x="127000" y="-52251"/>
            <a:ext cx="11938000" cy="6740307"/>
          </a:xfrm>
          <a:prstGeom prst="rect">
            <a:avLst/>
          </a:prstGeom>
          <a:noFill/>
        </p:spPr>
        <p:txBody>
          <a:bodyPr wrap="square">
            <a:spAutoFit/>
          </a:bodyPr>
          <a:lstStyle/>
          <a:p>
            <a:pPr marL="2103120" indent="-2103120"/>
            <a:r>
              <a:rPr lang="en-US" sz="3600" dirty="0"/>
              <a:t>John 5:18	This was why the Jews were seeking all the more to kill him,. . .</a:t>
            </a:r>
          </a:p>
          <a:p>
            <a:pPr marL="2103120" indent="-2103120"/>
            <a:r>
              <a:rPr lang="en-US" sz="3600" dirty="0"/>
              <a:t>John 7:1	. . .He would not go about in Judea, because the Jews were seeking to kill him.</a:t>
            </a:r>
          </a:p>
          <a:p>
            <a:pPr marL="2103120" indent="-2103120"/>
            <a:r>
              <a:rPr lang="en-US" sz="3600" dirty="0"/>
              <a:t>John 7:19	Has not Moses given you the law? Yet none of you keeps the law. Why do you seek to kill me?”</a:t>
            </a:r>
          </a:p>
          <a:p>
            <a:pPr marL="2103120" indent="-2103120"/>
            <a:r>
              <a:rPr lang="en-US" sz="3600" dirty="0"/>
              <a:t>John 7:25	Some of the people of Jerusalem therefore said, “Is not this the man whom they seek to kill?</a:t>
            </a:r>
          </a:p>
          <a:p>
            <a:pPr marL="2103120" indent="-2103120"/>
            <a:r>
              <a:rPr lang="en-US" sz="3600" dirty="0"/>
              <a:t>John 8:37	yet you seek to kill me because my word finds no place in you.</a:t>
            </a:r>
          </a:p>
          <a:p>
            <a:pPr marL="2103120" indent="-2103120"/>
            <a:r>
              <a:rPr lang="en-US" sz="3600" dirty="0"/>
              <a:t>John 8:40	but now you seek to kill me, a man who has told you the truth that I heard from God.</a:t>
            </a:r>
          </a:p>
        </p:txBody>
      </p:sp>
    </p:spTree>
    <p:extLst>
      <p:ext uri="{BB962C8B-B14F-4D97-AF65-F5344CB8AC3E}">
        <p14:creationId xmlns:p14="http://schemas.microsoft.com/office/powerpoint/2010/main" val="8337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wearing black and white robes&#10;&#10;Description automatically generated">
            <a:extLst>
              <a:ext uri="{FF2B5EF4-FFF2-40B4-BE49-F238E27FC236}">
                <a16:creationId xmlns:a16="http://schemas.microsoft.com/office/drawing/2014/main" id="{C86C6040-0A4F-D7AA-EC66-F5F44C500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5600"/>
          <a:stretch/>
        </p:blipFill>
        <p:spPr>
          <a:xfrm>
            <a:off x="457200" y="457200"/>
            <a:ext cx="11277600" cy="3170099"/>
          </a:xfrm>
          <a:prstGeom prst="rect">
            <a:avLst/>
          </a:prstGeom>
        </p:spPr>
      </p:pic>
      <p:sp>
        <p:nvSpPr>
          <p:cNvPr id="6" name="TextBox 5">
            <a:extLst>
              <a:ext uri="{FF2B5EF4-FFF2-40B4-BE49-F238E27FC236}">
                <a16:creationId xmlns:a16="http://schemas.microsoft.com/office/drawing/2014/main" id="{FF1F1397-C0B3-A941-2E5E-1EE80A0032EB}"/>
              </a:ext>
            </a:extLst>
          </p:cNvPr>
          <p:cNvSpPr txBox="1"/>
          <p:nvPr/>
        </p:nvSpPr>
        <p:spPr>
          <a:xfrm>
            <a:off x="241300" y="3631342"/>
            <a:ext cx="11950700" cy="3170099"/>
          </a:xfrm>
          <a:prstGeom prst="rect">
            <a:avLst/>
          </a:prstGeom>
          <a:noFill/>
        </p:spPr>
        <p:txBody>
          <a:bodyPr wrap="square">
            <a:spAutoFit/>
          </a:bodyPr>
          <a:lstStyle/>
          <a:p>
            <a:r>
              <a:rPr lang="en-US" sz="4000" b="1" dirty="0">
                <a:solidFill>
                  <a:schemeClr val="bg1"/>
                </a:solidFill>
                <a:effectLst>
                  <a:glow rad="127000">
                    <a:schemeClr val="tx1"/>
                  </a:glow>
                </a:effectLst>
              </a:rPr>
              <a:t>Ch 11 </a:t>
            </a:r>
            <a:r>
              <a:rPr lang="en-US" sz="4000" b="1" baseline="30000" dirty="0">
                <a:solidFill>
                  <a:schemeClr val="bg1"/>
                </a:solidFill>
                <a:effectLst>
                  <a:glow rad="127000">
                    <a:schemeClr val="tx1"/>
                  </a:glow>
                </a:effectLst>
              </a:rPr>
              <a:t>49</a:t>
            </a:r>
            <a:r>
              <a:rPr lang="en-US" sz="4000" b="1" dirty="0">
                <a:solidFill>
                  <a:schemeClr val="bg1"/>
                </a:solidFill>
                <a:effectLst>
                  <a:glow rad="127000">
                    <a:schemeClr val="tx1"/>
                  </a:glow>
                </a:effectLst>
              </a:rPr>
              <a:t> But one of them, Caiaphas, who was high priest that year, said to them, “You know nothing at all.  </a:t>
            </a:r>
            <a:r>
              <a:rPr lang="en-US" sz="4000" b="1" baseline="30000" dirty="0">
                <a:solidFill>
                  <a:schemeClr val="bg1"/>
                </a:solidFill>
                <a:effectLst>
                  <a:glow rad="127000">
                    <a:schemeClr val="tx1"/>
                  </a:glow>
                </a:effectLst>
              </a:rPr>
              <a:t>50</a:t>
            </a:r>
            <a:r>
              <a:rPr lang="en-US" sz="4000" b="1" dirty="0">
                <a:solidFill>
                  <a:schemeClr val="bg1"/>
                </a:solidFill>
                <a:effectLst>
                  <a:glow rad="127000">
                    <a:schemeClr val="tx1"/>
                  </a:glow>
                </a:effectLst>
              </a:rPr>
              <a:t> Nor do you understand that </a:t>
            </a:r>
            <a:r>
              <a:rPr lang="en-US" sz="4000" b="1" dirty="0">
                <a:solidFill>
                  <a:srgbClr val="FFFF00"/>
                </a:solidFill>
                <a:effectLst>
                  <a:glow rad="127000">
                    <a:schemeClr val="tx1"/>
                  </a:glow>
                </a:effectLst>
              </a:rPr>
              <a:t>it is better for you that one man should die for the people, not that the whole nation should perish.” </a:t>
            </a:r>
          </a:p>
        </p:txBody>
      </p:sp>
    </p:spTree>
    <p:extLst>
      <p:ext uri="{BB962C8B-B14F-4D97-AF65-F5344CB8AC3E}">
        <p14:creationId xmlns:p14="http://schemas.microsoft.com/office/powerpoint/2010/main" val="59315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255454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rgbClr val="FFFF00"/>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40372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440120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chemeClr val="bg1"/>
                </a:solidFill>
                <a:latin typeface="+mj-lt"/>
                <a:ea typeface="Arial Unicode MS"/>
                <a:cs typeface="Times New Roman" panose="02020603050405020304" pitchFamily="18" charset="0"/>
              </a:rPr>
              <a:t> (17-22</a:t>
            </a:r>
            <a:r>
              <a:rPr lang="en-SG" sz="4000" dirty="0">
                <a:solidFill>
                  <a:prstClr val="white"/>
                </a:solidFill>
                <a:latin typeface="+mj-lt"/>
                <a:ea typeface="Arial Unicode MS"/>
                <a:cs typeface="Times New Roman" panose="02020603050405020304" pitchFamily="18" charset="0"/>
              </a:rPr>
              <a:t>)</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Fulfilled Prophecy </a:t>
            </a:r>
            <a:r>
              <a:rPr lang="en-SG" sz="4000" dirty="0">
                <a:solidFill>
                  <a:srgbClr val="FFFF00"/>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148466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6863417"/>
          </a:xfrm>
          <a:prstGeom prst="rect">
            <a:avLst/>
          </a:prstGeom>
          <a:noFill/>
        </p:spPr>
        <p:txBody>
          <a:bodyPr wrap="square">
            <a:spAutoFit/>
          </a:bodyPr>
          <a:lstStyle/>
          <a:p>
            <a:pPr algn="l"/>
            <a:r>
              <a:rPr lang="en-US" sz="4400" b="1" i="0" baseline="30000" dirty="0">
                <a:solidFill>
                  <a:schemeClr val="bg1"/>
                </a:solidFill>
                <a:effectLst/>
                <a:latin typeface="+mj-lt"/>
              </a:rPr>
              <a:t>23 </a:t>
            </a:r>
            <a:r>
              <a:rPr lang="en-US" sz="4400" b="0" i="0" dirty="0">
                <a:solidFill>
                  <a:schemeClr val="bg1"/>
                </a:solidFill>
                <a:effectLst/>
                <a:latin typeface="+mj-lt"/>
              </a:rPr>
              <a:t>When the soldiers had crucified Jesus, they took his garments and divided them into four parts, one part for each soldier; also his tunic. But the tunic was seamless, woven in one piece from top to bottom, </a:t>
            </a:r>
            <a:r>
              <a:rPr lang="en-US" sz="4400" b="1" i="0" baseline="30000" dirty="0">
                <a:solidFill>
                  <a:schemeClr val="bg1"/>
                </a:solidFill>
                <a:effectLst/>
                <a:latin typeface="+mj-lt"/>
              </a:rPr>
              <a:t>24 </a:t>
            </a:r>
            <a:r>
              <a:rPr lang="en-US" sz="4400" b="0" i="0" dirty="0">
                <a:solidFill>
                  <a:schemeClr val="bg1"/>
                </a:solidFill>
                <a:effectLst/>
                <a:latin typeface="+mj-lt"/>
              </a:rPr>
              <a:t>so they said to one another, “Let us not tear it, but cast lots for it to see whose it shall be.” This was </a:t>
            </a:r>
            <a:r>
              <a:rPr lang="en-US" sz="4400" b="0" i="0" dirty="0">
                <a:solidFill>
                  <a:srgbClr val="FFFF00"/>
                </a:solidFill>
                <a:effectLst/>
                <a:latin typeface="+mj-lt"/>
              </a:rPr>
              <a:t>to fulfill the Scripture </a:t>
            </a:r>
            <a:r>
              <a:rPr lang="en-US" sz="4400" b="0" i="0" dirty="0">
                <a:solidFill>
                  <a:schemeClr val="bg1"/>
                </a:solidFill>
                <a:effectLst/>
                <a:latin typeface="+mj-lt"/>
              </a:rPr>
              <a:t>which says,</a:t>
            </a:r>
          </a:p>
          <a:p>
            <a:pPr algn="l"/>
            <a:r>
              <a:rPr lang="en-US" sz="4400" b="0" i="0" dirty="0">
                <a:solidFill>
                  <a:schemeClr val="bg1"/>
                </a:solidFill>
                <a:effectLst/>
                <a:latin typeface="+mj-lt"/>
              </a:rPr>
              <a:t>“They divided my garments among them,</a:t>
            </a:r>
            <a:br>
              <a:rPr lang="en-US" sz="4400" b="0" i="0" dirty="0">
                <a:solidFill>
                  <a:schemeClr val="bg1"/>
                </a:solidFill>
                <a:effectLst/>
                <a:latin typeface="+mj-lt"/>
              </a:rPr>
            </a:br>
            <a:r>
              <a:rPr lang="en-US" sz="4400" b="0" i="0" dirty="0">
                <a:solidFill>
                  <a:schemeClr val="bg1"/>
                </a:solidFill>
                <a:effectLst/>
                <a:latin typeface="+mj-lt"/>
              </a:rPr>
              <a:t>    and for my clothing they cast lots.”</a:t>
            </a:r>
          </a:p>
          <a:p>
            <a:pPr algn="l"/>
            <a:r>
              <a:rPr lang="en-US" sz="4400" b="0" i="0" dirty="0">
                <a:solidFill>
                  <a:schemeClr val="bg1"/>
                </a:solidFill>
                <a:effectLst/>
                <a:latin typeface="+mj-lt"/>
              </a:rPr>
              <a:t>So the soldiers did these things, </a:t>
            </a:r>
          </a:p>
        </p:txBody>
      </p:sp>
      <p:sp>
        <p:nvSpPr>
          <p:cNvPr id="4" name="Rectangle 2">
            <a:extLst>
              <a:ext uri="{FF2B5EF4-FFF2-40B4-BE49-F238E27FC236}">
                <a16:creationId xmlns:a16="http://schemas.microsoft.com/office/drawing/2014/main" id="{7A7E8170-AFFD-C194-7A12-86C98AE56E80}"/>
              </a:ext>
            </a:extLst>
          </p:cNvPr>
          <p:cNvSpPr>
            <a:spLocks noChangeArrowheads="1"/>
          </p:cNvSpPr>
          <p:nvPr/>
        </p:nvSpPr>
        <p:spPr bwMode="auto">
          <a:xfrm>
            <a:off x="2148840" y="1188720"/>
            <a:ext cx="9555480" cy="1938992"/>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ptos Narrow" panose="020B0004020202020204" pitchFamily="34" charset="0"/>
              </a:rPr>
              <a:t>Prophecy:</a:t>
            </a:r>
            <a:r>
              <a:rPr kumimoji="0" lang="en-US" altLang="en-US" sz="4000" b="0" i="0" u="none" strike="noStrike" cap="none" normalizeH="0" baseline="0" dirty="0">
                <a:ln>
                  <a:noFill/>
                </a:ln>
                <a:solidFill>
                  <a:schemeClr val="tx1"/>
                </a:solidFill>
                <a:effectLst/>
                <a:latin typeface="Aptos Narrow" panose="020B0004020202020204" pitchFamily="34" charset="0"/>
              </a:rPr>
              <a:t> Psalm 22:18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ptos Narrow" panose="020B0004020202020204" pitchFamily="34" charset="0"/>
              </a:rPr>
              <a:t>"They divide my clothes among them and cast lots for my garment."</a:t>
            </a:r>
          </a:p>
        </p:txBody>
      </p:sp>
    </p:spTree>
    <p:extLst>
      <p:ext uri="{BB962C8B-B14F-4D97-AF65-F5344CB8AC3E}">
        <p14:creationId xmlns:p14="http://schemas.microsoft.com/office/powerpoint/2010/main" val="195200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09200"/>
          </a:xfrm>
          <a:prstGeom prst="rect">
            <a:avLst/>
          </a:prstGeom>
          <a:noFill/>
        </p:spPr>
        <p:txBody>
          <a:bodyPr wrap="square">
            <a:spAutoFit/>
          </a:bodyPr>
          <a:lstStyle/>
          <a:p>
            <a:pPr algn="l"/>
            <a:r>
              <a:rPr lang="en-US" sz="4400" b="1" i="0" baseline="30000" dirty="0">
                <a:solidFill>
                  <a:schemeClr val="bg1"/>
                </a:solidFill>
                <a:effectLst/>
                <a:latin typeface="+mj-lt"/>
              </a:rPr>
              <a:t>25 </a:t>
            </a:r>
            <a:r>
              <a:rPr lang="en-US" sz="4400" b="0" i="0" dirty="0">
                <a:solidFill>
                  <a:schemeClr val="bg1"/>
                </a:solidFill>
                <a:effectLst/>
                <a:latin typeface="+mj-lt"/>
              </a:rPr>
              <a:t>but standing by the cross of Jesus were his mother and his mother's sister, Mary the wife of Clopas, and Mary Magdalene. </a:t>
            </a:r>
            <a:r>
              <a:rPr lang="en-US" sz="4400" b="1" i="0" baseline="30000" dirty="0">
                <a:solidFill>
                  <a:schemeClr val="bg1"/>
                </a:solidFill>
                <a:effectLst/>
                <a:latin typeface="+mj-lt"/>
              </a:rPr>
              <a:t>26 </a:t>
            </a:r>
            <a:r>
              <a:rPr lang="en-US" sz="4400" b="0" i="0" dirty="0">
                <a:solidFill>
                  <a:schemeClr val="bg1"/>
                </a:solidFill>
                <a:effectLst/>
                <a:latin typeface="+mj-lt"/>
              </a:rPr>
              <a:t>When Jesus saw his mother and the disciple whom he loved standing nearby, he said to his mother, “Woman, behold, your son!” </a:t>
            </a:r>
            <a:r>
              <a:rPr lang="en-US" sz="4400" b="1" i="0" baseline="30000" dirty="0">
                <a:solidFill>
                  <a:schemeClr val="bg1"/>
                </a:solidFill>
                <a:effectLst/>
                <a:latin typeface="+mj-lt"/>
              </a:rPr>
              <a:t>27 </a:t>
            </a:r>
            <a:r>
              <a:rPr lang="en-US" sz="4400" b="0" i="0" dirty="0">
                <a:solidFill>
                  <a:schemeClr val="bg1"/>
                </a:solidFill>
                <a:effectLst/>
                <a:latin typeface="+mj-lt"/>
              </a:rPr>
              <a:t>Then he said to the disciple, “Behold, your mother!” And from that hour the disciple took her to his own home.</a:t>
            </a:r>
          </a:p>
        </p:txBody>
      </p:sp>
    </p:spTree>
    <p:extLst>
      <p:ext uri="{BB962C8B-B14F-4D97-AF65-F5344CB8AC3E}">
        <p14:creationId xmlns:p14="http://schemas.microsoft.com/office/powerpoint/2010/main" val="338767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09200"/>
          </a:xfrm>
          <a:prstGeom prst="rect">
            <a:avLst/>
          </a:prstGeom>
          <a:noFill/>
        </p:spPr>
        <p:txBody>
          <a:bodyPr wrap="square">
            <a:spAutoFit/>
          </a:bodyPr>
          <a:lstStyle/>
          <a:p>
            <a:pPr algn="l"/>
            <a:r>
              <a:rPr lang="en-US" sz="4400" b="1" i="0" baseline="30000" dirty="0">
                <a:solidFill>
                  <a:schemeClr val="bg1"/>
                </a:solidFill>
                <a:effectLst/>
                <a:latin typeface="+mj-lt"/>
              </a:rPr>
              <a:t>28 </a:t>
            </a:r>
            <a:r>
              <a:rPr lang="en-US" sz="4400" b="0" i="0" dirty="0">
                <a:solidFill>
                  <a:schemeClr val="bg1"/>
                </a:solidFill>
                <a:effectLst/>
                <a:latin typeface="+mj-lt"/>
              </a:rPr>
              <a:t>After this, Jesus, knowing that all was now finished, said (</a:t>
            </a:r>
            <a:r>
              <a:rPr lang="en-US" sz="4400" b="0" i="0" dirty="0">
                <a:solidFill>
                  <a:srgbClr val="FFFF00"/>
                </a:solidFill>
                <a:effectLst/>
                <a:latin typeface="+mj-lt"/>
              </a:rPr>
              <a:t>to fulfill the Scripture</a:t>
            </a:r>
            <a:r>
              <a:rPr lang="en-US" sz="4400" b="0" i="0" dirty="0">
                <a:solidFill>
                  <a:schemeClr val="bg1"/>
                </a:solidFill>
                <a:effectLst/>
                <a:latin typeface="+mj-lt"/>
              </a:rPr>
              <a:t>), “I thirst.” </a:t>
            </a:r>
            <a:r>
              <a:rPr lang="en-US" sz="4400" b="1" i="0" baseline="30000" dirty="0">
                <a:solidFill>
                  <a:schemeClr val="bg1"/>
                </a:solidFill>
                <a:effectLst/>
                <a:latin typeface="+mj-lt"/>
              </a:rPr>
              <a:t>29 </a:t>
            </a:r>
            <a:r>
              <a:rPr lang="en-US" sz="4400" b="0" i="0" dirty="0">
                <a:solidFill>
                  <a:schemeClr val="bg1"/>
                </a:solidFill>
                <a:effectLst/>
                <a:latin typeface="+mj-lt"/>
              </a:rPr>
              <a:t>A jar full of sour wine stood there, so they put a sponge full of the sour wine on a hyssop branch and held it to his mouth. </a:t>
            </a:r>
            <a:r>
              <a:rPr lang="en-US" sz="4400" b="1" i="0" baseline="30000" dirty="0">
                <a:solidFill>
                  <a:schemeClr val="bg1"/>
                </a:solidFill>
                <a:effectLst/>
                <a:latin typeface="+mj-lt"/>
              </a:rPr>
              <a:t>30 </a:t>
            </a:r>
            <a:r>
              <a:rPr lang="en-US" sz="4400" b="0" i="0" dirty="0">
                <a:solidFill>
                  <a:schemeClr val="bg1"/>
                </a:solidFill>
                <a:effectLst/>
                <a:latin typeface="+mj-lt"/>
              </a:rPr>
              <a:t>When Jesus had received the sour wine, he said, “It is finished,” and he bowed his head and gave up his spirit.</a:t>
            </a:r>
          </a:p>
          <a:p>
            <a:pPr algn="l"/>
            <a:endParaRPr lang="en-US" sz="4400" b="0" i="0" dirty="0">
              <a:solidFill>
                <a:schemeClr val="bg1"/>
              </a:solidFill>
              <a:effectLst/>
              <a:latin typeface="+mj-lt"/>
            </a:endParaRPr>
          </a:p>
        </p:txBody>
      </p:sp>
      <p:sp>
        <p:nvSpPr>
          <p:cNvPr id="2" name="Rectangle 2">
            <a:extLst>
              <a:ext uri="{FF2B5EF4-FFF2-40B4-BE49-F238E27FC236}">
                <a16:creationId xmlns:a16="http://schemas.microsoft.com/office/drawing/2014/main" id="{BE7AB1E9-81F1-7BE1-547E-6CFBE8F603E3}"/>
              </a:ext>
            </a:extLst>
          </p:cNvPr>
          <p:cNvSpPr>
            <a:spLocks noChangeArrowheads="1"/>
          </p:cNvSpPr>
          <p:nvPr/>
        </p:nvSpPr>
        <p:spPr bwMode="auto">
          <a:xfrm>
            <a:off x="1859280" y="4697968"/>
            <a:ext cx="9555480" cy="1938992"/>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en-US" sz="4000" b="1" i="0" u="none" strike="noStrike" cap="none" normalizeH="0" baseline="0" dirty="0">
                <a:ln>
                  <a:noFill/>
                </a:ln>
                <a:solidFill>
                  <a:schemeClr val="tx1"/>
                </a:solidFill>
                <a:effectLst/>
                <a:latin typeface="Aptos Narrow" panose="020B0004020202020204" pitchFamily="34" charset="0"/>
              </a:rPr>
              <a:t>Prophecy:</a:t>
            </a:r>
            <a:r>
              <a:rPr kumimoji="0" lang="en-US" altLang="en-US" sz="4000" b="0" i="0" u="none" strike="noStrike" cap="none" normalizeH="0" baseline="0" dirty="0">
                <a:ln>
                  <a:noFill/>
                </a:ln>
                <a:solidFill>
                  <a:schemeClr val="tx1"/>
                </a:solidFill>
                <a:effectLst/>
                <a:latin typeface="Aptos Narrow" panose="020B0004020202020204" pitchFamily="34" charset="0"/>
              </a:rPr>
              <a:t> Psalm </a:t>
            </a:r>
            <a:r>
              <a:rPr lang="en-US" altLang="en-US" sz="4000" dirty="0">
                <a:latin typeface="Aptos Narrow" panose="020B0004020202020204" pitchFamily="34" charset="0"/>
              </a:rPr>
              <a:t>69:21</a:t>
            </a:r>
          </a:p>
          <a:p>
            <a:pPr lvl="0" eaLnBrk="0" fontAlgn="base" hangingPunct="0">
              <a:spcBef>
                <a:spcPct val="0"/>
              </a:spcBef>
              <a:spcAft>
                <a:spcPct val="0"/>
              </a:spcAft>
            </a:pPr>
            <a:r>
              <a:rPr lang="en-US" altLang="en-US" sz="4000" dirty="0">
                <a:latin typeface="Aptos Narrow" panose="020B0004020202020204" pitchFamily="34" charset="0"/>
              </a:rPr>
              <a:t>"They put gall in my food and gave me vinegar for my thirst."</a:t>
            </a:r>
            <a:endParaRPr kumimoji="0" lang="en-US" altLang="en-US" sz="4000" b="0" i="0" u="none" strike="noStrike" cap="none" normalizeH="0" baseline="0" dirty="0">
              <a:ln>
                <a:noFill/>
              </a:ln>
              <a:solidFill>
                <a:schemeClr val="tx1"/>
              </a:solidFill>
              <a:effectLst/>
              <a:latin typeface="Aptos Narrow" panose="020B0004020202020204" pitchFamily="34" charset="0"/>
            </a:endParaRPr>
          </a:p>
        </p:txBody>
      </p:sp>
    </p:spTree>
    <p:extLst>
      <p:ext uri="{BB962C8B-B14F-4D97-AF65-F5344CB8AC3E}">
        <p14:creationId xmlns:p14="http://schemas.microsoft.com/office/powerpoint/2010/main" val="119057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6186309"/>
          </a:xfrm>
          <a:prstGeom prst="rect">
            <a:avLst/>
          </a:prstGeom>
          <a:noFill/>
        </p:spPr>
        <p:txBody>
          <a:bodyPr wrap="square">
            <a:spAutoFit/>
          </a:bodyPr>
          <a:lstStyle/>
          <a:p>
            <a:pPr algn="l"/>
            <a:r>
              <a:rPr lang="en-US" sz="4400" b="1" i="0" baseline="30000" dirty="0">
                <a:solidFill>
                  <a:schemeClr val="bg1"/>
                </a:solidFill>
                <a:effectLst/>
                <a:highlight>
                  <a:srgbClr val="000000"/>
                </a:highlight>
                <a:latin typeface="+mj-lt"/>
              </a:rPr>
              <a:t>31 </a:t>
            </a:r>
            <a:r>
              <a:rPr lang="en-US" sz="4400" b="0" i="0" dirty="0">
                <a:solidFill>
                  <a:schemeClr val="bg1"/>
                </a:solidFill>
                <a:effectLst/>
                <a:highlight>
                  <a:srgbClr val="000000"/>
                </a:highlight>
                <a:latin typeface="+mj-lt"/>
              </a:rPr>
              <a:t>Since it was the day of Preparation, and so that the bodies would not remain on the cross on the Sabbath (for that Sabbath was a high day), the Jews asked Pilate that their legs might be broken and that they might be taken away. </a:t>
            </a:r>
            <a:r>
              <a:rPr lang="en-US" sz="4400" b="1" i="0" baseline="30000" dirty="0">
                <a:solidFill>
                  <a:schemeClr val="bg1"/>
                </a:solidFill>
                <a:effectLst/>
                <a:highlight>
                  <a:srgbClr val="000000"/>
                </a:highlight>
                <a:latin typeface="+mj-lt"/>
              </a:rPr>
              <a:t>32 </a:t>
            </a:r>
            <a:r>
              <a:rPr lang="en-US" sz="4400" b="0" i="0" dirty="0">
                <a:solidFill>
                  <a:schemeClr val="bg1"/>
                </a:solidFill>
                <a:effectLst/>
                <a:highlight>
                  <a:srgbClr val="000000"/>
                </a:highlight>
                <a:latin typeface="+mj-lt"/>
              </a:rPr>
              <a:t>So the soldiers came and broke the legs of the first, and of the other who had been crucified with him. </a:t>
            </a:r>
            <a:r>
              <a:rPr lang="en-US" sz="4400" b="1" i="0" baseline="30000" dirty="0">
                <a:solidFill>
                  <a:schemeClr val="bg1"/>
                </a:solidFill>
                <a:effectLst/>
                <a:highlight>
                  <a:srgbClr val="000000"/>
                </a:highlight>
                <a:latin typeface="+mj-lt"/>
              </a:rPr>
              <a:t>33 </a:t>
            </a:r>
            <a:r>
              <a:rPr lang="en-US" sz="4400" b="0" i="0" dirty="0">
                <a:solidFill>
                  <a:schemeClr val="bg1"/>
                </a:solidFill>
                <a:effectLst/>
                <a:highlight>
                  <a:srgbClr val="000000"/>
                </a:highlight>
                <a:latin typeface="+mj-lt"/>
              </a:rPr>
              <a:t>But when they came to Jesus and saw that he was already dead, they did not break his legs. </a:t>
            </a:r>
          </a:p>
        </p:txBody>
      </p:sp>
    </p:spTree>
    <p:extLst>
      <p:ext uri="{BB962C8B-B14F-4D97-AF65-F5344CB8AC3E}">
        <p14:creationId xmlns:p14="http://schemas.microsoft.com/office/powerpoint/2010/main" val="38423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80823"/>
          </a:xfrm>
          <a:prstGeom prst="rect">
            <a:avLst/>
          </a:prstGeom>
          <a:noFill/>
        </p:spPr>
        <p:txBody>
          <a:bodyPr wrap="square">
            <a:spAutoFit/>
          </a:bodyPr>
          <a:lstStyle/>
          <a:p>
            <a:pPr algn="l">
              <a:lnSpc>
                <a:spcPct val="90000"/>
              </a:lnSpc>
            </a:pPr>
            <a:r>
              <a:rPr lang="en-US" sz="4400" b="1" i="0" baseline="30000" dirty="0">
                <a:solidFill>
                  <a:schemeClr val="bg1"/>
                </a:solidFill>
                <a:effectLst/>
                <a:highlight>
                  <a:srgbClr val="000000"/>
                </a:highlight>
                <a:latin typeface="+mj-lt"/>
              </a:rPr>
              <a:t>34 </a:t>
            </a:r>
            <a:r>
              <a:rPr lang="en-US" sz="4400" b="0" i="0" dirty="0">
                <a:solidFill>
                  <a:schemeClr val="bg1"/>
                </a:solidFill>
                <a:effectLst/>
                <a:highlight>
                  <a:srgbClr val="000000"/>
                </a:highlight>
                <a:latin typeface="+mj-lt"/>
              </a:rPr>
              <a:t>But one of the soldiers pierced his side with a spear, and at once there came out blood and water. </a:t>
            </a:r>
            <a:r>
              <a:rPr lang="en-US" sz="4400" b="1" i="0" baseline="30000" dirty="0">
                <a:solidFill>
                  <a:schemeClr val="bg1"/>
                </a:solidFill>
                <a:effectLst/>
                <a:highlight>
                  <a:srgbClr val="000000"/>
                </a:highlight>
                <a:latin typeface="+mj-lt"/>
              </a:rPr>
              <a:t>35 </a:t>
            </a:r>
            <a:r>
              <a:rPr lang="en-US" sz="4400" b="0" i="0" dirty="0">
                <a:solidFill>
                  <a:schemeClr val="bg1"/>
                </a:solidFill>
                <a:effectLst/>
                <a:highlight>
                  <a:srgbClr val="000000"/>
                </a:highlight>
                <a:latin typeface="+mj-lt"/>
              </a:rPr>
              <a:t>He who saw it has borne witness—his testimony is true, and he knows that he is telling the truth—that you also may believe. </a:t>
            </a:r>
            <a:r>
              <a:rPr lang="en-US" sz="4400" b="1" i="0" baseline="30000" dirty="0">
                <a:solidFill>
                  <a:schemeClr val="bg1"/>
                </a:solidFill>
                <a:effectLst/>
                <a:highlight>
                  <a:srgbClr val="000000"/>
                </a:highlight>
                <a:latin typeface="+mj-lt"/>
              </a:rPr>
              <a:t>36 </a:t>
            </a:r>
            <a:r>
              <a:rPr lang="en-US" sz="4400" b="0" i="0" dirty="0">
                <a:solidFill>
                  <a:schemeClr val="bg1"/>
                </a:solidFill>
                <a:effectLst/>
                <a:highlight>
                  <a:srgbClr val="000000"/>
                </a:highlight>
                <a:latin typeface="+mj-lt"/>
              </a:rPr>
              <a:t>For these things took place </a:t>
            </a:r>
            <a:r>
              <a:rPr lang="en-US" sz="4400" b="0" i="0" dirty="0">
                <a:solidFill>
                  <a:srgbClr val="FFFF00"/>
                </a:solidFill>
                <a:effectLst/>
                <a:highlight>
                  <a:srgbClr val="000000"/>
                </a:highlight>
                <a:latin typeface="+mj-lt"/>
              </a:rPr>
              <a:t>that the Scripture might be fulfilled</a:t>
            </a:r>
            <a:r>
              <a:rPr lang="en-US" sz="4400" b="0" i="0" dirty="0">
                <a:solidFill>
                  <a:schemeClr val="bg1"/>
                </a:solidFill>
                <a:effectLst/>
                <a:highlight>
                  <a:srgbClr val="000000"/>
                </a:highlight>
                <a:latin typeface="+mj-lt"/>
              </a:rPr>
              <a:t>: “Not one of his bones will be broken.” </a:t>
            </a:r>
            <a:r>
              <a:rPr lang="en-US" sz="4400" b="1" i="0" baseline="30000" dirty="0">
                <a:solidFill>
                  <a:schemeClr val="bg1"/>
                </a:solidFill>
                <a:effectLst/>
                <a:highlight>
                  <a:srgbClr val="000000"/>
                </a:highlight>
                <a:latin typeface="+mj-lt"/>
              </a:rPr>
              <a:t>37 </a:t>
            </a:r>
            <a:r>
              <a:rPr lang="en-US" sz="4400" b="0" i="0" dirty="0">
                <a:solidFill>
                  <a:schemeClr val="bg1"/>
                </a:solidFill>
                <a:effectLst/>
                <a:highlight>
                  <a:srgbClr val="000000"/>
                </a:highlight>
                <a:latin typeface="+mj-lt"/>
              </a:rPr>
              <a:t>And again </a:t>
            </a:r>
            <a:r>
              <a:rPr lang="en-US" sz="4400" b="0" i="0" dirty="0">
                <a:solidFill>
                  <a:srgbClr val="FFFF00"/>
                </a:solidFill>
                <a:effectLst/>
                <a:highlight>
                  <a:srgbClr val="000000"/>
                </a:highlight>
                <a:latin typeface="+mj-lt"/>
              </a:rPr>
              <a:t>another Scripture says</a:t>
            </a:r>
            <a:r>
              <a:rPr lang="en-US" sz="4400" b="0" i="0" dirty="0">
                <a:solidFill>
                  <a:schemeClr val="bg1"/>
                </a:solidFill>
                <a:effectLst/>
                <a:highlight>
                  <a:srgbClr val="000000"/>
                </a:highlight>
                <a:latin typeface="+mj-lt"/>
              </a:rPr>
              <a:t>, “They will look on him whom they have pierced.”</a:t>
            </a:r>
          </a:p>
        </p:txBody>
      </p:sp>
      <p:sp>
        <p:nvSpPr>
          <p:cNvPr id="2" name="Rectangle 2">
            <a:extLst>
              <a:ext uri="{FF2B5EF4-FFF2-40B4-BE49-F238E27FC236}">
                <a16:creationId xmlns:a16="http://schemas.microsoft.com/office/drawing/2014/main" id="{A90F58C3-956A-A301-5B60-784F19A32416}"/>
              </a:ext>
            </a:extLst>
          </p:cNvPr>
          <p:cNvSpPr>
            <a:spLocks noChangeArrowheads="1"/>
          </p:cNvSpPr>
          <p:nvPr/>
        </p:nvSpPr>
        <p:spPr bwMode="auto">
          <a:xfrm>
            <a:off x="1318260" y="307681"/>
            <a:ext cx="9555480" cy="1938992"/>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en-US" sz="4000" b="1" i="0" u="none" strike="noStrike" cap="none" normalizeH="0" baseline="0" dirty="0">
                <a:ln>
                  <a:noFill/>
                </a:ln>
                <a:solidFill>
                  <a:schemeClr val="tx1"/>
                </a:solidFill>
                <a:effectLst/>
                <a:latin typeface="Aptos Narrow" panose="020B0004020202020204" pitchFamily="34" charset="0"/>
              </a:rPr>
              <a:t>Prophecy:</a:t>
            </a:r>
            <a:r>
              <a:rPr kumimoji="0" lang="en-US" altLang="en-US" sz="4000" b="0" i="0" u="none" strike="noStrike" cap="none" normalizeH="0" baseline="0" dirty="0">
                <a:ln>
                  <a:noFill/>
                </a:ln>
                <a:solidFill>
                  <a:schemeClr val="tx1"/>
                </a:solidFill>
                <a:effectLst/>
                <a:latin typeface="Aptos Narrow" panose="020B0004020202020204" pitchFamily="34" charset="0"/>
              </a:rPr>
              <a:t> Psalm </a:t>
            </a:r>
            <a:r>
              <a:rPr lang="en-US" altLang="en-US" sz="4000" dirty="0">
                <a:latin typeface="Aptos Narrow" panose="020B0004020202020204" pitchFamily="34" charset="0"/>
              </a:rPr>
              <a:t>34:20</a:t>
            </a:r>
          </a:p>
          <a:p>
            <a:pPr lvl="0" eaLnBrk="0" fontAlgn="base" hangingPunct="0">
              <a:spcBef>
                <a:spcPct val="0"/>
              </a:spcBef>
              <a:spcAft>
                <a:spcPct val="0"/>
              </a:spcAft>
            </a:pPr>
            <a:r>
              <a:rPr lang="en-US" altLang="en-US" sz="4000" dirty="0">
                <a:latin typeface="Aptos Narrow" panose="020B0004020202020204" pitchFamily="34" charset="0"/>
              </a:rPr>
              <a:t>"He protects all his bones, not one of them will be broken."</a:t>
            </a:r>
            <a:endParaRPr kumimoji="0" lang="en-US" altLang="en-US" sz="4000" b="0" i="0" u="none" strike="noStrike" cap="none" normalizeH="0" baseline="0" dirty="0">
              <a:ln>
                <a:noFill/>
              </a:ln>
              <a:solidFill>
                <a:schemeClr val="tx1"/>
              </a:solidFill>
              <a:effectLst/>
              <a:latin typeface="Aptos Narrow" panose="020B0004020202020204" pitchFamily="34" charset="0"/>
            </a:endParaRPr>
          </a:p>
        </p:txBody>
      </p:sp>
      <p:sp>
        <p:nvSpPr>
          <p:cNvPr id="4" name="Rectangle 2">
            <a:extLst>
              <a:ext uri="{FF2B5EF4-FFF2-40B4-BE49-F238E27FC236}">
                <a16:creationId xmlns:a16="http://schemas.microsoft.com/office/drawing/2014/main" id="{DE024CAD-CC20-F397-AF74-36F58A7B178C}"/>
              </a:ext>
            </a:extLst>
          </p:cNvPr>
          <p:cNvSpPr>
            <a:spLocks noChangeArrowheads="1"/>
          </p:cNvSpPr>
          <p:nvPr/>
        </p:nvSpPr>
        <p:spPr bwMode="auto">
          <a:xfrm>
            <a:off x="0" y="4958816"/>
            <a:ext cx="12192000" cy="1892826"/>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en-US" sz="3900" b="1" i="0" u="none" strike="noStrike" cap="none" spc="-150" normalizeH="0" baseline="0" dirty="0">
                <a:ln>
                  <a:noFill/>
                </a:ln>
                <a:solidFill>
                  <a:schemeClr val="tx1"/>
                </a:solidFill>
                <a:effectLst/>
                <a:latin typeface="Aptos Narrow" panose="020B0004020202020204" pitchFamily="34" charset="0"/>
              </a:rPr>
              <a:t>Prophecy:</a:t>
            </a:r>
            <a:r>
              <a:rPr kumimoji="0" lang="en-US" altLang="en-US" sz="3900" b="0" i="0" u="none" strike="noStrike" cap="none" spc="-150" normalizeH="0" baseline="0" dirty="0">
                <a:ln>
                  <a:noFill/>
                </a:ln>
                <a:solidFill>
                  <a:schemeClr val="tx1"/>
                </a:solidFill>
                <a:effectLst/>
                <a:latin typeface="Aptos Narrow" panose="020B0004020202020204" pitchFamily="34" charset="0"/>
              </a:rPr>
              <a:t> </a:t>
            </a:r>
            <a:r>
              <a:rPr lang="en-US" altLang="en-US" sz="3900" spc="-150" dirty="0">
                <a:latin typeface="Aptos Narrow" panose="020B0004020202020204" pitchFamily="34" charset="0"/>
              </a:rPr>
              <a:t>Zechariah 12:10"They will look on me, the one they have pierced, and they will mourn for him as one mourns for an only child, and grieve bitterly for him as one grieves for a firstborn son."</a:t>
            </a:r>
            <a:endParaRPr kumimoji="0" lang="en-US" altLang="en-US" sz="3900" b="0" i="0" u="none" strike="noStrike" cap="none" spc="-150" normalizeH="0" baseline="0" dirty="0">
              <a:ln>
                <a:noFill/>
              </a:ln>
              <a:solidFill>
                <a:schemeClr val="tx1"/>
              </a:solidFill>
              <a:effectLst/>
              <a:latin typeface="Aptos Narrow" panose="020B0004020202020204" pitchFamily="34" charset="0"/>
            </a:endParaRPr>
          </a:p>
        </p:txBody>
      </p:sp>
    </p:spTree>
    <p:extLst>
      <p:ext uri="{BB962C8B-B14F-4D97-AF65-F5344CB8AC3E}">
        <p14:creationId xmlns:p14="http://schemas.microsoft.com/office/powerpoint/2010/main" val="411871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2F1C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53B63C-96F2-719F-1469-BADFC9DD76BD}"/>
              </a:ext>
            </a:extLst>
          </p:cNvPr>
          <p:cNvSpPr txBox="1"/>
          <p:nvPr/>
        </p:nvSpPr>
        <p:spPr>
          <a:xfrm>
            <a:off x="304800" y="0"/>
            <a:ext cx="11582400" cy="6848029"/>
          </a:xfrm>
          <a:prstGeom prst="rect">
            <a:avLst/>
          </a:prstGeom>
          <a:noFill/>
        </p:spPr>
        <p:txBody>
          <a:bodyPr wrap="square">
            <a:spAutoFit/>
          </a:bodyPr>
          <a:lstStyle/>
          <a:p>
            <a:pPr algn="ctr"/>
            <a:r>
              <a:rPr lang="en-US" sz="4000" b="0" i="0" u="none" strike="noStrike" baseline="0" dirty="0">
                <a:latin typeface="USBHCI+BodoniSvtyTwoITCTT-Bold"/>
              </a:rPr>
              <a:t> </a:t>
            </a:r>
            <a:r>
              <a:rPr lang="en-US" sz="11500" b="1" i="0" u="none" strike="noStrike" baseline="0" dirty="0">
                <a:latin typeface="USBHCI+BodoniSvtyTwoITCTT-Bold"/>
              </a:rPr>
              <a:t>The Messiah</a:t>
            </a:r>
            <a:endParaRPr lang="en-US" sz="13800" b="1" i="0" u="none" strike="noStrike" baseline="0" dirty="0">
              <a:latin typeface="USBHCI+BodoniSvtyTwoITCTT-Bold"/>
            </a:endParaRPr>
          </a:p>
          <a:p>
            <a:pPr algn="ctr"/>
            <a:r>
              <a:rPr lang="en-US" sz="6000" b="0" i="0" u="none" strike="noStrike" baseline="0" dirty="0">
                <a:latin typeface="USBHC I+ Bebas Neue"/>
              </a:rPr>
              <a:t>Foretold from the beginning</a:t>
            </a:r>
          </a:p>
          <a:p>
            <a:endParaRPr lang="en-US" sz="4400" b="0" i="0" u="none" strike="noStrike" baseline="0" dirty="0">
              <a:latin typeface="UUCCRF+ScalaPro"/>
            </a:endParaRPr>
          </a:p>
          <a:p>
            <a:r>
              <a:rPr lang="en-US" sz="4400" b="0" i="0" u="none" strike="noStrike" baseline="0" dirty="0">
                <a:latin typeface="UUCCRF+ScalaPro"/>
              </a:rPr>
              <a:t>How do we know that Christ Jesus is who He claimed to be? Within just 24 hours, His crucifixion fulfilled 20 specific prophecies with exact precision—prophecies made hundreds of years in advance.</a:t>
            </a:r>
            <a:endParaRPr lang="en-US" sz="4400" b="0" i="0" u="none" strike="noStrike" baseline="0" dirty="0">
              <a:latin typeface="USBHCI+BodoniSvtyTwoITCTT-Bold"/>
            </a:endParaRPr>
          </a:p>
        </p:txBody>
      </p:sp>
    </p:spTree>
    <p:extLst>
      <p:ext uri="{BB962C8B-B14F-4D97-AF65-F5344CB8AC3E}">
        <p14:creationId xmlns:p14="http://schemas.microsoft.com/office/powerpoint/2010/main" val="424304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vie poster of a panda&#10;&#10;Description automatically generated">
            <a:extLst>
              <a:ext uri="{FF2B5EF4-FFF2-40B4-BE49-F238E27FC236}">
                <a16:creationId xmlns:a16="http://schemas.microsoft.com/office/drawing/2014/main" id="{775AA140-7363-68A7-35BA-B5E3FC26E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613564" cy="6858000"/>
          </a:xfrm>
          <a:prstGeom prst="rect">
            <a:avLst/>
          </a:prstGeom>
        </p:spPr>
      </p:pic>
      <p:sp>
        <p:nvSpPr>
          <p:cNvPr id="5" name="TextBox 4">
            <a:extLst>
              <a:ext uri="{FF2B5EF4-FFF2-40B4-BE49-F238E27FC236}">
                <a16:creationId xmlns:a16="http://schemas.microsoft.com/office/drawing/2014/main" id="{CE27D88E-0A2B-BEB9-0F38-6F22D971FC6D}"/>
              </a:ext>
            </a:extLst>
          </p:cNvPr>
          <p:cNvSpPr txBox="1"/>
          <p:nvPr/>
        </p:nvSpPr>
        <p:spPr>
          <a:xfrm>
            <a:off x="5074920" y="330815"/>
            <a:ext cx="6812280" cy="5909310"/>
          </a:xfrm>
          <a:prstGeom prst="rect">
            <a:avLst/>
          </a:prstGeom>
          <a:noFill/>
        </p:spPr>
        <p:txBody>
          <a:bodyPr wrap="square">
            <a:spAutoFit/>
          </a:bodyPr>
          <a:lstStyle/>
          <a:p>
            <a:r>
              <a:rPr lang="en-US" sz="5400" dirty="0">
                <a:solidFill>
                  <a:srgbClr val="ECB62F"/>
                </a:solidFill>
              </a:rPr>
              <a:t>A clumsy panda becomes a kung fu master, </a:t>
            </a:r>
            <a:r>
              <a:rPr lang="en-US" sz="5400" b="1" dirty="0">
                <a:solidFill>
                  <a:srgbClr val="FFFF00"/>
                </a:solidFill>
              </a:rPr>
              <a:t>fulfilling an ancient prophecy </a:t>
            </a:r>
            <a:r>
              <a:rPr lang="en-US" sz="5400" dirty="0">
                <a:solidFill>
                  <a:srgbClr val="ECB62F"/>
                </a:solidFill>
              </a:rPr>
              <a:t>to save his valley from a villainous snow leopard.</a:t>
            </a:r>
          </a:p>
        </p:txBody>
      </p:sp>
    </p:spTree>
    <p:extLst>
      <p:ext uri="{BB962C8B-B14F-4D97-AF65-F5344CB8AC3E}">
        <p14:creationId xmlns:p14="http://schemas.microsoft.com/office/powerpoint/2010/main" val="158955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wearing black and white robes&#10;&#10;Description automatically generated">
            <a:extLst>
              <a:ext uri="{FF2B5EF4-FFF2-40B4-BE49-F238E27FC236}">
                <a16:creationId xmlns:a16="http://schemas.microsoft.com/office/drawing/2014/main" id="{C86C6040-0A4F-D7AA-EC66-F5F44C500D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5600"/>
          <a:stretch/>
        </p:blipFill>
        <p:spPr>
          <a:xfrm>
            <a:off x="457200" y="457200"/>
            <a:ext cx="11277600" cy="3170099"/>
          </a:xfrm>
          <a:prstGeom prst="rect">
            <a:avLst/>
          </a:prstGeom>
        </p:spPr>
      </p:pic>
      <p:sp>
        <p:nvSpPr>
          <p:cNvPr id="4" name="TextBox 3">
            <a:extLst>
              <a:ext uri="{FF2B5EF4-FFF2-40B4-BE49-F238E27FC236}">
                <a16:creationId xmlns:a16="http://schemas.microsoft.com/office/drawing/2014/main" id="{DB7724B8-9271-4FDF-CEA6-1DD0F4B34419}"/>
              </a:ext>
            </a:extLst>
          </p:cNvPr>
          <p:cNvSpPr txBox="1"/>
          <p:nvPr/>
        </p:nvSpPr>
        <p:spPr>
          <a:xfrm>
            <a:off x="457200" y="3856949"/>
            <a:ext cx="11508377" cy="2308324"/>
          </a:xfrm>
          <a:prstGeom prst="rect">
            <a:avLst/>
          </a:prstGeom>
          <a:noFill/>
        </p:spPr>
        <p:txBody>
          <a:bodyPr wrap="square">
            <a:spAutoFit/>
          </a:bodyPr>
          <a:lstStyle/>
          <a:p>
            <a:r>
              <a:rPr lang="en-US" sz="4800" dirty="0"/>
              <a:t>John 11:50  it is better for you that one man should die for the people, not that the whole nation should perish.” </a:t>
            </a:r>
          </a:p>
        </p:txBody>
      </p:sp>
    </p:spTree>
    <p:extLst>
      <p:ext uri="{BB962C8B-B14F-4D97-AF65-F5344CB8AC3E}">
        <p14:creationId xmlns:p14="http://schemas.microsoft.com/office/powerpoint/2010/main" val="38204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27D88E-0A2B-BEB9-0F38-6F22D971FC6D}"/>
              </a:ext>
            </a:extLst>
          </p:cNvPr>
          <p:cNvSpPr txBox="1"/>
          <p:nvPr/>
        </p:nvSpPr>
        <p:spPr>
          <a:xfrm>
            <a:off x="5044440" y="681335"/>
            <a:ext cx="6812280" cy="5078313"/>
          </a:xfrm>
          <a:prstGeom prst="rect">
            <a:avLst/>
          </a:prstGeom>
          <a:noFill/>
        </p:spPr>
        <p:txBody>
          <a:bodyPr wrap="square">
            <a:spAutoFit/>
          </a:bodyPr>
          <a:lstStyle/>
          <a:p>
            <a:r>
              <a:rPr lang="en-US" sz="5400" dirty="0">
                <a:solidFill>
                  <a:srgbClr val="ECB62F"/>
                </a:solidFill>
              </a:rPr>
              <a:t>Anakin Skywalker, </a:t>
            </a:r>
            <a:r>
              <a:rPr lang="en-US" sz="5400" b="1" dirty="0">
                <a:solidFill>
                  <a:srgbClr val="FFFF00"/>
                </a:solidFill>
              </a:rPr>
              <a:t>fulfills a prophecy to bring balance to the Force, </a:t>
            </a:r>
            <a:r>
              <a:rPr lang="en-US" sz="5400" dirty="0">
                <a:solidFill>
                  <a:srgbClr val="ECB62F"/>
                </a:solidFill>
              </a:rPr>
              <a:t>by destroying the Sith, including Emperor Palpatine.</a:t>
            </a:r>
          </a:p>
        </p:txBody>
      </p:sp>
      <p:pic>
        <p:nvPicPr>
          <p:cNvPr id="4" name="Picture 3" descr="A movie poster with people holding a light saber&#10;&#10;Description automatically generated">
            <a:extLst>
              <a:ext uri="{FF2B5EF4-FFF2-40B4-BE49-F238E27FC236}">
                <a16:creationId xmlns:a16="http://schemas.microsoft.com/office/drawing/2014/main" id="{5498C4F1-7933-361D-C1D9-9A65D6F0A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64182" cy="6858000"/>
          </a:xfrm>
          <a:prstGeom prst="rect">
            <a:avLst/>
          </a:prstGeom>
        </p:spPr>
      </p:pic>
    </p:spTree>
    <p:extLst>
      <p:ext uri="{BB962C8B-B14F-4D97-AF65-F5344CB8AC3E}">
        <p14:creationId xmlns:p14="http://schemas.microsoft.com/office/powerpoint/2010/main" val="369342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65E18A-FBD9-4035-5451-79F317742800}"/>
              </a:ext>
            </a:extLst>
          </p:cNvPr>
          <p:cNvSpPr txBox="1"/>
          <p:nvPr/>
        </p:nvSpPr>
        <p:spPr>
          <a:xfrm>
            <a:off x="518160" y="409694"/>
            <a:ext cx="11231880" cy="5016758"/>
          </a:xfrm>
          <a:prstGeom prst="rect">
            <a:avLst/>
          </a:prstGeom>
          <a:noFill/>
        </p:spPr>
        <p:txBody>
          <a:bodyPr wrap="square">
            <a:spAutoFit/>
          </a:bodyPr>
          <a:lstStyle/>
          <a:p>
            <a:pPr algn="r"/>
            <a:r>
              <a:rPr lang="en-US" sz="4000" b="1" dirty="0">
                <a:solidFill>
                  <a:schemeClr val="bg1"/>
                </a:solidFill>
                <a:latin typeface="-apple-system"/>
              </a:rPr>
              <a:t>Hon-Ming Chen (True Way)                      Mar 25, 1988</a:t>
            </a:r>
          </a:p>
          <a:p>
            <a:pPr algn="r"/>
            <a:endParaRPr lang="en-US" sz="4000" b="1" i="0" dirty="0">
              <a:solidFill>
                <a:schemeClr val="bg1"/>
              </a:solidFill>
              <a:effectLst/>
              <a:latin typeface="-apple-system"/>
            </a:endParaRPr>
          </a:p>
          <a:p>
            <a:pPr algn="r"/>
            <a:r>
              <a:rPr lang="en-US" sz="4000" b="1" i="0" dirty="0">
                <a:solidFill>
                  <a:schemeClr val="bg1"/>
                </a:solidFill>
                <a:effectLst/>
                <a:latin typeface="-apple-system"/>
              </a:rPr>
              <a:t>Harold Camping                                           Sep 06, 1994</a:t>
            </a:r>
          </a:p>
          <a:p>
            <a:pPr algn="r"/>
            <a:r>
              <a:rPr lang="en-US" sz="4000" b="1" dirty="0">
                <a:solidFill>
                  <a:schemeClr val="bg1"/>
                </a:solidFill>
                <a:latin typeface="-apple-system"/>
              </a:rPr>
              <a:t>									Sep 29, 1994</a:t>
            </a:r>
          </a:p>
          <a:p>
            <a:pPr algn="r"/>
            <a:r>
              <a:rPr lang="en-US" sz="4000" b="1" i="0" dirty="0">
                <a:solidFill>
                  <a:schemeClr val="bg1"/>
                </a:solidFill>
                <a:effectLst/>
                <a:latin typeface="-apple-system"/>
              </a:rPr>
              <a:t>Oct 02, 1994</a:t>
            </a:r>
          </a:p>
          <a:p>
            <a:pPr algn="r"/>
            <a:r>
              <a:rPr lang="en-US" sz="4000" b="1" dirty="0">
                <a:solidFill>
                  <a:schemeClr val="bg1"/>
                </a:solidFill>
                <a:latin typeface="-apple-system"/>
              </a:rPr>
              <a:t>May 21, 2011</a:t>
            </a:r>
          </a:p>
          <a:p>
            <a:pPr algn="r"/>
            <a:endParaRPr lang="en-US" sz="4000" b="1" dirty="0">
              <a:solidFill>
                <a:schemeClr val="bg1"/>
              </a:solidFill>
              <a:latin typeface="-apple-system"/>
            </a:endParaRPr>
          </a:p>
          <a:p>
            <a:pPr algn="r"/>
            <a:r>
              <a:rPr lang="en-US" sz="4000" b="1" dirty="0">
                <a:solidFill>
                  <a:schemeClr val="bg1"/>
                </a:solidFill>
                <a:latin typeface="-apple-system"/>
              </a:rPr>
              <a:t>2012 Maya Apocalypse 				Dec 21, 2012</a:t>
            </a:r>
          </a:p>
        </p:txBody>
      </p:sp>
    </p:spTree>
    <p:extLst>
      <p:ext uri="{BB962C8B-B14F-4D97-AF65-F5344CB8AC3E}">
        <p14:creationId xmlns:p14="http://schemas.microsoft.com/office/powerpoint/2010/main" val="8611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440120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chemeClr val="bg1"/>
                </a:solidFill>
                <a:latin typeface="+mj-lt"/>
                <a:ea typeface="Arial Unicode MS"/>
                <a:cs typeface="Times New Roman" panose="02020603050405020304" pitchFamily="18" charset="0"/>
              </a:rPr>
              <a:t> (17-22</a:t>
            </a:r>
            <a:r>
              <a:rPr lang="en-SG" sz="4000" dirty="0">
                <a:solidFill>
                  <a:prstClr val="white"/>
                </a:solidFill>
                <a:latin typeface="+mj-lt"/>
                <a:ea typeface="Arial Unicode MS"/>
                <a:cs typeface="Times New Roman" panose="02020603050405020304" pitchFamily="18" charset="0"/>
              </a:rPr>
              <a:t>)</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Fulfilled Prophecy </a:t>
            </a:r>
            <a:r>
              <a:rPr lang="en-SG" sz="4000" dirty="0">
                <a:solidFill>
                  <a:srgbClr val="FFFF00"/>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414300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09200"/>
          </a:xfrm>
          <a:prstGeom prst="rect">
            <a:avLst/>
          </a:prstGeom>
          <a:noFill/>
        </p:spPr>
        <p:txBody>
          <a:bodyPr wrap="square">
            <a:spAutoFit/>
          </a:bodyPr>
          <a:lstStyle/>
          <a:p>
            <a:pPr algn="l"/>
            <a:r>
              <a:rPr lang="en-US" sz="4400" b="1" i="0" baseline="30000" dirty="0">
                <a:solidFill>
                  <a:schemeClr val="bg1"/>
                </a:solidFill>
                <a:effectLst/>
                <a:latin typeface="+mj-lt"/>
              </a:rPr>
              <a:t>28 </a:t>
            </a:r>
            <a:r>
              <a:rPr lang="en-US" sz="4400" b="0" i="0" dirty="0">
                <a:solidFill>
                  <a:schemeClr val="bg1"/>
                </a:solidFill>
                <a:effectLst/>
                <a:latin typeface="+mj-lt"/>
              </a:rPr>
              <a:t>After this, Jesus, knowing that all was now finished, said (to fulfill the Scripture), “I thirst.” </a:t>
            </a:r>
            <a:r>
              <a:rPr lang="en-US" sz="4400" b="1" i="0" baseline="30000" dirty="0">
                <a:solidFill>
                  <a:schemeClr val="bg1"/>
                </a:solidFill>
                <a:effectLst/>
                <a:latin typeface="+mj-lt"/>
              </a:rPr>
              <a:t>29 </a:t>
            </a:r>
            <a:r>
              <a:rPr lang="en-US" sz="4400" b="0" i="0" dirty="0">
                <a:solidFill>
                  <a:schemeClr val="bg1"/>
                </a:solidFill>
                <a:effectLst/>
                <a:latin typeface="+mj-lt"/>
              </a:rPr>
              <a:t>A jar full of sour wine stood there, so they put a sponge full of the sour wine on a </a:t>
            </a:r>
            <a:r>
              <a:rPr lang="en-US" sz="4400" b="1" i="0" dirty="0">
                <a:solidFill>
                  <a:srgbClr val="FFFF00"/>
                </a:solidFill>
                <a:effectLst/>
                <a:latin typeface="+mj-lt"/>
              </a:rPr>
              <a:t>hyssop branch </a:t>
            </a:r>
            <a:r>
              <a:rPr lang="en-US" sz="4400" b="0" i="0" dirty="0">
                <a:solidFill>
                  <a:schemeClr val="bg1"/>
                </a:solidFill>
                <a:effectLst/>
                <a:latin typeface="+mj-lt"/>
              </a:rPr>
              <a:t>and held it to his mouth. </a:t>
            </a:r>
            <a:r>
              <a:rPr lang="en-US" sz="4400" b="1" i="0" baseline="30000" dirty="0">
                <a:solidFill>
                  <a:schemeClr val="bg1"/>
                </a:solidFill>
                <a:effectLst/>
                <a:latin typeface="+mj-lt"/>
              </a:rPr>
              <a:t>30 </a:t>
            </a:r>
            <a:r>
              <a:rPr lang="en-US" sz="4400" b="0" i="0" dirty="0">
                <a:solidFill>
                  <a:schemeClr val="bg1"/>
                </a:solidFill>
                <a:effectLst/>
                <a:latin typeface="+mj-lt"/>
              </a:rPr>
              <a:t>When Jesus had received the sour wine, he said, “</a:t>
            </a:r>
            <a:r>
              <a:rPr lang="en-US" sz="4400" b="1" i="0" dirty="0">
                <a:solidFill>
                  <a:srgbClr val="FFFF00"/>
                </a:solidFill>
                <a:effectLst/>
                <a:latin typeface="+mj-lt"/>
              </a:rPr>
              <a:t>It is finished</a:t>
            </a:r>
            <a:r>
              <a:rPr lang="en-US" sz="4400" b="0" i="0" dirty="0">
                <a:solidFill>
                  <a:schemeClr val="bg1"/>
                </a:solidFill>
                <a:effectLst/>
                <a:latin typeface="+mj-lt"/>
              </a:rPr>
              <a:t>,” and he bowed his head and gave up his spirit.</a:t>
            </a:r>
          </a:p>
          <a:p>
            <a:pPr algn="l"/>
            <a:endParaRPr lang="en-US" sz="4400" b="0" i="0" dirty="0">
              <a:solidFill>
                <a:schemeClr val="bg1"/>
              </a:solidFill>
              <a:effectLst/>
              <a:latin typeface="+mj-lt"/>
            </a:endParaRPr>
          </a:p>
        </p:txBody>
      </p:sp>
      <p:sp>
        <p:nvSpPr>
          <p:cNvPr id="5" name="TextBox 4">
            <a:extLst>
              <a:ext uri="{FF2B5EF4-FFF2-40B4-BE49-F238E27FC236}">
                <a16:creationId xmlns:a16="http://schemas.microsoft.com/office/drawing/2014/main" id="{2733E171-12AE-002D-BE64-1205324BA7C0}"/>
              </a:ext>
            </a:extLst>
          </p:cNvPr>
          <p:cNvSpPr txBox="1"/>
          <p:nvPr/>
        </p:nvSpPr>
        <p:spPr>
          <a:xfrm>
            <a:off x="0" y="5199884"/>
            <a:ext cx="12192000" cy="881780"/>
          </a:xfrm>
          <a:prstGeom prst="rect">
            <a:avLst/>
          </a:prstGeom>
          <a:noFill/>
        </p:spPr>
        <p:txBody>
          <a:bodyPr wrap="square">
            <a:spAutoFit/>
          </a:bodyPr>
          <a:lstStyle/>
          <a:p>
            <a:pPr marL="0" marR="0" lvl="0" indent="0" algn="ctr" defTabSz="914400" rtl="0" eaLnBrk="1" fontAlgn="auto" latinLnBrk="0" hangingPunct="1">
              <a:lnSpc>
                <a:spcPct val="95000"/>
              </a:lnSpc>
              <a:spcBef>
                <a:spcPts val="0"/>
              </a:spcBef>
              <a:spcAft>
                <a:spcPts val="0"/>
              </a:spcAft>
              <a:buClr>
                <a:srgbClr val="FFFFFF"/>
              </a:buClr>
              <a:buSzPct val="25000"/>
              <a:buFontTx/>
              <a:buNone/>
              <a:tabLst/>
              <a:defRPr/>
            </a:pPr>
            <a:r>
              <a:rPr kumimoji="0" lang="en-US" sz="5400" b="1" i="0" u="none" strike="noStrike" kern="0" cap="none" spc="0" normalizeH="0" baseline="0" noProof="0" dirty="0">
                <a:ln>
                  <a:noFill/>
                </a:ln>
                <a:solidFill>
                  <a:prstClr val="white"/>
                </a:solidFill>
                <a:effectLst>
                  <a:glow rad="127000">
                    <a:prstClr val="black"/>
                  </a:glow>
                </a:effectLst>
                <a:uLnTx/>
                <a:uFillTx/>
                <a:latin typeface="Arial"/>
                <a:ea typeface="Arial"/>
                <a:cs typeface="Arial"/>
                <a:sym typeface="Arial"/>
                <a:rtl val="0"/>
              </a:rPr>
              <a:t>My debt is paid and the victory won</a:t>
            </a:r>
          </a:p>
        </p:txBody>
      </p:sp>
    </p:spTree>
    <p:extLst>
      <p:ext uri="{BB962C8B-B14F-4D97-AF65-F5344CB8AC3E}">
        <p14:creationId xmlns:p14="http://schemas.microsoft.com/office/powerpoint/2010/main" val="10702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7AF7A4-1C6C-20E6-0960-85DDA5347F6F}"/>
              </a:ext>
            </a:extLst>
          </p:cNvPr>
          <p:cNvSpPr txBox="1"/>
          <p:nvPr/>
        </p:nvSpPr>
        <p:spPr>
          <a:xfrm>
            <a:off x="167640" y="0"/>
            <a:ext cx="12024360" cy="6863417"/>
          </a:xfrm>
          <a:prstGeom prst="rect">
            <a:avLst/>
          </a:prstGeom>
          <a:noFill/>
        </p:spPr>
        <p:txBody>
          <a:bodyPr wrap="square">
            <a:spAutoFit/>
          </a:bodyPr>
          <a:lstStyle/>
          <a:p>
            <a:r>
              <a:rPr lang="en-US" sz="4400" b="1" i="0" dirty="0">
                <a:solidFill>
                  <a:schemeClr val="bg1"/>
                </a:solidFill>
                <a:effectLst/>
                <a:latin typeface="+mj-lt"/>
              </a:rPr>
              <a:t>Romans 8 </a:t>
            </a:r>
            <a:r>
              <a:rPr lang="en-US" sz="4400" b="1" i="0" baseline="30000" dirty="0">
                <a:solidFill>
                  <a:schemeClr val="bg1"/>
                </a:solidFill>
                <a:effectLst/>
                <a:latin typeface="+mj-lt"/>
              </a:rPr>
              <a:t>1</a:t>
            </a:r>
            <a:r>
              <a:rPr lang="en-US" sz="4400" b="1" i="0" dirty="0">
                <a:solidFill>
                  <a:schemeClr val="bg1"/>
                </a:solidFill>
                <a:effectLst/>
                <a:latin typeface="+mj-lt"/>
              </a:rPr>
              <a:t> </a:t>
            </a:r>
            <a:r>
              <a:rPr lang="en-US" sz="4400" b="0" i="0" dirty="0">
                <a:solidFill>
                  <a:schemeClr val="bg1"/>
                </a:solidFill>
                <a:effectLst/>
                <a:latin typeface="+mj-lt"/>
              </a:rPr>
              <a:t>So now there is no condemnation for those who belong to Christ Jesus. </a:t>
            </a:r>
            <a:r>
              <a:rPr lang="en-US" sz="4400" b="1" i="0" baseline="30000" dirty="0">
                <a:solidFill>
                  <a:schemeClr val="bg1"/>
                </a:solidFill>
                <a:effectLst/>
                <a:latin typeface="+mj-lt"/>
              </a:rPr>
              <a:t>2 </a:t>
            </a:r>
            <a:r>
              <a:rPr lang="en-US" sz="4400" b="0" i="0" dirty="0">
                <a:solidFill>
                  <a:schemeClr val="bg1"/>
                </a:solidFill>
                <a:effectLst/>
                <a:latin typeface="+mj-lt"/>
              </a:rPr>
              <a:t>And because you belong to him, the power of the life-giving Spirit has freed you from the power of sin that leads to death. </a:t>
            </a:r>
            <a:r>
              <a:rPr lang="en-US" sz="4400" b="1" i="0" baseline="30000" dirty="0">
                <a:solidFill>
                  <a:schemeClr val="bg1"/>
                </a:solidFill>
                <a:effectLst/>
                <a:latin typeface="+mj-lt"/>
              </a:rPr>
              <a:t>3 </a:t>
            </a:r>
            <a:r>
              <a:rPr lang="en-US" sz="4400" b="0" i="0" dirty="0">
                <a:solidFill>
                  <a:schemeClr val="bg1"/>
                </a:solidFill>
                <a:effectLst/>
                <a:latin typeface="+mj-lt"/>
              </a:rPr>
              <a:t>The law of Moses was unable to save us because of the weakness of our sinful nature.</a:t>
            </a:r>
            <a:r>
              <a:rPr lang="en-US" sz="4400" baseline="30000" dirty="0">
                <a:solidFill>
                  <a:schemeClr val="bg1"/>
                </a:solidFill>
                <a:latin typeface="+mj-lt"/>
              </a:rPr>
              <a:t> </a:t>
            </a:r>
            <a:r>
              <a:rPr lang="en-US" sz="4400" b="0" i="0" dirty="0">
                <a:solidFill>
                  <a:schemeClr val="bg1"/>
                </a:solidFill>
                <a:effectLst/>
                <a:latin typeface="+mj-lt"/>
              </a:rPr>
              <a:t>So God did what the law could not do. He sent his own Son in a body like the bodies we sinners have. And in that body God declared an end to sin’s control over us by giving his Son as a sacrifice for our sins.</a:t>
            </a:r>
            <a:endParaRPr lang="en-US" sz="4400" dirty="0">
              <a:solidFill>
                <a:schemeClr val="bg1"/>
              </a:solidFill>
              <a:latin typeface="+mj-lt"/>
            </a:endParaRPr>
          </a:p>
        </p:txBody>
      </p:sp>
    </p:spTree>
    <p:extLst>
      <p:ext uri="{BB962C8B-B14F-4D97-AF65-F5344CB8AC3E}">
        <p14:creationId xmlns:p14="http://schemas.microsoft.com/office/powerpoint/2010/main" val="61265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5632311"/>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chemeClr val="bg1"/>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Fulfilled Prophecy </a:t>
            </a:r>
            <a:r>
              <a:rPr lang="en-SG" sz="4000" dirty="0">
                <a:solidFill>
                  <a:prstClr val="white"/>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The response to God’s sovereignty </a:t>
            </a:r>
          </a:p>
          <a:p>
            <a:pPr marL="0" marR="0" lvl="0" indent="0" defTabSz="914400" rtl="0" eaLnBrk="1" fontAlgn="auto" latinLnBrk="0" hangingPunct="1">
              <a:spcBef>
                <a:spcPts val="0"/>
              </a:spcBef>
              <a:spcAft>
                <a:spcPts val="0"/>
              </a:spcAft>
              <a:buClrTx/>
              <a:buSzTx/>
              <a:buFontTx/>
              <a:buNone/>
              <a:tabLst/>
              <a:defRPr/>
            </a:pPr>
            <a:r>
              <a:rPr lang="en-US" sz="4000" dirty="0">
                <a:solidFill>
                  <a:srgbClr val="FFFF00"/>
                </a:solidFill>
                <a:latin typeface="+mj-lt"/>
                <a:ea typeface="Arial Unicode MS"/>
                <a:cs typeface="Times New Roman" panose="02020603050405020304" pitchFamily="18" charset="0"/>
              </a:rPr>
              <a:t>is </a:t>
            </a: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obedience (25-27, 38-42)</a:t>
            </a: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413714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90F23C-8A9B-AB6F-B7C0-95F27173DBF3}"/>
              </a:ext>
            </a:extLst>
          </p:cNvPr>
          <p:cNvSpPr txBox="1"/>
          <p:nvPr/>
        </p:nvSpPr>
        <p:spPr>
          <a:xfrm>
            <a:off x="0" y="0"/>
            <a:ext cx="11978640" cy="5509200"/>
          </a:xfrm>
          <a:prstGeom prst="rect">
            <a:avLst/>
          </a:prstGeom>
          <a:noFill/>
        </p:spPr>
        <p:txBody>
          <a:bodyPr wrap="square">
            <a:spAutoFit/>
          </a:bodyPr>
          <a:lstStyle/>
          <a:p>
            <a:pPr algn="l"/>
            <a:r>
              <a:rPr lang="en-US" sz="4400" b="1" i="0" baseline="30000" dirty="0">
                <a:solidFill>
                  <a:schemeClr val="bg1"/>
                </a:solidFill>
                <a:effectLst/>
                <a:latin typeface="+mj-lt"/>
              </a:rPr>
              <a:t>25 </a:t>
            </a:r>
            <a:r>
              <a:rPr lang="en-US" sz="4400" b="0" i="0" dirty="0">
                <a:solidFill>
                  <a:schemeClr val="bg1"/>
                </a:solidFill>
                <a:effectLst/>
                <a:latin typeface="+mj-lt"/>
              </a:rPr>
              <a:t>but standing by the cross of Jesus were his mother and his mother's sister, Mary the wife of Clopas, and Mary Magdalene. </a:t>
            </a:r>
            <a:r>
              <a:rPr lang="en-US" sz="4400" b="1" i="0" baseline="30000" dirty="0">
                <a:solidFill>
                  <a:schemeClr val="bg1"/>
                </a:solidFill>
                <a:effectLst/>
                <a:latin typeface="+mj-lt"/>
              </a:rPr>
              <a:t>26 </a:t>
            </a:r>
            <a:r>
              <a:rPr lang="en-US" sz="4400" b="0" i="0" dirty="0">
                <a:solidFill>
                  <a:schemeClr val="bg1"/>
                </a:solidFill>
                <a:effectLst/>
                <a:latin typeface="+mj-lt"/>
              </a:rPr>
              <a:t>When Jesus saw his mother and the disciple whom he loved standing nearby, he said to his mother, “Woman, behold, your son!” </a:t>
            </a:r>
            <a:r>
              <a:rPr lang="en-US" sz="4400" b="1" i="0" baseline="30000" dirty="0">
                <a:solidFill>
                  <a:schemeClr val="bg1"/>
                </a:solidFill>
                <a:effectLst/>
                <a:latin typeface="+mj-lt"/>
              </a:rPr>
              <a:t>27 </a:t>
            </a:r>
            <a:r>
              <a:rPr lang="en-US" sz="4400" b="0" i="0" dirty="0">
                <a:solidFill>
                  <a:schemeClr val="bg1"/>
                </a:solidFill>
                <a:effectLst/>
                <a:latin typeface="+mj-lt"/>
              </a:rPr>
              <a:t>Then he said to the disciple, “Behold, your mother!” </a:t>
            </a:r>
            <a:r>
              <a:rPr lang="en-US" sz="4400" b="0" i="0" dirty="0">
                <a:solidFill>
                  <a:srgbClr val="FFFF00"/>
                </a:solidFill>
                <a:effectLst/>
                <a:latin typeface="+mj-lt"/>
              </a:rPr>
              <a:t>And from that hour the disciple took her to his own home.</a:t>
            </a:r>
          </a:p>
        </p:txBody>
      </p:sp>
    </p:spTree>
    <p:extLst>
      <p:ext uri="{BB962C8B-B14F-4D97-AF65-F5344CB8AC3E}">
        <p14:creationId xmlns:p14="http://schemas.microsoft.com/office/powerpoint/2010/main" val="97011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5509200"/>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38 </a:t>
            </a:r>
            <a:r>
              <a:rPr lang="en-US" sz="4400" b="0" i="0" dirty="0">
                <a:solidFill>
                  <a:schemeClr val="bg1"/>
                </a:solidFill>
                <a:effectLst/>
                <a:highlight>
                  <a:srgbClr val="000000"/>
                </a:highlight>
                <a:latin typeface="+mj-lt"/>
              </a:rPr>
              <a:t>After these things Joseph of Arimathea, who was a disciple of Jesus, but secretly for fear of the Jews, asked Pilate that he might take away the body of Jesus, and Pilate gave him permission. So he came and took away his body.   </a:t>
            </a:r>
            <a:r>
              <a:rPr lang="en-US" sz="4400" b="1" i="0" baseline="30000" dirty="0">
                <a:solidFill>
                  <a:schemeClr val="bg1"/>
                </a:solidFill>
                <a:effectLst/>
                <a:highlight>
                  <a:srgbClr val="000000"/>
                </a:highlight>
                <a:latin typeface="+mj-lt"/>
              </a:rPr>
              <a:t>39 </a:t>
            </a:r>
            <a:r>
              <a:rPr lang="en-US" sz="4400" b="0" i="0" dirty="0">
                <a:solidFill>
                  <a:schemeClr val="bg1"/>
                </a:solidFill>
                <a:effectLst/>
                <a:highlight>
                  <a:srgbClr val="000000"/>
                </a:highlight>
                <a:latin typeface="+mj-lt"/>
              </a:rPr>
              <a:t>Nicodemus also, who earlier had come to Jesus by night, came bringing a mixture of myrrh and aloes, about seventy-five pounds in weight. </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273504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5509200"/>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38 </a:t>
            </a:r>
            <a:r>
              <a:rPr lang="en-US" sz="4400" b="0" i="0" dirty="0">
                <a:solidFill>
                  <a:schemeClr val="bg1"/>
                </a:solidFill>
                <a:effectLst/>
                <a:highlight>
                  <a:srgbClr val="000000"/>
                </a:highlight>
                <a:latin typeface="+mj-lt"/>
              </a:rPr>
              <a:t>After these things Joseph of Arimathea, who was a </a:t>
            </a:r>
            <a:r>
              <a:rPr lang="en-US" sz="4400" b="1" i="0" dirty="0">
                <a:solidFill>
                  <a:srgbClr val="FFFF00"/>
                </a:solidFill>
                <a:effectLst/>
                <a:highlight>
                  <a:srgbClr val="000000"/>
                </a:highlight>
                <a:latin typeface="+mj-lt"/>
              </a:rPr>
              <a:t>disciple</a:t>
            </a:r>
            <a:r>
              <a:rPr lang="en-US" sz="4400" b="0" i="0" dirty="0">
                <a:solidFill>
                  <a:schemeClr val="bg1"/>
                </a:solidFill>
                <a:effectLst/>
                <a:highlight>
                  <a:srgbClr val="000000"/>
                </a:highlight>
                <a:latin typeface="+mj-lt"/>
              </a:rPr>
              <a:t> of Jesus, </a:t>
            </a:r>
            <a:r>
              <a:rPr lang="en-US" sz="4400" b="1" i="0" spc="-150" dirty="0">
                <a:solidFill>
                  <a:srgbClr val="FFFF00"/>
                </a:solidFill>
                <a:effectLst/>
                <a:highlight>
                  <a:srgbClr val="000000"/>
                </a:highlight>
                <a:latin typeface="+mj-lt"/>
              </a:rPr>
              <a:t>but secretly </a:t>
            </a:r>
            <a:r>
              <a:rPr lang="en-US" sz="4400" b="0" i="0" dirty="0">
                <a:solidFill>
                  <a:schemeClr val="bg1"/>
                </a:solidFill>
                <a:effectLst/>
                <a:highlight>
                  <a:srgbClr val="000000"/>
                </a:highlight>
                <a:latin typeface="+mj-lt"/>
              </a:rPr>
              <a:t>for fear of the Jews, asked Pilate that he might take away the body of Jesus, and Pilate gave him permission. So he came and took away his body.   </a:t>
            </a:r>
            <a:r>
              <a:rPr lang="en-US" sz="4400" b="1" i="0" baseline="30000" dirty="0">
                <a:solidFill>
                  <a:schemeClr val="bg1"/>
                </a:solidFill>
                <a:effectLst/>
                <a:highlight>
                  <a:srgbClr val="000000"/>
                </a:highlight>
                <a:latin typeface="+mj-lt"/>
              </a:rPr>
              <a:t>39 </a:t>
            </a:r>
            <a:r>
              <a:rPr lang="en-US" sz="4400" b="0" i="0" dirty="0">
                <a:solidFill>
                  <a:schemeClr val="bg1"/>
                </a:solidFill>
                <a:effectLst/>
                <a:highlight>
                  <a:srgbClr val="000000"/>
                </a:highlight>
                <a:latin typeface="+mj-lt"/>
              </a:rPr>
              <a:t>Nicodemus also, who earlier had </a:t>
            </a:r>
            <a:r>
              <a:rPr lang="en-US" sz="4400" b="1" i="0" dirty="0">
                <a:solidFill>
                  <a:srgbClr val="FFFF00"/>
                </a:solidFill>
                <a:effectLst/>
                <a:highlight>
                  <a:srgbClr val="000000"/>
                </a:highlight>
                <a:latin typeface="+mj-lt"/>
              </a:rPr>
              <a:t>come</a:t>
            </a:r>
            <a:r>
              <a:rPr lang="en-US" sz="4400" b="0" i="0" dirty="0">
                <a:solidFill>
                  <a:schemeClr val="bg1"/>
                </a:solidFill>
                <a:effectLst/>
                <a:highlight>
                  <a:srgbClr val="000000"/>
                </a:highlight>
                <a:latin typeface="+mj-lt"/>
              </a:rPr>
              <a:t> to Jesus </a:t>
            </a:r>
            <a:r>
              <a:rPr lang="en-US" sz="4400" b="1" i="0" dirty="0">
                <a:solidFill>
                  <a:srgbClr val="FFFF00"/>
                </a:solidFill>
                <a:effectLst/>
                <a:highlight>
                  <a:srgbClr val="000000"/>
                </a:highlight>
                <a:latin typeface="+mj-lt"/>
              </a:rPr>
              <a:t>by night</a:t>
            </a:r>
            <a:r>
              <a:rPr lang="en-US" sz="4400" b="0" i="0" dirty="0">
                <a:solidFill>
                  <a:schemeClr val="bg1"/>
                </a:solidFill>
                <a:effectLst/>
                <a:highlight>
                  <a:srgbClr val="000000"/>
                </a:highlight>
                <a:latin typeface="+mj-lt"/>
              </a:rPr>
              <a:t>, came bringing a mixture of myrrh and aloes, about seventy-five pounds in weight. </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321065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4832092"/>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40 </a:t>
            </a:r>
            <a:r>
              <a:rPr lang="en-US" sz="4400" b="0" i="0" dirty="0">
                <a:solidFill>
                  <a:schemeClr val="bg1"/>
                </a:solidFill>
                <a:effectLst/>
                <a:highlight>
                  <a:srgbClr val="000000"/>
                </a:highlight>
                <a:latin typeface="+mj-lt"/>
              </a:rPr>
              <a:t>So they took the body of Jesus and bound it in linen cloths with the spices, as is the burial custom of the Jews. </a:t>
            </a:r>
            <a:r>
              <a:rPr lang="en-US" sz="4400" b="1" i="0" baseline="30000" dirty="0">
                <a:solidFill>
                  <a:schemeClr val="bg1"/>
                </a:solidFill>
                <a:effectLst/>
                <a:highlight>
                  <a:srgbClr val="000000"/>
                </a:highlight>
                <a:latin typeface="+mj-lt"/>
              </a:rPr>
              <a:t>41 </a:t>
            </a:r>
            <a:r>
              <a:rPr lang="en-US" sz="4400" b="0" i="0" dirty="0">
                <a:solidFill>
                  <a:schemeClr val="bg1"/>
                </a:solidFill>
                <a:effectLst/>
                <a:highlight>
                  <a:srgbClr val="000000"/>
                </a:highlight>
                <a:latin typeface="+mj-lt"/>
              </a:rPr>
              <a:t>Now in the place where he was crucified there was a garden, and in the garden a new tomb in which no one had yet been laid. </a:t>
            </a:r>
            <a:r>
              <a:rPr lang="en-US" sz="4400" b="1" i="0" baseline="30000" dirty="0">
                <a:solidFill>
                  <a:schemeClr val="bg1"/>
                </a:solidFill>
                <a:effectLst/>
                <a:highlight>
                  <a:srgbClr val="000000"/>
                </a:highlight>
                <a:latin typeface="+mj-lt"/>
              </a:rPr>
              <a:t>42 </a:t>
            </a:r>
            <a:r>
              <a:rPr lang="en-US" sz="4400" b="0" i="0" dirty="0">
                <a:solidFill>
                  <a:schemeClr val="bg1"/>
                </a:solidFill>
                <a:effectLst/>
                <a:highlight>
                  <a:srgbClr val="000000"/>
                </a:highlight>
                <a:latin typeface="+mj-lt"/>
              </a:rPr>
              <a:t>So because of the Jewish day of Preparation, since the tomb was close at hand, they laid Jesus there.</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161727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idelberg 38: Why Did Christ Suffer Under Pontius Pilate? (1) | The  Heidelblog">
            <a:extLst>
              <a:ext uri="{FF2B5EF4-FFF2-40B4-BE49-F238E27FC236}">
                <a16:creationId xmlns:a16="http://schemas.microsoft.com/office/drawing/2014/main" id="{BC717C46-5FC6-2C79-A5F9-3425451D6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77" t="1995" r="29418" b="3935"/>
          <a:stretch/>
        </p:blipFill>
        <p:spPr bwMode="auto">
          <a:xfrm>
            <a:off x="8108142" y="683953"/>
            <a:ext cx="3595254" cy="5259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A05A3C-2564-5C11-4EDD-14DB1902B328}"/>
              </a:ext>
            </a:extLst>
          </p:cNvPr>
          <p:cNvSpPr txBox="1"/>
          <p:nvPr/>
        </p:nvSpPr>
        <p:spPr>
          <a:xfrm>
            <a:off x="365760" y="1811833"/>
            <a:ext cx="6824615" cy="1188402"/>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3200" dirty="0">
                <a:effectLst/>
                <a:highlight>
                  <a:srgbClr val="FFFFFF"/>
                </a:highlight>
                <a:latin typeface="Calibri" panose="020F0502020204030204" pitchFamily="34" charset="0"/>
                <a:ea typeface="Arial Unicode MS"/>
                <a:cs typeface="Arial Unicode MS"/>
              </a:rPr>
              <a:t>Avoidance t</a:t>
            </a:r>
            <a:r>
              <a:rPr lang="en-US" sz="3200" dirty="0">
                <a:effectLst/>
                <a:latin typeface="Calibri" panose="020F0502020204030204" pitchFamily="34" charset="0"/>
                <a:ea typeface="Arial Unicode MS"/>
                <a:cs typeface="Arial Unicode MS"/>
              </a:rPr>
              <a:t>actic 1: I get out of this, and no one gets hurt (38-40)</a:t>
            </a:r>
            <a:endParaRPr lang="en-SG" sz="3600" dirty="0">
              <a:effectLst/>
              <a:latin typeface="Helvetica Light"/>
              <a:ea typeface="Arial Unicode MS"/>
              <a:cs typeface="Arial Unicode MS"/>
            </a:endParaRPr>
          </a:p>
        </p:txBody>
      </p:sp>
      <p:sp>
        <p:nvSpPr>
          <p:cNvPr id="5" name="TextBox 4">
            <a:extLst>
              <a:ext uri="{FF2B5EF4-FFF2-40B4-BE49-F238E27FC236}">
                <a16:creationId xmlns:a16="http://schemas.microsoft.com/office/drawing/2014/main" id="{0194C42E-9E96-859B-F991-78967AD53AAF}"/>
              </a:ext>
            </a:extLst>
          </p:cNvPr>
          <p:cNvSpPr txBox="1"/>
          <p:nvPr/>
        </p:nvSpPr>
        <p:spPr>
          <a:xfrm>
            <a:off x="365759" y="3224073"/>
            <a:ext cx="6824616" cy="1188402"/>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3200" dirty="0">
                <a:solidFill>
                  <a:srgbClr val="000000"/>
                </a:solidFill>
                <a:effectLst/>
                <a:latin typeface="Calibri" panose="020F0502020204030204" pitchFamily="34" charset="0"/>
                <a:ea typeface="Arial Unicode MS"/>
                <a:cs typeface="Arial Unicode MS"/>
              </a:rPr>
              <a:t>Avoidance tactic 2: I get out of this, and someone gets a little hurt</a:t>
            </a:r>
            <a:r>
              <a:rPr lang="en-US" sz="3200" b="1" dirty="0">
                <a:solidFill>
                  <a:srgbClr val="000000"/>
                </a:solidFill>
                <a:effectLst/>
                <a:latin typeface="Calibri" panose="020F0502020204030204" pitchFamily="34" charset="0"/>
                <a:ea typeface="Arial Unicode MS"/>
                <a:cs typeface="Arial Unicode MS"/>
              </a:rPr>
              <a:t> </a:t>
            </a:r>
            <a:r>
              <a:rPr lang="en-US" sz="3200" dirty="0">
                <a:solidFill>
                  <a:srgbClr val="000000"/>
                </a:solidFill>
                <a:effectLst/>
                <a:highlight>
                  <a:srgbClr val="FFFFFF"/>
                </a:highlight>
                <a:latin typeface="Calibri" panose="020F0502020204030204" pitchFamily="34" charset="0"/>
                <a:ea typeface="Arial Unicode MS"/>
                <a:cs typeface="Arial Unicode MS"/>
              </a:rPr>
              <a:t>(1-8)</a:t>
            </a:r>
            <a:endParaRPr lang="en-SG" sz="3600" dirty="0">
              <a:solidFill>
                <a:srgbClr val="000000"/>
              </a:solidFill>
              <a:effectLst/>
              <a:latin typeface="Helvetica Light"/>
              <a:ea typeface="Arial Unicode MS"/>
              <a:cs typeface="Arial Unicode MS"/>
            </a:endParaRPr>
          </a:p>
        </p:txBody>
      </p:sp>
      <p:sp>
        <p:nvSpPr>
          <p:cNvPr id="6" name="TextBox 5">
            <a:extLst>
              <a:ext uri="{FF2B5EF4-FFF2-40B4-BE49-F238E27FC236}">
                <a16:creationId xmlns:a16="http://schemas.microsoft.com/office/drawing/2014/main" id="{F8723925-BCF6-DD9B-56ED-72F9A8B5F14C}"/>
              </a:ext>
            </a:extLst>
          </p:cNvPr>
          <p:cNvSpPr txBox="1"/>
          <p:nvPr/>
        </p:nvSpPr>
        <p:spPr>
          <a:xfrm>
            <a:off x="365758" y="4636313"/>
            <a:ext cx="6824617" cy="1754711"/>
          </a:xfrm>
          <a:prstGeom prst="rect">
            <a:avLst/>
          </a:prstGeom>
          <a:solidFill>
            <a:schemeClr val="bg1"/>
          </a:solidFill>
        </p:spPr>
        <p:txBody>
          <a:bodyPr wrap="square">
            <a:spAutoFit/>
          </a:bodyPr>
          <a:lstStyle/>
          <a:p>
            <a:pPr marL="342900" lvl="0" indent="-342900" algn="l">
              <a:lnSpc>
                <a:spcPct val="115000"/>
              </a:lnSpc>
              <a:spcBef>
                <a:spcPts val="1200"/>
              </a:spcBef>
              <a:spcAft>
                <a:spcPts val="0"/>
              </a:spcAft>
              <a:buFont typeface="Symbol" panose="05050102010706020507" pitchFamily="18" charset="2"/>
              <a:buChar char=""/>
            </a:pPr>
            <a:r>
              <a:rPr lang="en-US" sz="3200" dirty="0">
                <a:solidFill>
                  <a:srgbClr val="000000"/>
                </a:solidFill>
                <a:effectLst/>
                <a:latin typeface="Calibri" panose="020F0502020204030204" pitchFamily="34" charset="0"/>
                <a:ea typeface="Arial Unicode MS"/>
                <a:cs typeface="Arial Unicode MS"/>
              </a:rPr>
              <a:t>Avoidance tactic 3: I get out of this by letting someone else make a decision (9-11)</a:t>
            </a:r>
            <a:endParaRPr lang="en-SG" sz="3600" dirty="0">
              <a:solidFill>
                <a:srgbClr val="000000"/>
              </a:solidFill>
              <a:effectLst/>
              <a:latin typeface="Helvetica Light"/>
              <a:ea typeface="Arial Unicode MS"/>
              <a:cs typeface="Arial Unicode MS"/>
            </a:endParaRPr>
          </a:p>
        </p:txBody>
      </p:sp>
      <p:sp>
        <p:nvSpPr>
          <p:cNvPr id="7" name="TextBox 6">
            <a:extLst>
              <a:ext uri="{FF2B5EF4-FFF2-40B4-BE49-F238E27FC236}">
                <a16:creationId xmlns:a16="http://schemas.microsoft.com/office/drawing/2014/main" id="{80AB891E-85CC-7BE2-C2B7-D0E82782183C}"/>
              </a:ext>
            </a:extLst>
          </p:cNvPr>
          <p:cNvSpPr txBox="1"/>
          <p:nvPr/>
        </p:nvSpPr>
        <p:spPr>
          <a:xfrm>
            <a:off x="805294" y="362601"/>
            <a:ext cx="6685280" cy="1323439"/>
          </a:xfrm>
          <a:prstGeom prst="rect">
            <a:avLst/>
          </a:prstGeom>
          <a:solidFill>
            <a:schemeClr val="tx1"/>
          </a:solidFill>
        </p:spPr>
        <p:txBody>
          <a:bodyPr wrap="square">
            <a:spAutoFit/>
          </a:bodyPr>
          <a:lstStyle/>
          <a:p>
            <a:pPr algn="ct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Take Me to the Pilate</a:t>
            </a:r>
            <a:endParaRPr lang="en-SG"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trial of the indecisive-</a:t>
            </a:r>
            <a:endParaRPr lang="en-SG"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5715899-AA8B-3177-8244-DBD45397C167}"/>
              </a:ext>
            </a:extLst>
          </p:cNvPr>
          <p:cNvSpPr txBox="1"/>
          <p:nvPr/>
        </p:nvSpPr>
        <p:spPr>
          <a:xfrm>
            <a:off x="3860898" y="5958825"/>
            <a:ext cx="3934874" cy="758669"/>
          </a:xfrm>
          <a:prstGeom prst="rect">
            <a:avLst/>
          </a:prstGeom>
          <a:solidFill>
            <a:schemeClr val="tx1"/>
          </a:solidFill>
        </p:spPr>
        <p:txBody>
          <a:bodyPr wrap="square">
            <a:spAutoFit/>
          </a:bodyPr>
          <a:lstStyle/>
          <a:p>
            <a:pPr algn="ctr">
              <a:lnSpc>
                <a:spcPct val="115000"/>
              </a:lnSpc>
            </a:pPr>
            <a:r>
              <a:rPr lang="en-SG" sz="4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John 18:28-19:16</a:t>
            </a:r>
          </a:p>
        </p:txBody>
      </p:sp>
    </p:spTree>
    <p:extLst>
      <p:ext uri="{BB962C8B-B14F-4D97-AF65-F5344CB8AC3E}">
        <p14:creationId xmlns:p14="http://schemas.microsoft.com/office/powerpoint/2010/main" val="234211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5632311"/>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chemeClr val="bg1"/>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chemeClr val="bg1"/>
                </a:solidFill>
                <a:effectLst/>
                <a:uLnTx/>
                <a:uFillTx/>
                <a:latin typeface="+mj-lt"/>
                <a:ea typeface="Arial Unicode MS"/>
                <a:cs typeface="Times New Roman" panose="02020603050405020304" pitchFamily="18" charset="0"/>
              </a:rPr>
              <a:t>God’s sovereignty was demonstrated by Fulfilled Prophecy </a:t>
            </a:r>
            <a:r>
              <a:rPr lang="en-SG" sz="4000" dirty="0">
                <a:solidFill>
                  <a:prstClr val="white"/>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The response to God’s sovereignty </a:t>
            </a:r>
          </a:p>
          <a:p>
            <a:pPr marL="0" marR="0" lvl="0" indent="0" defTabSz="914400" rtl="0" eaLnBrk="1" fontAlgn="auto" latinLnBrk="0" hangingPunct="1">
              <a:spcBef>
                <a:spcPts val="0"/>
              </a:spcBef>
              <a:spcAft>
                <a:spcPts val="0"/>
              </a:spcAft>
              <a:buClrTx/>
              <a:buSzTx/>
              <a:buFontTx/>
              <a:buNone/>
              <a:tabLst/>
              <a:defRPr/>
            </a:pPr>
            <a:r>
              <a:rPr lang="en-US" sz="4000" dirty="0">
                <a:solidFill>
                  <a:srgbClr val="FFFF00"/>
                </a:solidFill>
                <a:latin typeface="+mj-lt"/>
                <a:ea typeface="Arial Unicode MS"/>
                <a:cs typeface="Times New Roman" panose="02020603050405020304" pitchFamily="18" charset="0"/>
              </a:rPr>
              <a:t>is </a:t>
            </a: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obedience (25-27, 38-42)</a:t>
            </a: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424733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4832092"/>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40 </a:t>
            </a:r>
            <a:r>
              <a:rPr lang="en-US" sz="4400" b="0" i="0" dirty="0">
                <a:solidFill>
                  <a:schemeClr val="bg1"/>
                </a:solidFill>
                <a:effectLst/>
                <a:highlight>
                  <a:srgbClr val="000000"/>
                </a:highlight>
                <a:latin typeface="+mj-lt"/>
              </a:rPr>
              <a:t>So they took the body of Jesus and bound it in linen cloths with the spices, as is the burial custom of the Jews. </a:t>
            </a:r>
            <a:r>
              <a:rPr lang="en-US" sz="4400" b="1" i="0" baseline="30000" dirty="0">
                <a:solidFill>
                  <a:schemeClr val="bg1"/>
                </a:solidFill>
                <a:effectLst/>
                <a:highlight>
                  <a:srgbClr val="000000"/>
                </a:highlight>
                <a:latin typeface="+mj-lt"/>
              </a:rPr>
              <a:t>41 </a:t>
            </a:r>
            <a:r>
              <a:rPr lang="en-US" sz="4400" b="0" i="0" dirty="0">
                <a:solidFill>
                  <a:schemeClr val="bg1"/>
                </a:solidFill>
                <a:effectLst/>
                <a:highlight>
                  <a:srgbClr val="000000"/>
                </a:highlight>
                <a:latin typeface="+mj-lt"/>
              </a:rPr>
              <a:t>Now in the place where he was crucified there was a garden, and in the garden a new tomb in which no one had yet been laid. </a:t>
            </a:r>
            <a:r>
              <a:rPr lang="en-US" sz="4400" b="1" i="0" baseline="30000" dirty="0">
                <a:solidFill>
                  <a:schemeClr val="bg1"/>
                </a:solidFill>
                <a:effectLst/>
                <a:highlight>
                  <a:srgbClr val="000000"/>
                </a:highlight>
                <a:latin typeface="+mj-lt"/>
              </a:rPr>
              <a:t>42 </a:t>
            </a:r>
            <a:r>
              <a:rPr lang="en-US" sz="4400" b="0" i="0" dirty="0">
                <a:solidFill>
                  <a:schemeClr val="bg1"/>
                </a:solidFill>
                <a:effectLst/>
                <a:highlight>
                  <a:srgbClr val="000000"/>
                </a:highlight>
                <a:latin typeface="+mj-lt"/>
              </a:rPr>
              <a:t>So because of the </a:t>
            </a:r>
            <a:r>
              <a:rPr lang="en-US" sz="4400" b="0" i="0" dirty="0">
                <a:solidFill>
                  <a:srgbClr val="FFFF00"/>
                </a:solidFill>
                <a:effectLst/>
                <a:highlight>
                  <a:srgbClr val="000000"/>
                </a:highlight>
                <a:latin typeface="+mj-lt"/>
              </a:rPr>
              <a:t>Jewish day of Preparation</a:t>
            </a:r>
            <a:r>
              <a:rPr lang="en-US" sz="4400" b="0" i="0" dirty="0">
                <a:solidFill>
                  <a:schemeClr val="bg1"/>
                </a:solidFill>
                <a:effectLst/>
                <a:highlight>
                  <a:srgbClr val="000000"/>
                </a:highlight>
                <a:latin typeface="+mj-lt"/>
              </a:rPr>
              <a:t>, since the tomb was close at hand, they laid Jesus there.</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198908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A567E"/>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942536-B2E1-D92A-6CFE-D9F7B7FE5853}"/>
              </a:ext>
            </a:extLst>
          </p:cNvPr>
          <p:cNvSpPr txBox="1"/>
          <p:nvPr/>
        </p:nvSpPr>
        <p:spPr>
          <a:xfrm>
            <a:off x="117565" y="0"/>
            <a:ext cx="11956870" cy="6632585"/>
          </a:xfrm>
          <a:prstGeom prst="rect">
            <a:avLst/>
          </a:prstGeom>
          <a:noFill/>
        </p:spPr>
        <p:txBody>
          <a:bodyPr wrap="square">
            <a:spAutoFit/>
          </a:bodyPr>
          <a:lstStyle/>
          <a:p>
            <a:pPr>
              <a:spcAft>
                <a:spcPts val="4200"/>
              </a:spcAft>
            </a:pPr>
            <a:r>
              <a:rPr lang="en-US" sz="4000" dirty="0">
                <a:solidFill>
                  <a:schemeClr val="bg1"/>
                </a:solidFill>
                <a:latin typeface="Aptos Narrow" panose="020B0004020202020204" pitchFamily="34" charset="0"/>
              </a:rPr>
              <a:t>Thursday – Passover proper. The lamb is killed, and Jesus and His disciples eat the Passover meal in the upper room.</a:t>
            </a:r>
          </a:p>
          <a:p>
            <a:pPr>
              <a:spcAft>
                <a:spcPts val="4200"/>
              </a:spcAft>
            </a:pPr>
            <a:r>
              <a:rPr lang="en-US" sz="4000" dirty="0">
                <a:solidFill>
                  <a:schemeClr val="bg1"/>
                </a:solidFill>
                <a:latin typeface="Aptos Narrow" panose="020B0004020202020204" pitchFamily="34" charset="0"/>
              </a:rPr>
              <a:t>Friday – the Day of Preparation. Jesus is tried and executed (although never convicted). The Jews continue their “Passover” celebrations with the chagigah, offerings made during the Feast of Unleavened Bread.</a:t>
            </a:r>
          </a:p>
          <a:p>
            <a:pPr>
              <a:spcAft>
                <a:spcPts val="4200"/>
              </a:spcAft>
            </a:pPr>
            <a:r>
              <a:rPr lang="en-US" sz="4000" dirty="0">
                <a:solidFill>
                  <a:schemeClr val="bg1"/>
                </a:solidFill>
                <a:latin typeface="Aptos Narrow" panose="020B0004020202020204" pitchFamily="34" charset="0"/>
              </a:rPr>
              <a:t>Saturday – the weekly Sabbath.</a:t>
            </a:r>
          </a:p>
          <a:p>
            <a:pPr>
              <a:spcAft>
                <a:spcPts val="4200"/>
              </a:spcAft>
            </a:pPr>
            <a:r>
              <a:rPr lang="en-US" sz="4000" dirty="0">
                <a:solidFill>
                  <a:schemeClr val="bg1"/>
                </a:solidFill>
                <a:latin typeface="Aptos Narrow" panose="020B0004020202020204" pitchFamily="34" charset="0"/>
              </a:rPr>
              <a:t>Sunday – Resurrection Day.</a:t>
            </a:r>
          </a:p>
        </p:txBody>
      </p:sp>
      <p:pic>
        <p:nvPicPr>
          <p:cNvPr id="7" name="Picture 6">
            <a:extLst>
              <a:ext uri="{FF2B5EF4-FFF2-40B4-BE49-F238E27FC236}">
                <a16:creationId xmlns:a16="http://schemas.microsoft.com/office/drawing/2014/main" id="{8A123A4F-DF22-2202-6E9A-DEFAD8CFDF86}"/>
              </a:ext>
            </a:extLst>
          </p:cNvPr>
          <p:cNvPicPr>
            <a:picLocks noChangeAspect="1"/>
          </p:cNvPicPr>
          <p:nvPr/>
        </p:nvPicPr>
        <p:blipFill>
          <a:blip r:embed="rId3"/>
          <a:stretch>
            <a:fillRect/>
          </a:stretch>
        </p:blipFill>
        <p:spPr>
          <a:xfrm>
            <a:off x="7171508" y="4626880"/>
            <a:ext cx="5020492" cy="1532571"/>
          </a:xfrm>
          <a:prstGeom prst="rect">
            <a:avLst/>
          </a:prstGeom>
        </p:spPr>
      </p:pic>
      <p:sp>
        <p:nvSpPr>
          <p:cNvPr id="9" name="TextBox 8">
            <a:extLst>
              <a:ext uri="{FF2B5EF4-FFF2-40B4-BE49-F238E27FC236}">
                <a16:creationId xmlns:a16="http://schemas.microsoft.com/office/drawing/2014/main" id="{3D40C94D-0457-27E4-F65A-14B7E77239DF}"/>
              </a:ext>
            </a:extLst>
          </p:cNvPr>
          <p:cNvSpPr txBox="1"/>
          <p:nvPr/>
        </p:nvSpPr>
        <p:spPr>
          <a:xfrm>
            <a:off x="7367451" y="6159451"/>
            <a:ext cx="4824549" cy="584775"/>
          </a:xfrm>
          <a:prstGeom prst="rect">
            <a:avLst/>
          </a:prstGeom>
          <a:noFill/>
        </p:spPr>
        <p:txBody>
          <a:bodyPr wrap="square">
            <a:spAutoFit/>
          </a:bodyPr>
          <a:lstStyle/>
          <a:p>
            <a:pPr algn="ctr"/>
            <a:r>
              <a:rPr lang="en-US" sz="3200" dirty="0">
                <a:solidFill>
                  <a:schemeClr val="bg1"/>
                </a:solidFill>
              </a:rPr>
              <a:t>www.gotquestions.org</a:t>
            </a:r>
          </a:p>
        </p:txBody>
      </p:sp>
    </p:spTree>
    <p:extLst>
      <p:ext uri="{BB962C8B-B14F-4D97-AF65-F5344CB8AC3E}">
        <p14:creationId xmlns:p14="http://schemas.microsoft.com/office/powerpoint/2010/main" val="3905794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96471-5243-9B98-FECC-7FFB02C59C03}"/>
              </a:ext>
            </a:extLst>
          </p:cNvPr>
          <p:cNvSpPr txBox="1"/>
          <p:nvPr/>
        </p:nvSpPr>
        <p:spPr>
          <a:xfrm>
            <a:off x="121920" y="165021"/>
            <a:ext cx="11841480" cy="4832092"/>
          </a:xfrm>
          <a:prstGeom prst="rect">
            <a:avLst/>
          </a:prstGeom>
          <a:noFill/>
        </p:spPr>
        <p:txBody>
          <a:bodyPr wrap="square">
            <a:spAutoFit/>
          </a:bodyPr>
          <a:lstStyle/>
          <a:p>
            <a:r>
              <a:rPr lang="en-US" sz="4400" b="1" i="0" baseline="30000" dirty="0">
                <a:solidFill>
                  <a:schemeClr val="bg1"/>
                </a:solidFill>
                <a:effectLst/>
                <a:highlight>
                  <a:srgbClr val="000000"/>
                </a:highlight>
                <a:latin typeface="+mj-lt"/>
              </a:rPr>
              <a:t>40 </a:t>
            </a:r>
            <a:r>
              <a:rPr lang="en-US" sz="4400" b="0" i="0" dirty="0">
                <a:solidFill>
                  <a:schemeClr val="bg1"/>
                </a:solidFill>
                <a:effectLst/>
                <a:highlight>
                  <a:srgbClr val="000000"/>
                </a:highlight>
                <a:latin typeface="+mj-lt"/>
              </a:rPr>
              <a:t>So </a:t>
            </a:r>
            <a:r>
              <a:rPr lang="en-US" sz="4400" b="0" i="0" dirty="0">
                <a:solidFill>
                  <a:srgbClr val="FFFF00"/>
                </a:solidFill>
                <a:effectLst/>
                <a:highlight>
                  <a:srgbClr val="000000"/>
                </a:highlight>
                <a:latin typeface="+mj-lt"/>
              </a:rPr>
              <a:t>they took the body of Jesus and bound it in linen cloths </a:t>
            </a:r>
            <a:r>
              <a:rPr lang="en-US" sz="4400" b="0" i="0" dirty="0">
                <a:solidFill>
                  <a:schemeClr val="bg1"/>
                </a:solidFill>
                <a:effectLst/>
                <a:highlight>
                  <a:srgbClr val="000000"/>
                </a:highlight>
                <a:latin typeface="+mj-lt"/>
              </a:rPr>
              <a:t>with the spices, as is the burial custom of the Jews. </a:t>
            </a:r>
            <a:r>
              <a:rPr lang="en-US" sz="4400" b="1" i="0" baseline="30000" dirty="0">
                <a:solidFill>
                  <a:schemeClr val="bg1"/>
                </a:solidFill>
                <a:effectLst/>
                <a:highlight>
                  <a:srgbClr val="000000"/>
                </a:highlight>
                <a:latin typeface="+mj-lt"/>
              </a:rPr>
              <a:t>41 </a:t>
            </a:r>
            <a:r>
              <a:rPr lang="en-US" sz="4400" b="0" i="0" dirty="0">
                <a:solidFill>
                  <a:schemeClr val="bg1"/>
                </a:solidFill>
                <a:effectLst/>
                <a:highlight>
                  <a:srgbClr val="000000"/>
                </a:highlight>
                <a:latin typeface="+mj-lt"/>
              </a:rPr>
              <a:t>Now in the place where he was crucified there was a garden, and in the garden a new tomb in which no one had yet been laid. </a:t>
            </a:r>
            <a:r>
              <a:rPr lang="en-US" sz="4400" b="1" i="0" baseline="30000" dirty="0">
                <a:solidFill>
                  <a:schemeClr val="bg1"/>
                </a:solidFill>
                <a:effectLst/>
                <a:highlight>
                  <a:srgbClr val="000000"/>
                </a:highlight>
                <a:latin typeface="+mj-lt"/>
              </a:rPr>
              <a:t>42 </a:t>
            </a:r>
            <a:r>
              <a:rPr lang="en-US" sz="4400" b="0" i="0" dirty="0">
                <a:solidFill>
                  <a:schemeClr val="bg1"/>
                </a:solidFill>
                <a:effectLst/>
                <a:highlight>
                  <a:srgbClr val="000000"/>
                </a:highlight>
                <a:latin typeface="+mj-lt"/>
              </a:rPr>
              <a:t>So because of the Jewish day of Preparation, since the tomb was close at hand, they laid Jesus there.</a:t>
            </a:r>
            <a:endParaRPr lang="en-US" sz="4400" dirty="0">
              <a:solidFill>
                <a:schemeClr val="bg1"/>
              </a:solidFill>
              <a:highlight>
                <a:srgbClr val="000000"/>
              </a:highlight>
              <a:latin typeface="+mj-lt"/>
            </a:endParaRPr>
          </a:p>
        </p:txBody>
      </p:sp>
    </p:spTree>
    <p:extLst>
      <p:ext uri="{BB962C8B-B14F-4D97-AF65-F5344CB8AC3E}">
        <p14:creationId xmlns:p14="http://schemas.microsoft.com/office/powerpoint/2010/main" val="47016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Picture 2" descr="A close-up of a face of person&#10;&#10;Description automatically generated">
            <a:extLst>
              <a:ext uri="{FF2B5EF4-FFF2-40B4-BE49-F238E27FC236}">
                <a16:creationId xmlns:a16="http://schemas.microsoft.com/office/drawing/2014/main" id="{9614385A-AC3D-9D18-4641-8B7589685DC3}"/>
              </a:ext>
            </a:extLst>
          </p:cNvPr>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0" y="0"/>
            <a:ext cx="5220929" cy="6858000"/>
          </a:xfrm>
          <a:prstGeom prst="rect">
            <a:avLst/>
          </a:prstGeom>
        </p:spPr>
      </p:pic>
      <p:sp>
        <p:nvSpPr>
          <p:cNvPr id="5" name="TextBox 4">
            <a:extLst>
              <a:ext uri="{FF2B5EF4-FFF2-40B4-BE49-F238E27FC236}">
                <a16:creationId xmlns:a16="http://schemas.microsoft.com/office/drawing/2014/main" id="{C919EEB3-B8C9-5023-7928-A07D81780219}"/>
              </a:ext>
            </a:extLst>
          </p:cNvPr>
          <p:cNvSpPr txBox="1"/>
          <p:nvPr/>
        </p:nvSpPr>
        <p:spPr>
          <a:xfrm>
            <a:off x="5547360" y="161500"/>
            <a:ext cx="6328954" cy="769441"/>
          </a:xfrm>
          <a:prstGeom prst="rect">
            <a:avLst/>
          </a:prstGeom>
          <a:noFill/>
        </p:spPr>
        <p:txBody>
          <a:bodyPr wrap="square">
            <a:spAutoFit/>
          </a:bodyPr>
          <a:lstStyle/>
          <a:p>
            <a:pPr algn="ctr"/>
            <a:r>
              <a:rPr lang="en-US" sz="4400" b="1" i="0" dirty="0">
                <a:solidFill>
                  <a:srgbClr val="202122"/>
                </a:solidFill>
                <a:effectLst/>
                <a:latin typeface="Arial" panose="020B0604020202020204" pitchFamily="34" charset="0"/>
              </a:rPr>
              <a:t>Shroud of Turin</a:t>
            </a:r>
            <a:endParaRPr lang="en-US" sz="4400" dirty="0"/>
          </a:p>
        </p:txBody>
      </p:sp>
      <p:sp>
        <p:nvSpPr>
          <p:cNvPr id="6" name="TextBox 5">
            <a:extLst>
              <a:ext uri="{FF2B5EF4-FFF2-40B4-BE49-F238E27FC236}">
                <a16:creationId xmlns:a16="http://schemas.microsoft.com/office/drawing/2014/main" id="{06D89EE3-FB73-4030-8364-BB06FD8B780C}"/>
              </a:ext>
            </a:extLst>
          </p:cNvPr>
          <p:cNvSpPr txBox="1"/>
          <p:nvPr/>
        </p:nvSpPr>
        <p:spPr>
          <a:xfrm>
            <a:off x="5220928" y="1084609"/>
            <a:ext cx="6971071" cy="2482667"/>
          </a:xfrm>
          <a:prstGeom prst="rect">
            <a:avLst/>
          </a:prstGeom>
          <a:noFill/>
        </p:spPr>
        <p:txBody>
          <a:bodyPr wrap="square">
            <a:spAutoFit/>
          </a:bodyPr>
          <a:lstStyle/>
          <a:p>
            <a:pPr>
              <a:lnSpc>
                <a:spcPct val="110000"/>
              </a:lnSpc>
            </a:pPr>
            <a:r>
              <a:rPr lang="en-US" sz="3600" b="1" dirty="0">
                <a:effectLst/>
                <a:latin typeface="Arial" panose="020B0604020202020204" pitchFamily="34" charset="0"/>
              </a:rPr>
              <a:t>Documented back to 1354</a:t>
            </a:r>
          </a:p>
          <a:p>
            <a:pPr algn="r">
              <a:lnSpc>
                <a:spcPct val="110000"/>
              </a:lnSpc>
            </a:pPr>
            <a:r>
              <a:rPr lang="en-US" sz="3600" b="1" dirty="0">
                <a:solidFill>
                  <a:schemeClr val="accent5">
                    <a:lumMod val="75000"/>
                  </a:schemeClr>
                </a:solidFill>
                <a:effectLst/>
                <a:latin typeface="Arial" panose="020B0604020202020204" pitchFamily="34" charset="0"/>
              </a:rPr>
              <a:t>4</a:t>
            </a:r>
            <a:r>
              <a:rPr lang="en-US" sz="3600" b="1" baseline="30000" dirty="0">
                <a:solidFill>
                  <a:schemeClr val="accent5">
                    <a:lumMod val="75000"/>
                  </a:schemeClr>
                </a:solidFill>
                <a:effectLst/>
                <a:latin typeface="Arial" panose="020B0604020202020204" pitchFamily="34" charset="0"/>
              </a:rPr>
              <a:t>th</a:t>
            </a:r>
            <a:r>
              <a:rPr lang="en-US" sz="3600" b="1" dirty="0">
                <a:solidFill>
                  <a:schemeClr val="accent5">
                    <a:lumMod val="75000"/>
                  </a:schemeClr>
                </a:solidFill>
                <a:effectLst/>
                <a:latin typeface="Arial" panose="020B0604020202020204" pitchFamily="34" charset="0"/>
              </a:rPr>
              <a:t> century iconography </a:t>
            </a:r>
          </a:p>
          <a:p>
            <a:pPr>
              <a:lnSpc>
                <a:spcPct val="110000"/>
              </a:lnSpc>
            </a:pPr>
            <a:r>
              <a:rPr lang="en-US" sz="3600" b="1" dirty="0">
                <a:effectLst/>
                <a:latin typeface="Arial" panose="020B0604020202020204" pitchFamily="34" charset="0"/>
              </a:rPr>
              <a:t>Radiocarbon Dating</a:t>
            </a:r>
          </a:p>
          <a:p>
            <a:pPr algn="r">
              <a:lnSpc>
                <a:spcPct val="110000"/>
              </a:lnSpc>
            </a:pPr>
            <a:r>
              <a:rPr lang="en-US" sz="3600" b="1" dirty="0">
                <a:solidFill>
                  <a:schemeClr val="accent5">
                    <a:lumMod val="75000"/>
                  </a:schemeClr>
                </a:solidFill>
                <a:effectLst/>
                <a:latin typeface="Arial" panose="020B0604020202020204" pitchFamily="34" charset="0"/>
              </a:rPr>
              <a:t>Contaminated Sample</a:t>
            </a:r>
          </a:p>
        </p:txBody>
      </p:sp>
    </p:spTree>
    <p:extLst>
      <p:ext uri="{BB962C8B-B14F-4D97-AF65-F5344CB8AC3E}">
        <p14:creationId xmlns:p14="http://schemas.microsoft.com/office/powerpoint/2010/main" val="285722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0624620-5FDC-8E06-1230-9CDC777573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6971070" y="0"/>
            <a:ext cx="52209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13FD6D-0349-DC2E-F8B2-F1058D109DB1}"/>
              </a:ext>
            </a:extLst>
          </p:cNvPr>
          <p:cNvSpPr txBox="1"/>
          <p:nvPr/>
        </p:nvSpPr>
        <p:spPr>
          <a:xfrm>
            <a:off x="-1" y="0"/>
            <a:ext cx="6971071" cy="3109762"/>
          </a:xfrm>
          <a:prstGeom prst="rect">
            <a:avLst/>
          </a:prstGeom>
          <a:noFill/>
        </p:spPr>
        <p:txBody>
          <a:bodyPr wrap="square">
            <a:spAutoFit/>
          </a:bodyPr>
          <a:lstStyle/>
          <a:p>
            <a:pPr algn="r">
              <a:lnSpc>
                <a:spcPct val="110000"/>
              </a:lnSpc>
            </a:pPr>
            <a:r>
              <a:rPr lang="en-US" sz="3600" b="1" dirty="0">
                <a:solidFill>
                  <a:schemeClr val="accent5">
                    <a:lumMod val="75000"/>
                  </a:schemeClr>
                </a:solidFill>
                <a:effectLst/>
                <a:latin typeface="Arial" panose="020B0604020202020204" pitchFamily="34" charset="0"/>
              </a:rPr>
              <a:t>Photographic negative centuries before photography</a:t>
            </a:r>
          </a:p>
          <a:p>
            <a:pPr>
              <a:lnSpc>
                <a:spcPct val="110000"/>
              </a:lnSpc>
            </a:pPr>
            <a:endParaRPr lang="en-US" sz="3600" b="1" dirty="0">
              <a:effectLst/>
              <a:latin typeface="Arial" panose="020B0604020202020204" pitchFamily="34" charset="0"/>
            </a:endParaRPr>
          </a:p>
          <a:p>
            <a:pPr>
              <a:lnSpc>
                <a:spcPct val="110000"/>
              </a:lnSpc>
            </a:pPr>
            <a:r>
              <a:rPr lang="en-US" sz="3600" b="1" dirty="0">
                <a:effectLst/>
                <a:latin typeface="Arial" panose="020B0604020202020204" pitchFamily="34" charset="0"/>
              </a:rPr>
              <a:t>Photographic negative centuries before photography</a:t>
            </a:r>
            <a:endParaRPr lang="en-US" sz="3600" dirty="0">
              <a:effectLst/>
            </a:endParaRPr>
          </a:p>
        </p:txBody>
      </p:sp>
    </p:spTree>
    <p:extLst>
      <p:ext uri="{BB962C8B-B14F-4D97-AF65-F5344CB8AC3E}">
        <p14:creationId xmlns:p14="http://schemas.microsoft.com/office/powerpoint/2010/main" val="22042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A red and yellow logo&#10;&#10;Description automatically generated">
            <a:extLst>
              <a:ext uri="{FF2B5EF4-FFF2-40B4-BE49-F238E27FC236}">
                <a16:creationId xmlns:a16="http://schemas.microsoft.com/office/drawing/2014/main" id="{FD37661E-DDB4-393F-6639-A947A297B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73" y="1890848"/>
            <a:ext cx="3396751" cy="3076303"/>
          </a:xfrm>
          <a:prstGeom prst="rect">
            <a:avLst/>
          </a:prstGeom>
        </p:spPr>
      </p:pic>
      <p:sp>
        <p:nvSpPr>
          <p:cNvPr id="7" name="TextBox 6">
            <a:extLst>
              <a:ext uri="{FF2B5EF4-FFF2-40B4-BE49-F238E27FC236}">
                <a16:creationId xmlns:a16="http://schemas.microsoft.com/office/drawing/2014/main" id="{23C7E352-492F-47AA-C85D-8673756DF496}"/>
              </a:ext>
            </a:extLst>
          </p:cNvPr>
          <p:cNvSpPr txBox="1"/>
          <p:nvPr/>
        </p:nvSpPr>
        <p:spPr>
          <a:xfrm>
            <a:off x="4332654" y="196335"/>
            <a:ext cx="7592373" cy="5529655"/>
          </a:xfrm>
          <a:prstGeom prst="rect">
            <a:avLst/>
          </a:prstGeom>
          <a:noFill/>
        </p:spPr>
        <p:txBody>
          <a:bodyPr wrap="square">
            <a:spAutoFit/>
          </a:bodyPr>
          <a:lstStyle/>
          <a:p>
            <a:pPr>
              <a:lnSpc>
                <a:spcPct val="110000"/>
              </a:lnSpc>
            </a:pPr>
            <a:r>
              <a:rPr lang="en-US" sz="3600" b="1" dirty="0">
                <a:effectLst/>
                <a:latin typeface="Arial" panose="020B0604020202020204" pitchFamily="34" charset="0"/>
              </a:rPr>
              <a:t>History of Negative Photography</a:t>
            </a:r>
          </a:p>
          <a:p>
            <a:pPr>
              <a:lnSpc>
                <a:spcPct val="110000"/>
              </a:lnSpc>
            </a:pPr>
            <a:endParaRPr lang="en-US" sz="3600" b="1" dirty="0">
              <a:effectLst/>
              <a:latin typeface="Arial" panose="020B0604020202020204" pitchFamily="34" charset="0"/>
            </a:endParaRPr>
          </a:p>
          <a:p>
            <a:pPr>
              <a:lnSpc>
                <a:spcPct val="110000"/>
              </a:lnSpc>
            </a:pPr>
            <a:r>
              <a:rPr lang="en-US" sz="3600" b="1" dirty="0">
                <a:effectLst/>
                <a:latin typeface="Arial" panose="020B0604020202020204" pitchFamily="34" charset="0"/>
              </a:rPr>
              <a:t>Negative photography has its beginnings all the way back in 33 AD. The first-ever possibly negative image is considered to be the Turin Shroud, an image of a deceased man’s body imprinted into linen cloth.</a:t>
            </a:r>
          </a:p>
        </p:txBody>
      </p:sp>
    </p:spTree>
    <p:extLst>
      <p:ext uri="{BB962C8B-B14F-4D97-AF65-F5344CB8AC3E}">
        <p14:creationId xmlns:p14="http://schemas.microsoft.com/office/powerpoint/2010/main" val="2205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3" descr="A red and yellow logo&#10;&#10;Description automatically generated">
            <a:extLst>
              <a:ext uri="{FF2B5EF4-FFF2-40B4-BE49-F238E27FC236}">
                <a16:creationId xmlns:a16="http://schemas.microsoft.com/office/drawing/2014/main" id="{FD37661E-DDB4-393F-6639-A947A297B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73" y="1890848"/>
            <a:ext cx="3396751" cy="3076303"/>
          </a:xfrm>
          <a:prstGeom prst="rect">
            <a:avLst/>
          </a:prstGeom>
        </p:spPr>
      </p:pic>
      <p:sp>
        <p:nvSpPr>
          <p:cNvPr id="7" name="TextBox 6">
            <a:extLst>
              <a:ext uri="{FF2B5EF4-FFF2-40B4-BE49-F238E27FC236}">
                <a16:creationId xmlns:a16="http://schemas.microsoft.com/office/drawing/2014/main" id="{23C7E352-492F-47AA-C85D-8673756DF496}"/>
              </a:ext>
            </a:extLst>
          </p:cNvPr>
          <p:cNvSpPr txBox="1"/>
          <p:nvPr/>
        </p:nvSpPr>
        <p:spPr>
          <a:xfrm>
            <a:off x="4332654" y="196335"/>
            <a:ext cx="7592373" cy="3701463"/>
          </a:xfrm>
          <a:prstGeom prst="rect">
            <a:avLst/>
          </a:prstGeom>
          <a:noFill/>
        </p:spPr>
        <p:txBody>
          <a:bodyPr wrap="square">
            <a:spAutoFit/>
          </a:bodyPr>
          <a:lstStyle/>
          <a:p>
            <a:pPr>
              <a:lnSpc>
                <a:spcPct val="110000"/>
              </a:lnSpc>
            </a:pPr>
            <a:r>
              <a:rPr lang="en-US" sz="3600" b="1" dirty="0">
                <a:effectLst/>
                <a:latin typeface="Arial" panose="020B0604020202020204" pitchFamily="34" charset="0"/>
              </a:rPr>
              <a:t>History of Negative Photography</a:t>
            </a:r>
          </a:p>
          <a:p>
            <a:pPr>
              <a:lnSpc>
                <a:spcPct val="110000"/>
              </a:lnSpc>
            </a:pPr>
            <a:endParaRPr lang="en-US" sz="3600" b="1" dirty="0">
              <a:effectLst/>
              <a:latin typeface="Arial" panose="020B0604020202020204" pitchFamily="34" charset="0"/>
            </a:endParaRPr>
          </a:p>
          <a:p>
            <a:pPr>
              <a:lnSpc>
                <a:spcPct val="110000"/>
              </a:lnSpc>
            </a:pPr>
            <a:r>
              <a:rPr lang="en-US" sz="3600" b="1" dirty="0">
                <a:latin typeface="Arial" panose="020B0604020202020204" pitchFamily="34" charset="0"/>
              </a:rPr>
              <a:t>After the Turin Shroud, there is almost no evidence of negative photography until the 19th century</a:t>
            </a:r>
            <a:endParaRPr lang="en-US" sz="3600" b="1" dirty="0">
              <a:effectLst/>
              <a:latin typeface="Arial" panose="020B0604020202020204" pitchFamily="34" charset="0"/>
            </a:endParaRPr>
          </a:p>
        </p:txBody>
      </p:sp>
    </p:spTree>
    <p:extLst>
      <p:ext uri="{BB962C8B-B14F-4D97-AF65-F5344CB8AC3E}">
        <p14:creationId xmlns:p14="http://schemas.microsoft.com/office/powerpoint/2010/main" val="1832029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DFAC90-6FCF-B940-DF7E-5E25BE138176}"/>
              </a:ext>
            </a:extLst>
          </p:cNvPr>
          <p:cNvSpPr txBox="1"/>
          <p:nvPr/>
        </p:nvSpPr>
        <p:spPr>
          <a:xfrm>
            <a:off x="1" y="39580"/>
            <a:ext cx="12191999" cy="5529655"/>
          </a:xfrm>
          <a:prstGeom prst="rect">
            <a:avLst/>
          </a:prstGeom>
          <a:noFill/>
        </p:spPr>
        <p:txBody>
          <a:bodyPr wrap="square">
            <a:spAutoFit/>
          </a:bodyPr>
          <a:lstStyle/>
          <a:p>
            <a:pPr algn="r">
              <a:lnSpc>
                <a:spcPct val="110000"/>
              </a:lnSpc>
            </a:pPr>
            <a:r>
              <a:rPr lang="en-US" sz="3600" b="1" dirty="0">
                <a:solidFill>
                  <a:schemeClr val="accent5">
                    <a:lumMod val="75000"/>
                  </a:schemeClr>
                </a:solidFill>
                <a:latin typeface="Arial" panose="020B0604020202020204" pitchFamily="34" charset="0"/>
              </a:rPr>
              <a:t>Fulfilled prophecy </a:t>
            </a:r>
          </a:p>
          <a:p>
            <a:pPr algn="r">
              <a:lnSpc>
                <a:spcPct val="110000"/>
              </a:lnSpc>
            </a:pPr>
            <a:r>
              <a:rPr lang="en-US" sz="3600" b="1" dirty="0">
                <a:solidFill>
                  <a:schemeClr val="accent5">
                    <a:lumMod val="75000"/>
                  </a:schemeClr>
                </a:solidFill>
                <a:latin typeface="Arial" panose="020B0604020202020204" pitchFamily="34" charset="0"/>
              </a:rPr>
              <a:t>indicates God’s sovereignty</a:t>
            </a:r>
          </a:p>
          <a:p>
            <a:pPr>
              <a:lnSpc>
                <a:spcPct val="110000"/>
              </a:lnSpc>
            </a:pPr>
            <a:r>
              <a:rPr lang="en-US" sz="3600" b="1" dirty="0">
                <a:effectLst/>
                <a:latin typeface="Arial" panose="020B0604020202020204" pitchFamily="34" charset="0"/>
              </a:rPr>
              <a:t>Old &amp; New Testament was changed</a:t>
            </a:r>
          </a:p>
          <a:p>
            <a:pPr>
              <a:lnSpc>
                <a:spcPct val="110000"/>
              </a:lnSpc>
            </a:pPr>
            <a:r>
              <a:rPr lang="en-US" sz="3600" b="1" dirty="0">
                <a:latin typeface="Arial" panose="020B0604020202020204" pitchFamily="34" charset="0"/>
              </a:rPr>
              <a:t>to have Jesus fulfill prophecies</a:t>
            </a:r>
            <a:endParaRPr lang="en-US" sz="3600" b="1" dirty="0">
              <a:effectLst/>
              <a:latin typeface="Arial" panose="020B0604020202020204" pitchFamily="34" charset="0"/>
            </a:endParaRPr>
          </a:p>
          <a:p>
            <a:pPr>
              <a:lnSpc>
                <a:spcPct val="110000"/>
              </a:lnSpc>
            </a:pPr>
            <a:endParaRPr lang="en-US" sz="3600" b="1" dirty="0">
              <a:latin typeface="Arial" panose="020B0604020202020204" pitchFamily="34" charset="0"/>
            </a:endParaRPr>
          </a:p>
          <a:p>
            <a:pPr>
              <a:lnSpc>
                <a:spcPct val="110000"/>
              </a:lnSpc>
            </a:pPr>
            <a:r>
              <a:rPr lang="en-US" sz="3600" b="1" dirty="0">
                <a:latin typeface="Arial" panose="020B0604020202020204" pitchFamily="34" charset="0"/>
              </a:rPr>
              <a:t>Oldest available Biblical text</a:t>
            </a:r>
          </a:p>
          <a:p>
            <a:pPr>
              <a:lnSpc>
                <a:spcPct val="110000"/>
              </a:lnSpc>
            </a:pPr>
            <a:r>
              <a:rPr lang="en-US" sz="3600" b="1" dirty="0">
                <a:latin typeface="Arial" panose="020B0604020202020204" pitchFamily="34" charset="0"/>
              </a:rPr>
              <a:t>almost 1,000 years after Christ</a:t>
            </a:r>
          </a:p>
          <a:p>
            <a:pPr algn="r">
              <a:lnSpc>
                <a:spcPct val="110000"/>
              </a:lnSpc>
            </a:pPr>
            <a:r>
              <a:rPr lang="en-US" sz="3600" b="1" dirty="0">
                <a:solidFill>
                  <a:schemeClr val="accent5">
                    <a:lumMod val="75000"/>
                  </a:schemeClr>
                </a:solidFill>
                <a:latin typeface="Arial" panose="020B0604020202020204" pitchFamily="34" charset="0"/>
              </a:rPr>
              <a:t>Monks made good copies</a:t>
            </a:r>
          </a:p>
          <a:p>
            <a:pPr>
              <a:lnSpc>
                <a:spcPct val="110000"/>
              </a:lnSpc>
            </a:pPr>
            <a:r>
              <a:rPr lang="en-US" sz="3600" b="1" dirty="0">
                <a:latin typeface="Arial" panose="020B0604020202020204" pitchFamily="34" charset="0"/>
              </a:rPr>
              <a:t>Monks made good copies</a:t>
            </a:r>
          </a:p>
        </p:txBody>
      </p:sp>
      <p:pic>
        <p:nvPicPr>
          <p:cNvPr id="5" name="Graphic 4" descr="Storytelling with solid fill">
            <a:extLst>
              <a:ext uri="{FF2B5EF4-FFF2-40B4-BE49-F238E27FC236}">
                <a16:creationId xmlns:a16="http://schemas.microsoft.com/office/drawing/2014/main" id="{25F942DC-0538-D94A-7AAA-34D2D6B62F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5841" y="4959140"/>
            <a:ext cx="1650274" cy="1650274"/>
          </a:xfrm>
          <a:prstGeom prst="rect">
            <a:avLst/>
          </a:prstGeom>
        </p:spPr>
      </p:pic>
      <p:sp>
        <p:nvSpPr>
          <p:cNvPr id="8" name="Rectangle 2">
            <a:extLst>
              <a:ext uri="{FF2B5EF4-FFF2-40B4-BE49-F238E27FC236}">
                <a16:creationId xmlns:a16="http://schemas.microsoft.com/office/drawing/2014/main" id="{D2795413-3864-FC36-8ACE-D60B40ABF199}"/>
              </a:ext>
            </a:extLst>
          </p:cNvPr>
          <p:cNvSpPr>
            <a:spLocks noChangeArrowheads="1"/>
          </p:cNvSpPr>
          <p:nvPr/>
        </p:nvSpPr>
        <p:spPr bwMode="auto">
          <a:xfrm>
            <a:off x="7315201" y="2175670"/>
            <a:ext cx="4271554" cy="1569660"/>
          </a:xfrm>
          <a:prstGeom prst="rect">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US" altLang="en-US" sz="4800" b="1" i="0" u="none" strike="noStrike" cap="none" normalizeH="0" baseline="0" dirty="0">
                <a:ln>
                  <a:noFill/>
                </a:ln>
                <a:solidFill>
                  <a:schemeClr val="tx1"/>
                </a:solidFill>
                <a:effectLst/>
                <a:latin typeface="Aptos Narrow" panose="020B0004020202020204" pitchFamily="34" charset="0"/>
              </a:rPr>
              <a:t>Dead Sea Scrolls</a:t>
            </a:r>
            <a:r>
              <a:rPr kumimoji="0" lang="en-US" altLang="en-US" sz="4800" b="1" i="0" u="none" strike="noStrike" cap="none" normalizeH="0" dirty="0">
                <a:ln>
                  <a:noFill/>
                </a:ln>
                <a:solidFill>
                  <a:schemeClr val="tx1"/>
                </a:solidFill>
                <a:effectLst/>
                <a:latin typeface="Aptos Narrow" panose="020B0004020202020204" pitchFamily="34" charset="0"/>
              </a:rPr>
              <a:t> Found</a:t>
            </a:r>
            <a:endParaRPr kumimoji="0" lang="en-US" altLang="en-US" sz="4800" b="0" i="0" u="none" strike="noStrike" cap="none" normalizeH="0" baseline="0" dirty="0">
              <a:ln>
                <a:noFill/>
              </a:ln>
              <a:solidFill>
                <a:schemeClr val="tx1"/>
              </a:solidFill>
              <a:effectLst/>
              <a:latin typeface="Aptos Narrow" panose="020B0004020202020204" pitchFamily="34" charset="0"/>
            </a:endParaRPr>
          </a:p>
        </p:txBody>
      </p:sp>
    </p:spTree>
    <p:extLst>
      <p:ext uri="{BB962C8B-B14F-4D97-AF65-F5344CB8AC3E}">
        <p14:creationId xmlns:p14="http://schemas.microsoft.com/office/powerpoint/2010/main" val="199344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5632311"/>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rgbClr val="FFFF00"/>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Fulfilled Prophecy </a:t>
            </a:r>
            <a:r>
              <a:rPr lang="en-SG" sz="4000" dirty="0">
                <a:solidFill>
                  <a:srgbClr val="FFFF00"/>
                </a:solidFill>
                <a:latin typeface="+mj-lt"/>
                <a:ea typeface="Arial Unicode MS"/>
                <a:cs typeface="Times New Roman" panose="02020603050405020304" pitchFamily="18" charset="0"/>
              </a:rPr>
              <a:t>(23-37)</a:t>
            </a:r>
          </a:p>
          <a:p>
            <a:pPr marL="0" marR="0" lvl="0" indent="0" defTabSz="914400" rtl="0" eaLnBrk="1" fontAlgn="auto" latinLnBrk="0" hangingPunct="1">
              <a:spcBef>
                <a:spcPts val="0"/>
              </a:spcBef>
              <a:spcAft>
                <a:spcPts val="0"/>
              </a:spcAft>
              <a:buClrTx/>
              <a:buSzTx/>
              <a:buFontTx/>
              <a:buNone/>
              <a:tabLst/>
              <a:defRPr/>
            </a:pP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The response to God’s sovereignty </a:t>
            </a:r>
          </a:p>
          <a:p>
            <a:pPr marL="0" marR="0" lvl="0" indent="0" defTabSz="914400" rtl="0" eaLnBrk="1" fontAlgn="auto" latinLnBrk="0" hangingPunct="1">
              <a:spcBef>
                <a:spcPts val="0"/>
              </a:spcBef>
              <a:spcAft>
                <a:spcPts val="0"/>
              </a:spcAft>
              <a:buClrTx/>
              <a:buSzTx/>
              <a:buFontTx/>
              <a:buNone/>
              <a:tabLst/>
              <a:defRPr/>
            </a:pPr>
            <a:r>
              <a:rPr lang="en-US" sz="4000" dirty="0">
                <a:solidFill>
                  <a:srgbClr val="FFFF00"/>
                </a:solidFill>
                <a:latin typeface="+mj-lt"/>
                <a:ea typeface="Arial Unicode MS"/>
                <a:cs typeface="Times New Roman" panose="02020603050405020304" pitchFamily="18" charset="0"/>
              </a:rPr>
              <a:t>is </a:t>
            </a: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obedience (25-27, 38-42)</a:t>
            </a:r>
            <a:endParaRPr kumimoji="0" lang="en-SG"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118281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2C3EC1-0382-8AB0-6786-A82702986914}"/>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94070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FE169A-AD3A-A35E-C0EC-189F265C3A4A}"/>
              </a:ext>
            </a:extLst>
          </p:cNvPr>
          <p:cNvSpPr txBox="1"/>
          <p:nvPr/>
        </p:nvSpPr>
        <p:spPr>
          <a:xfrm>
            <a:off x="1789610" y="0"/>
            <a:ext cx="10245634" cy="2123658"/>
          </a:xfrm>
          <a:prstGeom prst="rect">
            <a:avLst/>
          </a:prstGeom>
          <a:noFill/>
        </p:spPr>
        <p:txBody>
          <a:bodyPr wrap="square">
            <a:spAutoFit/>
          </a:bodyPr>
          <a:lstStyle/>
          <a:p>
            <a:pPr algn="r"/>
            <a:r>
              <a:rPr lang="en-US" sz="4400" b="1" dirty="0">
                <a:solidFill>
                  <a:srgbClr val="FFFF00"/>
                </a:solidFill>
                <a:effectLst>
                  <a:glow rad="304800">
                    <a:schemeClr val="tx1"/>
                  </a:glow>
                </a:effectLst>
              </a:rPr>
              <a:t>John 11:50 it is better for you that one man should die for the people, not that the whole nation should perish.” </a:t>
            </a:r>
          </a:p>
        </p:txBody>
      </p:sp>
      <p:sp>
        <p:nvSpPr>
          <p:cNvPr id="4" name="TextBox 3">
            <a:extLst>
              <a:ext uri="{FF2B5EF4-FFF2-40B4-BE49-F238E27FC236}">
                <a16:creationId xmlns:a16="http://schemas.microsoft.com/office/drawing/2014/main" id="{096DBCF4-B336-8D80-870D-D75EAA96ABE9}"/>
              </a:ext>
            </a:extLst>
          </p:cNvPr>
          <p:cNvSpPr txBox="1"/>
          <p:nvPr/>
        </p:nvSpPr>
        <p:spPr>
          <a:xfrm>
            <a:off x="113211" y="4734343"/>
            <a:ext cx="11965577" cy="2123658"/>
          </a:xfrm>
          <a:prstGeom prst="rect">
            <a:avLst/>
          </a:prstGeom>
          <a:noFill/>
        </p:spPr>
        <p:txBody>
          <a:bodyPr wrap="square">
            <a:spAutoFit/>
          </a:bodyPr>
          <a:lstStyle/>
          <a:p>
            <a:r>
              <a:rPr lang="en-US" sz="4400" b="1" dirty="0">
                <a:solidFill>
                  <a:srgbClr val="FFFF00"/>
                </a:solidFill>
                <a:effectLst>
                  <a:glow rad="304800">
                    <a:schemeClr val="tx1"/>
                  </a:glow>
                </a:effectLst>
              </a:rPr>
              <a:t>John 3:16  For God so loved the world, that he gave his only Son, that whoever believes in him should not perish but have eternal life.</a:t>
            </a:r>
          </a:p>
        </p:txBody>
      </p:sp>
    </p:spTree>
    <p:extLst>
      <p:ext uri="{BB962C8B-B14F-4D97-AF65-F5344CB8AC3E}">
        <p14:creationId xmlns:p14="http://schemas.microsoft.com/office/powerpoint/2010/main" val="19890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832D2F-3C22-6190-2BA4-D8DC742049D8}"/>
              </a:ext>
            </a:extLst>
          </p:cNvPr>
          <p:cNvSpPr txBox="1"/>
          <p:nvPr/>
        </p:nvSpPr>
        <p:spPr>
          <a:xfrm>
            <a:off x="137160" y="106680"/>
            <a:ext cx="5958840" cy="1107996"/>
          </a:xfrm>
          <a:prstGeom prst="rect">
            <a:avLst/>
          </a:prstGeom>
          <a:noFill/>
        </p:spPr>
        <p:txBody>
          <a:bodyPr wrap="square">
            <a:spAutoFit/>
          </a:bodyPr>
          <a:lstStyle/>
          <a:p>
            <a:pPr algn="ctr"/>
            <a:r>
              <a:rPr lang="en-US" sz="6600" b="1" dirty="0">
                <a:solidFill>
                  <a:schemeClr val="bg1"/>
                </a:solidFill>
                <a:effectLst/>
                <a:latin typeface="+mj-lt"/>
                <a:ea typeface="Calibri" panose="020F0502020204030204" pitchFamily="34" charset="0"/>
                <a:cs typeface="Arial" panose="020B0604020202020204" pitchFamily="34" charset="0"/>
              </a:rPr>
              <a:t>Obedience</a:t>
            </a:r>
            <a:endParaRPr lang="en-US" sz="6600" dirty="0">
              <a:solidFill>
                <a:schemeClr val="bg1"/>
              </a:solidFill>
              <a:latin typeface="+mj-lt"/>
            </a:endParaRPr>
          </a:p>
        </p:txBody>
      </p:sp>
      <p:sp>
        <p:nvSpPr>
          <p:cNvPr id="4" name="TextBox 3">
            <a:extLst>
              <a:ext uri="{FF2B5EF4-FFF2-40B4-BE49-F238E27FC236}">
                <a16:creationId xmlns:a16="http://schemas.microsoft.com/office/drawing/2014/main" id="{F186D530-3979-B6B3-C734-A2E45758F45A}"/>
              </a:ext>
            </a:extLst>
          </p:cNvPr>
          <p:cNvSpPr txBox="1"/>
          <p:nvPr/>
        </p:nvSpPr>
        <p:spPr>
          <a:xfrm>
            <a:off x="259080" y="1661160"/>
            <a:ext cx="5958840" cy="4247317"/>
          </a:xfrm>
          <a:prstGeom prst="rect">
            <a:avLst/>
          </a:prstGeom>
          <a:noFill/>
        </p:spPr>
        <p:txBody>
          <a:bodyPr wrap="square">
            <a:spAutoFit/>
          </a:bodyPr>
          <a:lstStyle/>
          <a:p>
            <a:r>
              <a:rPr lang="en-US" sz="5400" b="1" dirty="0">
                <a:solidFill>
                  <a:schemeClr val="bg1"/>
                </a:solidFill>
                <a:effectLst/>
                <a:latin typeface="+mj-lt"/>
                <a:ea typeface="Calibri" panose="020F0502020204030204" pitchFamily="34" charset="0"/>
                <a:cs typeface="Arial" panose="020B0604020202020204" pitchFamily="34" charset="0"/>
              </a:rPr>
              <a:t>Believe</a:t>
            </a:r>
          </a:p>
          <a:p>
            <a:pPr marL="571500" indent="-571500">
              <a:buFont typeface="Arial" panose="020B0604020202020204" pitchFamily="34" charset="0"/>
              <a:buChar char="•"/>
            </a:pPr>
            <a:r>
              <a:rPr lang="en-US" sz="5400" b="1" dirty="0">
                <a:solidFill>
                  <a:schemeClr val="bg1"/>
                </a:solidFill>
                <a:latin typeface="+mj-lt"/>
                <a:ea typeface="Calibri" panose="020F0502020204030204" pitchFamily="34" charset="0"/>
                <a:cs typeface="Arial" panose="020B0604020202020204" pitchFamily="34" charset="0"/>
              </a:rPr>
              <a:t>Read God’s Word</a:t>
            </a:r>
          </a:p>
          <a:p>
            <a:pPr marL="571500" indent="-571500">
              <a:buFont typeface="Arial" panose="020B0604020202020204" pitchFamily="34" charset="0"/>
              <a:buChar char="•"/>
            </a:pPr>
            <a:r>
              <a:rPr lang="en-US" sz="5400" b="1" dirty="0">
                <a:solidFill>
                  <a:schemeClr val="bg1"/>
                </a:solidFill>
                <a:latin typeface="+mj-lt"/>
                <a:ea typeface="Calibri" panose="020F0502020204030204" pitchFamily="34" charset="0"/>
                <a:cs typeface="Arial" panose="020B0604020202020204" pitchFamily="34" charset="0"/>
              </a:rPr>
              <a:t>Pray to God</a:t>
            </a:r>
          </a:p>
          <a:p>
            <a:pPr marL="571500" indent="-571500">
              <a:buFont typeface="Arial" panose="020B0604020202020204" pitchFamily="34" charset="0"/>
              <a:buChar char="•"/>
            </a:pPr>
            <a:r>
              <a:rPr lang="en-US" sz="5400" b="1" dirty="0">
                <a:solidFill>
                  <a:schemeClr val="bg1"/>
                </a:solidFill>
                <a:latin typeface="+mj-lt"/>
                <a:ea typeface="Calibri" panose="020F0502020204030204" pitchFamily="34" charset="0"/>
                <a:cs typeface="Arial" panose="020B0604020202020204" pitchFamily="34" charset="0"/>
              </a:rPr>
              <a:t>Fellowship with believers</a:t>
            </a:r>
            <a:endParaRPr lang="en-US" sz="5400" dirty="0">
              <a:solidFill>
                <a:schemeClr val="bg1"/>
              </a:solidFill>
              <a:latin typeface="+mj-lt"/>
            </a:endParaRPr>
          </a:p>
        </p:txBody>
      </p:sp>
    </p:spTree>
    <p:extLst>
      <p:ext uri="{BB962C8B-B14F-4D97-AF65-F5344CB8AC3E}">
        <p14:creationId xmlns:p14="http://schemas.microsoft.com/office/powerpoint/2010/main" val="2812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084BB-9194-5973-FB89-E8747F65F604}"/>
              </a:ext>
            </a:extLst>
          </p:cNvPr>
          <p:cNvCxnSpPr/>
          <p:nvPr/>
        </p:nvCxnSpPr>
        <p:spPr>
          <a:xfrm>
            <a:off x="1281546" y="551600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488EB629-E60C-62CC-2F3C-DD2B59B386DF}"/>
              </a:ext>
            </a:extLst>
          </p:cNvPr>
          <p:cNvSpPr txBox="1"/>
          <p:nvPr/>
        </p:nvSpPr>
        <p:spPr>
          <a:xfrm>
            <a:off x="402772" y="225674"/>
            <a:ext cx="8567057" cy="2554545"/>
          </a:xfrm>
          <a:prstGeom prst="rect">
            <a:avLst/>
          </a:prstGeom>
          <a:noFill/>
        </p:spPr>
        <p:txBody>
          <a:bodyPr wrap="square">
            <a:spAutoFit/>
          </a:bodyPr>
          <a:lstStyle/>
          <a:p>
            <a:pPr marL="0" marR="0" lvl="0" indent="0" defTabSz="91440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srgbClr val="FFFF00"/>
                </a:solidFill>
                <a:effectLst/>
                <a:uLnTx/>
                <a:uFillTx/>
                <a:latin typeface="+mj-lt"/>
                <a:ea typeface="Arial Unicode MS"/>
                <a:cs typeface="Times New Roman" panose="02020603050405020304" pitchFamily="18" charset="0"/>
              </a:rPr>
              <a:t>God’s sovereignty was demonstrated by Pilate’s Proclamation</a:t>
            </a:r>
            <a:r>
              <a:rPr lang="en-SG" sz="4000" dirty="0">
                <a:solidFill>
                  <a:srgbClr val="FFFF00"/>
                </a:solidFill>
                <a:latin typeface="+mj-lt"/>
                <a:ea typeface="Arial Unicode MS"/>
                <a:cs typeface="Times New Roman" panose="02020603050405020304" pitchFamily="18" charset="0"/>
              </a:rPr>
              <a:t> (17-22)</a:t>
            </a:r>
          </a:p>
          <a:p>
            <a:pPr marL="0" marR="0" lvl="0" indent="0" defTabSz="914400" rtl="0" eaLnBrk="1" fontAlgn="auto" latinLnBrk="0" hangingPunct="1">
              <a:spcBef>
                <a:spcPts val="0"/>
              </a:spcBef>
              <a:spcAft>
                <a:spcPts val="0"/>
              </a:spcAft>
              <a:buClrTx/>
              <a:buSzTx/>
              <a:buFontTx/>
              <a:buNone/>
              <a:tabLst/>
              <a:defRPr/>
            </a:pPr>
            <a:endParaRPr kumimoji="0" lang="en-SG"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a:p>
            <a:pPr marL="0" marR="0" lvl="0" indent="0" defTabSz="914400" rtl="0" eaLnBrk="1" fontAlgn="auto" latinLnBrk="0" hangingPunct="1">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j-lt"/>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id="{FBF13300-E3E2-6B6D-7A7D-67F27CA59F27}"/>
              </a:ext>
            </a:extLst>
          </p:cNvPr>
          <p:cNvSpPr txBox="1"/>
          <p:nvPr/>
        </p:nvSpPr>
        <p:spPr>
          <a:xfrm>
            <a:off x="0" y="5566012"/>
            <a:ext cx="12192000" cy="1384995"/>
          </a:xfrm>
          <a:prstGeom prst="rect">
            <a:avLst/>
          </a:prstGeom>
          <a:noFill/>
        </p:spPr>
        <p:txBody>
          <a:bodyPr wrap="square">
            <a:spAutoFit/>
          </a:bodyPr>
          <a:lstStyle/>
          <a:p>
            <a:pPr algn="ct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The Sovereign Plan: Pilate, Prophecy, and Obedience</a:t>
            </a:r>
          </a:p>
          <a:p>
            <a:pPr algn="ctr"/>
            <a:r>
              <a:rPr lang="en-US" sz="4200" b="1" dirty="0">
                <a:solidFill>
                  <a:schemeClr val="bg1"/>
                </a:solidFill>
                <a:latin typeface="Aptos Narrow" panose="020B0004020202020204" pitchFamily="34" charset="0"/>
                <a:ea typeface="Calibri" panose="020F0502020204030204" pitchFamily="34" charset="0"/>
                <a:cs typeface="Arial" panose="020B0604020202020204" pitchFamily="34" charset="0"/>
              </a:rPr>
              <a:t>John 19:17-42</a:t>
            </a:r>
            <a:endParaRPr lang="en-US" sz="42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18014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6310A-1FEB-936D-2952-5FC1B3977EA3}"/>
              </a:ext>
            </a:extLst>
          </p:cNvPr>
          <p:cNvSpPr/>
          <p:nvPr/>
        </p:nvSpPr>
        <p:spPr>
          <a:xfrm>
            <a:off x="0" y="0"/>
            <a:ext cx="12192000" cy="6858000"/>
          </a:xfrm>
          <a:prstGeom prst="rect">
            <a:avLst/>
          </a:prstGeom>
          <a:solidFill>
            <a:srgbClr val="0000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97CBCF5-4DA7-DDED-72C1-069E38C997E1}"/>
              </a:ext>
            </a:extLst>
          </p:cNvPr>
          <p:cNvSpPr txBox="1"/>
          <p:nvPr/>
        </p:nvSpPr>
        <p:spPr>
          <a:xfrm>
            <a:off x="274320" y="0"/>
            <a:ext cx="11643360" cy="6412012"/>
          </a:xfrm>
          <a:prstGeom prst="rect">
            <a:avLst/>
          </a:prstGeom>
          <a:noFill/>
        </p:spPr>
        <p:txBody>
          <a:bodyPr wrap="square">
            <a:spAutoFit/>
          </a:bodyPr>
          <a:lstStyle/>
          <a:p>
            <a:r>
              <a:rPr lang="en-US" sz="4400" b="1" i="0" dirty="0">
                <a:solidFill>
                  <a:schemeClr val="bg1"/>
                </a:solidFill>
                <a:effectLst>
                  <a:glow rad="127000">
                    <a:schemeClr val="tx1"/>
                  </a:glow>
                </a:effectLst>
                <a:latin typeface="+mj-lt"/>
              </a:rPr>
              <a:t>So they took Jesus, </a:t>
            </a:r>
            <a:r>
              <a:rPr lang="en-US" sz="4400" b="1" i="0" baseline="30000" dirty="0">
                <a:solidFill>
                  <a:schemeClr val="bg1"/>
                </a:solidFill>
                <a:effectLst>
                  <a:glow rad="127000">
                    <a:schemeClr val="tx1"/>
                  </a:glow>
                </a:effectLst>
                <a:latin typeface="+mj-lt"/>
              </a:rPr>
              <a:t>17 </a:t>
            </a:r>
            <a:r>
              <a:rPr lang="en-US" sz="4400" b="1" i="0" dirty="0">
                <a:solidFill>
                  <a:schemeClr val="bg1"/>
                </a:solidFill>
                <a:effectLst>
                  <a:glow rad="127000">
                    <a:schemeClr val="tx1"/>
                  </a:glow>
                </a:effectLst>
                <a:latin typeface="+mj-lt"/>
              </a:rPr>
              <a:t>and he went out, bearing his own cross, to the place called The Place of a Skull, which in Aramaic is called Golgotha.  </a:t>
            </a: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endParaRPr lang="en-US" sz="4400" b="1" i="0" baseline="30000" dirty="0">
              <a:solidFill>
                <a:schemeClr val="bg1"/>
              </a:solidFill>
              <a:effectLst>
                <a:glow rad="127000">
                  <a:schemeClr val="tx1"/>
                </a:glow>
              </a:effectLst>
              <a:latin typeface="+mj-lt"/>
            </a:endParaRPr>
          </a:p>
          <a:p>
            <a:endParaRPr lang="en-US" sz="4400" b="1" baseline="30000" dirty="0">
              <a:solidFill>
                <a:schemeClr val="bg1"/>
              </a:solidFill>
              <a:effectLst>
                <a:glow rad="127000">
                  <a:schemeClr val="tx1"/>
                </a:glow>
              </a:effectLst>
              <a:latin typeface="+mj-lt"/>
            </a:endParaRPr>
          </a:p>
          <a:p>
            <a:r>
              <a:rPr lang="en-US" sz="4400" b="1" i="0" baseline="30000" dirty="0">
                <a:solidFill>
                  <a:schemeClr val="bg1"/>
                </a:solidFill>
                <a:effectLst>
                  <a:glow rad="127000">
                    <a:schemeClr val="tx1"/>
                  </a:glow>
                </a:effectLst>
                <a:latin typeface="+mj-lt"/>
              </a:rPr>
              <a:t>18 </a:t>
            </a:r>
            <a:r>
              <a:rPr lang="en-US" sz="4400" b="1" i="0" dirty="0">
                <a:solidFill>
                  <a:schemeClr val="bg1"/>
                </a:solidFill>
                <a:effectLst>
                  <a:glow rad="127000">
                    <a:schemeClr val="tx1"/>
                  </a:glow>
                </a:effectLst>
                <a:latin typeface="+mj-lt"/>
              </a:rPr>
              <a:t>There they crucified him, and with him two others, one on either side, and Jesus between them. </a:t>
            </a:r>
            <a:endParaRPr lang="en-US" sz="4400" b="1" dirty="0">
              <a:solidFill>
                <a:schemeClr val="bg1"/>
              </a:solidFill>
              <a:effectLst>
                <a:glow rad="127000">
                  <a:schemeClr val="tx1"/>
                </a:glow>
              </a:effectLst>
              <a:latin typeface="+mj-lt"/>
            </a:endParaRPr>
          </a:p>
        </p:txBody>
      </p:sp>
    </p:spTree>
    <p:extLst>
      <p:ext uri="{BB962C8B-B14F-4D97-AF65-F5344CB8AC3E}">
        <p14:creationId xmlns:p14="http://schemas.microsoft.com/office/powerpoint/2010/main" val="16374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AEBA3-155D-E40A-FD2D-7D43DC93B733}"/>
              </a:ext>
            </a:extLst>
          </p:cNvPr>
          <p:cNvSpPr txBox="1"/>
          <p:nvPr/>
        </p:nvSpPr>
        <p:spPr>
          <a:xfrm>
            <a:off x="320040" y="58846"/>
            <a:ext cx="11643360" cy="6863417"/>
          </a:xfrm>
          <a:prstGeom prst="rect">
            <a:avLst/>
          </a:prstGeom>
          <a:noFill/>
        </p:spPr>
        <p:txBody>
          <a:bodyPr wrap="square">
            <a:spAutoFit/>
          </a:bodyPr>
          <a:lstStyle/>
          <a:p>
            <a:r>
              <a:rPr lang="en-US" sz="4400" b="1" i="0" baseline="30000" dirty="0">
                <a:solidFill>
                  <a:srgbClr val="000000"/>
                </a:solidFill>
                <a:effectLst/>
                <a:latin typeface="+mj-lt"/>
              </a:rPr>
              <a:t>19 </a:t>
            </a:r>
            <a:r>
              <a:rPr lang="en-US" sz="4400" b="0" i="0" dirty="0">
                <a:solidFill>
                  <a:srgbClr val="000000"/>
                </a:solidFill>
                <a:effectLst/>
                <a:latin typeface="+mj-lt"/>
              </a:rPr>
              <a:t>Pilate also wrote an inscription and put it on the cross. It read, “Jesus of Nazareth, the King of the Jews.” </a:t>
            </a:r>
            <a:r>
              <a:rPr lang="en-US" sz="4400" b="1" i="0" baseline="30000" dirty="0">
                <a:solidFill>
                  <a:srgbClr val="000000"/>
                </a:solidFill>
                <a:effectLst/>
                <a:latin typeface="+mj-lt"/>
              </a:rPr>
              <a:t>20 </a:t>
            </a:r>
            <a:r>
              <a:rPr lang="en-US" sz="4400" b="0" i="0" dirty="0">
                <a:solidFill>
                  <a:srgbClr val="000000"/>
                </a:solidFill>
                <a:effectLst/>
                <a:latin typeface="+mj-lt"/>
              </a:rPr>
              <a:t>Many of the Jews read this inscription, for the place where Jesus was crucified was near the city, and it was written in Aramaic, in Latin, and in Greek. </a:t>
            </a:r>
            <a:r>
              <a:rPr lang="en-US" sz="4400" b="1" i="0" baseline="30000" dirty="0">
                <a:solidFill>
                  <a:srgbClr val="000000"/>
                </a:solidFill>
                <a:effectLst/>
                <a:latin typeface="+mj-lt"/>
              </a:rPr>
              <a:t>21 </a:t>
            </a:r>
            <a:r>
              <a:rPr lang="en-US" sz="4400" b="0" i="0" dirty="0">
                <a:solidFill>
                  <a:srgbClr val="000000"/>
                </a:solidFill>
                <a:effectLst/>
                <a:latin typeface="+mj-lt"/>
              </a:rPr>
              <a:t>So the chief priests of the Jews said to Pilate, “Do not write, ‘The King of the Jews,’ but rather, ‘This man said, I am King of the Jews.’” </a:t>
            </a:r>
            <a:r>
              <a:rPr lang="en-US" sz="4400" b="1" i="0" baseline="30000" dirty="0">
                <a:solidFill>
                  <a:srgbClr val="000000"/>
                </a:solidFill>
                <a:effectLst/>
                <a:latin typeface="+mj-lt"/>
              </a:rPr>
              <a:t>22 </a:t>
            </a:r>
            <a:r>
              <a:rPr lang="en-US" sz="4400" b="0" i="0" dirty="0">
                <a:solidFill>
                  <a:srgbClr val="000000"/>
                </a:solidFill>
                <a:effectLst/>
                <a:latin typeface="+mj-lt"/>
              </a:rPr>
              <a:t>Pilate answered,</a:t>
            </a:r>
          </a:p>
          <a:p>
            <a:r>
              <a:rPr lang="en-US" sz="4400" dirty="0">
                <a:solidFill>
                  <a:srgbClr val="000000"/>
                </a:solidFill>
                <a:latin typeface="+mj-lt"/>
              </a:rPr>
              <a:t>   </a:t>
            </a:r>
            <a:r>
              <a:rPr lang="en-US" sz="4400" b="0" i="0" dirty="0">
                <a:solidFill>
                  <a:srgbClr val="000000"/>
                </a:solidFill>
                <a:effectLst/>
                <a:latin typeface="+mj-lt"/>
              </a:rPr>
              <a:t> “What I have written I have written.”</a:t>
            </a:r>
            <a:endParaRPr lang="en-US" sz="4400" dirty="0">
              <a:latin typeface="+mj-lt"/>
            </a:endParaRPr>
          </a:p>
        </p:txBody>
      </p:sp>
    </p:spTree>
    <p:extLst>
      <p:ext uri="{BB962C8B-B14F-4D97-AF65-F5344CB8AC3E}">
        <p14:creationId xmlns:p14="http://schemas.microsoft.com/office/powerpoint/2010/main" val="15186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1819</TotalTime>
  <Words>4608</Words>
  <Application>Microsoft Office PowerPoint</Application>
  <PresentationFormat>Widescreen</PresentationFormat>
  <Paragraphs>321</Paragraphs>
  <Slides>61</Slides>
  <Notes>24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61</vt:i4>
      </vt:variant>
    </vt:vector>
  </HeadingPairs>
  <TitlesOfParts>
    <vt:vector size="77" baseType="lpstr">
      <vt:lpstr>-apple-system</vt:lpstr>
      <vt:lpstr>Aptos</vt:lpstr>
      <vt:lpstr>Aptos Narrow</vt:lpstr>
      <vt:lpstr>Arial</vt:lpstr>
      <vt:lpstr>Calibri</vt:lpstr>
      <vt:lpstr>Californian FB</vt:lpstr>
      <vt:lpstr>Courier New</vt:lpstr>
      <vt:lpstr>Helvetica</vt:lpstr>
      <vt:lpstr>Helvetica Light</vt:lpstr>
      <vt:lpstr>Symbol</vt:lpstr>
      <vt:lpstr>system-ui</vt:lpstr>
      <vt:lpstr>Times New Roman</vt:lpstr>
      <vt:lpstr>USBHC I+ Bebas Neue</vt:lpstr>
      <vt:lpstr>USBHCI+BodoniSvtyTwoITCTT-Bold</vt:lpstr>
      <vt:lpstr>UUCCRF+ScalaPro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4</cp:revision>
  <dcterms:created xsi:type="dcterms:W3CDTF">2024-07-30T12:32:30Z</dcterms:created>
  <dcterms:modified xsi:type="dcterms:W3CDTF">2024-08-03T12:50:19Z</dcterms:modified>
</cp:coreProperties>
</file>