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87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 Lyle" userId="a96e7d453dd11193" providerId="LiveId" clId="{FA8949C6-1270-4535-BF63-B0053F3E8C57}"/>
    <pc:docChg chg="modSld">
      <pc:chgData name="Matt Lyle" userId="a96e7d453dd11193" providerId="LiveId" clId="{FA8949C6-1270-4535-BF63-B0053F3E8C57}" dt="2024-07-27T12:01:09.987" v="10" actId="1076"/>
      <pc:docMkLst>
        <pc:docMk/>
      </pc:docMkLst>
      <pc:sldChg chg="modSp mod">
        <pc:chgData name="Matt Lyle" userId="a96e7d453dd11193" providerId="LiveId" clId="{FA8949C6-1270-4535-BF63-B0053F3E8C57}" dt="2024-07-27T12:01:09.987" v="10" actId="1076"/>
        <pc:sldMkLst>
          <pc:docMk/>
          <pc:sldMk cId="3871111786" sldId="256"/>
        </pc:sldMkLst>
        <pc:spChg chg="mod">
          <ac:chgData name="Matt Lyle" userId="a96e7d453dd11193" providerId="LiveId" clId="{FA8949C6-1270-4535-BF63-B0053F3E8C57}" dt="2024-07-27T12:01:09.987" v="10" actId="1076"/>
          <ac:spMkLst>
            <pc:docMk/>
            <pc:sldMk cId="3871111786" sldId="256"/>
            <ac:spMk id="3" creationId="{0FF8E437-0B33-0D4F-29BF-0DEE2BD34FBF}"/>
          </ac:spMkLst>
        </pc:spChg>
        <pc:spChg chg="mod">
          <ac:chgData name="Matt Lyle" userId="a96e7d453dd11193" providerId="LiveId" clId="{FA8949C6-1270-4535-BF63-B0053F3E8C57}" dt="2024-07-27T12:01:01.999" v="9" actId="1076"/>
          <ac:spMkLst>
            <pc:docMk/>
            <pc:sldMk cId="3871111786" sldId="256"/>
            <ac:spMk id="5" creationId="{67CC961F-7820-0056-084F-733888784641}"/>
          </ac:spMkLst>
        </pc:spChg>
      </pc:sldChg>
    </pc:docChg>
  </pc:docChgLst>
  <pc:docChgLst>
    <pc:chgData name="James Harmeling" userId="4163935ddb78b774" providerId="LiveId" clId="{40C503C4-8ADB-456D-B063-81EAFA1A3A0E}"/>
    <pc:docChg chg="undo custSel addSld modSld sldOrd modMainMaster">
      <pc:chgData name="James Harmeling" userId="4163935ddb78b774" providerId="LiveId" clId="{40C503C4-8ADB-456D-B063-81EAFA1A3A0E}" dt="2024-07-18T13:11:03.395" v="182"/>
      <pc:docMkLst>
        <pc:docMk/>
      </pc:docMkLst>
      <pc:sldChg chg="addSp modSp new mod modTransition setBg">
        <pc:chgData name="James Harmeling" userId="4163935ddb78b774" providerId="LiveId" clId="{40C503C4-8ADB-456D-B063-81EAFA1A3A0E}" dt="2024-07-18T12:46:34.259" v="21"/>
        <pc:sldMkLst>
          <pc:docMk/>
          <pc:sldMk cId="3871111786" sldId="256"/>
        </pc:sldMkLst>
        <pc:spChg chg="add mod">
          <ac:chgData name="James Harmeling" userId="4163935ddb78b774" providerId="LiveId" clId="{40C503C4-8ADB-456D-B063-81EAFA1A3A0E}" dt="2024-07-18T12:46:01.780" v="13" actId="21"/>
          <ac:spMkLst>
            <pc:docMk/>
            <pc:sldMk cId="3871111786" sldId="256"/>
            <ac:spMk id="3" creationId="{0FF8E437-0B33-0D4F-29BF-0DEE2BD34FBF}"/>
          </ac:spMkLst>
        </pc:spChg>
        <pc:spChg chg="add mod">
          <ac:chgData name="James Harmeling" userId="4163935ddb78b774" providerId="LiveId" clId="{40C503C4-8ADB-456D-B063-81EAFA1A3A0E}" dt="2024-07-18T12:46:25.663" v="19" actId="1076"/>
          <ac:spMkLst>
            <pc:docMk/>
            <pc:sldMk cId="3871111786" sldId="256"/>
            <ac:spMk id="5" creationId="{67CC961F-7820-0056-084F-733888784641}"/>
          </ac:spMkLst>
        </pc:spChg>
        <pc:spChg chg="add">
          <ac:chgData name="James Harmeling" userId="4163935ddb78b774" providerId="LiveId" clId="{40C503C4-8ADB-456D-B063-81EAFA1A3A0E}" dt="2024-07-18T12:43:34.851" v="2" actId="26606"/>
          <ac:spMkLst>
            <pc:docMk/>
            <pc:sldMk cId="3871111786" sldId="256"/>
            <ac:spMk id="1031" creationId="{AB8C311F-7253-4AED-9701-7FC0708C41C7}"/>
          </ac:spMkLst>
        </pc:spChg>
        <pc:spChg chg="add">
          <ac:chgData name="James Harmeling" userId="4163935ddb78b774" providerId="LiveId" clId="{40C503C4-8ADB-456D-B063-81EAFA1A3A0E}" dt="2024-07-18T12:43:34.851" v="2" actId="26606"/>
          <ac:spMkLst>
            <pc:docMk/>
            <pc:sldMk cId="3871111786" sldId="256"/>
            <ac:spMk id="1033" creationId="{E2384209-CB15-4CDF-9D31-C44FD9A3F20D}"/>
          </ac:spMkLst>
        </pc:spChg>
        <pc:spChg chg="add">
          <ac:chgData name="James Harmeling" userId="4163935ddb78b774" providerId="LiveId" clId="{40C503C4-8ADB-456D-B063-81EAFA1A3A0E}" dt="2024-07-18T12:43:34.851" v="2" actId="26606"/>
          <ac:spMkLst>
            <pc:docMk/>
            <pc:sldMk cId="3871111786" sldId="256"/>
            <ac:spMk id="1035" creationId="{2633B3B5-CC90-43F0-8714-D31D1F3F0209}"/>
          </ac:spMkLst>
        </pc:spChg>
        <pc:spChg chg="add">
          <ac:chgData name="James Harmeling" userId="4163935ddb78b774" providerId="LiveId" clId="{40C503C4-8ADB-456D-B063-81EAFA1A3A0E}" dt="2024-07-18T12:43:34.851" v="2" actId="26606"/>
          <ac:spMkLst>
            <pc:docMk/>
            <pc:sldMk cId="3871111786" sldId="256"/>
            <ac:spMk id="1037" creationId="{A8D57A06-A426-446D-B02C-A2DC6B62E45E}"/>
          </ac:spMkLst>
        </pc:spChg>
        <pc:picChg chg="add mod">
          <ac:chgData name="James Harmeling" userId="4163935ddb78b774" providerId="LiveId" clId="{40C503C4-8ADB-456D-B063-81EAFA1A3A0E}" dt="2024-07-18T12:43:34.851" v="2" actId="26606"/>
          <ac:picMkLst>
            <pc:docMk/>
            <pc:sldMk cId="3871111786" sldId="256"/>
            <ac:picMk id="1026" creationId="{2FCB4500-7F11-E7D8-F16A-667DB92C8A11}"/>
          </ac:picMkLst>
        </pc:picChg>
      </pc:sldChg>
      <pc:sldChg chg="addSp delSp modSp new mod modAnim">
        <pc:chgData name="James Harmeling" userId="4163935ddb78b774" providerId="LiveId" clId="{40C503C4-8ADB-456D-B063-81EAFA1A3A0E}" dt="2024-07-18T12:56:06.092" v="73"/>
        <pc:sldMkLst>
          <pc:docMk/>
          <pc:sldMk cId="2081769279" sldId="257"/>
        </pc:sldMkLst>
        <pc:spChg chg="add mod">
          <ac:chgData name="James Harmeling" userId="4163935ddb78b774" providerId="LiveId" clId="{40C503C4-8ADB-456D-B063-81EAFA1A3A0E}" dt="2024-07-18T12:50:26.073" v="24" actId="13822"/>
          <ac:spMkLst>
            <pc:docMk/>
            <pc:sldMk cId="2081769279" sldId="257"/>
            <ac:spMk id="2" creationId="{E2218A26-39D9-ABAE-7C88-C20A559D41F1}"/>
          </ac:spMkLst>
        </pc:spChg>
        <pc:spChg chg="add mod">
          <ac:chgData name="James Harmeling" userId="4163935ddb78b774" providerId="LiveId" clId="{40C503C4-8ADB-456D-B063-81EAFA1A3A0E}" dt="2024-07-18T12:53:52.131" v="42" actId="14100"/>
          <ac:spMkLst>
            <pc:docMk/>
            <pc:sldMk cId="2081769279" sldId="257"/>
            <ac:spMk id="4" creationId="{13698D46-1384-E761-377A-AAE755A8A99E}"/>
          </ac:spMkLst>
        </pc:spChg>
        <pc:spChg chg="add del">
          <ac:chgData name="James Harmeling" userId="4163935ddb78b774" providerId="LiveId" clId="{40C503C4-8ADB-456D-B063-81EAFA1A3A0E}" dt="2024-07-18T12:54:30.786" v="46" actId="22"/>
          <ac:spMkLst>
            <pc:docMk/>
            <pc:sldMk cId="2081769279" sldId="257"/>
            <ac:spMk id="6" creationId="{CA404208-465B-34E7-A5D6-E83A4792B855}"/>
          </ac:spMkLst>
        </pc:spChg>
        <pc:spChg chg="add del">
          <ac:chgData name="James Harmeling" userId="4163935ddb78b774" providerId="LiveId" clId="{40C503C4-8ADB-456D-B063-81EAFA1A3A0E}" dt="2024-07-18T12:54:50.600" v="48" actId="22"/>
          <ac:spMkLst>
            <pc:docMk/>
            <pc:sldMk cId="2081769279" sldId="257"/>
            <ac:spMk id="8" creationId="{9E37FC0F-C302-7EE4-4454-A48695C55552}"/>
          </ac:spMkLst>
        </pc:spChg>
        <pc:spChg chg="add mod">
          <ac:chgData name="James Harmeling" userId="4163935ddb78b774" providerId="LiveId" clId="{40C503C4-8ADB-456D-B063-81EAFA1A3A0E}" dt="2024-07-18T12:56:00.428" v="72" actId="1035"/>
          <ac:spMkLst>
            <pc:docMk/>
            <pc:sldMk cId="2081769279" sldId="257"/>
            <ac:spMk id="10" creationId="{ABB75B9F-3493-53CD-7622-EB0D87DAC929}"/>
          </ac:spMkLst>
        </pc:spChg>
        <pc:picChg chg="add mod">
          <ac:chgData name="James Harmeling" userId="4163935ddb78b774" providerId="LiveId" clId="{40C503C4-8ADB-456D-B063-81EAFA1A3A0E}" dt="2024-07-18T12:53:45.076" v="41" actId="1076"/>
          <ac:picMkLst>
            <pc:docMk/>
            <pc:sldMk cId="2081769279" sldId="257"/>
            <ac:picMk id="2050" creationId="{8A369FA3-2D97-F655-70F1-0E402A7D2072}"/>
          </ac:picMkLst>
        </pc:picChg>
      </pc:sldChg>
      <pc:sldChg chg="addSp delSp modSp add mod delAnim modAnim">
        <pc:chgData name="James Harmeling" userId="4163935ddb78b774" providerId="LiveId" clId="{40C503C4-8ADB-456D-B063-81EAFA1A3A0E}" dt="2024-07-18T13:07:45.921" v="135" actId="478"/>
        <pc:sldMkLst>
          <pc:docMk/>
          <pc:sldMk cId="2437187087" sldId="258"/>
        </pc:sldMkLst>
        <pc:spChg chg="add mod">
          <ac:chgData name="James Harmeling" userId="4163935ddb78b774" providerId="LiveId" clId="{40C503C4-8ADB-456D-B063-81EAFA1A3A0E}" dt="2024-07-18T12:59:48.495" v="84" actId="14100"/>
          <ac:spMkLst>
            <pc:docMk/>
            <pc:sldMk cId="2437187087" sldId="258"/>
            <ac:spMk id="5" creationId="{CAC20552-C4B1-79D2-35C2-8942EDB24E25}"/>
          </ac:spMkLst>
        </pc:spChg>
        <pc:spChg chg="add mod">
          <ac:chgData name="James Harmeling" userId="4163935ddb78b774" providerId="LiveId" clId="{40C503C4-8ADB-456D-B063-81EAFA1A3A0E}" dt="2024-07-18T13:01:56.889" v="93" actId="14100"/>
          <ac:spMkLst>
            <pc:docMk/>
            <pc:sldMk cId="2437187087" sldId="258"/>
            <ac:spMk id="7" creationId="{B336B36D-CDA6-4C29-0469-4E4EC8424348}"/>
          </ac:spMkLst>
        </pc:spChg>
        <pc:spChg chg="add del mod">
          <ac:chgData name="James Harmeling" userId="4163935ddb78b774" providerId="LiveId" clId="{40C503C4-8ADB-456D-B063-81EAFA1A3A0E}" dt="2024-07-18T13:07:45.921" v="135" actId="478"/>
          <ac:spMkLst>
            <pc:docMk/>
            <pc:sldMk cId="2437187087" sldId="258"/>
            <ac:spMk id="9" creationId="{60F3F5D4-22C7-7559-887A-C801515997B8}"/>
          </ac:spMkLst>
        </pc:spChg>
        <pc:spChg chg="del">
          <ac:chgData name="James Harmeling" userId="4163935ddb78b774" providerId="LiveId" clId="{40C503C4-8ADB-456D-B063-81EAFA1A3A0E}" dt="2024-07-18T12:56:15.648" v="75" actId="478"/>
          <ac:spMkLst>
            <pc:docMk/>
            <pc:sldMk cId="2437187087" sldId="258"/>
            <ac:spMk id="10" creationId="{ABB75B9F-3493-53CD-7622-EB0D87DAC929}"/>
          </ac:spMkLst>
        </pc:spChg>
      </pc:sldChg>
      <pc:sldChg chg="addSp delSp modSp add mod ord delAnim modAnim">
        <pc:chgData name="James Harmeling" userId="4163935ddb78b774" providerId="LiveId" clId="{40C503C4-8ADB-456D-B063-81EAFA1A3A0E}" dt="2024-07-18T13:08:33.137" v="144" actId="20577"/>
        <pc:sldMkLst>
          <pc:docMk/>
          <pc:sldMk cId="3112146693" sldId="259"/>
        </pc:sldMkLst>
        <pc:spChg chg="del">
          <ac:chgData name="James Harmeling" userId="4163935ddb78b774" providerId="LiveId" clId="{40C503C4-8ADB-456D-B063-81EAFA1A3A0E}" dt="2024-07-18T13:03:37.249" v="106" actId="478"/>
          <ac:spMkLst>
            <pc:docMk/>
            <pc:sldMk cId="3112146693" sldId="259"/>
            <ac:spMk id="4" creationId="{13698D46-1384-E761-377A-AAE755A8A99E}"/>
          </ac:spMkLst>
        </pc:spChg>
        <pc:spChg chg="del">
          <ac:chgData name="James Harmeling" userId="4163935ddb78b774" providerId="LiveId" clId="{40C503C4-8ADB-456D-B063-81EAFA1A3A0E}" dt="2024-07-18T13:03:33.931" v="105" actId="478"/>
          <ac:spMkLst>
            <pc:docMk/>
            <pc:sldMk cId="3112146693" sldId="259"/>
            <ac:spMk id="5" creationId="{CAC20552-C4B1-79D2-35C2-8942EDB24E25}"/>
          </ac:spMkLst>
        </pc:spChg>
        <pc:spChg chg="add mod">
          <ac:chgData name="James Harmeling" userId="4163935ddb78b774" providerId="LiveId" clId="{40C503C4-8ADB-456D-B063-81EAFA1A3A0E}" dt="2024-07-18T13:08:33.137" v="144" actId="20577"/>
          <ac:spMkLst>
            <pc:docMk/>
            <pc:sldMk cId="3112146693" sldId="259"/>
            <ac:spMk id="6" creationId="{C1E24953-E4E8-AB10-65E1-87F57CC72585}"/>
          </ac:spMkLst>
        </pc:spChg>
        <pc:spChg chg="del">
          <ac:chgData name="James Harmeling" userId="4163935ddb78b774" providerId="LiveId" clId="{40C503C4-8ADB-456D-B063-81EAFA1A3A0E}" dt="2024-07-18T13:03:29.980" v="104" actId="478"/>
          <ac:spMkLst>
            <pc:docMk/>
            <pc:sldMk cId="3112146693" sldId="259"/>
            <ac:spMk id="7" creationId="{B336B36D-CDA6-4C29-0469-4E4EC8424348}"/>
          </ac:spMkLst>
        </pc:spChg>
        <pc:spChg chg="mod">
          <ac:chgData name="James Harmeling" userId="4163935ddb78b774" providerId="LiveId" clId="{40C503C4-8ADB-456D-B063-81EAFA1A3A0E}" dt="2024-07-18T13:08:28.269" v="143" actId="20577"/>
          <ac:spMkLst>
            <pc:docMk/>
            <pc:sldMk cId="3112146693" sldId="259"/>
            <ac:spMk id="9" creationId="{60F3F5D4-22C7-7559-887A-C801515997B8}"/>
          </ac:spMkLst>
        </pc:spChg>
        <pc:spChg chg="add mod">
          <ac:chgData name="James Harmeling" userId="4163935ddb78b774" providerId="LiveId" clId="{40C503C4-8ADB-456D-B063-81EAFA1A3A0E}" dt="2024-07-18T13:06:04.265" v="129" actId="20577"/>
          <ac:spMkLst>
            <pc:docMk/>
            <pc:sldMk cId="3112146693" sldId="259"/>
            <ac:spMk id="10" creationId="{D975879B-DE93-F63F-C495-68A68F11F289}"/>
          </ac:spMkLst>
        </pc:spChg>
      </pc:sldChg>
      <pc:sldChg chg="addSp delSp modSp add mod modAnim">
        <pc:chgData name="James Harmeling" userId="4163935ddb78b774" providerId="LiveId" clId="{40C503C4-8ADB-456D-B063-81EAFA1A3A0E}" dt="2024-07-18T13:11:03.395" v="182"/>
        <pc:sldMkLst>
          <pc:docMk/>
          <pc:sldMk cId="3454342360" sldId="260"/>
        </pc:sldMkLst>
        <pc:spChg chg="add mod">
          <ac:chgData name="James Harmeling" userId="4163935ddb78b774" providerId="LiveId" clId="{40C503C4-8ADB-456D-B063-81EAFA1A3A0E}" dt="2024-07-18T13:08:13.776" v="142" actId="14100"/>
          <ac:spMkLst>
            <pc:docMk/>
            <pc:sldMk cId="3454342360" sldId="260"/>
            <ac:spMk id="6" creationId="{6F312FE1-1FDC-9955-C9DD-A12810C98CA0}"/>
          </ac:spMkLst>
        </pc:spChg>
        <pc:spChg chg="del">
          <ac:chgData name="James Harmeling" userId="4163935ddb78b774" providerId="LiveId" clId="{40C503C4-8ADB-456D-B063-81EAFA1A3A0E}" dt="2024-07-18T13:07:41.566" v="134" actId="478"/>
          <ac:spMkLst>
            <pc:docMk/>
            <pc:sldMk cId="3454342360" sldId="260"/>
            <ac:spMk id="9" creationId="{60F3F5D4-22C7-7559-887A-C801515997B8}"/>
          </ac:spMkLst>
        </pc:spChg>
      </pc:sldChg>
      <pc:sldChg chg="addSp delSp modSp add mod ord delAnim">
        <pc:chgData name="James Harmeling" userId="4163935ddb78b774" providerId="LiveId" clId="{40C503C4-8ADB-456D-B063-81EAFA1A3A0E}" dt="2024-07-18T13:10:11.957" v="178" actId="1036"/>
        <pc:sldMkLst>
          <pc:docMk/>
          <pc:sldMk cId="2855351666" sldId="261"/>
        </pc:sldMkLst>
        <pc:spChg chg="del">
          <ac:chgData name="James Harmeling" userId="4163935ddb78b774" providerId="LiveId" clId="{40C503C4-8ADB-456D-B063-81EAFA1A3A0E}" dt="2024-07-18T13:09:40.190" v="149" actId="478"/>
          <ac:spMkLst>
            <pc:docMk/>
            <pc:sldMk cId="2855351666" sldId="261"/>
            <ac:spMk id="4" creationId="{13698D46-1384-E761-377A-AAE755A8A99E}"/>
          </ac:spMkLst>
        </pc:spChg>
        <pc:spChg chg="add mod">
          <ac:chgData name="James Harmeling" userId="4163935ddb78b774" providerId="LiveId" clId="{40C503C4-8ADB-456D-B063-81EAFA1A3A0E}" dt="2024-07-18T13:10:11.957" v="178" actId="1036"/>
          <ac:spMkLst>
            <pc:docMk/>
            <pc:sldMk cId="2855351666" sldId="261"/>
            <ac:spMk id="5" creationId="{D508AEF3-F49B-F518-2238-681F90C154A7}"/>
          </ac:spMkLst>
        </pc:spChg>
        <pc:spChg chg="del">
          <ac:chgData name="James Harmeling" userId="4163935ddb78b774" providerId="LiveId" clId="{40C503C4-8ADB-456D-B063-81EAFA1A3A0E}" dt="2024-07-18T13:09:36.275" v="148" actId="478"/>
          <ac:spMkLst>
            <pc:docMk/>
            <pc:sldMk cId="2855351666" sldId="261"/>
            <ac:spMk id="10" creationId="{ABB75B9F-3493-53CD-7622-EB0D87DAC929}"/>
          </ac:spMkLst>
        </pc:spChg>
      </pc:sldChg>
      <pc:sldMasterChg chg="modTransition modSldLayout">
        <pc:chgData name="James Harmeling" userId="4163935ddb78b774" providerId="LiveId" clId="{40C503C4-8ADB-456D-B063-81EAFA1A3A0E}" dt="2024-07-18T12:46:34.259" v="21"/>
        <pc:sldMasterMkLst>
          <pc:docMk/>
          <pc:sldMasterMk cId="100489182" sldId="2147483648"/>
        </pc:sldMasterMkLst>
        <pc:sldLayoutChg chg="modTransition">
          <pc:chgData name="James Harmeling" userId="4163935ddb78b774" providerId="LiveId" clId="{40C503C4-8ADB-456D-B063-81EAFA1A3A0E}" dt="2024-07-18T12:46:34.259" v="21"/>
          <pc:sldLayoutMkLst>
            <pc:docMk/>
            <pc:sldMasterMk cId="100489182" sldId="2147483648"/>
            <pc:sldLayoutMk cId="2098987329" sldId="2147483649"/>
          </pc:sldLayoutMkLst>
        </pc:sldLayoutChg>
        <pc:sldLayoutChg chg="modTransition">
          <pc:chgData name="James Harmeling" userId="4163935ddb78b774" providerId="LiveId" clId="{40C503C4-8ADB-456D-B063-81EAFA1A3A0E}" dt="2024-07-18T12:46:34.259" v="21"/>
          <pc:sldLayoutMkLst>
            <pc:docMk/>
            <pc:sldMasterMk cId="100489182" sldId="2147483648"/>
            <pc:sldLayoutMk cId="510097122" sldId="2147483650"/>
          </pc:sldLayoutMkLst>
        </pc:sldLayoutChg>
        <pc:sldLayoutChg chg="modTransition">
          <pc:chgData name="James Harmeling" userId="4163935ddb78b774" providerId="LiveId" clId="{40C503C4-8ADB-456D-B063-81EAFA1A3A0E}" dt="2024-07-18T12:46:34.259" v="21"/>
          <pc:sldLayoutMkLst>
            <pc:docMk/>
            <pc:sldMasterMk cId="100489182" sldId="2147483648"/>
            <pc:sldLayoutMk cId="2228472168" sldId="2147483651"/>
          </pc:sldLayoutMkLst>
        </pc:sldLayoutChg>
        <pc:sldLayoutChg chg="modTransition">
          <pc:chgData name="James Harmeling" userId="4163935ddb78b774" providerId="LiveId" clId="{40C503C4-8ADB-456D-B063-81EAFA1A3A0E}" dt="2024-07-18T12:46:34.259" v="21"/>
          <pc:sldLayoutMkLst>
            <pc:docMk/>
            <pc:sldMasterMk cId="100489182" sldId="2147483648"/>
            <pc:sldLayoutMk cId="4220106961" sldId="2147483652"/>
          </pc:sldLayoutMkLst>
        </pc:sldLayoutChg>
        <pc:sldLayoutChg chg="modTransition">
          <pc:chgData name="James Harmeling" userId="4163935ddb78b774" providerId="LiveId" clId="{40C503C4-8ADB-456D-B063-81EAFA1A3A0E}" dt="2024-07-18T12:46:34.259" v="21"/>
          <pc:sldLayoutMkLst>
            <pc:docMk/>
            <pc:sldMasterMk cId="100489182" sldId="2147483648"/>
            <pc:sldLayoutMk cId="1468447821" sldId="2147483653"/>
          </pc:sldLayoutMkLst>
        </pc:sldLayoutChg>
        <pc:sldLayoutChg chg="modTransition">
          <pc:chgData name="James Harmeling" userId="4163935ddb78b774" providerId="LiveId" clId="{40C503C4-8ADB-456D-B063-81EAFA1A3A0E}" dt="2024-07-18T12:46:34.259" v="21"/>
          <pc:sldLayoutMkLst>
            <pc:docMk/>
            <pc:sldMasterMk cId="100489182" sldId="2147483648"/>
            <pc:sldLayoutMk cId="2094574860" sldId="2147483654"/>
          </pc:sldLayoutMkLst>
        </pc:sldLayoutChg>
        <pc:sldLayoutChg chg="modTransition">
          <pc:chgData name="James Harmeling" userId="4163935ddb78b774" providerId="LiveId" clId="{40C503C4-8ADB-456D-B063-81EAFA1A3A0E}" dt="2024-07-18T12:46:34.259" v="21"/>
          <pc:sldLayoutMkLst>
            <pc:docMk/>
            <pc:sldMasterMk cId="100489182" sldId="2147483648"/>
            <pc:sldLayoutMk cId="738627119" sldId="2147483655"/>
          </pc:sldLayoutMkLst>
        </pc:sldLayoutChg>
        <pc:sldLayoutChg chg="modTransition">
          <pc:chgData name="James Harmeling" userId="4163935ddb78b774" providerId="LiveId" clId="{40C503C4-8ADB-456D-B063-81EAFA1A3A0E}" dt="2024-07-18T12:46:34.259" v="21"/>
          <pc:sldLayoutMkLst>
            <pc:docMk/>
            <pc:sldMasterMk cId="100489182" sldId="2147483648"/>
            <pc:sldLayoutMk cId="3723357638" sldId="2147483656"/>
          </pc:sldLayoutMkLst>
        </pc:sldLayoutChg>
        <pc:sldLayoutChg chg="modTransition">
          <pc:chgData name="James Harmeling" userId="4163935ddb78b774" providerId="LiveId" clId="{40C503C4-8ADB-456D-B063-81EAFA1A3A0E}" dt="2024-07-18T12:46:34.259" v="21"/>
          <pc:sldLayoutMkLst>
            <pc:docMk/>
            <pc:sldMasterMk cId="100489182" sldId="2147483648"/>
            <pc:sldLayoutMk cId="1424427822" sldId="2147483657"/>
          </pc:sldLayoutMkLst>
        </pc:sldLayoutChg>
        <pc:sldLayoutChg chg="modTransition">
          <pc:chgData name="James Harmeling" userId="4163935ddb78b774" providerId="LiveId" clId="{40C503C4-8ADB-456D-B063-81EAFA1A3A0E}" dt="2024-07-18T12:46:34.259" v="21"/>
          <pc:sldLayoutMkLst>
            <pc:docMk/>
            <pc:sldMasterMk cId="100489182" sldId="2147483648"/>
            <pc:sldLayoutMk cId="2866731187" sldId="2147483658"/>
          </pc:sldLayoutMkLst>
        </pc:sldLayoutChg>
        <pc:sldLayoutChg chg="modTransition">
          <pc:chgData name="James Harmeling" userId="4163935ddb78b774" providerId="LiveId" clId="{40C503C4-8ADB-456D-B063-81EAFA1A3A0E}" dt="2024-07-18T12:46:34.259" v="21"/>
          <pc:sldLayoutMkLst>
            <pc:docMk/>
            <pc:sldMasterMk cId="100489182" sldId="2147483648"/>
            <pc:sldLayoutMk cId="181036371"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9F1C1-EABA-9145-C62A-184B95F845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G"/>
          </a:p>
        </p:txBody>
      </p:sp>
      <p:sp>
        <p:nvSpPr>
          <p:cNvPr id="3" name="Subtitle 2">
            <a:extLst>
              <a:ext uri="{FF2B5EF4-FFF2-40B4-BE49-F238E27FC236}">
                <a16:creationId xmlns:a16="http://schemas.microsoft.com/office/drawing/2014/main" id="{47742228-ED5E-BAB9-254D-3E1C821BFF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a:extLst>
              <a:ext uri="{FF2B5EF4-FFF2-40B4-BE49-F238E27FC236}">
                <a16:creationId xmlns:a16="http://schemas.microsoft.com/office/drawing/2014/main" id="{8277ED5D-C625-ECF9-B48C-834F69A77AD7}"/>
              </a:ext>
            </a:extLst>
          </p:cNvPr>
          <p:cNvSpPr>
            <a:spLocks noGrp="1"/>
          </p:cNvSpPr>
          <p:nvPr>
            <p:ph type="dt" sz="half" idx="10"/>
          </p:nvPr>
        </p:nvSpPr>
        <p:spPr/>
        <p:txBody>
          <a:bodyPr/>
          <a:lstStyle/>
          <a:p>
            <a:fld id="{4A7A44B1-D424-43C9-8F13-1454CBF0E61E}" type="datetimeFigureOut">
              <a:rPr lang="en-SG" smtClean="0"/>
              <a:t>27/7/2024</a:t>
            </a:fld>
            <a:endParaRPr lang="en-SG"/>
          </a:p>
        </p:txBody>
      </p:sp>
      <p:sp>
        <p:nvSpPr>
          <p:cNvPr id="5" name="Footer Placeholder 4">
            <a:extLst>
              <a:ext uri="{FF2B5EF4-FFF2-40B4-BE49-F238E27FC236}">
                <a16:creationId xmlns:a16="http://schemas.microsoft.com/office/drawing/2014/main" id="{170ACD59-C649-F68E-F97A-5374D1362A06}"/>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47D903EC-5259-4192-38BC-D0BE65A1E7E0}"/>
              </a:ext>
            </a:extLst>
          </p:cNvPr>
          <p:cNvSpPr>
            <a:spLocks noGrp="1"/>
          </p:cNvSpPr>
          <p:nvPr>
            <p:ph type="sldNum" sz="quarter" idx="12"/>
          </p:nvPr>
        </p:nvSpPr>
        <p:spPr/>
        <p:txBody>
          <a:bodyPr/>
          <a:lstStyle/>
          <a:p>
            <a:fld id="{6AD15742-CD07-4621-8F5B-1160F965693C}" type="slidenum">
              <a:rPr lang="en-SG" smtClean="0"/>
              <a:t>‹#›</a:t>
            </a:fld>
            <a:endParaRPr lang="en-SG"/>
          </a:p>
        </p:txBody>
      </p:sp>
    </p:spTree>
    <p:extLst>
      <p:ext uri="{BB962C8B-B14F-4D97-AF65-F5344CB8AC3E}">
        <p14:creationId xmlns:p14="http://schemas.microsoft.com/office/powerpoint/2010/main" val="2098987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9F125-8F98-7699-4D7C-BDC38720D131}"/>
              </a:ext>
            </a:extLst>
          </p:cNvPr>
          <p:cNvSpPr>
            <a:spLocks noGrp="1"/>
          </p:cNvSpPr>
          <p:nvPr>
            <p:ph type="title"/>
          </p:nvPr>
        </p:nvSpPr>
        <p:spPr/>
        <p:txBody>
          <a:bodyPr/>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1C819A60-5F0B-134E-64A3-F85DD81FB2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AA9EADF1-51B0-D6E9-8EB5-5B96E2737C01}"/>
              </a:ext>
            </a:extLst>
          </p:cNvPr>
          <p:cNvSpPr>
            <a:spLocks noGrp="1"/>
          </p:cNvSpPr>
          <p:nvPr>
            <p:ph type="dt" sz="half" idx="10"/>
          </p:nvPr>
        </p:nvSpPr>
        <p:spPr/>
        <p:txBody>
          <a:bodyPr/>
          <a:lstStyle/>
          <a:p>
            <a:fld id="{4A7A44B1-D424-43C9-8F13-1454CBF0E61E}" type="datetimeFigureOut">
              <a:rPr lang="en-SG" smtClean="0"/>
              <a:t>27/7/2024</a:t>
            </a:fld>
            <a:endParaRPr lang="en-SG"/>
          </a:p>
        </p:txBody>
      </p:sp>
      <p:sp>
        <p:nvSpPr>
          <p:cNvPr id="5" name="Footer Placeholder 4">
            <a:extLst>
              <a:ext uri="{FF2B5EF4-FFF2-40B4-BE49-F238E27FC236}">
                <a16:creationId xmlns:a16="http://schemas.microsoft.com/office/drawing/2014/main" id="{3B4B3C9B-A085-F075-645E-3AB604343433}"/>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AAE2ACD6-63E2-A207-2F5C-3C576582433A}"/>
              </a:ext>
            </a:extLst>
          </p:cNvPr>
          <p:cNvSpPr>
            <a:spLocks noGrp="1"/>
          </p:cNvSpPr>
          <p:nvPr>
            <p:ph type="sldNum" sz="quarter" idx="12"/>
          </p:nvPr>
        </p:nvSpPr>
        <p:spPr/>
        <p:txBody>
          <a:bodyPr/>
          <a:lstStyle/>
          <a:p>
            <a:fld id="{6AD15742-CD07-4621-8F5B-1160F965693C}" type="slidenum">
              <a:rPr lang="en-SG" smtClean="0"/>
              <a:t>‹#›</a:t>
            </a:fld>
            <a:endParaRPr lang="en-SG"/>
          </a:p>
        </p:txBody>
      </p:sp>
    </p:spTree>
    <p:extLst>
      <p:ext uri="{BB962C8B-B14F-4D97-AF65-F5344CB8AC3E}">
        <p14:creationId xmlns:p14="http://schemas.microsoft.com/office/powerpoint/2010/main" val="2866731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C7138B-35D2-21E3-8449-F45134249AD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E4B472BE-24A7-B0D2-43A8-E768499BE1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3311D894-AB55-6554-B690-89E300D46276}"/>
              </a:ext>
            </a:extLst>
          </p:cNvPr>
          <p:cNvSpPr>
            <a:spLocks noGrp="1"/>
          </p:cNvSpPr>
          <p:nvPr>
            <p:ph type="dt" sz="half" idx="10"/>
          </p:nvPr>
        </p:nvSpPr>
        <p:spPr/>
        <p:txBody>
          <a:bodyPr/>
          <a:lstStyle/>
          <a:p>
            <a:fld id="{4A7A44B1-D424-43C9-8F13-1454CBF0E61E}" type="datetimeFigureOut">
              <a:rPr lang="en-SG" smtClean="0"/>
              <a:t>27/7/2024</a:t>
            </a:fld>
            <a:endParaRPr lang="en-SG"/>
          </a:p>
        </p:txBody>
      </p:sp>
      <p:sp>
        <p:nvSpPr>
          <p:cNvPr id="5" name="Footer Placeholder 4">
            <a:extLst>
              <a:ext uri="{FF2B5EF4-FFF2-40B4-BE49-F238E27FC236}">
                <a16:creationId xmlns:a16="http://schemas.microsoft.com/office/drawing/2014/main" id="{E3BEC088-50AF-22EF-5321-A5C9161ABE18}"/>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FBA08762-B7B2-7E73-5653-EA35E49AEA42}"/>
              </a:ext>
            </a:extLst>
          </p:cNvPr>
          <p:cNvSpPr>
            <a:spLocks noGrp="1"/>
          </p:cNvSpPr>
          <p:nvPr>
            <p:ph type="sldNum" sz="quarter" idx="12"/>
          </p:nvPr>
        </p:nvSpPr>
        <p:spPr/>
        <p:txBody>
          <a:bodyPr/>
          <a:lstStyle/>
          <a:p>
            <a:fld id="{6AD15742-CD07-4621-8F5B-1160F965693C}" type="slidenum">
              <a:rPr lang="en-SG" smtClean="0"/>
              <a:t>‹#›</a:t>
            </a:fld>
            <a:endParaRPr lang="en-SG"/>
          </a:p>
        </p:txBody>
      </p:sp>
    </p:spTree>
    <p:extLst>
      <p:ext uri="{BB962C8B-B14F-4D97-AF65-F5344CB8AC3E}">
        <p14:creationId xmlns:p14="http://schemas.microsoft.com/office/powerpoint/2010/main" val="181036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E9179-DE99-3905-BCCA-B42E4410BE64}"/>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9E20A21C-5143-10CA-A6FD-78AB945189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C411A636-586B-2344-F04E-C205A349DA5C}"/>
              </a:ext>
            </a:extLst>
          </p:cNvPr>
          <p:cNvSpPr>
            <a:spLocks noGrp="1"/>
          </p:cNvSpPr>
          <p:nvPr>
            <p:ph type="dt" sz="half" idx="10"/>
          </p:nvPr>
        </p:nvSpPr>
        <p:spPr/>
        <p:txBody>
          <a:bodyPr/>
          <a:lstStyle/>
          <a:p>
            <a:fld id="{4A7A44B1-D424-43C9-8F13-1454CBF0E61E}" type="datetimeFigureOut">
              <a:rPr lang="en-SG" smtClean="0"/>
              <a:t>27/7/2024</a:t>
            </a:fld>
            <a:endParaRPr lang="en-SG"/>
          </a:p>
        </p:txBody>
      </p:sp>
      <p:sp>
        <p:nvSpPr>
          <p:cNvPr id="5" name="Footer Placeholder 4">
            <a:extLst>
              <a:ext uri="{FF2B5EF4-FFF2-40B4-BE49-F238E27FC236}">
                <a16:creationId xmlns:a16="http://schemas.microsoft.com/office/drawing/2014/main" id="{5FDD1E89-7DD5-5366-9959-5505DAD1BC1C}"/>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A049618B-62BB-D5C5-84F8-0114255DEE9B}"/>
              </a:ext>
            </a:extLst>
          </p:cNvPr>
          <p:cNvSpPr>
            <a:spLocks noGrp="1"/>
          </p:cNvSpPr>
          <p:nvPr>
            <p:ph type="sldNum" sz="quarter" idx="12"/>
          </p:nvPr>
        </p:nvSpPr>
        <p:spPr/>
        <p:txBody>
          <a:bodyPr/>
          <a:lstStyle/>
          <a:p>
            <a:fld id="{6AD15742-CD07-4621-8F5B-1160F965693C}" type="slidenum">
              <a:rPr lang="en-SG" smtClean="0"/>
              <a:t>‹#›</a:t>
            </a:fld>
            <a:endParaRPr lang="en-SG"/>
          </a:p>
        </p:txBody>
      </p:sp>
    </p:spTree>
    <p:extLst>
      <p:ext uri="{BB962C8B-B14F-4D97-AF65-F5344CB8AC3E}">
        <p14:creationId xmlns:p14="http://schemas.microsoft.com/office/powerpoint/2010/main" val="510097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24CDA-C685-CA82-FDED-B265D9C6B1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G"/>
          </a:p>
        </p:txBody>
      </p:sp>
      <p:sp>
        <p:nvSpPr>
          <p:cNvPr id="3" name="Text Placeholder 2">
            <a:extLst>
              <a:ext uri="{FF2B5EF4-FFF2-40B4-BE49-F238E27FC236}">
                <a16:creationId xmlns:a16="http://schemas.microsoft.com/office/drawing/2014/main" id="{EF02FA61-BB08-5C09-B785-8503B2265F3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A7F1CB-E1B2-D2E6-7595-FC73F1F78366}"/>
              </a:ext>
            </a:extLst>
          </p:cNvPr>
          <p:cNvSpPr>
            <a:spLocks noGrp="1"/>
          </p:cNvSpPr>
          <p:nvPr>
            <p:ph type="dt" sz="half" idx="10"/>
          </p:nvPr>
        </p:nvSpPr>
        <p:spPr/>
        <p:txBody>
          <a:bodyPr/>
          <a:lstStyle/>
          <a:p>
            <a:fld id="{4A7A44B1-D424-43C9-8F13-1454CBF0E61E}" type="datetimeFigureOut">
              <a:rPr lang="en-SG" smtClean="0"/>
              <a:t>27/7/2024</a:t>
            </a:fld>
            <a:endParaRPr lang="en-SG"/>
          </a:p>
        </p:txBody>
      </p:sp>
      <p:sp>
        <p:nvSpPr>
          <p:cNvPr id="5" name="Footer Placeholder 4">
            <a:extLst>
              <a:ext uri="{FF2B5EF4-FFF2-40B4-BE49-F238E27FC236}">
                <a16:creationId xmlns:a16="http://schemas.microsoft.com/office/drawing/2014/main" id="{073BC87A-DCFB-F7EE-EB44-0DB9A0B4685F}"/>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11F9109A-6ECF-2D3E-F1FA-D5F1DB4DC1D5}"/>
              </a:ext>
            </a:extLst>
          </p:cNvPr>
          <p:cNvSpPr>
            <a:spLocks noGrp="1"/>
          </p:cNvSpPr>
          <p:nvPr>
            <p:ph type="sldNum" sz="quarter" idx="12"/>
          </p:nvPr>
        </p:nvSpPr>
        <p:spPr/>
        <p:txBody>
          <a:bodyPr/>
          <a:lstStyle/>
          <a:p>
            <a:fld id="{6AD15742-CD07-4621-8F5B-1160F965693C}" type="slidenum">
              <a:rPr lang="en-SG" smtClean="0"/>
              <a:t>‹#›</a:t>
            </a:fld>
            <a:endParaRPr lang="en-SG"/>
          </a:p>
        </p:txBody>
      </p:sp>
    </p:spTree>
    <p:extLst>
      <p:ext uri="{BB962C8B-B14F-4D97-AF65-F5344CB8AC3E}">
        <p14:creationId xmlns:p14="http://schemas.microsoft.com/office/powerpoint/2010/main" val="2228472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4240A-00FB-4C87-A64C-7FA302A98189}"/>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CB22B3D0-445B-9EC1-7735-E54D5ED61A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a:extLst>
              <a:ext uri="{FF2B5EF4-FFF2-40B4-BE49-F238E27FC236}">
                <a16:creationId xmlns:a16="http://schemas.microsoft.com/office/drawing/2014/main" id="{295400A7-BDB2-346B-CC81-189208C8455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a:extLst>
              <a:ext uri="{FF2B5EF4-FFF2-40B4-BE49-F238E27FC236}">
                <a16:creationId xmlns:a16="http://schemas.microsoft.com/office/drawing/2014/main" id="{FD805614-027E-C889-46E0-0C0D11354A38}"/>
              </a:ext>
            </a:extLst>
          </p:cNvPr>
          <p:cNvSpPr>
            <a:spLocks noGrp="1"/>
          </p:cNvSpPr>
          <p:nvPr>
            <p:ph type="dt" sz="half" idx="10"/>
          </p:nvPr>
        </p:nvSpPr>
        <p:spPr/>
        <p:txBody>
          <a:bodyPr/>
          <a:lstStyle/>
          <a:p>
            <a:fld id="{4A7A44B1-D424-43C9-8F13-1454CBF0E61E}" type="datetimeFigureOut">
              <a:rPr lang="en-SG" smtClean="0"/>
              <a:t>27/7/2024</a:t>
            </a:fld>
            <a:endParaRPr lang="en-SG"/>
          </a:p>
        </p:txBody>
      </p:sp>
      <p:sp>
        <p:nvSpPr>
          <p:cNvPr id="6" name="Footer Placeholder 5">
            <a:extLst>
              <a:ext uri="{FF2B5EF4-FFF2-40B4-BE49-F238E27FC236}">
                <a16:creationId xmlns:a16="http://schemas.microsoft.com/office/drawing/2014/main" id="{0FF7396F-8341-D023-DDF6-40373A37AC97}"/>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0BC2196D-9CDC-D7E0-B768-69F5E6CDE789}"/>
              </a:ext>
            </a:extLst>
          </p:cNvPr>
          <p:cNvSpPr>
            <a:spLocks noGrp="1"/>
          </p:cNvSpPr>
          <p:nvPr>
            <p:ph type="sldNum" sz="quarter" idx="12"/>
          </p:nvPr>
        </p:nvSpPr>
        <p:spPr/>
        <p:txBody>
          <a:bodyPr/>
          <a:lstStyle/>
          <a:p>
            <a:fld id="{6AD15742-CD07-4621-8F5B-1160F965693C}" type="slidenum">
              <a:rPr lang="en-SG" smtClean="0"/>
              <a:t>‹#›</a:t>
            </a:fld>
            <a:endParaRPr lang="en-SG"/>
          </a:p>
        </p:txBody>
      </p:sp>
    </p:spTree>
    <p:extLst>
      <p:ext uri="{BB962C8B-B14F-4D97-AF65-F5344CB8AC3E}">
        <p14:creationId xmlns:p14="http://schemas.microsoft.com/office/powerpoint/2010/main" val="4220106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737FB-3F97-FF85-DC4A-3A6716E28836}"/>
              </a:ext>
            </a:extLst>
          </p:cNvPr>
          <p:cNvSpPr>
            <a:spLocks noGrp="1"/>
          </p:cNvSpPr>
          <p:nvPr>
            <p:ph type="title"/>
          </p:nvPr>
        </p:nvSpPr>
        <p:spPr>
          <a:xfrm>
            <a:off x="839788" y="365125"/>
            <a:ext cx="10515600" cy="1325563"/>
          </a:xfrm>
        </p:spPr>
        <p:txBody>
          <a:bodyPr/>
          <a:lstStyle/>
          <a:p>
            <a:r>
              <a:rPr lang="en-US"/>
              <a:t>Click to edit Master title style</a:t>
            </a:r>
            <a:endParaRPr lang="en-SG"/>
          </a:p>
        </p:txBody>
      </p:sp>
      <p:sp>
        <p:nvSpPr>
          <p:cNvPr id="3" name="Text Placeholder 2">
            <a:extLst>
              <a:ext uri="{FF2B5EF4-FFF2-40B4-BE49-F238E27FC236}">
                <a16:creationId xmlns:a16="http://schemas.microsoft.com/office/drawing/2014/main" id="{CB0C2D4B-A471-AF00-8B9B-8E567AC580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D7AC6D-3669-B534-CD95-63829B0742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a:extLst>
              <a:ext uri="{FF2B5EF4-FFF2-40B4-BE49-F238E27FC236}">
                <a16:creationId xmlns:a16="http://schemas.microsoft.com/office/drawing/2014/main" id="{7455570C-682A-2AF0-7D80-76DD2AADDF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023AA1-0D67-EADB-7A98-798AC576B0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7" name="Date Placeholder 6">
            <a:extLst>
              <a:ext uri="{FF2B5EF4-FFF2-40B4-BE49-F238E27FC236}">
                <a16:creationId xmlns:a16="http://schemas.microsoft.com/office/drawing/2014/main" id="{7A8A4AF3-B6FF-0C3A-2461-7F0F242BBDA0}"/>
              </a:ext>
            </a:extLst>
          </p:cNvPr>
          <p:cNvSpPr>
            <a:spLocks noGrp="1"/>
          </p:cNvSpPr>
          <p:nvPr>
            <p:ph type="dt" sz="half" idx="10"/>
          </p:nvPr>
        </p:nvSpPr>
        <p:spPr/>
        <p:txBody>
          <a:bodyPr/>
          <a:lstStyle/>
          <a:p>
            <a:fld id="{4A7A44B1-D424-43C9-8F13-1454CBF0E61E}" type="datetimeFigureOut">
              <a:rPr lang="en-SG" smtClean="0"/>
              <a:t>27/7/2024</a:t>
            </a:fld>
            <a:endParaRPr lang="en-SG"/>
          </a:p>
        </p:txBody>
      </p:sp>
      <p:sp>
        <p:nvSpPr>
          <p:cNvPr id="8" name="Footer Placeholder 7">
            <a:extLst>
              <a:ext uri="{FF2B5EF4-FFF2-40B4-BE49-F238E27FC236}">
                <a16:creationId xmlns:a16="http://schemas.microsoft.com/office/drawing/2014/main" id="{7383FDFC-70EB-C98D-A6B4-A8C706D8E1EE}"/>
              </a:ext>
            </a:extLst>
          </p:cNvPr>
          <p:cNvSpPr>
            <a:spLocks noGrp="1"/>
          </p:cNvSpPr>
          <p:nvPr>
            <p:ph type="ftr" sz="quarter" idx="11"/>
          </p:nvPr>
        </p:nvSpPr>
        <p:spPr/>
        <p:txBody>
          <a:bodyPr/>
          <a:lstStyle/>
          <a:p>
            <a:endParaRPr lang="en-SG"/>
          </a:p>
        </p:txBody>
      </p:sp>
      <p:sp>
        <p:nvSpPr>
          <p:cNvPr id="9" name="Slide Number Placeholder 8">
            <a:extLst>
              <a:ext uri="{FF2B5EF4-FFF2-40B4-BE49-F238E27FC236}">
                <a16:creationId xmlns:a16="http://schemas.microsoft.com/office/drawing/2014/main" id="{E8AEF81C-2E1C-1C18-36B7-54D2D33F7BF2}"/>
              </a:ext>
            </a:extLst>
          </p:cNvPr>
          <p:cNvSpPr>
            <a:spLocks noGrp="1"/>
          </p:cNvSpPr>
          <p:nvPr>
            <p:ph type="sldNum" sz="quarter" idx="12"/>
          </p:nvPr>
        </p:nvSpPr>
        <p:spPr/>
        <p:txBody>
          <a:bodyPr/>
          <a:lstStyle/>
          <a:p>
            <a:fld id="{6AD15742-CD07-4621-8F5B-1160F965693C}" type="slidenum">
              <a:rPr lang="en-SG" smtClean="0"/>
              <a:t>‹#›</a:t>
            </a:fld>
            <a:endParaRPr lang="en-SG"/>
          </a:p>
        </p:txBody>
      </p:sp>
    </p:spTree>
    <p:extLst>
      <p:ext uri="{BB962C8B-B14F-4D97-AF65-F5344CB8AC3E}">
        <p14:creationId xmlns:p14="http://schemas.microsoft.com/office/powerpoint/2010/main" val="1468447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C77DD-77C1-9331-E9B3-F1DB6D59A2D6}"/>
              </a:ext>
            </a:extLst>
          </p:cNvPr>
          <p:cNvSpPr>
            <a:spLocks noGrp="1"/>
          </p:cNvSpPr>
          <p:nvPr>
            <p:ph type="title"/>
          </p:nvPr>
        </p:nvSpPr>
        <p:spPr/>
        <p:txBody>
          <a:bodyPr/>
          <a:lstStyle/>
          <a:p>
            <a:r>
              <a:rPr lang="en-US"/>
              <a:t>Click to edit Master title style</a:t>
            </a:r>
            <a:endParaRPr lang="en-SG"/>
          </a:p>
        </p:txBody>
      </p:sp>
      <p:sp>
        <p:nvSpPr>
          <p:cNvPr id="3" name="Date Placeholder 2">
            <a:extLst>
              <a:ext uri="{FF2B5EF4-FFF2-40B4-BE49-F238E27FC236}">
                <a16:creationId xmlns:a16="http://schemas.microsoft.com/office/drawing/2014/main" id="{D6C43C26-224E-51F2-51E7-8C8CEBEBF9E8}"/>
              </a:ext>
            </a:extLst>
          </p:cNvPr>
          <p:cNvSpPr>
            <a:spLocks noGrp="1"/>
          </p:cNvSpPr>
          <p:nvPr>
            <p:ph type="dt" sz="half" idx="10"/>
          </p:nvPr>
        </p:nvSpPr>
        <p:spPr/>
        <p:txBody>
          <a:bodyPr/>
          <a:lstStyle/>
          <a:p>
            <a:fld id="{4A7A44B1-D424-43C9-8F13-1454CBF0E61E}" type="datetimeFigureOut">
              <a:rPr lang="en-SG" smtClean="0"/>
              <a:t>27/7/2024</a:t>
            </a:fld>
            <a:endParaRPr lang="en-SG"/>
          </a:p>
        </p:txBody>
      </p:sp>
      <p:sp>
        <p:nvSpPr>
          <p:cNvPr id="4" name="Footer Placeholder 3">
            <a:extLst>
              <a:ext uri="{FF2B5EF4-FFF2-40B4-BE49-F238E27FC236}">
                <a16:creationId xmlns:a16="http://schemas.microsoft.com/office/drawing/2014/main" id="{13AFE324-CB65-08A4-BFEB-62EBC433B330}"/>
              </a:ext>
            </a:extLst>
          </p:cNvPr>
          <p:cNvSpPr>
            <a:spLocks noGrp="1"/>
          </p:cNvSpPr>
          <p:nvPr>
            <p:ph type="ftr" sz="quarter" idx="11"/>
          </p:nvPr>
        </p:nvSpPr>
        <p:spPr/>
        <p:txBody>
          <a:bodyPr/>
          <a:lstStyle/>
          <a:p>
            <a:endParaRPr lang="en-SG"/>
          </a:p>
        </p:txBody>
      </p:sp>
      <p:sp>
        <p:nvSpPr>
          <p:cNvPr id="5" name="Slide Number Placeholder 4">
            <a:extLst>
              <a:ext uri="{FF2B5EF4-FFF2-40B4-BE49-F238E27FC236}">
                <a16:creationId xmlns:a16="http://schemas.microsoft.com/office/drawing/2014/main" id="{CED68EF6-DFA9-2CDF-8D8A-7DC3409B6B96}"/>
              </a:ext>
            </a:extLst>
          </p:cNvPr>
          <p:cNvSpPr>
            <a:spLocks noGrp="1"/>
          </p:cNvSpPr>
          <p:nvPr>
            <p:ph type="sldNum" sz="quarter" idx="12"/>
          </p:nvPr>
        </p:nvSpPr>
        <p:spPr/>
        <p:txBody>
          <a:bodyPr/>
          <a:lstStyle/>
          <a:p>
            <a:fld id="{6AD15742-CD07-4621-8F5B-1160F965693C}" type="slidenum">
              <a:rPr lang="en-SG" smtClean="0"/>
              <a:t>‹#›</a:t>
            </a:fld>
            <a:endParaRPr lang="en-SG"/>
          </a:p>
        </p:txBody>
      </p:sp>
    </p:spTree>
    <p:extLst>
      <p:ext uri="{BB962C8B-B14F-4D97-AF65-F5344CB8AC3E}">
        <p14:creationId xmlns:p14="http://schemas.microsoft.com/office/powerpoint/2010/main" val="2094574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1E4D05-80DB-9EB1-A79D-9E7224214DEB}"/>
              </a:ext>
            </a:extLst>
          </p:cNvPr>
          <p:cNvSpPr>
            <a:spLocks noGrp="1"/>
          </p:cNvSpPr>
          <p:nvPr>
            <p:ph type="dt" sz="half" idx="10"/>
          </p:nvPr>
        </p:nvSpPr>
        <p:spPr/>
        <p:txBody>
          <a:bodyPr/>
          <a:lstStyle/>
          <a:p>
            <a:fld id="{4A7A44B1-D424-43C9-8F13-1454CBF0E61E}" type="datetimeFigureOut">
              <a:rPr lang="en-SG" smtClean="0"/>
              <a:t>27/7/2024</a:t>
            </a:fld>
            <a:endParaRPr lang="en-SG"/>
          </a:p>
        </p:txBody>
      </p:sp>
      <p:sp>
        <p:nvSpPr>
          <p:cNvPr id="3" name="Footer Placeholder 2">
            <a:extLst>
              <a:ext uri="{FF2B5EF4-FFF2-40B4-BE49-F238E27FC236}">
                <a16:creationId xmlns:a16="http://schemas.microsoft.com/office/drawing/2014/main" id="{029DC383-D032-AC26-0814-3AE9D6706CB0}"/>
              </a:ext>
            </a:extLst>
          </p:cNvPr>
          <p:cNvSpPr>
            <a:spLocks noGrp="1"/>
          </p:cNvSpPr>
          <p:nvPr>
            <p:ph type="ftr" sz="quarter" idx="11"/>
          </p:nvPr>
        </p:nvSpPr>
        <p:spPr/>
        <p:txBody>
          <a:bodyPr/>
          <a:lstStyle/>
          <a:p>
            <a:endParaRPr lang="en-SG"/>
          </a:p>
        </p:txBody>
      </p:sp>
      <p:sp>
        <p:nvSpPr>
          <p:cNvPr id="4" name="Slide Number Placeholder 3">
            <a:extLst>
              <a:ext uri="{FF2B5EF4-FFF2-40B4-BE49-F238E27FC236}">
                <a16:creationId xmlns:a16="http://schemas.microsoft.com/office/drawing/2014/main" id="{82B076EB-5094-9C17-D8E9-00A66F0B3342}"/>
              </a:ext>
            </a:extLst>
          </p:cNvPr>
          <p:cNvSpPr>
            <a:spLocks noGrp="1"/>
          </p:cNvSpPr>
          <p:nvPr>
            <p:ph type="sldNum" sz="quarter" idx="12"/>
          </p:nvPr>
        </p:nvSpPr>
        <p:spPr/>
        <p:txBody>
          <a:bodyPr/>
          <a:lstStyle/>
          <a:p>
            <a:fld id="{6AD15742-CD07-4621-8F5B-1160F965693C}" type="slidenum">
              <a:rPr lang="en-SG" smtClean="0"/>
              <a:t>‹#›</a:t>
            </a:fld>
            <a:endParaRPr lang="en-SG"/>
          </a:p>
        </p:txBody>
      </p:sp>
    </p:spTree>
    <p:extLst>
      <p:ext uri="{BB962C8B-B14F-4D97-AF65-F5344CB8AC3E}">
        <p14:creationId xmlns:p14="http://schemas.microsoft.com/office/powerpoint/2010/main" val="738627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359F9-6971-251E-5FBA-48EC966701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Content Placeholder 2">
            <a:extLst>
              <a:ext uri="{FF2B5EF4-FFF2-40B4-BE49-F238E27FC236}">
                <a16:creationId xmlns:a16="http://schemas.microsoft.com/office/drawing/2014/main" id="{C518BCB1-0D15-4BA4-A1CF-2D05075E4C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a:extLst>
              <a:ext uri="{FF2B5EF4-FFF2-40B4-BE49-F238E27FC236}">
                <a16:creationId xmlns:a16="http://schemas.microsoft.com/office/drawing/2014/main" id="{A167B814-D932-DB80-01A3-1C4C0128FE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C54310-68B2-F763-2954-9016D79D3CF7}"/>
              </a:ext>
            </a:extLst>
          </p:cNvPr>
          <p:cNvSpPr>
            <a:spLocks noGrp="1"/>
          </p:cNvSpPr>
          <p:nvPr>
            <p:ph type="dt" sz="half" idx="10"/>
          </p:nvPr>
        </p:nvSpPr>
        <p:spPr/>
        <p:txBody>
          <a:bodyPr/>
          <a:lstStyle/>
          <a:p>
            <a:fld id="{4A7A44B1-D424-43C9-8F13-1454CBF0E61E}" type="datetimeFigureOut">
              <a:rPr lang="en-SG" smtClean="0"/>
              <a:t>27/7/2024</a:t>
            </a:fld>
            <a:endParaRPr lang="en-SG"/>
          </a:p>
        </p:txBody>
      </p:sp>
      <p:sp>
        <p:nvSpPr>
          <p:cNvPr id="6" name="Footer Placeholder 5">
            <a:extLst>
              <a:ext uri="{FF2B5EF4-FFF2-40B4-BE49-F238E27FC236}">
                <a16:creationId xmlns:a16="http://schemas.microsoft.com/office/drawing/2014/main" id="{BD01EE7F-8549-35D8-AC70-C3D299D00720}"/>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3821D1A5-E32D-E100-CD33-313022F378E7}"/>
              </a:ext>
            </a:extLst>
          </p:cNvPr>
          <p:cNvSpPr>
            <a:spLocks noGrp="1"/>
          </p:cNvSpPr>
          <p:nvPr>
            <p:ph type="sldNum" sz="quarter" idx="12"/>
          </p:nvPr>
        </p:nvSpPr>
        <p:spPr/>
        <p:txBody>
          <a:bodyPr/>
          <a:lstStyle/>
          <a:p>
            <a:fld id="{6AD15742-CD07-4621-8F5B-1160F965693C}" type="slidenum">
              <a:rPr lang="en-SG" smtClean="0"/>
              <a:t>‹#›</a:t>
            </a:fld>
            <a:endParaRPr lang="en-SG"/>
          </a:p>
        </p:txBody>
      </p:sp>
    </p:spTree>
    <p:extLst>
      <p:ext uri="{BB962C8B-B14F-4D97-AF65-F5344CB8AC3E}">
        <p14:creationId xmlns:p14="http://schemas.microsoft.com/office/powerpoint/2010/main" val="3723357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34D24-F360-6F90-4F8E-6F3CDF203D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Picture Placeholder 2">
            <a:extLst>
              <a:ext uri="{FF2B5EF4-FFF2-40B4-BE49-F238E27FC236}">
                <a16:creationId xmlns:a16="http://schemas.microsoft.com/office/drawing/2014/main" id="{001FDDAC-ECE5-B422-E686-E144C280C7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a:extLst>
              <a:ext uri="{FF2B5EF4-FFF2-40B4-BE49-F238E27FC236}">
                <a16:creationId xmlns:a16="http://schemas.microsoft.com/office/drawing/2014/main" id="{9C4403FB-8F8E-59A4-4505-E97B06CCAF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94F0F8-6A1B-9948-6F4A-282350F4EAD8}"/>
              </a:ext>
            </a:extLst>
          </p:cNvPr>
          <p:cNvSpPr>
            <a:spLocks noGrp="1"/>
          </p:cNvSpPr>
          <p:nvPr>
            <p:ph type="dt" sz="half" idx="10"/>
          </p:nvPr>
        </p:nvSpPr>
        <p:spPr/>
        <p:txBody>
          <a:bodyPr/>
          <a:lstStyle/>
          <a:p>
            <a:fld id="{4A7A44B1-D424-43C9-8F13-1454CBF0E61E}" type="datetimeFigureOut">
              <a:rPr lang="en-SG" smtClean="0"/>
              <a:t>27/7/2024</a:t>
            </a:fld>
            <a:endParaRPr lang="en-SG"/>
          </a:p>
        </p:txBody>
      </p:sp>
      <p:sp>
        <p:nvSpPr>
          <p:cNvPr id="6" name="Footer Placeholder 5">
            <a:extLst>
              <a:ext uri="{FF2B5EF4-FFF2-40B4-BE49-F238E27FC236}">
                <a16:creationId xmlns:a16="http://schemas.microsoft.com/office/drawing/2014/main" id="{871B4C87-1C93-BF22-EBC5-733663CF5C28}"/>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4ABB936C-3C5E-E182-B625-7DBF38D77C45}"/>
              </a:ext>
            </a:extLst>
          </p:cNvPr>
          <p:cNvSpPr>
            <a:spLocks noGrp="1"/>
          </p:cNvSpPr>
          <p:nvPr>
            <p:ph type="sldNum" sz="quarter" idx="12"/>
          </p:nvPr>
        </p:nvSpPr>
        <p:spPr/>
        <p:txBody>
          <a:bodyPr/>
          <a:lstStyle/>
          <a:p>
            <a:fld id="{6AD15742-CD07-4621-8F5B-1160F965693C}" type="slidenum">
              <a:rPr lang="en-SG" smtClean="0"/>
              <a:t>‹#›</a:t>
            </a:fld>
            <a:endParaRPr lang="en-SG"/>
          </a:p>
        </p:txBody>
      </p:sp>
    </p:spTree>
    <p:extLst>
      <p:ext uri="{BB962C8B-B14F-4D97-AF65-F5344CB8AC3E}">
        <p14:creationId xmlns:p14="http://schemas.microsoft.com/office/powerpoint/2010/main" val="1424427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B3D35C-243E-BC3D-F5DA-5824932A9E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G"/>
          </a:p>
        </p:txBody>
      </p:sp>
      <p:sp>
        <p:nvSpPr>
          <p:cNvPr id="3" name="Text Placeholder 2">
            <a:extLst>
              <a:ext uri="{FF2B5EF4-FFF2-40B4-BE49-F238E27FC236}">
                <a16:creationId xmlns:a16="http://schemas.microsoft.com/office/drawing/2014/main" id="{647EB0A4-2E55-A571-776E-E1C70EC448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A7E1BF05-3563-1BBC-0153-4938513E2B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A7A44B1-D424-43C9-8F13-1454CBF0E61E}" type="datetimeFigureOut">
              <a:rPr lang="en-SG" smtClean="0"/>
              <a:t>27/7/2024</a:t>
            </a:fld>
            <a:endParaRPr lang="en-SG"/>
          </a:p>
        </p:txBody>
      </p:sp>
      <p:sp>
        <p:nvSpPr>
          <p:cNvPr id="5" name="Footer Placeholder 4">
            <a:extLst>
              <a:ext uri="{FF2B5EF4-FFF2-40B4-BE49-F238E27FC236}">
                <a16:creationId xmlns:a16="http://schemas.microsoft.com/office/drawing/2014/main" id="{D3D21CC0-46D0-2F04-C314-D040A5B48D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SG"/>
          </a:p>
        </p:txBody>
      </p:sp>
      <p:sp>
        <p:nvSpPr>
          <p:cNvPr id="6" name="Slide Number Placeholder 5">
            <a:extLst>
              <a:ext uri="{FF2B5EF4-FFF2-40B4-BE49-F238E27FC236}">
                <a16:creationId xmlns:a16="http://schemas.microsoft.com/office/drawing/2014/main" id="{54CD03DB-264E-D6F3-8C5C-877B57B81D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AD15742-CD07-4621-8F5B-1160F965693C}" type="slidenum">
              <a:rPr lang="en-SG" smtClean="0"/>
              <a:t>‹#›</a:t>
            </a:fld>
            <a:endParaRPr lang="en-SG"/>
          </a:p>
        </p:txBody>
      </p:sp>
    </p:spTree>
    <p:extLst>
      <p:ext uri="{BB962C8B-B14F-4D97-AF65-F5344CB8AC3E}">
        <p14:creationId xmlns:p14="http://schemas.microsoft.com/office/powerpoint/2010/main" val="100489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1034">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7" name="Rectangle 1036">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Ecce Homo Painting by Antonio Ciseri - Pixels">
            <a:extLst>
              <a:ext uri="{FF2B5EF4-FFF2-40B4-BE49-F238E27FC236}">
                <a16:creationId xmlns:a16="http://schemas.microsoft.com/office/drawing/2014/main" id="{2FCB4500-7F11-E7D8-F16A-667DB92C8A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8919"/>
          <a:stretch/>
        </p:blipFill>
        <p:spPr bwMode="auto">
          <a:xfrm>
            <a:off x="457200" y="457200"/>
            <a:ext cx="11277600" cy="59436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0FF8E437-0B33-0D4F-29BF-0DEE2BD34FBF}"/>
              </a:ext>
            </a:extLst>
          </p:cNvPr>
          <p:cNvSpPr txBox="1"/>
          <p:nvPr/>
        </p:nvSpPr>
        <p:spPr>
          <a:xfrm>
            <a:off x="2752977" y="133255"/>
            <a:ext cx="6685280" cy="1323439"/>
          </a:xfrm>
          <a:prstGeom prst="rect">
            <a:avLst/>
          </a:prstGeom>
          <a:solidFill>
            <a:schemeClr val="tx1"/>
          </a:solidFill>
        </p:spPr>
        <p:txBody>
          <a:bodyPr wrap="square">
            <a:spAutoFit/>
          </a:bodyPr>
          <a:lstStyle/>
          <a:p>
            <a:pPr algn="ctr"/>
            <a:r>
              <a:rPr lang="en-US" sz="4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Take Me to the Pilate</a:t>
            </a:r>
            <a:endParaRPr lang="en-SG" sz="40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algn="ctr"/>
            <a:r>
              <a:rPr lang="en-US" sz="4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trial of the indecisive-</a:t>
            </a:r>
            <a:endParaRPr lang="en-SG" sz="40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67CC961F-7820-0056-084F-733888784641}"/>
              </a:ext>
            </a:extLst>
          </p:cNvPr>
          <p:cNvSpPr txBox="1"/>
          <p:nvPr/>
        </p:nvSpPr>
        <p:spPr>
          <a:xfrm>
            <a:off x="4271404" y="6063329"/>
            <a:ext cx="3628872" cy="692049"/>
          </a:xfrm>
          <a:prstGeom prst="rect">
            <a:avLst/>
          </a:prstGeom>
          <a:solidFill>
            <a:schemeClr val="tx1"/>
          </a:solidFill>
        </p:spPr>
        <p:txBody>
          <a:bodyPr wrap="square">
            <a:spAutoFit/>
          </a:bodyPr>
          <a:lstStyle/>
          <a:p>
            <a:pPr algn="ctr">
              <a:lnSpc>
                <a:spcPct val="115000"/>
              </a:lnSpc>
            </a:pPr>
            <a:r>
              <a:rPr lang="en-SG" sz="36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John 18:28-19:16</a:t>
            </a:r>
          </a:p>
        </p:txBody>
      </p:sp>
    </p:spTree>
    <p:extLst>
      <p:ext uri="{BB962C8B-B14F-4D97-AF65-F5344CB8AC3E}">
        <p14:creationId xmlns:p14="http://schemas.microsoft.com/office/powerpoint/2010/main" val="3871111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2218A26-39D9-ABAE-7C88-C20A559D41F1}"/>
              </a:ext>
            </a:extLst>
          </p:cNvPr>
          <p:cNvSpPr/>
          <p:nvPr/>
        </p:nvSpPr>
        <p:spPr>
          <a:xfrm>
            <a:off x="0" y="0"/>
            <a:ext cx="12192000" cy="685800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SG"/>
          </a:p>
        </p:txBody>
      </p:sp>
      <p:pic>
        <p:nvPicPr>
          <p:cNvPr id="2050" name="Picture 2" descr="Heidelberg 38: Why Did Christ Suffer Under Pontius Pilate? (1) | The  Heidelblog">
            <a:extLst>
              <a:ext uri="{FF2B5EF4-FFF2-40B4-BE49-F238E27FC236}">
                <a16:creationId xmlns:a16="http://schemas.microsoft.com/office/drawing/2014/main" id="{8A369FA3-2D97-F655-70F1-0E402A7D20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777" t="1995" r="29418" b="3935"/>
          <a:stretch/>
        </p:blipFill>
        <p:spPr bwMode="auto">
          <a:xfrm>
            <a:off x="8108142" y="683953"/>
            <a:ext cx="3595254" cy="525964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3698D46-1384-E761-377A-AAE755A8A99E}"/>
              </a:ext>
            </a:extLst>
          </p:cNvPr>
          <p:cNvSpPr txBox="1"/>
          <p:nvPr/>
        </p:nvSpPr>
        <p:spPr>
          <a:xfrm>
            <a:off x="488604" y="534216"/>
            <a:ext cx="6765636" cy="1051313"/>
          </a:xfrm>
          <a:prstGeom prst="rect">
            <a:avLst/>
          </a:prstGeom>
          <a:noFill/>
        </p:spPr>
        <p:txBody>
          <a:bodyPr wrap="square">
            <a:spAutoFit/>
          </a:bodyPr>
          <a:lstStyle/>
          <a:p>
            <a:pPr algn="l">
              <a:lnSpc>
                <a:spcPct val="115000"/>
              </a:lnSpc>
              <a:spcBef>
                <a:spcPts val="1200"/>
              </a:spcBef>
            </a:pPr>
            <a:r>
              <a:rPr lang="en-US" sz="2800" i="1" dirty="0">
                <a:solidFill>
                  <a:schemeClr val="bg1"/>
                </a:solidFill>
                <a:effectLst/>
                <a:latin typeface="Calibri" panose="020F0502020204030204" pitchFamily="34" charset="0"/>
                <a:ea typeface="Calibri" panose="020F0502020204030204" pitchFamily="34" charset="0"/>
                <a:cs typeface="Arial Unicode MS"/>
              </a:rPr>
              <a:t>Whether we want to or not, we must decide about Christ, </a:t>
            </a:r>
            <a:r>
              <a:rPr lang="en-US" sz="2800" dirty="0">
                <a:solidFill>
                  <a:schemeClr val="bg1"/>
                </a:solidFill>
                <a:effectLst/>
                <a:latin typeface="Calibri" panose="020F0502020204030204" pitchFamily="34" charset="0"/>
                <a:ea typeface="Calibri" panose="020F0502020204030204" pitchFamily="34" charset="0"/>
                <a:cs typeface="Arial Unicode MS"/>
              </a:rPr>
              <a:t>(18:28-32)</a:t>
            </a:r>
            <a:endParaRPr lang="en-SG" sz="2800" dirty="0">
              <a:solidFill>
                <a:schemeClr val="bg1"/>
              </a:solidFill>
              <a:effectLst/>
              <a:latin typeface="Helvetica Light"/>
              <a:ea typeface="Arial Unicode MS"/>
              <a:cs typeface="Arial Unicode MS"/>
            </a:endParaRPr>
          </a:p>
        </p:txBody>
      </p:sp>
      <p:sp>
        <p:nvSpPr>
          <p:cNvPr id="10" name="TextBox 9">
            <a:extLst>
              <a:ext uri="{FF2B5EF4-FFF2-40B4-BE49-F238E27FC236}">
                <a16:creationId xmlns:a16="http://schemas.microsoft.com/office/drawing/2014/main" id="{ABB75B9F-3493-53CD-7622-EB0D87DAC929}"/>
              </a:ext>
            </a:extLst>
          </p:cNvPr>
          <p:cNvSpPr txBox="1"/>
          <p:nvPr/>
        </p:nvSpPr>
        <p:spPr>
          <a:xfrm>
            <a:off x="284480" y="1953084"/>
            <a:ext cx="7599680" cy="4024435"/>
          </a:xfrm>
          <a:prstGeom prst="rect">
            <a:avLst/>
          </a:prstGeom>
          <a:noFill/>
          <a:ln>
            <a:solidFill>
              <a:srgbClr val="FF0000"/>
            </a:solidFill>
          </a:ln>
        </p:spPr>
        <p:txBody>
          <a:bodyPr wrap="square">
            <a:spAutoFit/>
          </a:bodyPr>
          <a:lstStyle/>
          <a:p>
            <a:pPr algn="ctr">
              <a:lnSpc>
                <a:spcPct val="115000"/>
              </a:lnSpc>
              <a:spcBef>
                <a:spcPts val="1200"/>
              </a:spcBef>
            </a:pPr>
            <a:r>
              <a:rPr lang="en-US" sz="2800" b="1" dirty="0">
                <a:solidFill>
                  <a:schemeClr val="bg1"/>
                </a:solidFill>
                <a:effectLst/>
                <a:latin typeface="Calibri" panose="020F0502020204030204" pitchFamily="34" charset="0"/>
                <a:ea typeface="Calibri" panose="020F0502020204030204" pitchFamily="34" charset="0"/>
                <a:cs typeface="Arial Unicode MS"/>
              </a:rPr>
              <a:t>Deuteronomy 21:22-23</a:t>
            </a:r>
            <a:endParaRPr lang="en-SG" sz="2800" dirty="0">
              <a:solidFill>
                <a:schemeClr val="bg1"/>
              </a:solidFill>
              <a:effectLst/>
              <a:latin typeface="Helvetica Light"/>
              <a:ea typeface="Arial Unicode MS"/>
              <a:cs typeface="Arial Unicode MS"/>
            </a:endParaRPr>
          </a:p>
          <a:p>
            <a:pPr algn="ctr">
              <a:lnSpc>
                <a:spcPct val="115000"/>
              </a:lnSpc>
            </a:pPr>
            <a:r>
              <a:rPr lang="en-US" sz="2800" baseline="30000" dirty="0">
                <a:solidFill>
                  <a:schemeClr val="bg1"/>
                </a:solidFill>
                <a:effectLst/>
                <a:latin typeface="Calibri" panose="020F0502020204030204" pitchFamily="34" charset="0"/>
                <a:ea typeface="Arial Unicode MS"/>
                <a:cs typeface="Arial Unicode MS"/>
              </a:rPr>
              <a:t>22 </a:t>
            </a:r>
            <a:r>
              <a:rPr lang="en-US" sz="2800" dirty="0">
                <a:solidFill>
                  <a:schemeClr val="bg1"/>
                </a:solidFill>
                <a:effectLst/>
                <a:latin typeface="Calibri" panose="020F0502020204030204" pitchFamily="34" charset="0"/>
                <a:ea typeface="Arial Unicode MS"/>
                <a:cs typeface="Arial Unicode MS"/>
              </a:rPr>
              <a:t>“And if a man has committed a crime punishable by death and he is put to death, and you hang him on a tree, </a:t>
            </a:r>
            <a:r>
              <a:rPr lang="en-US" sz="2800" baseline="30000" dirty="0">
                <a:solidFill>
                  <a:schemeClr val="bg1"/>
                </a:solidFill>
                <a:effectLst/>
                <a:latin typeface="Calibri" panose="020F0502020204030204" pitchFamily="34" charset="0"/>
                <a:ea typeface="Arial Unicode MS"/>
                <a:cs typeface="Arial Unicode MS"/>
              </a:rPr>
              <a:t>23 </a:t>
            </a:r>
            <a:r>
              <a:rPr lang="en-US" sz="2800" dirty="0">
                <a:solidFill>
                  <a:schemeClr val="bg1"/>
                </a:solidFill>
                <a:effectLst/>
                <a:latin typeface="Calibri" panose="020F0502020204030204" pitchFamily="34" charset="0"/>
                <a:ea typeface="Arial Unicode MS"/>
                <a:cs typeface="Arial Unicode MS"/>
              </a:rPr>
              <a:t>his body shall not remain all night on the tree, but you shall bury him the same day, for a hanged man is cursed by God. You shall not defile your land that the </a:t>
            </a:r>
            <a:r>
              <a:rPr lang="en-US" sz="2800" cap="small" dirty="0">
                <a:solidFill>
                  <a:schemeClr val="bg1"/>
                </a:solidFill>
                <a:effectLst/>
                <a:latin typeface="Calibri" panose="020F0502020204030204" pitchFamily="34" charset="0"/>
                <a:ea typeface="Arial Unicode MS"/>
                <a:cs typeface="Arial Unicode MS"/>
              </a:rPr>
              <a:t>Lord</a:t>
            </a:r>
            <a:r>
              <a:rPr lang="en-US" sz="2800" dirty="0">
                <a:solidFill>
                  <a:schemeClr val="bg1"/>
                </a:solidFill>
                <a:effectLst/>
                <a:latin typeface="Calibri" panose="020F0502020204030204" pitchFamily="34" charset="0"/>
                <a:ea typeface="Arial Unicode MS"/>
                <a:cs typeface="Arial Unicode MS"/>
              </a:rPr>
              <a:t> your God is giving you for an inheritance.</a:t>
            </a:r>
            <a:endParaRPr lang="en-SG" sz="2800" dirty="0">
              <a:solidFill>
                <a:schemeClr val="bg1"/>
              </a:solidFill>
              <a:effectLst/>
              <a:latin typeface="Helvetica Light"/>
              <a:ea typeface="Arial Unicode MS"/>
              <a:cs typeface="Arial Unicode MS"/>
            </a:endParaRPr>
          </a:p>
        </p:txBody>
      </p:sp>
    </p:spTree>
    <p:extLst>
      <p:ext uri="{BB962C8B-B14F-4D97-AF65-F5344CB8AC3E}">
        <p14:creationId xmlns:p14="http://schemas.microsoft.com/office/powerpoint/2010/main" val="2081769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2218A26-39D9-ABAE-7C88-C20A559D41F1}"/>
              </a:ext>
            </a:extLst>
          </p:cNvPr>
          <p:cNvSpPr/>
          <p:nvPr/>
        </p:nvSpPr>
        <p:spPr>
          <a:xfrm>
            <a:off x="0" y="0"/>
            <a:ext cx="12192000" cy="685800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SG"/>
          </a:p>
        </p:txBody>
      </p:sp>
      <p:pic>
        <p:nvPicPr>
          <p:cNvPr id="2050" name="Picture 2" descr="Heidelberg 38: Why Did Christ Suffer Under Pontius Pilate? (1) | The  Heidelblog">
            <a:extLst>
              <a:ext uri="{FF2B5EF4-FFF2-40B4-BE49-F238E27FC236}">
                <a16:creationId xmlns:a16="http://schemas.microsoft.com/office/drawing/2014/main" id="{8A369FA3-2D97-F655-70F1-0E402A7D20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777" t="1995" r="29418" b="3935"/>
          <a:stretch/>
        </p:blipFill>
        <p:spPr bwMode="auto">
          <a:xfrm>
            <a:off x="8108142" y="683953"/>
            <a:ext cx="3595254" cy="525964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3698D46-1384-E761-377A-AAE755A8A99E}"/>
              </a:ext>
            </a:extLst>
          </p:cNvPr>
          <p:cNvSpPr txBox="1"/>
          <p:nvPr/>
        </p:nvSpPr>
        <p:spPr>
          <a:xfrm>
            <a:off x="488604" y="534216"/>
            <a:ext cx="6765636" cy="1051313"/>
          </a:xfrm>
          <a:prstGeom prst="rect">
            <a:avLst/>
          </a:prstGeom>
          <a:noFill/>
        </p:spPr>
        <p:txBody>
          <a:bodyPr wrap="square">
            <a:spAutoFit/>
          </a:bodyPr>
          <a:lstStyle/>
          <a:p>
            <a:pPr algn="l">
              <a:lnSpc>
                <a:spcPct val="115000"/>
              </a:lnSpc>
              <a:spcBef>
                <a:spcPts val="1200"/>
              </a:spcBef>
            </a:pPr>
            <a:r>
              <a:rPr lang="en-US" sz="2800" i="1" dirty="0">
                <a:solidFill>
                  <a:schemeClr val="bg1"/>
                </a:solidFill>
                <a:effectLst/>
                <a:latin typeface="Calibri" panose="020F0502020204030204" pitchFamily="34" charset="0"/>
                <a:ea typeface="Calibri" panose="020F0502020204030204" pitchFamily="34" charset="0"/>
                <a:cs typeface="Arial Unicode MS"/>
              </a:rPr>
              <a:t>Whether we want to or not, we must decide about Christ, </a:t>
            </a:r>
            <a:r>
              <a:rPr lang="en-US" sz="2800" dirty="0">
                <a:solidFill>
                  <a:schemeClr val="bg1"/>
                </a:solidFill>
                <a:effectLst/>
                <a:latin typeface="Calibri" panose="020F0502020204030204" pitchFamily="34" charset="0"/>
                <a:ea typeface="Calibri" panose="020F0502020204030204" pitchFamily="34" charset="0"/>
                <a:cs typeface="Arial Unicode MS"/>
              </a:rPr>
              <a:t>(18:28-32)</a:t>
            </a:r>
            <a:endParaRPr lang="en-SG" sz="2800" dirty="0">
              <a:solidFill>
                <a:schemeClr val="bg1"/>
              </a:solidFill>
              <a:effectLst/>
              <a:latin typeface="Helvetica Light"/>
              <a:ea typeface="Arial Unicode MS"/>
              <a:cs typeface="Arial Unicode MS"/>
            </a:endParaRPr>
          </a:p>
        </p:txBody>
      </p:sp>
      <p:sp>
        <p:nvSpPr>
          <p:cNvPr id="5" name="TextBox 4">
            <a:extLst>
              <a:ext uri="{FF2B5EF4-FFF2-40B4-BE49-F238E27FC236}">
                <a16:creationId xmlns:a16="http://schemas.microsoft.com/office/drawing/2014/main" id="{CAC20552-C4B1-79D2-35C2-8942EDB24E25}"/>
              </a:ext>
            </a:extLst>
          </p:cNvPr>
          <p:cNvSpPr txBox="1"/>
          <p:nvPr/>
        </p:nvSpPr>
        <p:spPr>
          <a:xfrm>
            <a:off x="488604" y="1943530"/>
            <a:ext cx="6765636" cy="1051313"/>
          </a:xfrm>
          <a:prstGeom prst="rect">
            <a:avLst/>
          </a:prstGeom>
          <a:noFill/>
        </p:spPr>
        <p:txBody>
          <a:bodyPr wrap="square">
            <a:spAutoFit/>
          </a:bodyPr>
          <a:lstStyle/>
          <a:p>
            <a:pPr algn="l">
              <a:lnSpc>
                <a:spcPct val="115000"/>
              </a:lnSpc>
              <a:spcBef>
                <a:spcPts val="1200"/>
              </a:spcBef>
            </a:pPr>
            <a:r>
              <a:rPr lang="en-US" sz="2800" i="1" dirty="0">
                <a:solidFill>
                  <a:schemeClr val="bg1"/>
                </a:solidFill>
                <a:effectLst/>
                <a:latin typeface="Calibri" panose="020F0502020204030204" pitchFamily="34" charset="0"/>
                <a:ea typeface="Arial Unicode MS"/>
                <a:cs typeface="Arial Unicode MS"/>
              </a:rPr>
              <a:t>Whether we listen to it or not, we will hear the truth </a:t>
            </a:r>
            <a:r>
              <a:rPr lang="en-US" sz="2800" dirty="0">
                <a:solidFill>
                  <a:schemeClr val="bg1"/>
                </a:solidFill>
                <a:effectLst/>
                <a:latin typeface="Calibri" panose="020F0502020204030204" pitchFamily="34" charset="0"/>
                <a:ea typeface="Arial Unicode MS"/>
                <a:cs typeface="Arial Unicode MS"/>
              </a:rPr>
              <a:t>(18:33-38)</a:t>
            </a:r>
            <a:endParaRPr lang="en-SG" sz="2800" dirty="0">
              <a:solidFill>
                <a:schemeClr val="bg1"/>
              </a:solidFill>
              <a:effectLst/>
              <a:latin typeface="Helvetica Light"/>
              <a:ea typeface="Arial Unicode MS"/>
              <a:cs typeface="Arial Unicode MS"/>
            </a:endParaRPr>
          </a:p>
        </p:txBody>
      </p:sp>
      <p:sp>
        <p:nvSpPr>
          <p:cNvPr id="7" name="TextBox 6">
            <a:extLst>
              <a:ext uri="{FF2B5EF4-FFF2-40B4-BE49-F238E27FC236}">
                <a16:creationId xmlns:a16="http://schemas.microsoft.com/office/drawing/2014/main" id="{B336B36D-CDA6-4C29-0469-4E4EC8424348}"/>
              </a:ext>
            </a:extLst>
          </p:cNvPr>
          <p:cNvSpPr txBox="1"/>
          <p:nvPr/>
        </p:nvSpPr>
        <p:spPr>
          <a:xfrm>
            <a:off x="488604" y="3313776"/>
            <a:ext cx="6664036" cy="1051313"/>
          </a:xfrm>
          <a:prstGeom prst="rect">
            <a:avLst/>
          </a:prstGeom>
          <a:noFill/>
        </p:spPr>
        <p:txBody>
          <a:bodyPr wrap="square">
            <a:spAutoFit/>
          </a:bodyPr>
          <a:lstStyle/>
          <a:p>
            <a:pPr algn="l">
              <a:lnSpc>
                <a:spcPct val="115000"/>
              </a:lnSpc>
              <a:spcBef>
                <a:spcPts val="1200"/>
              </a:spcBef>
            </a:pPr>
            <a:r>
              <a:rPr lang="en-US" sz="2800" i="1" dirty="0">
                <a:solidFill>
                  <a:schemeClr val="bg1"/>
                </a:solidFill>
                <a:effectLst/>
                <a:latin typeface="Calibri" panose="020F0502020204030204" pitchFamily="34" charset="0"/>
                <a:ea typeface="Arial Unicode MS"/>
                <a:cs typeface="Arial Unicode MS"/>
              </a:rPr>
              <a:t>Whether we know it or not, we tend to avoid commitment to Christ </a:t>
            </a:r>
            <a:r>
              <a:rPr lang="en-US" sz="2800" dirty="0">
                <a:solidFill>
                  <a:schemeClr val="bg1"/>
                </a:solidFill>
                <a:effectLst/>
                <a:latin typeface="Calibri" panose="020F0502020204030204" pitchFamily="34" charset="0"/>
                <a:ea typeface="Arial Unicode MS"/>
                <a:cs typeface="Arial Unicode MS"/>
              </a:rPr>
              <a:t>(18:38-19:8)</a:t>
            </a:r>
            <a:endParaRPr lang="en-SG" sz="2800" dirty="0">
              <a:solidFill>
                <a:schemeClr val="bg1"/>
              </a:solidFill>
              <a:effectLst/>
              <a:latin typeface="Helvetica Light"/>
              <a:ea typeface="Arial Unicode MS"/>
              <a:cs typeface="Arial Unicode MS"/>
            </a:endParaRPr>
          </a:p>
        </p:txBody>
      </p:sp>
    </p:spTree>
    <p:extLst>
      <p:ext uri="{BB962C8B-B14F-4D97-AF65-F5344CB8AC3E}">
        <p14:creationId xmlns:p14="http://schemas.microsoft.com/office/powerpoint/2010/main" val="2437187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2218A26-39D9-ABAE-7C88-C20A559D41F1}"/>
              </a:ext>
            </a:extLst>
          </p:cNvPr>
          <p:cNvSpPr/>
          <p:nvPr/>
        </p:nvSpPr>
        <p:spPr>
          <a:xfrm>
            <a:off x="0" y="0"/>
            <a:ext cx="12192000" cy="685800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SG"/>
          </a:p>
        </p:txBody>
      </p:sp>
      <p:pic>
        <p:nvPicPr>
          <p:cNvPr id="2050" name="Picture 2" descr="Heidelberg 38: Why Did Christ Suffer Under Pontius Pilate? (1) | The  Heidelblog">
            <a:extLst>
              <a:ext uri="{FF2B5EF4-FFF2-40B4-BE49-F238E27FC236}">
                <a16:creationId xmlns:a16="http://schemas.microsoft.com/office/drawing/2014/main" id="{8A369FA3-2D97-F655-70F1-0E402A7D20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777" t="1995" r="29418" b="3935"/>
          <a:stretch/>
        </p:blipFill>
        <p:spPr bwMode="auto">
          <a:xfrm>
            <a:off x="8108142" y="683953"/>
            <a:ext cx="3595254" cy="525964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60F3F5D4-22C7-7559-887A-C801515997B8}"/>
              </a:ext>
            </a:extLst>
          </p:cNvPr>
          <p:cNvSpPr txBox="1"/>
          <p:nvPr/>
        </p:nvSpPr>
        <p:spPr>
          <a:xfrm>
            <a:off x="1000990" y="981616"/>
            <a:ext cx="6293887" cy="1051313"/>
          </a:xfrm>
          <a:prstGeom prst="rect">
            <a:avLst/>
          </a:prstGeom>
          <a:solidFill>
            <a:schemeClr val="bg1"/>
          </a:solidFill>
        </p:spPr>
        <p:txBody>
          <a:bodyPr wrap="square">
            <a:spAutoFit/>
          </a:bodyPr>
          <a:lstStyle/>
          <a:p>
            <a:pPr marL="342900" lvl="0" indent="-342900" algn="l">
              <a:lnSpc>
                <a:spcPct val="115000"/>
              </a:lnSpc>
              <a:spcBef>
                <a:spcPts val="1200"/>
              </a:spcBef>
              <a:spcAft>
                <a:spcPts val="0"/>
              </a:spcAft>
              <a:buFont typeface="Symbol" panose="05050102010706020507" pitchFamily="18" charset="2"/>
              <a:buChar char=""/>
            </a:pPr>
            <a:r>
              <a:rPr lang="en-US" sz="2800" dirty="0">
                <a:effectLst/>
                <a:highlight>
                  <a:srgbClr val="FFFFFF"/>
                </a:highlight>
                <a:latin typeface="Calibri" panose="020F0502020204030204" pitchFamily="34" charset="0"/>
                <a:ea typeface="Arial Unicode MS"/>
                <a:cs typeface="Arial Unicode MS"/>
              </a:rPr>
              <a:t>Avoidance t</a:t>
            </a:r>
            <a:r>
              <a:rPr lang="en-US" sz="2800" dirty="0">
                <a:effectLst/>
                <a:latin typeface="Calibri" panose="020F0502020204030204" pitchFamily="34" charset="0"/>
                <a:ea typeface="Arial Unicode MS"/>
                <a:cs typeface="Arial Unicode MS"/>
              </a:rPr>
              <a:t>actic 1: I get out of this, and no one gets hurt (38-40)</a:t>
            </a:r>
            <a:endParaRPr lang="en-SG" sz="3200" dirty="0">
              <a:effectLst/>
              <a:latin typeface="Helvetica Light"/>
              <a:ea typeface="Arial Unicode MS"/>
              <a:cs typeface="Arial Unicode MS"/>
            </a:endParaRPr>
          </a:p>
        </p:txBody>
      </p:sp>
      <p:sp>
        <p:nvSpPr>
          <p:cNvPr id="6" name="TextBox 5">
            <a:extLst>
              <a:ext uri="{FF2B5EF4-FFF2-40B4-BE49-F238E27FC236}">
                <a16:creationId xmlns:a16="http://schemas.microsoft.com/office/drawing/2014/main" id="{C1E24953-E4E8-AB10-65E1-87F57CC72585}"/>
              </a:ext>
            </a:extLst>
          </p:cNvPr>
          <p:cNvSpPr txBox="1"/>
          <p:nvPr/>
        </p:nvSpPr>
        <p:spPr>
          <a:xfrm>
            <a:off x="1000991" y="2322736"/>
            <a:ext cx="6293888" cy="1051313"/>
          </a:xfrm>
          <a:prstGeom prst="rect">
            <a:avLst/>
          </a:prstGeom>
          <a:solidFill>
            <a:schemeClr val="bg1"/>
          </a:solidFill>
        </p:spPr>
        <p:txBody>
          <a:bodyPr wrap="square">
            <a:spAutoFit/>
          </a:bodyPr>
          <a:lstStyle/>
          <a:p>
            <a:pPr marL="342900" lvl="0" indent="-342900" algn="l">
              <a:lnSpc>
                <a:spcPct val="115000"/>
              </a:lnSpc>
              <a:spcBef>
                <a:spcPts val="1200"/>
              </a:spcBef>
              <a:spcAft>
                <a:spcPts val="0"/>
              </a:spcAft>
              <a:buFont typeface="Symbol" panose="05050102010706020507" pitchFamily="18" charset="2"/>
              <a:buChar char=""/>
            </a:pPr>
            <a:r>
              <a:rPr lang="en-US" sz="2800" dirty="0">
                <a:solidFill>
                  <a:srgbClr val="000000"/>
                </a:solidFill>
                <a:effectLst/>
                <a:latin typeface="Calibri" panose="020F0502020204030204" pitchFamily="34" charset="0"/>
                <a:ea typeface="Arial Unicode MS"/>
                <a:cs typeface="Arial Unicode MS"/>
              </a:rPr>
              <a:t>Avoidance tactic 2: I get out of this, and someone gets a little hurt</a:t>
            </a:r>
            <a:r>
              <a:rPr lang="en-US" sz="2800" b="1" dirty="0">
                <a:solidFill>
                  <a:srgbClr val="000000"/>
                </a:solidFill>
                <a:effectLst/>
                <a:latin typeface="Calibri" panose="020F0502020204030204" pitchFamily="34" charset="0"/>
                <a:ea typeface="Arial Unicode MS"/>
                <a:cs typeface="Arial Unicode MS"/>
              </a:rPr>
              <a:t> </a:t>
            </a:r>
            <a:r>
              <a:rPr lang="en-US" sz="2800" dirty="0">
                <a:solidFill>
                  <a:srgbClr val="000000"/>
                </a:solidFill>
                <a:effectLst/>
                <a:highlight>
                  <a:srgbClr val="FFFFFF"/>
                </a:highlight>
                <a:latin typeface="Calibri" panose="020F0502020204030204" pitchFamily="34" charset="0"/>
                <a:ea typeface="Arial Unicode MS"/>
                <a:cs typeface="Arial Unicode MS"/>
              </a:rPr>
              <a:t>(1-8)</a:t>
            </a:r>
            <a:endParaRPr lang="en-SG" sz="3200" dirty="0">
              <a:solidFill>
                <a:srgbClr val="000000"/>
              </a:solidFill>
              <a:effectLst/>
              <a:latin typeface="Helvetica Light"/>
              <a:ea typeface="Arial Unicode MS"/>
              <a:cs typeface="Arial Unicode MS"/>
            </a:endParaRPr>
          </a:p>
        </p:txBody>
      </p:sp>
      <p:sp>
        <p:nvSpPr>
          <p:cNvPr id="10" name="TextBox 9">
            <a:extLst>
              <a:ext uri="{FF2B5EF4-FFF2-40B4-BE49-F238E27FC236}">
                <a16:creationId xmlns:a16="http://schemas.microsoft.com/office/drawing/2014/main" id="{D975879B-DE93-F63F-C495-68A68F11F289}"/>
              </a:ext>
            </a:extLst>
          </p:cNvPr>
          <p:cNvSpPr txBox="1"/>
          <p:nvPr/>
        </p:nvSpPr>
        <p:spPr>
          <a:xfrm>
            <a:off x="1000990" y="3734976"/>
            <a:ext cx="6293889" cy="1546834"/>
          </a:xfrm>
          <a:prstGeom prst="rect">
            <a:avLst/>
          </a:prstGeom>
          <a:solidFill>
            <a:schemeClr val="bg1"/>
          </a:solidFill>
        </p:spPr>
        <p:txBody>
          <a:bodyPr wrap="square">
            <a:spAutoFit/>
          </a:bodyPr>
          <a:lstStyle/>
          <a:p>
            <a:pPr marL="342900" lvl="0" indent="-342900" algn="l">
              <a:lnSpc>
                <a:spcPct val="115000"/>
              </a:lnSpc>
              <a:spcBef>
                <a:spcPts val="1200"/>
              </a:spcBef>
              <a:spcAft>
                <a:spcPts val="0"/>
              </a:spcAft>
              <a:buFont typeface="Symbol" panose="05050102010706020507" pitchFamily="18" charset="2"/>
              <a:buChar char=""/>
            </a:pPr>
            <a:r>
              <a:rPr lang="en-US" sz="2800" dirty="0">
                <a:solidFill>
                  <a:srgbClr val="000000"/>
                </a:solidFill>
                <a:effectLst/>
                <a:latin typeface="Calibri" panose="020F0502020204030204" pitchFamily="34" charset="0"/>
                <a:ea typeface="Arial Unicode MS"/>
                <a:cs typeface="Arial Unicode MS"/>
              </a:rPr>
              <a:t>Avoidance tactic 3: I get out of this by letting someone else make a decision (9-11)</a:t>
            </a:r>
            <a:endParaRPr lang="en-SG" sz="3200" dirty="0">
              <a:solidFill>
                <a:srgbClr val="000000"/>
              </a:solidFill>
              <a:effectLst/>
              <a:latin typeface="Helvetica Light"/>
              <a:ea typeface="Arial Unicode MS"/>
              <a:cs typeface="Arial Unicode MS"/>
            </a:endParaRPr>
          </a:p>
        </p:txBody>
      </p:sp>
    </p:spTree>
    <p:extLst>
      <p:ext uri="{BB962C8B-B14F-4D97-AF65-F5344CB8AC3E}">
        <p14:creationId xmlns:p14="http://schemas.microsoft.com/office/powerpoint/2010/main" val="3112146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6"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2218A26-39D9-ABAE-7C88-C20A559D41F1}"/>
              </a:ext>
            </a:extLst>
          </p:cNvPr>
          <p:cNvSpPr/>
          <p:nvPr/>
        </p:nvSpPr>
        <p:spPr>
          <a:xfrm>
            <a:off x="0" y="0"/>
            <a:ext cx="12192000" cy="685800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SG"/>
          </a:p>
        </p:txBody>
      </p:sp>
      <p:pic>
        <p:nvPicPr>
          <p:cNvPr id="2050" name="Picture 2" descr="Heidelberg 38: Why Did Christ Suffer Under Pontius Pilate? (1) | The  Heidelblog">
            <a:extLst>
              <a:ext uri="{FF2B5EF4-FFF2-40B4-BE49-F238E27FC236}">
                <a16:creationId xmlns:a16="http://schemas.microsoft.com/office/drawing/2014/main" id="{8A369FA3-2D97-F655-70F1-0E402A7D20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777" t="1995" r="29418" b="3935"/>
          <a:stretch/>
        </p:blipFill>
        <p:spPr bwMode="auto">
          <a:xfrm>
            <a:off x="8108142" y="683953"/>
            <a:ext cx="3595254" cy="525964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3698D46-1384-E761-377A-AAE755A8A99E}"/>
              </a:ext>
            </a:extLst>
          </p:cNvPr>
          <p:cNvSpPr txBox="1"/>
          <p:nvPr/>
        </p:nvSpPr>
        <p:spPr>
          <a:xfrm>
            <a:off x="488604" y="534216"/>
            <a:ext cx="6765636" cy="1051313"/>
          </a:xfrm>
          <a:prstGeom prst="rect">
            <a:avLst/>
          </a:prstGeom>
          <a:noFill/>
        </p:spPr>
        <p:txBody>
          <a:bodyPr wrap="square">
            <a:spAutoFit/>
          </a:bodyPr>
          <a:lstStyle/>
          <a:p>
            <a:pPr algn="l">
              <a:lnSpc>
                <a:spcPct val="115000"/>
              </a:lnSpc>
              <a:spcBef>
                <a:spcPts val="1200"/>
              </a:spcBef>
            </a:pPr>
            <a:r>
              <a:rPr lang="en-US" sz="2800" i="1" dirty="0">
                <a:solidFill>
                  <a:schemeClr val="bg1"/>
                </a:solidFill>
                <a:effectLst/>
                <a:latin typeface="Calibri" panose="020F0502020204030204" pitchFamily="34" charset="0"/>
                <a:ea typeface="Calibri" panose="020F0502020204030204" pitchFamily="34" charset="0"/>
                <a:cs typeface="Arial Unicode MS"/>
              </a:rPr>
              <a:t>Whether we want to or not, we must decide about Christ, </a:t>
            </a:r>
            <a:r>
              <a:rPr lang="en-US" sz="2800" dirty="0">
                <a:solidFill>
                  <a:schemeClr val="bg1"/>
                </a:solidFill>
                <a:effectLst/>
                <a:latin typeface="Calibri" panose="020F0502020204030204" pitchFamily="34" charset="0"/>
                <a:ea typeface="Calibri" panose="020F0502020204030204" pitchFamily="34" charset="0"/>
                <a:cs typeface="Arial Unicode MS"/>
              </a:rPr>
              <a:t>(18:28-32)</a:t>
            </a:r>
            <a:endParaRPr lang="en-SG" sz="2800" dirty="0">
              <a:solidFill>
                <a:schemeClr val="bg1"/>
              </a:solidFill>
              <a:effectLst/>
              <a:latin typeface="Helvetica Light"/>
              <a:ea typeface="Arial Unicode MS"/>
              <a:cs typeface="Arial Unicode MS"/>
            </a:endParaRPr>
          </a:p>
        </p:txBody>
      </p:sp>
      <p:sp>
        <p:nvSpPr>
          <p:cNvPr id="5" name="TextBox 4">
            <a:extLst>
              <a:ext uri="{FF2B5EF4-FFF2-40B4-BE49-F238E27FC236}">
                <a16:creationId xmlns:a16="http://schemas.microsoft.com/office/drawing/2014/main" id="{CAC20552-C4B1-79D2-35C2-8942EDB24E25}"/>
              </a:ext>
            </a:extLst>
          </p:cNvPr>
          <p:cNvSpPr txBox="1"/>
          <p:nvPr/>
        </p:nvSpPr>
        <p:spPr>
          <a:xfrm>
            <a:off x="488604" y="1943530"/>
            <a:ext cx="6765636" cy="1051313"/>
          </a:xfrm>
          <a:prstGeom prst="rect">
            <a:avLst/>
          </a:prstGeom>
          <a:noFill/>
        </p:spPr>
        <p:txBody>
          <a:bodyPr wrap="square">
            <a:spAutoFit/>
          </a:bodyPr>
          <a:lstStyle/>
          <a:p>
            <a:pPr algn="l">
              <a:lnSpc>
                <a:spcPct val="115000"/>
              </a:lnSpc>
              <a:spcBef>
                <a:spcPts val="1200"/>
              </a:spcBef>
            </a:pPr>
            <a:r>
              <a:rPr lang="en-US" sz="2800" i="1" dirty="0">
                <a:solidFill>
                  <a:schemeClr val="bg1"/>
                </a:solidFill>
                <a:effectLst/>
                <a:latin typeface="Calibri" panose="020F0502020204030204" pitchFamily="34" charset="0"/>
                <a:ea typeface="Arial Unicode MS"/>
                <a:cs typeface="Arial Unicode MS"/>
              </a:rPr>
              <a:t>Whether we listen to it or not, we will hear the truth </a:t>
            </a:r>
            <a:r>
              <a:rPr lang="en-US" sz="2800" dirty="0">
                <a:solidFill>
                  <a:schemeClr val="bg1"/>
                </a:solidFill>
                <a:effectLst/>
                <a:latin typeface="Calibri" panose="020F0502020204030204" pitchFamily="34" charset="0"/>
                <a:ea typeface="Arial Unicode MS"/>
                <a:cs typeface="Arial Unicode MS"/>
              </a:rPr>
              <a:t>(18:33-38)</a:t>
            </a:r>
            <a:endParaRPr lang="en-SG" sz="2800" dirty="0">
              <a:solidFill>
                <a:schemeClr val="bg1"/>
              </a:solidFill>
              <a:effectLst/>
              <a:latin typeface="Helvetica Light"/>
              <a:ea typeface="Arial Unicode MS"/>
              <a:cs typeface="Arial Unicode MS"/>
            </a:endParaRPr>
          </a:p>
        </p:txBody>
      </p:sp>
      <p:sp>
        <p:nvSpPr>
          <p:cNvPr id="7" name="TextBox 6">
            <a:extLst>
              <a:ext uri="{FF2B5EF4-FFF2-40B4-BE49-F238E27FC236}">
                <a16:creationId xmlns:a16="http://schemas.microsoft.com/office/drawing/2014/main" id="{B336B36D-CDA6-4C29-0469-4E4EC8424348}"/>
              </a:ext>
            </a:extLst>
          </p:cNvPr>
          <p:cNvSpPr txBox="1"/>
          <p:nvPr/>
        </p:nvSpPr>
        <p:spPr>
          <a:xfrm>
            <a:off x="488604" y="3313776"/>
            <a:ext cx="6664036" cy="1051313"/>
          </a:xfrm>
          <a:prstGeom prst="rect">
            <a:avLst/>
          </a:prstGeom>
          <a:noFill/>
        </p:spPr>
        <p:txBody>
          <a:bodyPr wrap="square">
            <a:spAutoFit/>
          </a:bodyPr>
          <a:lstStyle/>
          <a:p>
            <a:pPr algn="l">
              <a:lnSpc>
                <a:spcPct val="115000"/>
              </a:lnSpc>
              <a:spcBef>
                <a:spcPts val="1200"/>
              </a:spcBef>
            </a:pPr>
            <a:r>
              <a:rPr lang="en-US" sz="2800" i="1" dirty="0">
                <a:solidFill>
                  <a:schemeClr val="bg1"/>
                </a:solidFill>
                <a:effectLst/>
                <a:latin typeface="Calibri" panose="020F0502020204030204" pitchFamily="34" charset="0"/>
                <a:ea typeface="Arial Unicode MS"/>
                <a:cs typeface="Arial Unicode MS"/>
              </a:rPr>
              <a:t>Whether we know it or not, we tend to avoid commitment to Christ </a:t>
            </a:r>
            <a:r>
              <a:rPr lang="en-US" sz="2800" dirty="0">
                <a:solidFill>
                  <a:schemeClr val="bg1"/>
                </a:solidFill>
                <a:effectLst/>
                <a:latin typeface="Calibri" panose="020F0502020204030204" pitchFamily="34" charset="0"/>
                <a:ea typeface="Arial Unicode MS"/>
                <a:cs typeface="Arial Unicode MS"/>
              </a:rPr>
              <a:t>(18:38-19:8)</a:t>
            </a:r>
            <a:endParaRPr lang="en-SG" sz="2800" dirty="0">
              <a:solidFill>
                <a:schemeClr val="bg1"/>
              </a:solidFill>
              <a:effectLst/>
              <a:latin typeface="Helvetica Light"/>
              <a:ea typeface="Arial Unicode MS"/>
              <a:cs typeface="Arial Unicode MS"/>
            </a:endParaRPr>
          </a:p>
        </p:txBody>
      </p:sp>
      <p:sp>
        <p:nvSpPr>
          <p:cNvPr id="6" name="TextBox 5">
            <a:extLst>
              <a:ext uri="{FF2B5EF4-FFF2-40B4-BE49-F238E27FC236}">
                <a16:creationId xmlns:a16="http://schemas.microsoft.com/office/drawing/2014/main" id="{6F312FE1-1FDC-9955-C9DD-A12810C98CA0}"/>
              </a:ext>
            </a:extLst>
          </p:cNvPr>
          <p:cNvSpPr txBox="1"/>
          <p:nvPr/>
        </p:nvSpPr>
        <p:spPr>
          <a:xfrm>
            <a:off x="488604" y="4684022"/>
            <a:ext cx="6664036" cy="1051313"/>
          </a:xfrm>
          <a:prstGeom prst="rect">
            <a:avLst/>
          </a:prstGeom>
          <a:noFill/>
        </p:spPr>
        <p:txBody>
          <a:bodyPr wrap="square">
            <a:spAutoFit/>
          </a:bodyPr>
          <a:lstStyle/>
          <a:p>
            <a:pPr algn="l">
              <a:lnSpc>
                <a:spcPct val="115000"/>
              </a:lnSpc>
              <a:spcBef>
                <a:spcPts val="1200"/>
              </a:spcBef>
            </a:pPr>
            <a:r>
              <a:rPr lang="en-US" sz="2800" i="1" dirty="0">
                <a:solidFill>
                  <a:schemeClr val="bg1"/>
                </a:solidFill>
                <a:effectLst/>
                <a:latin typeface="Calibri" panose="020F0502020204030204" pitchFamily="34" charset="0"/>
                <a:ea typeface="Arial Unicode MS"/>
                <a:cs typeface="Arial Unicode MS"/>
              </a:rPr>
              <a:t>We make excuses for our decisions: I had no choice</a:t>
            </a:r>
            <a:r>
              <a:rPr lang="en-US" sz="2800" dirty="0">
                <a:solidFill>
                  <a:schemeClr val="bg1"/>
                </a:solidFill>
                <a:effectLst/>
                <a:latin typeface="Calibri" panose="020F0502020204030204" pitchFamily="34" charset="0"/>
                <a:ea typeface="Arial Unicode MS"/>
                <a:cs typeface="Arial Unicode MS"/>
              </a:rPr>
              <a:t> (19:12-16)</a:t>
            </a:r>
            <a:endParaRPr lang="en-SG" sz="2800" dirty="0">
              <a:solidFill>
                <a:schemeClr val="bg1"/>
              </a:solidFill>
              <a:effectLst/>
              <a:latin typeface="Helvetica Light"/>
              <a:ea typeface="Arial Unicode MS"/>
              <a:cs typeface="Arial Unicode MS"/>
            </a:endParaRPr>
          </a:p>
        </p:txBody>
      </p:sp>
    </p:spTree>
    <p:extLst>
      <p:ext uri="{BB962C8B-B14F-4D97-AF65-F5344CB8AC3E}">
        <p14:creationId xmlns:p14="http://schemas.microsoft.com/office/powerpoint/2010/main" val="3454342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2218A26-39D9-ABAE-7C88-C20A559D41F1}"/>
              </a:ext>
            </a:extLst>
          </p:cNvPr>
          <p:cNvSpPr/>
          <p:nvPr/>
        </p:nvSpPr>
        <p:spPr>
          <a:xfrm>
            <a:off x="0" y="0"/>
            <a:ext cx="12192000" cy="685800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SG"/>
          </a:p>
        </p:txBody>
      </p:sp>
      <p:pic>
        <p:nvPicPr>
          <p:cNvPr id="2050" name="Picture 2" descr="Heidelberg 38: Why Did Christ Suffer Under Pontius Pilate? (1) | The  Heidelblog">
            <a:extLst>
              <a:ext uri="{FF2B5EF4-FFF2-40B4-BE49-F238E27FC236}">
                <a16:creationId xmlns:a16="http://schemas.microsoft.com/office/drawing/2014/main" id="{8A369FA3-2D97-F655-70F1-0E402A7D20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777" t="1995" r="29418" b="3935"/>
          <a:stretch/>
        </p:blipFill>
        <p:spPr bwMode="auto">
          <a:xfrm>
            <a:off x="8108142" y="683953"/>
            <a:ext cx="3595254" cy="525964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508AEF3-F49B-F518-2238-681F90C154A7}"/>
              </a:ext>
            </a:extLst>
          </p:cNvPr>
          <p:cNvSpPr txBox="1"/>
          <p:nvPr/>
        </p:nvSpPr>
        <p:spPr>
          <a:xfrm>
            <a:off x="336204" y="506775"/>
            <a:ext cx="7456516" cy="5513945"/>
          </a:xfrm>
          <a:prstGeom prst="rect">
            <a:avLst/>
          </a:prstGeom>
          <a:noFill/>
        </p:spPr>
        <p:txBody>
          <a:bodyPr wrap="square">
            <a:spAutoFit/>
          </a:bodyPr>
          <a:lstStyle/>
          <a:p>
            <a:pPr algn="ctr">
              <a:lnSpc>
                <a:spcPct val="115000"/>
              </a:lnSpc>
              <a:spcBef>
                <a:spcPts val="1200"/>
              </a:spcBef>
            </a:pPr>
            <a:r>
              <a:rPr lang="en-US" sz="28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 study of the attitudes of Pilate thus reveals that he passed from perfunctory official indifference through curiosity to intense personal concern, and then, because he did not dare to act on what he knew was right, he gave way to hesitation, fear, arrogance, and bitterness. He was aroused by Jesus’ presence and bearing, but he was reluctant to conform to the truth as the occasion presented it, and so he lost Jesus altogether. The story of Pilate is the tragedy of unbelief.”</a:t>
            </a:r>
            <a:endParaRPr lang="en-SG" sz="28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algn="ctr">
              <a:lnSpc>
                <a:spcPct val="115000"/>
              </a:lnSpc>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Merrill </a:t>
            </a:r>
            <a:r>
              <a:rPr lang="en-US" sz="2800" b="1"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Tenney</a:t>
            </a:r>
            <a:endParaRPr lang="en-SG" sz="28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55351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48</TotalTime>
  <Words>373</Words>
  <Application>Microsoft Office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Aptos</vt:lpstr>
      <vt:lpstr>Aptos Display</vt:lpstr>
      <vt:lpstr>Arial</vt:lpstr>
      <vt:lpstr>Calibri</vt:lpstr>
      <vt:lpstr>Helvetica Light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James Harmeling</dc:creator>
  <cp:lastModifiedBy>Matt Lyle</cp:lastModifiedBy>
  <cp:revision>1</cp:revision>
  <dcterms:created xsi:type="dcterms:W3CDTF">2024-07-18T12:23:05Z</dcterms:created>
  <dcterms:modified xsi:type="dcterms:W3CDTF">2024-07-27T12:01:11Z</dcterms:modified>
</cp:coreProperties>
</file>