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414A5D90-43FB-4933-AF28-C7932D65EC4D}"/>
    <pc:docChg chg="undo custSel addSld delSld modSld sldOrd">
      <pc:chgData name="James Harmeling" userId="4163935ddb78b774" providerId="LiveId" clId="{414A5D90-43FB-4933-AF28-C7932D65EC4D}" dt="2024-06-20T10:22:13.293" v="481" actId="478"/>
      <pc:docMkLst>
        <pc:docMk/>
      </pc:docMkLst>
      <pc:sldChg chg="addSp delSp modSp del mod addAnim delAnim">
        <pc:chgData name="James Harmeling" userId="4163935ddb78b774" providerId="LiveId" clId="{414A5D90-43FB-4933-AF28-C7932D65EC4D}" dt="2024-06-20T10:16:15.042" v="244" actId="47"/>
        <pc:sldMkLst>
          <pc:docMk/>
          <pc:sldMk cId="4066303291" sldId="260"/>
        </pc:sldMkLst>
        <pc:spChg chg="add del mod">
          <ac:chgData name="James Harmeling" userId="4163935ddb78b774" providerId="LiveId" clId="{414A5D90-43FB-4933-AF28-C7932D65EC4D}" dt="2024-06-20T10:11:39.111" v="153" actId="21"/>
          <ac:spMkLst>
            <pc:docMk/>
            <pc:sldMk cId="4066303291" sldId="260"/>
            <ac:spMk id="6" creationId="{CDA032E6-0610-8DA7-C3B9-6F760B2EC103}"/>
          </ac:spMkLst>
        </pc:spChg>
        <pc:spChg chg="del">
          <ac:chgData name="James Harmeling" userId="4163935ddb78b774" providerId="LiveId" clId="{414A5D90-43FB-4933-AF28-C7932D65EC4D}" dt="2024-06-20T10:06:26.077" v="2" actId="478"/>
          <ac:spMkLst>
            <pc:docMk/>
            <pc:sldMk cId="4066303291" sldId="260"/>
            <ac:spMk id="8" creationId="{FAB4ED7F-3C51-C649-69CE-0D12E58657A0}"/>
          </ac:spMkLst>
        </pc:spChg>
        <pc:spChg chg="del">
          <ac:chgData name="James Harmeling" userId="4163935ddb78b774" providerId="LiveId" clId="{414A5D90-43FB-4933-AF28-C7932D65EC4D}" dt="2024-06-20T10:06:21.045" v="1" actId="478"/>
          <ac:spMkLst>
            <pc:docMk/>
            <pc:sldMk cId="4066303291" sldId="260"/>
            <ac:spMk id="11" creationId="{07B51AB7-B51F-D3BC-F34D-9EE10B61EE0D}"/>
          </ac:spMkLst>
        </pc:spChg>
        <pc:spChg chg="del">
          <ac:chgData name="James Harmeling" userId="4163935ddb78b774" providerId="LiveId" clId="{414A5D90-43FB-4933-AF28-C7932D65EC4D}" dt="2024-06-20T10:06:17.170" v="0" actId="478"/>
          <ac:spMkLst>
            <pc:docMk/>
            <pc:sldMk cId="4066303291" sldId="260"/>
            <ac:spMk id="17" creationId="{7E333DFF-7EA5-1193-584E-0FB420DAD4F1}"/>
          </ac:spMkLst>
        </pc:spChg>
      </pc:sldChg>
      <pc:sldChg chg="del">
        <pc:chgData name="James Harmeling" userId="4163935ddb78b774" providerId="LiveId" clId="{414A5D90-43FB-4933-AF28-C7932D65EC4D}" dt="2024-06-20T10:16:21.819" v="245" actId="47"/>
        <pc:sldMkLst>
          <pc:docMk/>
          <pc:sldMk cId="1782298054" sldId="261"/>
        </pc:sldMkLst>
      </pc:sldChg>
      <pc:sldChg chg="del">
        <pc:chgData name="James Harmeling" userId="4163935ddb78b774" providerId="LiveId" clId="{414A5D90-43FB-4933-AF28-C7932D65EC4D}" dt="2024-06-20T10:16:23.261" v="246" actId="47"/>
        <pc:sldMkLst>
          <pc:docMk/>
          <pc:sldMk cId="2485217317" sldId="262"/>
        </pc:sldMkLst>
      </pc:sldChg>
      <pc:sldChg chg="del">
        <pc:chgData name="James Harmeling" userId="4163935ddb78b774" providerId="LiveId" clId="{414A5D90-43FB-4933-AF28-C7932D65EC4D}" dt="2024-06-20T10:16:24.188" v="247" actId="47"/>
        <pc:sldMkLst>
          <pc:docMk/>
          <pc:sldMk cId="2445273372" sldId="263"/>
        </pc:sldMkLst>
      </pc:sldChg>
      <pc:sldChg chg="del">
        <pc:chgData name="James Harmeling" userId="4163935ddb78b774" providerId="LiveId" clId="{414A5D90-43FB-4933-AF28-C7932D65EC4D}" dt="2024-06-20T10:16:25.955" v="248" actId="47"/>
        <pc:sldMkLst>
          <pc:docMk/>
          <pc:sldMk cId="2653275108" sldId="264"/>
        </pc:sldMkLst>
      </pc:sldChg>
      <pc:sldChg chg="del">
        <pc:chgData name="James Harmeling" userId="4163935ddb78b774" providerId="LiveId" clId="{414A5D90-43FB-4933-AF28-C7932D65EC4D}" dt="2024-06-20T10:16:27.152" v="249" actId="47"/>
        <pc:sldMkLst>
          <pc:docMk/>
          <pc:sldMk cId="1810822479" sldId="265"/>
        </pc:sldMkLst>
      </pc:sldChg>
      <pc:sldChg chg="addSp delSp modSp add mod modAnim">
        <pc:chgData name="James Harmeling" userId="4163935ddb78b774" providerId="LiveId" clId="{414A5D90-43FB-4933-AF28-C7932D65EC4D}" dt="2024-06-20T10:22:13.293" v="481" actId="478"/>
        <pc:sldMkLst>
          <pc:docMk/>
          <pc:sldMk cId="2779016751" sldId="266"/>
        </pc:sldMkLst>
        <pc:spChg chg="add mod">
          <ac:chgData name="James Harmeling" userId="4163935ddb78b774" providerId="LiveId" clId="{414A5D90-43FB-4933-AF28-C7932D65EC4D}" dt="2024-06-20T10:20:49.856" v="395" actId="1076"/>
          <ac:spMkLst>
            <pc:docMk/>
            <pc:sldMk cId="2779016751" sldId="266"/>
            <ac:spMk id="4" creationId="{7B9B2885-B548-CA36-69A6-288546435DC0}"/>
          </ac:spMkLst>
        </pc:spChg>
        <pc:spChg chg="add del">
          <ac:chgData name="James Harmeling" userId="4163935ddb78b774" providerId="LiveId" clId="{414A5D90-43FB-4933-AF28-C7932D65EC4D}" dt="2024-06-20T10:19:11.856" v="289" actId="478"/>
          <ac:spMkLst>
            <pc:docMk/>
            <pc:sldMk cId="2779016751" sldId="266"/>
            <ac:spMk id="7" creationId="{447DC8FB-1487-D891-2497-1BB237EF75FA}"/>
          </ac:spMkLst>
        </pc:spChg>
        <pc:spChg chg="add del">
          <ac:chgData name="James Harmeling" userId="4163935ddb78b774" providerId="LiveId" clId="{414A5D90-43FB-4933-AF28-C7932D65EC4D}" dt="2024-06-20T10:20:18.875" v="354" actId="478"/>
          <ac:spMkLst>
            <pc:docMk/>
            <pc:sldMk cId="2779016751" sldId="266"/>
            <ac:spMk id="9" creationId="{40524399-1408-3A2C-9460-D69CFCC31A8E}"/>
          </ac:spMkLst>
        </pc:spChg>
        <pc:spChg chg="add mod">
          <ac:chgData name="James Harmeling" userId="4163935ddb78b774" providerId="LiveId" clId="{414A5D90-43FB-4933-AF28-C7932D65EC4D}" dt="2024-06-20T10:20:57.407" v="396" actId="1076"/>
          <ac:spMkLst>
            <pc:docMk/>
            <pc:sldMk cId="2779016751" sldId="266"/>
            <ac:spMk id="10" creationId="{13A7302E-4D84-A875-ED43-9E52D40A161C}"/>
          </ac:spMkLst>
        </pc:spChg>
        <pc:spChg chg="add mod">
          <ac:chgData name="James Harmeling" userId="4163935ddb78b774" providerId="LiveId" clId="{414A5D90-43FB-4933-AF28-C7932D65EC4D}" dt="2024-06-20T10:22:02.210" v="480" actId="20577"/>
          <ac:spMkLst>
            <pc:docMk/>
            <pc:sldMk cId="2779016751" sldId="266"/>
            <ac:spMk id="11" creationId="{DBD894C7-FDB1-4109-3BCF-2BF78299153C}"/>
          </ac:spMkLst>
        </pc:spChg>
        <pc:spChg chg="add del">
          <ac:chgData name="James Harmeling" userId="4163935ddb78b774" providerId="LiveId" clId="{414A5D90-43FB-4933-AF28-C7932D65EC4D}" dt="2024-06-20T10:22:13.293" v="481" actId="478"/>
          <ac:spMkLst>
            <pc:docMk/>
            <pc:sldMk cId="2779016751" sldId="266"/>
            <ac:spMk id="13" creationId="{B8FA8772-EBB6-A446-ADAE-9066C69BB3E7}"/>
          </ac:spMkLst>
        </pc:spChg>
      </pc:sldChg>
      <pc:sldChg chg="addSp delSp modSp new mod ord setBg modAnim">
        <pc:chgData name="James Harmeling" userId="4163935ddb78b774" providerId="LiveId" clId="{414A5D90-43FB-4933-AF28-C7932D65EC4D}" dt="2024-06-20T10:16:05.099" v="243"/>
        <pc:sldMkLst>
          <pc:docMk/>
          <pc:sldMk cId="3268779470" sldId="267"/>
        </pc:sldMkLst>
        <pc:spChg chg="add mod ord">
          <ac:chgData name="James Harmeling" userId="4163935ddb78b774" providerId="LiveId" clId="{414A5D90-43FB-4933-AF28-C7932D65EC4D}" dt="2024-06-20T10:15:57.802" v="241" actId="1036"/>
          <ac:spMkLst>
            <pc:docMk/>
            <pc:sldMk cId="3268779470" sldId="267"/>
            <ac:spMk id="6" creationId="{CDA032E6-0610-8DA7-C3B9-6F760B2EC103}"/>
          </ac:spMkLst>
        </pc:spChg>
        <pc:spChg chg="add del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33" creationId="{327D73B4-9F5C-4A64-A179-51B9500CB8B5}"/>
          </ac:spMkLst>
        </pc:spChg>
        <pc:spChg chg="add del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35" creationId="{C1F06963-6374-4B48-844F-071A9BAAAE02}"/>
          </ac:spMkLst>
        </pc:spChg>
        <pc:spChg chg="add del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37" creationId="{6CB927A4-E432-4310-9CD5-E89FF5063179}"/>
          </ac:spMkLst>
        </pc:spChg>
        <pc:spChg chg="add del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39" creationId="{1453BF6C-B012-48B7-B4E8-6D7AC7C27D02}"/>
          </ac:spMkLst>
        </pc:spChg>
        <pc:spChg chg="add del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41" creationId="{E3020543-B24B-4EC4-8FFC-8DD88EEA91A8}"/>
          </ac:spMkLst>
        </pc:spChg>
        <pc:spChg chg="add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48" creationId="{23E547B5-89CF-4EC0-96DE-25771AED0799}"/>
          </ac:spMkLst>
        </pc:spChg>
        <pc:spChg chg="add">
          <ac:chgData name="James Harmeling" userId="4163935ddb78b774" providerId="LiveId" clId="{414A5D90-43FB-4933-AF28-C7932D65EC4D}" dt="2024-06-20T10:14:09.090" v="165" actId="26606"/>
          <ac:spMkLst>
            <pc:docMk/>
            <pc:sldMk cId="3268779470" sldId="267"/>
            <ac:spMk id="1050" creationId="{3F0B8CEB-8279-4E5E-A0CE-1FC9F71736F2}"/>
          </ac:spMkLst>
        </pc:spChg>
        <pc:picChg chg="add del mod">
          <ac:chgData name="James Harmeling" userId="4163935ddb78b774" providerId="LiveId" clId="{414A5D90-43FB-4933-AF28-C7932D65EC4D}" dt="2024-06-20T10:13:08.445" v="156" actId="478"/>
          <ac:picMkLst>
            <pc:docMk/>
            <pc:sldMk cId="3268779470" sldId="267"/>
            <ac:picMk id="1026" creationId="{F3353373-A170-4E1A-B049-8B898DA46C6E}"/>
          </ac:picMkLst>
        </pc:picChg>
        <pc:picChg chg="add mod">
          <ac:chgData name="James Harmeling" userId="4163935ddb78b774" providerId="LiveId" clId="{414A5D90-43FB-4933-AF28-C7932D65EC4D}" dt="2024-06-20T10:14:09.090" v="165" actId="26606"/>
          <ac:picMkLst>
            <pc:docMk/>
            <pc:sldMk cId="3268779470" sldId="267"/>
            <ac:picMk id="1028" creationId="{8EB127B8-BAFD-7F32-74D7-90B969A763A0}"/>
          </ac:picMkLst>
        </pc:picChg>
        <pc:cxnChg chg="add del">
          <ac:chgData name="James Harmeling" userId="4163935ddb78b774" providerId="LiveId" clId="{414A5D90-43FB-4933-AF28-C7932D65EC4D}" dt="2024-06-20T10:14:09.090" v="165" actId="26606"/>
          <ac:cxnSpMkLst>
            <pc:docMk/>
            <pc:sldMk cId="3268779470" sldId="267"/>
            <ac:cxnSpMk id="1043" creationId="{C49DA8F6-BCC1-4447-B54C-57856834B94B}"/>
          </ac:cxnSpMkLst>
        </pc:cxnChg>
      </pc:sldChg>
    </pc:docChg>
  </pc:docChgLst>
  <pc:docChgLst>
    <pc:chgData name="Matt Lyle" userId="a96e7d453dd11193" providerId="LiveId" clId="{D0F6D4C1-96DA-47B8-8F8E-A26A13BD8A09}"/>
    <pc:docChg chg="undo custSel addSld delSld modSld">
      <pc:chgData name="Matt Lyle" userId="a96e7d453dd11193" providerId="LiveId" clId="{D0F6D4C1-96DA-47B8-8F8E-A26A13BD8A09}" dt="2024-06-22T12:04:02.375" v="3" actId="2890"/>
      <pc:docMkLst>
        <pc:docMk/>
      </pc:docMkLst>
      <pc:sldChg chg="modSp add del mod">
        <pc:chgData name="Matt Lyle" userId="a96e7d453dd11193" providerId="LiveId" clId="{D0F6D4C1-96DA-47B8-8F8E-A26A13BD8A09}" dt="2024-06-22T12:04:02.375" v="3" actId="2890"/>
        <pc:sldMkLst>
          <pc:docMk/>
          <pc:sldMk cId="1791816145" sldId="268"/>
        </pc:sldMkLst>
        <pc:spChg chg="mod">
          <ac:chgData name="Matt Lyle" userId="a96e7d453dd11193" providerId="LiveId" clId="{D0F6D4C1-96DA-47B8-8F8E-A26A13BD8A09}" dt="2024-06-22T12:04:01.682" v="2" actId="14100"/>
          <ac:spMkLst>
            <pc:docMk/>
            <pc:sldMk cId="1791816145" sldId="268"/>
            <ac:spMk id="4" creationId="{34D3D64F-1613-8D5B-EB17-B132458205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43D3-3781-581F-7F5B-55042E196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1F0AD-987D-EA88-CCEE-6E290B289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B68-B135-1CBA-1C80-1F6FF5D5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CFEF-F0C1-E990-18AB-613E83EC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8EFA-DAD0-303A-D280-F593B680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19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AC94-A78E-05D1-00EF-19A861F5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0AFCC-711E-7FC9-EFB0-C040643A2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15D1-8710-6ED1-0A73-AE2AE3D8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BD3A-DC6A-F2C3-6153-3960264C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29D0D-80AC-3148-E6CB-7B1365A3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0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2C486-B247-BB52-A997-1C6969492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B2AAA-4154-79E7-63D0-233EC9A2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A32AC-348A-C24E-D04E-7DD46F23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6D33-1D15-3BD5-A704-B25BF3F0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B22F5-98FC-ADE1-9D6D-63256ADA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63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B763-4AD5-3553-2A66-EFC372CE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20A7-F5DB-1FAD-4A16-7B065DBA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66A15-DB8A-904F-66D4-D4E308A8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92E5-2CD0-62F3-5988-8DA7D1F4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0678-7950-D4F3-982D-EBD65DCB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53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3E6F-3495-0A43-D655-1B7D7FA5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EB8C7-D9BC-8AE2-225D-451B71C2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97C3-669A-948D-B501-3AD24AF0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86147-36FD-DA68-6976-6997D710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6549-E89A-6FDA-B1AA-3EF37AF4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17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C8A6-BCA2-35C6-8107-6BB19684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1400-DBC4-33D9-2857-BC3E75CDF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C09B-147B-3D3F-0846-55F275935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1E73C-DAAC-42E8-2A30-69D65F3F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89D3-0397-CDED-AB68-CDDD9383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77737-4897-7C99-19DA-C62AD311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33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E5C3-19FA-4D1F-AF3F-B654F4F4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01098-7C09-87A3-5E2E-4C67BE4A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60ED4-EAF7-EC27-BF47-DA1DDEE35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731EA-BFA2-2753-C015-1FD33F7B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48213-F7CC-9507-A543-6CC446C9F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28559-EA75-F3D9-5123-8D1D6078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77D0-3410-0AE9-0D12-18C2A29F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70CF7-3074-4189-6301-F340074A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1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5377-A638-98F3-3EBC-2DCD4506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B1E3A-1225-CD33-30D3-42F296B2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6A59F-C971-D8C5-3433-B00C804D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13C0B-E1B9-436B-F1EA-F784D185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71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2406F-D3C7-6697-BB35-B33DDC72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27168-2EFA-D698-3DA1-ECB6DF4B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A79AF-74B5-2D53-8603-804C671C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44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F466-4B86-8228-5C03-0709305A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8E31-908A-EEB7-5481-A87E3CC1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98C9A-59F6-D1F8-9BF6-E1F866121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C908A-7B76-3B6A-3391-3F864D3E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C30A2-219C-140A-32F0-F30E8A39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A1E74-7D72-E8DF-96EC-DF92E9B3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07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441E-A0FB-FB96-0970-DE6D2569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634AD-8922-B2F2-7B97-88316F755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72FCD-E071-F30A-2749-2AE17A39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DDA9F-7576-6BA7-6EB5-99CE8102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D8FFE-7599-F75D-CC13-EDF1AF26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9FD6C-072C-AE2F-167F-E08DF3E0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5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2F6FF-5057-5721-C60A-6C677E10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D9DD0-C096-F1EB-C0A5-F9366CE6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96F4-706F-BBBE-3E8A-23786375B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F3059-7C97-423C-8827-F300F1C44398}" type="datetimeFigureOut">
              <a:rPr lang="en-SG" smtClean="0"/>
              <a:t>22/6/2024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34FC1-C9BD-8410-66F8-608A00ED2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7F72C-B078-98A5-4F5F-0D63CF656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3D1B3-FBD5-4207-84D1-E66535FCFB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69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ere's how to structure a gym workout | The Hussle Blog">
            <a:extLst>
              <a:ext uri="{FF2B5EF4-FFF2-40B4-BE49-F238E27FC236}">
                <a16:creationId xmlns:a16="http://schemas.microsoft.com/office/drawing/2014/main" id="{0B3D3941-DCC0-5D5E-F02A-3C09E9E57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r="1" b="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3D64F-1613-8D5B-EB17-B13245820549}"/>
              </a:ext>
            </a:extLst>
          </p:cNvPr>
          <p:cNvSpPr txBox="1"/>
          <p:nvPr/>
        </p:nvSpPr>
        <p:spPr>
          <a:xfrm>
            <a:off x="13334" y="14654"/>
            <a:ext cx="6096000" cy="126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Upper Room Faith</a:t>
            </a:r>
            <a:endParaRPr lang="en-SG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 our Trust in Christ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18DE3-3002-8F38-58B8-B741EB60FABC}"/>
              </a:ext>
            </a:extLst>
          </p:cNvPr>
          <p:cNvSpPr txBox="1"/>
          <p:nvPr/>
        </p:nvSpPr>
        <p:spPr>
          <a:xfrm>
            <a:off x="8717280" y="6029960"/>
            <a:ext cx="3275998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16:4-33</a:t>
            </a:r>
          </a:p>
        </p:txBody>
      </p:sp>
    </p:spTree>
    <p:extLst>
      <p:ext uri="{BB962C8B-B14F-4D97-AF65-F5344CB8AC3E}">
        <p14:creationId xmlns:p14="http://schemas.microsoft.com/office/powerpoint/2010/main" val="20157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uh Illustration PNG &amp; SVG Design For T-Shirts">
            <a:extLst>
              <a:ext uri="{FF2B5EF4-FFF2-40B4-BE49-F238E27FC236}">
                <a16:creationId xmlns:a16="http://schemas.microsoft.com/office/drawing/2014/main" id="{8EB127B8-BAFD-7F32-74D7-90B969A76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4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032E6-0610-8DA7-C3B9-6F760B2EC103}"/>
              </a:ext>
            </a:extLst>
          </p:cNvPr>
          <p:cNvSpPr txBox="1"/>
          <p:nvPr/>
        </p:nvSpPr>
        <p:spPr>
          <a:xfrm>
            <a:off x="6583680" y="335280"/>
            <a:ext cx="5435600" cy="537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Let me wash your feet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One of you will betray me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will deny me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am going away to the Father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am the Father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will send a Helper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will bear fruit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world will hate you</a:t>
            </a:r>
          </a:p>
        </p:txBody>
      </p:sp>
    </p:spTree>
    <p:extLst>
      <p:ext uri="{BB962C8B-B14F-4D97-AF65-F5344CB8AC3E}">
        <p14:creationId xmlns:p14="http://schemas.microsoft.com/office/powerpoint/2010/main" val="32687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5889A0-D130-2456-356F-9476A50D6E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098" name="Picture 2" descr="Workouts to build strength for long distance running | SportsShoes.com">
            <a:extLst>
              <a:ext uri="{FF2B5EF4-FFF2-40B4-BE49-F238E27FC236}">
                <a16:creationId xmlns:a16="http://schemas.microsoft.com/office/drawing/2014/main" id="{6C941575-21EF-823C-573C-FAC7A144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12192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032E6-0610-8DA7-C3B9-6F760B2EC103}"/>
              </a:ext>
            </a:extLst>
          </p:cNvPr>
          <p:cNvSpPr txBox="1"/>
          <p:nvPr/>
        </p:nvSpPr>
        <p:spPr>
          <a:xfrm>
            <a:off x="0" y="1057275"/>
            <a:ext cx="1177544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SG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faith strengthens as we understand the work of the Holy Spirit (vs. 4-15)</a:t>
            </a:r>
            <a:endParaRPr lang="en-SG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B2885-B548-CA36-69A6-288546435DC0}"/>
              </a:ext>
            </a:extLst>
          </p:cNvPr>
          <p:cNvSpPr txBox="1"/>
          <p:nvPr/>
        </p:nvSpPr>
        <p:spPr>
          <a:xfrm>
            <a:off x="0" y="1648530"/>
            <a:ext cx="11694160" cy="105131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Our faith strengthens as we wait for God to clear up confusion over traumatic events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16-22)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302E-4D84-A875-ED43-9E52D40A161C}"/>
              </a:ext>
            </a:extLst>
          </p:cNvPr>
          <p:cNvSpPr txBox="1"/>
          <p:nvPr/>
        </p:nvSpPr>
        <p:spPr>
          <a:xfrm>
            <a:off x="0" y="2767878"/>
            <a:ext cx="11694160" cy="55579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Our faith strengthens as we learn to pray to God with greater clarity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23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-28)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894C7-FDB1-4109-3BCF-2BF78299153C}"/>
              </a:ext>
            </a:extLst>
          </p:cNvPr>
          <p:cNvSpPr txBox="1"/>
          <p:nvPr/>
        </p:nvSpPr>
        <p:spPr>
          <a:xfrm>
            <a:off x="0" y="3407958"/>
            <a:ext cx="11694160" cy="55579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Our faith strengthens through failure and suffering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9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-33)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790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117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Matt Lyle</cp:lastModifiedBy>
  <cp:revision>2</cp:revision>
  <dcterms:created xsi:type="dcterms:W3CDTF">2024-06-13T09:51:01Z</dcterms:created>
  <dcterms:modified xsi:type="dcterms:W3CDTF">2024-06-22T12:04:04Z</dcterms:modified>
</cp:coreProperties>
</file>