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5B4C5F8E-0445-4F37-BFF3-26B3733E6737}"/>
    <pc:docChg chg="undo custSel addSld delSld modSld sldOrd modMainMaster">
      <pc:chgData name="James Harmeling" userId="4163935ddb78b774" providerId="LiveId" clId="{5B4C5F8E-0445-4F37-BFF3-26B3733E6737}" dt="2024-06-13T10:25:42.819" v="1813"/>
      <pc:docMkLst>
        <pc:docMk/>
      </pc:docMkLst>
      <pc:sldChg chg="new del">
        <pc:chgData name="James Harmeling" userId="4163935ddb78b774" providerId="LiveId" clId="{5B4C5F8E-0445-4F37-BFF3-26B3733E6737}" dt="2024-06-13T09:51:09.068" v="2" actId="47"/>
        <pc:sldMkLst>
          <pc:docMk/>
          <pc:sldMk cId="12331185" sldId="256"/>
        </pc:sldMkLst>
      </pc:sldChg>
      <pc:sldChg chg="addSp delSp modSp new del mod setBg">
        <pc:chgData name="James Harmeling" userId="4163935ddb78b774" providerId="LiveId" clId="{5B4C5F8E-0445-4F37-BFF3-26B3733E6737}" dt="2024-06-13T09:57:36.991" v="287" actId="47"/>
        <pc:sldMkLst>
          <pc:docMk/>
          <pc:sldMk cId="1572390172" sldId="257"/>
        </pc:sldMkLst>
        <pc:spChg chg="add del mod">
          <ac:chgData name="James Harmeling" userId="4163935ddb78b774" providerId="LiveId" clId="{5B4C5F8E-0445-4F37-BFF3-26B3733E6737}" dt="2024-06-13T09:56:51.616" v="83" actId="21"/>
          <ac:spMkLst>
            <pc:docMk/>
            <pc:sldMk cId="1572390172" sldId="257"/>
            <ac:spMk id="3" creationId="{34D3D64F-1613-8D5B-EB17-B13245820549}"/>
          </ac:spMkLst>
        </pc:spChg>
        <pc:spChg chg="add del mod">
          <ac:chgData name="James Harmeling" userId="4163935ddb78b774" providerId="LiveId" clId="{5B4C5F8E-0445-4F37-BFF3-26B3733E6737}" dt="2024-06-13T09:57:03.101" v="85" actId="21"/>
          <ac:spMkLst>
            <pc:docMk/>
            <pc:sldMk cId="1572390172" sldId="257"/>
            <ac:spMk id="5" creationId="{72618DE3-3002-8F38-58B8-B741EB60FABC}"/>
          </ac:spMkLst>
        </pc:spChg>
        <pc:spChg chg="add">
          <ac:chgData name="James Harmeling" userId="4163935ddb78b774" providerId="LiveId" clId="{5B4C5F8E-0445-4F37-BFF3-26B3733E6737}" dt="2024-06-13T09:53:38.688" v="4" actId="26606"/>
          <ac:spMkLst>
            <pc:docMk/>
            <pc:sldMk cId="1572390172" sldId="257"/>
            <ac:spMk id="1031" creationId="{8950AD4C-6AF3-49F8-94E1-DBCAFB39478B}"/>
          </ac:spMkLst>
        </pc:spChg>
        <pc:spChg chg="add">
          <ac:chgData name="James Harmeling" userId="4163935ddb78b774" providerId="LiveId" clId="{5B4C5F8E-0445-4F37-BFF3-26B3733E6737}" dt="2024-06-13T09:53:38.688" v="4" actId="26606"/>
          <ac:spMkLst>
            <pc:docMk/>
            <pc:sldMk cId="1572390172" sldId="257"/>
            <ac:spMk id="1033" creationId="{8DBEAE55-3EA1-41D7-A212-5F7D8986C1F2}"/>
          </ac:spMkLst>
        </pc:spChg>
        <pc:spChg chg="add">
          <ac:chgData name="James Harmeling" userId="4163935ddb78b774" providerId="LiveId" clId="{5B4C5F8E-0445-4F37-BFF3-26B3733E6737}" dt="2024-06-13T09:53:38.688" v="4" actId="26606"/>
          <ac:spMkLst>
            <pc:docMk/>
            <pc:sldMk cId="1572390172" sldId="257"/>
            <ac:spMk id="1035" creationId="{CFC5F0E7-644F-4101-BE72-12825CF537E7}"/>
          </ac:spMkLst>
        </pc:spChg>
        <pc:spChg chg="add">
          <ac:chgData name="James Harmeling" userId="4163935ddb78b774" providerId="LiveId" clId="{5B4C5F8E-0445-4F37-BFF3-26B3733E6737}" dt="2024-06-13T09:53:38.688" v="4" actId="26606"/>
          <ac:spMkLst>
            <pc:docMk/>
            <pc:sldMk cId="1572390172" sldId="257"/>
            <ac:spMk id="1037" creationId="{B1F9B6B4-B0C4-45C6-A086-901C960D03E7}"/>
          </ac:spMkLst>
        </pc:spChg>
        <pc:picChg chg="add mod">
          <ac:chgData name="James Harmeling" userId="4163935ddb78b774" providerId="LiveId" clId="{5B4C5F8E-0445-4F37-BFF3-26B3733E6737}" dt="2024-06-13T09:53:38.688" v="4" actId="26606"/>
          <ac:picMkLst>
            <pc:docMk/>
            <pc:sldMk cId="1572390172" sldId="257"/>
            <ac:picMk id="1026" creationId="{F98919E1-DEA3-C4CB-4611-2B9DE4F4C63C}"/>
          </ac:picMkLst>
        </pc:picChg>
      </pc:sldChg>
      <pc:sldChg chg="addSp delSp modSp new mod modTransition setBg">
        <pc:chgData name="James Harmeling" userId="4163935ddb78b774" providerId="LiveId" clId="{5B4C5F8E-0445-4F37-BFF3-26B3733E6737}" dt="2024-06-13T09:58:06.191" v="293" actId="14100"/>
        <pc:sldMkLst>
          <pc:docMk/>
          <pc:sldMk cId="2015799715" sldId="258"/>
        </pc:sldMkLst>
        <pc:spChg chg="add del">
          <ac:chgData name="James Harmeling" userId="4163935ddb78b774" providerId="LiveId" clId="{5B4C5F8E-0445-4F37-BFF3-26B3733E6737}" dt="2024-06-13T09:56:22.901" v="80" actId="22"/>
          <ac:spMkLst>
            <pc:docMk/>
            <pc:sldMk cId="2015799715" sldId="258"/>
            <ac:spMk id="3" creationId="{0DCA893F-CB70-660C-08F8-59AB4EE7865A}"/>
          </ac:spMkLst>
        </pc:spChg>
        <pc:spChg chg="add mod">
          <ac:chgData name="James Harmeling" userId="4163935ddb78b774" providerId="LiveId" clId="{5B4C5F8E-0445-4F37-BFF3-26B3733E6737}" dt="2024-06-13T09:56:54.495" v="84"/>
          <ac:spMkLst>
            <pc:docMk/>
            <pc:sldMk cId="2015799715" sldId="258"/>
            <ac:spMk id="4" creationId="{34D3D64F-1613-8D5B-EB17-B13245820549}"/>
          </ac:spMkLst>
        </pc:spChg>
        <pc:spChg chg="add mod">
          <ac:chgData name="James Harmeling" userId="4163935ddb78b774" providerId="LiveId" clId="{5B4C5F8E-0445-4F37-BFF3-26B3733E6737}" dt="2024-06-13T09:58:06.191" v="293" actId="14100"/>
          <ac:spMkLst>
            <pc:docMk/>
            <pc:sldMk cId="2015799715" sldId="258"/>
            <ac:spMk id="5" creationId="{72618DE3-3002-8F38-58B8-B741EB60FABC}"/>
          </ac:spMkLst>
        </pc:spChg>
        <pc:spChg chg="add">
          <ac:chgData name="James Harmeling" userId="4163935ddb78b774" providerId="LiveId" clId="{5B4C5F8E-0445-4F37-BFF3-26B3733E6737}" dt="2024-06-13T09:56:41.300" v="82" actId="26606"/>
          <ac:spMkLst>
            <pc:docMk/>
            <pc:sldMk cId="2015799715" sldId="258"/>
            <ac:spMk id="2055" creationId="{4613B4A9-1C7C-4729-A016-AB42D3979460}"/>
          </ac:spMkLst>
        </pc:spChg>
        <pc:picChg chg="add mod">
          <ac:chgData name="James Harmeling" userId="4163935ddb78b774" providerId="LiveId" clId="{5B4C5F8E-0445-4F37-BFF3-26B3733E6737}" dt="2024-06-13T09:56:41.300" v="82" actId="26606"/>
          <ac:picMkLst>
            <pc:docMk/>
            <pc:sldMk cId="2015799715" sldId="258"/>
            <ac:picMk id="2050" creationId="{0B3D3941-DCC0-5D5E-F02A-3C09E9E57B2D}"/>
          </ac:picMkLst>
        </pc:picChg>
      </pc:sldChg>
      <pc:sldChg chg="addSp delSp modSp new del mod setBg">
        <pc:chgData name="James Harmeling" userId="4163935ddb78b774" providerId="LiveId" clId="{5B4C5F8E-0445-4F37-BFF3-26B3733E6737}" dt="2024-06-13T10:01:16.181" v="311" actId="47"/>
        <pc:sldMkLst>
          <pc:docMk/>
          <pc:sldMk cId="4013659809" sldId="259"/>
        </pc:sldMkLst>
        <pc:spChg chg="add del">
          <ac:chgData name="James Harmeling" userId="4163935ddb78b774" providerId="LiveId" clId="{5B4C5F8E-0445-4F37-BFF3-26B3733E6737}" dt="2024-06-13T09:59:47.319" v="297" actId="26606"/>
          <ac:spMkLst>
            <pc:docMk/>
            <pc:sldMk cId="4013659809" sldId="259"/>
            <ac:spMk id="3079" creationId="{5D9FC6AC-4A12-4825-8ABE-0732B8EF4D16}"/>
          </ac:spMkLst>
        </pc:spChg>
        <pc:spChg chg="add del">
          <ac:chgData name="James Harmeling" userId="4163935ddb78b774" providerId="LiveId" clId="{5B4C5F8E-0445-4F37-BFF3-26B3733E6737}" dt="2024-06-13T10:00:03.413" v="299" actId="26606"/>
          <ac:spMkLst>
            <pc:docMk/>
            <pc:sldMk cId="4013659809" sldId="259"/>
            <ac:spMk id="3081" creationId="{F37E8EB2-7BE0-4F3D-921C-F4E9C2C14929}"/>
          </ac:spMkLst>
        </pc:spChg>
        <pc:spChg chg="add del">
          <ac:chgData name="James Harmeling" userId="4163935ddb78b774" providerId="LiveId" clId="{5B4C5F8E-0445-4F37-BFF3-26B3733E6737}" dt="2024-06-13T10:00:03.413" v="299" actId="26606"/>
          <ac:spMkLst>
            <pc:docMk/>
            <pc:sldMk cId="4013659809" sldId="259"/>
            <ac:spMk id="3082" creationId="{8ECBFEF8-9038-4E5E-A5F1-E4DC2303553E}"/>
          </ac:spMkLst>
        </pc:spChg>
        <pc:spChg chg="add del">
          <ac:chgData name="James Harmeling" userId="4163935ddb78b774" providerId="LiveId" clId="{5B4C5F8E-0445-4F37-BFF3-26B3733E6737}" dt="2024-06-13T10:00:03.413" v="299" actId="26606"/>
          <ac:spMkLst>
            <pc:docMk/>
            <pc:sldMk cId="4013659809" sldId="259"/>
            <ac:spMk id="3083" creationId="{E77AE46B-A945-4A7E-9911-903176079DD0}"/>
          </ac:spMkLst>
        </pc:spChg>
        <pc:spChg chg="add del">
          <ac:chgData name="James Harmeling" userId="4163935ddb78b774" providerId="LiveId" clId="{5B4C5F8E-0445-4F37-BFF3-26B3733E6737}" dt="2024-06-13T10:00:35.740" v="303" actId="26606"/>
          <ac:spMkLst>
            <pc:docMk/>
            <pc:sldMk cId="4013659809" sldId="259"/>
            <ac:spMk id="3092" creationId="{14995E8B-DB3C-4E23-9186-1613402BFDCF}"/>
          </ac:spMkLst>
        </pc:spChg>
        <pc:spChg chg="add del">
          <ac:chgData name="James Harmeling" userId="4163935ddb78b774" providerId="LiveId" clId="{5B4C5F8E-0445-4F37-BFF3-26B3733E6737}" dt="2024-06-13T10:00:35.740" v="303" actId="26606"/>
          <ac:spMkLst>
            <pc:docMk/>
            <pc:sldMk cId="4013659809" sldId="259"/>
            <ac:spMk id="3100" creationId="{CF21E7C5-2080-4549-97AA-9A6688257789}"/>
          </ac:spMkLst>
        </pc:spChg>
        <pc:spChg chg="add del">
          <ac:chgData name="James Harmeling" userId="4163935ddb78b774" providerId="LiveId" clId="{5B4C5F8E-0445-4F37-BFF3-26B3733E6737}" dt="2024-06-13T10:00:35.740" v="303" actId="26606"/>
          <ac:spMkLst>
            <pc:docMk/>
            <pc:sldMk cId="4013659809" sldId="259"/>
            <ac:spMk id="3101" creationId="{57957B04-C024-4B5F-B7C3-20FAE3F1D3CA}"/>
          </ac:spMkLst>
        </pc:spChg>
        <pc:spChg chg="add del">
          <ac:chgData name="James Harmeling" userId="4163935ddb78b774" providerId="LiveId" clId="{5B4C5F8E-0445-4F37-BFF3-26B3733E6737}" dt="2024-06-13T10:00:35.740" v="303" actId="26606"/>
          <ac:spMkLst>
            <pc:docMk/>
            <pc:sldMk cId="4013659809" sldId="259"/>
            <ac:spMk id="3102" creationId="{C6FBFCE4-B693-49EB-9CE1-4420332195E7}"/>
          </ac:spMkLst>
        </pc:spChg>
        <pc:spChg chg="add del">
          <ac:chgData name="James Harmeling" userId="4163935ddb78b774" providerId="LiveId" clId="{5B4C5F8E-0445-4F37-BFF3-26B3733E6737}" dt="2024-06-13T10:00:41.009" v="305" actId="26606"/>
          <ac:spMkLst>
            <pc:docMk/>
            <pc:sldMk cId="4013659809" sldId="259"/>
            <ac:spMk id="3106" creationId="{AB8C311F-7253-4AED-9701-7FC0708C41C7}"/>
          </ac:spMkLst>
        </pc:spChg>
        <pc:spChg chg="add del">
          <ac:chgData name="James Harmeling" userId="4163935ddb78b774" providerId="LiveId" clId="{5B4C5F8E-0445-4F37-BFF3-26B3733E6737}" dt="2024-06-13T10:00:41.009" v="305" actId="26606"/>
          <ac:spMkLst>
            <pc:docMk/>
            <pc:sldMk cId="4013659809" sldId="259"/>
            <ac:spMk id="3107" creationId="{FD073016-B734-483B-8953-5BADEE145112}"/>
          </ac:spMkLst>
        </pc:spChg>
        <pc:spChg chg="add del">
          <ac:chgData name="James Harmeling" userId="4163935ddb78b774" providerId="LiveId" clId="{5B4C5F8E-0445-4F37-BFF3-26B3733E6737}" dt="2024-06-13T10:00:41.009" v="305" actId="26606"/>
          <ac:spMkLst>
            <pc:docMk/>
            <pc:sldMk cId="4013659809" sldId="259"/>
            <ac:spMk id="3108" creationId="{90A7EAB6-59D3-4325-8DE6-E0CA4009CE53}"/>
          </ac:spMkLst>
        </pc:spChg>
        <pc:spChg chg="add del">
          <ac:chgData name="James Harmeling" userId="4163935ddb78b774" providerId="LiveId" clId="{5B4C5F8E-0445-4F37-BFF3-26B3733E6737}" dt="2024-06-13T10:00:41.009" v="305" actId="26606"/>
          <ac:spMkLst>
            <pc:docMk/>
            <pc:sldMk cId="4013659809" sldId="259"/>
            <ac:spMk id="3109" creationId="{A8D57A06-A426-446D-B02C-A2DC6B62E45E}"/>
          </ac:spMkLst>
        </pc:spChg>
        <pc:spChg chg="add del">
          <ac:chgData name="James Harmeling" userId="4163935ddb78b774" providerId="LiveId" clId="{5B4C5F8E-0445-4F37-BFF3-26B3733E6737}" dt="2024-06-13T10:00:51.481" v="307" actId="26606"/>
          <ac:spMkLst>
            <pc:docMk/>
            <pc:sldMk cId="4013659809" sldId="259"/>
            <ac:spMk id="3111" creationId="{6EE0B6E2-7CE8-4D86-87FC-4B58A7D8E759}"/>
          </ac:spMkLst>
        </pc:spChg>
        <pc:spChg chg="add">
          <ac:chgData name="James Harmeling" userId="4163935ddb78b774" providerId="LiveId" clId="{5B4C5F8E-0445-4F37-BFF3-26B3733E6737}" dt="2024-06-13T10:00:51.495" v="308" actId="26606"/>
          <ac:spMkLst>
            <pc:docMk/>
            <pc:sldMk cId="4013659809" sldId="259"/>
            <ac:spMk id="3113" creationId="{2215C6C6-E45C-4179-9FC1-E8A4C1D47430}"/>
          </ac:spMkLst>
        </pc:spChg>
        <pc:spChg chg="add">
          <ac:chgData name="James Harmeling" userId="4163935ddb78b774" providerId="LiveId" clId="{5B4C5F8E-0445-4F37-BFF3-26B3733E6737}" dt="2024-06-13T10:00:51.495" v="308" actId="26606"/>
          <ac:spMkLst>
            <pc:docMk/>
            <pc:sldMk cId="4013659809" sldId="259"/>
            <ac:spMk id="3117" creationId="{3776B14B-F2F4-4825-8DA8-8C7A0F2B3960}"/>
          </ac:spMkLst>
        </pc:spChg>
        <pc:grpChg chg="add del">
          <ac:chgData name="James Harmeling" userId="4163935ddb78b774" providerId="LiveId" clId="{5B4C5F8E-0445-4F37-BFF3-26B3733E6737}" dt="2024-06-13T10:00:06.790" v="301" actId="26606"/>
          <ac:grpSpMkLst>
            <pc:docMk/>
            <pc:sldMk cId="4013659809" sldId="259"/>
            <ac:grpSpMk id="3085" creationId="{A182C109-9E4C-3C96-8794-9411573CBDAF}"/>
          </ac:grpSpMkLst>
        </pc:grpChg>
        <pc:grpChg chg="add del">
          <ac:chgData name="James Harmeling" userId="4163935ddb78b774" providerId="LiveId" clId="{5B4C5F8E-0445-4F37-BFF3-26B3733E6737}" dt="2024-06-13T10:00:35.740" v="303" actId="26606"/>
          <ac:grpSpMkLst>
            <pc:docMk/>
            <pc:sldMk cId="4013659809" sldId="259"/>
            <ac:grpSpMk id="3093" creationId="{9D85FE18-7BE5-446D-9A33-1C7C3B910680}"/>
          </ac:grpSpMkLst>
        </pc:grpChg>
        <pc:grpChg chg="add del">
          <ac:chgData name="James Harmeling" userId="4163935ddb78b774" providerId="LiveId" clId="{5B4C5F8E-0445-4F37-BFF3-26B3733E6737}" dt="2024-06-13T10:00:35.740" v="303" actId="26606"/>
          <ac:grpSpMkLst>
            <pc:docMk/>
            <pc:sldMk cId="4013659809" sldId="259"/>
            <ac:grpSpMk id="3103" creationId="{8FFC4225-9683-4D55-8686-FCDDB8BCBF38}"/>
          </ac:grpSpMkLst>
        </pc:grpChg>
        <pc:grpChg chg="add">
          <ac:chgData name="James Harmeling" userId="4163935ddb78b774" providerId="LiveId" clId="{5B4C5F8E-0445-4F37-BFF3-26B3733E6737}" dt="2024-06-13T10:00:51.495" v="308" actId="26606"/>
          <ac:grpSpMkLst>
            <pc:docMk/>
            <pc:sldMk cId="4013659809" sldId="259"/>
            <ac:grpSpMk id="3114" creationId="{5FE9FE4C-C9E0-4C54-8010-EA9D29CD4D59}"/>
          </ac:grpSpMkLst>
        </pc:grpChg>
        <pc:picChg chg="add mod">
          <ac:chgData name="James Harmeling" userId="4163935ddb78b774" providerId="LiveId" clId="{5B4C5F8E-0445-4F37-BFF3-26B3733E6737}" dt="2024-06-13T10:00:51.495" v="308" actId="26606"/>
          <ac:picMkLst>
            <pc:docMk/>
            <pc:sldMk cId="4013659809" sldId="259"/>
            <ac:picMk id="3074" creationId="{8D3D6E4C-EEC1-5361-6365-3BAC3BF945C7}"/>
          </ac:picMkLst>
        </pc:picChg>
      </pc:sldChg>
      <pc:sldChg chg="addSp delSp modSp new mod modAnim">
        <pc:chgData name="James Harmeling" userId="4163935ddb78b774" providerId="LiveId" clId="{5B4C5F8E-0445-4F37-BFF3-26B3733E6737}" dt="2024-06-13T10:12:31.448" v="877"/>
        <pc:sldMkLst>
          <pc:docMk/>
          <pc:sldMk cId="4066303291" sldId="260"/>
        </pc:sldMkLst>
        <pc:spChg chg="add mod ord">
          <ac:chgData name="James Harmeling" userId="4163935ddb78b774" providerId="LiveId" clId="{5B4C5F8E-0445-4F37-BFF3-26B3733E6737}" dt="2024-06-13T10:01:57.500" v="316" actId="167"/>
          <ac:spMkLst>
            <pc:docMk/>
            <pc:sldMk cId="4066303291" sldId="260"/>
            <ac:spMk id="2" creationId="{B25889A0-D130-2456-356F-9476A50D6EC8}"/>
          </ac:spMkLst>
        </pc:spChg>
        <pc:spChg chg="add del mod">
          <ac:chgData name="James Harmeling" userId="4163935ddb78b774" providerId="LiveId" clId="{5B4C5F8E-0445-4F37-BFF3-26B3733E6737}" dt="2024-06-13T10:02:41.511" v="320" actId="478"/>
          <ac:spMkLst>
            <pc:docMk/>
            <pc:sldMk cId="4066303291" sldId="260"/>
            <ac:spMk id="4" creationId="{A0680BF0-D1DB-C5AD-8937-999F3B737757}"/>
          </ac:spMkLst>
        </pc:spChg>
        <pc:spChg chg="add mod">
          <ac:chgData name="James Harmeling" userId="4163935ddb78b774" providerId="LiveId" clId="{5B4C5F8E-0445-4F37-BFF3-26B3733E6737}" dt="2024-06-13T10:07:17.028" v="516" actId="20577"/>
          <ac:spMkLst>
            <pc:docMk/>
            <pc:sldMk cId="4066303291" sldId="260"/>
            <ac:spMk id="6" creationId="{CDA032E6-0610-8DA7-C3B9-6F760B2EC103}"/>
          </ac:spMkLst>
        </pc:spChg>
        <pc:spChg chg="add mod">
          <ac:chgData name="James Harmeling" userId="4163935ddb78b774" providerId="LiveId" clId="{5B4C5F8E-0445-4F37-BFF3-26B3733E6737}" dt="2024-06-13T10:05:42.970" v="435" actId="1076"/>
          <ac:spMkLst>
            <pc:docMk/>
            <pc:sldMk cId="4066303291" sldId="260"/>
            <ac:spMk id="8" creationId="{FAB4ED7F-3C51-C649-69CE-0D12E58657A0}"/>
          </ac:spMkLst>
        </pc:spChg>
        <pc:spChg chg="add del">
          <ac:chgData name="James Harmeling" userId="4163935ddb78b774" providerId="LiveId" clId="{5B4C5F8E-0445-4F37-BFF3-26B3733E6737}" dt="2024-06-13T10:06:44.909" v="514" actId="478"/>
          <ac:spMkLst>
            <pc:docMk/>
            <pc:sldMk cId="4066303291" sldId="260"/>
            <ac:spMk id="10" creationId="{E9643025-541A-C053-ECD3-B5E9BC365E7E}"/>
          </ac:spMkLst>
        </pc:spChg>
        <pc:spChg chg="add mod">
          <ac:chgData name="James Harmeling" userId="4163935ddb78b774" providerId="LiveId" clId="{5B4C5F8E-0445-4F37-BFF3-26B3733E6737}" dt="2024-06-13T10:07:23.403" v="526" actId="1035"/>
          <ac:spMkLst>
            <pc:docMk/>
            <pc:sldMk cId="4066303291" sldId="260"/>
            <ac:spMk id="11" creationId="{07B51AB7-B51F-D3BC-F34D-9EE10B61EE0D}"/>
          </ac:spMkLst>
        </pc:spChg>
        <pc:spChg chg="add del">
          <ac:chgData name="James Harmeling" userId="4163935ddb78b774" providerId="LiveId" clId="{5B4C5F8E-0445-4F37-BFF3-26B3733E6737}" dt="2024-06-13T10:09:03.166" v="529" actId="22"/>
          <ac:spMkLst>
            <pc:docMk/>
            <pc:sldMk cId="4066303291" sldId="260"/>
            <ac:spMk id="13" creationId="{9E9F2D0A-58D7-15BF-B575-75A4EE9682C4}"/>
          </ac:spMkLst>
        </pc:spChg>
        <pc:spChg chg="add del mod">
          <ac:chgData name="James Harmeling" userId="4163935ddb78b774" providerId="LiveId" clId="{5B4C5F8E-0445-4F37-BFF3-26B3733E6737}" dt="2024-06-13T10:11:00.968" v="862" actId="478"/>
          <ac:spMkLst>
            <pc:docMk/>
            <pc:sldMk cId="4066303291" sldId="260"/>
            <ac:spMk id="15" creationId="{2C12C9E0-AD0D-6199-2ECD-0729B9061521}"/>
          </ac:spMkLst>
        </pc:spChg>
        <pc:spChg chg="add mod">
          <ac:chgData name="James Harmeling" userId="4163935ddb78b774" providerId="LiveId" clId="{5B4C5F8E-0445-4F37-BFF3-26B3733E6737}" dt="2024-06-13T10:12:11.020" v="876" actId="20577"/>
          <ac:spMkLst>
            <pc:docMk/>
            <pc:sldMk cId="4066303291" sldId="260"/>
            <ac:spMk id="17" creationId="{7E333DFF-7EA5-1193-584E-0FB420DAD4F1}"/>
          </ac:spMkLst>
        </pc:spChg>
        <pc:picChg chg="add">
          <ac:chgData name="James Harmeling" userId="4163935ddb78b774" providerId="LiveId" clId="{5B4C5F8E-0445-4F37-BFF3-26B3733E6737}" dt="2024-06-13T10:01:06.076" v="310"/>
          <ac:picMkLst>
            <pc:docMk/>
            <pc:sldMk cId="4066303291" sldId="260"/>
            <ac:picMk id="4098" creationId="{6C941575-21EF-823C-573C-FAC7A144F36B}"/>
          </ac:picMkLst>
        </pc:picChg>
      </pc:sldChg>
      <pc:sldChg chg="addSp delSp modSp add mod delAnim modAnim">
        <pc:chgData name="James Harmeling" userId="4163935ddb78b774" providerId="LiveId" clId="{5B4C5F8E-0445-4F37-BFF3-26B3733E6737}" dt="2024-06-13T10:18:59.345" v="1550" actId="1076"/>
        <pc:sldMkLst>
          <pc:docMk/>
          <pc:sldMk cId="1782298054" sldId="261"/>
        </pc:sldMkLst>
        <pc:spChg chg="add del">
          <ac:chgData name="James Harmeling" userId="4163935ddb78b774" providerId="LiveId" clId="{5B4C5F8E-0445-4F37-BFF3-26B3733E6737}" dt="2024-06-13T10:14:01.337" v="976" actId="478"/>
          <ac:spMkLst>
            <pc:docMk/>
            <pc:sldMk cId="1782298054" sldId="261"/>
            <ac:spMk id="4" creationId="{BC03DBEB-C468-7808-938B-191D817C8F1B}"/>
          </ac:spMkLst>
        </pc:spChg>
        <pc:spChg chg="add mod">
          <ac:chgData name="James Harmeling" userId="4163935ddb78b774" providerId="LiveId" clId="{5B4C5F8E-0445-4F37-BFF3-26B3733E6737}" dt="2024-06-13T10:14:59.661" v="1004" actId="1035"/>
          <ac:spMkLst>
            <pc:docMk/>
            <pc:sldMk cId="1782298054" sldId="261"/>
            <ac:spMk id="7" creationId="{213FF07F-9AF1-DBDF-36FA-1E031D4D9AE6}"/>
          </ac:spMkLst>
        </pc:spChg>
        <pc:spChg chg="add del mod">
          <ac:chgData name="James Harmeling" userId="4163935ddb78b774" providerId="LiveId" clId="{5B4C5F8E-0445-4F37-BFF3-26B3733E6737}" dt="2024-06-13T10:18:23.777" v="1533" actId="478"/>
          <ac:spMkLst>
            <pc:docMk/>
            <pc:sldMk cId="1782298054" sldId="261"/>
            <ac:spMk id="10" creationId="{5FDCE50D-BE6E-63AD-C15A-7B0E64FE4EF4}"/>
          </ac:spMkLst>
        </pc:spChg>
        <pc:spChg chg="add mod">
          <ac:chgData name="James Harmeling" userId="4163935ddb78b774" providerId="LiveId" clId="{5B4C5F8E-0445-4F37-BFF3-26B3733E6737}" dt="2024-06-13T10:18:59.345" v="1550" actId="1076"/>
          <ac:spMkLst>
            <pc:docMk/>
            <pc:sldMk cId="1782298054" sldId="261"/>
            <ac:spMk id="12" creationId="{33FAB8D6-4D0F-936D-69CF-5E3F94F1C4B7}"/>
          </ac:spMkLst>
        </pc:spChg>
        <pc:spChg chg="del">
          <ac:chgData name="James Harmeling" userId="4163935ddb78b774" providerId="LiveId" clId="{5B4C5F8E-0445-4F37-BFF3-26B3733E6737}" dt="2024-06-13T10:12:47.193" v="879" actId="478"/>
          <ac:spMkLst>
            <pc:docMk/>
            <pc:sldMk cId="1782298054" sldId="261"/>
            <ac:spMk id="17" creationId="{7E333DFF-7EA5-1193-584E-0FB420DAD4F1}"/>
          </ac:spMkLst>
        </pc:spChg>
      </pc:sldChg>
      <pc:sldChg chg="addSp delSp modSp add mod delAnim modAnim">
        <pc:chgData name="James Harmeling" userId="4163935ddb78b774" providerId="LiveId" clId="{5B4C5F8E-0445-4F37-BFF3-26B3733E6737}" dt="2024-06-13T10:20:44.760" v="1640"/>
        <pc:sldMkLst>
          <pc:docMk/>
          <pc:sldMk cId="2485217317" sldId="262"/>
        </pc:sldMkLst>
        <pc:spChg chg="add mod">
          <ac:chgData name="James Harmeling" userId="4163935ddb78b774" providerId="LiveId" clId="{5B4C5F8E-0445-4F37-BFF3-26B3733E6737}" dt="2024-06-13T10:20:21.349" v="1638" actId="20577"/>
          <ac:spMkLst>
            <pc:docMk/>
            <pc:sldMk cId="2485217317" sldId="262"/>
            <ac:spMk id="3" creationId="{9BCD6633-7F19-82F0-B199-6B3D21C8624E}"/>
          </ac:spMkLst>
        </pc:spChg>
        <pc:spChg chg="del">
          <ac:chgData name="James Harmeling" userId="4163935ddb78b774" providerId="LiveId" clId="{5B4C5F8E-0445-4F37-BFF3-26B3733E6737}" dt="2024-06-13T10:19:30.515" v="1552" actId="478"/>
          <ac:spMkLst>
            <pc:docMk/>
            <pc:sldMk cId="2485217317" sldId="262"/>
            <ac:spMk id="12" creationId="{33FAB8D6-4D0F-936D-69CF-5E3F94F1C4B7}"/>
          </ac:spMkLst>
        </pc:spChg>
      </pc:sldChg>
      <pc:sldChg chg="addSp modSp new mod ord">
        <pc:chgData name="James Harmeling" userId="4163935ddb78b774" providerId="LiveId" clId="{5B4C5F8E-0445-4F37-BFF3-26B3733E6737}" dt="2024-06-13T10:22:50.294" v="1664"/>
        <pc:sldMkLst>
          <pc:docMk/>
          <pc:sldMk cId="2445273372" sldId="263"/>
        </pc:sldMkLst>
        <pc:spChg chg="add mod">
          <ac:chgData name="James Harmeling" userId="4163935ddb78b774" providerId="LiveId" clId="{5B4C5F8E-0445-4F37-BFF3-26B3733E6737}" dt="2024-06-13T10:22:22.163" v="1661" actId="1036"/>
          <ac:spMkLst>
            <pc:docMk/>
            <pc:sldMk cId="2445273372" sldId="263"/>
            <ac:spMk id="3" creationId="{336B0BF7-20F8-D6D8-8875-58AECAEDE43A}"/>
          </ac:spMkLst>
        </pc:spChg>
      </pc:sldChg>
      <pc:sldChg chg="addSp modSp add mod modAnim">
        <pc:chgData name="James Harmeling" userId="4163935ddb78b774" providerId="LiveId" clId="{5B4C5F8E-0445-4F37-BFF3-26B3733E6737}" dt="2024-06-13T10:24:08.347" v="1762"/>
        <pc:sldMkLst>
          <pc:docMk/>
          <pc:sldMk cId="2653275108" sldId="264"/>
        </pc:sldMkLst>
        <pc:spChg chg="add mod">
          <ac:chgData name="James Harmeling" userId="4163935ddb78b774" providerId="LiveId" clId="{5B4C5F8E-0445-4F37-BFF3-26B3733E6737}" dt="2024-06-13T10:23:58.228" v="1761" actId="1035"/>
          <ac:spMkLst>
            <pc:docMk/>
            <pc:sldMk cId="2653275108" sldId="264"/>
            <ac:spMk id="4" creationId="{8FBFD643-6A46-2BAE-0ADA-A06A8FE4CE08}"/>
          </ac:spMkLst>
        </pc:spChg>
      </pc:sldChg>
      <pc:sldChg chg="addSp delSp modSp add mod ord delAnim modAnim">
        <pc:chgData name="James Harmeling" userId="4163935ddb78b774" providerId="LiveId" clId="{5B4C5F8E-0445-4F37-BFF3-26B3733E6737}" dt="2024-06-13T10:25:42.819" v="1813"/>
        <pc:sldMkLst>
          <pc:docMk/>
          <pc:sldMk cId="1810822479" sldId="265"/>
        </pc:sldMkLst>
        <pc:spChg chg="add mod">
          <ac:chgData name="James Harmeling" userId="4163935ddb78b774" providerId="LiveId" clId="{5B4C5F8E-0445-4F37-BFF3-26B3733E6737}" dt="2024-06-13T10:25:13.925" v="1809" actId="20577"/>
          <ac:spMkLst>
            <pc:docMk/>
            <pc:sldMk cId="1810822479" sldId="265"/>
            <ac:spMk id="3" creationId="{CFEE494F-D258-7E02-BB8A-406E64A6A119}"/>
          </ac:spMkLst>
        </pc:spChg>
        <pc:spChg chg="del">
          <ac:chgData name="James Harmeling" userId="4163935ddb78b774" providerId="LiveId" clId="{5B4C5F8E-0445-4F37-BFF3-26B3733E6737}" dt="2024-06-13T10:24:48.001" v="1766" actId="478"/>
          <ac:spMkLst>
            <pc:docMk/>
            <pc:sldMk cId="1810822479" sldId="265"/>
            <ac:spMk id="17" creationId="{7E333DFF-7EA5-1193-584E-0FB420DAD4F1}"/>
          </ac:spMkLst>
        </pc:spChg>
      </pc:sldChg>
      <pc:sldMasterChg chg="modTransition modSldLayout">
        <pc:chgData name="James Harmeling" userId="4163935ddb78b774" providerId="LiveId" clId="{5B4C5F8E-0445-4F37-BFF3-26B3733E6737}" dt="2024-06-13T09:57:44.122" v="289"/>
        <pc:sldMasterMkLst>
          <pc:docMk/>
          <pc:sldMasterMk cId="526909478" sldId="2147483648"/>
        </pc:sldMasterMkLst>
        <pc:sldLayoutChg chg="modTransition">
          <pc:chgData name="James Harmeling" userId="4163935ddb78b774" providerId="LiveId" clId="{5B4C5F8E-0445-4F37-BFF3-26B3733E6737}" dt="2024-06-13T09:57:44.122" v="289"/>
          <pc:sldLayoutMkLst>
            <pc:docMk/>
            <pc:sldMasterMk cId="526909478" sldId="2147483648"/>
            <pc:sldLayoutMk cId="2421950980" sldId="2147483649"/>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1855329099" sldId="2147483650"/>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3091745913" sldId="2147483651"/>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453313333" sldId="2147483652"/>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4109176950" sldId="2147483653"/>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607177620" sldId="2147483654"/>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1744435136" sldId="2147483655"/>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4020704822" sldId="2147483656"/>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107518387" sldId="2147483657"/>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255014793" sldId="2147483658"/>
          </pc:sldLayoutMkLst>
        </pc:sldLayoutChg>
        <pc:sldLayoutChg chg="modTransition">
          <pc:chgData name="James Harmeling" userId="4163935ddb78b774" providerId="LiveId" clId="{5B4C5F8E-0445-4F37-BFF3-26B3733E6737}" dt="2024-06-13T09:57:44.122" v="289"/>
          <pc:sldLayoutMkLst>
            <pc:docMk/>
            <pc:sldMasterMk cId="526909478" sldId="2147483648"/>
            <pc:sldLayoutMk cId="4046344546" sldId="2147483659"/>
          </pc:sldLayoutMkLst>
        </pc:sldLayoutChg>
      </pc:sldMasterChg>
    </pc:docChg>
  </pc:docChgLst>
  <pc:docChgLst>
    <pc:chgData name="Matt Lyle" userId="a96e7d453dd11193" providerId="LiveId" clId="{3D3B5661-0C30-46DA-9CFA-5727ECE985DD}"/>
    <pc:docChg chg="addSld delSld modSld">
      <pc:chgData name="Matt Lyle" userId="a96e7d453dd11193" providerId="LiveId" clId="{3D3B5661-0C30-46DA-9CFA-5727ECE985DD}" dt="2024-06-15T12:36:47.010" v="21" actId="47"/>
      <pc:docMkLst>
        <pc:docMk/>
      </pc:docMkLst>
      <pc:sldChg chg="modSp add del mod">
        <pc:chgData name="Matt Lyle" userId="a96e7d453dd11193" providerId="LiveId" clId="{3D3B5661-0C30-46DA-9CFA-5727ECE985DD}" dt="2024-06-15T12:36:47.010" v="21" actId="47"/>
        <pc:sldMkLst>
          <pc:docMk/>
          <pc:sldMk cId="1683423465" sldId="266"/>
        </pc:sldMkLst>
        <pc:spChg chg="mod">
          <ac:chgData name="Matt Lyle" userId="a96e7d453dd11193" providerId="LiveId" clId="{3D3B5661-0C30-46DA-9CFA-5727ECE985DD}" dt="2024-06-15T12:35:46.497" v="14" actId="14838"/>
          <ac:spMkLst>
            <pc:docMk/>
            <pc:sldMk cId="1683423465" sldId="266"/>
            <ac:spMk id="4" creationId="{34D3D64F-1613-8D5B-EB17-B13245820549}"/>
          </ac:spMkLst>
        </pc:spChg>
        <pc:spChg chg="mod">
          <ac:chgData name="Matt Lyle" userId="a96e7d453dd11193" providerId="LiveId" clId="{3D3B5661-0C30-46DA-9CFA-5727ECE985DD}" dt="2024-06-15T12:36:06.813" v="20" actId="14100"/>
          <ac:spMkLst>
            <pc:docMk/>
            <pc:sldMk cId="1683423465" sldId="266"/>
            <ac:spMk id="5" creationId="{72618DE3-3002-8F38-58B8-B741EB60FAB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43D3-3781-581F-7F5B-55042E196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4F1F0AD-987D-EA88-CCEE-6E290B289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292BDB68-B135-1CBA-1C80-1F6FF5D52BB5}"/>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5" name="Footer Placeholder 4">
            <a:extLst>
              <a:ext uri="{FF2B5EF4-FFF2-40B4-BE49-F238E27FC236}">
                <a16:creationId xmlns:a16="http://schemas.microsoft.com/office/drawing/2014/main" id="{291DCFEF-F0C1-E990-18AB-613E83ECA60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C1E8EFA-DAD0-303A-D280-F593B68059F9}"/>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24219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AC94-A78E-05D1-00EF-19A861F51C1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F0AFCC-711E-7FC9-EFB0-C040643A2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E0215D1-8710-6ED1-0A73-AE2AE3D858D4}"/>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5" name="Footer Placeholder 4">
            <a:extLst>
              <a:ext uri="{FF2B5EF4-FFF2-40B4-BE49-F238E27FC236}">
                <a16:creationId xmlns:a16="http://schemas.microsoft.com/office/drawing/2014/main" id="{ABCABD3A-DC6A-F2C3-6153-3960264C340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FE29D0D-80AC-3148-E6CB-7B1365A3989E}"/>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25501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2C486-B247-BB52-A997-1C69694927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D1B2AAA-4154-79E7-63D0-233EC9A24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03A32AC-348A-C24E-D04E-7DD46F23770B}"/>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5" name="Footer Placeholder 4">
            <a:extLst>
              <a:ext uri="{FF2B5EF4-FFF2-40B4-BE49-F238E27FC236}">
                <a16:creationId xmlns:a16="http://schemas.microsoft.com/office/drawing/2014/main" id="{30E56D33-1D15-3BD5-A704-B25BF3F0FD1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AFB22F5-98FC-ADE1-9D6D-63256ADAA155}"/>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04634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B763-4AD5-3553-2A66-EFC372CE4AB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73620A7-F5DB-1FAD-4A16-7B065DBAA8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EA66A15-DB8A-904F-66D4-D4E308A80112}"/>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5" name="Footer Placeholder 4">
            <a:extLst>
              <a:ext uri="{FF2B5EF4-FFF2-40B4-BE49-F238E27FC236}">
                <a16:creationId xmlns:a16="http://schemas.microsoft.com/office/drawing/2014/main" id="{3BD492E5-2CD0-62F3-5988-8DA7D1F4B08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1510678-7950-D4F3-982D-EBD65DCB124F}"/>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185532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3E6F-3495-0A43-D655-1B7D7FA5BB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07FEB8C7-D9BC-8AE2-225D-451B71C2C2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D97C3-669A-948D-B501-3AD24AF06485}"/>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5" name="Footer Placeholder 4">
            <a:extLst>
              <a:ext uri="{FF2B5EF4-FFF2-40B4-BE49-F238E27FC236}">
                <a16:creationId xmlns:a16="http://schemas.microsoft.com/office/drawing/2014/main" id="{B1A86147-36FD-DA68-6976-6997D7108DC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CB6549-E89A-6FDA-B1AA-3EF37AF4C2A3}"/>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309174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C8A6-BCA2-35C6-8107-6BB196847C5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4081400-DBC4-33D9-2857-BC3E75CDF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FECCC09B-147B-3D3F-0846-55F275935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5E71E73C-DAAC-42E8-2A30-69D65F3FC181}"/>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6" name="Footer Placeholder 5">
            <a:extLst>
              <a:ext uri="{FF2B5EF4-FFF2-40B4-BE49-F238E27FC236}">
                <a16:creationId xmlns:a16="http://schemas.microsoft.com/office/drawing/2014/main" id="{7BBB89D3-0397-CDED-AB68-CDDD9383116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377737-4897-7C99-19DA-C62AD311CE91}"/>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5331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E5C3-19FA-4D1F-AF3F-B654F4F4920E}"/>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3A401098-7C09-87A3-5E2E-4C67BE4A7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C60ED4-EAF7-EC27-BF47-DA1DDEE35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55D731EA-BFA2-2753-C015-1FD33F7B6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48213-F7CC-9507-A543-6CC446C9F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F628559-EA75-F3D9-5123-8D1D6078141D}"/>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8" name="Footer Placeholder 7">
            <a:extLst>
              <a:ext uri="{FF2B5EF4-FFF2-40B4-BE49-F238E27FC236}">
                <a16:creationId xmlns:a16="http://schemas.microsoft.com/office/drawing/2014/main" id="{DDF277D0-3410-0AE9-0D12-18C2A29FDC40}"/>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E0F70CF7-3074-4189-6301-F340074ABE4B}"/>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10917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5377-A638-98F3-3EBC-2DCD4506BF7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3C7B1E3A-1225-CD33-30D3-42F296B21E93}"/>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4" name="Footer Placeholder 3">
            <a:extLst>
              <a:ext uri="{FF2B5EF4-FFF2-40B4-BE49-F238E27FC236}">
                <a16:creationId xmlns:a16="http://schemas.microsoft.com/office/drawing/2014/main" id="{47A6A59F-C971-D8C5-3433-B00C804D72A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49B13C0B-E1B9-436B-F1EA-F784D185F152}"/>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60717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2406F-D3C7-6697-BB35-B33DDC72A527}"/>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3" name="Footer Placeholder 2">
            <a:extLst>
              <a:ext uri="{FF2B5EF4-FFF2-40B4-BE49-F238E27FC236}">
                <a16:creationId xmlns:a16="http://schemas.microsoft.com/office/drawing/2014/main" id="{0CC27168-2EFA-D698-3DA1-ECB6DF4B1A66}"/>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688A79AF-74B5-2D53-8603-804C671CB5FE}"/>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174443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F466-4B86-8228-5C03-0709305AD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5EE8E31-908A-EEB7-5481-A87E3CC15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A3D98C9A-59F6-D1F8-9BF6-E1F866121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C908A-7B76-3B6A-3391-3F864D3EC467}"/>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6" name="Footer Placeholder 5">
            <a:extLst>
              <a:ext uri="{FF2B5EF4-FFF2-40B4-BE49-F238E27FC236}">
                <a16:creationId xmlns:a16="http://schemas.microsoft.com/office/drawing/2014/main" id="{3A4C30A2-219C-140A-32F0-F30E8A39473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B4A1E74-7D72-E8DF-96EC-DF92E9B33BB5}"/>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0207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441E-A0FB-FB96-0970-DE6D25694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0E634AD-8922-B2F2-7B97-88316F755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26972FCD-E071-F30A-2749-2AE17A39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DDA9F-7576-6BA7-6EB5-99CE8102755E}"/>
              </a:ext>
            </a:extLst>
          </p:cNvPr>
          <p:cNvSpPr>
            <a:spLocks noGrp="1"/>
          </p:cNvSpPr>
          <p:nvPr>
            <p:ph type="dt" sz="half" idx="10"/>
          </p:nvPr>
        </p:nvSpPr>
        <p:spPr/>
        <p:txBody>
          <a:bodyPr/>
          <a:lstStyle/>
          <a:p>
            <a:fld id="{48FF3059-7C97-423C-8827-F300F1C44398}" type="datetimeFigureOut">
              <a:rPr lang="en-SG" smtClean="0"/>
              <a:t>15/6/2024</a:t>
            </a:fld>
            <a:endParaRPr lang="en-SG"/>
          </a:p>
        </p:txBody>
      </p:sp>
      <p:sp>
        <p:nvSpPr>
          <p:cNvPr id="6" name="Footer Placeholder 5">
            <a:extLst>
              <a:ext uri="{FF2B5EF4-FFF2-40B4-BE49-F238E27FC236}">
                <a16:creationId xmlns:a16="http://schemas.microsoft.com/office/drawing/2014/main" id="{C0DD8FFE-7599-F75D-CC13-EDF1AF2664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799FD6C-072C-AE2F-167F-E08DF3E05BD7}"/>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1075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2F6FF-5057-5721-C60A-6C677E106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3ED9DD0-C096-F1EB-C0A5-F9366CE66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D596F4-706F-BBBE-3E8A-23786375B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FF3059-7C97-423C-8827-F300F1C44398}" type="datetimeFigureOut">
              <a:rPr lang="en-SG" smtClean="0"/>
              <a:t>15/6/2024</a:t>
            </a:fld>
            <a:endParaRPr lang="en-SG"/>
          </a:p>
        </p:txBody>
      </p:sp>
      <p:sp>
        <p:nvSpPr>
          <p:cNvPr id="5" name="Footer Placeholder 4">
            <a:extLst>
              <a:ext uri="{FF2B5EF4-FFF2-40B4-BE49-F238E27FC236}">
                <a16:creationId xmlns:a16="http://schemas.microsoft.com/office/drawing/2014/main" id="{FD834FC1-C9BD-8410-66F8-608A00ED2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D287F72C-B078-98A5-4F5F-0D63CF656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3D1B3-FBD5-4207-84D1-E66535FCFB3F}" type="slidenum">
              <a:rPr lang="en-SG" smtClean="0"/>
              <a:t>‹#›</a:t>
            </a:fld>
            <a:endParaRPr lang="en-SG"/>
          </a:p>
        </p:txBody>
      </p:sp>
    </p:spTree>
    <p:extLst>
      <p:ext uri="{BB962C8B-B14F-4D97-AF65-F5344CB8AC3E}">
        <p14:creationId xmlns:p14="http://schemas.microsoft.com/office/powerpoint/2010/main" val="52690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ere's how to structure a gym workout | The Hussle Blog">
            <a:extLst>
              <a:ext uri="{FF2B5EF4-FFF2-40B4-BE49-F238E27FC236}">
                <a16:creationId xmlns:a16="http://schemas.microsoft.com/office/drawing/2014/main" id="{0B3D3941-DCC0-5D5E-F02A-3C09E9E57B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2" r="1" b="1"/>
          <a:stretch/>
        </p:blipFill>
        <p:spPr bwMode="auto">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D3D64F-1613-8D5B-EB17-B13245820549}"/>
              </a:ext>
            </a:extLst>
          </p:cNvPr>
          <p:cNvSpPr txBox="1"/>
          <p:nvPr/>
        </p:nvSpPr>
        <p:spPr>
          <a:xfrm>
            <a:off x="13334" y="14654"/>
            <a:ext cx="6096000" cy="1261884"/>
          </a:xfrm>
          <a:prstGeom prst="rect">
            <a:avLst/>
          </a:prstGeom>
          <a:solidFill>
            <a:schemeClr val="tx1">
              <a:lumMod val="75000"/>
              <a:lumOff val="25000"/>
            </a:schemeClr>
          </a:solidFill>
        </p:spPr>
        <p:txBody>
          <a:bodyPr wrap="square">
            <a:spAutoFit/>
          </a:bodyPr>
          <a:lstStyle/>
          <a:p>
            <a:pPr algn="ctr"/>
            <a:r>
              <a:rPr lang="en-US"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Upper Room Faith</a:t>
            </a:r>
            <a:endParaRPr lang="en-SG"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Strengthening our Trust in Christ</a:t>
            </a:r>
            <a:endParaRPr lang="en-SG"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2618DE3-3002-8F38-58B8-B741EB60FABC}"/>
              </a:ext>
            </a:extLst>
          </p:cNvPr>
          <p:cNvSpPr txBox="1"/>
          <p:nvPr/>
        </p:nvSpPr>
        <p:spPr>
          <a:xfrm>
            <a:off x="8717280" y="6029960"/>
            <a:ext cx="3275998" cy="692049"/>
          </a:xfrm>
          <a:prstGeom prst="rect">
            <a:avLst/>
          </a:prstGeom>
          <a:noFill/>
        </p:spPr>
        <p:txBody>
          <a:bodyPr wrap="square">
            <a:spAutoFit/>
          </a:bodyPr>
          <a:lstStyle/>
          <a:p>
            <a:pPr algn="ctr">
              <a:lnSpc>
                <a:spcPct val="115000"/>
              </a:lnSpc>
            </a:pPr>
            <a:r>
              <a:rPr lang="en-SG"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 16:4-33</a:t>
            </a:r>
          </a:p>
        </p:txBody>
      </p:sp>
    </p:spTree>
    <p:extLst>
      <p:ext uri="{BB962C8B-B14F-4D97-AF65-F5344CB8AC3E}">
        <p14:creationId xmlns:p14="http://schemas.microsoft.com/office/powerpoint/2010/main" val="201579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17" name="TextBox 16">
            <a:extLst>
              <a:ext uri="{FF2B5EF4-FFF2-40B4-BE49-F238E27FC236}">
                <a16:creationId xmlns:a16="http://schemas.microsoft.com/office/drawing/2014/main" id="{7E333DFF-7EA5-1193-584E-0FB420DAD4F1}"/>
              </a:ext>
            </a:extLst>
          </p:cNvPr>
          <p:cNvSpPr txBox="1"/>
          <p:nvPr/>
        </p:nvSpPr>
        <p:spPr>
          <a:xfrm>
            <a:off x="640080" y="3142734"/>
            <a:ext cx="10911840" cy="2246769"/>
          </a:xfrm>
          <a:prstGeom prst="rect">
            <a:avLst/>
          </a:prstGeom>
          <a:solidFill>
            <a:schemeClr val="tx1">
              <a:lumMod val="65000"/>
              <a:lumOff val="35000"/>
            </a:schemeClr>
          </a:solidFill>
        </p:spPr>
        <p:txBody>
          <a:bodyPr wrap="square">
            <a:spAutoFit/>
          </a:bodyPr>
          <a:lstStyle/>
          <a:p>
            <a:pPr algn="ctr"/>
            <a:r>
              <a:rPr lang="en-US" sz="2800" dirty="0">
                <a:solidFill>
                  <a:schemeClr val="bg1"/>
                </a:solidFill>
                <a:effectLst/>
                <a:latin typeface="Calibri" panose="020F0502020204030204" pitchFamily="34" charset="0"/>
                <a:ea typeface="Arial Unicode MS"/>
                <a:cs typeface="Arial Unicode MS"/>
              </a:rPr>
              <a:t>“He will not simply convict the world as sinful, as without righteousness, as under judgment, but He will shew beyond contradiction that it is wanting in the knowledge of what sin, righteousness, and judgment really are; and therefore in need of a complete change.”</a:t>
            </a:r>
          </a:p>
          <a:p>
            <a:pPr algn="ctr"/>
            <a:r>
              <a:rPr lang="en-US" sz="2800" b="1" dirty="0">
                <a:solidFill>
                  <a:schemeClr val="bg1"/>
                </a:solidFill>
                <a:latin typeface="Calibri" panose="020F0502020204030204" pitchFamily="34" charset="0"/>
              </a:rPr>
              <a:t>B. F. Westcott</a:t>
            </a:r>
            <a:endParaRPr lang="en-SG" sz="2800" b="1" dirty="0">
              <a:solidFill>
                <a:schemeClr val="bg1"/>
              </a:solidFill>
            </a:endParaRPr>
          </a:p>
        </p:txBody>
      </p:sp>
    </p:spTree>
    <p:extLst>
      <p:ext uri="{BB962C8B-B14F-4D97-AF65-F5344CB8AC3E}">
        <p14:creationId xmlns:p14="http://schemas.microsoft.com/office/powerpoint/2010/main" val="406630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213FF07F-9AF1-DBDF-36FA-1E031D4D9AE6}"/>
              </a:ext>
            </a:extLst>
          </p:cNvPr>
          <p:cNvSpPr txBox="1"/>
          <p:nvPr/>
        </p:nvSpPr>
        <p:spPr>
          <a:xfrm>
            <a:off x="1292860" y="2977851"/>
            <a:ext cx="10137140" cy="52322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they lack righteousness in themselves (9) </a:t>
            </a:r>
            <a:endParaRPr lang="en-SG" sz="2800" dirty="0">
              <a:solidFill>
                <a:schemeClr val="bg1"/>
              </a:solidFill>
            </a:endParaRPr>
          </a:p>
        </p:txBody>
      </p:sp>
      <p:sp>
        <p:nvSpPr>
          <p:cNvPr id="12" name="TextBox 11">
            <a:extLst>
              <a:ext uri="{FF2B5EF4-FFF2-40B4-BE49-F238E27FC236}">
                <a16:creationId xmlns:a16="http://schemas.microsoft.com/office/drawing/2014/main" id="{33FAB8D6-4D0F-936D-69CF-5E3F94F1C4B7}"/>
              </a:ext>
            </a:extLst>
          </p:cNvPr>
          <p:cNvSpPr txBox="1"/>
          <p:nvPr/>
        </p:nvSpPr>
        <p:spPr>
          <a:xfrm>
            <a:off x="208280" y="3603679"/>
            <a:ext cx="11775440" cy="3108543"/>
          </a:xfrm>
          <a:prstGeom prst="rect">
            <a:avLst/>
          </a:prstGeom>
          <a:solidFill>
            <a:schemeClr val="tx1">
              <a:lumMod val="65000"/>
              <a:lumOff val="35000"/>
            </a:schemeClr>
          </a:solidFill>
        </p:spPr>
        <p:txBody>
          <a:bodyPr wrap="square">
            <a:spAutoFit/>
          </a:bodyPr>
          <a:lstStyle/>
          <a:p>
            <a:pPr algn="ctr"/>
            <a:r>
              <a:rPr lang="en-US" sz="2800" dirty="0">
                <a:solidFill>
                  <a:schemeClr val="bg1"/>
                </a:solidFill>
                <a:effectLst/>
                <a:latin typeface="Calibri" panose="020F0502020204030204" pitchFamily="34" charset="0"/>
                <a:ea typeface="Arial Unicode MS"/>
                <a:cs typeface="Arial Unicode MS"/>
              </a:rPr>
              <a:t>“If Jesus is the Son of God, as this Gospel declares him to be, then rejection of Him is the greatest and most fatal sin of all. Such sin is the product of an ingrained distaste for righteousness. It is the deliberate refusal of God’s will. It cannot be attributed to ignorance only, or to misfortune, or to fate, or to any one of a thousand reasons by which men excuse their behavior; for Christ is self-authenticating, and those who reject Him do so because they do not want Him.”</a:t>
            </a:r>
          </a:p>
          <a:p>
            <a:pPr algn="ctr"/>
            <a:r>
              <a:rPr lang="en-US" sz="2800" b="1" dirty="0">
                <a:solidFill>
                  <a:schemeClr val="bg1"/>
                </a:solidFill>
                <a:latin typeface="Calibri" panose="020F0502020204030204" pitchFamily="34" charset="0"/>
              </a:rPr>
              <a:t>Merrill </a:t>
            </a:r>
            <a:r>
              <a:rPr lang="en-US" sz="2800" b="1" dirty="0" err="1">
                <a:solidFill>
                  <a:schemeClr val="bg1"/>
                </a:solidFill>
                <a:latin typeface="Calibri" panose="020F0502020204030204" pitchFamily="34" charset="0"/>
              </a:rPr>
              <a:t>Tenney</a:t>
            </a:r>
            <a:endParaRPr lang="en-SG" sz="2800" b="1" dirty="0">
              <a:solidFill>
                <a:schemeClr val="bg1"/>
              </a:solidFill>
            </a:endParaRPr>
          </a:p>
        </p:txBody>
      </p:sp>
    </p:spTree>
    <p:extLst>
      <p:ext uri="{BB962C8B-B14F-4D97-AF65-F5344CB8AC3E}">
        <p14:creationId xmlns:p14="http://schemas.microsoft.com/office/powerpoint/2010/main" val="178229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213FF07F-9AF1-DBDF-36FA-1E031D4D9AE6}"/>
              </a:ext>
            </a:extLst>
          </p:cNvPr>
          <p:cNvSpPr txBox="1"/>
          <p:nvPr/>
        </p:nvSpPr>
        <p:spPr>
          <a:xfrm>
            <a:off x="1292860" y="2977851"/>
            <a:ext cx="10137140" cy="52322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they lack righteousness in themselves (9) </a:t>
            </a:r>
            <a:endParaRPr lang="en-SG" sz="2800" dirty="0">
              <a:solidFill>
                <a:schemeClr val="bg1"/>
              </a:solidFill>
            </a:endParaRPr>
          </a:p>
        </p:txBody>
      </p:sp>
      <p:sp>
        <p:nvSpPr>
          <p:cNvPr id="3" name="TextBox 2">
            <a:extLst>
              <a:ext uri="{FF2B5EF4-FFF2-40B4-BE49-F238E27FC236}">
                <a16:creationId xmlns:a16="http://schemas.microsoft.com/office/drawing/2014/main" id="{9BCD6633-7F19-82F0-B199-6B3D21C8624E}"/>
              </a:ext>
            </a:extLst>
          </p:cNvPr>
          <p:cNvSpPr txBox="1"/>
          <p:nvPr/>
        </p:nvSpPr>
        <p:spPr>
          <a:xfrm>
            <a:off x="1303020" y="3546811"/>
            <a:ext cx="10137140" cy="954107"/>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Jesus is the only righteousness that God accepts (</a:t>
            </a:r>
            <a:r>
              <a:rPr lang="en-US" sz="2800" dirty="0">
                <a:solidFill>
                  <a:schemeClr val="bg1"/>
                </a:solidFill>
                <a:latin typeface="Calibri" panose="020F0502020204030204" pitchFamily="34" charset="0"/>
                <a:ea typeface="Arial Unicode MS"/>
                <a:cs typeface="Arial Unicode MS"/>
              </a:rPr>
              <a:t>10</a:t>
            </a:r>
            <a:r>
              <a:rPr lang="en-US" sz="2800" dirty="0">
                <a:solidFill>
                  <a:schemeClr val="bg1"/>
                </a:solidFill>
                <a:effectLst/>
                <a:latin typeface="Calibri" panose="020F0502020204030204" pitchFamily="34" charset="0"/>
                <a:ea typeface="Arial Unicode MS"/>
                <a:cs typeface="Arial Unicode MS"/>
              </a:rPr>
              <a:t>) </a:t>
            </a:r>
            <a:endParaRPr lang="en-SG" sz="2800" dirty="0">
              <a:solidFill>
                <a:schemeClr val="bg1"/>
              </a:solidFill>
            </a:endParaRPr>
          </a:p>
        </p:txBody>
      </p:sp>
    </p:spTree>
    <p:extLst>
      <p:ext uri="{BB962C8B-B14F-4D97-AF65-F5344CB8AC3E}">
        <p14:creationId xmlns:p14="http://schemas.microsoft.com/office/powerpoint/2010/main" val="24852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6B0BF7-20F8-D6D8-8875-58AECAEDE43A}"/>
              </a:ext>
            </a:extLst>
          </p:cNvPr>
          <p:cNvSpPr txBox="1"/>
          <p:nvPr/>
        </p:nvSpPr>
        <p:spPr>
          <a:xfrm>
            <a:off x="1295400" y="210041"/>
            <a:ext cx="9601200" cy="6317242"/>
          </a:xfrm>
          <a:prstGeom prst="rect">
            <a:avLst/>
          </a:prstGeom>
          <a:noFill/>
        </p:spPr>
        <p:txBody>
          <a:bodyPr wrap="square">
            <a:spAutoFit/>
          </a:bodyPr>
          <a:lstStyle/>
          <a:p>
            <a:pPr algn="ctr">
              <a:lnSpc>
                <a:spcPct val="115000"/>
              </a:lnSpc>
              <a:spcBef>
                <a:spcPts val="1200"/>
              </a:spcBef>
            </a:pP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Hebrews 1:3</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 is the radiance of the glory of God and the exact imprint of his nature, and he upholds the universe by the word of his power. After making purification for sins, he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sat down at the right hand</a:t>
            </a: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of the Majesty on high,</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Bef>
                <a:spcPts val="1200"/>
              </a:spcBef>
            </a:pP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Hebrews 10:12</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But when Christ had offered for all time a single sacrifice for sins, he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sat down at the right hand of God</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Bef>
                <a:spcPts val="1200"/>
              </a:spcBef>
            </a:pP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Hebrews 12:2</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looking to Jesus, the founder and perfecter of our faith, who for the joy that was set before him endured the cross, despising the shame, and is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seated at the right hand of the throne of God.</a:t>
            </a:r>
            <a:endParaRPr lang="en-SG" sz="2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27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213FF07F-9AF1-DBDF-36FA-1E031D4D9AE6}"/>
              </a:ext>
            </a:extLst>
          </p:cNvPr>
          <p:cNvSpPr txBox="1"/>
          <p:nvPr/>
        </p:nvSpPr>
        <p:spPr>
          <a:xfrm>
            <a:off x="1292860" y="2977851"/>
            <a:ext cx="10137140" cy="52322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they lack righteousness in themselves (9) </a:t>
            </a:r>
            <a:endParaRPr lang="en-SG" sz="2800" dirty="0">
              <a:solidFill>
                <a:schemeClr val="bg1"/>
              </a:solidFill>
            </a:endParaRPr>
          </a:p>
        </p:txBody>
      </p:sp>
      <p:sp>
        <p:nvSpPr>
          <p:cNvPr id="3" name="TextBox 2">
            <a:extLst>
              <a:ext uri="{FF2B5EF4-FFF2-40B4-BE49-F238E27FC236}">
                <a16:creationId xmlns:a16="http://schemas.microsoft.com/office/drawing/2014/main" id="{9BCD6633-7F19-82F0-B199-6B3D21C8624E}"/>
              </a:ext>
            </a:extLst>
          </p:cNvPr>
          <p:cNvSpPr txBox="1"/>
          <p:nvPr/>
        </p:nvSpPr>
        <p:spPr>
          <a:xfrm>
            <a:off x="1303020" y="3546811"/>
            <a:ext cx="10137140" cy="954107"/>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Jesus is the only righteousness that God accepts (</a:t>
            </a:r>
            <a:r>
              <a:rPr lang="en-US" sz="2800" dirty="0">
                <a:solidFill>
                  <a:schemeClr val="bg1"/>
                </a:solidFill>
                <a:latin typeface="Calibri" panose="020F0502020204030204" pitchFamily="34" charset="0"/>
                <a:ea typeface="Arial Unicode MS"/>
                <a:cs typeface="Arial Unicode MS"/>
              </a:rPr>
              <a:t>10</a:t>
            </a:r>
            <a:r>
              <a:rPr lang="en-US" sz="2800" dirty="0">
                <a:solidFill>
                  <a:schemeClr val="bg1"/>
                </a:solidFill>
                <a:effectLst/>
                <a:latin typeface="Calibri" panose="020F0502020204030204" pitchFamily="34" charset="0"/>
                <a:ea typeface="Arial Unicode MS"/>
                <a:cs typeface="Arial Unicode MS"/>
              </a:rPr>
              <a:t>) </a:t>
            </a:r>
            <a:endParaRPr lang="en-SG" sz="2800" dirty="0">
              <a:solidFill>
                <a:schemeClr val="bg1"/>
              </a:solidFill>
            </a:endParaRPr>
          </a:p>
        </p:txBody>
      </p:sp>
      <p:sp>
        <p:nvSpPr>
          <p:cNvPr id="4" name="TextBox 3">
            <a:extLst>
              <a:ext uri="{FF2B5EF4-FFF2-40B4-BE49-F238E27FC236}">
                <a16:creationId xmlns:a16="http://schemas.microsoft.com/office/drawing/2014/main" id="{8FBFD643-6A46-2BAE-0ADA-A06A8FE4CE08}"/>
              </a:ext>
            </a:extLst>
          </p:cNvPr>
          <p:cNvSpPr txBox="1"/>
          <p:nvPr/>
        </p:nvSpPr>
        <p:spPr>
          <a:xfrm>
            <a:off x="1292860" y="4552651"/>
            <a:ext cx="10137140" cy="954107"/>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his death on the cross took their judgment (</a:t>
            </a:r>
            <a:r>
              <a:rPr lang="en-US" sz="2800" dirty="0">
                <a:solidFill>
                  <a:schemeClr val="bg1"/>
                </a:solidFill>
                <a:latin typeface="Calibri" panose="020F0502020204030204" pitchFamily="34" charset="0"/>
                <a:ea typeface="Arial Unicode MS"/>
                <a:cs typeface="Arial Unicode MS"/>
              </a:rPr>
              <a:t>11</a:t>
            </a:r>
            <a:r>
              <a:rPr lang="en-US" sz="2800" dirty="0">
                <a:solidFill>
                  <a:schemeClr val="bg1"/>
                </a:solidFill>
                <a:effectLst/>
                <a:latin typeface="Calibri" panose="020F0502020204030204" pitchFamily="34" charset="0"/>
                <a:ea typeface="Arial Unicode MS"/>
                <a:cs typeface="Arial Unicode MS"/>
              </a:rPr>
              <a:t>) </a:t>
            </a:r>
            <a:endParaRPr lang="en-SG" sz="2800" dirty="0">
              <a:solidFill>
                <a:schemeClr val="bg1"/>
              </a:solidFill>
            </a:endParaRPr>
          </a:p>
        </p:txBody>
      </p:sp>
    </p:spTree>
    <p:extLst>
      <p:ext uri="{BB962C8B-B14F-4D97-AF65-F5344CB8AC3E}">
        <p14:creationId xmlns:p14="http://schemas.microsoft.com/office/powerpoint/2010/main" val="26532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3" name="TextBox 2">
            <a:extLst>
              <a:ext uri="{FF2B5EF4-FFF2-40B4-BE49-F238E27FC236}">
                <a16:creationId xmlns:a16="http://schemas.microsoft.com/office/drawing/2014/main" id="{CFEE494F-D258-7E02-BB8A-406E64A6A119}"/>
              </a:ext>
            </a:extLst>
          </p:cNvPr>
          <p:cNvSpPr txBox="1"/>
          <p:nvPr/>
        </p:nvSpPr>
        <p:spPr>
          <a:xfrm>
            <a:off x="711200" y="294937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confirm believers (vs. 12-15)</a:t>
            </a:r>
            <a:endParaRPr lang="en-SG" sz="3200" dirty="0">
              <a:solidFill>
                <a:srgbClr val="000000"/>
              </a:solidFill>
              <a:effectLst/>
              <a:latin typeface="Helvetica Light"/>
              <a:ea typeface="Arial Unicode MS"/>
              <a:cs typeface="Arial Unicode MS"/>
            </a:endParaRPr>
          </a:p>
        </p:txBody>
      </p:sp>
    </p:spTree>
    <p:extLst>
      <p:ext uri="{BB962C8B-B14F-4D97-AF65-F5344CB8AC3E}">
        <p14:creationId xmlns:p14="http://schemas.microsoft.com/office/powerpoint/2010/main" val="181082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598</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Aptos Display</vt:lpstr>
      <vt:lpstr>Arial</vt:lpstr>
      <vt:lpstr>Calibri</vt:lpstr>
      <vt:lpstr>Helvetica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Matt Lyle</cp:lastModifiedBy>
  <cp:revision>1</cp:revision>
  <dcterms:created xsi:type="dcterms:W3CDTF">2024-06-13T09:51:01Z</dcterms:created>
  <dcterms:modified xsi:type="dcterms:W3CDTF">2024-06-15T12:36:49Z</dcterms:modified>
</cp:coreProperties>
</file>