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761" r:id="rId2"/>
    <p:sldId id="6764" r:id="rId3"/>
    <p:sldId id="6766" r:id="rId4"/>
    <p:sldId id="6767" r:id="rId5"/>
    <p:sldId id="6765" r:id="rId6"/>
    <p:sldId id="6760" r:id="rId7"/>
    <p:sldId id="260" r:id="rId8"/>
    <p:sldId id="340" r:id="rId9"/>
    <p:sldId id="6732" r:id="rId10"/>
    <p:sldId id="6699" r:id="rId11"/>
    <p:sldId id="6763" r:id="rId12"/>
    <p:sldId id="6774" r:id="rId13"/>
    <p:sldId id="6768" r:id="rId14"/>
    <p:sldId id="266" r:id="rId15"/>
    <p:sldId id="6784" r:id="rId16"/>
    <p:sldId id="6775" r:id="rId17"/>
    <p:sldId id="6776" r:id="rId18"/>
    <p:sldId id="6704" r:id="rId19"/>
    <p:sldId id="6779" r:id="rId20"/>
    <p:sldId id="6781" r:id="rId21"/>
    <p:sldId id="6782" r:id="rId22"/>
    <p:sldId id="6777" r:id="rId23"/>
    <p:sldId id="6786" r:id="rId24"/>
    <p:sldId id="6787" r:id="rId25"/>
    <p:sldId id="6802" r:id="rId26"/>
    <p:sldId id="6770" r:id="rId27"/>
    <p:sldId id="6789" r:id="rId28"/>
    <p:sldId id="6788" r:id="rId29"/>
    <p:sldId id="6792" r:id="rId30"/>
    <p:sldId id="6791" r:id="rId31"/>
    <p:sldId id="6790" r:id="rId32"/>
    <p:sldId id="6794" r:id="rId33"/>
    <p:sldId id="6796" r:id="rId34"/>
    <p:sldId id="6795" r:id="rId35"/>
    <p:sldId id="6793" r:id="rId36"/>
    <p:sldId id="6772" r:id="rId37"/>
    <p:sldId id="6712" r:id="rId38"/>
    <p:sldId id="6804" r:id="rId39"/>
    <p:sldId id="6803" r:id="rId40"/>
    <p:sldId id="6805" r:id="rId41"/>
    <p:sldId id="6798" r:id="rId42"/>
    <p:sldId id="6806" r:id="rId43"/>
    <p:sldId id="6769" r:id="rId44"/>
    <p:sldId id="6800" r:id="rId45"/>
    <p:sldId id="6799" r:id="rId46"/>
    <p:sldId id="6809" r:id="rId47"/>
    <p:sldId id="6808" r:id="rId48"/>
    <p:sldId id="6807" r:id="rId49"/>
    <p:sldId id="6810" r:id="rId50"/>
    <p:sldId id="6771" r:id="rId51"/>
    <p:sldId id="6812" r:id="rId52"/>
    <p:sldId id="6814" r:id="rId53"/>
    <p:sldId id="6815" r:id="rId54"/>
    <p:sldId id="6813" r:id="rId55"/>
    <p:sldId id="6773" r:id="rId56"/>
    <p:sldId id="6816" r:id="rId57"/>
    <p:sldId id="6818" r:id="rId58"/>
    <p:sldId id="681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7F8"/>
    <a:srgbClr val="00FFFF"/>
    <a:srgbClr val="FFFFFF"/>
    <a:srgbClr val="0000FF"/>
    <a:srgbClr val="0000CC"/>
    <a:srgbClr val="525E88"/>
    <a:srgbClr val="0A280E"/>
    <a:srgbClr val="15571E"/>
    <a:srgbClr val="022F5C"/>
    <a:srgbClr val="0191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69A56-4DA8-48C1-81A9-78B88FD56D9B}" v="694" dt="2024-06-01T13:56:55.513"/>
    <p1510:client id="{F84A81D9-67C4-41B1-88C0-CD17A6D788CE}" v="3" dt="2024-06-02T00:22:11.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068" autoAdjust="0"/>
  </p:normalViewPr>
  <p:slideViewPr>
    <p:cSldViewPr snapToGrid="0">
      <p:cViewPr varScale="1">
        <p:scale>
          <a:sx n="53" d="100"/>
          <a:sy n="53" d="100"/>
        </p:scale>
        <p:origin x="130" y="230"/>
      </p:cViewPr>
      <p:guideLst/>
    </p:cSldViewPr>
  </p:slideViewPr>
  <p:notesTextViewPr>
    <p:cViewPr>
      <p:scale>
        <a:sx n="1" d="1"/>
        <a:sy n="1" d="1"/>
      </p:scale>
      <p:origin x="0" y="0"/>
    </p:cViewPr>
  </p:notesTextViewPr>
  <p:sorterViewPr>
    <p:cViewPr>
      <p:scale>
        <a:sx n="100" d="100"/>
        <a:sy n="100" d="100"/>
      </p:scale>
      <p:origin x="0" y="-25728"/>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F84A81D9-67C4-41B1-88C0-CD17A6D788CE}"/>
    <pc:docChg chg="modSld">
      <pc:chgData name="Matt Lyle" userId="a96e7d453dd11193" providerId="LiveId" clId="{F84A81D9-67C4-41B1-88C0-CD17A6D788CE}" dt="2024-06-02T00:22:11.630" v="2"/>
      <pc:docMkLst>
        <pc:docMk/>
      </pc:docMkLst>
      <pc:sldChg chg="modAnim">
        <pc:chgData name="Matt Lyle" userId="a96e7d453dd11193" providerId="LiveId" clId="{F84A81D9-67C4-41B1-88C0-CD17A6D788CE}" dt="2024-06-02T00:22:11.630" v="2"/>
        <pc:sldMkLst>
          <pc:docMk/>
          <pc:sldMk cId="1114134696" sldId="6819"/>
        </pc:sldMkLst>
      </pc:sldChg>
    </pc:docChg>
  </pc:docChgLst>
  <pc:docChgLst>
    <pc:chgData name="Matt Lyle" userId="a96e7d453dd11193" providerId="LiveId" clId="{BAE69A56-4DA8-48C1-81A9-78B88FD56D9B}"/>
    <pc:docChg chg="undo redo custSel addSld delSld modSld sldOrd">
      <pc:chgData name="Matt Lyle" userId="a96e7d453dd11193" providerId="LiveId" clId="{BAE69A56-4DA8-48C1-81A9-78B88FD56D9B}" dt="2024-06-01T13:59:41.149" v="4269" actId="6549"/>
      <pc:docMkLst>
        <pc:docMk/>
      </pc:docMkLst>
      <pc:sldChg chg="ord">
        <pc:chgData name="Matt Lyle" userId="a96e7d453dd11193" providerId="LiveId" clId="{BAE69A56-4DA8-48C1-81A9-78B88FD56D9B}" dt="2024-05-30T10:26:25.633" v="1400"/>
        <pc:sldMkLst>
          <pc:docMk/>
          <pc:sldMk cId="2584796837" sldId="260"/>
        </pc:sldMkLst>
      </pc:sldChg>
      <pc:sldChg chg="modSp mod ord setBg">
        <pc:chgData name="Matt Lyle" userId="a96e7d453dd11193" providerId="LiveId" clId="{BAE69A56-4DA8-48C1-81A9-78B88FD56D9B}" dt="2024-05-31T11:49:36.076" v="2123"/>
        <pc:sldMkLst>
          <pc:docMk/>
          <pc:sldMk cId="2581587963" sldId="266"/>
        </pc:sldMkLst>
        <pc:spChg chg="mod">
          <ac:chgData name="Matt Lyle" userId="a96e7d453dd11193" providerId="LiveId" clId="{BAE69A56-4DA8-48C1-81A9-78B88FD56D9B}" dt="2024-05-30T13:20:07.778" v="2116" actId="1035"/>
          <ac:spMkLst>
            <pc:docMk/>
            <pc:sldMk cId="2581587963" sldId="266"/>
            <ac:spMk id="3" creationId="{28FC581F-CDAF-E8B8-FFE0-3220E9F26716}"/>
          </ac:spMkLst>
        </pc:spChg>
        <pc:picChg chg="mod">
          <ac:chgData name="Matt Lyle" userId="a96e7d453dd11193" providerId="LiveId" clId="{BAE69A56-4DA8-48C1-81A9-78B88FD56D9B}" dt="2024-05-30T13:19:43.156" v="2103"/>
          <ac:picMkLst>
            <pc:docMk/>
            <pc:sldMk cId="2581587963" sldId="266"/>
            <ac:picMk id="11" creationId="{FBDF6B0D-E764-4B3D-25BD-F45805838837}"/>
          </ac:picMkLst>
        </pc:picChg>
      </pc:sldChg>
      <pc:sldChg chg="del">
        <pc:chgData name="Matt Lyle" userId="a96e7d453dd11193" providerId="LiveId" clId="{BAE69A56-4DA8-48C1-81A9-78B88FD56D9B}" dt="2024-05-29T11:28:40.996" v="62" actId="47"/>
        <pc:sldMkLst>
          <pc:docMk/>
          <pc:sldMk cId="2188797216" sldId="298"/>
        </pc:sldMkLst>
      </pc:sldChg>
      <pc:sldChg chg="del">
        <pc:chgData name="Matt Lyle" userId="a96e7d453dd11193" providerId="LiveId" clId="{BAE69A56-4DA8-48C1-81A9-78B88FD56D9B}" dt="2024-05-29T11:27:34.796" v="12" actId="47"/>
        <pc:sldMkLst>
          <pc:docMk/>
          <pc:sldMk cId="2201115908" sldId="337"/>
        </pc:sldMkLst>
      </pc:sldChg>
      <pc:sldChg chg="ord">
        <pc:chgData name="Matt Lyle" userId="a96e7d453dd11193" providerId="LiveId" clId="{BAE69A56-4DA8-48C1-81A9-78B88FD56D9B}" dt="2024-05-30T10:26:13.296" v="1396"/>
        <pc:sldMkLst>
          <pc:docMk/>
          <pc:sldMk cId="3938073014" sldId="340"/>
        </pc:sldMkLst>
      </pc:sldChg>
      <pc:sldChg chg="add del">
        <pc:chgData name="Matt Lyle" userId="a96e7d453dd11193" providerId="LiveId" clId="{BAE69A56-4DA8-48C1-81A9-78B88FD56D9B}" dt="2024-05-29T11:28:36.917" v="59" actId="47"/>
        <pc:sldMkLst>
          <pc:docMk/>
          <pc:sldMk cId="379204210" sldId="360"/>
        </pc:sldMkLst>
      </pc:sldChg>
      <pc:sldChg chg="del">
        <pc:chgData name="Matt Lyle" userId="a96e7d453dd11193" providerId="LiveId" clId="{BAE69A56-4DA8-48C1-81A9-78B88FD56D9B}" dt="2024-05-29T11:27:54.618" v="23" actId="47"/>
        <pc:sldMkLst>
          <pc:docMk/>
          <pc:sldMk cId="2728764701" sldId="6665"/>
        </pc:sldMkLst>
      </pc:sldChg>
      <pc:sldChg chg="del">
        <pc:chgData name="Matt Lyle" userId="a96e7d453dd11193" providerId="LiveId" clId="{BAE69A56-4DA8-48C1-81A9-78B88FD56D9B}" dt="2024-05-29T11:26:20.001" v="5" actId="47"/>
        <pc:sldMkLst>
          <pc:docMk/>
          <pc:sldMk cId="2849942468" sldId="6666"/>
        </pc:sldMkLst>
      </pc:sldChg>
      <pc:sldChg chg="del">
        <pc:chgData name="Matt Lyle" userId="a96e7d453dd11193" providerId="LiveId" clId="{BAE69A56-4DA8-48C1-81A9-78B88FD56D9B}" dt="2024-05-29T11:25:59.454" v="0" actId="47"/>
        <pc:sldMkLst>
          <pc:docMk/>
          <pc:sldMk cId="361765370" sldId="6693"/>
        </pc:sldMkLst>
      </pc:sldChg>
      <pc:sldChg chg="del">
        <pc:chgData name="Matt Lyle" userId="a96e7d453dd11193" providerId="LiveId" clId="{BAE69A56-4DA8-48C1-81A9-78B88FD56D9B}" dt="2024-05-29T11:27:58.523" v="25" actId="47"/>
        <pc:sldMkLst>
          <pc:docMk/>
          <pc:sldMk cId="3598940301" sldId="6694"/>
        </pc:sldMkLst>
      </pc:sldChg>
      <pc:sldChg chg="del">
        <pc:chgData name="Matt Lyle" userId="a96e7d453dd11193" providerId="LiveId" clId="{BAE69A56-4DA8-48C1-81A9-78B88FD56D9B}" dt="2024-05-29T11:28:03.288" v="29" actId="47"/>
        <pc:sldMkLst>
          <pc:docMk/>
          <pc:sldMk cId="3641336666" sldId="6695"/>
        </pc:sldMkLst>
      </pc:sldChg>
      <pc:sldChg chg="del">
        <pc:chgData name="Matt Lyle" userId="a96e7d453dd11193" providerId="LiveId" clId="{BAE69A56-4DA8-48C1-81A9-78B88FD56D9B}" dt="2024-05-29T11:28:19.385" v="43" actId="47"/>
        <pc:sldMkLst>
          <pc:docMk/>
          <pc:sldMk cId="704844718" sldId="6696"/>
        </pc:sldMkLst>
      </pc:sldChg>
      <pc:sldChg chg="add del">
        <pc:chgData name="Matt Lyle" userId="a96e7d453dd11193" providerId="LiveId" clId="{BAE69A56-4DA8-48C1-81A9-78B88FD56D9B}" dt="2024-05-29T11:28:36.083" v="58" actId="47"/>
        <pc:sldMkLst>
          <pc:docMk/>
          <pc:sldMk cId="3473722791" sldId="6697"/>
        </pc:sldMkLst>
      </pc:sldChg>
      <pc:sldChg chg="del">
        <pc:chgData name="Matt Lyle" userId="a96e7d453dd11193" providerId="LiveId" clId="{BAE69A56-4DA8-48C1-81A9-78B88FD56D9B}" dt="2024-05-29T11:28:38.726" v="61" actId="47"/>
        <pc:sldMkLst>
          <pc:docMk/>
          <pc:sldMk cId="2069031213" sldId="6698"/>
        </pc:sldMkLst>
      </pc:sldChg>
      <pc:sldChg chg="addSp delSp modSp mod ord modAnim delDesignElem chgLayout">
        <pc:chgData name="Matt Lyle" userId="a96e7d453dd11193" providerId="LiveId" clId="{BAE69A56-4DA8-48C1-81A9-78B88FD56D9B}" dt="2024-06-01T10:08:33.676" v="3059"/>
        <pc:sldMkLst>
          <pc:docMk/>
          <pc:sldMk cId="3371193745" sldId="6699"/>
        </pc:sldMkLst>
        <pc:spChg chg="del">
          <ac:chgData name="Matt Lyle" userId="a96e7d453dd11193" providerId="LiveId" clId="{BAE69A56-4DA8-48C1-81A9-78B88FD56D9B}" dt="2024-05-30T01:45:32.104" v="187" actId="478"/>
          <ac:spMkLst>
            <pc:docMk/>
            <pc:sldMk cId="3371193745" sldId="6699"/>
            <ac:spMk id="2" creationId="{CE3B68D2-6198-6C4E-B4D0-926BA23732F6}"/>
          </ac:spMkLst>
        </pc:spChg>
        <pc:spChg chg="mod">
          <ac:chgData name="Matt Lyle" userId="a96e7d453dd11193" providerId="LiveId" clId="{BAE69A56-4DA8-48C1-81A9-78B88FD56D9B}" dt="2024-05-30T01:55:14.200" v="321" actId="14100"/>
          <ac:spMkLst>
            <pc:docMk/>
            <pc:sldMk cId="3371193745" sldId="6699"/>
            <ac:spMk id="5" creationId="{70E7973D-C54A-968A-2405-B76B1B5AA4AD}"/>
          </ac:spMkLst>
        </pc:spChg>
        <pc:spChg chg="add del mod">
          <ac:chgData name="Matt Lyle" userId="a96e7d453dd11193" providerId="LiveId" clId="{BAE69A56-4DA8-48C1-81A9-78B88FD56D9B}" dt="2024-05-30T01:42:40.723" v="119" actId="478"/>
          <ac:spMkLst>
            <pc:docMk/>
            <pc:sldMk cId="3371193745" sldId="6699"/>
            <ac:spMk id="6" creationId="{4C063BE7-11A3-8988-F1E2-8DE184DB53D8}"/>
          </ac:spMkLst>
        </pc:spChg>
        <pc:spChg chg="mod">
          <ac:chgData name="Matt Lyle" userId="a96e7d453dd11193" providerId="LiveId" clId="{BAE69A56-4DA8-48C1-81A9-78B88FD56D9B}" dt="2024-06-01T10:07:49.768" v="3055" actId="6549"/>
          <ac:spMkLst>
            <pc:docMk/>
            <pc:sldMk cId="3371193745" sldId="6699"/>
            <ac:spMk id="7" creationId="{82F34D48-B83E-AB6E-B1CD-9512F814A403}"/>
          </ac:spMkLst>
        </pc:spChg>
        <pc:spChg chg="add del mod">
          <ac:chgData name="Matt Lyle" userId="a96e7d453dd11193" providerId="LiveId" clId="{BAE69A56-4DA8-48C1-81A9-78B88FD56D9B}" dt="2024-05-30T01:42:50.371" v="120" actId="478"/>
          <ac:spMkLst>
            <pc:docMk/>
            <pc:sldMk cId="3371193745" sldId="6699"/>
            <ac:spMk id="8" creationId="{5DC11B47-412D-87C1-D24F-15E189AA6C82}"/>
          </ac:spMkLst>
        </pc:spChg>
        <pc:spChg chg="add del mod">
          <ac:chgData name="Matt Lyle" userId="a96e7d453dd11193" providerId="LiveId" clId="{BAE69A56-4DA8-48C1-81A9-78B88FD56D9B}" dt="2024-05-30T01:42:51.655" v="121" actId="478"/>
          <ac:spMkLst>
            <pc:docMk/>
            <pc:sldMk cId="3371193745" sldId="6699"/>
            <ac:spMk id="9" creationId="{CDB38C4C-1598-33C7-E627-E452C7E9D3A2}"/>
          </ac:spMkLst>
        </pc:spChg>
        <pc:spChg chg="add mod">
          <ac:chgData name="Matt Lyle" userId="a96e7d453dd11193" providerId="LiveId" clId="{BAE69A56-4DA8-48C1-81A9-78B88FD56D9B}" dt="2024-06-01T10:05:56.209" v="3042" actId="6549"/>
          <ac:spMkLst>
            <pc:docMk/>
            <pc:sldMk cId="3371193745" sldId="6699"/>
            <ac:spMk id="10" creationId="{B5386A9A-17C1-71F3-B3B5-22F64835AF2A}"/>
          </ac:spMkLst>
        </pc:spChg>
        <pc:spChg chg="add del mod">
          <ac:chgData name="Matt Lyle" userId="a96e7d453dd11193" providerId="LiveId" clId="{BAE69A56-4DA8-48C1-81A9-78B88FD56D9B}" dt="2024-05-30T01:55:21.516" v="322" actId="14100"/>
          <ac:spMkLst>
            <pc:docMk/>
            <pc:sldMk cId="3371193745" sldId="6699"/>
            <ac:spMk id="11" creationId="{A2407801-F056-DE88-A106-8E3A588B4C61}"/>
          </ac:spMkLst>
        </pc:spChg>
        <pc:graphicFrameChg chg="add del">
          <ac:chgData name="Matt Lyle" userId="a96e7d453dd11193" providerId="LiveId" clId="{BAE69A56-4DA8-48C1-81A9-78B88FD56D9B}" dt="2024-05-30T01:47:46.443" v="227" actId="26606"/>
          <ac:graphicFrameMkLst>
            <pc:docMk/>
            <pc:sldMk cId="3371193745" sldId="6699"/>
            <ac:graphicFrameMk id="14" creationId="{72A856B1-83B9-881C-96C1-B0189E54DAE9}"/>
          </ac:graphicFrameMkLst>
        </pc:graphicFrameChg>
        <pc:graphicFrameChg chg="add del modGraphic">
          <ac:chgData name="Matt Lyle" userId="a96e7d453dd11193" providerId="LiveId" clId="{BAE69A56-4DA8-48C1-81A9-78B88FD56D9B}" dt="2024-05-30T01:48:15.798" v="235" actId="26606"/>
          <ac:graphicFrameMkLst>
            <pc:docMk/>
            <pc:sldMk cId="3371193745" sldId="6699"/>
            <ac:graphicFrameMk id="15" creationId="{F33372AC-3FBB-3106-F52E-1817CA9F823C}"/>
          </ac:graphicFrameMkLst>
        </pc:graphicFrameChg>
        <pc:picChg chg="del">
          <ac:chgData name="Matt Lyle" userId="a96e7d453dd11193" providerId="LiveId" clId="{BAE69A56-4DA8-48C1-81A9-78B88FD56D9B}" dt="2024-05-30T01:39:27.221" v="68" actId="478"/>
          <ac:picMkLst>
            <pc:docMk/>
            <pc:sldMk cId="3371193745" sldId="6699"/>
            <ac:picMk id="3" creationId="{B488BDB0-A1BA-9871-E92C-41219A13E0FB}"/>
          </ac:picMkLst>
        </pc:picChg>
        <pc:picChg chg="add mod">
          <ac:chgData name="Matt Lyle" userId="a96e7d453dd11193" providerId="LiveId" clId="{BAE69A56-4DA8-48C1-81A9-78B88FD56D9B}" dt="2024-05-30T01:49:37.477" v="251" actId="1076"/>
          <ac:picMkLst>
            <pc:docMk/>
            <pc:sldMk cId="3371193745" sldId="6699"/>
            <ac:picMk id="12" creationId="{4044F9E4-D2C8-3BD1-933F-353A3D8893CF}"/>
          </ac:picMkLst>
        </pc:picChg>
        <pc:picChg chg="add mod">
          <ac:chgData name="Matt Lyle" userId="a96e7d453dd11193" providerId="LiveId" clId="{BAE69A56-4DA8-48C1-81A9-78B88FD56D9B}" dt="2024-05-30T01:49:13.665" v="246" actId="1076"/>
          <ac:picMkLst>
            <pc:docMk/>
            <pc:sldMk cId="3371193745" sldId="6699"/>
            <ac:picMk id="13" creationId="{DFE065A5-53BD-14E2-3B08-EE8B66E39664}"/>
          </ac:picMkLst>
        </pc:picChg>
        <pc:cxnChg chg="del">
          <ac:chgData name="Matt Lyle" userId="a96e7d453dd11193" providerId="LiveId" clId="{BAE69A56-4DA8-48C1-81A9-78B88FD56D9B}" dt="2024-05-30T01:39:38.721" v="70" actId="700"/>
          <ac:cxnSpMkLst>
            <pc:docMk/>
            <pc:sldMk cId="3371193745" sldId="6699"/>
            <ac:cxnSpMk id="4" creationId="{CA647133-8CAC-9239-73C8-EF815A7C2138}"/>
          </ac:cxnSpMkLst>
        </pc:cxnChg>
      </pc:sldChg>
      <pc:sldChg chg="del">
        <pc:chgData name="Matt Lyle" userId="a96e7d453dd11193" providerId="LiveId" clId="{BAE69A56-4DA8-48C1-81A9-78B88FD56D9B}" dt="2024-05-29T11:28:16.634" v="38" actId="47"/>
        <pc:sldMkLst>
          <pc:docMk/>
          <pc:sldMk cId="4013017574" sldId="6700"/>
        </pc:sldMkLst>
      </pc:sldChg>
      <pc:sldChg chg="del">
        <pc:chgData name="Matt Lyle" userId="a96e7d453dd11193" providerId="LiveId" clId="{BAE69A56-4DA8-48C1-81A9-78B88FD56D9B}" dt="2024-05-29T11:28:17.034" v="39" actId="47"/>
        <pc:sldMkLst>
          <pc:docMk/>
          <pc:sldMk cId="4221044173" sldId="6702"/>
        </pc:sldMkLst>
      </pc:sldChg>
      <pc:sldChg chg="del">
        <pc:chgData name="Matt Lyle" userId="a96e7d453dd11193" providerId="LiveId" clId="{BAE69A56-4DA8-48C1-81A9-78B88FD56D9B}" dt="2024-05-29T11:28:14.731" v="34" actId="47"/>
        <pc:sldMkLst>
          <pc:docMk/>
          <pc:sldMk cId="1455224347" sldId="6703"/>
        </pc:sldMkLst>
      </pc:sldChg>
      <pc:sldChg chg="addSp delSp modSp add del mod ord delAnim modAnim">
        <pc:chgData name="Matt Lyle" userId="a96e7d453dd11193" providerId="LiveId" clId="{BAE69A56-4DA8-48C1-81A9-78B88FD56D9B}" dt="2024-05-31T11:57:33.128" v="2141"/>
        <pc:sldMkLst>
          <pc:docMk/>
          <pc:sldMk cId="4212623070" sldId="6704"/>
        </pc:sldMkLst>
        <pc:spChg chg="add mod">
          <ac:chgData name="Matt Lyle" userId="a96e7d453dd11193" providerId="LiveId" clId="{BAE69A56-4DA8-48C1-81A9-78B88FD56D9B}" dt="2024-05-30T12:06:28.224" v="1653"/>
          <ac:spMkLst>
            <pc:docMk/>
            <pc:sldMk cId="4212623070" sldId="6704"/>
            <ac:spMk id="2" creationId="{3CDE45DC-4250-D3C8-E65C-9F26D5D39CA6}"/>
          </ac:spMkLst>
        </pc:spChg>
        <pc:spChg chg="add mod ord">
          <ac:chgData name="Matt Lyle" userId="a96e7d453dd11193" providerId="LiveId" clId="{BAE69A56-4DA8-48C1-81A9-78B88FD56D9B}" dt="2024-05-31T11:57:16.007" v="2139" actId="122"/>
          <ac:spMkLst>
            <pc:docMk/>
            <pc:sldMk cId="4212623070" sldId="6704"/>
            <ac:spMk id="3" creationId="{7A2AAD3A-D957-9A1B-829E-30C17D489293}"/>
          </ac:spMkLst>
        </pc:spChg>
        <pc:spChg chg="add mod">
          <ac:chgData name="Matt Lyle" userId="a96e7d453dd11193" providerId="LiveId" clId="{BAE69A56-4DA8-48C1-81A9-78B88FD56D9B}" dt="2024-05-31T11:57:33.128" v="2141"/>
          <ac:spMkLst>
            <pc:docMk/>
            <pc:sldMk cId="4212623070" sldId="6704"/>
            <ac:spMk id="4" creationId="{33BA5761-A4B6-05AE-E99E-78F796E8D229}"/>
          </ac:spMkLst>
        </pc:spChg>
        <pc:spChg chg="mod">
          <ac:chgData name="Matt Lyle" userId="a96e7d453dd11193" providerId="LiveId" clId="{BAE69A56-4DA8-48C1-81A9-78B88FD56D9B}" dt="2024-05-30T12:06:26.498" v="1652" actId="20577"/>
          <ac:spMkLst>
            <pc:docMk/>
            <pc:sldMk cId="4212623070" sldId="6704"/>
            <ac:spMk id="7" creationId="{053D7888-F969-6870-1FBD-93132D87DBE4}"/>
          </ac:spMkLst>
        </pc:spChg>
        <pc:spChg chg="del">
          <ac:chgData name="Matt Lyle" userId="a96e7d453dd11193" providerId="LiveId" clId="{BAE69A56-4DA8-48C1-81A9-78B88FD56D9B}" dt="2024-05-31T11:56:50.110" v="2135" actId="478"/>
          <ac:spMkLst>
            <pc:docMk/>
            <pc:sldMk cId="4212623070" sldId="6704"/>
            <ac:spMk id="16" creationId="{33BA5761-A4B6-05AE-E99E-78F796E8D229}"/>
          </ac:spMkLst>
        </pc:spChg>
        <pc:picChg chg="add mod">
          <ac:chgData name="Matt Lyle" userId="a96e7d453dd11193" providerId="LiveId" clId="{BAE69A56-4DA8-48C1-81A9-78B88FD56D9B}" dt="2024-05-31T11:57:33.128" v="2141"/>
          <ac:picMkLst>
            <pc:docMk/>
            <pc:sldMk cId="4212623070" sldId="6704"/>
            <ac:picMk id="2" creationId="{20D87E5C-8BF0-4CE5-9D33-2989587555E7}"/>
          </ac:picMkLst>
        </pc:picChg>
        <pc:picChg chg="del">
          <ac:chgData name="Matt Lyle" userId="a96e7d453dd11193" providerId="LiveId" clId="{BAE69A56-4DA8-48C1-81A9-78B88FD56D9B}" dt="2024-05-31T11:56:47.395" v="2134" actId="478"/>
          <ac:picMkLst>
            <pc:docMk/>
            <pc:sldMk cId="4212623070" sldId="6704"/>
            <ac:picMk id="15" creationId="{20D87E5C-8BF0-4CE5-9D33-2989587555E7}"/>
          </ac:picMkLst>
        </pc:picChg>
      </pc:sldChg>
      <pc:sldChg chg="del">
        <pc:chgData name="Matt Lyle" userId="a96e7d453dd11193" providerId="LiveId" clId="{BAE69A56-4DA8-48C1-81A9-78B88FD56D9B}" dt="2024-05-29T11:28:11.731" v="31" actId="47"/>
        <pc:sldMkLst>
          <pc:docMk/>
          <pc:sldMk cId="2358693915" sldId="6705"/>
        </pc:sldMkLst>
      </pc:sldChg>
      <pc:sldChg chg="del">
        <pc:chgData name="Matt Lyle" userId="a96e7d453dd11193" providerId="LiveId" clId="{BAE69A56-4DA8-48C1-81A9-78B88FD56D9B}" dt="2024-05-29T11:28:13.770" v="33" actId="47"/>
        <pc:sldMkLst>
          <pc:docMk/>
          <pc:sldMk cId="848446260" sldId="6706"/>
        </pc:sldMkLst>
      </pc:sldChg>
      <pc:sldChg chg="del">
        <pc:chgData name="Matt Lyle" userId="a96e7d453dd11193" providerId="LiveId" clId="{BAE69A56-4DA8-48C1-81A9-78B88FD56D9B}" dt="2024-05-29T11:28:15.253" v="35" actId="47"/>
        <pc:sldMkLst>
          <pc:docMk/>
          <pc:sldMk cId="2272316582" sldId="6707"/>
        </pc:sldMkLst>
      </pc:sldChg>
      <pc:sldChg chg="del">
        <pc:chgData name="Matt Lyle" userId="a96e7d453dd11193" providerId="LiveId" clId="{BAE69A56-4DA8-48C1-81A9-78B88FD56D9B}" dt="2024-05-29T11:28:15.668" v="36" actId="47"/>
        <pc:sldMkLst>
          <pc:docMk/>
          <pc:sldMk cId="1794498128" sldId="6708"/>
        </pc:sldMkLst>
      </pc:sldChg>
      <pc:sldChg chg="del">
        <pc:chgData name="Matt Lyle" userId="a96e7d453dd11193" providerId="LiveId" clId="{BAE69A56-4DA8-48C1-81A9-78B88FD56D9B}" dt="2024-05-29T11:28:16.198" v="37" actId="47"/>
        <pc:sldMkLst>
          <pc:docMk/>
          <pc:sldMk cId="2974356091" sldId="6709"/>
        </pc:sldMkLst>
      </pc:sldChg>
      <pc:sldChg chg="del">
        <pc:chgData name="Matt Lyle" userId="a96e7d453dd11193" providerId="LiveId" clId="{BAE69A56-4DA8-48C1-81A9-78B88FD56D9B}" dt="2024-05-29T11:28:17.481" v="40" actId="47"/>
        <pc:sldMkLst>
          <pc:docMk/>
          <pc:sldMk cId="278463402" sldId="6710"/>
        </pc:sldMkLst>
      </pc:sldChg>
      <pc:sldChg chg="addSp delSp modSp add del mod ord modAnim">
        <pc:chgData name="Matt Lyle" userId="a96e7d453dd11193" providerId="LiveId" clId="{BAE69A56-4DA8-48C1-81A9-78B88FD56D9B}" dt="2024-06-01T11:59:11.588" v="3088" actId="20577"/>
        <pc:sldMkLst>
          <pc:docMk/>
          <pc:sldMk cId="4075081662" sldId="6712"/>
        </pc:sldMkLst>
        <pc:spChg chg="mod">
          <ac:chgData name="Matt Lyle" userId="a96e7d453dd11193" providerId="LiveId" clId="{BAE69A56-4DA8-48C1-81A9-78B88FD56D9B}" dt="2024-06-01T11:59:11.588" v="3088" actId="20577"/>
          <ac:spMkLst>
            <pc:docMk/>
            <pc:sldMk cId="4075081662" sldId="6712"/>
            <ac:spMk id="5" creationId="{80D4D799-B88A-13B6-3C32-84E4671DB9DD}"/>
          </ac:spMkLst>
        </pc:spChg>
        <pc:picChg chg="add mod ord">
          <ac:chgData name="Matt Lyle" userId="a96e7d453dd11193" providerId="LiveId" clId="{BAE69A56-4DA8-48C1-81A9-78B88FD56D9B}" dt="2024-05-30T08:53:44.126" v="1309" actId="167"/>
          <ac:picMkLst>
            <pc:docMk/>
            <pc:sldMk cId="4075081662" sldId="6712"/>
            <ac:picMk id="2" creationId="{7210FEA2-0BDE-8D90-A766-0DF97522F8C3}"/>
          </ac:picMkLst>
        </pc:picChg>
        <pc:picChg chg="add del">
          <ac:chgData name="Matt Lyle" userId="a96e7d453dd11193" providerId="LiveId" clId="{BAE69A56-4DA8-48C1-81A9-78B88FD56D9B}" dt="2024-05-30T08:53:48.322" v="1310" actId="478"/>
          <ac:picMkLst>
            <pc:docMk/>
            <pc:sldMk cId="4075081662" sldId="6712"/>
            <ac:picMk id="13" creationId="{E47DBEF0-AFD5-DE06-8E57-2EBE6CF53249}"/>
          </ac:picMkLst>
        </pc:picChg>
      </pc:sldChg>
      <pc:sldChg chg="add del">
        <pc:chgData name="Matt Lyle" userId="a96e7d453dd11193" providerId="LiveId" clId="{BAE69A56-4DA8-48C1-81A9-78B88FD56D9B}" dt="2024-05-29T11:28:34.197" v="57" actId="47"/>
        <pc:sldMkLst>
          <pc:docMk/>
          <pc:sldMk cId="4101045346" sldId="6713"/>
        </pc:sldMkLst>
      </pc:sldChg>
      <pc:sldChg chg="del">
        <pc:chgData name="Matt Lyle" userId="a96e7d453dd11193" providerId="LiveId" clId="{BAE69A56-4DA8-48C1-81A9-78B88FD56D9B}" dt="2024-05-29T11:27:36.309" v="14" actId="47"/>
        <pc:sldMkLst>
          <pc:docMk/>
          <pc:sldMk cId="92427645" sldId="6715"/>
        </pc:sldMkLst>
      </pc:sldChg>
      <pc:sldChg chg="del">
        <pc:chgData name="Matt Lyle" userId="a96e7d453dd11193" providerId="LiveId" clId="{BAE69A56-4DA8-48C1-81A9-78B88FD56D9B}" dt="2024-05-29T11:27:38.164" v="15" actId="47"/>
        <pc:sldMkLst>
          <pc:docMk/>
          <pc:sldMk cId="1182135968" sldId="6716"/>
        </pc:sldMkLst>
      </pc:sldChg>
      <pc:sldChg chg="del">
        <pc:chgData name="Matt Lyle" userId="a96e7d453dd11193" providerId="LiveId" clId="{BAE69A56-4DA8-48C1-81A9-78B88FD56D9B}" dt="2024-05-29T11:27:30.905" v="8" actId="47"/>
        <pc:sldMkLst>
          <pc:docMk/>
          <pc:sldMk cId="3468585188" sldId="6720"/>
        </pc:sldMkLst>
      </pc:sldChg>
      <pc:sldChg chg="del">
        <pc:chgData name="Matt Lyle" userId="a96e7d453dd11193" providerId="LiveId" clId="{BAE69A56-4DA8-48C1-81A9-78B88FD56D9B}" dt="2024-05-29T11:27:32.530" v="9" actId="47"/>
        <pc:sldMkLst>
          <pc:docMk/>
          <pc:sldMk cId="562469300" sldId="6721"/>
        </pc:sldMkLst>
      </pc:sldChg>
      <pc:sldChg chg="del">
        <pc:chgData name="Matt Lyle" userId="a96e7d453dd11193" providerId="LiveId" clId="{BAE69A56-4DA8-48C1-81A9-78B88FD56D9B}" dt="2024-05-29T11:27:33.295" v="10" actId="47"/>
        <pc:sldMkLst>
          <pc:docMk/>
          <pc:sldMk cId="3379659477" sldId="6724"/>
        </pc:sldMkLst>
      </pc:sldChg>
      <pc:sldChg chg="del">
        <pc:chgData name="Matt Lyle" userId="a96e7d453dd11193" providerId="LiveId" clId="{BAE69A56-4DA8-48C1-81A9-78B88FD56D9B}" dt="2024-05-29T11:27:34.041" v="11" actId="47"/>
        <pc:sldMkLst>
          <pc:docMk/>
          <pc:sldMk cId="2956846939" sldId="6725"/>
        </pc:sldMkLst>
      </pc:sldChg>
      <pc:sldChg chg="del">
        <pc:chgData name="Matt Lyle" userId="a96e7d453dd11193" providerId="LiveId" clId="{BAE69A56-4DA8-48C1-81A9-78B88FD56D9B}" dt="2024-05-29T11:27:35.402" v="13" actId="47"/>
        <pc:sldMkLst>
          <pc:docMk/>
          <pc:sldMk cId="301150056" sldId="6726"/>
        </pc:sldMkLst>
      </pc:sldChg>
      <pc:sldChg chg="del">
        <pc:chgData name="Matt Lyle" userId="a96e7d453dd11193" providerId="LiveId" clId="{BAE69A56-4DA8-48C1-81A9-78B88FD56D9B}" dt="2024-05-29T11:27:39.358" v="17" actId="47"/>
        <pc:sldMkLst>
          <pc:docMk/>
          <pc:sldMk cId="1660230964" sldId="6728"/>
        </pc:sldMkLst>
      </pc:sldChg>
      <pc:sldChg chg="del">
        <pc:chgData name="Matt Lyle" userId="a96e7d453dd11193" providerId="LiveId" clId="{BAE69A56-4DA8-48C1-81A9-78B88FD56D9B}" dt="2024-05-29T11:27:53.439" v="22" actId="47"/>
        <pc:sldMkLst>
          <pc:docMk/>
          <pc:sldMk cId="375939433" sldId="6729"/>
        </pc:sldMkLst>
      </pc:sldChg>
      <pc:sldChg chg="del">
        <pc:chgData name="Matt Lyle" userId="a96e7d453dd11193" providerId="LiveId" clId="{BAE69A56-4DA8-48C1-81A9-78B88FD56D9B}" dt="2024-05-29T11:28:04.695" v="30" actId="47"/>
        <pc:sldMkLst>
          <pc:docMk/>
          <pc:sldMk cId="4216947580" sldId="6730"/>
        </pc:sldMkLst>
      </pc:sldChg>
      <pc:sldChg chg="del">
        <pc:chgData name="Matt Lyle" userId="a96e7d453dd11193" providerId="LiveId" clId="{BAE69A56-4DA8-48C1-81A9-78B88FD56D9B}" dt="2024-05-29T11:26:16.094" v="4" actId="47"/>
        <pc:sldMkLst>
          <pc:docMk/>
          <pc:sldMk cId="527410043" sldId="6731"/>
        </pc:sldMkLst>
      </pc:sldChg>
      <pc:sldChg chg="modSp ord modAnim">
        <pc:chgData name="Matt Lyle" userId="a96e7d453dd11193" providerId="LiveId" clId="{BAE69A56-4DA8-48C1-81A9-78B88FD56D9B}" dt="2024-05-30T10:26:15.497" v="1398"/>
        <pc:sldMkLst>
          <pc:docMk/>
          <pc:sldMk cId="1990642541" sldId="6732"/>
        </pc:sldMkLst>
        <pc:spChg chg="mod">
          <ac:chgData name="Matt Lyle" userId="a96e7d453dd11193" providerId="LiveId" clId="{BAE69A56-4DA8-48C1-81A9-78B88FD56D9B}" dt="2024-05-30T02:01:42.909" v="407" actId="207"/>
          <ac:spMkLst>
            <pc:docMk/>
            <pc:sldMk cId="1990642541" sldId="6732"/>
            <ac:spMk id="6" creationId="{9DEBC5D7-16C0-4C87-2DA6-0A703F842926}"/>
          </ac:spMkLst>
        </pc:spChg>
      </pc:sldChg>
      <pc:sldChg chg="del">
        <pc:chgData name="Matt Lyle" userId="a96e7d453dd11193" providerId="LiveId" clId="{BAE69A56-4DA8-48C1-81A9-78B88FD56D9B}" dt="2024-05-30T02:01:12.877" v="401" actId="47"/>
        <pc:sldMkLst>
          <pc:docMk/>
          <pc:sldMk cId="132895977" sldId="6734"/>
        </pc:sldMkLst>
      </pc:sldChg>
      <pc:sldChg chg="del">
        <pc:chgData name="Matt Lyle" userId="a96e7d453dd11193" providerId="LiveId" clId="{BAE69A56-4DA8-48C1-81A9-78B88FD56D9B}" dt="2024-05-29T11:28:20.755" v="45" actId="47"/>
        <pc:sldMkLst>
          <pc:docMk/>
          <pc:sldMk cId="2773894438" sldId="6735"/>
        </pc:sldMkLst>
      </pc:sldChg>
      <pc:sldChg chg="del">
        <pc:chgData name="Matt Lyle" userId="a96e7d453dd11193" providerId="LiveId" clId="{BAE69A56-4DA8-48C1-81A9-78B88FD56D9B}" dt="2024-06-01T12:53:18.475" v="3798" actId="47"/>
        <pc:sldMkLst>
          <pc:docMk/>
          <pc:sldMk cId="3982590596" sldId="6736"/>
        </pc:sldMkLst>
      </pc:sldChg>
      <pc:sldChg chg="del">
        <pc:chgData name="Matt Lyle" userId="a96e7d453dd11193" providerId="LiveId" clId="{BAE69A56-4DA8-48C1-81A9-78B88FD56D9B}" dt="2024-05-29T11:27:38.808" v="16" actId="47"/>
        <pc:sldMkLst>
          <pc:docMk/>
          <pc:sldMk cId="3549991923" sldId="6737"/>
        </pc:sldMkLst>
      </pc:sldChg>
      <pc:sldChg chg="del">
        <pc:chgData name="Matt Lyle" userId="a96e7d453dd11193" providerId="LiveId" clId="{BAE69A56-4DA8-48C1-81A9-78B88FD56D9B}" dt="2024-05-29T11:27:52.083" v="20" actId="47"/>
        <pc:sldMkLst>
          <pc:docMk/>
          <pc:sldMk cId="3048156676" sldId="6738"/>
        </pc:sldMkLst>
      </pc:sldChg>
      <pc:sldChg chg="addSp modSp add del mod ord">
        <pc:chgData name="Matt Lyle" userId="a96e7d453dd11193" providerId="LiveId" clId="{BAE69A56-4DA8-48C1-81A9-78B88FD56D9B}" dt="2024-06-01T12:53:21.932" v="3801" actId="47"/>
        <pc:sldMkLst>
          <pc:docMk/>
          <pc:sldMk cId="969656063" sldId="6739"/>
        </pc:sldMkLst>
        <pc:picChg chg="add mod">
          <ac:chgData name="Matt Lyle" userId="a96e7d453dd11193" providerId="LiveId" clId="{BAE69A56-4DA8-48C1-81A9-78B88FD56D9B}" dt="2024-06-01T04:51:32.960" v="2967" actId="1076"/>
          <ac:picMkLst>
            <pc:docMk/>
            <pc:sldMk cId="969656063" sldId="6739"/>
            <ac:picMk id="7" creationId="{C6EEB14D-92CD-6984-9A95-C2B6CC334757}"/>
          </ac:picMkLst>
        </pc:picChg>
      </pc:sldChg>
      <pc:sldChg chg="del">
        <pc:chgData name="Matt Lyle" userId="a96e7d453dd11193" providerId="LiveId" clId="{BAE69A56-4DA8-48C1-81A9-78B88FD56D9B}" dt="2024-05-29T11:27:52.893" v="21" actId="47"/>
        <pc:sldMkLst>
          <pc:docMk/>
          <pc:sldMk cId="3864446223" sldId="6740"/>
        </pc:sldMkLst>
      </pc:sldChg>
      <pc:sldChg chg="del">
        <pc:chgData name="Matt Lyle" userId="a96e7d453dd11193" providerId="LiveId" clId="{BAE69A56-4DA8-48C1-81A9-78B88FD56D9B}" dt="2024-05-29T11:27:56.802" v="24" actId="47"/>
        <pc:sldMkLst>
          <pc:docMk/>
          <pc:sldMk cId="243171195" sldId="6741"/>
        </pc:sldMkLst>
      </pc:sldChg>
      <pc:sldChg chg="del">
        <pc:chgData name="Matt Lyle" userId="a96e7d453dd11193" providerId="LiveId" clId="{BAE69A56-4DA8-48C1-81A9-78B88FD56D9B}" dt="2024-05-29T11:28:00.986" v="28" actId="47"/>
        <pc:sldMkLst>
          <pc:docMk/>
          <pc:sldMk cId="3370730524" sldId="6742"/>
        </pc:sldMkLst>
      </pc:sldChg>
      <pc:sldChg chg="del">
        <pc:chgData name="Matt Lyle" userId="a96e7d453dd11193" providerId="LiveId" clId="{BAE69A56-4DA8-48C1-81A9-78B88FD56D9B}" dt="2024-05-29T11:27:59.618" v="26" actId="47"/>
        <pc:sldMkLst>
          <pc:docMk/>
          <pc:sldMk cId="2256933348" sldId="6743"/>
        </pc:sldMkLst>
      </pc:sldChg>
      <pc:sldChg chg="del">
        <pc:chgData name="Matt Lyle" userId="a96e7d453dd11193" providerId="LiveId" clId="{BAE69A56-4DA8-48C1-81A9-78B88FD56D9B}" dt="2024-05-29T11:28:00.300" v="27" actId="47"/>
        <pc:sldMkLst>
          <pc:docMk/>
          <pc:sldMk cId="1510092177" sldId="6744"/>
        </pc:sldMkLst>
      </pc:sldChg>
      <pc:sldChg chg="del">
        <pc:chgData name="Matt Lyle" userId="a96e7d453dd11193" providerId="LiveId" clId="{BAE69A56-4DA8-48C1-81A9-78B88FD56D9B}" dt="2024-06-01T12:53:19.592" v="3799" actId="47"/>
        <pc:sldMkLst>
          <pc:docMk/>
          <pc:sldMk cId="1922927951" sldId="6745"/>
        </pc:sldMkLst>
      </pc:sldChg>
      <pc:sldChg chg="del">
        <pc:chgData name="Matt Lyle" userId="a96e7d453dd11193" providerId="LiveId" clId="{BAE69A56-4DA8-48C1-81A9-78B88FD56D9B}" dt="2024-05-29T11:28:18.641" v="42" actId="47"/>
        <pc:sldMkLst>
          <pc:docMk/>
          <pc:sldMk cId="2551113849" sldId="6746"/>
        </pc:sldMkLst>
      </pc:sldChg>
      <pc:sldChg chg="del">
        <pc:chgData name="Matt Lyle" userId="a96e7d453dd11193" providerId="LiveId" clId="{BAE69A56-4DA8-48C1-81A9-78B88FD56D9B}" dt="2024-05-29T11:28:21.394" v="46" actId="47"/>
        <pc:sldMkLst>
          <pc:docMk/>
          <pc:sldMk cId="429716613" sldId="6747"/>
        </pc:sldMkLst>
      </pc:sldChg>
      <pc:sldChg chg="del">
        <pc:chgData name="Matt Lyle" userId="a96e7d453dd11193" providerId="LiveId" clId="{BAE69A56-4DA8-48C1-81A9-78B88FD56D9B}" dt="2024-05-29T11:28:20.095" v="44" actId="47"/>
        <pc:sldMkLst>
          <pc:docMk/>
          <pc:sldMk cId="1131144875" sldId="6748"/>
        </pc:sldMkLst>
      </pc:sldChg>
      <pc:sldChg chg="del">
        <pc:chgData name="Matt Lyle" userId="a96e7d453dd11193" providerId="LiveId" clId="{BAE69A56-4DA8-48C1-81A9-78B88FD56D9B}" dt="2024-05-29T11:28:18.040" v="41" actId="47"/>
        <pc:sldMkLst>
          <pc:docMk/>
          <pc:sldMk cId="3145947539" sldId="6750"/>
        </pc:sldMkLst>
      </pc:sldChg>
      <pc:sldChg chg="del">
        <pc:chgData name="Matt Lyle" userId="a96e7d453dd11193" providerId="LiveId" clId="{BAE69A56-4DA8-48C1-81A9-78B88FD56D9B}" dt="2024-05-29T11:28:37.608" v="60" actId="47"/>
        <pc:sldMkLst>
          <pc:docMk/>
          <pc:sldMk cId="597784513" sldId="6751"/>
        </pc:sldMkLst>
      </pc:sldChg>
      <pc:sldChg chg="add del">
        <pc:chgData name="Matt Lyle" userId="a96e7d453dd11193" providerId="LiveId" clId="{BAE69A56-4DA8-48C1-81A9-78B88FD56D9B}" dt="2024-05-29T11:28:48.767" v="67" actId="47"/>
        <pc:sldMkLst>
          <pc:docMk/>
          <pc:sldMk cId="2407183292" sldId="6753"/>
        </pc:sldMkLst>
      </pc:sldChg>
      <pc:sldChg chg="del">
        <pc:chgData name="Matt Lyle" userId="a96e7d453dd11193" providerId="LiveId" clId="{BAE69A56-4DA8-48C1-81A9-78B88FD56D9B}" dt="2024-06-01T12:53:20.946" v="3800" actId="47"/>
        <pc:sldMkLst>
          <pc:docMk/>
          <pc:sldMk cId="3501138889" sldId="6754"/>
        </pc:sldMkLst>
      </pc:sldChg>
      <pc:sldChg chg="del">
        <pc:chgData name="Matt Lyle" userId="a96e7d453dd11193" providerId="LiveId" clId="{BAE69A56-4DA8-48C1-81A9-78B88FD56D9B}" dt="2024-05-29T11:28:42.744" v="64" actId="47"/>
        <pc:sldMkLst>
          <pc:docMk/>
          <pc:sldMk cId="2722660011" sldId="6756"/>
        </pc:sldMkLst>
      </pc:sldChg>
      <pc:sldChg chg="del">
        <pc:chgData name="Matt Lyle" userId="a96e7d453dd11193" providerId="LiveId" clId="{BAE69A56-4DA8-48C1-81A9-78B88FD56D9B}" dt="2024-05-29T11:28:42.091" v="63" actId="47"/>
        <pc:sldMkLst>
          <pc:docMk/>
          <pc:sldMk cId="2850683163" sldId="6757"/>
        </pc:sldMkLst>
      </pc:sldChg>
      <pc:sldChg chg="del">
        <pc:chgData name="Matt Lyle" userId="a96e7d453dd11193" providerId="LiveId" clId="{BAE69A56-4DA8-48C1-81A9-78B88FD56D9B}" dt="2024-05-29T11:28:45.614" v="66" actId="47"/>
        <pc:sldMkLst>
          <pc:docMk/>
          <pc:sldMk cId="123458842" sldId="6758"/>
        </pc:sldMkLst>
      </pc:sldChg>
      <pc:sldChg chg="del">
        <pc:chgData name="Matt Lyle" userId="a96e7d453dd11193" providerId="LiveId" clId="{BAE69A56-4DA8-48C1-81A9-78B88FD56D9B}" dt="2024-05-29T11:28:43.368" v="65" actId="47"/>
        <pc:sldMkLst>
          <pc:docMk/>
          <pc:sldMk cId="3133477152" sldId="6759"/>
        </pc:sldMkLst>
      </pc:sldChg>
      <pc:sldChg chg="addSp delSp modSp mod">
        <pc:chgData name="Matt Lyle" userId="a96e7d453dd11193" providerId="LiveId" clId="{BAE69A56-4DA8-48C1-81A9-78B88FD56D9B}" dt="2024-05-30T11:19:55.895" v="1480" actId="1035"/>
        <pc:sldMkLst>
          <pc:docMk/>
          <pc:sldMk cId="3886060085" sldId="6760"/>
        </pc:sldMkLst>
        <pc:spChg chg="mod">
          <ac:chgData name="Matt Lyle" userId="a96e7d453dd11193" providerId="LiveId" clId="{BAE69A56-4DA8-48C1-81A9-78B88FD56D9B}" dt="2024-05-30T10:16:22.094" v="1394" actId="14100"/>
          <ac:spMkLst>
            <pc:docMk/>
            <pc:sldMk cId="3886060085" sldId="6760"/>
            <ac:spMk id="2" creationId="{C012E21E-1EA9-63EA-2989-3AADD5D4574D}"/>
          </ac:spMkLst>
        </pc:spChg>
        <pc:spChg chg="del mod">
          <ac:chgData name="Matt Lyle" userId="a96e7d453dd11193" providerId="LiveId" clId="{BAE69A56-4DA8-48C1-81A9-78B88FD56D9B}" dt="2024-05-30T11:18:40.340" v="1460" actId="478"/>
          <ac:spMkLst>
            <pc:docMk/>
            <pc:sldMk cId="3886060085" sldId="6760"/>
            <ac:spMk id="20" creationId="{0F96995C-C5C1-145C-8B54-22397B90DA0B}"/>
          </ac:spMkLst>
        </pc:spChg>
        <pc:picChg chg="del">
          <ac:chgData name="Matt Lyle" userId="a96e7d453dd11193" providerId="LiveId" clId="{BAE69A56-4DA8-48C1-81A9-78B88FD56D9B}" dt="2024-05-30T09:53:19.555" v="1332" actId="478"/>
          <ac:picMkLst>
            <pc:docMk/>
            <pc:sldMk cId="3886060085" sldId="6760"/>
            <ac:picMk id="5" creationId="{77D2EEE6-4C4C-4EED-3230-1DC251B5C974}"/>
          </ac:picMkLst>
        </pc:picChg>
        <pc:picChg chg="add mod modCrop">
          <ac:chgData name="Matt Lyle" userId="a96e7d453dd11193" providerId="LiveId" clId="{BAE69A56-4DA8-48C1-81A9-78B88FD56D9B}" dt="2024-05-30T11:19:55.895" v="1480" actId="1035"/>
          <ac:picMkLst>
            <pc:docMk/>
            <pc:sldMk cId="3886060085" sldId="6760"/>
            <ac:picMk id="6" creationId="{29B367DD-4CA1-AF6D-BC5B-344A949190CE}"/>
          </ac:picMkLst>
        </pc:picChg>
      </pc:sldChg>
      <pc:sldChg chg="addSp delSp modSp new mod ord setBg modNotesTx">
        <pc:chgData name="Matt Lyle" userId="a96e7d453dd11193" providerId="LiveId" clId="{BAE69A56-4DA8-48C1-81A9-78B88FD56D9B}" dt="2024-05-30T03:43:26.821" v="535"/>
        <pc:sldMkLst>
          <pc:docMk/>
          <pc:sldMk cId="812570846" sldId="6761"/>
        </pc:sldMkLst>
        <pc:spChg chg="add">
          <ac:chgData name="Matt Lyle" userId="a96e7d453dd11193" providerId="LiveId" clId="{BAE69A56-4DA8-48C1-81A9-78B88FD56D9B}" dt="2024-05-30T03:15:49.742" v="433" actId="26606"/>
          <ac:spMkLst>
            <pc:docMk/>
            <pc:sldMk cId="812570846" sldId="6761"/>
            <ac:spMk id="9" creationId="{42A4FC2C-047E-45A5-965D-8E1E3BF09BC6}"/>
          </ac:spMkLst>
        </pc:spChg>
        <pc:spChg chg="add del">
          <ac:chgData name="Matt Lyle" userId="a96e7d453dd11193" providerId="LiveId" clId="{BAE69A56-4DA8-48C1-81A9-78B88FD56D9B}" dt="2024-05-30T03:15:45.888" v="432" actId="26606"/>
          <ac:spMkLst>
            <pc:docMk/>
            <pc:sldMk cId="812570846" sldId="6761"/>
            <ac:spMk id="12" creationId="{664E23E2-7440-4E36-A67B-0F88C5F7E185}"/>
          </ac:spMkLst>
        </pc:spChg>
        <pc:spChg chg="add del">
          <ac:chgData name="Matt Lyle" userId="a96e7d453dd11193" providerId="LiveId" clId="{BAE69A56-4DA8-48C1-81A9-78B88FD56D9B}" dt="2024-05-30T03:15:45.888" v="432" actId="26606"/>
          <ac:spMkLst>
            <pc:docMk/>
            <pc:sldMk cId="812570846" sldId="6761"/>
            <ac:spMk id="14" creationId="{B06949AE-010D-4C18-8AED-7872085ADD57}"/>
          </ac:spMkLst>
        </pc:spChg>
        <pc:spChg chg="add del">
          <ac:chgData name="Matt Lyle" userId="a96e7d453dd11193" providerId="LiveId" clId="{BAE69A56-4DA8-48C1-81A9-78B88FD56D9B}" dt="2024-05-30T03:15:45.888" v="432" actId="26606"/>
          <ac:spMkLst>
            <pc:docMk/>
            <pc:sldMk cId="812570846" sldId="6761"/>
            <ac:spMk id="16" creationId="{FE54AADB-50C7-4293-94C0-27361A32B8CF}"/>
          </ac:spMkLst>
        </pc:spChg>
        <pc:picChg chg="add del mod">
          <ac:chgData name="Matt Lyle" userId="a96e7d453dd11193" providerId="LiveId" clId="{BAE69A56-4DA8-48C1-81A9-78B88FD56D9B}" dt="2024-05-30T03:13:15.572" v="419" actId="478"/>
          <ac:picMkLst>
            <pc:docMk/>
            <pc:sldMk cId="812570846" sldId="6761"/>
            <ac:picMk id="3" creationId="{95AE1ACE-A7C2-3F5A-AFBB-4BBDE80FF8AD}"/>
          </ac:picMkLst>
        </pc:picChg>
        <pc:picChg chg="add mod ord modCrop">
          <ac:chgData name="Matt Lyle" userId="a96e7d453dd11193" providerId="LiveId" clId="{BAE69A56-4DA8-48C1-81A9-78B88FD56D9B}" dt="2024-05-30T03:16:57.665" v="444" actId="732"/>
          <ac:picMkLst>
            <pc:docMk/>
            <pc:sldMk cId="812570846" sldId="6761"/>
            <ac:picMk id="5" creationId="{AF535E14-02A2-D045-16F8-47E6269B0EC8}"/>
          </ac:picMkLst>
        </pc:picChg>
        <pc:picChg chg="add mod modCrop">
          <ac:chgData name="Matt Lyle" userId="a96e7d453dd11193" providerId="LiveId" clId="{BAE69A56-4DA8-48C1-81A9-78B88FD56D9B}" dt="2024-05-30T03:16:30.487" v="441" actId="18131"/>
          <ac:picMkLst>
            <pc:docMk/>
            <pc:sldMk cId="812570846" sldId="6761"/>
            <ac:picMk id="7" creationId="{A2BB1A51-D56B-7B58-B5B6-330DE66D4927}"/>
          </ac:picMkLst>
        </pc:picChg>
      </pc:sldChg>
      <pc:sldChg chg="addSp delSp modSp add del mod">
        <pc:chgData name="Matt Lyle" userId="a96e7d453dd11193" providerId="LiveId" clId="{BAE69A56-4DA8-48C1-81A9-78B88FD56D9B}" dt="2024-05-30T01:55:49.789" v="331" actId="47"/>
        <pc:sldMkLst>
          <pc:docMk/>
          <pc:sldMk cId="4123417109" sldId="6762"/>
        </pc:sldMkLst>
        <pc:spChg chg="add del mod">
          <ac:chgData name="Matt Lyle" userId="a96e7d453dd11193" providerId="LiveId" clId="{BAE69A56-4DA8-48C1-81A9-78B88FD56D9B}" dt="2024-05-30T01:55:42.544" v="327" actId="21"/>
          <ac:spMkLst>
            <pc:docMk/>
            <pc:sldMk cId="4123417109" sldId="6762"/>
            <ac:spMk id="3" creationId="{E57D7591-C178-6E52-080B-1DBDBA2E3890}"/>
          </ac:spMkLst>
        </pc:spChg>
        <pc:spChg chg="del">
          <ac:chgData name="Matt Lyle" userId="a96e7d453dd11193" providerId="LiveId" clId="{BAE69A56-4DA8-48C1-81A9-78B88FD56D9B}" dt="2024-05-30T01:50:00.506" v="255" actId="478"/>
          <ac:spMkLst>
            <pc:docMk/>
            <pc:sldMk cId="4123417109" sldId="6762"/>
            <ac:spMk id="7" creationId="{82F34D48-B83E-AB6E-B1CD-9512F814A403}"/>
          </ac:spMkLst>
        </pc:spChg>
        <pc:spChg chg="del">
          <ac:chgData name="Matt Lyle" userId="a96e7d453dd11193" providerId="LiveId" clId="{BAE69A56-4DA8-48C1-81A9-78B88FD56D9B}" dt="2024-05-30T01:50:00.506" v="255" actId="478"/>
          <ac:spMkLst>
            <pc:docMk/>
            <pc:sldMk cId="4123417109" sldId="6762"/>
            <ac:spMk id="10" creationId="{B5386A9A-17C1-71F3-B3B5-22F64835AF2A}"/>
          </ac:spMkLst>
        </pc:spChg>
        <pc:picChg chg="del">
          <ac:chgData name="Matt Lyle" userId="a96e7d453dd11193" providerId="LiveId" clId="{BAE69A56-4DA8-48C1-81A9-78B88FD56D9B}" dt="2024-05-30T01:50:01.850" v="256" actId="478"/>
          <ac:picMkLst>
            <pc:docMk/>
            <pc:sldMk cId="4123417109" sldId="6762"/>
            <ac:picMk id="12" creationId="{4044F9E4-D2C8-3BD1-933F-353A3D8893CF}"/>
          </ac:picMkLst>
        </pc:picChg>
        <pc:picChg chg="del mod">
          <ac:chgData name="Matt Lyle" userId="a96e7d453dd11193" providerId="LiveId" clId="{BAE69A56-4DA8-48C1-81A9-78B88FD56D9B}" dt="2024-05-30T01:50:02.398" v="258" actId="478"/>
          <ac:picMkLst>
            <pc:docMk/>
            <pc:sldMk cId="4123417109" sldId="6762"/>
            <ac:picMk id="13" creationId="{DFE065A5-53BD-14E2-3B08-EE8B66E39664}"/>
          </ac:picMkLst>
        </pc:picChg>
      </pc:sldChg>
      <pc:sldChg chg="addSp delSp modSp add mod modAnim">
        <pc:chgData name="Matt Lyle" userId="a96e7d453dd11193" providerId="LiveId" clId="{BAE69A56-4DA8-48C1-81A9-78B88FD56D9B}" dt="2024-06-01T10:09:50.075" v="3061"/>
        <pc:sldMkLst>
          <pc:docMk/>
          <pc:sldMk cId="2791484360" sldId="6763"/>
        </pc:sldMkLst>
        <pc:spChg chg="add mod">
          <ac:chgData name="Matt Lyle" userId="a96e7d453dd11193" providerId="LiveId" clId="{BAE69A56-4DA8-48C1-81A9-78B88FD56D9B}" dt="2024-05-30T02:00:21.462" v="400" actId="6559"/>
          <ac:spMkLst>
            <pc:docMk/>
            <pc:sldMk cId="2791484360" sldId="6763"/>
            <ac:spMk id="3" creationId="{E57D7591-C178-6E52-080B-1DBDBA2E3890}"/>
          </ac:spMkLst>
        </pc:spChg>
        <pc:spChg chg="del">
          <ac:chgData name="Matt Lyle" userId="a96e7d453dd11193" providerId="LiveId" clId="{BAE69A56-4DA8-48C1-81A9-78B88FD56D9B}" dt="2024-05-30T01:55:38.045" v="326" actId="478"/>
          <ac:spMkLst>
            <pc:docMk/>
            <pc:sldMk cId="2791484360" sldId="6763"/>
            <ac:spMk id="7" creationId="{82F34D48-B83E-AB6E-B1CD-9512F814A403}"/>
          </ac:spMkLst>
        </pc:spChg>
        <pc:spChg chg="del">
          <ac:chgData name="Matt Lyle" userId="a96e7d453dd11193" providerId="LiveId" clId="{BAE69A56-4DA8-48C1-81A9-78B88FD56D9B}" dt="2024-05-30T01:55:38.045" v="326" actId="478"/>
          <ac:spMkLst>
            <pc:docMk/>
            <pc:sldMk cId="2791484360" sldId="6763"/>
            <ac:spMk id="10" creationId="{B5386A9A-17C1-71F3-B3B5-22F64835AF2A}"/>
          </ac:spMkLst>
        </pc:spChg>
        <pc:picChg chg="del">
          <ac:chgData name="Matt Lyle" userId="a96e7d453dd11193" providerId="LiveId" clId="{BAE69A56-4DA8-48C1-81A9-78B88FD56D9B}" dt="2024-05-30T01:55:38.045" v="326" actId="478"/>
          <ac:picMkLst>
            <pc:docMk/>
            <pc:sldMk cId="2791484360" sldId="6763"/>
            <ac:picMk id="12" creationId="{4044F9E4-D2C8-3BD1-933F-353A3D8893CF}"/>
          </ac:picMkLst>
        </pc:picChg>
        <pc:picChg chg="del">
          <ac:chgData name="Matt Lyle" userId="a96e7d453dd11193" providerId="LiveId" clId="{BAE69A56-4DA8-48C1-81A9-78B88FD56D9B}" dt="2024-05-30T01:55:38.045" v="326" actId="478"/>
          <ac:picMkLst>
            <pc:docMk/>
            <pc:sldMk cId="2791484360" sldId="6763"/>
            <ac:picMk id="13" creationId="{DFE065A5-53BD-14E2-3B08-EE8B66E39664}"/>
          </ac:picMkLst>
        </pc:picChg>
      </pc:sldChg>
      <pc:sldChg chg="addSp delSp modSp add mod ord setBg modClrScheme chgLayout modNotesTx">
        <pc:chgData name="Matt Lyle" userId="a96e7d453dd11193" providerId="LiveId" clId="{BAE69A56-4DA8-48C1-81A9-78B88FD56D9B}" dt="2024-05-30T03:43:51.355" v="563" actId="20577"/>
        <pc:sldMkLst>
          <pc:docMk/>
          <pc:sldMk cId="988489671" sldId="6764"/>
        </pc:sldMkLst>
        <pc:spChg chg="add mod">
          <ac:chgData name="Matt Lyle" userId="a96e7d453dd11193" providerId="LiveId" clId="{BAE69A56-4DA8-48C1-81A9-78B88FD56D9B}" dt="2024-05-30T03:43:23.121" v="533" actId="26606"/>
          <ac:spMkLst>
            <pc:docMk/>
            <pc:sldMk cId="988489671" sldId="6764"/>
            <ac:spMk id="2" creationId="{21B73ED8-10D9-ECA7-5C68-8E805A179BE9}"/>
          </ac:spMkLst>
        </pc:spChg>
        <pc:spChg chg="add del">
          <ac:chgData name="Matt Lyle" userId="a96e7d453dd11193" providerId="LiveId" clId="{BAE69A56-4DA8-48C1-81A9-78B88FD56D9B}" dt="2024-05-30T03:43:21.213" v="530" actId="26606"/>
          <ac:spMkLst>
            <pc:docMk/>
            <pc:sldMk cId="988489671" sldId="6764"/>
            <ac:spMk id="8" creationId="{B9D7E975-9161-4F2D-AC53-69E1912F6B5D}"/>
          </ac:spMkLst>
        </pc:spChg>
        <pc:spChg chg="add del">
          <ac:chgData name="Matt Lyle" userId="a96e7d453dd11193" providerId="LiveId" clId="{BAE69A56-4DA8-48C1-81A9-78B88FD56D9B}" dt="2024-05-30T03:43:21.213" v="530" actId="26606"/>
          <ac:spMkLst>
            <pc:docMk/>
            <pc:sldMk cId="988489671" sldId="6764"/>
            <ac:spMk id="10" creationId="{827DC2C4-B485-428A-BF4A-472D2967F47F}"/>
          </ac:spMkLst>
        </pc:spChg>
        <pc:spChg chg="add del">
          <ac:chgData name="Matt Lyle" userId="a96e7d453dd11193" providerId="LiveId" clId="{BAE69A56-4DA8-48C1-81A9-78B88FD56D9B}" dt="2024-05-30T03:43:21.213" v="530" actId="26606"/>
          <ac:spMkLst>
            <pc:docMk/>
            <pc:sldMk cId="988489671" sldId="6764"/>
            <ac:spMk id="12" creationId="{463E6235-1649-4B47-9862-4026FC473B6F}"/>
          </ac:spMkLst>
        </pc:spChg>
        <pc:spChg chg="add del">
          <ac:chgData name="Matt Lyle" userId="a96e7d453dd11193" providerId="LiveId" clId="{BAE69A56-4DA8-48C1-81A9-78B88FD56D9B}" dt="2024-05-30T03:43:23.116" v="532" actId="26606"/>
          <ac:spMkLst>
            <pc:docMk/>
            <pc:sldMk cId="988489671" sldId="6764"/>
            <ac:spMk id="14" creationId="{ECC07320-C2CA-4E29-8481-9D9E143C7788}"/>
          </ac:spMkLst>
        </pc:spChg>
        <pc:spChg chg="add del">
          <ac:chgData name="Matt Lyle" userId="a96e7d453dd11193" providerId="LiveId" clId="{BAE69A56-4DA8-48C1-81A9-78B88FD56D9B}" dt="2024-05-30T03:43:23.116" v="532" actId="26606"/>
          <ac:spMkLst>
            <pc:docMk/>
            <pc:sldMk cId="988489671" sldId="6764"/>
            <ac:spMk id="15" creationId="{178FB36B-5BFE-42CA-BC60-1115E0D95EEC}"/>
          </ac:spMkLst>
        </pc:spChg>
        <pc:spChg chg="add">
          <ac:chgData name="Matt Lyle" userId="a96e7d453dd11193" providerId="LiveId" clId="{BAE69A56-4DA8-48C1-81A9-78B88FD56D9B}" dt="2024-05-30T03:43:23.121" v="533" actId="26606"/>
          <ac:spMkLst>
            <pc:docMk/>
            <pc:sldMk cId="988489671" sldId="6764"/>
            <ac:spMk id="17" creationId="{B9D7E975-9161-4F2D-AC53-69E1912F6B5D}"/>
          </ac:spMkLst>
        </pc:spChg>
        <pc:spChg chg="add">
          <ac:chgData name="Matt Lyle" userId="a96e7d453dd11193" providerId="LiveId" clId="{BAE69A56-4DA8-48C1-81A9-78B88FD56D9B}" dt="2024-05-30T03:43:23.121" v="533" actId="26606"/>
          <ac:spMkLst>
            <pc:docMk/>
            <pc:sldMk cId="988489671" sldId="6764"/>
            <ac:spMk id="18" creationId="{827DC2C4-B485-428A-BF4A-472D2967F47F}"/>
          </ac:spMkLst>
        </pc:spChg>
        <pc:spChg chg="add">
          <ac:chgData name="Matt Lyle" userId="a96e7d453dd11193" providerId="LiveId" clId="{BAE69A56-4DA8-48C1-81A9-78B88FD56D9B}" dt="2024-05-30T03:43:23.121" v="533" actId="26606"/>
          <ac:spMkLst>
            <pc:docMk/>
            <pc:sldMk cId="988489671" sldId="6764"/>
            <ac:spMk id="19" creationId="{463E6235-1649-4B47-9862-4026FC473B6F}"/>
          </ac:spMkLst>
        </pc:spChg>
        <pc:picChg chg="mod">
          <ac:chgData name="Matt Lyle" userId="a96e7d453dd11193" providerId="LiveId" clId="{BAE69A56-4DA8-48C1-81A9-78B88FD56D9B}" dt="2024-05-30T03:43:23.121" v="533" actId="26606"/>
          <ac:picMkLst>
            <pc:docMk/>
            <pc:sldMk cId="988489671" sldId="6764"/>
            <ac:picMk id="3" creationId="{95AE1ACE-A7C2-3F5A-AFBB-4BBDE80FF8AD}"/>
          </ac:picMkLst>
        </pc:picChg>
      </pc:sldChg>
      <pc:sldChg chg="add del">
        <pc:chgData name="Matt Lyle" userId="a96e7d453dd11193" providerId="LiveId" clId="{BAE69A56-4DA8-48C1-81A9-78B88FD56D9B}" dt="2024-05-30T01:55:48.282" v="330" actId="2890"/>
        <pc:sldMkLst>
          <pc:docMk/>
          <pc:sldMk cId="3424240683" sldId="6764"/>
        </pc:sldMkLst>
      </pc:sldChg>
      <pc:sldChg chg="addSp delSp modSp new mod setBg modClrScheme chgLayout modNotesTx">
        <pc:chgData name="Matt Lyle" userId="a96e7d453dd11193" providerId="LiveId" clId="{BAE69A56-4DA8-48C1-81A9-78B88FD56D9B}" dt="2024-05-30T10:01:46.699" v="1333" actId="948"/>
        <pc:sldMkLst>
          <pc:docMk/>
          <pc:sldMk cId="2368099051" sldId="6765"/>
        </pc:sldMkLst>
        <pc:spChg chg="add del mod">
          <ac:chgData name="Matt Lyle" userId="a96e7d453dd11193" providerId="LiveId" clId="{BAE69A56-4DA8-48C1-81A9-78B88FD56D9B}" dt="2024-05-30T07:57:19.213" v="948" actId="478"/>
          <ac:spMkLst>
            <pc:docMk/>
            <pc:sldMk cId="2368099051" sldId="6765"/>
            <ac:spMk id="2" creationId="{7D26D830-97AA-DA92-6254-AD6782555164}"/>
          </ac:spMkLst>
        </pc:spChg>
        <pc:spChg chg="add mod">
          <ac:chgData name="Matt Lyle" userId="a96e7d453dd11193" providerId="LiveId" clId="{BAE69A56-4DA8-48C1-81A9-78B88FD56D9B}" dt="2024-05-30T07:57:03.631" v="941" actId="1076"/>
          <ac:spMkLst>
            <pc:docMk/>
            <pc:sldMk cId="2368099051" sldId="6765"/>
            <ac:spMk id="3" creationId="{0E7DB3D2-E625-13EA-B4EB-F9D19BF92DE4}"/>
          </ac:spMkLst>
        </pc:spChg>
        <pc:spChg chg="add del">
          <ac:chgData name="Matt Lyle" userId="a96e7d453dd11193" providerId="LiveId" clId="{BAE69A56-4DA8-48C1-81A9-78B88FD56D9B}" dt="2024-05-30T03:45:08.704" v="566" actId="478"/>
          <ac:spMkLst>
            <pc:docMk/>
            <pc:sldMk cId="2368099051" sldId="6765"/>
            <ac:spMk id="3" creationId="{403304C0-EEA9-2C4E-E00F-C974DEF3162F}"/>
          </ac:spMkLst>
        </pc:spChg>
        <pc:spChg chg="add mod ord">
          <ac:chgData name="Matt Lyle" userId="a96e7d453dd11193" providerId="LiveId" clId="{BAE69A56-4DA8-48C1-81A9-78B88FD56D9B}" dt="2024-05-30T10:01:46.699" v="1333" actId="948"/>
          <ac:spMkLst>
            <pc:docMk/>
            <pc:sldMk cId="2368099051" sldId="6765"/>
            <ac:spMk id="9" creationId="{4901854D-05B5-BA24-5D50-EA50379556CE}"/>
          </ac:spMkLst>
        </pc:spChg>
        <pc:spChg chg="add del mod ord">
          <ac:chgData name="Matt Lyle" userId="a96e7d453dd11193" providerId="LiveId" clId="{BAE69A56-4DA8-48C1-81A9-78B88FD56D9B}" dt="2024-05-30T07:55:07.210" v="898" actId="21"/>
          <ac:spMkLst>
            <pc:docMk/>
            <pc:sldMk cId="2368099051" sldId="6765"/>
            <ac:spMk id="10" creationId="{7D26D830-97AA-DA92-6254-AD6782555164}"/>
          </ac:spMkLst>
        </pc:spChg>
        <pc:spChg chg="add del">
          <ac:chgData name="Matt Lyle" userId="a96e7d453dd11193" providerId="LiveId" clId="{BAE69A56-4DA8-48C1-81A9-78B88FD56D9B}" dt="2024-05-30T07:52:42.158" v="882" actId="26606"/>
          <ac:spMkLst>
            <pc:docMk/>
            <pc:sldMk cId="2368099051" sldId="6765"/>
            <ac:spMk id="15" creationId="{D7A453D2-15D8-4403-815F-291FA16340D9}"/>
          </ac:spMkLst>
        </pc:spChg>
        <pc:spChg chg="add del">
          <ac:chgData name="Matt Lyle" userId="a96e7d453dd11193" providerId="LiveId" clId="{BAE69A56-4DA8-48C1-81A9-78B88FD56D9B}" dt="2024-05-30T07:52:42.158" v="882" actId="26606"/>
          <ac:spMkLst>
            <pc:docMk/>
            <pc:sldMk cId="2368099051" sldId="6765"/>
            <ac:spMk id="17" creationId="{8161EA6B-09CA-445B-AB0D-8DF76FA92DEF}"/>
          </ac:spMkLst>
        </pc:spChg>
        <pc:spChg chg="add del">
          <ac:chgData name="Matt Lyle" userId="a96e7d453dd11193" providerId="LiveId" clId="{BAE69A56-4DA8-48C1-81A9-78B88FD56D9B}" dt="2024-05-30T07:52:42.158" v="882" actId="26606"/>
          <ac:spMkLst>
            <pc:docMk/>
            <pc:sldMk cId="2368099051" sldId="6765"/>
            <ac:spMk id="27" creationId="{B8114C98-A349-4111-A123-E8EAB86ABE30}"/>
          </ac:spMkLst>
        </pc:spChg>
        <pc:spChg chg="add del">
          <ac:chgData name="Matt Lyle" userId="a96e7d453dd11193" providerId="LiveId" clId="{BAE69A56-4DA8-48C1-81A9-78B88FD56D9B}" dt="2024-05-30T07:52:42.158" v="882" actId="26606"/>
          <ac:spMkLst>
            <pc:docMk/>
            <pc:sldMk cId="2368099051" sldId="6765"/>
            <ac:spMk id="41" creationId="{E2D3D3F2-ABBB-4453-B1C5-1BEBF7E4DD56}"/>
          </ac:spMkLst>
        </pc:spChg>
        <pc:grpChg chg="add del">
          <ac:chgData name="Matt Lyle" userId="a96e7d453dd11193" providerId="LiveId" clId="{BAE69A56-4DA8-48C1-81A9-78B88FD56D9B}" dt="2024-05-30T07:52:42.158" v="882" actId="26606"/>
          <ac:grpSpMkLst>
            <pc:docMk/>
            <pc:sldMk cId="2368099051" sldId="6765"/>
            <ac:grpSpMk id="19" creationId="{1EA1DAFF-CECA-492F-BFA1-22C64956B8D9}"/>
          </ac:grpSpMkLst>
        </pc:grpChg>
        <pc:grpChg chg="add del">
          <ac:chgData name="Matt Lyle" userId="a96e7d453dd11193" providerId="LiveId" clId="{BAE69A56-4DA8-48C1-81A9-78B88FD56D9B}" dt="2024-05-30T07:52:42.158" v="882" actId="26606"/>
          <ac:grpSpMkLst>
            <pc:docMk/>
            <pc:sldMk cId="2368099051" sldId="6765"/>
            <ac:grpSpMk id="29" creationId="{670FB431-AE18-414D-92F4-1D12D1991152}"/>
          </ac:grpSpMkLst>
        </pc:grpChg>
        <pc:grpChg chg="add del">
          <ac:chgData name="Matt Lyle" userId="a96e7d453dd11193" providerId="LiveId" clId="{BAE69A56-4DA8-48C1-81A9-78B88FD56D9B}" dt="2024-05-30T07:52:42.158" v="882" actId="26606"/>
          <ac:grpSpMkLst>
            <pc:docMk/>
            <pc:sldMk cId="2368099051" sldId="6765"/>
            <ac:grpSpMk id="35" creationId="{AF19A774-30A5-488B-9BAF-629C6440294E}"/>
          </ac:grpSpMkLst>
        </pc:grpChg>
        <pc:grpChg chg="add del">
          <ac:chgData name="Matt Lyle" userId="a96e7d453dd11193" providerId="LiveId" clId="{BAE69A56-4DA8-48C1-81A9-78B88FD56D9B}" dt="2024-05-30T07:52:42.158" v="882" actId="26606"/>
          <ac:grpSpMkLst>
            <pc:docMk/>
            <pc:sldMk cId="2368099051" sldId="6765"/>
            <ac:grpSpMk id="43" creationId="{8214E4A5-A0D2-42C4-8D14-D2A7E495F041}"/>
          </ac:grpSpMkLst>
        </pc:grpChg>
        <pc:picChg chg="add del mod">
          <ac:chgData name="Matt Lyle" userId="a96e7d453dd11193" providerId="LiveId" clId="{BAE69A56-4DA8-48C1-81A9-78B88FD56D9B}" dt="2024-05-30T04:30:14.378" v="582" actId="478"/>
          <ac:picMkLst>
            <pc:docMk/>
            <pc:sldMk cId="2368099051" sldId="6765"/>
            <ac:picMk id="5" creationId="{F6DB4CE2-E19D-654A-F3BD-258172BD2CEF}"/>
          </ac:picMkLst>
        </pc:picChg>
        <pc:picChg chg="add mod modCrop">
          <ac:chgData name="Matt Lyle" userId="a96e7d453dd11193" providerId="LiveId" clId="{BAE69A56-4DA8-48C1-81A9-78B88FD56D9B}" dt="2024-05-30T07:57:44.209" v="949" actId="18131"/>
          <ac:picMkLst>
            <pc:docMk/>
            <pc:sldMk cId="2368099051" sldId="6765"/>
            <ac:picMk id="7" creationId="{79B962CE-AC13-2BE7-791D-865F78BBA826}"/>
          </ac:picMkLst>
        </pc:picChg>
      </pc:sldChg>
      <pc:sldChg chg="addSp delSp modSp add mod modNotesTx">
        <pc:chgData name="Matt Lyle" userId="a96e7d453dd11193" providerId="LiveId" clId="{BAE69A56-4DA8-48C1-81A9-78B88FD56D9B}" dt="2024-05-30T04:51:59.491" v="809" actId="20577"/>
        <pc:sldMkLst>
          <pc:docMk/>
          <pc:sldMk cId="1425326817" sldId="6766"/>
        </pc:sldMkLst>
        <pc:spChg chg="del">
          <ac:chgData name="Matt Lyle" userId="a96e7d453dd11193" providerId="LiveId" clId="{BAE69A56-4DA8-48C1-81A9-78B88FD56D9B}" dt="2024-05-30T04:27:35.052" v="575" actId="478"/>
          <ac:spMkLst>
            <pc:docMk/>
            <pc:sldMk cId="1425326817" sldId="6766"/>
            <ac:spMk id="2" creationId="{21B73ED8-10D9-ECA7-5C68-8E805A179BE9}"/>
          </ac:spMkLst>
        </pc:spChg>
        <pc:spChg chg="add mod">
          <ac:chgData name="Matt Lyle" userId="a96e7d453dd11193" providerId="LiveId" clId="{BAE69A56-4DA8-48C1-81A9-78B88FD56D9B}" dt="2024-05-30T04:29:46.699" v="579"/>
          <ac:spMkLst>
            <pc:docMk/>
            <pc:sldMk cId="1425326817" sldId="6766"/>
            <ac:spMk id="5" creationId="{9E74315C-1B3A-6F62-4651-9C9A2E87B14C}"/>
          </ac:spMkLst>
        </pc:spChg>
        <pc:spChg chg="add del mod">
          <ac:chgData name="Matt Lyle" userId="a96e7d453dd11193" providerId="LiveId" clId="{BAE69A56-4DA8-48C1-81A9-78B88FD56D9B}" dt="2024-05-30T04:51:37.240" v="807" actId="478"/>
          <ac:spMkLst>
            <pc:docMk/>
            <pc:sldMk cId="1425326817" sldId="6766"/>
            <ac:spMk id="6" creationId="{88C173B9-6E8B-3651-B3F6-5BBF56122D3B}"/>
          </ac:spMkLst>
        </pc:spChg>
        <pc:spChg chg="add del mod">
          <ac:chgData name="Matt Lyle" userId="a96e7d453dd11193" providerId="LiveId" clId="{BAE69A56-4DA8-48C1-81A9-78B88FD56D9B}" dt="2024-05-30T04:46:21.117" v="700" actId="21"/>
          <ac:spMkLst>
            <pc:docMk/>
            <pc:sldMk cId="1425326817" sldId="6766"/>
            <ac:spMk id="16" creationId="{68AE0151-EA12-7256-55FD-3BA8542BF264}"/>
          </ac:spMkLst>
        </pc:spChg>
        <pc:spChg chg="del">
          <ac:chgData name="Matt Lyle" userId="a96e7d453dd11193" providerId="LiveId" clId="{BAE69A56-4DA8-48C1-81A9-78B88FD56D9B}" dt="2024-05-30T04:30:01.376" v="580" actId="478"/>
          <ac:spMkLst>
            <pc:docMk/>
            <pc:sldMk cId="1425326817" sldId="6766"/>
            <ac:spMk id="17" creationId="{B9D7E975-9161-4F2D-AC53-69E1912F6B5D}"/>
          </ac:spMkLst>
        </pc:spChg>
        <pc:spChg chg="del">
          <ac:chgData name="Matt Lyle" userId="a96e7d453dd11193" providerId="LiveId" clId="{BAE69A56-4DA8-48C1-81A9-78B88FD56D9B}" dt="2024-05-30T04:30:01.376" v="580" actId="478"/>
          <ac:spMkLst>
            <pc:docMk/>
            <pc:sldMk cId="1425326817" sldId="6766"/>
            <ac:spMk id="19" creationId="{463E6235-1649-4B47-9862-4026FC473B6F}"/>
          </ac:spMkLst>
        </pc:spChg>
        <pc:spChg chg="add mod">
          <ac:chgData name="Matt Lyle" userId="a96e7d453dd11193" providerId="LiveId" clId="{BAE69A56-4DA8-48C1-81A9-78B88FD56D9B}" dt="2024-05-30T04:47:15.568" v="722" actId="164"/>
          <ac:spMkLst>
            <pc:docMk/>
            <pc:sldMk cId="1425326817" sldId="6766"/>
            <ac:spMk id="21" creationId="{68AE0151-EA12-7256-55FD-3BA8542BF264}"/>
          </ac:spMkLst>
        </pc:spChg>
        <pc:spChg chg="add del mod">
          <ac:chgData name="Matt Lyle" userId="a96e7d453dd11193" providerId="LiveId" clId="{BAE69A56-4DA8-48C1-81A9-78B88FD56D9B}" dt="2024-05-30T04:51:59.491" v="809" actId="20577"/>
          <ac:spMkLst>
            <pc:docMk/>
            <pc:sldMk cId="1425326817" sldId="6766"/>
            <ac:spMk id="25" creationId="{FE53E70B-680C-EBC6-CC03-322F11C76D59}"/>
          </ac:spMkLst>
        </pc:spChg>
        <pc:spChg chg="add mod">
          <ac:chgData name="Matt Lyle" userId="a96e7d453dd11193" providerId="LiveId" clId="{BAE69A56-4DA8-48C1-81A9-78B88FD56D9B}" dt="2024-05-30T04:51:18.910" v="806" actId="20577"/>
          <ac:spMkLst>
            <pc:docMk/>
            <pc:sldMk cId="1425326817" sldId="6766"/>
            <ac:spMk id="26" creationId="{FD0D8D6B-723F-63AC-AB2C-5663640E89EF}"/>
          </ac:spMkLst>
        </pc:spChg>
        <pc:grpChg chg="add mod">
          <ac:chgData name="Matt Lyle" userId="a96e7d453dd11193" providerId="LiveId" clId="{BAE69A56-4DA8-48C1-81A9-78B88FD56D9B}" dt="2024-05-30T04:47:29.043" v="726" actId="14100"/>
          <ac:grpSpMkLst>
            <pc:docMk/>
            <pc:sldMk cId="1425326817" sldId="6766"/>
            <ac:grpSpMk id="23" creationId="{5CEEBF9D-B56C-9522-DC43-6BEF056E8238}"/>
          </ac:grpSpMkLst>
        </pc:grpChg>
        <pc:picChg chg="del">
          <ac:chgData name="Matt Lyle" userId="a96e7d453dd11193" providerId="LiveId" clId="{BAE69A56-4DA8-48C1-81A9-78B88FD56D9B}" dt="2024-05-30T04:27:18.832" v="572" actId="478"/>
          <ac:picMkLst>
            <pc:docMk/>
            <pc:sldMk cId="1425326817" sldId="6766"/>
            <ac:picMk id="3" creationId="{95AE1ACE-A7C2-3F5A-AFBB-4BBDE80FF8AD}"/>
          </ac:picMkLst>
        </pc:picChg>
        <pc:picChg chg="add del mod">
          <ac:chgData name="Matt Lyle" userId="a96e7d453dd11193" providerId="LiveId" clId="{BAE69A56-4DA8-48C1-81A9-78B88FD56D9B}" dt="2024-05-30T04:45:01.402" v="677" actId="21"/>
          <ac:picMkLst>
            <pc:docMk/>
            <pc:sldMk cId="1425326817" sldId="6766"/>
            <ac:picMk id="4" creationId="{1B8691FA-EBDA-A584-39EE-978B6F36ACF7}"/>
          </ac:picMkLst>
        </pc:picChg>
        <pc:picChg chg="add del mod">
          <ac:chgData name="Matt Lyle" userId="a96e7d453dd11193" providerId="LiveId" clId="{BAE69A56-4DA8-48C1-81A9-78B88FD56D9B}" dt="2024-05-30T04:42:59.876" v="646" actId="478"/>
          <ac:picMkLst>
            <pc:docMk/>
            <pc:sldMk cId="1425326817" sldId="6766"/>
            <ac:picMk id="8" creationId="{8D163FFB-FC5D-717B-7185-4D7627D1591D}"/>
          </ac:picMkLst>
        </pc:picChg>
        <pc:picChg chg="add mod">
          <ac:chgData name="Matt Lyle" userId="a96e7d453dd11193" providerId="LiveId" clId="{BAE69A56-4DA8-48C1-81A9-78B88FD56D9B}" dt="2024-05-30T04:45:17.867" v="685" actId="1076"/>
          <ac:picMkLst>
            <pc:docMk/>
            <pc:sldMk cId="1425326817" sldId="6766"/>
            <ac:picMk id="10" creationId="{8DBA38D6-114F-7D2F-8EFC-79894830EC51}"/>
          </ac:picMkLst>
        </pc:picChg>
        <pc:picChg chg="add mod modCrop">
          <ac:chgData name="Matt Lyle" userId="a96e7d453dd11193" providerId="LiveId" clId="{BAE69A56-4DA8-48C1-81A9-78B88FD56D9B}" dt="2024-05-30T04:45:21.112" v="686" actId="1076"/>
          <ac:picMkLst>
            <pc:docMk/>
            <pc:sldMk cId="1425326817" sldId="6766"/>
            <ac:picMk id="12" creationId="{ABE9EBA0-559A-5DFD-2E4E-87234BD6F48E}"/>
          </ac:picMkLst>
        </pc:picChg>
        <pc:picChg chg="add del mod">
          <ac:chgData name="Matt Lyle" userId="a96e7d453dd11193" providerId="LiveId" clId="{BAE69A56-4DA8-48C1-81A9-78B88FD56D9B}" dt="2024-05-30T04:47:34.389" v="728" actId="21"/>
          <ac:picMkLst>
            <pc:docMk/>
            <pc:sldMk cId="1425326817" sldId="6766"/>
            <ac:picMk id="14" creationId="{8AC61DCC-FF07-887A-522E-FFD4B06A5344}"/>
          </ac:picMkLst>
        </pc:picChg>
        <pc:picChg chg="add del mod">
          <ac:chgData name="Matt Lyle" userId="a96e7d453dd11193" providerId="LiveId" clId="{BAE69A56-4DA8-48C1-81A9-78B88FD56D9B}" dt="2024-05-30T04:46:16.680" v="697" actId="21"/>
          <ac:picMkLst>
            <pc:docMk/>
            <pc:sldMk cId="1425326817" sldId="6766"/>
            <ac:picMk id="15" creationId="{1B8691FA-EBDA-A584-39EE-978B6F36ACF7}"/>
          </ac:picMkLst>
        </pc:picChg>
        <pc:picChg chg="add del mod">
          <ac:chgData name="Matt Lyle" userId="a96e7d453dd11193" providerId="LiveId" clId="{BAE69A56-4DA8-48C1-81A9-78B88FD56D9B}" dt="2024-05-30T04:46:46.997" v="708" actId="21"/>
          <ac:picMkLst>
            <pc:docMk/>
            <pc:sldMk cId="1425326817" sldId="6766"/>
            <ac:picMk id="20" creationId="{1B8691FA-EBDA-A584-39EE-978B6F36ACF7}"/>
          </ac:picMkLst>
        </pc:picChg>
        <pc:picChg chg="add mod">
          <ac:chgData name="Matt Lyle" userId="a96e7d453dd11193" providerId="LiveId" clId="{BAE69A56-4DA8-48C1-81A9-78B88FD56D9B}" dt="2024-05-30T04:47:15.568" v="722" actId="164"/>
          <ac:picMkLst>
            <pc:docMk/>
            <pc:sldMk cId="1425326817" sldId="6766"/>
            <ac:picMk id="22" creationId="{1B8691FA-EBDA-A584-39EE-978B6F36ACF7}"/>
          </ac:picMkLst>
        </pc:picChg>
        <pc:picChg chg="add mod modCrop">
          <ac:chgData name="Matt Lyle" userId="a96e7d453dd11193" providerId="LiveId" clId="{BAE69A56-4DA8-48C1-81A9-78B88FD56D9B}" dt="2024-05-30T04:48:16.607" v="735" actId="1076"/>
          <ac:picMkLst>
            <pc:docMk/>
            <pc:sldMk cId="1425326817" sldId="6766"/>
            <ac:picMk id="24" creationId="{8AC61DCC-FF07-887A-522E-FFD4B06A5344}"/>
          </ac:picMkLst>
        </pc:picChg>
      </pc:sldChg>
      <pc:sldChg chg="addSp delSp modSp add mod modAnim modNotesTx">
        <pc:chgData name="Matt Lyle" userId="a96e7d453dd11193" providerId="LiveId" clId="{BAE69A56-4DA8-48C1-81A9-78B88FD56D9B}" dt="2024-05-30T07:47:15.826" v="835"/>
        <pc:sldMkLst>
          <pc:docMk/>
          <pc:sldMk cId="2412681108" sldId="6767"/>
        </pc:sldMkLst>
        <pc:spChg chg="del">
          <ac:chgData name="Matt Lyle" userId="a96e7d453dd11193" providerId="LiveId" clId="{BAE69A56-4DA8-48C1-81A9-78B88FD56D9B}" dt="2024-05-30T04:53:19.460" v="816" actId="478"/>
          <ac:spMkLst>
            <pc:docMk/>
            <pc:sldMk cId="2412681108" sldId="6767"/>
            <ac:spMk id="5" creationId="{9E74315C-1B3A-6F62-4651-9C9A2E87B14C}"/>
          </ac:spMkLst>
        </pc:spChg>
        <pc:spChg chg="add mod">
          <ac:chgData name="Matt Lyle" userId="a96e7d453dd11193" providerId="LiveId" clId="{BAE69A56-4DA8-48C1-81A9-78B88FD56D9B}" dt="2024-05-30T07:46:57.464" v="832" actId="1076"/>
          <ac:spMkLst>
            <pc:docMk/>
            <pc:sldMk cId="2412681108" sldId="6767"/>
            <ac:spMk id="7" creationId="{E39E1061-D9B3-F700-205C-B17E811BAB2F}"/>
          </ac:spMkLst>
        </pc:spChg>
        <pc:spChg chg="add mod">
          <ac:chgData name="Matt Lyle" userId="a96e7d453dd11193" providerId="LiveId" clId="{BAE69A56-4DA8-48C1-81A9-78B88FD56D9B}" dt="2024-05-30T07:47:07.688" v="834" actId="1076"/>
          <ac:spMkLst>
            <pc:docMk/>
            <pc:sldMk cId="2412681108" sldId="6767"/>
            <ac:spMk id="8" creationId="{B1E7DE4A-EB9A-7576-16F4-68AFF4B93438}"/>
          </ac:spMkLst>
        </pc:spChg>
        <pc:spChg chg="del">
          <ac:chgData name="Matt Lyle" userId="a96e7d453dd11193" providerId="LiveId" clId="{BAE69A56-4DA8-48C1-81A9-78B88FD56D9B}" dt="2024-05-30T04:54:11.439" v="820" actId="26606"/>
          <ac:spMkLst>
            <pc:docMk/>
            <pc:sldMk cId="2412681108" sldId="6767"/>
            <ac:spMk id="18" creationId="{827DC2C4-B485-428A-BF4A-472D2967F47F}"/>
          </ac:spMkLst>
        </pc:spChg>
        <pc:spChg chg="del">
          <ac:chgData name="Matt Lyle" userId="a96e7d453dd11193" providerId="LiveId" clId="{BAE69A56-4DA8-48C1-81A9-78B88FD56D9B}" dt="2024-05-30T04:53:10.040" v="814" actId="478"/>
          <ac:spMkLst>
            <pc:docMk/>
            <pc:sldMk cId="2412681108" sldId="6767"/>
            <ac:spMk id="25" creationId="{FE53E70B-680C-EBC6-CC03-322F11C76D59}"/>
          </ac:spMkLst>
        </pc:spChg>
        <pc:spChg chg="del">
          <ac:chgData name="Matt Lyle" userId="a96e7d453dd11193" providerId="LiveId" clId="{BAE69A56-4DA8-48C1-81A9-78B88FD56D9B}" dt="2024-05-30T04:53:06.354" v="811" actId="478"/>
          <ac:spMkLst>
            <pc:docMk/>
            <pc:sldMk cId="2412681108" sldId="6767"/>
            <ac:spMk id="26" creationId="{FD0D8D6B-723F-63AC-AB2C-5663640E89EF}"/>
          </ac:spMkLst>
        </pc:spChg>
        <pc:grpChg chg="add mod ord">
          <ac:chgData name="Matt Lyle" userId="a96e7d453dd11193" providerId="LiveId" clId="{BAE69A56-4DA8-48C1-81A9-78B88FD56D9B}" dt="2024-05-30T04:54:11.439" v="820" actId="26606"/>
          <ac:grpSpMkLst>
            <pc:docMk/>
            <pc:sldMk cId="2412681108" sldId="6767"/>
            <ac:grpSpMk id="23" creationId="{5CEEBF9D-B56C-9522-DC43-6BEF056E8238}"/>
          </ac:grpSpMkLst>
        </pc:grpChg>
        <pc:picChg chg="add mod ord">
          <ac:chgData name="Matt Lyle" userId="a96e7d453dd11193" providerId="LiveId" clId="{BAE69A56-4DA8-48C1-81A9-78B88FD56D9B}" dt="2024-05-30T04:54:11.439" v="820" actId="26606"/>
          <ac:picMkLst>
            <pc:docMk/>
            <pc:sldMk cId="2412681108" sldId="6767"/>
            <ac:picMk id="3" creationId="{73E46840-F0F0-3E99-8BBA-B6D2F2D3E629}"/>
          </ac:picMkLst>
        </pc:picChg>
        <pc:picChg chg="add mod">
          <ac:chgData name="Matt Lyle" userId="a96e7d453dd11193" providerId="LiveId" clId="{BAE69A56-4DA8-48C1-81A9-78B88FD56D9B}" dt="2024-05-30T04:54:11.439" v="820" actId="26606"/>
          <ac:picMkLst>
            <pc:docMk/>
            <pc:sldMk cId="2412681108" sldId="6767"/>
            <ac:picMk id="6" creationId="{0F64F584-848A-6E32-3A7C-526DC2BA416C}"/>
          </ac:picMkLst>
        </pc:picChg>
        <pc:picChg chg="del">
          <ac:chgData name="Matt Lyle" userId="a96e7d453dd11193" providerId="LiveId" clId="{BAE69A56-4DA8-48C1-81A9-78B88FD56D9B}" dt="2024-05-30T04:53:07.568" v="812" actId="478"/>
          <ac:picMkLst>
            <pc:docMk/>
            <pc:sldMk cId="2412681108" sldId="6767"/>
            <ac:picMk id="10" creationId="{8DBA38D6-114F-7D2F-8EFC-79894830EC51}"/>
          </ac:picMkLst>
        </pc:picChg>
        <pc:picChg chg="del">
          <ac:chgData name="Matt Lyle" userId="a96e7d453dd11193" providerId="LiveId" clId="{BAE69A56-4DA8-48C1-81A9-78B88FD56D9B}" dt="2024-05-30T04:53:08.393" v="813" actId="478"/>
          <ac:picMkLst>
            <pc:docMk/>
            <pc:sldMk cId="2412681108" sldId="6767"/>
            <ac:picMk id="12" creationId="{ABE9EBA0-559A-5DFD-2E4E-87234BD6F48E}"/>
          </ac:picMkLst>
        </pc:picChg>
        <pc:picChg chg="del">
          <ac:chgData name="Matt Lyle" userId="a96e7d453dd11193" providerId="LiveId" clId="{BAE69A56-4DA8-48C1-81A9-78B88FD56D9B}" dt="2024-05-30T04:53:10.980" v="815" actId="478"/>
          <ac:picMkLst>
            <pc:docMk/>
            <pc:sldMk cId="2412681108" sldId="6767"/>
            <ac:picMk id="24" creationId="{8AC61DCC-FF07-887A-522E-FFD4B06A5344}"/>
          </ac:picMkLst>
        </pc:picChg>
        <pc:cxnChg chg="add">
          <ac:chgData name="Matt Lyle" userId="a96e7d453dd11193" providerId="LiveId" clId="{BAE69A56-4DA8-48C1-81A9-78B88FD56D9B}" dt="2024-05-30T04:54:11.439" v="820" actId="26606"/>
          <ac:cxnSpMkLst>
            <pc:docMk/>
            <pc:sldMk cId="2412681108" sldId="6767"/>
            <ac:cxnSpMk id="28" creationId="{DCD67800-37AC-4E14-89B0-F79DCB3FB86D}"/>
          </ac:cxnSpMkLst>
        </pc:cxnChg>
        <pc:cxnChg chg="add">
          <ac:chgData name="Matt Lyle" userId="a96e7d453dd11193" providerId="LiveId" clId="{BAE69A56-4DA8-48C1-81A9-78B88FD56D9B}" dt="2024-05-30T04:54:11.439" v="820" actId="26606"/>
          <ac:cxnSpMkLst>
            <pc:docMk/>
            <pc:sldMk cId="2412681108" sldId="6767"/>
            <ac:cxnSpMk id="30" creationId="{20F1788F-A5AE-4188-8274-F7F2E3833ECD}"/>
          </ac:cxnSpMkLst>
        </pc:cxnChg>
      </pc:sldChg>
      <pc:sldChg chg="addSp delSp modSp new mod ord delAnim modAnim modNotesTx">
        <pc:chgData name="Matt Lyle" userId="a96e7d453dd11193" providerId="LiveId" clId="{BAE69A56-4DA8-48C1-81A9-78B88FD56D9B}" dt="2024-05-31T11:50:10.131" v="2126" actId="20577"/>
        <pc:sldMkLst>
          <pc:docMk/>
          <pc:sldMk cId="2371771294" sldId="6768"/>
        </pc:sldMkLst>
        <pc:spChg chg="add mod">
          <ac:chgData name="Matt Lyle" userId="a96e7d453dd11193" providerId="LiveId" clId="{BAE69A56-4DA8-48C1-81A9-78B88FD56D9B}" dt="2024-05-31T11:50:10.131" v="2126" actId="20577"/>
          <ac:spMkLst>
            <pc:docMk/>
            <pc:sldMk cId="2371771294" sldId="6768"/>
            <ac:spMk id="3" creationId="{58EECE61-3896-0F06-4D7D-70DEDFE24FC6}"/>
          </ac:spMkLst>
        </pc:spChg>
        <pc:spChg chg="add mod">
          <ac:chgData name="Matt Lyle" userId="a96e7d453dd11193" providerId="LiveId" clId="{BAE69A56-4DA8-48C1-81A9-78B88FD56D9B}" dt="2024-05-30T11:55:42.154" v="1573" actId="122"/>
          <ac:spMkLst>
            <pc:docMk/>
            <pc:sldMk cId="2371771294" sldId="6768"/>
            <ac:spMk id="9" creationId="{B87F544B-6D93-CEBC-A756-16E3BF44462D}"/>
          </ac:spMkLst>
        </pc:spChg>
        <pc:picChg chg="add del mod">
          <ac:chgData name="Matt Lyle" userId="a96e7d453dd11193" providerId="LiveId" clId="{BAE69A56-4DA8-48C1-81A9-78B88FD56D9B}" dt="2024-05-30T11:54:14.275" v="1514" actId="478"/>
          <ac:picMkLst>
            <pc:docMk/>
            <pc:sldMk cId="2371771294" sldId="6768"/>
            <ac:picMk id="5" creationId="{1F69D335-2680-2C83-E968-D3B7D803E7C9}"/>
          </ac:picMkLst>
        </pc:picChg>
        <pc:picChg chg="add del mod">
          <ac:chgData name="Matt Lyle" userId="a96e7d453dd11193" providerId="LiveId" clId="{BAE69A56-4DA8-48C1-81A9-78B88FD56D9B}" dt="2024-05-31T11:49:39.956" v="2124" actId="478"/>
          <ac:picMkLst>
            <pc:docMk/>
            <pc:sldMk cId="2371771294" sldId="6768"/>
            <ac:picMk id="7" creationId="{019FF5AE-C1FA-097A-52B3-591AF7CF4649}"/>
          </ac:picMkLst>
        </pc:picChg>
      </pc:sldChg>
      <pc:sldChg chg="addSp delSp modSp add mod delAnim modAnim">
        <pc:chgData name="Matt Lyle" userId="a96e7d453dd11193" providerId="LiveId" clId="{BAE69A56-4DA8-48C1-81A9-78B88FD56D9B}" dt="2024-05-31T14:02:18.409" v="2956" actId="115"/>
        <pc:sldMkLst>
          <pc:docMk/>
          <pc:sldMk cId="2973339923" sldId="6769"/>
        </pc:sldMkLst>
        <pc:spChg chg="add mod">
          <ac:chgData name="Matt Lyle" userId="a96e7d453dd11193" providerId="LiveId" clId="{BAE69A56-4DA8-48C1-81A9-78B88FD56D9B}" dt="2024-05-31T14:02:18.409" v="2956" actId="115"/>
          <ac:spMkLst>
            <pc:docMk/>
            <pc:sldMk cId="2973339923" sldId="6769"/>
            <ac:spMk id="2" creationId="{D0708C56-2920-699D-5365-E06E54E818C8}"/>
          </ac:spMkLst>
        </pc:spChg>
        <pc:spChg chg="mod">
          <ac:chgData name="Matt Lyle" userId="a96e7d453dd11193" providerId="LiveId" clId="{BAE69A56-4DA8-48C1-81A9-78B88FD56D9B}" dt="2024-05-31T13:58:17.199" v="2816" actId="20577"/>
          <ac:spMkLst>
            <pc:docMk/>
            <pc:sldMk cId="2973339923" sldId="6769"/>
            <ac:spMk id="3" creationId="{58EECE61-3896-0F06-4D7D-70DEDFE24FC6}"/>
          </ac:spMkLst>
        </pc:spChg>
        <pc:spChg chg="add mod">
          <ac:chgData name="Matt Lyle" userId="a96e7d453dd11193" providerId="LiveId" clId="{BAE69A56-4DA8-48C1-81A9-78B88FD56D9B}" dt="2024-05-31T14:00:09.860" v="2933" actId="1036"/>
          <ac:spMkLst>
            <pc:docMk/>
            <pc:sldMk cId="2973339923" sldId="6769"/>
            <ac:spMk id="4" creationId="{C53B76A9-4134-C100-B457-5FBB0B679C5D}"/>
          </ac:spMkLst>
        </pc:spChg>
        <pc:picChg chg="add del mod">
          <ac:chgData name="Matt Lyle" userId="a96e7d453dd11193" providerId="LiveId" clId="{BAE69A56-4DA8-48C1-81A9-78B88FD56D9B}" dt="2024-05-31T13:59:56.911" v="2902" actId="478"/>
          <ac:picMkLst>
            <pc:docMk/>
            <pc:sldMk cId="2973339923" sldId="6769"/>
            <ac:picMk id="6" creationId="{B6DDA3F4-08FC-8A14-E180-5346224A9F32}"/>
          </ac:picMkLst>
        </pc:picChg>
        <pc:cxnChg chg="add mod">
          <ac:chgData name="Matt Lyle" userId="a96e7d453dd11193" providerId="LiveId" clId="{BAE69A56-4DA8-48C1-81A9-78B88FD56D9B}" dt="2024-05-31T14:00:09.860" v="2933" actId="1036"/>
          <ac:cxnSpMkLst>
            <pc:docMk/>
            <pc:sldMk cId="2973339923" sldId="6769"/>
            <ac:cxnSpMk id="5" creationId="{07274FE4-545E-FE8E-4861-672A85C73A4C}"/>
          </ac:cxnSpMkLst>
        </pc:cxnChg>
      </pc:sldChg>
      <pc:sldChg chg="modSp add mod ord">
        <pc:chgData name="Matt Lyle" userId="a96e7d453dd11193" providerId="LiveId" clId="{BAE69A56-4DA8-48C1-81A9-78B88FD56D9B}" dt="2024-05-31T12:37:31.534" v="2314" actId="20577"/>
        <pc:sldMkLst>
          <pc:docMk/>
          <pc:sldMk cId="3653501886" sldId="6770"/>
        </pc:sldMkLst>
        <pc:spChg chg="mod">
          <ac:chgData name="Matt Lyle" userId="a96e7d453dd11193" providerId="LiveId" clId="{BAE69A56-4DA8-48C1-81A9-78B88FD56D9B}" dt="2024-05-31T12:37:31.534" v="2314" actId="20577"/>
          <ac:spMkLst>
            <pc:docMk/>
            <pc:sldMk cId="3653501886" sldId="6770"/>
            <ac:spMk id="3" creationId="{58EECE61-3896-0F06-4D7D-70DEDFE24FC6}"/>
          </ac:spMkLst>
        </pc:spChg>
      </pc:sldChg>
      <pc:sldChg chg="addSp modSp add mod modAnim">
        <pc:chgData name="Matt Lyle" userId="a96e7d453dd11193" providerId="LiveId" clId="{BAE69A56-4DA8-48C1-81A9-78B88FD56D9B}" dt="2024-06-01T12:38:44.585" v="3744"/>
        <pc:sldMkLst>
          <pc:docMk/>
          <pc:sldMk cId="3591707887" sldId="6771"/>
        </pc:sldMkLst>
        <pc:spChg chg="add mod">
          <ac:chgData name="Matt Lyle" userId="a96e7d453dd11193" providerId="LiveId" clId="{BAE69A56-4DA8-48C1-81A9-78B88FD56D9B}" dt="2024-06-01T12:33:25.680" v="3726" actId="207"/>
          <ac:spMkLst>
            <pc:docMk/>
            <pc:sldMk cId="3591707887" sldId="6771"/>
            <ac:spMk id="2" creationId="{7502337E-3733-FDBF-63B6-251CA758CAE7}"/>
          </ac:spMkLst>
        </pc:spChg>
        <pc:spChg chg="mod">
          <ac:chgData name="Matt Lyle" userId="a96e7d453dd11193" providerId="LiveId" clId="{BAE69A56-4DA8-48C1-81A9-78B88FD56D9B}" dt="2024-06-01T12:32:29.259" v="3674" actId="6549"/>
          <ac:spMkLst>
            <pc:docMk/>
            <pc:sldMk cId="3591707887" sldId="6771"/>
            <ac:spMk id="3" creationId="{58EECE61-3896-0F06-4D7D-70DEDFE24FC6}"/>
          </ac:spMkLst>
        </pc:spChg>
      </pc:sldChg>
      <pc:sldChg chg="addSp delSp modSp add mod ord modAnim">
        <pc:chgData name="Matt Lyle" userId="a96e7d453dd11193" providerId="LiveId" clId="{BAE69A56-4DA8-48C1-81A9-78B88FD56D9B}" dt="2024-05-31T13:50:59.320" v="2805"/>
        <pc:sldMkLst>
          <pc:docMk/>
          <pc:sldMk cId="1642190230" sldId="6772"/>
        </pc:sldMkLst>
        <pc:spChg chg="mod">
          <ac:chgData name="Matt Lyle" userId="a96e7d453dd11193" providerId="LiveId" clId="{BAE69A56-4DA8-48C1-81A9-78B88FD56D9B}" dt="2024-05-30T08:30:28.856" v="1176" actId="113"/>
          <ac:spMkLst>
            <pc:docMk/>
            <pc:sldMk cId="1642190230" sldId="6772"/>
            <ac:spMk id="5" creationId="{80D4D799-B88A-13B6-3C32-84E4671DB9DD}"/>
          </ac:spMkLst>
        </pc:spChg>
        <pc:spChg chg="mod">
          <ac:chgData name="Matt Lyle" userId="a96e7d453dd11193" providerId="LiveId" clId="{BAE69A56-4DA8-48C1-81A9-78B88FD56D9B}" dt="2024-05-30T08:30:13.781" v="1171" actId="113"/>
          <ac:spMkLst>
            <pc:docMk/>
            <pc:sldMk cId="1642190230" sldId="6772"/>
            <ac:spMk id="8" creationId="{4D6DAFE3-E5E4-4041-9ED7-E951782220C6}"/>
          </ac:spMkLst>
        </pc:spChg>
        <pc:spChg chg="mod">
          <ac:chgData name="Matt Lyle" userId="a96e7d453dd11193" providerId="LiveId" clId="{BAE69A56-4DA8-48C1-81A9-78B88FD56D9B}" dt="2024-05-30T08:29:27.523" v="1165" actId="122"/>
          <ac:spMkLst>
            <pc:docMk/>
            <pc:sldMk cId="1642190230" sldId="6772"/>
            <ac:spMk id="11" creationId="{75A52869-30A4-2FF4-45D6-782C4A5BC776}"/>
          </ac:spMkLst>
        </pc:spChg>
        <pc:picChg chg="add del mod ord">
          <ac:chgData name="Matt Lyle" userId="a96e7d453dd11193" providerId="LiveId" clId="{BAE69A56-4DA8-48C1-81A9-78B88FD56D9B}" dt="2024-05-30T08:53:20.678" v="1303" actId="478"/>
          <ac:picMkLst>
            <pc:docMk/>
            <pc:sldMk cId="1642190230" sldId="6772"/>
            <ac:picMk id="2" creationId="{44E7A074-5E56-3932-011F-89DDA1C31A95}"/>
          </ac:picMkLst>
        </pc:picChg>
        <pc:picChg chg="add mod ord">
          <ac:chgData name="Matt Lyle" userId="a96e7d453dd11193" providerId="LiveId" clId="{BAE69A56-4DA8-48C1-81A9-78B88FD56D9B}" dt="2024-05-30T08:53:23.912" v="1305" actId="167"/>
          <ac:picMkLst>
            <pc:docMk/>
            <pc:sldMk cId="1642190230" sldId="6772"/>
            <ac:picMk id="3" creationId="{E47DBEF0-AFD5-DE06-8E57-2EBE6CF53249}"/>
          </ac:picMkLst>
        </pc:picChg>
        <pc:picChg chg="del mod">
          <ac:chgData name="Matt Lyle" userId="a96e7d453dd11193" providerId="LiveId" clId="{BAE69A56-4DA8-48C1-81A9-78B88FD56D9B}" dt="2024-05-30T08:53:18.790" v="1302" actId="21"/>
          <ac:picMkLst>
            <pc:docMk/>
            <pc:sldMk cId="1642190230" sldId="6772"/>
            <ac:picMk id="13" creationId="{E47DBEF0-AFD5-DE06-8E57-2EBE6CF53249}"/>
          </ac:picMkLst>
        </pc:picChg>
      </pc:sldChg>
      <pc:sldChg chg="addSp delSp modSp add mod ord modAnim">
        <pc:chgData name="Matt Lyle" userId="a96e7d453dd11193" providerId="LiveId" clId="{BAE69A56-4DA8-48C1-81A9-78B88FD56D9B}" dt="2024-06-01T13:56:55.513" v="4265"/>
        <pc:sldMkLst>
          <pc:docMk/>
          <pc:sldMk cId="171434886" sldId="6773"/>
        </pc:sldMkLst>
        <pc:spChg chg="mod">
          <ac:chgData name="Matt Lyle" userId="a96e7d453dd11193" providerId="LiveId" clId="{BAE69A56-4DA8-48C1-81A9-78B88FD56D9B}" dt="2024-05-30T08:35:25.163" v="1246" actId="1035"/>
          <ac:spMkLst>
            <pc:docMk/>
            <pc:sldMk cId="171434886" sldId="6773"/>
            <ac:spMk id="5" creationId="{80D4D799-B88A-13B6-3C32-84E4671DB9DD}"/>
          </ac:spMkLst>
        </pc:spChg>
        <pc:spChg chg="mod">
          <ac:chgData name="Matt Lyle" userId="a96e7d453dd11193" providerId="LiveId" clId="{BAE69A56-4DA8-48C1-81A9-78B88FD56D9B}" dt="2024-05-30T08:35:10.710" v="1236" actId="1076"/>
          <ac:spMkLst>
            <pc:docMk/>
            <pc:sldMk cId="171434886" sldId="6773"/>
            <ac:spMk id="8" creationId="{4D6DAFE3-E5E4-4041-9ED7-E951782220C6}"/>
          </ac:spMkLst>
        </pc:spChg>
        <pc:spChg chg="mod">
          <ac:chgData name="Matt Lyle" userId="a96e7d453dd11193" providerId="LiveId" clId="{BAE69A56-4DA8-48C1-81A9-78B88FD56D9B}" dt="2024-05-30T08:33:50.876" v="1191" actId="20577"/>
          <ac:spMkLst>
            <pc:docMk/>
            <pc:sldMk cId="171434886" sldId="6773"/>
            <ac:spMk id="11" creationId="{75A52869-30A4-2FF4-45D6-782C4A5BC776}"/>
          </ac:spMkLst>
        </pc:spChg>
        <pc:picChg chg="add del mod ord">
          <ac:chgData name="Matt Lyle" userId="a96e7d453dd11193" providerId="LiveId" clId="{BAE69A56-4DA8-48C1-81A9-78B88FD56D9B}" dt="2024-05-30T08:52:56.602" v="1295" actId="21"/>
          <ac:picMkLst>
            <pc:docMk/>
            <pc:sldMk cId="171434886" sldId="6773"/>
            <ac:picMk id="3" creationId="{568D85E1-BADC-D503-29DF-652B6809719D}"/>
          </ac:picMkLst>
        </pc:picChg>
        <pc:picChg chg="del">
          <ac:chgData name="Matt Lyle" userId="a96e7d453dd11193" providerId="LiveId" clId="{BAE69A56-4DA8-48C1-81A9-78B88FD56D9B}" dt="2024-05-30T08:33:33.100" v="1184" actId="478"/>
          <ac:picMkLst>
            <pc:docMk/>
            <pc:sldMk cId="171434886" sldId="6773"/>
            <ac:picMk id="13" creationId="{E47DBEF0-AFD5-DE06-8E57-2EBE6CF53249}"/>
          </ac:picMkLst>
        </pc:picChg>
      </pc:sldChg>
      <pc:sldChg chg="addSp delSp modSp add mod ord modAnim">
        <pc:chgData name="Matt Lyle" userId="a96e7d453dd11193" providerId="LiveId" clId="{BAE69A56-4DA8-48C1-81A9-78B88FD56D9B}" dt="2024-06-01T13:16:10.177" v="4077"/>
        <pc:sldMkLst>
          <pc:docMk/>
          <pc:sldMk cId="4288309328" sldId="6774"/>
        </pc:sldMkLst>
        <pc:spChg chg="mod">
          <ac:chgData name="Matt Lyle" userId="a96e7d453dd11193" providerId="LiveId" clId="{BAE69A56-4DA8-48C1-81A9-78B88FD56D9B}" dt="2024-06-01T13:16:10.177" v="4077"/>
          <ac:spMkLst>
            <pc:docMk/>
            <pc:sldMk cId="4288309328" sldId="6774"/>
            <ac:spMk id="20" creationId="{0F96995C-C5C1-145C-8B54-22397B90DA0B}"/>
          </ac:spMkLst>
        </pc:spChg>
        <pc:picChg chg="add mod modCrop">
          <ac:chgData name="Matt Lyle" userId="a96e7d453dd11193" providerId="LiveId" clId="{BAE69A56-4DA8-48C1-81A9-78B88FD56D9B}" dt="2024-05-30T11:20:42.770" v="1490" actId="1076"/>
          <ac:picMkLst>
            <pc:docMk/>
            <pc:sldMk cId="4288309328" sldId="6774"/>
            <ac:picMk id="3" creationId="{E07CEC87-B249-E5AB-78AD-FCC09EA5F72E}"/>
          </ac:picMkLst>
        </pc:picChg>
        <pc:picChg chg="del mod">
          <ac:chgData name="Matt Lyle" userId="a96e7d453dd11193" providerId="LiveId" clId="{BAE69A56-4DA8-48C1-81A9-78B88FD56D9B}" dt="2024-05-30T11:20:10.889" v="1482" actId="478"/>
          <ac:picMkLst>
            <pc:docMk/>
            <pc:sldMk cId="4288309328" sldId="6774"/>
            <ac:picMk id="6" creationId="{29B367DD-4CA1-AF6D-BC5B-344A949190CE}"/>
          </ac:picMkLst>
        </pc:picChg>
      </pc:sldChg>
      <pc:sldChg chg="addSp delSp modSp new mod ord modClrScheme delAnim modAnim chgLayout modNotesTx">
        <pc:chgData name="Matt Lyle" userId="a96e7d453dd11193" providerId="LiveId" clId="{BAE69A56-4DA8-48C1-81A9-78B88FD56D9B}" dt="2024-05-31T13:00:21.806" v="2425"/>
        <pc:sldMkLst>
          <pc:docMk/>
          <pc:sldMk cId="290587674" sldId="6775"/>
        </pc:sldMkLst>
        <pc:spChg chg="add mod">
          <ac:chgData name="Matt Lyle" userId="a96e7d453dd11193" providerId="LiveId" clId="{BAE69A56-4DA8-48C1-81A9-78B88FD56D9B}" dt="2024-05-31T12:17:03.588" v="2259" actId="1076"/>
          <ac:spMkLst>
            <pc:docMk/>
            <pc:sldMk cId="290587674" sldId="6775"/>
            <ac:spMk id="2" creationId="{61DF7045-8575-F502-603E-11E2BB499FEA}"/>
          </ac:spMkLst>
        </pc:spChg>
        <pc:spChg chg="add mod ord">
          <ac:chgData name="Matt Lyle" userId="a96e7d453dd11193" providerId="LiveId" clId="{BAE69A56-4DA8-48C1-81A9-78B88FD56D9B}" dt="2024-05-30T11:59:09.733" v="1610" actId="692"/>
          <ac:spMkLst>
            <pc:docMk/>
            <pc:sldMk cId="290587674" sldId="6775"/>
            <ac:spMk id="5" creationId="{B539F2B5-8896-3B6F-0DB8-6E6923B2EA33}"/>
          </ac:spMkLst>
        </pc:spChg>
        <pc:spChg chg="add mod">
          <ac:chgData name="Matt Lyle" userId="a96e7d453dd11193" providerId="LiveId" clId="{BAE69A56-4DA8-48C1-81A9-78B88FD56D9B}" dt="2024-05-30T11:59:53.964" v="1620" actId="14100"/>
          <ac:spMkLst>
            <pc:docMk/>
            <pc:sldMk cId="290587674" sldId="6775"/>
            <ac:spMk id="6" creationId="{F32D19E2-8B73-B22F-2CD7-CFD5E5A38BC2}"/>
          </ac:spMkLst>
        </pc:spChg>
        <pc:spChg chg="add del mod">
          <ac:chgData name="Matt Lyle" userId="a96e7d453dd11193" providerId="LiveId" clId="{BAE69A56-4DA8-48C1-81A9-78B88FD56D9B}" dt="2024-05-31T12:51:28.617" v="2384" actId="478"/>
          <ac:spMkLst>
            <pc:docMk/>
            <pc:sldMk cId="290587674" sldId="6775"/>
            <ac:spMk id="7" creationId="{F73EB36B-A2C8-E821-3952-01028BBCCE24}"/>
          </ac:spMkLst>
        </pc:spChg>
        <pc:spChg chg="add mod">
          <ac:chgData name="Matt Lyle" userId="a96e7d453dd11193" providerId="LiveId" clId="{BAE69A56-4DA8-48C1-81A9-78B88FD56D9B}" dt="2024-05-30T12:00:10.829" v="1621" actId="1076"/>
          <ac:spMkLst>
            <pc:docMk/>
            <pc:sldMk cId="290587674" sldId="6775"/>
            <ac:spMk id="8" creationId="{35A7755D-0EA1-F86B-1532-8D62847D46A6}"/>
          </ac:spMkLst>
        </pc:spChg>
        <pc:spChg chg="add mod">
          <ac:chgData name="Matt Lyle" userId="a96e7d453dd11193" providerId="LiveId" clId="{BAE69A56-4DA8-48C1-81A9-78B88FD56D9B}" dt="2024-05-31T12:17:13.015" v="2265" actId="20577"/>
          <ac:spMkLst>
            <pc:docMk/>
            <pc:sldMk cId="290587674" sldId="6775"/>
            <ac:spMk id="9" creationId="{ED4FDA68-50EC-A3E6-AC24-FBF793D07A66}"/>
          </ac:spMkLst>
        </pc:spChg>
        <pc:spChg chg="add mod">
          <ac:chgData name="Matt Lyle" userId="a96e7d453dd11193" providerId="LiveId" clId="{BAE69A56-4DA8-48C1-81A9-78B88FD56D9B}" dt="2024-05-31T13:00:07.720" v="2421" actId="14100"/>
          <ac:spMkLst>
            <pc:docMk/>
            <pc:sldMk cId="290587674" sldId="6775"/>
            <ac:spMk id="10" creationId="{A2C43E94-0D36-3CF5-ECCD-8FA693618C9E}"/>
          </ac:spMkLst>
        </pc:spChg>
        <pc:spChg chg="add mod">
          <ac:chgData name="Matt Lyle" userId="a96e7d453dd11193" providerId="LiveId" clId="{BAE69A56-4DA8-48C1-81A9-78B88FD56D9B}" dt="2024-05-31T13:00:13.630" v="2423" actId="1076"/>
          <ac:spMkLst>
            <pc:docMk/>
            <pc:sldMk cId="290587674" sldId="6775"/>
            <ac:spMk id="11" creationId="{083E9D54-257A-F054-C605-66EF6ED984AC}"/>
          </ac:spMkLst>
        </pc:spChg>
        <pc:picChg chg="add mod">
          <ac:chgData name="Matt Lyle" userId="a96e7d453dd11193" providerId="LiveId" clId="{BAE69A56-4DA8-48C1-81A9-78B88FD56D9B}" dt="2024-05-30T11:58:29.056" v="1592"/>
          <ac:picMkLst>
            <pc:docMk/>
            <pc:sldMk cId="290587674" sldId="6775"/>
            <ac:picMk id="3" creationId="{023EB207-6F4F-0EAD-9A4B-4911AB320577}"/>
          </ac:picMkLst>
        </pc:picChg>
        <pc:picChg chg="add mod">
          <ac:chgData name="Matt Lyle" userId="a96e7d453dd11193" providerId="LiveId" clId="{BAE69A56-4DA8-48C1-81A9-78B88FD56D9B}" dt="2024-05-30T12:00:10.829" v="1621" actId="1076"/>
          <ac:picMkLst>
            <pc:docMk/>
            <pc:sldMk cId="290587674" sldId="6775"/>
            <ac:picMk id="4" creationId="{2F5B5C06-EF5C-BB34-FE02-F32F11C94DC8}"/>
          </ac:picMkLst>
        </pc:picChg>
      </pc:sldChg>
      <pc:sldChg chg="modSp add mod ord">
        <pc:chgData name="Matt Lyle" userId="a96e7d453dd11193" providerId="LiveId" clId="{BAE69A56-4DA8-48C1-81A9-78B88FD56D9B}" dt="2024-05-31T11:55:59.177" v="2130"/>
        <pc:sldMkLst>
          <pc:docMk/>
          <pc:sldMk cId="1632534504" sldId="6776"/>
        </pc:sldMkLst>
        <pc:spChg chg="mod">
          <ac:chgData name="Matt Lyle" userId="a96e7d453dd11193" providerId="LiveId" clId="{BAE69A56-4DA8-48C1-81A9-78B88FD56D9B}" dt="2024-05-30T12:03:50.245" v="1643" actId="20577"/>
          <ac:spMkLst>
            <pc:docMk/>
            <pc:sldMk cId="1632534504" sldId="6776"/>
            <ac:spMk id="3" creationId="{58EECE61-3896-0F06-4D7D-70DEDFE24FC6}"/>
          </ac:spMkLst>
        </pc:spChg>
      </pc:sldChg>
      <pc:sldChg chg="modSp add mod ord">
        <pc:chgData name="Matt Lyle" userId="a96e7d453dd11193" providerId="LiveId" clId="{BAE69A56-4DA8-48C1-81A9-78B88FD56D9B}" dt="2024-05-31T12:36:08.157" v="2308" actId="6549"/>
        <pc:sldMkLst>
          <pc:docMk/>
          <pc:sldMk cId="3104508630" sldId="6777"/>
        </pc:sldMkLst>
        <pc:spChg chg="mod">
          <ac:chgData name="Matt Lyle" userId="a96e7d453dd11193" providerId="LiveId" clId="{BAE69A56-4DA8-48C1-81A9-78B88FD56D9B}" dt="2024-05-31T12:36:08.157" v="2308" actId="6549"/>
          <ac:spMkLst>
            <pc:docMk/>
            <pc:sldMk cId="3104508630" sldId="6777"/>
            <ac:spMk id="3" creationId="{58EECE61-3896-0F06-4D7D-70DEDFE24FC6}"/>
          </ac:spMkLst>
        </pc:spChg>
      </pc:sldChg>
      <pc:sldChg chg="new del">
        <pc:chgData name="Matt Lyle" userId="a96e7d453dd11193" providerId="LiveId" clId="{BAE69A56-4DA8-48C1-81A9-78B88FD56D9B}" dt="2024-05-31T13:57:17.082" v="2814" actId="47"/>
        <pc:sldMkLst>
          <pc:docMk/>
          <pc:sldMk cId="1576345846" sldId="6778"/>
        </pc:sldMkLst>
      </pc:sldChg>
      <pc:sldChg chg="addSp delSp modSp new mod modAnim">
        <pc:chgData name="Matt Lyle" userId="a96e7d453dd11193" providerId="LiveId" clId="{BAE69A56-4DA8-48C1-81A9-78B88FD56D9B}" dt="2024-05-31T12:02:08.720" v="2147" actId="1035"/>
        <pc:sldMkLst>
          <pc:docMk/>
          <pc:sldMk cId="217338418" sldId="6779"/>
        </pc:sldMkLst>
        <pc:spChg chg="add mod">
          <ac:chgData name="Matt Lyle" userId="a96e7d453dd11193" providerId="LiveId" clId="{BAE69A56-4DA8-48C1-81A9-78B88FD56D9B}" dt="2024-05-30T12:23:17.392" v="1785" actId="20577"/>
          <ac:spMkLst>
            <pc:docMk/>
            <pc:sldMk cId="217338418" sldId="6779"/>
            <ac:spMk id="3" creationId="{94E43BF1-DCAA-8D1B-9798-0064AD134568}"/>
          </ac:spMkLst>
        </pc:spChg>
        <pc:spChg chg="add del mod ord">
          <ac:chgData name="Matt Lyle" userId="a96e7d453dd11193" providerId="LiveId" clId="{BAE69A56-4DA8-48C1-81A9-78B88FD56D9B}" dt="2024-05-31T12:02:08.720" v="2147" actId="1035"/>
          <ac:spMkLst>
            <pc:docMk/>
            <pc:sldMk cId="217338418" sldId="6779"/>
            <ac:spMk id="4" creationId="{E20BC7B9-11A4-7F57-283C-C4AF410E1B0A}"/>
          </ac:spMkLst>
        </pc:spChg>
      </pc:sldChg>
      <pc:sldChg chg="addSp modSp add del mod ord">
        <pc:chgData name="Matt Lyle" userId="a96e7d453dd11193" providerId="LiveId" clId="{BAE69A56-4DA8-48C1-81A9-78B88FD56D9B}" dt="2024-05-30T13:06:45.520" v="1946" actId="47"/>
        <pc:sldMkLst>
          <pc:docMk/>
          <pc:sldMk cId="16479975" sldId="6780"/>
        </pc:sldMkLst>
        <pc:spChg chg="add mod">
          <ac:chgData name="Matt Lyle" userId="a96e7d453dd11193" providerId="LiveId" clId="{BAE69A56-4DA8-48C1-81A9-78B88FD56D9B}" dt="2024-05-30T12:50:39.977" v="1906" actId="1076"/>
          <ac:spMkLst>
            <pc:docMk/>
            <pc:sldMk cId="16479975" sldId="6780"/>
            <ac:spMk id="4" creationId="{761F3F7B-BF49-81CF-5C46-A06340E80B4A}"/>
          </ac:spMkLst>
        </pc:spChg>
      </pc:sldChg>
      <pc:sldChg chg="addSp modSp add mod modAnim">
        <pc:chgData name="Matt Lyle" userId="a96e7d453dd11193" providerId="LiveId" clId="{BAE69A56-4DA8-48C1-81A9-78B88FD56D9B}" dt="2024-05-31T12:03:58.061" v="2239" actId="14100"/>
        <pc:sldMkLst>
          <pc:docMk/>
          <pc:sldMk cId="1047396946" sldId="6781"/>
        </pc:sldMkLst>
        <pc:spChg chg="add mod">
          <ac:chgData name="Matt Lyle" userId="a96e7d453dd11193" providerId="LiveId" clId="{BAE69A56-4DA8-48C1-81A9-78B88FD56D9B}" dt="2024-05-31T12:03:58.061" v="2239" actId="14100"/>
          <ac:spMkLst>
            <pc:docMk/>
            <pc:sldMk cId="1047396946" sldId="6781"/>
            <ac:spMk id="2" creationId="{2D14FA5C-97C2-0D2B-010B-22633E5ACFE0}"/>
          </ac:spMkLst>
        </pc:spChg>
        <pc:spChg chg="mod">
          <ac:chgData name="Matt Lyle" userId="a96e7d453dd11193" providerId="LiveId" clId="{BAE69A56-4DA8-48C1-81A9-78B88FD56D9B}" dt="2024-05-30T12:51:40.260" v="1911" actId="113"/>
          <ac:spMkLst>
            <pc:docMk/>
            <pc:sldMk cId="1047396946" sldId="6781"/>
            <ac:spMk id="4" creationId="{761F3F7B-BF49-81CF-5C46-A06340E80B4A}"/>
          </ac:spMkLst>
        </pc:spChg>
        <pc:spChg chg="add mod">
          <ac:chgData name="Matt Lyle" userId="a96e7d453dd11193" providerId="LiveId" clId="{BAE69A56-4DA8-48C1-81A9-78B88FD56D9B}" dt="2024-05-31T12:02:59.109" v="2236" actId="14100"/>
          <ac:spMkLst>
            <pc:docMk/>
            <pc:sldMk cId="1047396946" sldId="6781"/>
            <ac:spMk id="5" creationId="{64C7A001-6F96-AFC9-8E74-CD418A2910F9}"/>
          </ac:spMkLst>
        </pc:spChg>
      </pc:sldChg>
      <pc:sldChg chg="addSp delSp modSp add mod modClrScheme modAnim chgLayout">
        <pc:chgData name="Matt Lyle" userId="a96e7d453dd11193" providerId="LiveId" clId="{BAE69A56-4DA8-48C1-81A9-78B88FD56D9B}" dt="2024-05-30T13:14:18.724" v="2097" actId="20577"/>
        <pc:sldMkLst>
          <pc:docMk/>
          <pc:sldMk cId="578487849" sldId="6782"/>
        </pc:sldMkLst>
        <pc:spChg chg="del mod">
          <ac:chgData name="Matt Lyle" userId="a96e7d453dd11193" providerId="LiveId" clId="{BAE69A56-4DA8-48C1-81A9-78B88FD56D9B}" dt="2024-05-30T12:52:16.966" v="1915" actId="478"/>
          <ac:spMkLst>
            <pc:docMk/>
            <pc:sldMk cId="578487849" sldId="6782"/>
            <ac:spMk id="3" creationId="{58EECE61-3896-0F06-4D7D-70DEDFE24FC6}"/>
          </ac:spMkLst>
        </pc:spChg>
        <pc:spChg chg="mod">
          <ac:chgData name="Matt Lyle" userId="a96e7d453dd11193" providerId="LiveId" clId="{BAE69A56-4DA8-48C1-81A9-78B88FD56D9B}" dt="2024-05-30T13:05:58.473" v="1943" actId="207"/>
          <ac:spMkLst>
            <pc:docMk/>
            <pc:sldMk cId="578487849" sldId="6782"/>
            <ac:spMk id="4" creationId="{761F3F7B-BF49-81CF-5C46-A06340E80B4A}"/>
          </ac:spMkLst>
        </pc:spChg>
        <pc:spChg chg="add mod">
          <ac:chgData name="Matt Lyle" userId="a96e7d453dd11193" providerId="LiveId" clId="{BAE69A56-4DA8-48C1-81A9-78B88FD56D9B}" dt="2024-05-30T13:14:18.724" v="2097" actId="20577"/>
          <ac:spMkLst>
            <pc:docMk/>
            <pc:sldMk cId="578487849" sldId="6782"/>
            <ac:spMk id="5" creationId="{4F9EEA13-F7A5-BA9C-E6AE-EA9A2A8C1C40}"/>
          </ac:spMkLst>
        </pc:spChg>
        <pc:spChg chg="add mod">
          <ac:chgData name="Matt Lyle" userId="a96e7d453dd11193" providerId="LiveId" clId="{BAE69A56-4DA8-48C1-81A9-78B88FD56D9B}" dt="2024-05-30T13:13:41.241" v="2052" actId="6549"/>
          <ac:spMkLst>
            <pc:docMk/>
            <pc:sldMk cId="578487849" sldId="6782"/>
            <ac:spMk id="7" creationId="{1547E3DD-1A02-6338-12FA-098B076AFB61}"/>
          </ac:spMkLst>
        </pc:spChg>
      </pc:sldChg>
      <pc:sldChg chg="new del ord">
        <pc:chgData name="Matt Lyle" userId="a96e7d453dd11193" providerId="LiveId" clId="{BAE69A56-4DA8-48C1-81A9-78B88FD56D9B}" dt="2024-05-31T13:57:15.971" v="2813" actId="47"/>
        <pc:sldMkLst>
          <pc:docMk/>
          <pc:sldMk cId="791925139" sldId="6783"/>
        </pc:sldMkLst>
      </pc:sldChg>
      <pc:sldChg chg="add">
        <pc:chgData name="Matt Lyle" userId="a96e7d453dd11193" providerId="LiveId" clId="{BAE69A56-4DA8-48C1-81A9-78B88FD56D9B}" dt="2024-05-31T11:49:31.010" v="2121" actId="2890"/>
        <pc:sldMkLst>
          <pc:docMk/>
          <pc:sldMk cId="1532453726" sldId="6784"/>
        </pc:sldMkLst>
      </pc:sldChg>
      <pc:sldChg chg="delSp add del mod delAnim">
        <pc:chgData name="Matt Lyle" userId="a96e7d453dd11193" providerId="LiveId" clId="{BAE69A56-4DA8-48C1-81A9-78B88FD56D9B}" dt="2024-05-31T11:59:04.863" v="2142" actId="47"/>
        <pc:sldMkLst>
          <pc:docMk/>
          <pc:sldMk cId="1626732892" sldId="6785"/>
        </pc:sldMkLst>
        <pc:spChg chg="del">
          <ac:chgData name="Matt Lyle" userId="a96e7d453dd11193" providerId="LiveId" clId="{BAE69A56-4DA8-48C1-81A9-78B88FD56D9B}" dt="2024-05-31T11:57:30.801" v="2140" actId="21"/>
          <ac:spMkLst>
            <pc:docMk/>
            <pc:sldMk cId="1626732892" sldId="6785"/>
            <ac:spMk id="16" creationId="{33BA5761-A4B6-05AE-E99E-78F796E8D229}"/>
          </ac:spMkLst>
        </pc:spChg>
        <pc:picChg chg="del">
          <ac:chgData name="Matt Lyle" userId="a96e7d453dd11193" providerId="LiveId" clId="{BAE69A56-4DA8-48C1-81A9-78B88FD56D9B}" dt="2024-05-31T11:57:30.801" v="2140" actId="21"/>
          <ac:picMkLst>
            <pc:docMk/>
            <pc:sldMk cId="1626732892" sldId="6785"/>
            <ac:picMk id="15" creationId="{20D87E5C-8BF0-4CE5-9D33-2989587555E7}"/>
          </ac:picMkLst>
        </pc:picChg>
      </pc:sldChg>
      <pc:sldChg chg="addSp delSp modSp new del mod">
        <pc:chgData name="Matt Lyle" userId="a96e7d453dd11193" providerId="LiveId" clId="{BAE69A56-4DA8-48C1-81A9-78B88FD56D9B}" dt="2024-05-31T12:58:36.014" v="2419" actId="47"/>
        <pc:sldMkLst>
          <pc:docMk/>
          <pc:sldMk cId="1933426035" sldId="6785"/>
        </pc:sldMkLst>
        <pc:picChg chg="add del mod">
          <ac:chgData name="Matt Lyle" userId="a96e7d453dd11193" providerId="LiveId" clId="{BAE69A56-4DA8-48C1-81A9-78B88FD56D9B}" dt="2024-05-31T12:23:34.437" v="2283" actId="478"/>
          <ac:picMkLst>
            <pc:docMk/>
            <pc:sldMk cId="1933426035" sldId="6785"/>
            <ac:picMk id="3" creationId="{1949F08C-365D-49B8-87ED-B16F2678D23D}"/>
          </ac:picMkLst>
        </pc:picChg>
        <pc:picChg chg="add del">
          <ac:chgData name="Matt Lyle" userId="a96e7d453dd11193" providerId="LiveId" clId="{BAE69A56-4DA8-48C1-81A9-78B88FD56D9B}" dt="2024-05-31T12:22:14.771" v="2273" actId="478"/>
          <ac:picMkLst>
            <pc:docMk/>
            <pc:sldMk cId="1933426035" sldId="6785"/>
            <ac:picMk id="5" creationId="{142197F4-F0C1-B803-4609-1099E1863755}"/>
          </ac:picMkLst>
        </pc:picChg>
        <pc:picChg chg="add mod ord modCrop">
          <ac:chgData name="Matt Lyle" userId="a96e7d453dd11193" providerId="LiveId" clId="{BAE69A56-4DA8-48C1-81A9-78B88FD56D9B}" dt="2024-05-31T12:23:21.279" v="2281" actId="167"/>
          <ac:picMkLst>
            <pc:docMk/>
            <pc:sldMk cId="1933426035" sldId="6785"/>
            <ac:picMk id="7" creationId="{BFB96DF5-8B34-505D-CF77-E8F4A6C47737}"/>
          </ac:picMkLst>
        </pc:picChg>
      </pc:sldChg>
      <pc:sldChg chg="modSp add mod ord">
        <pc:chgData name="Matt Lyle" userId="a96e7d453dd11193" providerId="LiveId" clId="{BAE69A56-4DA8-48C1-81A9-78B88FD56D9B}" dt="2024-06-01T13:15:40.731" v="4076" actId="14100"/>
        <pc:sldMkLst>
          <pc:docMk/>
          <pc:sldMk cId="939477277" sldId="6786"/>
        </pc:sldMkLst>
        <pc:spChg chg="mod">
          <ac:chgData name="Matt Lyle" userId="a96e7d453dd11193" providerId="LiveId" clId="{BAE69A56-4DA8-48C1-81A9-78B88FD56D9B}" dt="2024-06-01T13:15:40.731" v="4076" actId="14100"/>
          <ac:spMkLst>
            <pc:docMk/>
            <pc:sldMk cId="939477277" sldId="6786"/>
            <ac:spMk id="20" creationId="{0F96995C-C5C1-145C-8B54-22397B90DA0B}"/>
          </ac:spMkLst>
        </pc:spChg>
      </pc:sldChg>
      <pc:sldChg chg="modSp add mod ord">
        <pc:chgData name="Matt Lyle" userId="a96e7d453dd11193" providerId="LiveId" clId="{BAE69A56-4DA8-48C1-81A9-78B88FD56D9B}" dt="2024-06-01T10:20:01.274" v="3067" actId="207"/>
        <pc:sldMkLst>
          <pc:docMk/>
          <pc:sldMk cId="1799891301" sldId="6787"/>
        </pc:sldMkLst>
        <pc:spChg chg="mod">
          <ac:chgData name="Matt Lyle" userId="a96e7d453dd11193" providerId="LiveId" clId="{BAE69A56-4DA8-48C1-81A9-78B88FD56D9B}" dt="2024-06-01T10:20:01.274" v="3067" actId="207"/>
          <ac:spMkLst>
            <pc:docMk/>
            <pc:sldMk cId="1799891301" sldId="6787"/>
            <ac:spMk id="3" creationId="{58EECE61-3896-0F06-4D7D-70DEDFE24FC6}"/>
          </ac:spMkLst>
        </pc:spChg>
      </pc:sldChg>
      <pc:sldChg chg="modSp add mod">
        <pc:chgData name="Matt Lyle" userId="a96e7d453dd11193" providerId="LiveId" clId="{BAE69A56-4DA8-48C1-81A9-78B88FD56D9B}" dt="2024-05-31T12:41:23.855" v="2334" actId="207"/>
        <pc:sldMkLst>
          <pc:docMk/>
          <pc:sldMk cId="3234774497" sldId="6788"/>
        </pc:sldMkLst>
        <pc:spChg chg="mod">
          <ac:chgData name="Matt Lyle" userId="a96e7d453dd11193" providerId="LiveId" clId="{BAE69A56-4DA8-48C1-81A9-78B88FD56D9B}" dt="2024-05-31T12:41:23.855" v="2334" actId="207"/>
          <ac:spMkLst>
            <pc:docMk/>
            <pc:sldMk cId="3234774497" sldId="6788"/>
            <ac:spMk id="3" creationId="{58EECE61-3896-0F06-4D7D-70DEDFE24FC6}"/>
          </ac:spMkLst>
        </pc:spChg>
      </pc:sldChg>
      <pc:sldChg chg="addSp delSp modSp add mod ord delAnim modAnim">
        <pc:chgData name="Matt Lyle" userId="a96e7d453dd11193" providerId="LiveId" clId="{BAE69A56-4DA8-48C1-81A9-78B88FD56D9B}" dt="2024-05-31T13:00:41.209" v="2429"/>
        <pc:sldMkLst>
          <pc:docMk/>
          <pc:sldMk cId="1194005807" sldId="6789"/>
        </pc:sldMkLst>
        <pc:spChg chg="del">
          <ac:chgData name="Matt Lyle" userId="a96e7d453dd11193" providerId="LiveId" clId="{BAE69A56-4DA8-48C1-81A9-78B88FD56D9B}" dt="2024-05-31T12:51:19.423" v="2382" actId="478"/>
          <ac:spMkLst>
            <pc:docMk/>
            <pc:sldMk cId="1194005807" sldId="6789"/>
            <ac:spMk id="7" creationId="{F73EB36B-A2C8-E821-3952-01028BBCCE24}"/>
          </ac:spMkLst>
        </pc:spChg>
        <pc:spChg chg="add del mod">
          <ac:chgData name="Matt Lyle" userId="a96e7d453dd11193" providerId="LiveId" clId="{BAE69A56-4DA8-48C1-81A9-78B88FD56D9B}" dt="2024-05-31T12:56:28.181" v="2416" actId="478"/>
          <ac:spMkLst>
            <pc:docMk/>
            <pc:sldMk cId="1194005807" sldId="6789"/>
            <ac:spMk id="10" creationId="{A25C5120-E703-9560-5C52-F17B17AF6994}"/>
          </ac:spMkLst>
        </pc:spChg>
        <pc:spChg chg="add del mod">
          <ac:chgData name="Matt Lyle" userId="a96e7d453dd11193" providerId="LiveId" clId="{BAE69A56-4DA8-48C1-81A9-78B88FD56D9B}" dt="2024-05-31T13:00:37.143" v="2426" actId="478"/>
          <ac:spMkLst>
            <pc:docMk/>
            <pc:sldMk cId="1194005807" sldId="6789"/>
            <ac:spMk id="11" creationId="{8E9846FA-1C0E-9E16-A988-B15DB211AF31}"/>
          </ac:spMkLst>
        </pc:spChg>
        <pc:spChg chg="add mod">
          <ac:chgData name="Matt Lyle" userId="a96e7d453dd11193" providerId="LiveId" clId="{BAE69A56-4DA8-48C1-81A9-78B88FD56D9B}" dt="2024-05-31T12:56:28.634" v="2417"/>
          <ac:spMkLst>
            <pc:docMk/>
            <pc:sldMk cId="1194005807" sldId="6789"/>
            <ac:spMk id="12" creationId="{1AA4E6FE-77DF-CFEB-F6EA-55368F92DA26}"/>
          </ac:spMkLst>
        </pc:spChg>
        <pc:spChg chg="add mod">
          <ac:chgData name="Matt Lyle" userId="a96e7d453dd11193" providerId="LiveId" clId="{BAE69A56-4DA8-48C1-81A9-78B88FD56D9B}" dt="2024-05-31T13:00:37.846" v="2427"/>
          <ac:spMkLst>
            <pc:docMk/>
            <pc:sldMk cId="1194005807" sldId="6789"/>
            <ac:spMk id="13" creationId="{5435B58F-0B42-F2FC-8625-DAD573573941}"/>
          </ac:spMkLst>
        </pc:spChg>
        <pc:spChg chg="add mod">
          <ac:chgData name="Matt Lyle" userId="a96e7d453dd11193" providerId="LiveId" clId="{BAE69A56-4DA8-48C1-81A9-78B88FD56D9B}" dt="2024-05-31T13:00:37.846" v="2427"/>
          <ac:spMkLst>
            <pc:docMk/>
            <pc:sldMk cId="1194005807" sldId="6789"/>
            <ac:spMk id="14" creationId="{939E1D8E-B4AD-B6B6-98CA-24CD581E80DA}"/>
          </ac:spMkLst>
        </pc:spChg>
      </pc:sldChg>
      <pc:sldChg chg="modSp add mod">
        <pc:chgData name="Matt Lyle" userId="a96e7d453dd11193" providerId="LiveId" clId="{BAE69A56-4DA8-48C1-81A9-78B88FD56D9B}" dt="2024-05-31T12:50:08.956" v="2379" actId="20577"/>
        <pc:sldMkLst>
          <pc:docMk/>
          <pc:sldMk cId="1695847342" sldId="6790"/>
        </pc:sldMkLst>
        <pc:spChg chg="mod">
          <ac:chgData name="Matt Lyle" userId="a96e7d453dd11193" providerId="LiveId" clId="{BAE69A56-4DA8-48C1-81A9-78B88FD56D9B}" dt="2024-05-31T12:50:08.956" v="2379" actId="20577"/>
          <ac:spMkLst>
            <pc:docMk/>
            <pc:sldMk cId="1695847342" sldId="6790"/>
            <ac:spMk id="3" creationId="{58EECE61-3896-0F06-4D7D-70DEDFE24FC6}"/>
          </ac:spMkLst>
        </pc:spChg>
      </pc:sldChg>
      <pc:sldChg chg="modSp add mod ord modAnim">
        <pc:chgData name="Matt Lyle" userId="a96e7d453dd11193" providerId="LiveId" clId="{BAE69A56-4DA8-48C1-81A9-78B88FD56D9B}" dt="2024-06-01T13:15:16.938" v="4074"/>
        <pc:sldMkLst>
          <pc:docMk/>
          <pc:sldMk cId="3587611365" sldId="6791"/>
        </pc:sldMkLst>
        <pc:spChg chg="mod">
          <ac:chgData name="Matt Lyle" userId="a96e7d453dd11193" providerId="LiveId" clId="{BAE69A56-4DA8-48C1-81A9-78B88FD56D9B}" dt="2024-06-01T13:15:16.938" v="4074"/>
          <ac:spMkLst>
            <pc:docMk/>
            <pc:sldMk cId="3587611365" sldId="6791"/>
            <ac:spMk id="20" creationId="{0F96995C-C5C1-145C-8B54-22397B90DA0B}"/>
          </ac:spMkLst>
        </pc:spChg>
      </pc:sldChg>
      <pc:sldChg chg="addSp delSp modSp add mod ord modAnim">
        <pc:chgData name="Matt Lyle" userId="a96e7d453dd11193" providerId="LiveId" clId="{BAE69A56-4DA8-48C1-81A9-78B88FD56D9B}" dt="2024-05-31T13:02:21.108" v="2436" actId="14100"/>
        <pc:sldMkLst>
          <pc:docMk/>
          <pc:sldMk cId="2636828959" sldId="6792"/>
        </pc:sldMkLst>
        <pc:spChg chg="del mod">
          <ac:chgData name="Matt Lyle" userId="a96e7d453dd11193" providerId="LiveId" clId="{BAE69A56-4DA8-48C1-81A9-78B88FD56D9B}" dt="2024-05-31T13:00:53.019" v="2430" actId="478"/>
          <ac:spMkLst>
            <pc:docMk/>
            <pc:sldMk cId="2636828959" sldId="6792"/>
            <ac:spMk id="7" creationId="{F73EB36B-A2C8-E821-3952-01028BBCCE24}"/>
          </ac:spMkLst>
        </pc:spChg>
        <pc:spChg chg="del">
          <ac:chgData name="Matt Lyle" userId="a96e7d453dd11193" providerId="LiveId" clId="{BAE69A56-4DA8-48C1-81A9-78B88FD56D9B}" dt="2024-05-31T12:56:22.927" v="2414" actId="478"/>
          <ac:spMkLst>
            <pc:docMk/>
            <pc:sldMk cId="2636828959" sldId="6792"/>
            <ac:spMk id="10" creationId="{A25C5120-E703-9560-5C52-F17B17AF6994}"/>
          </ac:spMkLst>
        </pc:spChg>
        <pc:spChg chg="add mod">
          <ac:chgData name="Matt Lyle" userId="a96e7d453dd11193" providerId="LiveId" clId="{BAE69A56-4DA8-48C1-81A9-78B88FD56D9B}" dt="2024-05-31T13:02:21.108" v="2436" actId="14100"/>
          <ac:spMkLst>
            <pc:docMk/>
            <pc:sldMk cId="2636828959" sldId="6792"/>
            <ac:spMk id="11" creationId="{D28004CD-649E-50B7-5C5C-E8A7AD6AC7D3}"/>
          </ac:spMkLst>
        </pc:spChg>
        <pc:spChg chg="add mod">
          <ac:chgData name="Matt Lyle" userId="a96e7d453dd11193" providerId="LiveId" clId="{BAE69A56-4DA8-48C1-81A9-78B88FD56D9B}" dt="2024-05-31T12:56:23.772" v="2415"/>
          <ac:spMkLst>
            <pc:docMk/>
            <pc:sldMk cId="2636828959" sldId="6792"/>
            <ac:spMk id="12" creationId="{68D9CA18-49A9-1560-962D-557A33E38AF1}"/>
          </ac:spMkLst>
        </pc:spChg>
        <pc:spChg chg="add mod">
          <ac:chgData name="Matt Lyle" userId="a96e7d453dd11193" providerId="LiveId" clId="{BAE69A56-4DA8-48C1-81A9-78B88FD56D9B}" dt="2024-05-31T13:00:53.771" v="2431"/>
          <ac:spMkLst>
            <pc:docMk/>
            <pc:sldMk cId="2636828959" sldId="6792"/>
            <ac:spMk id="13" creationId="{B2E3CC82-88B8-C268-5838-050DB824C81D}"/>
          </ac:spMkLst>
        </pc:spChg>
        <pc:spChg chg="add mod">
          <ac:chgData name="Matt Lyle" userId="a96e7d453dd11193" providerId="LiveId" clId="{BAE69A56-4DA8-48C1-81A9-78B88FD56D9B}" dt="2024-05-31T13:00:53.771" v="2431"/>
          <ac:spMkLst>
            <pc:docMk/>
            <pc:sldMk cId="2636828959" sldId="6792"/>
            <ac:spMk id="14" creationId="{1A7F6914-B2A9-BAA6-EECB-9BC3E55EF5B8}"/>
          </ac:spMkLst>
        </pc:spChg>
      </pc:sldChg>
      <pc:sldChg chg="modSp add mod">
        <pc:chgData name="Matt Lyle" userId="a96e7d453dd11193" providerId="LiveId" clId="{BAE69A56-4DA8-48C1-81A9-78B88FD56D9B}" dt="2024-06-01T11:49:01.941" v="3077" actId="207"/>
        <pc:sldMkLst>
          <pc:docMk/>
          <pc:sldMk cId="817448064" sldId="6793"/>
        </pc:sldMkLst>
        <pc:spChg chg="mod">
          <ac:chgData name="Matt Lyle" userId="a96e7d453dd11193" providerId="LiveId" clId="{BAE69A56-4DA8-48C1-81A9-78B88FD56D9B}" dt="2024-06-01T11:49:01.941" v="3077" actId="207"/>
          <ac:spMkLst>
            <pc:docMk/>
            <pc:sldMk cId="817448064" sldId="6793"/>
            <ac:spMk id="3" creationId="{58EECE61-3896-0F06-4D7D-70DEDFE24FC6}"/>
          </ac:spMkLst>
        </pc:spChg>
      </pc:sldChg>
      <pc:sldChg chg="addSp delSp modSp add mod ord delAnim modAnim">
        <pc:chgData name="Matt Lyle" userId="a96e7d453dd11193" providerId="LiveId" clId="{BAE69A56-4DA8-48C1-81A9-78B88FD56D9B}" dt="2024-05-31T13:02:31.212" v="2439"/>
        <pc:sldMkLst>
          <pc:docMk/>
          <pc:sldMk cId="3402469629" sldId="6794"/>
        </pc:sldMkLst>
        <pc:spChg chg="del">
          <ac:chgData name="Matt Lyle" userId="a96e7d453dd11193" providerId="LiveId" clId="{BAE69A56-4DA8-48C1-81A9-78B88FD56D9B}" dt="2024-05-31T13:01:06.564" v="2432" actId="478"/>
          <ac:spMkLst>
            <pc:docMk/>
            <pc:sldMk cId="3402469629" sldId="6794"/>
            <ac:spMk id="7" creationId="{F73EB36B-A2C8-E821-3952-01028BBCCE24}"/>
          </ac:spMkLst>
        </pc:spChg>
        <pc:spChg chg="mod">
          <ac:chgData name="Matt Lyle" userId="a96e7d453dd11193" providerId="LiveId" clId="{BAE69A56-4DA8-48C1-81A9-78B88FD56D9B}" dt="2024-05-31T12:56:16.780" v="2413" actId="1076"/>
          <ac:spMkLst>
            <pc:docMk/>
            <pc:sldMk cId="3402469629" sldId="6794"/>
            <ac:spMk id="10" creationId="{A25C5120-E703-9560-5C52-F17B17AF6994}"/>
          </ac:spMkLst>
        </pc:spChg>
        <pc:spChg chg="del">
          <ac:chgData name="Matt Lyle" userId="a96e7d453dd11193" providerId="LiveId" clId="{BAE69A56-4DA8-48C1-81A9-78B88FD56D9B}" dt="2024-05-31T13:02:28.818" v="2438" actId="478"/>
          <ac:spMkLst>
            <pc:docMk/>
            <pc:sldMk cId="3402469629" sldId="6794"/>
            <ac:spMk id="11" creationId="{D28004CD-649E-50B7-5C5C-E8A7AD6AC7D3}"/>
          </ac:spMkLst>
        </pc:spChg>
        <pc:spChg chg="add del mod">
          <ac:chgData name="Matt Lyle" userId="a96e7d453dd11193" providerId="LiveId" clId="{BAE69A56-4DA8-48C1-81A9-78B88FD56D9B}" dt="2024-05-31T13:01:09.488" v="2433" actId="478"/>
          <ac:spMkLst>
            <pc:docMk/>
            <pc:sldMk cId="3402469629" sldId="6794"/>
            <ac:spMk id="12" creationId="{1A8509AD-4782-2B0B-5ED8-8EE41386570C}"/>
          </ac:spMkLst>
        </pc:spChg>
        <pc:spChg chg="add mod">
          <ac:chgData name="Matt Lyle" userId="a96e7d453dd11193" providerId="LiveId" clId="{BAE69A56-4DA8-48C1-81A9-78B88FD56D9B}" dt="2024-05-31T13:01:10.755" v="2434"/>
          <ac:spMkLst>
            <pc:docMk/>
            <pc:sldMk cId="3402469629" sldId="6794"/>
            <ac:spMk id="15" creationId="{E4A0AD0B-4873-20CA-1EEA-760C929C47A4}"/>
          </ac:spMkLst>
        </pc:spChg>
        <pc:spChg chg="add mod">
          <ac:chgData name="Matt Lyle" userId="a96e7d453dd11193" providerId="LiveId" clId="{BAE69A56-4DA8-48C1-81A9-78B88FD56D9B}" dt="2024-05-31T13:01:10.755" v="2434"/>
          <ac:spMkLst>
            <pc:docMk/>
            <pc:sldMk cId="3402469629" sldId="6794"/>
            <ac:spMk id="16" creationId="{320BEA46-5F37-1663-29AF-CC807A4B4ECD}"/>
          </ac:spMkLst>
        </pc:spChg>
        <pc:spChg chg="add mod">
          <ac:chgData name="Matt Lyle" userId="a96e7d453dd11193" providerId="LiveId" clId="{BAE69A56-4DA8-48C1-81A9-78B88FD56D9B}" dt="2024-05-31T13:02:24.767" v="2437"/>
          <ac:spMkLst>
            <pc:docMk/>
            <pc:sldMk cId="3402469629" sldId="6794"/>
            <ac:spMk id="17" creationId="{30D91BF8-BA62-0C5A-496A-8FD9319105B8}"/>
          </ac:spMkLst>
        </pc:spChg>
        <pc:picChg chg="add mod">
          <ac:chgData name="Matt Lyle" userId="a96e7d453dd11193" providerId="LiveId" clId="{BAE69A56-4DA8-48C1-81A9-78B88FD56D9B}" dt="2024-05-31T12:55:07.568" v="2407" actId="1076"/>
          <ac:picMkLst>
            <pc:docMk/>
            <pc:sldMk cId="3402469629" sldId="6794"/>
            <ac:picMk id="14" creationId="{D56E5E3F-5F6F-9A15-15BD-EA1C8BCEC565}"/>
          </ac:picMkLst>
        </pc:picChg>
      </pc:sldChg>
      <pc:sldChg chg="addSp delSp modSp add mod modAnim modNotesTx">
        <pc:chgData name="Matt Lyle" userId="a96e7d453dd11193" providerId="LiveId" clId="{BAE69A56-4DA8-48C1-81A9-78B88FD56D9B}" dt="2024-05-31T13:47:25.890" v="2802"/>
        <pc:sldMkLst>
          <pc:docMk/>
          <pc:sldMk cId="1339035805" sldId="6795"/>
        </pc:sldMkLst>
        <pc:spChg chg="del">
          <ac:chgData name="Matt Lyle" userId="a96e7d453dd11193" providerId="LiveId" clId="{BAE69A56-4DA8-48C1-81A9-78B88FD56D9B}" dt="2024-05-31T13:14:12.746" v="2449" actId="478"/>
          <ac:spMkLst>
            <pc:docMk/>
            <pc:sldMk cId="1339035805" sldId="6795"/>
            <ac:spMk id="2" creationId="{61DF7045-8575-F502-603E-11E2BB499FEA}"/>
          </ac:spMkLst>
        </pc:spChg>
        <pc:spChg chg="del">
          <ac:chgData name="Matt Lyle" userId="a96e7d453dd11193" providerId="LiveId" clId="{BAE69A56-4DA8-48C1-81A9-78B88FD56D9B}" dt="2024-05-31T13:14:24.801" v="2452" actId="478"/>
          <ac:spMkLst>
            <pc:docMk/>
            <pc:sldMk cId="1339035805" sldId="6795"/>
            <ac:spMk id="5" creationId="{B539F2B5-8896-3B6F-0DB8-6E6923B2EA33}"/>
          </ac:spMkLst>
        </pc:spChg>
        <pc:spChg chg="del">
          <ac:chgData name="Matt Lyle" userId="a96e7d453dd11193" providerId="LiveId" clId="{BAE69A56-4DA8-48C1-81A9-78B88FD56D9B}" dt="2024-05-31T13:14:26.146" v="2453" actId="478"/>
          <ac:spMkLst>
            <pc:docMk/>
            <pc:sldMk cId="1339035805" sldId="6795"/>
            <ac:spMk id="6" creationId="{F32D19E2-8B73-B22F-2CD7-CFD5E5A38BC2}"/>
          </ac:spMkLst>
        </pc:spChg>
        <pc:spChg chg="del">
          <ac:chgData name="Matt Lyle" userId="a96e7d453dd11193" providerId="LiveId" clId="{BAE69A56-4DA8-48C1-81A9-78B88FD56D9B}" dt="2024-05-31T13:13:56.452" v="2446" actId="478"/>
          <ac:spMkLst>
            <pc:docMk/>
            <pc:sldMk cId="1339035805" sldId="6795"/>
            <ac:spMk id="8" creationId="{35A7755D-0EA1-F86B-1532-8D62847D46A6}"/>
          </ac:spMkLst>
        </pc:spChg>
        <pc:spChg chg="del">
          <ac:chgData name="Matt Lyle" userId="a96e7d453dd11193" providerId="LiveId" clId="{BAE69A56-4DA8-48C1-81A9-78B88FD56D9B}" dt="2024-05-31T13:13:56.452" v="2446" actId="478"/>
          <ac:spMkLst>
            <pc:docMk/>
            <pc:sldMk cId="1339035805" sldId="6795"/>
            <ac:spMk id="9" creationId="{ED4FDA68-50EC-A3E6-AC24-FBF793D07A66}"/>
          </ac:spMkLst>
        </pc:spChg>
        <pc:spChg chg="del">
          <ac:chgData name="Matt Lyle" userId="a96e7d453dd11193" providerId="LiveId" clId="{BAE69A56-4DA8-48C1-81A9-78B88FD56D9B}" dt="2024-05-31T13:14:45.286" v="2456" actId="478"/>
          <ac:spMkLst>
            <pc:docMk/>
            <pc:sldMk cId="1339035805" sldId="6795"/>
            <ac:spMk id="10" creationId="{A25C5120-E703-9560-5C52-F17B17AF6994}"/>
          </ac:spMkLst>
        </pc:spChg>
        <pc:spChg chg="add mod">
          <ac:chgData name="Matt Lyle" userId="a96e7d453dd11193" providerId="LiveId" clId="{BAE69A56-4DA8-48C1-81A9-78B88FD56D9B}" dt="2024-05-31T13:36:48.089" v="2545" actId="2711"/>
          <ac:spMkLst>
            <pc:docMk/>
            <pc:sldMk cId="1339035805" sldId="6795"/>
            <ac:spMk id="11" creationId="{3BA15F81-6CAA-0BE8-3F97-83370BEA4A23}"/>
          </ac:spMkLst>
        </pc:spChg>
        <pc:spChg chg="add del mod">
          <ac:chgData name="Matt Lyle" userId="a96e7d453dd11193" providerId="LiveId" clId="{BAE69A56-4DA8-48C1-81A9-78B88FD56D9B}" dt="2024-05-31T13:40:26.716" v="2612" actId="478"/>
          <ac:spMkLst>
            <pc:docMk/>
            <pc:sldMk cId="1339035805" sldId="6795"/>
            <ac:spMk id="13" creationId="{6A366CE8-3363-BEA6-B781-D69680DD1499}"/>
          </ac:spMkLst>
        </pc:spChg>
        <pc:spChg chg="del">
          <ac:chgData name="Matt Lyle" userId="a96e7d453dd11193" providerId="LiveId" clId="{BAE69A56-4DA8-48C1-81A9-78B88FD56D9B}" dt="2024-05-31T13:14:23.909" v="2451" actId="478"/>
          <ac:spMkLst>
            <pc:docMk/>
            <pc:sldMk cId="1339035805" sldId="6795"/>
            <ac:spMk id="15" creationId="{E4A0AD0B-4873-20CA-1EEA-760C929C47A4}"/>
          </ac:spMkLst>
        </pc:spChg>
        <pc:spChg chg="mod">
          <ac:chgData name="Matt Lyle" userId="a96e7d453dd11193" providerId="LiveId" clId="{BAE69A56-4DA8-48C1-81A9-78B88FD56D9B}" dt="2024-05-31T13:46:20.713" v="2789" actId="1036"/>
          <ac:spMkLst>
            <pc:docMk/>
            <pc:sldMk cId="1339035805" sldId="6795"/>
            <ac:spMk id="16" creationId="{320BEA46-5F37-1663-29AF-CC807A4B4ECD}"/>
          </ac:spMkLst>
        </pc:spChg>
        <pc:spChg chg="del">
          <ac:chgData name="Matt Lyle" userId="a96e7d453dd11193" providerId="LiveId" clId="{BAE69A56-4DA8-48C1-81A9-78B88FD56D9B}" dt="2024-05-31T13:14:28.240" v="2454" actId="478"/>
          <ac:spMkLst>
            <pc:docMk/>
            <pc:sldMk cId="1339035805" sldId="6795"/>
            <ac:spMk id="17" creationId="{30D91BF8-BA62-0C5A-496A-8FD9319105B8}"/>
          </ac:spMkLst>
        </pc:spChg>
        <pc:spChg chg="add mod">
          <ac:chgData name="Matt Lyle" userId="a96e7d453dd11193" providerId="LiveId" clId="{BAE69A56-4DA8-48C1-81A9-78B88FD56D9B}" dt="2024-05-31T13:43:19.224" v="2667" actId="20577"/>
          <ac:spMkLst>
            <pc:docMk/>
            <pc:sldMk cId="1339035805" sldId="6795"/>
            <ac:spMk id="18" creationId="{50BC4578-89B7-C0E7-CDAC-6C4AAFC3E7F1}"/>
          </ac:spMkLst>
        </pc:spChg>
        <pc:spChg chg="add mod">
          <ac:chgData name="Matt Lyle" userId="a96e7d453dd11193" providerId="LiveId" clId="{BAE69A56-4DA8-48C1-81A9-78B88FD56D9B}" dt="2024-05-31T13:46:56.200" v="2796" actId="1076"/>
          <ac:spMkLst>
            <pc:docMk/>
            <pc:sldMk cId="1339035805" sldId="6795"/>
            <ac:spMk id="20" creationId="{078F56A0-1F69-89BA-C0CF-F0C0938FA2D2}"/>
          </ac:spMkLst>
        </pc:spChg>
        <pc:spChg chg="add mod">
          <ac:chgData name="Matt Lyle" userId="a96e7d453dd11193" providerId="LiveId" clId="{BAE69A56-4DA8-48C1-81A9-78B88FD56D9B}" dt="2024-05-31T13:47:17.786" v="2801" actId="208"/>
          <ac:spMkLst>
            <pc:docMk/>
            <pc:sldMk cId="1339035805" sldId="6795"/>
            <ac:spMk id="21" creationId="{F20406A2-8757-02F8-D13E-E7167231C473}"/>
          </ac:spMkLst>
        </pc:spChg>
        <pc:picChg chg="mod modCrop">
          <ac:chgData name="Matt Lyle" userId="a96e7d453dd11193" providerId="LiveId" clId="{BAE69A56-4DA8-48C1-81A9-78B88FD56D9B}" dt="2024-05-31T13:46:20.713" v="2789" actId="1036"/>
          <ac:picMkLst>
            <pc:docMk/>
            <pc:sldMk cId="1339035805" sldId="6795"/>
            <ac:picMk id="3" creationId="{023EB207-6F4F-0EAD-9A4B-4911AB320577}"/>
          </ac:picMkLst>
        </pc:picChg>
        <pc:picChg chg="del">
          <ac:chgData name="Matt Lyle" userId="a96e7d453dd11193" providerId="LiveId" clId="{BAE69A56-4DA8-48C1-81A9-78B88FD56D9B}" dt="2024-05-31T13:13:56.452" v="2446" actId="478"/>
          <ac:picMkLst>
            <pc:docMk/>
            <pc:sldMk cId="1339035805" sldId="6795"/>
            <ac:picMk id="4" creationId="{2F5B5C06-EF5C-BB34-FE02-F32F11C94DC8}"/>
          </ac:picMkLst>
        </pc:picChg>
        <pc:picChg chg="mod">
          <ac:chgData name="Matt Lyle" userId="a96e7d453dd11193" providerId="LiveId" clId="{BAE69A56-4DA8-48C1-81A9-78B88FD56D9B}" dt="2024-05-31T13:14:56.882" v="2514" actId="1037"/>
          <ac:picMkLst>
            <pc:docMk/>
            <pc:sldMk cId="1339035805" sldId="6795"/>
            <ac:picMk id="14" creationId="{D56E5E3F-5F6F-9A15-15BD-EA1C8BCEC565}"/>
          </ac:picMkLst>
        </pc:picChg>
      </pc:sldChg>
      <pc:sldChg chg="addSp delSp modSp add mod ord modAnim">
        <pc:chgData name="Matt Lyle" userId="a96e7d453dd11193" providerId="LiveId" clId="{BAE69A56-4DA8-48C1-81A9-78B88FD56D9B}" dt="2024-05-31T13:46:40.191" v="2795"/>
        <pc:sldMkLst>
          <pc:docMk/>
          <pc:sldMk cId="3941607306" sldId="6796"/>
        </pc:sldMkLst>
        <pc:spChg chg="add mod">
          <ac:chgData name="Matt Lyle" userId="a96e7d453dd11193" providerId="LiveId" clId="{BAE69A56-4DA8-48C1-81A9-78B88FD56D9B}" dt="2024-05-31T13:46:27.894" v="2793"/>
          <ac:spMkLst>
            <pc:docMk/>
            <pc:sldMk cId="3941607306" sldId="6796"/>
            <ac:spMk id="4" creationId="{C37E24D4-E8D3-A3C2-BF42-50C78E18B67E}"/>
          </ac:spMkLst>
        </pc:spChg>
        <pc:spChg chg="del mod">
          <ac:chgData name="Matt Lyle" userId="a96e7d453dd11193" providerId="LiveId" clId="{BAE69A56-4DA8-48C1-81A9-78B88FD56D9B}" dt="2024-05-31T13:46:27.064" v="2792" actId="478"/>
          <ac:spMkLst>
            <pc:docMk/>
            <pc:sldMk cId="3941607306" sldId="6796"/>
            <ac:spMk id="16" creationId="{320BEA46-5F37-1663-29AF-CC807A4B4ECD}"/>
          </ac:spMkLst>
        </pc:spChg>
        <pc:picChg chg="add mod">
          <ac:chgData name="Matt Lyle" userId="a96e7d453dd11193" providerId="LiveId" clId="{BAE69A56-4DA8-48C1-81A9-78B88FD56D9B}" dt="2024-05-31T13:46:27.894" v="2793"/>
          <ac:picMkLst>
            <pc:docMk/>
            <pc:sldMk cId="3941607306" sldId="6796"/>
            <ac:picMk id="2" creationId="{38F9D26B-4E37-72C1-A740-F42A2B54A87E}"/>
          </ac:picMkLst>
        </pc:picChg>
        <pc:picChg chg="del">
          <ac:chgData name="Matt Lyle" userId="a96e7d453dd11193" providerId="LiveId" clId="{BAE69A56-4DA8-48C1-81A9-78B88FD56D9B}" dt="2024-05-31T13:46:25.907" v="2790" actId="478"/>
          <ac:picMkLst>
            <pc:docMk/>
            <pc:sldMk cId="3941607306" sldId="6796"/>
            <ac:picMk id="3" creationId="{023EB207-6F4F-0EAD-9A4B-4911AB320577}"/>
          </ac:picMkLst>
        </pc:picChg>
      </pc:sldChg>
      <pc:sldChg chg="add del ord">
        <pc:chgData name="Matt Lyle" userId="a96e7d453dd11193" providerId="LiveId" clId="{BAE69A56-4DA8-48C1-81A9-78B88FD56D9B}" dt="2024-06-01T11:50:15.274" v="3081" actId="47"/>
        <pc:sldMkLst>
          <pc:docMk/>
          <pc:sldMk cId="782810296" sldId="6797"/>
        </pc:sldMkLst>
      </pc:sldChg>
      <pc:sldChg chg="addSp delSp modSp add mod ord modAnim">
        <pc:chgData name="Matt Lyle" userId="a96e7d453dd11193" providerId="LiveId" clId="{BAE69A56-4DA8-48C1-81A9-78B88FD56D9B}" dt="2024-06-01T13:15:16.938" v="4074"/>
        <pc:sldMkLst>
          <pc:docMk/>
          <pc:sldMk cId="3080442925" sldId="6798"/>
        </pc:sldMkLst>
        <pc:spChg chg="add del">
          <ac:chgData name="Matt Lyle" userId="a96e7d453dd11193" providerId="LiveId" clId="{BAE69A56-4DA8-48C1-81A9-78B88FD56D9B}" dt="2024-06-01T12:09:59.762" v="3354" actId="22"/>
          <ac:spMkLst>
            <pc:docMk/>
            <pc:sldMk cId="3080442925" sldId="6798"/>
            <ac:spMk id="6" creationId="{61CC3D0B-8720-72B0-7889-4C85D20F5B4F}"/>
          </ac:spMkLst>
        </pc:spChg>
        <pc:spChg chg="mod">
          <ac:chgData name="Matt Lyle" userId="a96e7d453dd11193" providerId="LiveId" clId="{BAE69A56-4DA8-48C1-81A9-78B88FD56D9B}" dt="2024-06-01T13:15:16.938" v="4074"/>
          <ac:spMkLst>
            <pc:docMk/>
            <pc:sldMk cId="3080442925" sldId="6798"/>
            <ac:spMk id="20" creationId="{0F96995C-C5C1-145C-8B54-22397B90DA0B}"/>
          </ac:spMkLst>
        </pc:spChg>
      </pc:sldChg>
      <pc:sldChg chg="modSp add mod ord">
        <pc:chgData name="Matt Lyle" userId="a96e7d453dd11193" providerId="LiveId" clId="{BAE69A56-4DA8-48C1-81A9-78B88FD56D9B}" dt="2024-06-01T12:14:08.740" v="3442" actId="207"/>
        <pc:sldMkLst>
          <pc:docMk/>
          <pc:sldMk cId="3518910654" sldId="6799"/>
        </pc:sldMkLst>
        <pc:spChg chg="mod">
          <ac:chgData name="Matt Lyle" userId="a96e7d453dd11193" providerId="LiveId" clId="{BAE69A56-4DA8-48C1-81A9-78B88FD56D9B}" dt="2024-06-01T12:14:08.740" v="3442" actId="207"/>
          <ac:spMkLst>
            <pc:docMk/>
            <pc:sldMk cId="3518910654" sldId="6799"/>
            <ac:spMk id="3" creationId="{58EECE61-3896-0F06-4D7D-70DEDFE24FC6}"/>
          </ac:spMkLst>
        </pc:spChg>
      </pc:sldChg>
      <pc:sldChg chg="addSp modSp add mod modAnim">
        <pc:chgData name="Matt Lyle" userId="a96e7d453dd11193" providerId="LiveId" clId="{BAE69A56-4DA8-48C1-81A9-78B88FD56D9B}" dt="2024-06-01T13:50:07.141" v="4260"/>
        <pc:sldMkLst>
          <pc:docMk/>
          <pc:sldMk cId="4213344491" sldId="6800"/>
        </pc:sldMkLst>
        <pc:spChg chg="add mod">
          <ac:chgData name="Matt Lyle" userId="a96e7d453dd11193" providerId="LiveId" clId="{BAE69A56-4DA8-48C1-81A9-78B88FD56D9B}" dt="2024-06-01T12:13:25.293" v="3440" actId="6549"/>
          <ac:spMkLst>
            <pc:docMk/>
            <pc:sldMk cId="4213344491" sldId="6800"/>
            <ac:spMk id="2" creationId="{7CFC8AC2-ABFB-4547-6332-47C0C33282AF}"/>
          </ac:spMkLst>
        </pc:spChg>
        <pc:spChg chg="mod">
          <ac:chgData name="Matt Lyle" userId="a96e7d453dd11193" providerId="LiveId" clId="{BAE69A56-4DA8-48C1-81A9-78B88FD56D9B}" dt="2024-06-01T12:11:28.272" v="3365" actId="207"/>
          <ac:spMkLst>
            <pc:docMk/>
            <pc:sldMk cId="4213344491" sldId="6800"/>
            <ac:spMk id="3" creationId="{58EECE61-3896-0F06-4D7D-70DEDFE24FC6}"/>
          </ac:spMkLst>
        </pc:spChg>
      </pc:sldChg>
      <pc:sldChg chg="addSp delSp modSp new del mod modClrScheme chgLayout">
        <pc:chgData name="Matt Lyle" userId="a96e7d453dd11193" providerId="LiveId" clId="{BAE69A56-4DA8-48C1-81A9-78B88FD56D9B}" dt="2024-06-01T13:31:19.982" v="4258" actId="47"/>
        <pc:sldMkLst>
          <pc:docMk/>
          <pc:sldMk cId="1914752029" sldId="6801"/>
        </pc:sldMkLst>
        <pc:picChg chg="add del mod">
          <ac:chgData name="Matt Lyle" userId="a96e7d453dd11193" providerId="LiveId" clId="{BAE69A56-4DA8-48C1-81A9-78B88FD56D9B}" dt="2024-06-01T04:52:49.208" v="3013" actId="478"/>
          <ac:picMkLst>
            <pc:docMk/>
            <pc:sldMk cId="1914752029" sldId="6801"/>
            <ac:picMk id="3" creationId="{A3087F92-AF8E-9507-212F-BB414A4A26A3}"/>
          </ac:picMkLst>
        </pc:picChg>
        <pc:picChg chg="add del mod">
          <ac:chgData name="Matt Lyle" userId="a96e7d453dd11193" providerId="LiveId" clId="{BAE69A56-4DA8-48C1-81A9-78B88FD56D9B}" dt="2024-06-01T04:52:44.188" v="3012" actId="478"/>
          <ac:picMkLst>
            <pc:docMk/>
            <pc:sldMk cId="1914752029" sldId="6801"/>
            <ac:picMk id="4" creationId="{8DD09CC6-5576-D28B-ECCD-F385DCCDE254}"/>
          </ac:picMkLst>
        </pc:picChg>
      </pc:sldChg>
      <pc:sldChg chg="add">
        <pc:chgData name="Matt Lyle" userId="a96e7d453dd11193" providerId="LiveId" clId="{BAE69A56-4DA8-48C1-81A9-78B88FD56D9B}" dt="2024-06-01T10:19:41.274" v="3064" actId="2890"/>
        <pc:sldMkLst>
          <pc:docMk/>
          <pc:sldMk cId="2315030481" sldId="6802"/>
        </pc:sldMkLst>
      </pc:sldChg>
      <pc:sldChg chg="modSp add mod ord">
        <pc:chgData name="Matt Lyle" userId="a96e7d453dd11193" providerId="LiveId" clId="{BAE69A56-4DA8-48C1-81A9-78B88FD56D9B}" dt="2024-06-01T11:49:24.914" v="3080" actId="207"/>
        <pc:sldMkLst>
          <pc:docMk/>
          <pc:sldMk cId="2799561820" sldId="6803"/>
        </pc:sldMkLst>
        <pc:spChg chg="mod">
          <ac:chgData name="Matt Lyle" userId="a96e7d453dd11193" providerId="LiveId" clId="{BAE69A56-4DA8-48C1-81A9-78B88FD56D9B}" dt="2024-06-01T11:49:24.914" v="3080" actId="207"/>
          <ac:spMkLst>
            <pc:docMk/>
            <pc:sldMk cId="2799561820" sldId="6803"/>
            <ac:spMk id="3" creationId="{58EECE61-3896-0F06-4D7D-70DEDFE24FC6}"/>
          </ac:spMkLst>
        </pc:spChg>
      </pc:sldChg>
      <pc:sldChg chg="addSp modSp new mod ord modAnim">
        <pc:chgData name="Matt Lyle" userId="a96e7d453dd11193" providerId="LiveId" clId="{BAE69A56-4DA8-48C1-81A9-78B88FD56D9B}" dt="2024-06-01T12:08:35.159" v="3346" actId="20577"/>
        <pc:sldMkLst>
          <pc:docMk/>
          <pc:sldMk cId="3938647667" sldId="6804"/>
        </pc:sldMkLst>
        <pc:spChg chg="add mod">
          <ac:chgData name="Matt Lyle" userId="a96e7d453dd11193" providerId="LiveId" clId="{BAE69A56-4DA8-48C1-81A9-78B88FD56D9B}" dt="2024-06-01T12:07:01.661" v="3289" actId="20577"/>
          <ac:spMkLst>
            <pc:docMk/>
            <pc:sldMk cId="3938647667" sldId="6804"/>
            <ac:spMk id="3" creationId="{F2FE1D5A-05CE-81B2-8C62-5FD2FC59B68A}"/>
          </ac:spMkLst>
        </pc:spChg>
        <pc:spChg chg="add mod">
          <ac:chgData name="Matt Lyle" userId="a96e7d453dd11193" providerId="LiveId" clId="{BAE69A56-4DA8-48C1-81A9-78B88FD56D9B}" dt="2024-06-01T12:06:47.787" v="3277" actId="20577"/>
          <ac:spMkLst>
            <pc:docMk/>
            <pc:sldMk cId="3938647667" sldId="6804"/>
            <ac:spMk id="5" creationId="{034A1174-4481-701D-5864-0F6FFA89FFB5}"/>
          </ac:spMkLst>
        </pc:spChg>
        <pc:spChg chg="add mod">
          <ac:chgData name="Matt Lyle" userId="a96e7d453dd11193" providerId="LiveId" clId="{BAE69A56-4DA8-48C1-81A9-78B88FD56D9B}" dt="2024-06-01T12:08:35.159" v="3346" actId="20577"/>
          <ac:spMkLst>
            <pc:docMk/>
            <pc:sldMk cId="3938647667" sldId="6804"/>
            <ac:spMk id="6" creationId="{BC6F61FA-D7F7-F64C-0D8A-51D41B9CC642}"/>
          </ac:spMkLst>
        </pc:spChg>
      </pc:sldChg>
      <pc:sldChg chg="modSp add ord modAnim">
        <pc:chgData name="Matt Lyle" userId="a96e7d453dd11193" providerId="LiveId" clId="{BAE69A56-4DA8-48C1-81A9-78B88FD56D9B}" dt="2024-06-01T12:09:13.645" v="3352"/>
        <pc:sldMkLst>
          <pc:docMk/>
          <pc:sldMk cId="2228102632" sldId="6805"/>
        </pc:sldMkLst>
        <pc:spChg chg="mod">
          <ac:chgData name="Matt Lyle" userId="a96e7d453dd11193" providerId="LiveId" clId="{BAE69A56-4DA8-48C1-81A9-78B88FD56D9B}" dt="2024-06-01T12:08:47.105" v="3349" actId="207"/>
          <ac:spMkLst>
            <pc:docMk/>
            <pc:sldMk cId="2228102632" sldId="6805"/>
            <ac:spMk id="3" creationId="{F2FE1D5A-05CE-81B2-8C62-5FD2FC59B68A}"/>
          </ac:spMkLst>
        </pc:spChg>
        <pc:spChg chg="mod">
          <ac:chgData name="Matt Lyle" userId="a96e7d453dd11193" providerId="LiveId" clId="{BAE69A56-4DA8-48C1-81A9-78B88FD56D9B}" dt="2024-06-01T12:08:50.795" v="3350" actId="207"/>
          <ac:spMkLst>
            <pc:docMk/>
            <pc:sldMk cId="2228102632" sldId="6805"/>
            <ac:spMk id="6" creationId="{BC6F61FA-D7F7-F64C-0D8A-51D41B9CC642}"/>
          </ac:spMkLst>
        </pc:spChg>
      </pc:sldChg>
      <pc:sldChg chg="modSp add modAnim">
        <pc:chgData name="Matt Lyle" userId="a96e7d453dd11193" providerId="LiveId" clId="{BAE69A56-4DA8-48C1-81A9-78B88FD56D9B}" dt="2024-06-01T13:16:10.177" v="4077"/>
        <pc:sldMkLst>
          <pc:docMk/>
          <pc:sldMk cId="1705678158" sldId="6806"/>
        </pc:sldMkLst>
        <pc:spChg chg="mod">
          <ac:chgData name="Matt Lyle" userId="a96e7d453dd11193" providerId="LiveId" clId="{BAE69A56-4DA8-48C1-81A9-78B88FD56D9B}" dt="2024-06-01T13:16:10.177" v="4077"/>
          <ac:spMkLst>
            <pc:docMk/>
            <pc:sldMk cId="1705678158" sldId="6806"/>
            <ac:spMk id="20" creationId="{0F96995C-C5C1-145C-8B54-22397B90DA0B}"/>
          </ac:spMkLst>
        </pc:spChg>
      </pc:sldChg>
      <pc:sldChg chg="modSp add mod">
        <pc:chgData name="Matt Lyle" userId="a96e7d453dd11193" providerId="LiveId" clId="{BAE69A56-4DA8-48C1-81A9-78B88FD56D9B}" dt="2024-06-01T12:14:28.153" v="3447" actId="207"/>
        <pc:sldMkLst>
          <pc:docMk/>
          <pc:sldMk cId="648398061" sldId="6807"/>
        </pc:sldMkLst>
        <pc:spChg chg="mod">
          <ac:chgData name="Matt Lyle" userId="a96e7d453dd11193" providerId="LiveId" clId="{BAE69A56-4DA8-48C1-81A9-78B88FD56D9B}" dt="2024-06-01T12:14:28.153" v="3447" actId="207"/>
          <ac:spMkLst>
            <pc:docMk/>
            <pc:sldMk cId="648398061" sldId="6807"/>
            <ac:spMk id="3" creationId="{58EECE61-3896-0F06-4D7D-70DEDFE24FC6}"/>
          </ac:spMkLst>
        </pc:spChg>
      </pc:sldChg>
      <pc:sldChg chg="addSp delSp modSp new mod">
        <pc:chgData name="Matt Lyle" userId="a96e7d453dd11193" providerId="LiveId" clId="{BAE69A56-4DA8-48C1-81A9-78B88FD56D9B}" dt="2024-06-01T12:24:09.980" v="3644" actId="404"/>
        <pc:sldMkLst>
          <pc:docMk/>
          <pc:sldMk cId="3333386979" sldId="6808"/>
        </pc:sldMkLst>
        <pc:spChg chg="add del mod">
          <ac:chgData name="Matt Lyle" userId="a96e7d453dd11193" providerId="LiveId" clId="{BAE69A56-4DA8-48C1-81A9-78B88FD56D9B}" dt="2024-06-01T12:21:07.435" v="3511" actId="21"/>
          <ac:spMkLst>
            <pc:docMk/>
            <pc:sldMk cId="3333386979" sldId="6808"/>
            <ac:spMk id="3" creationId="{6BE72064-ECAF-DAFA-AB06-1A1AC981EC8D}"/>
          </ac:spMkLst>
        </pc:spChg>
        <pc:spChg chg="add del">
          <ac:chgData name="Matt Lyle" userId="a96e7d453dd11193" providerId="LiveId" clId="{BAE69A56-4DA8-48C1-81A9-78B88FD56D9B}" dt="2024-06-01T12:19:53.607" v="3509" actId="22"/>
          <ac:spMkLst>
            <pc:docMk/>
            <pc:sldMk cId="3333386979" sldId="6808"/>
            <ac:spMk id="5" creationId="{F367CCA9-BFFA-F485-5AAC-5367B65FD099}"/>
          </ac:spMkLst>
        </pc:spChg>
        <pc:spChg chg="add mod">
          <ac:chgData name="Matt Lyle" userId="a96e7d453dd11193" providerId="LiveId" clId="{BAE69A56-4DA8-48C1-81A9-78B88FD56D9B}" dt="2024-06-01T12:21:32.481" v="3573" actId="1038"/>
          <ac:spMkLst>
            <pc:docMk/>
            <pc:sldMk cId="3333386979" sldId="6808"/>
            <ac:spMk id="6" creationId="{10253093-644F-1B56-06EA-4B372DDE664E}"/>
          </ac:spMkLst>
        </pc:spChg>
        <pc:spChg chg="add mod">
          <ac:chgData name="Matt Lyle" userId="a96e7d453dd11193" providerId="LiveId" clId="{BAE69A56-4DA8-48C1-81A9-78B88FD56D9B}" dt="2024-06-01T12:21:32.481" v="3573" actId="1038"/>
          <ac:spMkLst>
            <pc:docMk/>
            <pc:sldMk cId="3333386979" sldId="6808"/>
            <ac:spMk id="8" creationId="{CB8489D0-908B-1E4B-7D4B-0F4F2196B10F}"/>
          </ac:spMkLst>
        </pc:spChg>
        <pc:spChg chg="add mod">
          <ac:chgData name="Matt Lyle" userId="a96e7d453dd11193" providerId="LiveId" clId="{BAE69A56-4DA8-48C1-81A9-78B88FD56D9B}" dt="2024-06-01T12:24:09.980" v="3644" actId="404"/>
          <ac:spMkLst>
            <pc:docMk/>
            <pc:sldMk cId="3333386979" sldId="6808"/>
            <ac:spMk id="9" creationId="{6BE72064-ECAF-DAFA-AB06-1A1AC981EC8D}"/>
          </ac:spMkLst>
        </pc:spChg>
        <pc:picChg chg="add mod modCrop">
          <ac:chgData name="Matt Lyle" userId="a96e7d453dd11193" providerId="LiveId" clId="{BAE69A56-4DA8-48C1-81A9-78B88FD56D9B}" dt="2024-06-01T12:22:39.547" v="3631" actId="1036"/>
          <ac:picMkLst>
            <pc:docMk/>
            <pc:sldMk cId="3333386979" sldId="6808"/>
            <ac:picMk id="7" creationId="{ABF8425C-15B8-0367-65E5-DE580604DA3F}"/>
          </ac:picMkLst>
        </pc:picChg>
      </pc:sldChg>
      <pc:sldChg chg="add ord">
        <pc:chgData name="Matt Lyle" userId="a96e7d453dd11193" providerId="LiveId" clId="{BAE69A56-4DA8-48C1-81A9-78B88FD56D9B}" dt="2024-06-01T12:24:21.836" v="3646"/>
        <pc:sldMkLst>
          <pc:docMk/>
          <pc:sldMk cId="3969197973" sldId="6809"/>
        </pc:sldMkLst>
      </pc:sldChg>
      <pc:sldChg chg="modSp add mod ord">
        <pc:chgData name="Matt Lyle" userId="a96e7d453dd11193" providerId="LiveId" clId="{BAE69A56-4DA8-48C1-81A9-78B88FD56D9B}" dt="2024-06-01T13:16:10.177" v="4077"/>
        <pc:sldMkLst>
          <pc:docMk/>
          <pc:sldMk cId="3602240502" sldId="6810"/>
        </pc:sldMkLst>
        <pc:spChg chg="mod">
          <ac:chgData name="Matt Lyle" userId="a96e7d453dd11193" providerId="LiveId" clId="{BAE69A56-4DA8-48C1-81A9-78B88FD56D9B}" dt="2024-06-01T13:16:10.177" v="4077"/>
          <ac:spMkLst>
            <pc:docMk/>
            <pc:sldMk cId="3602240502" sldId="6810"/>
            <ac:spMk id="20" creationId="{0F96995C-C5C1-145C-8B54-22397B90DA0B}"/>
          </ac:spMkLst>
        </pc:spChg>
        <pc:picChg chg="mod">
          <ac:chgData name="Matt Lyle" userId="a96e7d453dd11193" providerId="LiveId" clId="{BAE69A56-4DA8-48C1-81A9-78B88FD56D9B}" dt="2024-06-01T12:38:32.365" v="3743" actId="1035"/>
          <ac:picMkLst>
            <pc:docMk/>
            <pc:sldMk cId="3602240502" sldId="6810"/>
            <ac:picMk id="3" creationId="{E07CEC87-B249-E5AB-78AD-FCC09EA5F72E}"/>
          </ac:picMkLst>
        </pc:picChg>
      </pc:sldChg>
      <pc:sldChg chg="addSp delSp modSp new del mod delAnim modAnim">
        <pc:chgData name="Matt Lyle" userId="a96e7d453dd11193" providerId="LiveId" clId="{BAE69A56-4DA8-48C1-81A9-78B88FD56D9B}" dt="2024-06-01T13:31:19.239" v="4257" actId="47"/>
        <pc:sldMkLst>
          <pc:docMk/>
          <pc:sldMk cId="252883464" sldId="6811"/>
        </pc:sldMkLst>
        <pc:spChg chg="add del mod">
          <ac:chgData name="Matt Lyle" userId="a96e7d453dd11193" providerId="LiveId" clId="{BAE69A56-4DA8-48C1-81A9-78B88FD56D9B}" dt="2024-06-01T12:32:52.675" v="3675" actId="21"/>
          <ac:spMkLst>
            <pc:docMk/>
            <pc:sldMk cId="252883464" sldId="6811"/>
            <ac:spMk id="2" creationId="{7502337E-3733-FDBF-63B6-251CA758CAE7}"/>
          </ac:spMkLst>
        </pc:spChg>
        <pc:spChg chg="add del mod">
          <ac:chgData name="Matt Lyle" userId="a96e7d453dd11193" providerId="LiveId" clId="{BAE69A56-4DA8-48C1-81A9-78B88FD56D9B}" dt="2024-06-01T13:00:35.957" v="3879" actId="21"/>
          <ac:spMkLst>
            <pc:docMk/>
            <pc:sldMk cId="252883464" sldId="6811"/>
            <ac:spMk id="5" creationId="{5DE85F64-3FBD-0F99-9D2E-7C6B7EBCEBCE}"/>
          </ac:spMkLst>
        </pc:spChg>
        <pc:picChg chg="add del mod">
          <ac:chgData name="Matt Lyle" userId="a96e7d453dd11193" providerId="LiveId" clId="{BAE69A56-4DA8-48C1-81A9-78B88FD56D9B}" dt="2024-06-01T13:00:17.527" v="3809" actId="21"/>
          <ac:picMkLst>
            <pc:docMk/>
            <pc:sldMk cId="252883464" sldId="6811"/>
            <ac:picMk id="3" creationId="{C0EF9C3F-439E-CC24-E655-94A162F5D66B}"/>
          </ac:picMkLst>
        </pc:picChg>
        <pc:picChg chg="add del mod">
          <ac:chgData name="Matt Lyle" userId="a96e7d453dd11193" providerId="LiveId" clId="{BAE69A56-4DA8-48C1-81A9-78B88FD56D9B}" dt="2024-06-01T13:00:17.527" v="3809" actId="21"/>
          <ac:picMkLst>
            <pc:docMk/>
            <pc:sldMk cId="252883464" sldId="6811"/>
            <ac:picMk id="4" creationId="{B0260AFB-C9A8-9144-CA9F-0977B725AFA0}"/>
          </ac:picMkLst>
        </pc:picChg>
      </pc:sldChg>
      <pc:sldChg chg="modSp add mod">
        <pc:chgData name="Matt Lyle" userId="a96e7d453dd11193" providerId="LiveId" clId="{BAE69A56-4DA8-48C1-81A9-78B88FD56D9B}" dt="2024-06-01T12:34:07.244" v="3729" actId="207"/>
        <pc:sldMkLst>
          <pc:docMk/>
          <pc:sldMk cId="3579323118" sldId="6812"/>
        </pc:sldMkLst>
        <pc:spChg chg="mod">
          <ac:chgData name="Matt Lyle" userId="a96e7d453dd11193" providerId="LiveId" clId="{BAE69A56-4DA8-48C1-81A9-78B88FD56D9B}" dt="2024-06-01T12:34:07.244" v="3729" actId="207"/>
          <ac:spMkLst>
            <pc:docMk/>
            <pc:sldMk cId="3579323118" sldId="6812"/>
            <ac:spMk id="3" creationId="{58EECE61-3896-0F06-4D7D-70DEDFE24FC6}"/>
          </ac:spMkLst>
        </pc:spChg>
      </pc:sldChg>
      <pc:sldChg chg="modSp add mod">
        <pc:chgData name="Matt Lyle" userId="a96e7d453dd11193" providerId="LiveId" clId="{BAE69A56-4DA8-48C1-81A9-78B88FD56D9B}" dt="2024-06-01T12:48:27.451" v="3794" actId="207"/>
        <pc:sldMkLst>
          <pc:docMk/>
          <pc:sldMk cId="1778902239" sldId="6813"/>
        </pc:sldMkLst>
        <pc:spChg chg="mod">
          <ac:chgData name="Matt Lyle" userId="a96e7d453dd11193" providerId="LiveId" clId="{BAE69A56-4DA8-48C1-81A9-78B88FD56D9B}" dt="2024-06-01T12:48:27.451" v="3794" actId="207"/>
          <ac:spMkLst>
            <pc:docMk/>
            <pc:sldMk cId="1778902239" sldId="6813"/>
            <ac:spMk id="3" creationId="{58EECE61-3896-0F06-4D7D-70DEDFE24FC6}"/>
          </ac:spMkLst>
        </pc:spChg>
      </pc:sldChg>
      <pc:sldChg chg="addSp modSp new mod">
        <pc:chgData name="Matt Lyle" userId="a96e7d453dd11193" providerId="LiveId" clId="{BAE69A56-4DA8-48C1-81A9-78B88FD56D9B}" dt="2024-06-01T12:47:05.229" v="3781" actId="20577"/>
        <pc:sldMkLst>
          <pc:docMk/>
          <pc:sldMk cId="4070185742" sldId="6814"/>
        </pc:sldMkLst>
        <pc:spChg chg="add mod">
          <ac:chgData name="Matt Lyle" userId="a96e7d453dd11193" providerId="LiveId" clId="{BAE69A56-4DA8-48C1-81A9-78B88FD56D9B}" dt="2024-06-01T12:47:05.229" v="3781" actId="20577"/>
          <ac:spMkLst>
            <pc:docMk/>
            <pc:sldMk cId="4070185742" sldId="6814"/>
            <ac:spMk id="5" creationId="{7A0C1DFA-5811-1EFC-3A54-A96EDBB8B364}"/>
          </ac:spMkLst>
        </pc:spChg>
        <pc:picChg chg="add mod">
          <ac:chgData name="Matt Lyle" userId="a96e7d453dd11193" providerId="LiveId" clId="{BAE69A56-4DA8-48C1-81A9-78B88FD56D9B}" dt="2024-06-01T12:45:37.843" v="3751" actId="14100"/>
          <ac:picMkLst>
            <pc:docMk/>
            <pc:sldMk cId="4070185742" sldId="6814"/>
            <ac:picMk id="3" creationId="{E1967A95-ED8F-87A9-F92C-BA779E55CC04}"/>
          </ac:picMkLst>
        </pc:picChg>
      </pc:sldChg>
      <pc:sldChg chg="modSp add mod">
        <pc:chgData name="Matt Lyle" userId="a96e7d453dd11193" providerId="LiveId" clId="{BAE69A56-4DA8-48C1-81A9-78B88FD56D9B}" dt="2024-06-01T12:47:53.734" v="3792" actId="1076"/>
        <pc:sldMkLst>
          <pc:docMk/>
          <pc:sldMk cId="874252317" sldId="6815"/>
        </pc:sldMkLst>
        <pc:spChg chg="mod">
          <ac:chgData name="Matt Lyle" userId="a96e7d453dd11193" providerId="LiveId" clId="{BAE69A56-4DA8-48C1-81A9-78B88FD56D9B}" dt="2024-06-01T12:47:53.734" v="3792" actId="1076"/>
          <ac:spMkLst>
            <pc:docMk/>
            <pc:sldMk cId="874252317" sldId="6815"/>
            <ac:spMk id="5" creationId="{7A0C1DFA-5811-1EFC-3A54-A96EDBB8B364}"/>
          </ac:spMkLst>
        </pc:spChg>
        <pc:picChg chg="mod">
          <ac:chgData name="Matt Lyle" userId="a96e7d453dd11193" providerId="LiveId" clId="{BAE69A56-4DA8-48C1-81A9-78B88FD56D9B}" dt="2024-06-01T12:47:24.820" v="3785" actId="1076"/>
          <ac:picMkLst>
            <pc:docMk/>
            <pc:sldMk cId="874252317" sldId="6815"/>
            <ac:picMk id="3" creationId="{E1967A95-ED8F-87A9-F92C-BA779E55CC04}"/>
          </ac:picMkLst>
        </pc:picChg>
      </pc:sldChg>
      <pc:sldChg chg="modSp add mod">
        <pc:chgData name="Matt Lyle" userId="a96e7d453dd11193" providerId="LiveId" clId="{BAE69A56-4DA8-48C1-81A9-78B88FD56D9B}" dt="2024-06-01T12:48:34.436" v="3795" actId="207"/>
        <pc:sldMkLst>
          <pc:docMk/>
          <pc:sldMk cId="1664933782" sldId="6816"/>
        </pc:sldMkLst>
        <pc:spChg chg="mod">
          <ac:chgData name="Matt Lyle" userId="a96e7d453dd11193" providerId="LiveId" clId="{BAE69A56-4DA8-48C1-81A9-78B88FD56D9B}" dt="2024-06-01T12:48:34.436" v="3795" actId="207"/>
          <ac:spMkLst>
            <pc:docMk/>
            <pc:sldMk cId="1664933782" sldId="6816"/>
            <ac:spMk id="3" creationId="{58EECE61-3896-0F06-4D7D-70DEDFE24FC6}"/>
          </ac:spMkLst>
        </pc:spChg>
      </pc:sldChg>
      <pc:sldChg chg="addSp delSp modSp add del mod ord">
        <pc:chgData name="Matt Lyle" userId="a96e7d453dd11193" providerId="LiveId" clId="{BAE69A56-4DA8-48C1-81A9-78B88FD56D9B}" dt="2024-06-01T13:31:18.483" v="4256" actId="47"/>
        <pc:sldMkLst>
          <pc:docMk/>
          <pc:sldMk cId="4016368283" sldId="6817"/>
        </pc:sldMkLst>
        <pc:spChg chg="add mod">
          <ac:chgData name="Matt Lyle" userId="a96e7d453dd11193" providerId="LiveId" clId="{BAE69A56-4DA8-48C1-81A9-78B88FD56D9B}" dt="2024-06-01T13:02:36.679" v="4027" actId="1076"/>
          <ac:spMkLst>
            <pc:docMk/>
            <pc:sldMk cId="4016368283" sldId="6817"/>
            <ac:spMk id="7" creationId="{5DE85F64-3FBD-0F99-9D2E-7C6B7EBCEBCE}"/>
          </ac:spMkLst>
        </pc:spChg>
        <pc:spChg chg="del">
          <ac:chgData name="Matt Lyle" userId="a96e7d453dd11193" providerId="LiveId" clId="{BAE69A56-4DA8-48C1-81A9-78B88FD56D9B}" dt="2024-06-01T12:59:59.133" v="3807" actId="478"/>
          <ac:spMkLst>
            <pc:docMk/>
            <pc:sldMk cId="4016368283" sldId="6817"/>
            <ac:spMk id="20" creationId="{0F96995C-C5C1-145C-8B54-22397B90DA0B}"/>
          </ac:spMkLst>
        </pc:spChg>
        <pc:picChg chg="del">
          <ac:chgData name="Matt Lyle" userId="a96e7d453dd11193" providerId="LiveId" clId="{BAE69A56-4DA8-48C1-81A9-78B88FD56D9B}" dt="2024-06-01T13:00:00.266" v="3808" actId="478"/>
          <ac:picMkLst>
            <pc:docMk/>
            <pc:sldMk cId="4016368283" sldId="6817"/>
            <ac:picMk id="3" creationId="{E07CEC87-B249-E5AB-78AD-FCC09EA5F72E}"/>
          </ac:picMkLst>
        </pc:picChg>
        <pc:picChg chg="add mod">
          <ac:chgData name="Matt Lyle" userId="a96e7d453dd11193" providerId="LiveId" clId="{BAE69A56-4DA8-48C1-81A9-78B88FD56D9B}" dt="2024-06-01T13:00:26.564" v="3876" actId="1036"/>
          <ac:picMkLst>
            <pc:docMk/>
            <pc:sldMk cId="4016368283" sldId="6817"/>
            <ac:picMk id="5" creationId="{C0EF9C3F-439E-CC24-E655-94A162F5D66B}"/>
          </ac:picMkLst>
        </pc:picChg>
        <pc:picChg chg="add mod">
          <ac:chgData name="Matt Lyle" userId="a96e7d453dd11193" providerId="LiveId" clId="{BAE69A56-4DA8-48C1-81A9-78B88FD56D9B}" dt="2024-06-01T13:00:26.564" v="3876" actId="1036"/>
          <ac:picMkLst>
            <pc:docMk/>
            <pc:sldMk cId="4016368283" sldId="6817"/>
            <ac:picMk id="6" creationId="{B0260AFB-C9A8-9144-CA9F-0977B725AFA0}"/>
          </ac:picMkLst>
        </pc:picChg>
      </pc:sldChg>
      <pc:sldChg chg="addSp delSp modSp add mod ord">
        <pc:chgData name="Matt Lyle" userId="a96e7d453dd11193" providerId="LiveId" clId="{BAE69A56-4DA8-48C1-81A9-78B88FD56D9B}" dt="2024-06-01T13:59:41.149" v="4269" actId="6549"/>
        <pc:sldMkLst>
          <pc:docMk/>
          <pc:sldMk cId="824421722" sldId="6818"/>
        </pc:sldMkLst>
        <pc:spChg chg="add del mod">
          <ac:chgData name="Matt Lyle" userId="a96e7d453dd11193" providerId="LiveId" clId="{BAE69A56-4DA8-48C1-81A9-78B88FD56D9B}" dt="2024-06-01T13:26:15.263" v="4111" actId="478"/>
          <ac:spMkLst>
            <pc:docMk/>
            <pc:sldMk cId="824421722" sldId="6818"/>
            <ac:spMk id="4" creationId="{7A510621-CCEF-4337-8196-8201B07DBBE3}"/>
          </ac:spMkLst>
        </pc:spChg>
        <pc:spChg chg="mod">
          <ac:chgData name="Matt Lyle" userId="a96e7d453dd11193" providerId="LiveId" clId="{BAE69A56-4DA8-48C1-81A9-78B88FD56D9B}" dt="2024-06-01T13:59:41.149" v="4269" actId="6549"/>
          <ac:spMkLst>
            <pc:docMk/>
            <pc:sldMk cId="824421722" sldId="6818"/>
            <ac:spMk id="5" creationId="{7A0C1DFA-5811-1EFC-3A54-A96EDBB8B364}"/>
          </ac:spMkLst>
        </pc:spChg>
      </pc:sldChg>
      <pc:sldChg chg="addSp delSp modSp add mod setBg">
        <pc:chgData name="Matt Lyle" userId="a96e7d453dd11193" providerId="LiveId" clId="{BAE69A56-4DA8-48C1-81A9-78B88FD56D9B}" dt="2024-06-01T13:30:57.069" v="4255" actId="20577"/>
        <pc:sldMkLst>
          <pc:docMk/>
          <pc:sldMk cId="1114134696" sldId="6819"/>
        </pc:sldMkLst>
        <pc:spChg chg="mod">
          <ac:chgData name="Matt Lyle" userId="a96e7d453dd11193" providerId="LiveId" clId="{BAE69A56-4DA8-48C1-81A9-78B88FD56D9B}" dt="2024-06-01T13:30:57.069" v="4255" actId="20577"/>
          <ac:spMkLst>
            <pc:docMk/>
            <pc:sldMk cId="1114134696" sldId="6819"/>
            <ac:spMk id="4" creationId="{7A510621-CCEF-4337-8196-8201B07DBBE3}"/>
          </ac:spMkLst>
        </pc:spChg>
        <pc:spChg chg="del mod">
          <ac:chgData name="Matt Lyle" userId="a96e7d453dd11193" providerId="LiveId" clId="{BAE69A56-4DA8-48C1-81A9-78B88FD56D9B}" dt="2024-06-01T13:26:19.729" v="4113" actId="478"/>
          <ac:spMkLst>
            <pc:docMk/>
            <pc:sldMk cId="1114134696" sldId="6819"/>
            <ac:spMk id="5" creationId="{7A0C1DFA-5811-1EFC-3A54-A96EDBB8B364}"/>
          </ac:spMkLst>
        </pc:spChg>
        <pc:picChg chg="add mod">
          <ac:chgData name="Matt Lyle" userId="a96e7d453dd11193" providerId="LiveId" clId="{BAE69A56-4DA8-48C1-81A9-78B88FD56D9B}" dt="2024-06-01T13:30:09.704" v="4240" actId="207"/>
          <ac:picMkLst>
            <pc:docMk/>
            <pc:sldMk cId="1114134696" sldId="6819"/>
            <ac:picMk id="2" creationId="{9768D952-5A32-1A67-4A15-ACBB9EBC37FE}"/>
          </ac:picMkLst>
        </pc:picChg>
        <pc:picChg chg="del mod">
          <ac:chgData name="Matt Lyle" userId="a96e7d453dd11193" providerId="LiveId" clId="{BAE69A56-4DA8-48C1-81A9-78B88FD56D9B}" dt="2024-06-01T13:26:30.913" v="4116" actId="478"/>
          <ac:picMkLst>
            <pc:docMk/>
            <pc:sldMk cId="1114134696" sldId="6819"/>
            <ac:picMk id="3" creationId="{E1967A95-ED8F-87A9-F92C-BA779E55CC04}"/>
          </ac:picMkLst>
        </pc:picChg>
        <pc:picChg chg="add mod">
          <ac:chgData name="Matt Lyle" userId="a96e7d453dd11193" providerId="LiveId" clId="{BAE69A56-4DA8-48C1-81A9-78B88FD56D9B}" dt="2024-06-01T13:30:09.704" v="4240" actId="207"/>
          <ac:picMkLst>
            <pc:docMk/>
            <pc:sldMk cId="1114134696" sldId="6819"/>
            <ac:picMk id="6" creationId="{23DEBCDB-6261-B317-AEFF-FB67D47E4E0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B3AA-A561-4582-B042-E903C2BEE5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4C4C547-BD1E-435E-86DC-06081A07907E}">
      <dgm:prSet/>
      <dgm:spPr/>
      <dgm:t>
        <a:bodyPr/>
        <a:lstStyle/>
        <a:p>
          <a:r>
            <a:rPr lang="en-US" b="1" i="0" baseline="0" dirty="0">
              <a:solidFill>
                <a:schemeClr val="bg1"/>
              </a:solidFill>
            </a:rPr>
            <a:t>I am the bread of life (6:35)</a:t>
          </a:r>
          <a:endParaRPr lang="en-US" dirty="0">
            <a:solidFill>
              <a:schemeClr val="bg1"/>
            </a:solidFill>
          </a:endParaRPr>
        </a:p>
      </dgm:t>
    </dgm:pt>
    <dgm:pt modelId="{425776CA-0BD5-4977-B451-1EF0297D1633}" type="parTrans" cxnId="{8F47A5F6-22AA-4A3F-8366-5B50559897D2}">
      <dgm:prSet/>
      <dgm:spPr/>
      <dgm:t>
        <a:bodyPr/>
        <a:lstStyle/>
        <a:p>
          <a:endParaRPr lang="en-US">
            <a:solidFill>
              <a:schemeClr val="bg1"/>
            </a:solidFill>
          </a:endParaRPr>
        </a:p>
      </dgm:t>
    </dgm:pt>
    <dgm:pt modelId="{E9275F78-4CDC-4BD5-97BB-4A8EA5DC6FC3}" type="sibTrans" cxnId="{8F47A5F6-22AA-4A3F-8366-5B50559897D2}">
      <dgm:prSet/>
      <dgm:spPr/>
      <dgm:t>
        <a:bodyPr/>
        <a:lstStyle/>
        <a:p>
          <a:endParaRPr lang="en-US">
            <a:solidFill>
              <a:schemeClr val="bg1"/>
            </a:solidFill>
          </a:endParaRPr>
        </a:p>
      </dgm:t>
    </dgm:pt>
    <dgm:pt modelId="{39DAF95E-A74A-466B-919D-9902B4DFDE5F}">
      <dgm:prSet/>
      <dgm:spPr/>
      <dgm:t>
        <a:bodyPr/>
        <a:lstStyle/>
        <a:p>
          <a:r>
            <a:rPr lang="en-US" b="1" i="0" baseline="0">
              <a:solidFill>
                <a:schemeClr val="bg1"/>
              </a:solidFill>
            </a:rPr>
            <a:t>I am the light of the world (8:12)</a:t>
          </a:r>
          <a:endParaRPr lang="en-US">
            <a:solidFill>
              <a:schemeClr val="bg1"/>
            </a:solidFill>
          </a:endParaRPr>
        </a:p>
      </dgm:t>
    </dgm:pt>
    <dgm:pt modelId="{A704069D-FB92-4ABC-A60F-2F0CB7D571BA}" type="parTrans" cxnId="{F12A9F2C-C3A9-4980-98CA-565D66AFDA46}">
      <dgm:prSet/>
      <dgm:spPr/>
      <dgm:t>
        <a:bodyPr/>
        <a:lstStyle/>
        <a:p>
          <a:endParaRPr lang="en-US">
            <a:solidFill>
              <a:schemeClr val="bg1"/>
            </a:solidFill>
          </a:endParaRPr>
        </a:p>
      </dgm:t>
    </dgm:pt>
    <dgm:pt modelId="{E4C74837-5EA5-4A84-A4F1-72313F8681A5}" type="sibTrans" cxnId="{F12A9F2C-C3A9-4980-98CA-565D66AFDA46}">
      <dgm:prSet/>
      <dgm:spPr/>
      <dgm:t>
        <a:bodyPr/>
        <a:lstStyle/>
        <a:p>
          <a:endParaRPr lang="en-US">
            <a:solidFill>
              <a:schemeClr val="bg1"/>
            </a:solidFill>
          </a:endParaRPr>
        </a:p>
      </dgm:t>
    </dgm:pt>
    <dgm:pt modelId="{852291F4-FCEB-42D1-A885-E5BEF2402CD5}">
      <dgm:prSet/>
      <dgm:spPr/>
      <dgm:t>
        <a:bodyPr/>
        <a:lstStyle/>
        <a:p>
          <a:r>
            <a:rPr lang="en-US" b="1" i="0" baseline="0" dirty="0">
              <a:solidFill>
                <a:schemeClr val="bg1"/>
              </a:solidFill>
            </a:rPr>
            <a:t>I am the door [of the sheep] (10:7)</a:t>
          </a:r>
          <a:endParaRPr lang="en-US" dirty="0">
            <a:solidFill>
              <a:schemeClr val="bg1"/>
            </a:solidFill>
          </a:endParaRPr>
        </a:p>
      </dgm:t>
    </dgm:pt>
    <dgm:pt modelId="{9613D3EA-44CD-4C58-B702-835683A2CCFB}" type="parTrans" cxnId="{CBB07430-EE15-4A4E-8B57-C89798ACA504}">
      <dgm:prSet/>
      <dgm:spPr/>
      <dgm:t>
        <a:bodyPr/>
        <a:lstStyle/>
        <a:p>
          <a:endParaRPr lang="en-US">
            <a:solidFill>
              <a:schemeClr val="bg1"/>
            </a:solidFill>
          </a:endParaRPr>
        </a:p>
      </dgm:t>
    </dgm:pt>
    <dgm:pt modelId="{0C233EFF-FF6B-42F1-BF17-A1266C9E408B}" type="sibTrans" cxnId="{CBB07430-EE15-4A4E-8B57-C89798ACA504}">
      <dgm:prSet/>
      <dgm:spPr/>
      <dgm:t>
        <a:bodyPr/>
        <a:lstStyle/>
        <a:p>
          <a:endParaRPr lang="en-US">
            <a:solidFill>
              <a:schemeClr val="bg1"/>
            </a:solidFill>
          </a:endParaRPr>
        </a:p>
      </dgm:t>
    </dgm:pt>
    <dgm:pt modelId="{AF5D52A2-1321-4202-87E9-37496D450E64}">
      <dgm:prSet/>
      <dgm:spPr/>
      <dgm:t>
        <a:bodyPr/>
        <a:lstStyle/>
        <a:p>
          <a:r>
            <a:rPr lang="en-US" b="1" i="0" baseline="0">
              <a:solidFill>
                <a:schemeClr val="bg1"/>
              </a:solidFill>
            </a:rPr>
            <a:t>I am the good shepherd (10:11, 14)</a:t>
          </a:r>
          <a:endParaRPr lang="en-US">
            <a:solidFill>
              <a:schemeClr val="bg1"/>
            </a:solidFill>
          </a:endParaRPr>
        </a:p>
      </dgm:t>
    </dgm:pt>
    <dgm:pt modelId="{65E19768-C8EE-4F67-80BC-ABAF4376CD06}" type="parTrans" cxnId="{DA758104-CA7E-438A-BFAC-E9633AA6132D}">
      <dgm:prSet/>
      <dgm:spPr/>
      <dgm:t>
        <a:bodyPr/>
        <a:lstStyle/>
        <a:p>
          <a:endParaRPr lang="en-US">
            <a:solidFill>
              <a:schemeClr val="bg1"/>
            </a:solidFill>
          </a:endParaRPr>
        </a:p>
      </dgm:t>
    </dgm:pt>
    <dgm:pt modelId="{9D14FD01-49E7-4767-9563-07D4B507BE16}" type="sibTrans" cxnId="{DA758104-CA7E-438A-BFAC-E9633AA6132D}">
      <dgm:prSet/>
      <dgm:spPr/>
      <dgm:t>
        <a:bodyPr/>
        <a:lstStyle/>
        <a:p>
          <a:endParaRPr lang="en-US">
            <a:solidFill>
              <a:schemeClr val="bg1"/>
            </a:solidFill>
          </a:endParaRPr>
        </a:p>
      </dgm:t>
    </dgm:pt>
    <dgm:pt modelId="{1B0055A5-E10A-43EA-8825-89F3886CCA53}">
      <dgm:prSet/>
      <dgm:spPr/>
      <dgm:t>
        <a:bodyPr/>
        <a:lstStyle/>
        <a:p>
          <a:r>
            <a:rPr lang="en-US" b="1" i="0" baseline="0">
              <a:solidFill>
                <a:schemeClr val="bg1"/>
              </a:solidFill>
            </a:rPr>
            <a:t>I am the resurrection and the life (11:25)</a:t>
          </a:r>
          <a:endParaRPr lang="en-US">
            <a:solidFill>
              <a:schemeClr val="bg1"/>
            </a:solidFill>
          </a:endParaRPr>
        </a:p>
      </dgm:t>
    </dgm:pt>
    <dgm:pt modelId="{86EFBA4D-37A3-4D70-B537-86919DB6492B}" type="parTrans" cxnId="{EDD5E292-FA72-46B2-9A84-E0AE33A050BE}">
      <dgm:prSet/>
      <dgm:spPr/>
      <dgm:t>
        <a:bodyPr/>
        <a:lstStyle/>
        <a:p>
          <a:endParaRPr lang="en-US">
            <a:solidFill>
              <a:schemeClr val="bg1"/>
            </a:solidFill>
          </a:endParaRPr>
        </a:p>
      </dgm:t>
    </dgm:pt>
    <dgm:pt modelId="{BF63881C-85C9-41EC-BE37-F5729B4CFF74}" type="sibTrans" cxnId="{EDD5E292-FA72-46B2-9A84-E0AE33A050BE}">
      <dgm:prSet/>
      <dgm:spPr/>
      <dgm:t>
        <a:bodyPr/>
        <a:lstStyle/>
        <a:p>
          <a:endParaRPr lang="en-US">
            <a:solidFill>
              <a:schemeClr val="bg1"/>
            </a:solidFill>
          </a:endParaRPr>
        </a:p>
      </dgm:t>
    </dgm:pt>
    <dgm:pt modelId="{E3AD85A9-A013-4205-93B1-8C60688098F4}">
      <dgm:prSet/>
      <dgm:spPr/>
      <dgm:t>
        <a:bodyPr/>
        <a:lstStyle/>
        <a:p>
          <a:r>
            <a:rPr lang="en-US" b="1">
              <a:solidFill>
                <a:schemeClr val="bg1"/>
              </a:solidFill>
            </a:rPr>
            <a:t>I am the way, the truth, and the life (14:6)</a:t>
          </a:r>
          <a:endParaRPr lang="en-US">
            <a:solidFill>
              <a:schemeClr val="bg1"/>
            </a:solidFill>
          </a:endParaRPr>
        </a:p>
      </dgm:t>
    </dgm:pt>
    <dgm:pt modelId="{76975712-7096-4733-BF2A-1A57E91D1402}" type="parTrans" cxnId="{0CB0E9FC-AC1A-43D1-BA05-3E8C923938D1}">
      <dgm:prSet/>
      <dgm:spPr/>
      <dgm:t>
        <a:bodyPr/>
        <a:lstStyle/>
        <a:p>
          <a:endParaRPr lang="en-US">
            <a:solidFill>
              <a:schemeClr val="bg1"/>
            </a:solidFill>
          </a:endParaRPr>
        </a:p>
      </dgm:t>
    </dgm:pt>
    <dgm:pt modelId="{C2C4BB5D-B03B-4C8D-86BA-8538ED5BA7A2}" type="sibTrans" cxnId="{0CB0E9FC-AC1A-43D1-BA05-3E8C923938D1}">
      <dgm:prSet/>
      <dgm:spPr/>
      <dgm:t>
        <a:bodyPr/>
        <a:lstStyle/>
        <a:p>
          <a:endParaRPr lang="en-US">
            <a:solidFill>
              <a:schemeClr val="bg1"/>
            </a:solidFill>
          </a:endParaRPr>
        </a:p>
      </dgm:t>
    </dgm:pt>
    <dgm:pt modelId="{9E29407A-534B-46F9-B8B3-62CD30023F37}">
      <dgm:prSet/>
      <dgm:spPr/>
      <dgm:t>
        <a:bodyPr/>
        <a:lstStyle/>
        <a:p>
          <a:r>
            <a:rPr lang="en-US" b="1">
              <a:solidFill>
                <a:schemeClr val="bg1"/>
              </a:solidFill>
            </a:rPr>
            <a:t>I am the true vine (15:1)</a:t>
          </a:r>
          <a:endParaRPr lang="en-US">
            <a:solidFill>
              <a:schemeClr val="bg1"/>
            </a:solidFill>
          </a:endParaRPr>
        </a:p>
      </dgm:t>
    </dgm:pt>
    <dgm:pt modelId="{BE1BB1D6-45AC-43CA-9736-8FB703E7541F}" type="parTrans" cxnId="{0C90A7D3-D104-453B-A7E7-82FF1484F029}">
      <dgm:prSet/>
      <dgm:spPr/>
      <dgm:t>
        <a:bodyPr/>
        <a:lstStyle/>
        <a:p>
          <a:endParaRPr lang="en-US">
            <a:solidFill>
              <a:schemeClr val="bg1"/>
            </a:solidFill>
          </a:endParaRPr>
        </a:p>
      </dgm:t>
    </dgm:pt>
    <dgm:pt modelId="{0497F9FD-3BC6-4B08-8BCF-FA5BD0B88733}" type="sibTrans" cxnId="{0C90A7D3-D104-453B-A7E7-82FF1484F029}">
      <dgm:prSet/>
      <dgm:spPr/>
      <dgm:t>
        <a:bodyPr/>
        <a:lstStyle/>
        <a:p>
          <a:endParaRPr lang="en-US">
            <a:solidFill>
              <a:schemeClr val="bg1"/>
            </a:solidFill>
          </a:endParaRPr>
        </a:p>
      </dgm:t>
    </dgm:pt>
    <dgm:pt modelId="{153BCADD-2DDD-4805-9365-36AE37A4FD88}" type="pres">
      <dgm:prSet presAssocID="{9655B3AA-A561-4582-B042-E903C2BEE531}" presName="vert0" presStyleCnt="0">
        <dgm:presLayoutVars>
          <dgm:dir/>
          <dgm:animOne val="branch"/>
          <dgm:animLvl val="lvl"/>
        </dgm:presLayoutVars>
      </dgm:prSet>
      <dgm:spPr/>
    </dgm:pt>
    <dgm:pt modelId="{A0056921-6891-4E38-B208-07C870239C23}" type="pres">
      <dgm:prSet presAssocID="{34C4C547-BD1E-435E-86DC-06081A07907E}" presName="thickLine" presStyleLbl="alignNode1" presStyleIdx="0" presStyleCnt="7" custLinFactNeighborY="2868"/>
      <dgm:spPr/>
    </dgm:pt>
    <dgm:pt modelId="{8A8B0956-31DE-4BA2-8F40-B64523E4564E}" type="pres">
      <dgm:prSet presAssocID="{34C4C547-BD1E-435E-86DC-06081A07907E}" presName="horz1" presStyleCnt="0"/>
      <dgm:spPr/>
    </dgm:pt>
    <dgm:pt modelId="{7E44BB9A-4489-402A-B392-65008DC770C8}" type="pres">
      <dgm:prSet presAssocID="{34C4C547-BD1E-435E-86DC-06081A07907E}" presName="tx1" presStyleLbl="revTx" presStyleIdx="0" presStyleCnt="7"/>
      <dgm:spPr/>
    </dgm:pt>
    <dgm:pt modelId="{0FE6F3A9-8CCA-4CFC-832F-087382840CF9}" type="pres">
      <dgm:prSet presAssocID="{34C4C547-BD1E-435E-86DC-06081A07907E}" presName="vert1" presStyleCnt="0"/>
      <dgm:spPr/>
    </dgm:pt>
    <dgm:pt modelId="{0AC4D772-F73E-4CE6-B5FF-4ADA719C38EF}" type="pres">
      <dgm:prSet presAssocID="{39DAF95E-A74A-466B-919D-9902B4DFDE5F}" presName="thickLine" presStyleLbl="alignNode1" presStyleIdx="1" presStyleCnt="7"/>
      <dgm:spPr/>
    </dgm:pt>
    <dgm:pt modelId="{BE87582E-CC3A-4EB7-9278-6A763B12DEE8}" type="pres">
      <dgm:prSet presAssocID="{39DAF95E-A74A-466B-919D-9902B4DFDE5F}" presName="horz1" presStyleCnt="0"/>
      <dgm:spPr/>
    </dgm:pt>
    <dgm:pt modelId="{B0CDCBD3-D54F-4370-8B20-E6D449A1E5BE}" type="pres">
      <dgm:prSet presAssocID="{39DAF95E-A74A-466B-919D-9902B4DFDE5F}" presName="tx1" presStyleLbl="revTx" presStyleIdx="1" presStyleCnt="7"/>
      <dgm:spPr/>
    </dgm:pt>
    <dgm:pt modelId="{F8F4D153-568C-4155-AAD4-D306CD6DEAEB}" type="pres">
      <dgm:prSet presAssocID="{39DAF95E-A74A-466B-919D-9902B4DFDE5F}" presName="vert1" presStyleCnt="0"/>
      <dgm:spPr/>
    </dgm:pt>
    <dgm:pt modelId="{30DA0994-08E9-4778-9AAA-7073621CF055}" type="pres">
      <dgm:prSet presAssocID="{852291F4-FCEB-42D1-A885-E5BEF2402CD5}" presName="thickLine" presStyleLbl="alignNode1" presStyleIdx="2" presStyleCnt="7"/>
      <dgm:spPr/>
    </dgm:pt>
    <dgm:pt modelId="{8F522B91-480B-469F-A9D7-C62AF42494FA}" type="pres">
      <dgm:prSet presAssocID="{852291F4-FCEB-42D1-A885-E5BEF2402CD5}" presName="horz1" presStyleCnt="0"/>
      <dgm:spPr/>
    </dgm:pt>
    <dgm:pt modelId="{428F9CFB-5998-4FCF-8C37-8C96081B5094}" type="pres">
      <dgm:prSet presAssocID="{852291F4-FCEB-42D1-A885-E5BEF2402CD5}" presName="tx1" presStyleLbl="revTx" presStyleIdx="2" presStyleCnt="7"/>
      <dgm:spPr/>
    </dgm:pt>
    <dgm:pt modelId="{5F5A8CD7-C57D-4FF9-81BB-7585AB449588}" type="pres">
      <dgm:prSet presAssocID="{852291F4-FCEB-42D1-A885-E5BEF2402CD5}" presName="vert1" presStyleCnt="0"/>
      <dgm:spPr/>
    </dgm:pt>
    <dgm:pt modelId="{B262996F-5653-47CA-A805-79EA2EC962DF}" type="pres">
      <dgm:prSet presAssocID="{AF5D52A2-1321-4202-87E9-37496D450E64}" presName="thickLine" presStyleLbl="alignNode1" presStyleIdx="3" presStyleCnt="7"/>
      <dgm:spPr/>
    </dgm:pt>
    <dgm:pt modelId="{7E91C0FF-58E4-4854-9C16-E93606C96F22}" type="pres">
      <dgm:prSet presAssocID="{AF5D52A2-1321-4202-87E9-37496D450E64}" presName="horz1" presStyleCnt="0"/>
      <dgm:spPr/>
    </dgm:pt>
    <dgm:pt modelId="{2FE747CD-AF73-4BDB-B52D-555217E6D939}" type="pres">
      <dgm:prSet presAssocID="{AF5D52A2-1321-4202-87E9-37496D450E64}" presName="tx1" presStyleLbl="revTx" presStyleIdx="3" presStyleCnt="7"/>
      <dgm:spPr/>
    </dgm:pt>
    <dgm:pt modelId="{E10B0C8E-822D-49FE-BE45-7146DC10FC13}" type="pres">
      <dgm:prSet presAssocID="{AF5D52A2-1321-4202-87E9-37496D450E64}" presName="vert1" presStyleCnt="0"/>
      <dgm:spPr/>
    </dgm:pt>
    <dgm:pt modelId="{F54D39E2-289F-42B5-B412-B4A414BAFE26}" type="pres">
      <dgm:prSet presAssocID="{1B0055A5-E10A-43EA-8825-89F3886CCA53}" presName="thickLine" presStyleLbl="alignNode1" presStyleIdx="4" presStyleCnt="7"/>
      <dgm:spPr/>
    </dgm:pt>
    <dgm:pt modelId="{ACB6E45F-190D-40D2-9B9B-560C7C0A6B02}" type="pres">
      <dgm:prSet presAssocID="{1B0055A5-E10A-43EA-8825-89F3886CCA53}" presName="horz1" presStyleCnt="0"/>
      <dgm:spPr/>
    </dgm:pt>
    <dgm:pt modelId="{A0CD823D-83FF-47E2-AB13-40ABF9088C4B}" type="pres">
      <dgm:prSet presAssocID="{1B0055A5-E10A-43EA-8825-89F3886CCA53}" presName="tx1" presStyleLbl="revTx" presStyleIdx="4" presStyleCnt="7"/>
      <dgm:spPr/>
    </dgm:pt>
    <dgm:pt modelId="{C521C3CD-6336-4E65-97AE-D7BF35BC55B3}" type="pres">
      <dgm:prSet presAssocID="{1B0055A5-E10A-43EA-8825-89F3886CCA53}" presName="vert1" presStyleCnt="0"/>
      <dgm:spPr/>
    </dgm:pt>
    <dgm:pt modelId="{3925B5F7-F39E-4160-95F7-E5B0B9029137}" type="pres">
      <dgm:prSet presAssocID="{E3AD85A9-A013-4205-93B1-8C60688098F4}" presName="thickLine" presStyleLbl="alignNode1" presStyleIdx="5" presStyleCnt="7"/>
      <dgm:spPr/>
    </dgm:pt>
    <dgm:pt modelId="{206CB28B-CE84-4BF7-A508-76C8D3AADCC3}" type="pres">
      <dgm:prSet presAssocID="{E3AD85A9-A013-4205-93B1-8C60688098F4}" presName="horz1" presStyleCnt="0"/>
      <dgm:spPr/>
    </dgm:pt>
    <dgm:pt modelId="{B17D6D79-72EB-4FEC-B864-EC61B0B8FEB1}" type="pres">
      <dgm:prSet presAssocID="{E3AD85A9-A013-4205-93B1-8C60688098F4}" presName="tx1" presStyleLbl="revTx" presStyleIdx="5" presStyleCnt="7"/>
      <dgm:spPr/>
    </dgm:pt>
    <dgm:pt modelId="{39920144-9B96-4811-8EF8-58D3F79F1482}" type="pres">
      <dgm:prSet presAssocID="{E3AD85A9-A013-4205-93B1-8C60688098F4}" presName="vert1" presStyleCnt="0"/>
      <dgm:spPr/>
    </dgm:pt>
    <dgm:pt modelId="{B708407F-5965-4D35-8212-35D6FF5CB183}" type="pres">
      <dgm:prSet presAssocID="{9E29407A-534B-46F9-B8B3-62CD30023F37}" presName="thickLine" presStyleLbl="alignNode1" presStyleIdx="6" presStyleCnt="7"/>
      <dgm:spPr/>
    </dgm:pt>
    <dgm:pt modelId="{1B944EC8-9AB2-4ABC-BDDD-0534A26F8D92}" type="pres">
      <dgm:prSet presAssocID="{9E29407A-534B-46F9-B8B3-62CD30023F37}" presName="horz1" presStyleCnt="0"/>
      <dgm:spPr/>
    </dgm:pt>
    <dgm:pt modelId="{DC1292E1-1289-46C9-B5A3-2420E8089B53}" type="pres">
      <dgm:prSet presAssocID="{9E29407A-534B-46F9-B8B3-62CD30023F37}" presName="tx1" presStyleLbl="revTx" presStyleIdx="6" presStyleCnt="7"/>
      <dgm:spPr/>
    </dgm:pt>
    <dgm:pt modelId="{61DDF8F5-2BF7-4DC9-891A-6AEBFCB6A97F}" type="pres">
      <dgm:prSet presAssocID="{9E29407A-534B-46F9-B8B3-62CD30023F37}" presName="vert1" presStyleCnt="0"/>
      <dgm:spPr/>
    </dgm:pt>
  </dgm:ptLst>
  <dgm:cxnLst>
    <dgm:cxn modelId="{DA758104-CA7E-438A-BFAC-E9633AA6132D}" srcId="{9655B3AA-A561-4582-B042-E903C2BEE531}" destId="{AF5D52A2-1321-4202-87E9-37496D450E64}" srcOrd="3" destOrd="0" parTransId="{65E19768-C8EE-4F67-80BC-ABAF4376CD06}" sibTransId="{9D14FD01-49E7-4767-9563-07D4B507BE16}"/>
    <dgm:cxn modelId="{BE124629-69CA-491D-81BB-2DCBE4F9D0CF}" type="presOf" srcId="{E3AD85A9-A013-4205-93B1-8C60688098F4}" destId="{B17D6D79-72EB-4FEC-B864-EC61B0B8FEB1}" srcOrd="0" destOrd="0" presId="urn:microsoft.com/office/officeart/2008/layout/LinedList"/>
    <dgm:cxn modelId="{F12A9F2C-C3A9-4980-98CA-565D66AFDA46}" srcId="{9655B3AA-A561-4582-B042-E903C2BEE531}" destId="{39DAF95E-A74A-466B-919D-9902B4DFDE5F}" srcOrd="1" destOrd="0" parTransId="{A704069D-FB92-4ABC-A60F-2F0CB7D571BA}" sibTransId="{E4C74837-5EA5-4A84-A4F1-72313F8681A5}"/>
    <dgm:cxn modelId="{CBB07430-EE15-4A4E-8B57-C89798ACA504}" srcId="{9655B3AA-A561-4582-B042-E903C2BEE531}" destId="{852291F4-FCEB-42D1-A885-E5BEF2402CD5}" srcOrd="2" destOrd="0" parTransId="{9613D3EA-44CD-4C58-B702-835683A2CCFB}" sibTransId="{0C233EFF-FF6B-42F1-BF17-A1266C9E408B}"/>
    <dgm:cxn modelId="{D4900D53-7605-4387-A934-B4F1F0FCBA8B}" type="presOf" srcId="{852291F4-FCEB-42D1-A885-E5BEF2402CD5}" destId="{428F9CFB-5998-4FCF-8C37-8C96081B5094}" srcOrd="0" destOrd="0" presId="urn:microsoft.com/office/officeart/2008/layout/LinedList"/>
    <dgm:cxn modelId="{5A4CE27B-3EDE-42C2-9316-680C9C09FCBC}" type="presOf" srcId="{9E29407A-534B-46F9-B8B3-62CD30023F37}" destId="{DC1292E1-1289-46C9-B5A3-2420E8089B53}" srcOrd="0" destOrd="0" presId="urn:microsoft.com/office/officeart/2008/layout/LinedList"/>
    <dgm:cxn modelId="{21222C83-F688-4D70-88F1-07A5954F4144}" type="presOf" srcId="{9655B3AA-A561-4582-B042-E903C2BEE531}" destId="{153BCADD-2DDD-4805-9365-36AE37A4FD88}" srcOrd="0" destOrd="0" presId="urn:microsoft.com/office/officeart/2008/layout/LinedList"/>
    <dgm:cxn modelId="{EDD5E292-FA72-46B2-9A84-E0AE33A050BE}" srcId="{9655B3AA-A561-4582-B042-E903C2BEE531}" destId="{1B0055A5-E10A-43EA-8825-89F3886CCA53}" srcOrd="4" destOrd="0" parTransId="{86EFBA4D-37A3-4D70-B537-86919DB6492B}" sibTransId="{BF63881C-85C9-41EC-BE37-F5729B4CFF74}"/>
    <dgm:cxn modelId="{DA89459E-EC04-4040-86FF-680F6FEE569F}" type="presOf" srcId="{AF5D52A2-1321-4202-87E9-37496D450E64}" destId="{2FE747CD-AF73-4BDB-B52D-555217E6D939}" srcOrd="0" destOrd="0" presId="urn:microsoft.com/office/officeart/2008/layout/LinedList"/>
    <dgm:cxn modelId="{0C90A7D3-D104-453B-A7E7-82FF1484F029}" srcId="{9655B3AA-A561-4582-B042-E903C2BEE531}" destId="{9E29407A-534B-46F9-B8B3-62CD30023F37}" srcOrd="6" destOrd="0" parTransId="{BE1BB1D6-45AC-43CA-9736-8FB703E7541F}" sibTransId="{0497F9FD-3BC6-4B08-8BCF-FA5BD0B88733}"/>
    <dgm:cxn modelId="{71880EDE-06E7-47B7-A1CA-D1EB4D822958}" type="presOf" srcId="{34C4C547-BD1E-435E-86DC-06081A07907E}" destId="{7E44BB9A-4489-402A-B392-65008DC770C8}" srcOrd="0" destOrd="0" presId="urn:microsoft.com/office/officeart/2008/layout/LinedList"/>
    <dgm:cxn modelId="{894175E6-4470-44FD-9814-8CC60CCB3F02}" type="presOf" srcId="{1B0055A5-E10A-43EA-8825-89F3886CCA53}" destId="{A0CD823D-83FF-47E2-AB13-40ABF9088C4B}" srcOrd="0" destOrd="0" presId="urn:microsoft.com/office/officeart/2008/layout/LinedList"/>
    <dgm:cxn modelId="{9331D9F5-A790-41EA-A440-EF0877373D71}" type="presOf" srcId="{39DAF95E-A74A-466B-919D-9902B4DFDE5F}" destId="{B0CDCBD3-D54F-4370-8B20-E6D449A1E5BE}" srcOrd="0" destOrd="0" presId="urn:microsoft.com/office/officeart/2008/layout/LinedList"/>
    <dgm:cxn modelId="{8F47A5F6-22AA-4A3F-8366-5B50559897D2}" srcId="{9655B3AA-A561-4582-B042-E903C2BEE531}" destId="{34C4C547-BD1E-435E-86DC-06081A07907E}" srcOrd="0" destOrd="0" parTransId="{425776CA-0BD5-4977-B451-1EF0297D1633}" sibTransId="{E9275F78-4CDC-4BD5-97BB-4A8EA5DC6FC3}"/>
    <dgm:cxn modelId="{0CB0E9FC-AC1A-43D1-BA05-3E8C923938D1}" srcId="{9655B3AA-A561-4582-B042-E903C2BEE531}" destId="{E3AD85A9-A013-4205-93B1-8C60688098F4}" srcOrd="5" destOrd="0" parTransId="{76975712-7096-4733-BF2A-1A57E91D1402}" sibTransId="{C2C4BB5D-B03B-4C8D-86BA-8538ED5BA7A2}"/>
    <dgm:cxn modelId="{60C5BEFD-D9D0-42ED-B491-FF6B5FCEA4BC}" type="presParOf" srcId="{153BCADD-2DDD-4805-9365-36AE37A4FD88}" destId="{A0056921-6891-4E38-B208-07C870239C23}" srcOrd="0" destOrd="0" presId="urn:microsoft.com/office/officeart/2008/layout/LinedList"/>
    <dgm:cxn modelId="{55DD0CB0-BFEA-4CD6-BF50-D8EAE4644A4A}" type="presParOf" srcId="{153BCADD-2DDD-4805-9365-36AE37A4FD88}" destId="{8A8B0956-31DE-4BA2-8F40-B64523E4564E}" srcOrd="1" destOrd="0" presId="urn:microsoft.com/office/officeart/2008/layout/LinedList"/>
    <dgm:cxn modelId="{11570F43-AEFB-4714-A0B2-DAFE2681ED86}" type="presParOf" srcId="{8A8B0956-31DE-4BA2-8F40-B64523E4564E}" destId="{7E44BB9A-4489-402A-B392-65008DC770C8}" srcOrd="0" destOrd="0" presId="urn:microsoft.com/office/officeart/2008/layout/LinedList"/>
    <dgm:cxn modelId="{B103C88E-7CAD-411C-996F-8AE124853C5F}" type="presParOf" srcId="{8A8B0956-31DE-4BA2-8F40-B64523E4564E}" destId="{0FE6F3A9-8CCA-4CFC-832F-087382840CF9}" srcOrd="1" destOrd="0" presId="urn:microsoft.com/office/officeart/2008/layout/LinedList"/>
    <dgm:cxn modelId="{F8DEDBB4-C4BD-4690-85B1-AE529577F598}" type="presParOf" srcId="{153BCADD-2DDD-4805-9365-36AE37A4FD88}" destId="{0AC4D772-F73E-4CE6-B5FF-4ADA719C38EF}" srcOrd="2" destOrd="0" presId="urn:microsoft.com/office/officeart/2008/layout/LinedList"/>
    <dgm:cxn modelId="{577433AC-9767-4D22-8B44-FE2BE67CE199}" type="presParOf" srcId="{153BCADD-2DDD-4805-9365-36AE37A4FD88}" destId="{BE87582E-CC3A-4EB7-9278-6A763B12DEE8}" srcOrd="3" destOrd="0" presId="urn:microsoft.com/office/officeart/2008/layout/LinedList"/>
    <dgm:cxn modelId="{504E978C-C3B0-4A53-B589-73329F84CE57}" type="presParOf" srcId="{BE87582E-CC3A-4EB7-9278-6A763B12DEE8}" destId="{B0CDCBD3-D54F-4370-8B20-E6D449A1E5BE}" srcOrd="0" destOrd="0" presId="urn:microsoft.com/office/officeart/2008/layout/LinedList"/>
    <dgm:cxn modelId="{C3ED5A65-D460-40C8-A641-9AF6F629CCE2}" type="presParOf" srcId="{BE87582E-CC3A-4EB7-9278-6A763B12DEE8}" destId="{F8F4D153-568C-4155-AAD4-D306CD6DEAEB}" srcOrd="1" destOrd="0" presId="urn:microsoft.com/office/officeart/2008/layout/LinedList"/>
    <dgm:cxn modelId="{6EF826A0-ED53-4B16-B9DA-44619CA4FF4C}" type="presParOf" srcId="{153BCADD-2DDD-4805-9365-36AE37A4FD88}" destId="{30DA0994-08E9-4778-9AAA-7073621CF055}" srcOrd="4" destOrd="0" presId="urn:microsoft.com/office/officeart/2008/layout/LinedList"/>
    <dgm:cxn modelId="{1E7F8F64-7DB0-46BA-BD77-26252E072778}" type="presParOf" srcId="{153BCADD-2DDD-4805-9365-36AE37A4FD88}" destId="{8F522B91-480B-469F-A9D7-C62AF42494FA}" srcOrd="5" destOrd="0" presId="urn:microsoft.com/office/officeart/2008/layout/LinedList"/>
    <dgm:cxn modelId="{AA4A5BC5-6EA4-41A6-A52F-1E761C021673}" type="presParOf" srcId="{8F522B91-480B-469F-A9D7-C62AF42494FA}" destId="{428F9CFB-5998-4FCF-8C37-8C96081B5094}" srcOrd="0" destOrd="0" presId="urn:microsoft.com/office/officeart/2008/layout/LinedList"/>
    <dgm:cxn modelId="{A923F804-338D-41E5-9A35-392734B78F0B}" type="presParOf" srcId="{8F522B91-480B-469F-A9D7-C62AF42494FA}" destId="{5F5A8CD7-C57D-4FF9-81BB-7585AB449588}" srcOrd="1" destOrd="0" presId="urn:microsoft.com/office/officeart/2008/layout/LinedList"/>
    <dgm:cxn modelId="{62B282CD-697B-4F88-A0AC-B382B615CA68}" type="presParOf" srcId="{153BCADD-2DDD-4805-9365-36AE37A4FD88}" destId="{B262996F-5653-47CA-A805-79EA2EC962DF}" srcOrd="6" destOrd="0" presId="urn:microsoft.com/office/officeart/2008/layout/LinedList"/>
    <dgm:cxn modelId="{604D9C4E-2BCE-4F23-93C4-3E46D7A623BA}" type="presParOf" srcId="{153BCADD-2DDD-4805-9365-36AE37A4FD88}" destId="{7E91C0FF-58E4-4854-9C16-E93606C96F22}" srcOrd="7" destOrd="0" presId="urn:microsoft.com/office/officeart/2008/layout/LinedList"/>
    <dgm:cxn modelId="{18300A52-F364-4160-B4C0-C5F51ECA209F}" type="presParOf" srcId="{7E91C0FF-58E4-4854-9C16-E93606C96F22}" destId="{2FE747CD-AF73-4BDB-B52D-555217E6D939}" srcOrd="0" destOrd="0" presId="urn:microsoft.com/office/officeart/2008/layout/LinedList"/>
    <dgm:cxn modelId="{C98A66E7-03BC-4C93-8A39-AA09E384EB4C}" type="presParOf" srcId="{7E91C0FF-58E4-4854-9C16-E93606C96F22}" destId="{E10B0C8E-822D-49FE-BE45-7146DC10FC13}" srcOrd="1" destOrd="0" presId="urn:microsoft.com/office/officeart/2008/layout/LinedList"/>
    <dgm:cxn modelId="{67BFDE3B-806C-4552-84ED-B8C39136E5BF}" type="presParOf" srcId="{153BCADD-2DDD-4805-9365-36AE37A4FD88}" destId="{F54D39E2-289F-42B5-B412-B4A414BAFE26}" srcOrd="8" destOrd="0" presId="urn:microsoft.com/office/officeart/2008/layout/LinedList"/>
    <dgm:cxn modelId="{1BD470E4-3449-4352-AE97-99374D528217}" type="presParOf" srcId="{153BCADD-2DDD-4805-9365-36AE37A4FD88}" destId="{ACB6E45F-190D-40D2-9B9B-560C7C0A6B02}" srcOrd="9" destOrd="0" presId="urn:microsoft.com/office/officeart/2008/layout/LinedList"/>
    <dgm:cxn modelId="{6E607197-B26E-4ED4-B13F-ADD628756886}" type="presParOf" srcId="{ACB6E45F-190D-40D2-9B9B-560C7C0A6B02}" destId="{A0CD823D-83FF-47E2-AB13-40ABF9088C4B}" srcOrd="0" destOrd="0" presId="urn:microsoft.com/office/officeart/2008/layout/LinedList"/>
    <dgm:cxn modelId="{0741DA76-CCC0-428A-B376-364E18AECE24}" type="presParOf" srcId="{ACB6E45F-190D-40D2-9B9B-560C7C0A6B02}" destId="{C521C3CD-6336-4E65-97AE-D7BF35BC55B3}" srcOrd="1" destOrd="0" presId="urn:microsoft.com/office/officeart/2008/layout/LinedList"/>
    <dgm:cxn modelId="{228405AA-F88A-4C56-9823-49EF0BF92279}" type="presParOf" srcId="{153BCADD-2DDD-4805-9365-36AE37A4FD88}" destId="{3925B5F7-F39E-4160-95F7-E5B0B9029137}" srcOrd="10" destOrd="0" presId="urn:microsoft.com/office/officeart/2008/layout/LinedList"/>
    <dgm:cxn modelId="{435990C3-9ED8-4C10-96F3-533AF9E6BDB1}" type="presParOf" srcId="{153BCADD-2DDD-4805-9365-36AE37A4FD88}" destId="{206CB28B-CE84-4BF7-A508-76C8D3AADCC3}" srcOrd="11" destOrd="0" presId="urn:microsoft.com/office/officeart/2008/layout/LinedList"/>
    <dgm:cxn modelId="{733CC0A5-019C-438A-96E2-D2B6E5272940}" type="presParOf" srcId="{206CB28B-CE84-4BF7-A508-76C8D3AADCC3}" destId="{B17D6D79-72EB-4FEC-B864-EC61B0B8FEB1}" srcOrd="0" destOrd="0" presId="urn:microsoft.com/office/officeart/2008/layout/LinedList"/>
    <dgm:cxn modelId="{1A3A050A-76A1-497A-BB92-0E4BA111207E}" type="presParOf" srcId="{206CB28B-CE84-4BF7-A508-76C8D3AADCC3}" destId="{39920144-9B96-4811-8EF8-58D3F79F1482}" srcOrd="1" destOrd="0" presId="urn:microsoft.com/office/officeart/2008/layout/LinedList"/>
    <dgm:cxn modelId="{7D2D7832-DD39-4C9E-8CF4-026562897628}" type="presParOf" srcId="{153BCADD-2DDD-4805-9365-36AE37A4FD88}" destId="{B708407F-5965-4D35-8212-35D6FF5CB183}" srcOrd="12" destOrd="0" presId="urn:microsoft.com/office/officeart/2008/layout/LinedList"/>
    <dgm:cxn modelId="{0D03259C-A1C4-41CE-9725-D29EBBD15A94}" type="presParOf" srcId="{153BCADD-2DDD-4805-9365-36AE37A4FD88}" destId="{1B944EC8-9AB2-4ABC-BDDD-0534A26F8D92}" srcOrd="13" destOrd="0" presId="urn:microsoft.com/office/officeart/2008/layout/LinedList"/>
    <dgm:cxn modelId="{24FCDB32-4EAC-4427-B3FD-7B57B20DA10D}" type="presParOf" srcId="{1B944EC8-9AB2-4ABC-BDDD-0534A26F8D92}" destId="{DC1292E1-1289-46C9-B5A3-2420E8089B53}" srcOrd="0" destOrd="0" presId="urn:microsoft.com/office/officeart/2008/layout/LinedList"/>
    <dgm:cxn modelId="{E1861CCA-C9E6-444F-80D5-0B946CC3E781}" type="presParOf" srcId="{1B944EC8-9AB2-4ABC-BDDD-0534A26F8D92}" destId="{61DDF8F5-2BF7-4DC9-891A-6AEBFCB6A9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921-6891-4E38-B208-07C870239C23}">
      <dsp:nvSpPr>
        <dsp:cNvPr id="0" name=""/>
        <dsp:cNvSpPr/>
      </dsp:nvSpPr>
      <dsp:spPr>
        <a:xfrm>
          <a:off x="0" y="24787"/>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4BB9A-4489-402A-B392-65008DC770C8}">
      <dsp:nvSpPr>
        <dsp:cNvPr id="0" name=""/>
        <dsp:cNvSpPr/>
      </dsp:nvSpPr>
      <dsp:spPr>
        <a:xfrm>
          <a:off x="0" y="717"/>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solidFill>
                <a:schemeClr val="bg1"/>
              </a:solidFill>
            </a:rPr>
            <a:t>I am the bread of life (6:35)</a:t>
          </a:r>
          <a:endParaRPr lang="en-US" sz="3600" kern="1200" dirty="0">
            <a:solidFill>
              <a:schemeClr val="bg1"/>
            </a:solidFill>
          </a:endParaRPr>
        </a:p>
      </dsp:txBody>
      <dsp:txXfrm>
        <a:off x="0" y="717"/>
        <a:ext cx="8737092" cy="839257"/>
      </dsp:txXfrm>
    </dsp:sp>
    <dsp:sp modelId="{0AC4D772-F73E-4CE6-B5FF-4ADA719C38EF}">
      <dsp:nvSpPr>
        <dsp:cNvPr id="0" name=""/>
        <dsp:cNvSpPr/>
      </dsp:nvSpPr>
      <dsp:spPr>
        <a:xfrm>
          <a:off x="0" y="839974"/>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DCBD3-D54F-4370-8B20-E6D449A1E5BE}">
      <dsp:nvSpPr>
        <dsp:cNvPr id="0" name=""/>
        <dsp:cNvSpPr/>
      </dsp:nvSpPr>
      <dsp:spPr>
        <a:xfrm>
          <a:off x="0" y="839974"/>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light of the world (8:12)</a:t>
          </a:r>
          <a:endParaRPr lang="en-US" sz="3600" kern="1200">
            <a:solidFill>
              <a:schemeClr val="bg1"/>
            </a:solidFill>
          </a:endParaRPr>
        </a:p>
      </dsp:txBody>
      <dsp:txXfrm>
        <a:off x="0" y="839974"/>
        <a:ext cx="8737092" cy="839257"/>
      </dsp:txXfrm>
    </dsp:sp>
    <dsp:sp modelId="{30DA0994-08E9-4778-9AAA-7073621CF055}">
      <dsp:nvSpPr>
        <dsp:cNvPr id="0" name=""/>
        <dsp:cNvSpPr/>
      </dsp:nvSpPr>
      <dsp:spPr>
        <a:xfrm>
          <a:off x="0" y="1679231"/>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F9CFB-5998-4FCF-8C37-8C96081B5094}">
      <dsp:nvSpPr>
        <dsp:cNvPr id="0" name=""/>
        <dsp:cNvSpPr/>
      </dsp:nvSpPr>
      <dsp:spPr>
        <a:xfrm>
          <a:off x="0" y="1679231"/>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solidFill>
                <a:schemeClr val="bg1"/>
              </a:solidFill>
            </a:rPr>
            <a:t>I am the door [of the sheep] (10:7)</a:t>
          </a:r>
          <a:endParaRPr lang="en-US" sz="3600" kern="1200" dirty="0">
            <a:solidFill>
              <a:schemeClr val="bg1"/>
            </a:solidFill>
          </a:endParaRPr>
        </a:p>
      </dsp:txBody>
      <dsp:txXfrm>
        <a:off x="0" y="1679231"/>
        <a:ext cx="8737092" cy="839257"/>
      </dsp:txXfrm>
    </dsp:sp>
    <dsp:sp modelId="{B262996F-5653-47CA-A805-79EA2EC962DF}">
      <dsp:nvSpPr>
        <dsp:cNvPr id="0" name=""/>
        <dsp:cNvSpPr/>
      </dsp:nvSpPr>
      <dsp:spPr>
        <a:xfrm>
          <a:off x="0" y="2518488"/>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747CD-AF73-4BDB-B52D-555217E6D939}">
      <dsp:nvSpPr>
        <dsp:cNvPr id="0" name=""/>
        <dsp:cNvSpPr/>
      </dsp:nvSpPr>
      <dsp:spPr>
        <a:xfrm>
          <a:off x="0" y="2518488"/>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good shepherd (10:11, 14)</a:t>
          </a:r>
          <a:endParaRPr lang="en-US" sz="3600" kern="1200">
            <a:solidFill>
              <a:schemeClr val="bg1"/>
            </a:solidFill>
          </a:endParaRPr>
        </a:p>
      </dsp:txBody>
      <dsp:txXfrm>
        <a:off x="0" y="2518488"/>
        <a:ext cx="8737092" cy="839257"/>
      </dsp:txXfrm>
    </dsp:sp>
    <dsp:sp modelId="{F54D39E2-289F-42B5-B412-B4A414BAFE26}">
      <dsp:nvSpPr>
        <dsp:cNvPr id="0" name=""/>
        <dsp:cNvSpPr/>
      </dsp:nvSpPr>
      <dsp:spPr>
        <a:xfrm>
          <a:off x="0" y="3357745"/>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D823D-83FF-47E2-AB13-40ABF9088C4B}">
      <dsp:nvSpPr>
        <dsp:cNvPr id="0" name=""/>
        <dsp:cNvSpPr/>
      </dsp:nvSpPr>
      <dsp:spPr>
        <a:xfrm>
          <a:off x="0" y="3357745"/>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resurrection and the life (11:25)</a:t>
          </a:r>
          <a:endParaRPr lang="en-US" sz="3600" kern="1200">
            <a:solidFill>
              <a:schemeClr val="bg1"/>
            </a:solidFill>
          </a:endParaRPr>
        </a:p>
      </dsp:txBody>
      <dsp:txXfrm>
        <a:off x="0" y="3357745"/>
        <a:ext cx="8737092" cy="839257"/>
      </dsp:txXfrm>
    </dsp:sp>
    <dsp:sp modelId="{3925B5F7-F39E-4160-95F7-E5B0B9029137}">
      <dsp:nvSpPr>
        <dsp:cNvPr id="0" name=""/>
        <dsp:cNvSpPr/>
      </dsp:nvSpPr>
      <dsp:spPr>
        <a:xfrm>
          <a:off x="0" y="4197002"/>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D6D79-72EB-4FEC-B864-EC61B0B8FEB1}">
      <dsp:nvSpPr>
        <dsp:cNvPr id="0" name=""/>
        <dsp:cNvSpPr/>
      </dsp:nvSpPr>
      <dsp:spPr>
        <a:xfrm>
          <a:off x="0" y="4197002"/>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solidFill>
                <a:schemeClr val="bg1"/>
              </a:solidFill>
            </a:rPr>
            <a:t>I am the way, the truth, and the life (14:6)</a:t>
          </a:r>
          <a:endParaRPr lang="en-US" sz="3600" kern="1200">
            <a:solidFill>
              <a:schemeClr val="bg1"/>
            </a:solidFill>
          </a:endParaRPr>
        </a:p>
      </dsp:txBody>
      <dsp:txXfrm>
        <a:off x="0" y="4197002"/>
        <a:ext cx="8737092" cy="839257"/>
      </dsp:txXfrm>
    </dsp:sp>
    <dsp:sp modelId="{B708407F-5965-4D35-8212-35D6FF5CB183}">
      <dsp:nvSpPr>
        <dsp:cNvPr id="0" name=""/>
        <dsp:cNvSpPr/>
      </dsp:nvSpPr>
      <dsp:spPr>
        <a:xfrm>
          <a:off x="0" y="5036259"/>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292E1-1289-46C9-B5A3-2420E8089B53}">
      <dsp:nvSpPr>
        <dsp:cNvPr id="0" name=""/>
        <dsp:cNvSpPr/>
      </dsp:nvSpPr>
      <dsp:spPr>
        <a:xfrm>
          <a:off x="0" y="5036259"/>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solidFill>
                <a:schemeClr val="bg1"/>
              </a:solidFill>
            </a:rPr>
            <a:t>I am the true vine (15:1)</a:t>
          </a:r>
          <a:endParaRPr lang="en-US" sz="3600" kern="1200">
            <a:solidFill>
              <a:schemeClr val="bg1"/>
            </a:solidFill>
          </a:endParaRPr>
        </a:p>
      </dsp:txBody>
      <dsp:txXfrm>
        <a:off x="0" y="5036259"/>
        <a:ext cx="8737092" cy="8392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BA7B6-32FE-4D65-80B7-416A7477BCAC}" type="datetimeFigureOut">
              <a:rPr lang="en-US" smtClean="0"/>
              <a:t>6/2/2024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CF1EF-7C3E-411B-8670-52717B15C40D}" type="slidenum">
              <a:rPr lang="en-US" smtClean="0"/>
              <a:t>‹#›</a:t>
            </a:fld>
            <a:endParaRPr lang="en-US"/>
          </a:p>
        </p:txBody>
      </p:sp>
    </p:spTree>
    <p:extLst>
      <p:ext uri="{BB962C8B-B14F-4D97-AF65-F5344CB8AC3E}">
        <p14:creationId xmlns:p14="http://schemas.microsoft.com/office/powerpoint/2010/main" val="241410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Rico Shen, CC BY-SA 3.0, https://commons.wikimedia.org/w/index.php?curid=2205234</a:t>
            </a:r>
          </a:p>
          <a:p>
            <a:endParaRPr lang="en-US" dirty="0"/>
          </a:p>
          <a:p>
            <a:r>
              <a:rPr lang="pl-PL" dirty="0"/>
              <a:t>By Redrum0486 - http://en.wikipedia.org/wiki/File:DynaTAC8000X.jpg, CC BY-SA 3.0, https://commons.wikimedia.org/w/index.php?curid=6421950</a:t>
            </a:r>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a:t>
            </a:fld>
            <a:endParaRPr lang="en-US"/>
          </a:p>
        </p:txBody>
      </p:sp>
    </p:spTree>
    <p:extLst>
      <p:ext uri="{BB962C8B-B14F-4D97-AF65-F5344CB8AC3E}">
        <p14:creationId xmlns:p14="http://schemas.microsoft.com/office/powerpoint/2010/main" val="202883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https://www.starkbros.com/growing-guide/how-to-grow/berry-plants/grape-vines/pruning</a:t>
            </a:r>
          </a:p>
        </p:txBody>
      </p:sp>
      <p:sp>
        <p:nvSpPr>
          <p:cNvPr id="4" name="Slide Number Placeholder 3"/>
          <p:cNvSpPr>
            <a:spLocks noGrp="1"/>
          </p:cNvSpPr>
          <p:nvPr>
            <p:ph type="sldNum" sz="quarter" idx="5"/>
          </p:nvPr>
        </p:nvSpPr>
        <p:spPr/>
        <p:txBody>
          <a:bodyPr/>
          <a:lstStyle/>
          <a:p>
            <a:fld id="{FEDCF1EF-7C3E-411B-8670-52717B15C40D}" type="slidenum">
              <a:rPr lang="en-US" smtClean="0"/>
              <a:t>13</a:t>
            </a:fld>
            <a:endParaRPr lang="en-US"/>
          </a:p>
        </p:txBody>
      </p:sp>
    </p:spTree>
    <p:extLst>
      <p:ext uri="{BB962C8B-B14F-4D97-AF65-F5344CB8AC3E}">
        <p14:creationId xmlns:p14="http://schemas.microsoft.com/office/powerpoint/2010/main" val="329595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https://www.starkbros.com/growing-guide/how-to-grow/berry-plants/grape-vines/pruning</a:t>
            </a:r>
          </a:p>
        </p:txBody>
      </p:sp>
      <p:sp>
        <p:nvSpPr>
          <p:cNvPr id="4" name="Slide Number Placeholder 3"/>
          <p:cNvSpPr>
            <a:spLocks noGrp="1"/>
          </p:cNvSpPr>
          <p:nvPr>
            <p:ph type="sldNum" sz="quarter" idx="5"/>
          </p:nvPr>
        </p:nvSpPr>
        <p:spPr/>
        <p:txBody>
          <a:bodyPr/>
          <a:lstStyle/>
          <a:p>
            <a:fld id="{FEDCF1EF-7C3E-411B-8670-52717B15C40D}" type="slidenum">
              <a:rPr lang="en-US" smtClean="0"/>
              <a:t>15</a:t>
            </a:fld>
            <a:endParaRPr lang="en-US"/>
          </a:p>
        </p:txBody>
      </p:sp>
    </p:spTree>
    <p:extLst>
      <p:ext uri="{BB962C8B-B14F-4D97-AF65-F5344CB8AC3E}">
        <p14:creationId xmlns:p14="http://schemas.microsoft.com/office/powerpoint/2010/main" val="293680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p:txBody>
      </p:sp>
      <p:sp>
        <p:nvSpPr>
          <p:cNvPr id="4" name="Slide Number Placeholder 3"/>
          <p:cNvSpPr>
            <a:spLocks noGrp="1"/>
          </p:cNvSpPr>
          <p:nvPr>
            <p:ph type="sldNum" sz="quarter" idx="5"/>
          </p:nvPr>
        </p:nvSpPr>
        <p:spPr/>
        <p:txBody>
          <a:bodyPr/>
          <a:lstStyle/>
          <a:p>
            <a:fld id="{FEDCF1EF-7C3E-411B-8670-52717B15C40D}" type="slidenum">
              <a:rPr lang="en-US" smtClean="0"/>
              <a:t>16</a:t>
            </a:fld>
            <a:endParaRPr lang="en-US"/>
          </a:p>
        </p:txBody>
      </p:sp>
    </p:spTree>
    <p:extLst>
      <p:ext uri="{BB962C8B-B14F-4D97-AF65-F5344CB8AC3E}">
        <p14:creationId xmlns:p14="http://schemas.microsoft.com/office/powerpoint/2010/main" val="163267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23</a:t>
            </a:fld>
            <a:endParaRPr lang="en-US"/>
          </a:p>
        </p:txBody>
      </p:sp>
    </p:spTree>
    <p:extLst>
      <p:ext uri="{BB962C8B-B14F-4D97-AF65-F5344CB8AC3E}">
        <p14:creationId xmlns:p14="http://schemas.microsoft.com/office/powerpoint/2010/main" val="372820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p:txBody>
      </p:sp>
      <p:sp>
        <p:nvSpPr>
          <p:cNvPr id="4" name="Slide Number Placeholder 3"/>
          <p:cNvSpPr>
            <a:spLocks noGrp="1"/>
          </p:cNvSpPr>
          <p:nvPr>
            <p:ph type="sldNum" sz="quarter" idx="5"/>
          </p:nvPr>
        </p:nvSpPr>
        <p:spPr/>
        <p:txBody>
          <a:bodyPr/>
          <a:lstStyle/>
          <a:p>
            <a:fld id="{FEDCF1EF-7C3E-411B-8670-52717B15C40D}" type="slidenum">
              <a:rPr lang="en-US" smtClean="0"/>
              <a:t>27</a:t>
            </a:fld>
            <a:endParaRPr lang="en-US"/>
          </a:p>
        </p:txBody>
      </p:sp>
    </p:spTree>
    <p:extLst>
      <p:ext uri="{BB962C8B-B14F-4D97-AF65-F5344CB8AC3E}">
        <p14:creationId xmlns:p14="http://schemas.microsoft.com/office/powerpoint/2010/main" val="261298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p:txBody>
      </p:sp>
      <p:sp>
        <p:nvSpPr>
          <p:cNvPr id="4" name="Slide Number Placeholder 3"/>
          <p:cNvSpPr>
            <a:spLocks noGrp="1"/>
          </p:cNvSpPr>
          <p:nvPr>
            <p:ph type="sldNum" sz="quarter" idx="5"/>
          </p:nvPr>
        </p:nvSpPr>
        <p:spPr/>
        <p:txBody>
          <a:bodyPr/>
          <a:lstStyle/>
          <a:p>
            <a:fld id="{FEDCF1EF-7C3E-411B-8670-52717B15C40D}" type="slidenum">
              <a:rPr lang="en-US" smtClean="0"/>
              <a:t>29</a:t>
            </a:fld>
            <a:endParaRPr lang="en-US"/>
          </a:p>
        </p:txBody>
      </p:sp>
    </p:spTree>
    <p:extLst>
      <p:ext uri="{BB962C8B-B14F-4D97-AF65-F5344CB8AC3E}">
        <p14:creationId xmlns:p14="http://schemas.microsoft.com/office/powerpoint/2010/main" val="3407866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30</a:t>
            </a:fld>
            <a:endParaRPr lang="en-US"/>
          </a:p>
        </p:txBody>
      </p:sp>
    </p:spTree>
    <p:extLst>
      <p:ext uri="{BB962C8B-B14F-4D97-AF65-F5344CB8AC3E}">
        <p14:creationId xmlns:p14="http://schemas.microsoft.com/office/powerpoint/2010/main" val="1528817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p:txBody>
      </p:sp>
      <p:sp>
        <p:nvSpPr>
          <p:cNvPr id="4" name="Slide Number Placeholder 3"/>
          <p:cNvSpPr>
            <a:spLocks noGrp="1"/>
          </p:cNvSpPr>
          <p:nvPr>
            <p:ph type="sldNum" sz="quarter" idx="5"/>
          </p:nvPr>
        </p:nvSpPr>
        <p:spPr/>
        <p:txBody>
          <a:bodyPr/>
          <a:lstStyle/>
          <a:p>
            <a:fld id="{FEDCF1EF-7C3E-411B-8670-52717B15C40D}" type="slidenum">
              <a:rPr lang="en-US" smtClean="0"/>
              <a:t>32</a:t>
            </a:fld>
            <a:endParaRPr lang="en-US"/>
          </a:p>
        </p:txBody>
      </p:sp>
    </p:spTree>
    <p:extLst>
      <p:ext uri="{BB962C8B-B14F-4D97-AF65-F5344CB8AC3E}">
        <p14:creationId xmlns:p14="http://schemas.microsoft.com/office/powerpoint/2010/main" val="2145629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a:p>
            <a:endParaRPr lang="en-US" dirty="0"/>
          </a:p>
          <a:p>
            <a:r>
              <a:rPr lang="en-US" dirty="0"/>
              <a:t>https://tenor.com/search/fire-gifs</a:t>
            </a:r>
          </a:p>
        </p:txBody>
      </p:sp>
      <p:sp>
        <p:nvSpPr>
          <p:cNvPr id="4" name="Slide Number Placeholder 3"/>
          <p:cNvSpPr>
            <a:spLocks noGrp="1"/>
          </p:cNvSpPr>
          <p:nvPr>
            <p:ph type="sldNum" sz="quarter" idx="5"/>
          </p:nvPr>
        </p:nvSpPr>
        <p:spPr/>
        <p:txBody>
          <a:bodyPr/>
          <a:lstStyle/>
          <a:p>
            <a:fld id="{FEDCF1EF-7C3E-411B-8670-52717B15C40D}" type="slidenum">
              <a:rPr lang="en-US" smtClean="0"/>
              <a:t>33</a:t>
            </a:fld>
            <a:endParaRPr lang="en-US"/>
          </a:p>
        </p:txBody>
      </p:sp>
    </p:spTree>
    <p:extLst>
      <p:ext uri="{BB962C8B-B14F-4D97-AF65-F5344CB8AC3E}">
        <p14:creationId xmlns:p14="http://schemas.microsoft.com/office/powerpoint/2010/main" val="1040962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a:p>
            <a:endParaRPr lang="en-US" dirty="0"/>
          </a:p>
          <a:p>
            <a:r>
              <a:rPr lang="en-US" dirty="0"/>
              <a:t>https://tenor.com/search/fire-gifs</a:t>
            </a:r>
          </a:p>
        </p:txBody>
      </p:sp>
      <p:sp>
        <p:nvSpPr>
          <p:cNvPr id="4" name="Slide Number Placeholder 3"/>
          <p:cNvSpPr>
            <a:spLocks noGrp="1"/>
          </p:cNvSpPr>
          <p:nvPr>
            <p:ph type="sldNum" sz="quarter" idx="5"/>
          </p:nvPr>
        </p:nvSpPr>
        <p:spPr/>
        <p:txBody>
          <a:bodyPr/>
          <a:lstStyle/>
          <a:p>
            <a:fld id="{FEDCF1EF-7C3E-411B-8670-52717B15C40D}" type="slidenum">
              <a:rPr lang="en-US" smtClean="0"/>
              <a:t>34</a:t>
            </a:fld>
            <a:endParaRPr lang="en-US"/>
          </a:p>
        </p:txBody>
      </p:sp>
    </p:spTree>
    <p:extLst>
      <p:ext uri="{BB962C8B-B14F-4D97-AF65-F5344CB8AC3E}">
        <p14:creationId xmlns:p14="http://schemas.microsoft.com/office/powerpoint/2010/main" val="271706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b="0" i="0" dirty="0" err="1">
                <a:solidFill>
                  <a:srgbClr val="54595D"/>
                </a:solidFill>
                <a:effectLst/>
                <a:highlight>
                  <a:srgbClr val="F8F9FA"/>
                </a:highlight>
                <a:latin typeface="Arial" panose="020B0604020202020204" pitchFamily="34" charset="0"/>
              </a:rPr>
              <a:t>Jojhnjoy</a:t>
            </a:r>
            <a:r>
              <a:rPr lang="en-US" b="0" i="0" dirty="0">
                <a:solidFill>
                  <a:srgbClr val="54595D"/>
                </a:solidFill>
                <a:effectLst/>
                <a:highlight>
                  <a:srgbClr val="F8F9FA"/>
                </a:highlight>
                <a:latin typeface="Arial" panose="020B0604020202020204" pitchFamily="34" charset="0"/>
              </a:rPr>
              <a:t> Public Domain </a:t>
            </a:r>
            <a:r>
              <a:rPr lang="en-US" dirty="0"/>
              <a:t>https://en.wikipedia.org/wiki/Mobile_phone#/media/File:Mobile_Phone_Evolution_1992_-_2014.jpg</a:t>
            </a:r>
          </a:p>
        </p:txBody>
      </p:sp>
      <p:sp>
        <p:nvSpPr>
          <p:cNvPr id="4" name="Slide Number Placeholder 3"/>
          <p:cNvSpPr>
            <a:spLocks noGrp="1"/>
          </p:cNvSpPr>
          <p:nvPr>
            <p:ph type="sldNum" sz="quarter" idx="5"/>
          </p:nvPr>
        </p:nvSpPr>
        <p:spPr/>
        <p:txBody>
          <a:bodyPr/>
          <a:lstStyle/>
          <a:p>
            <a:fld id="{FEDCF1EF-7C3E-411B-8670-52717B15C40D}" type="slidenum">
              <a:rPr lang="en-US" smtClean="0"/>
              <a:t>2</a:t>
            </a:fld>
            <a:endParaRPr lang="en-US"/>
          </a:p>
        </p:txBody>
      </p:sp>
    </p:spTree>
    <p:extLst>
      <p:ext uri="{BB962C8B-B14F-4D97-AF65-F5344CB8AC3E}">
        <p14:creationId xmlns:p14="http://schemas.microsoft.com/office/powerpoint/2010/main" val="89345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https://onlinecheckwriter.com/what-is-a-blank-check/</a:t>
            </a:r>
          </a:p>
        </p:txBody>
      </p:sp>
      <p:sp>
        <p:nvSpPr>
          <p:cNvPr id="4" name="Slide Number Placeholder 3"/>
          <p:cNvSpPr>
            <a:spLocks noGrp="1"/>
          </p:cNvSpPr>
          <p:nvPr>
            <p:ph type="sldNum" sz="quarter" idx="5"/>
          </p:nvPr>
        </p:nvSpPr>
        <p:spPr/>
        <p:txBody>
          <a:bodyPr/>
          <a:lstStyle/>
          <a:p>
            <a:fld id="{FEDCF1EF-7C3E-411B-8670-52717B15C40D}" type="slidenum">
              <a:rPr lang="en-US" smtClean="0"/>
              <a:t>36</a:t>
            </a:fld>
            <a:endParaRPr lang="en-US"/>
          </a:p>
        </p:txBody>
      </p:sp>
    </p:spTree>
    <p:extLst>
      <p:ext uri="{BB962C8B-B14F-4D97-AF65-F5344CB8AC3E}">
        <p14:creationId xmlns:p14="http://schemas.microsoft.com/office/powerpoint/2010/main" val="211547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https://onlinecheckwriter.com/what-is-a-blank-check/</a:t>
            </a:r>
          </a:p>
        </p:txBody>
      </p:sp>
      <p:sp>
        <p:nvSpPr>
          <p:cNvPr id="4" name="Slide Number Placeholder 3"/>
          <p:cNvSpPr>
            <a:spLocks noGrp="1"/>
          </p:cNvSpPr>
          <p:nvPr>
            <p:ph type="sldNum" sz="quarter" idx="5"/>
          </p:nvPr>
        </p:nvSpPr>
        <p:spPr/>
        <p:txBody>
          <a:bodyPr/>
          <a:lstStyle/>
          <a:p>
            <a:fld id="{FEDCF1EF-7C3E-411B-8670-52717B15C40D}" type="slidenum">
              <a:rPr lang="en-US" smtClean="0"/>
              <a:t>37</a:t>
            </a:fld>
            <a:endParaRPr lang="en-US"/>
          </a:p>
        </p:txBody>
      </p:sp>
    </p:spTree>
    <p:extLst>
      <p:ext uri="{BB962C8B-B14F-4D97-AF65-F5344CB8AC3E}">
        <p14:creationId xmlns:p14="http://schemas.microsoft.com/office/powerpoint/2010/main" val="4010123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41</a:t>
            </a:fld>
            <a:endParaRPr lang="en-US"/>
          </a:p>
        </p:txBody>
      </p:sp>
    </p:spTree>
    <p:extLst>
      <p:ext uri="{BB962C8B-B14F-4D97-AF65-F5344CB8AC3E}">
        <p14:creationId xmlns:p14="http://schemas.microsoft.com/office/powerpoint/2010/main" val="789905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42</a:t>
            </a:fld>
            <a:endParaRPr lang="en-US"/>
          </a:p>
        </p:txBody>
      </p:sp>
    </p:spTree>
    <p:extLst>
      <p:ext uri="{BB962C8B-B14F-4D97-AF65-F5344CB8AC3E}">
        <p14:creationId xmlns:p14="http://schemas.microsoft.com/office/powerpoint/2010/main" val="2954188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49</a:t>
            </a:fld>
            <a:endParaRPr lang="en-US"/>
          </a:p>
        </p:txBody>
      </p:sp>
    </p:spTree>
    <p:extLst>
      <p:ext uri="{BB962C8B-B14F-4D97-AF65-F5344CB8AC3E}">
        <p14:creationId xmlns:p14="http://schemas.microsoft.com/office/powerpoint/2010/main" val="68057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https://onlinecheckwriter.com/what-is-a-blank-check/</a:t>
            </a:r>
          </a:p>
        </p:txBody>
      </p:sp>
      <p:sp>
        <p:nvSpPr>
          <p:cNvPr id="4" name="Slide Number Placeholder 3"/>
          <p:cNvSpPr>
            <a:spLocks noGrp="1"/>
          </p:cNvSpPr>
          <p:nvPr>
            <p:ph type="sldNum" sz="quarter" idx="5"/>
          </p:nvPr>
        </p:nvSpPr>
        <p:spPr/>
        <p:txBody>
          <a:bodyPr/>
          <a:lstStyle/>
          <a:p>
            <a:fld id="{FEDCF1EF-7C3E-411B-8670-52717B15C40D}" type="slidenum">
              <a:rPr lang="en-US" smtClean="0"/>
              <a:t>55</a:t>
            </a:fld>
            <a:endParaRPr lang="en-US"/>
          </a:p>
        </p:txBody>
      </p:sp>
    </p:spTree>
    <p:extLst>
      <p:ext uri="{BB962C8B-B14F-4D97-AF65-F5344CB8AC3E}">
        <p14:creationId xmlns:p14="http://schemas.microsoft.com/office/powerpoint/2010/main" val="319647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James the photographer - https://www.flickr.com/photos/22453761@N00/592436598/, CC BY 2.0, https://commons.wikimedia.org/w/index.php?curid=3511068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https://nanoreview.net/en/phone/apple-iphone-15</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a:t>
            </a:fld>
            <a:endParaRPr lang="en-US"/>
          </a:p>
        </p:txBody>
      </p:sp>
    </p:spTree>
    <p:extLst>
      <p:ext uri="{BB962C8B-B14F-4D97-AF65-F5344CB8AC3E}">
        <p14:creationId xmlns:p14="http://schemas.microsoft.com/office/powerpoint/2010/main" val="378956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https://nanoreview.net/en/phone/apple-iphone-15</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a:t>
            </a:fld>
            <a:endParaRPr lang="en-US"/>
          </a:p>
        </p:txBody>
      </p:sp>
    </p:spTree>
    <p:extLst>
      <p:ext uri="{BB962C8B-B14F-4D97-AF65-F5344CB8AC3E}">
        <p14:creationId xmlns:p14="http://schemas.microsoft.com/office/powerpoint/2010/main" val="217199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https://en.wikipedia.org/wiki/The_Creation_of_Adam#/media/File:Michelangelo_-_Creation_of_Adam_(cropped).jpg</a:t>
            </a:r>
          </a:p>
          <a:p>
            <a:r>
              <a:rPr lang="en-US" dirty="0"/>
              <a:t>Public Domain</a:t>
            </a:r>
          </a:p>
        </p:txBody>
      </p:sp>
      <p:sp>
        <p:nvSpPr>
          <p:cNvPr id="4" name="Slide Number Placeholder 3"/>
          <p:cNvSpPr>
            <a:spLocks noGrp="1"/>
          </p:cNvSpPr>
          <p:nvPr>
            <p:ph type="sldNum" sz="quarter" idx="5"/>
          </p:nvPr>
        </p:nvSpPr>
        <p:spPr/>
        <p:txBody>
          <a:bodyPr/>
          <a:lstStyle/>
          <a:p>
            <a:fld id="{FEDCF1EF-7C3E-411B-8670-52717B15C40D}" type="slidenum">
              <a:rPr lang="en-US" smtClean="0"/>
              <a:t>5</a:t>
            </a:fld>
            <a:endParaRPr lang="en-US"/>
          </a:p>
        </p:txBody>
      </p:sp>
    </p:spTree>
    <p:extLst>
      <p:ext uri="{BB962C8B-B14F-4D97-AF65-F5344CB8AC3E}">
        <p14:creationId xmlns:p14="http://schemas.microsoft.com/office/powerpoint/2010/main" val="201042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6</a:t>
            </a:fld>
            <a:endParaRPr lang="en-US"/>
          </a:p>
        </p:txBody>
      </p:sp>
    </p:spTree>
    <p:extLst>
      <p:ext uri="{BB962C8B-B14F-4D97-AF65-F5344CB8AC3E}">
        <p14:creationId xmlns:p14="http://schemas.microsoft.com/office/powerpoint/2010/main" val="104556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https://en.wikipedia.org/wiki/The_Last_Supper_(Leonardo)#/media/File:%C3%9Altima_Cena_-_Da_Vinci_5.jpg</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8</a:t>
            </a:fld>
            <a:endParaRPr lang="en-US"/>
          </a:p>
        </p:txBody>
      </p:sp>
    </p:spTree>
    <p:extLst>
      <p:ext uri="{BB962C8B-B14F-4D97-AF65-F5344CB8AC3E}">
        <p14:creationId xmlns:p14="http://schemas.microsoft.com/office/powerpoint/2010/main" val="12726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9</a:t>
            </a:fld>
            <a:endParaRPr lang="en-US"/>
          </a:p>
        </p:txBody>
      </p:sp>
    </p:spTree>
    <p:extLst>
      <p:ext uri="{BB962C8B-B14F-4D97-AF65-F5344CB8AC3E}">
        <p14:creationId xmlns:p14="http://schemas.microsoft.com/office/powerpoint/2010/main" val="33938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12</a:t>
            </a:fld>
            <a:endParaRPr lang="en-US"/>
          </a:p>
        </p:txBody>
      </p:sp>
    </p:spTree>
    <p:extLst>
      <p:ext uri="{BB962C8B-B14F-4D97-AF65-F5344CB8AC3E}">
        <p14:creationId xmlns:p14="http://schemas.microsoft.com/office/powerpoint/2010/main" val="86807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99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3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B2F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11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6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43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846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C332B-B9E9-2A49-141E-E16AC1774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3604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iblegateway.com/passage/?search=John.15.3&amp;version=N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holding a phone to his ear&#10;&#10;Description automatically generated">
            <a:extLst>
              <a:ext uri="{FF2B5EF4-FFF2-40B4-BE49-F238E27FC236}">
                <a16:creationId xmlns:a16="http://schemas.microsoft.com/office/drawing/2014/main" id="{AF535E14-02A2-D045-16F8-47E6269B0EC8}"/>
              </a:ext>
            </a:extLst>
          </p:cNvPr>
          <p:cNvPicPr>
            <a:picLocks noChangeAspect="1"/>
          </p:cNvPicPr>
          <p:nvPr/>
        </p:nvPicPr>
        <p:blipFill rotWithShape="1">
          <a:blip r:embed="rId3">
            <a:extLst>
              <a:ext uri="{28A0092B-C50C-407E-A947-70E740481C1C}">
                <a14:useLocalDpi xmlns:a14="http://schemas.microsoft.com/office/drawing/2010/main" val="0"/>
              </a:ext>
            </a:extLst>
          </a:blip>
          <a:srcRect l="18" t="1" r="-17" b="43937"/>
          <a:stretch/>
        </p:blipFill>
        <p:spPr>
          <a:xfrm>
            <a:off x="3017521" y="0"/>
            <a:ext cx="9174480" cy="6857999"/>
          </a:xfrm>
          <a:prstGeom prst="rect">
            <a:avLst/>
          </a:prstGeom>
        </p:spPr>
      </p:pic>
      <p:pic>
        <p:nvPicPr>
          <p:cNvPr id="7" name="Picture 6" descr="A close-up of a phone&#10;&#10;Description automatically generated">
            <a:extLst>
              <a:ext uri="{FF2B5EF4-FFF2-40B4-BE49-F238E27FC236}">
                <a16:creationId xmlns:a16="http://schemas.microsoft.com/office/drawing/2014/main" id="{A2BB1A51-D56B-7B58-B5B6-330DE66D4927}"/>
              </a:ext>
            </a:extLst>
          </p:cNvPr>
          <p:cNvPicPr>
            <a:picLocks noChangeAspect="1"/>
          </p:cNvPicPr>
          <p:nvPr/>
        </p:nvPicPr>
        <p:blipFill rotWithShape="1">
          <a:blip r:embed="rId4">
            <a:extLst>
              <a:ext uri="{28A0092B-C50C-407E-A947-70E740481C1C}">
                <a14:useLocalDpi xmlns:a14="http://schemas.microsoft.com/office/drawing/2010/main" val="0"/>
              </a:ext>
            </a:extLst>
          </a:blip>
          <a:srcRect l="-49" t="5613" r="-38139" b="2303"/>
          <a:stretch/>
        </p:blipFill>
        <p:spPr>
          <a:xfrm>
            <a:off x="-1504" y="1"/>
            <a:ext cx="4193775" cy="6857999"/>
          </a:xfrm>
          <a:prstGeom prst="rect">
            <a:avLst/>
          </a:prstGeom>
        </p:spPr>
      </p:pic>
    </p:spTree>
    <p:extLst>
      <p:ext uri="{BB962C8B-B14F-4D97-AF65-F5344CB8AC3E}">
        <p14:creationId xmlns:p14="http://schemas.microsoft.com/office/powerpoint/2010/main" val="81257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E7973D-C54A-968A-2405-B76B1B5AA4AD}"/>
              </a:ext>
            </a:extLst>
          </p:cNvPr>
          <p:cNvSpPr txBox="1"/>
          <p:nvPr/>
        </p:nvSpPr>
        <p:spPr>
          <a:xfrm>
            <a:off x="6566268" y="246949"/>
            <a:ext cx="5503812" cy="2010823"/>
          </a:xfrm>
          <a:prstGeom prst="rect">
            <a:avLst/>
          </a:prstGeom>
        </p:spPr>
        <p:txBody>
          <a:bodyPr vert="horz" lIns="91440" tIns="45720" rIns="91440" bIns="45720" rtlCol="0">
            <a:normAutofit lnSpcReduction="10000"/>
          </a:bodyPr>
          <a:lstStyle/>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1.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source</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 </a:t>
            </a:r>
          </a:p>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2.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means</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 </a:t>
            </a:r>
          </a:p>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3.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glory</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a:t>
            </a:r>
            <a:endParaRPr kumimoji="0" lang="en-US" sz="4000" b="0" i="0" u="none" strike="noStrike" kern="0" cap="none" spc="0" normalizeH="0" baseline="0" noProof="0" dirty="0">
              <a:ln>
                <a:noFill/>
              </a:ln>
              <a:solidFill>
                <a:schemeClr val="bg1"/>
              </a:solidFill>
              <a:effectLst/>
              <a:uLnTx/>
              <a:uFillTx/>
              <a:latin typeface="Aptos Narrow" panose="020B0004020202020204" pitchFamily="34" charset="0"/>
            </a:endParaRPr>
          </a:p>
        </p:txBody>
      </p:sp>
      <p:sp>
        <p:nvSpPr>
          <p:cNvPr id="7" name="TextBox 6">
            <a:extLst>
              <a:ext uri="{FF2B5EF4-FFF2-40B4-BE49-F238E27FC236}">
                <a16:creationId xmlns:a16="http://schemas.microsoft.com/office/drawing/2014/main" id="{82F34D48-B83E-AB6E-B1CD-9512F814A403}"/>
              </a:ext>
            </a:extLst>
          </p:cNvPr>
          <p:cNvSpPr txBox="1"/>
          <p:nvPr/>
        </p:nvSpPr>
        <p:spPr>
          <a:xfrm>
            <a:off x="2739147" y="309839"/>
            <a:ext cx="3524368" cy="2133405"/>
          </a:xfrm>
          <a:prstGeom prst="rect">
            <a:avLst/>
          </a:prstGeom>
          <a:noFill/>
        </p:spPr>
        <p:txBody>
          <a:bodyPr wrap="square">
            <a:spAutoFit/>
          </a:bodyPr>
          <a:lstStyle/>
          <a:p>
            <a:pPr algn="ctr" defTabSz="914400">
              <a:lnSpc>
                <a:spcPct val="90000"/>
              </a:lnSpc>
              <a:spcBef>
                <a:spcPct val="0"/>
              </a:spcBef>
              <a:spcAft>
                <a:spcPts val="600"/>
              </a:spcAft>
            </a:pPr>
            <a:r>
              <a:rPr lang="en-US" sz="4800" b="1" dirty="0">
                <a:solidFill>
                  <a:schemeClr val="bg1"/>
                </a:solidFill>
                <a:effectLst>
                  <a:glow rad="127000">
                    <a:schemeClr val="tx1"/>
                  </a:glow>
                </a:effectLst>
                <a:latin typeface="+mj-lt"/>
                <a:ea typeface="+mj-ea"/>
                <a:cs typeface="+mj-cs"/>
              </a:rPr>
              <a:t>An Unending</a:t>
            </a:r>
          </a:p>
          <a:p>
            <a:pPr algn="ctr" defTabSz="914400">
              <a:lnSpc>
                <a:spcPct val="90000"/>
              </a:lnSpc>
              <a:spcBef>
                <a:spcPct val="0"/>
              </a:spcBef>
              <a:spcAft>
                <a:spcPts val="600"/>
              </a:spcAft>
            </a:pPr>
            <a:r>
              <a:rPr lang="en-US" sz="4800" b="1" dirty="0">
                <a:solidFill>
                  <a:srgbClr val="00FFFF"/>
                </a:solidFill>
                <a:effectLst>
                  <a:glow rad="127000">
                    <a:schemeClr val="tx1"/>
                  </a:glow>
                </a:effectLst>
                <a:latin typeface="+mj-lt"/>
                <a:ea typeface="+mj-ea"/>
                <a:cs typeface="+mj-cs"/>
              </a:rPr>
              <a:t>Hope</a:t>
            </a:r>
          </a:p>
          <a:p>
            <a:pPr algn="ctr" defTabSz="914400">
              <a:lnSpc>
                <a:spcPct val="90000"/>
              </a:lnSpc>
              <a:spcBef>
                <a:spcPct val="0"/>
              </a:spcBef>
              <a:spcAft>
                <a:spcPts val="600"/>
              </a:spcAft>
            </a:pPr>
            <a:r>
              <a:rPr lang="en-US" sz="4000" dirty="0">
                <a:solidFill>
                  <a:schemeClr val="bg1"/>
                </a:solidFill>
                <a:effectLst>
                  <a:glow rad="127000">
                    <a:schemeClr val="tx1"/>
                  </a:glow>
                </a:effectLst>
                <a:latin typeface="+mj-lt"/>
                <a:ea typeface="+mj-ea"/>
                <a:cs typeface="+mj-cs"/>
              </a:rPr>
              <a:t>John 14:1-15</a:t>
            </a:r>
          </a:p>
        </p:txBody>
      </p:sp>
      <p:sp>
        <p:nvSpPr>
          <p:cNvPr id="10" name="TextBox 9">
            <a:extLst>
              <a:ext uri="{FF2B5EF4-FFF2-40B4-BE49-F238E27FC236}">
                <a16:creationId xmlns:a16="http://schemas.microsoft.com/office/drawing/2014/main" id="{B5386A9A-17C1-71F3-B3B5-22F64835AF2A}"/>
              </a:ext>
            </a:extLst>
          </p:cNvPr>
          <p:cNvSpPr txBox="1"/>
          <p:nvPr/>
        </p:nvSpPr>
        <p:spPr>
          <a:xfrm>
            <a:off x="2932357" y="3911336"/>
            <a:ext cx="3205567" cy="1979516"/>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normalizeH="0" baseline="0" noProof="0" dirty="0">
                <a:ln>
                  <a:noFill/>
                </a:ln>
                <a:solidFill>
                  <a:srgbClr val="00FFFF"/>
                </a:solidFill>
                <a:effectLst/>
                <a:uLnTx/>
                <a:uFillTx/>
                <a:latin typeface="+mj-lt"/>
                <a:ea typeface="Arial Unicode MS"/>
                <a:cs typeface="Times New Roman" panose="02020603050405020304" pitchFamily="18" charset="0"/>
              </a:rPr>
              <a:t>Love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14</a:t>
            </a:r>
            <a:r>
              <a:rPr lang="en-SG" sz="4000" dirty="0">
                <a:solidFill>
                  <a:prstClr val="white"/>
                </a:solidFill>
                <a:latin typeface="+mj-lt"/>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11" name="TextBox 10">
            <a:extLst>
              <a:ext uri="{FF2B5EF4-FFF2-40B4-BE49-F238E27FC236}">
                <a16:creationId xmlns:a16="http://schemas.microsoft.com/office/drawing/2014/main" id="{A2407801-F056-DE88-A106-8E3A588B4C61}"/>
              </a:ext>
            </a:extLst>
          </p:cNvPr>
          <p:cNvSpPr txBox="1"/>
          <p:nvPr/>
        </p:nvSpPr>
        <p:spPr>
          <a:xfrm>
            <a:off x="6566269" y="3191140"/>
            <a:ext cx="5558112" cy="3419911"/>
          </a:xfrm>
          <a:prstGeom prst="rect">
            <a:avLst/>
          </a:prstGeom>
          <a:noFill/>
        </p:spPr>
        <p:txBody>
          <a:bodyPr wrap="square">
            <a:spAutoFit/>
          </a:bodyPr>
          <a:lstStyle/>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explained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a:t>
            </a:r>
            <a:endParaRPr lang="en-US" sz="4000" b="1" dirty="0">
              <a:solidFill>
                <a:schemeClr val="bg1"/>
              </a:solidFill>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examples of love</a:t>
            </a:r>
            <a:endParaRPr kumimoji="0" lang="en-US" sz="4000" b="1" u="none" strike="noStrike" kern="1200" cap="none" spc="-150"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2.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exposed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a:t>
            </a: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the revelation of love</a:t>
            </a:r>
            <a:endParaRPr kumimoji="0" lang="en-US" sz="4000" b="1" u="none" strike="noStrike" kern="1200" cap="none" spc="-150"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3.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experienced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p>
          <a:p>
            <a:pPr marL="0" marR="0" lvl="0" indent="0" algn="l" defTabSz="274320" rtl="0" eaLnBrk="1" fontAlgn="auto" latinLnBrk="0" hangingPunct="1">
              <a:lnSpc>
                <a:spcPct val="90000"/>
              </a:lnSpc>
              <a:buClrTx/>
              <a:buSzTx/>
              <a:buFontTx/>
              <a:buNone/>
              <a:tabLst/>
              <a:defRPr/>
            </a:pPr>
            <a:r>
              <a:rPr lang="en-US" sz="4000" b="1" dirty="0">
                <a:solidFill>
                  <a:schemeClr val="bg1"/>
                </a:solidFill>
                <a:latin typeface="Aptos Narrow" panose="020B0004020202020204" pitchFamily="34" charset="0"/>
                <a:ea typeface="Times New Roman" panose="02020603050405020304" pitchFamily="18" charset="0"/>
                <a:cs typeface="Times New Roman" panose="02020603050405020304" pitchFamily="18" charset="0"/>
              </a:rPr>
              <a:t>			T</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he outcome of love</a:t>
            </a:r>
            <a:endPar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Arial Unicode MS"/>
              <a:cs typeface="Times New Roman" panose="02020603050405020304" pitchFamily="18" charset="0"/>
            </a:endParaRPr>
          </a:p>
        </p:txBody>
      </p:sp>
      <p:pic>
        <p:nvPicPr>
          <p:cNvPr id="12" name="Picture 11" descr="A cross on a building with the sun behind it&#10;&#10;Description automatically generated">
            <a:extLst>
              <a:ext uri="{FF2B5EF4-FFF2-40B4-BE49-F238E27FC236}">
                <a16:creationId xmlns:a16="http://schemas.microsoft.com/office/drawing/2014/main" id="{4044F9E4-D2C8-3BD1-933F-353A3D8893CF}"/>
              </a:ext>
            </a:extLst>
          </p:cNvPr>
          <p:cNvPicPr>
            <a:picLocks noChangeAspect="1"/>
          </p:cNvPicPr>
          <p:nvPr/>
        </p:nvPicPr>
        <p:blipFill rotWithShape="1">
          <a:blip r:embed="rId2">
            <a:extLst>
              <a:ext uri="{28A0092B-C50C-407E-A947-70E740481C1C}">
                <a14:useLocalDpi xmlns:a14="http://schemas.microsoft.com/office/drawing/2010/main" val="0"/>
              </a:ext>
            </a:extLst>
          </a:blip>
          <a:srcRect l="25916" r="34669"/>
          <a:stretch/>
        </p:blipFill>
        <p:spPr>
          <a:xfrm>
            <a:off x="67619" y="3422621"/>
            <a:ext cx="2436394" cy="2956947"/>
          </a:xfrm>
          <a:prstGeom prst="rect">
            <a:avLst/>
          </a:prstGeom>
          <a:effectLst>
            <a:softEdge rad="127000"/>
          </a:effectLst>
        </p:spPr>
      </p:pic>
      <p:pic>
        <p:nvPicPr>
          <p:cNvPr id="13" name="Picture 12" descr="Jesus said, &quot;I am the Way, the Truth, and the Life&quot; | Our Daily Bread  Ministries">
            <a:extLst>
              <a:ext uri="{FF2B5EF4-FFF2-40B4-BE49-F238E27FC236}">
                <a16:creationId xmlns:a16="http://schemas.microsoft.com/office/drawing/2014/main" id="{DFE065A5-53BD-14E2-3B08-EE8B66E3966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636" r="10283" b="-1"/>
          <a:stretch/>
        </p:blipFill>
        <p:spPr bwMode="auto">
          <a:xfrm>
            <a:off x="0" y="309839"/>
            <a:ext cx="2436394" cy="18850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9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fade">
                                      <p:cBhvr>
                                        <p:cTn id="55" dur="500"/>
                                        <p:tgtEl>
                                          <p:spTgt spid="11">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xEl>
                                              <p:pRg st="4" end="4"/>
                                            </p:txEl>
                                          </p:spTgt>
                                        </p:tgtEl>
                                        <p:attrNameLst>
                                          <p:attrName>style.visibility</p:attrName>
                                        </p:attrNameLst>
                                      </p:cBhvr>
                                      <p:to>
                                        <p:strVal val="visible"/>
                                      </p:to>
                                    </p:set>
                                    <p:animEffect transition="in" filter="fade">
                                      <p:cBhvr>
                                        <p:cTn id="60" dur="500"/>
                                        <p:tgtEl>
                                          <p:spTgt spid="11">
                                            <p:txEl>
                                              <p:pRg st="4" end="4"/>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1">
                                            <p:txEl>
                                              <p:pRg st="5" end="5"/>
                                            </p:txEl>
                                          </p:spTgt>
                                        </p:tgtEl>
                                        <p:attrNameLst>
                                          <p:attrName>style.visibility</p:attrName>
                                        </p:attrNameLst>
                                      </p:cBhvr>
                                      <p:to>
                                        <p:strVal val="visible"/>
                                      </p:to>
                                    </p:set>
                                    <p:animEffect transition="in" filter="fade">
                                      <p:cBhvr>
                                        <p:cTn id="6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E7973D-C54A-968A-2405-B76B1B5AA4AD}"/>
              </a:ext>
            </a:extLst>
          </p:cNvPr>
          <p:cNvSpPr txBox="1"/>
          <p:nvPr/>
        </p:nvSpPr>
        <p:spPr>
          <a:xfrm>
            <a:off x="6566268" y="246949"/>
            <a:ext cx="5503812" cy="2010823"/>
          </a:xfrm>
          <a:prstGeom prst="rect">
            <a:avLst/>
          </a:prstGeom>
        </p:spPr>
        <p:txBody>
          <a:bodyPr vert="horz" lIns="91440" tIns="45720" rIns="91440" bIns="45720" rtlCol="0">
            <a:normAutofit lnSpcReduction="10000"/>
          </a:bodyPr>
          <a:lstStyle/>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1.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source</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 </a:t>
            </a:r>
          </a:p>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2.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means</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 </a:t>
            </a:r>
          </a:p>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3.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glory</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a:t>
            </a:r>
            <a:endParaRPr kumimoji="0" lang="en-US" sz="4000" b="0" i="0" u="none" strike="noStrike" kern="0" cap="none" spc="0" normalizeH="0" baseline="0" noProof="0" dirty="0">
              <a:ln>
                <a:noFill/>
              </a:ln>
              <a:solidFill>
                <a:schemeClr val="bg1"/>
              </a:solidFill>
              <a:effectLst/>
              <a:uLnTx/>
              <a:uFillTx/>
              <a:latin typeface="Aptos Narrow" panose="020B0004020202020204" pitchFamily="34" charset="0"/>
            </a:endParaRPr>
          </a:p>
        </p:txBody>
      </p:sp>
      <p:sp>
        <p:nvSpPr>
          <p:cNvPr id="11" name="TextBox 10">
            <a:extLst>
              <a:ext uri="{FF2B5EF4-FFF2-40B4-BE49-F238E27FC236}">
                <a16:creationId xmlns:a16="http://schemas.microsoft.com/office/drawing/2014/main" id="{A2407801-F056-DE88-A106-8E3A588B4C61}"/>
              </a:ext>
            </a:extLst>
          </p:cNvPr>
          <p:cNvSpPr txBox="1"/>
          <p:nvPr/>
        </p:nvSpPr>
        <p:spPr>
          <a:xfrm>
            <a:off x="6566269" y="3191140"/>
            <a:ext cx="5558112" cy="3419911"/>
          </a:xfrm>
          <a:prstGeom prst="rect">
            <a:avLst/>
          </a:prstGeom>
          <a:noFill/>
        </p:spPr>
        <p:txBody>
          <a:bodyPr wrap="square">
            <a:spAutoFit/>
          </a:bodyPr>
          <a:lstStyle/>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explained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a:t>
            </a:r>
            <a:endParaRPr lang="en-US" sz="4000" b="1" dirty="0">
              <a:solidFill>
                <a:schemeClr val="bg1"/>
              </a:solidFill>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examples of love</a:t>
            </a:r>
            <a:endParaRPr kumimoji="0" lang="en-US" sz="4000" b="1" u="none" strike="noStrike" kern="1200" cap="none" spc="-150"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2.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exposed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a:t>
            </a: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the revelation of love</a:t>
            </a:r>
            <a:endParaRPr kumimoji="0" lang="en-US" sz="4000" b="1" u="none" strike="noStrike" kern="1200" cap="none" spc="-150"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3.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experienced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p>
          <a:p>
            <a:pPr marL="0" marR="0" lvl="0" indent="0" algn="l" defTabSz="274320" rtl="0" eaLnBrk="1" fontAlgn="auto" latinLnBrk="0" hangingPunct="1">
              <a:lnSpc>
                <a:spcPct val="90000"/>
              </a:lnSpc>
              <a:buClrTx/>
              <a:buSzTx/>
              <a:buFontTx/>
              <a:buNone/>
              <a:tabLst/>
              <a:defRPr/>
            </a:pPr>
            <a:r>
              <a:rPr lang="en-US" sz="4000" b="1" dirty="0">
                <a:solidFill>
                  <a:schemeClr val="bg1"/>
                </a:solidFill>
                <a:latin typeface="Aptos Narrow" panose="020B0004020202020204" pitchFamily="34" charset="0"/>
                <a:ea typeface="Times New Roman" panose="02020603050405020304" pitchFamily="18" charset="0"/>
                <a:cs typeface="Times New Roman" panose="02020603050405020304" pitchFamily="18" charset="0"/>
              </a:rPr>
              <a:t>			T</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he outcome of love</a:t>
            </a:r>
            <a:endPar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Arial Unicode MS"/>
              <a:cs typeface="Times New Roman" panose="02020603050405020304" pitchFamily="18" charset="0"/>
            </a:endParaRPr>
          </a:p>
        </p:txBody>
      </p:sp>
      <p:sp>
        <p:nvSpPr>
          <p:cNvPr id="3" name="TextBox 2">
            <a:extLst>
              <a:ext uri="{FF2B5EF4-FFF2-40B4-BE49-F238E27FC236}">
                <a16:creationId xmlns:a16="http://schemas.microsoft.com/office/drawing/2014/main" id="{E57D7591-C178-6E52-080B-1DBDBA2E3890}"/>
              </a:ext>
            </a:extLst>
          </p:cNvPr>
          <p:cNvSpPr txBox="1"/>
          <p:nvPr/>
        </p:nvSpPr>
        <p:spPr>
          <a:xfrm>
            <a:off x="0" y="246949"/>
            <a:ext cx="7442200" cy="5632311"/>
          </a:xfrm>
          <a:prstGeom prst="rect">
            <a:avLst/>
          </a:prstGeom>
          <a:noFill/>
        </p:spPr>
        <p:txBody>
          <a:bodyPr wrap="square">
            <a:spAutoFit/>
          </a:bodyPr>
          <a:lstStyle/>
          <a:p>
            <a:pPr defTabSz="274320"/>
            <a:r>
              <a:rPr lang="en-US" sz="4000" b="1" dirty="0">
                <a:solidFill>
                  <a:schemeClr val="bg1"/>
                </a:solidFill>
                <a:latin typeface="Aptos Narrow" panose="020B0004020202020204" pitchFamily="34" charset="0"/>
              </a:rPr>
              <a:t>Heaven ─ The Father's House</a:t>
            </a:r>
          </a:p>
          <a:p>
            <a:pPr defTabSz="274320"/>
            <a:r>
              <a:rPr lang="en-US" sz="4000" b="1" dirty="0">
                <a:solidFill>
                  <a:schemeClr val="bg1"/>
                </a:solidFill>
                <a:latin typeface="Aptos Narrow" panose="020B0004020202020204" pitchFamily="34" charset="0"/>
              </a:rPr>
              <a:t>Jesus ─The Father's Reflection</a:t>
            </a:r>
          </a:p>
          <a:p>
            <a:pPr defTabSz="274320"/>
            <a:r>
              <a:rPr lang="en-US" sz="4000" b="1" dirty="0">
                <a:solidFill>
                  <a:schemeClr val="bg1"/>
                </a:solidFill>
                <a:latin typeface="Aptos Narrow" panose="020B0004020202020204" pitchFamily="34" charset="0"/>
              </a:rPr>
              <a:t>Faith ─ The Father's Glory</a:t>
            </a:r>
          </a:p>
          <a:p>
            <a:pPr defTabSz="274320"/>
            <a:endParaRPr lang="en-US" sz="4000" b="1" dirty="0">
              <a:solidFill>
                <a:schemeClr val="bg1"/>
              </a:solidFill>
              <a:latin typeface="Aptos Narrow" panose="020B0004020202020204" pitchFamily="34" charset="0"/>
            </a:endParaRPr>
          </a:p>
          <a:p>
            <a:pPr defTabSz="274320"/>
            <a:endParaRPr lang="en-US" sz="4000" b="1" dirty="0">
              <a:solidFill>
                <a:schemeClr val="bg1"/>
              </a:solidFill>
              <a:latin typeface="Aptos Narrow" panose="020B0004020202020204" pitchFamily="34" charset="0"/>
            </a:endParaRPr>
          </a:p>
          <a:p>
            <a:pPr defTabSz="274320"/>
            <a:endParaRPr lang="en-US" sz="4000" b="1" dirty="0">
              <a:solidFill>
                <a:schemeClr val="bg1"/>
              </a:solidFill>
              <a:latin typeface="Aptos Narrow" panose="020B0004020202020204" pitchFamily="34" charset="0"/>
            </a:endParaRPr>
          </a:p>
          <a:p>
            <a:pPr defTabSz="274320"/>
            <a:r>
              <a:rPr lang="en-US" sz="4000" b="1" dirty="0">
                <a:solidFill>
                  <a:schemeClr val="bg1"/>
                </a:solidFill>
                <a:latin typeface="Aptos Narrow" panose="020B0004020202020204" pitchFamily="34" charset="0"/>
              </a:rPr>
              <a:t>Holy Spirit	 </a:t>
            </a:r>
          </a:p>
          <a:p>
            <a:pPr defTabSz="274320"/>
            <a:r>
              <a:rPr lang="en-US" sz="4000" b="1" dirty="0">
                <a:solidFill>
                  <a:schemeClr val="bg1"/>
                </a:solidFill>
                <a:latin typeface="Aptos Narrow" panose="020B0004020202020204" pitchFamily="34" charset="0"/>
              </a:rPr>
              <a:t>                ─ </a:t>
            </a:r>
            <a:r>
              <a:rPr lang="en-US" sz="4000" b="1" spc="-150" dirty="0">
                <a:solidFill>
                  <a:schemeClr val="bg1"/>
                </a:solidFill>
                <a:latin typeface="Aptos Narrow" panose="020B0004020202020204" pitchFamily="34" charset="0"/>
              </a:rPr>
              <a:t>The Father's Counselor</a:t>
            </a:r>
          </a:p>
          <a:p>
            <a:pPr defTabSz="274320"/>
            <a:r>
              <a:rPr lang="en-US" sz="4000" b="1" dirty="0">
                <a:solidFill>
                  <a:schemeClr val="bg1"/>
                </a:solidFill>
                <a:latin typeface="Aptos Narrow" panose="020B0004020202020204" pitchFamily="34" charset="0"/>
              </a:rPr>
              <a:t>Peace	 ─ The Father's Gift</a:t>
            </a:r>
          </a:p>
        </p:txBody>
      </p:sp>
    </p:spTree>
    <p:extLst>
      <p:ext uri="{BB962C8B-B14F-4D97-AF65-F5344CB8AC3E}">
        <p14:creationId xmlns:p14="http://schemas.microsoft.com/office/powerpoint/2010/main" val="27914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0130973" cy="1323439"/>
          </a:xfrm>
          <a:prstGeom prst="rect">
            <a:avLst/>
          </a:prstGeom>
          <a:noFill/>
        </p:spPr>
        <p:txBody>
          <a:bodyPr wrap="square">
            <a:spAutoFit/>
          </a:bodyPr>
          <a:lstStyle/>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Spreading the Love (9-17)</a:t>
            </a: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428830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769441"/>
          </a:xfrm>
          <a:prstGeom prst="rect">
            <a:avLst/>
          </a:prstGeom>
          <a:noFill/>
        </p:spPr>
        <p:txBody>
          <a:bodyPr wrap="square">
            <a:spAutoFit/>
          </a:bodyPr>
          <a:lstStyle/>
          <a:p>
            <a:pPr algn="just"/>
            <a:r>
              <a:rPr lang="en-US" sz="4400" b="1" i="0" baseline="30000" dirty="0">
                <a:solidFill>
                  <a:schemeClr val="bg1"/>
                </a:solidFill>
                <a:effectLst/>
                <a:latin typeface="Aptos Narrow" panose="020B0004020202020204" pitchFamily="34" charset="0"/>
              </a:rPr>
              <a:t>1</a:t>
            </a:r>
            <a:r>
              <a:rPr lang="en-US" sz="4400" b="1" i="0" dirty="0">
                <a:solidFill>
                  <a:schemeClr val="bg1"/>
                </a:solidFill>
                <a:effectLst/>
                <a:latin typeface="Aptos Narrow" panose="020B0004020202020204" pitchFamily="34" charset="0"/>
              </a:rPr>
              <a:t> </a:t>
            </a:r>
            <a:r>
              <a:rPr lang="en-US" sz="4400" b="0" i="0" dirty="0">
                <a:solidFill>
                  <a:schemeClr val="bg1"/>
                </a:solidFill>
                <a:effectLst/>
                <a:latin typeface="Aptos Narrow" panose="020B0004020202020204" pitchFamily="34" charset="0"/>
              </a:rPr>
              <a:t>“I am the true vine, and my Father is the gardener. </a:t>
            </a:r>
          </a:p>
        </p:txBody>
      </p:sp>
      <p:sp>
        <p:nvSpPr>
          <p:cNvPr id="9" name="TextBox 8">
            <a:extLst>
              <a:ext uri="{FF2B5EF4-FFF2-40B4-BE49-F238E27FC236}">
                <a16:creationId xmlns:a16="http://schemas.microsoft.com/office/drawing/2014/main" id="{B87F544B-6D93-CEBC-A756-16E3BF44462D}"/>
              </a:ext>
            </a:extLst>
          </p:cNvPr>
          <p:cNvSpPr txBox="1"/>
          <p:nvPr/>
        </p:nvSpPr>
        <p:spPr>
          <a:xfrm>
            <a:off x="1642343" y="5492415"/>
            <a:ext cx="8907314" cy="1015663"/>
          </a:xfrm>
          <a:prstGeom prst="rect">
            <a:avLst/>
          </a:prstGeom>
          <a:noFill/>
        </p:spPr>
        <p:txBody>
          <a:bodyPr wrap="square">
            <a:spAutoFit/>
          </a:bodyPr>
          <a:lstStyle/>
          <a:p>
            <a:pPr algn="ctr"/>
            <a:r>
              <a:rPr lang="en-US" sz="6000" b="1" i="0" dirty="0">
                <a:effectLst/>
                <a:latin typeface="Aptos Narrow" panose="020B0004020202020204" pitchFamily="34" charset="0"/>
              </a:rPr>
              <a:t>Before</a:t>
            </a:r>
            <a:r>
              <a:rPr lang="en-US" sz="6000" b="0" i="0" dirty="0">
                <a:effectLst/>
                <a:latin typeface="Aptos Narrow" panose="020B0004020202020204" pitchFamily="34" charset="0"/>
              </a:rPr>
              <a:t>                   </a:t>
            </a:r>
            <a:r>
              <a:rPr lang="en-US" sz="6000" b="1" dirty="0">
                <a:latin typeface="Aptos Narrow" panose="020B0004020202020204" pitchFamily="34" charset="0"/>
              </a:rPr>
              <a:t>A</a:t>
            </a:r>
            <a:r>
              <a:rPr lang="en-US" sz="6000" b="1" i="0" dirty="0">
                <a:effectLst/>
                <a:latin typeface="Aptos Narrow" panose="020B0004020202020204" pitchFamily="34" charset="0"/>
              </a:rPr>
              <a:t>fter</a:t>
            </a:r>
            <a:endParaRPr lang="en-US" sz="6000" b="1" dirty="0"/>
          </a:p>
        </p:txBody>
      </p:sp>
    </p:spTree>
    <p:extLst>
      <p:ext uri="{BB962C8B-B14F-4D97-AF65-F5344CB8AC3E}">
        <p14:creationId xmlns:p14="http://schemas.microsoft.com/office/powerpoint/2010/main" val="237177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2" name="Content Placeholder 4">
            <a:extLst>
              <a:ext uri="{FF2B5EF4-FFF2-40B4-BE49-F238E27FC236}">
                <a16:creationId xmlns:a16="http://schemas.microsoft.com/office/drawing/2014/main" id="{9DD43A07-116A-4A94-4AA7-1DD70AD04BBB}"/>
              </a:ext>
            </a:extLst>
          </p:cNvPr>
          <p:cNvGraphicFramePr/>
          <p:nvPr/>
        </p:nvGraphicFramePr>
        <p:xfrm>
          <a:off x="3454908" y="980306"/>
          <a:ext cx="8737092" cy="587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8FC581F-CDAF-E8B8-FFE0-3220E9F26716}"/>
              </a:ext>
            </a:extLst>
          </p:cNvPr>
          <p:cNvSpPr txBox="1"/>
          <p:nvPr/>
        </p:nvSpPr>
        <p:spPr>
          <a:xfrm>
            <a:off x="4053016" y="-15240"/>
            <a:ext cx="813898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0" b="1" i="0" u="none" strike="noStrike" kern="1200" cap="none" spc="0" normalizeH="0" baseline="0" noProof="0" dirty="0">
                <a:ln>
                  <a:noFill/>
                </a:ln>
                <a:solidFill>
                  <a:srgbClr val="FFFF00"/>
                </a:solidFill>
                <a:effectLst/>
                <a:uLnTx/>
                <a:uFillTx/>
                <a:latin typeface="blbGentium"/>
                <a:ea typeface="+mn-ea"/>
                <a:cs typeface="+mn-cs"/>
              </a:rPr>
              <a:t>ἐγώ</a:t>
            </a:r>
            <a:r>
              <a:rPr kumimoji="0" lang="en-US" sz="6000" b="1" i="0" u="none" strike="noStrike" kern="1200" cap="none" spc="0" normalizeH="0" baseline="0" noProof="0" dirty="0">
                <a:ln>
                  <a:noFill/>
                </a:ln>
                <a:solidFill>
                  <a:srgbClr val="FFFF00"/>
                </a:solidFill>
                <a:effectLst/>
                <a:uLnTx/>
                <a:uFillTx/>
                <a:latin typeface="blbGentium"/>
                <a:ea typeface="+mn-ea"/>
                <a:cs typeface="+mn-cs"/>
              </a:rPr>
              <a:t> </a:t>
            </a:r>
            <a:r>
              <a:rPr kumimoji="0" lang="el-GR" sz="6000" b="1" i="0" u="none" strike="noStrike" kern="1200" cap="none" spc="0" normalizeH="0" baseline="0" noProof="0" dirty="0">
                <a:ln>
                  <a:noFill/>
                </a:ln>
                <a:solidFill>
                  <a:srgbClr val="FFFF00"/>
                </a:solidFill>
                <a:effectLst/>
                <a:uLnTx/>
                <a:uFillTx/>
                <a:latin typeface="blbGentium"/>
                <a:ea typeface="+mn-ea"/>
                <a:cs typeface="+mn-cs"/>
              </a:rPr>
              <a:t>εἰμί</a:t>
            </a:r>
            <a:endParaRPr kumimoji="0" lang="en-US" sz="6000" b="0" i="0" u="none" strike="noStrike" kern="1200" cap="none" spc="0" normalizeH="0" baseline="0" noProof="0" dirty="0">
              <a:ln>
                <a:noFill/>
              </a:ln>
              <a:solidFill>
                <a:srgbClr val="FFFF00"/>
              </a:solidFill>
              <a:effectLst/>
              <a:uLnTx/>
              <a:uFillTx/>
              <a:latin typeface="Aptos" panose="02110004020202020204"/>
              <a:ea typeface="+mn-ea"/>
              <a:cs typeface="+mn-cs"/>
            </a:endParaRPr>
          </a:p>
        </p:txBody>
      </p:sp>
      <p:pic>
        <p:nvPicPr>
          <p:cNvPr id="11" name="Picture 10" descr="A group of sheep on a hill&#10;&#10;Description automatically generated">
            <a:extLst>
              <a:ext uri="{FF2B5EF4-FFF2-40B4-BE49-F238E27FC236}">
                <a16:creationId xmlns:a16="http://schemas.microsoft.com/office/drawing/2014/main" id="{FBDF6B0D-E764-4B3D-25BD-F45805838837}"/>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118831" y="0"/>
            <a:ext cx="3340608" cy="6858000"/>
          </a:xfrm>
          <a:prstGeom prst="rect">
            <a:avLst/>
          </a:prstGeom>
        </p:spPr>
      </p:pic>
      <p:grpSp>
        <p:nvGrpSpPr>
          <p:cNvPr id="13" name="Group 12">
            <a:extLst>
              <a:ext uri="{FF2B5EF4-FFF2-40B4-BE49-F238E27FC236}">
                <a16:creationId xmlns:a16="http://schemas.microsoft.com/office/drawing/2014/main" id="{7AFC696A-53E2-6CF0-2A7A-797CE9172D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4" name="Rectangle 13">
              <a:extLst>
                <a:ext uri="{FF2B5EF4-FFF2-40B4-BE49-F238E27FC236}">
                  <a16:creationId xmlns:a16="http://schemas.microsoft.com/office/drawing/2014/main" id="{6CEA13E4-DB71-9F3D-CA76-A20C9FAE6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C66FC58-5CE1-D690-ACB0-4ED36726B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58158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2800767"/>
          </a:xfrm>
          <a:prstGeom prst="rect">
            <a:avLst/>
          </a:prstGeom>
          <a:noFill/>
        </p:spPr>
        <p:txBody>
          <a:bodyPr wrap="square">
            <a:spAutoFit/>
          </a:bodyPr>
          <a:lstStyle/>
          <a:p>
            <a:pPr algn="just"/>
            <a:r>
              <a:rPr lang="en-US" sz="4400" b="1" i="0" baseline="30000" dirty="0">
                <a:solidFill>
                  <a:schemeClr val="bg1"/>
                </a:solidFill>
                <a:effectLst/>
                <a:latin typeface="Aptos Narrow" panose="020B0004020202020204" pitchFamily="34" charset="0"/>
              </a:rPr>
              <a:t>1</a:t>
            </a:r>
            <a:r>
              <a:rPr lang="en-US" sz="4400" b="1" i="0" dirty="0">
                <a:solidFill>
                  <a:schemeClr val="bg1"/>
                </a:solidFill>
                <a:effectLst/>
                <a:latin typeface="Aptos Narrow" panose="020B0004020202020204" pitchFamily="34" charset="0"/>
              </a:rPr>
              <a:t> </a:t>
            </a:r>
            <a:r>
              <a:rPr lang="en-US" sz="4400" b="0" i="0" dirty="0">
                <a:solidFill>
                  <a:schemeClr val="bg1"/>
                </a:solidFill>
                <a:effectLst/>
                <a:latin typeface="Aptos Narrow" panose="020B0004020202020204" pitchFamily="34" charset="0"/>
              </a:rPr>
              <a:t>“I am the true vine, and my Father is the gardener. </a:t>
            </a:r>
            <a:r>
              <a:rPr lang="en-US" sz="4400" b="1" i="0" baseline="30000" dirty="0">
                <a:solidFill>
                  <a:schemeClr val="bg1"/>
                </a:solidFill>
                <a:effectLst/>
                <a:latin typeface="Aptos Narrow" panose="020B0004020202020204" pitchFamily="34" charset="0"/>
              </a:rPr>
              <a:t>2 </a:t>
            </a:r>
            <a:r>
              <a:rPr lang="en-US" sz="4400" b="0" i="0" dirty="0">
                <a:solidFill>
                  <a:schemeClr val="bg1"/>
                </a:solidFill>
                <a:effectLst/>
                <a:latin typeface="Aptos Narrow" panose="020B0004020202020204" pitchFamily="34" charset="0"/>
              </a:rPr>
              <a:t>He cuts off every branch in me that bears no fruit, while every branch that does bear fruit he prunes so that it will be even more fruitful. </a:t>
            </a:r>
          </a:p>
        </p:txBody>
      </p:sp>
      <p:pic>
        <p:nvPicPr>
          <p:cNvPr id="7" name="Picture 6" descr="A black and white image of a tree&#10;&#10;Description automatically generated">
            <a:extLst>
              <a:ext uri="{FF2B5EF4-FFF2-40B4-BE49-F238E27FC236}">
                <a16:creationId xmlns:a16="http://schemas.microsoft.com/office/drawing/2014/main" id="{019FF5AE-C1FA-097A-52B3-591AF7CF4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43" y="2969143"/>
            <a:ext cx="8907314" cy="3553056"/>
          </a:xfrm>
          <a:prstGeom prst="rect">
            <a:avLst/>
          </a:prstGeom>
        </p:spPr>
      </p:pic>
      <p:sp>
        <p:nvSpPr>
          <p:cNvPr id="9" name="TextBox 8">
            <a:extLst>
              <a:ext uri="{FF2B5EF4-FFF2-40B4-BE49-F238E27FC236}">
                <a16:creationId xmlns:a16="http://schemas.microsoft.com/office/drawing/2014/main" id="{B87F544B-6D93-CEBC-A756-16E3BF44462D}"/>
              </a:ext>
            </a:extLst>
          </p:cNvPr>
          <p:cNvSpPr txBox="1"/>
          <p:nvPr/>
        </p:nvSpPr>
        <p:spPr>
          <a:xfrm>
            <a:off x="1642343" y="5492415"/>
            <a:ext cx="8907314" cy="1015663"/>
          </a:xfrm>
          <a:prstGeom prst="rect">
            <a:avLst/>
          </a:prstGeom>
          <a:noFill/>
        </p:spPr>
        <p:txBody>
          <a:bodyPr wrap="square">
            <a:spAutoFit/>
          </a:bodyPr>
          <a:lstStyle/>
          <a:p>
            <a:pPr algn="ctr"/>
            <a:r>
              <a:rPr lang="en-US" sz="6000" b="1" i="0" dirty="0">
                <a:effectLst/>
                <a:latin typeface="Aptos Narrow" panose="020B0004020202020204" pitchFamily="34" charset="0"/>
              </a:rPr>
              <a:t>Before</a:t>
            </a:r>
            <a:r>
              <a:rPr lang="en-US" sz="6000" b="0" i="0" dirty="0">
                <a:effectLst/>
                <a:latin typeface="Aptos Narrow" panose="020B0004020202020204" pitchFamily="34" charset="0"/>
              </a:rPr>
              <a:t>                   </a:t>
            </a:r>
            <a:r>
              <a:rPr lang="en-US" sz="6000" b="1" dirty="0">
                <a:latin typeface="Aptos Narrow" panose="020B0004020202020204" pitchFamily="34" charset="0"/>
              </a:rPr>
              <a:t>A</a:t>
            </a:r>
            <a:r>
              <a:rPr lang="en-US" sz="6000" b="1" i="0" dirty="0">
                <a:effectLst/>
                <a:latin typeface="Aptos Narrow" panose="020B0004020202020204" pitchFamily="34" charset="0"/>
              </a:rPr>
              <a:t>fter</a:t>
            </a:r>
            <a:endParaRPr lang="en-US" sz="6000" b="1" dirty="0"/>
          </a:p>
        </p:txBody>
      </p:sp>
    </p:spTree>
    <p:extLst>
      <p:ext uri="{BB962C8B-B14F-4D97-AF65-F5344CB8AC3E}">
        <p14:creationId xmlns:p14="http://schemas.microsoft.com/office/powerpoint/2010/main" val="15324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466" y="487680"/>
            <a:ext cx="7620090" cy="5623560"/>
          </a:xfrm>
          <a:prstGeom prst="rect">
            <a:avLst/>
          </a:prstGeom>
        </p:spPr>
      </p:pic>
      <p:pic>
        <p:nvPicPr>
          <p:cNvPr id="4" name="Graphic 3" descr="Man with solid fill">
            <a:extLst>
              <a:ext uri="{FF2B5EF4-FFF2-40B4-BE49-F238E27FC236}">
                <a16:creationId xmlns:a16="http://schemas.microsoft.com/office/drawing/2014/main" id="{2F5B5C06-EF5C-BB34-FE02-F32F11C94D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603840" y="784761"/>
            <a:ext cx="1661048" cy="3002478"/>
          </a:xfrm>
          <a:prstGeom prst="rect">
            <a:avLst/>
          </a:prstGeom>
        </p:spPr>
      </p:pic>
      <p:sp>
        <p:nvSpPr>
          <p:cNvPr id="5" name="Rectangle: Rounded Corners 4">
            <a:extLst>
              <a:ext uri="{FF2B5EF4-FFF2-40B4-BE49-F238E27FC236}">
                <a16:creationId xmlns:a16="http://schemas.microsoft.com/office/drawing/2014/main" id="{B539F2B5-8896-3B6F-0DB8-6E6923B2EA33}"/>
              </a:ext>
            </a:extLst>
          </p:cNvPr>
          <p:cNvSpPr/>
          <p:nvPr/>
        </p:nvSpPr>
        <p:spPr>
          <a:xfrm>
            <a:off x="7313350" y="2865120"/>
            <a:ext cx="702889"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2D19E2-8B73-B22F-2CD7-CFD5E5A38BC2}"/>
              </a:ext>
            </a:extLst>
          </p:cNvPr>
          <p:cNvSpPr/>
          <p:nvPr/>
        </p:nvSpPr>
        <p:spPr>
          <a:xfrm>
            <a:off x="9009513" y="1501140"/>
            <a:ext cx="1748122"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A7755D-0EA1-F86B-1532-8D62847D46A6}"/>
              </a:ext>
            </a:extLst>
          </p:cNvPr>
          <p:cNvSpPr/>
          <p:nvPr/>
        </p:nvSpPr>
        <p:spPr>
          <a:xfrm>
            <a:off x="603841" y="487680"/>
            <a:ext cx="1661048" cy="345186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DF7045-8575-F502-603E-11E2BB499FEA}"/>
              </a:ext>
            </a:extLst>
          </p:cNvPr>
          <p:cNvSpPr txBox="1"/>
          <p:nvPr/>
        </p:nvSpPr>
        <p:spPr>
          <a:xfrm>
            <a:off x="5644794" y="4663440"/>
            <a:ext cx="4040000"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Jesus</a:t>
            </a:r>
            <a:endParaRPr lang="en-US" sz="6000" b="1" dirty="0"/>
          </a:p>
        </p:txBody>
      </p:sp>
      <p:sp>
        <p:nvSpPr>
          <p:cNvPr id="9" name="TextBox 8">
            <a:extLst>
              <a:ext uri="{FF2B5EF4-FFF2-40B4-BE49-F238E27FC236}">
                <a16:creationId xmlns:a16="http://schemas.microsoft.com/office/drawing/2014/main" id="{ED4FDA68-50EC-A3E6-AC24-FBF793D07A66}"/>
              </a:ext>
            </a:extLst>
          </p:cNvPr>
          <p:cNvSpPr txBox="1"/>
          <p:nvPr/>
        </p:nvSpPr>
        <p:spPr>
          <a:xfrm>
            <a:off x="77305" y="4258392"/>
            <a:ext cx="2639769"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God</a:t>
            </a:r>
            <a:endParaRPr lang="en-US" sz="6000" b="1" dirty="0"/>
          </a:p>
        </p:txBody>
      </p:sp>
      <p:sp>
        <p:nvSpPr>
          <p:cNvPr id="10" name="Rectangle: Rounded Corners 9">
            <a:extLst>
              <a:ext uri="{FF2B5EF4-FFF2-40B4-BE49-F238E27FC236}">
                <a16:creationId xmlns:a16="http://schemas.microsoft.com/office/drawing/2014/main" id="{A2C43E94-0D36-3CF5-ECCD-8FA693618C9E}"/>
              </a:ext>
            </a:extLst>
          </p:cNvPr>
          <p:cNvSpPr/>
          <p:nvPr/>
        </p:nvSpPr>
        <p:spPr>
          <a:xfrm>
            <a:off x="5943600"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83E9D54-257A-F054-C605-66EF6ED984AC}"/>
              </a:ext>
            </a:extLst>
          </p:cNvPr>
          <p:cNvSpPr/>
          <p:nvPr/>
        </p:nvSpPr>
        <p:spPr>
          <a:xfrm>
            <a:off x="4283754"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3477875"/>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1"/>
                </a:solidFill>
                <a:effectLst/>
                <a:latin typeface="Aptos Narrow" panose="020B0004020202020204" pitchFamily="34" charset="0"/>
              </a:rPr>
              <a:t>3 </a:t>
            </a:r>
            <a:r>
              <a:rPr lang="en-US" sz="4400" b="0" i="0" dirty="0">
                <a:solidFill>
                  <a:schemeClr val="bg1"/>
                </a:solidFill>
                <a:effectLst/>
                <a:latin typeface="Aptos Narrow" panose="020B0004020202020204" pitchFamily="34" charset="0"/>
              </a:rPr>
              <a:t>You are already clean  because  of  the  word  I  have  spoken  to  you.  </a:t>
            </a:r>
          </a:p>
        </p:txBody>
      </p:sp>
    </p:spTree>
    <p:extLst>
      <p:ext uri="{BB962C8B-B14F-4D97-AF65-F5344CB8AC3E}">
        <p14:creationId xmlns:p14="http://schemas.microsoft.com/office/powerpoint/2010/main" val="163253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AAD3A-D957-9A1B-829E-30C17D489293}"/>
              </a:ext>
            </a:extLst>
          </p:cNvPr>
          <p:cNvSpPr txBox="1"/>
          <p:nvPr/>
        </p:nvSpPr>
        <p:spPr>
          <a:xfrm>
            <a:off x="6534150" y="1785125"/>
            <a:ext cx="5470282" cy="2478820"/>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ea typeface="+mn-ea"/>
                <a:cs typeface="+mn-cs"/>
              </a:rPr>
              <a:t>Jesus said, “Unless I wash you, you won’t belong to me.”</a:t>
            </a:r>
          </a:p>
        </p:txBody>
      </p:sp>
      <p:pic>
        <p:nvPicPr>
          <p:cNvPr id="5" name="Picture 4" descr="A cartoon of a child pointing at a bathtub&#10;&#10;Description automatically generated">
            <a:extLst>
              <a:ext uri="{FF2B5EF4-FFF2-40B4-BE49-F238E27FC236}">
                <a16:creationId xmlns:a16="http://schemas.microsoft.com/office/drawing/2014/main" id="{BADE31B4-A38B-6107-9A7F-C78641A06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096000" cy="6859311"/>
          </a:xfrm>
          <a:prstGeom prst="rect">
            <a:avLst/>
          </a:prstGeom>
        </p:spPr>
      </p:pic>
      <p:sp>
        <p:nvSpPr>
          <p:cNvPr id="7" name="TextBox 6">
            <a:extLst>
              <a:ext uri="{FF2B5EF4-FFF2-40B4-BE49-F238E27FC236}">
                <a16:creationId xmlns:a16="http://schemas.microsoft.com/office/drawing/2014/main" id="{053D7888-F969-6870-1FBD-93132D87DBE4}"/>
              </a:ext>
            </a:extLst>
          </p:cNvPr>
          <p:cNvSpPr txBox="1"/>
          <p:nvPr/>
        </p:nvSpPr>
        <p:spPr>
          <a:xfrm>
            <a:off x="187568" y="46892"/>
            <a:ext cx="5861539" cy="173823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“No,” Peter protested, “you will never ever wash my feet!”             </a:t>
            </a:r>
            <a:r>
              <a:rPr kumimoji="0" lang="en-US" sz="4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John 13:8</a:t>
            </a:r>
            <a:endParaRPr kumimoji="0" lang="en-US" sz="4400" b="1"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pic>
        <p:nvPicPr>
          <p:cNvPr id="2" name="Picture 1" descr="Cartoon of a cartoon character in a kitchen&#10;&#10;Description automatically generated">
            <a:extLst>
              <a:ext uri="{FF2B5EF4-FFF2-40B4-BE49-F238E27FC236}">
                <a16:creationId xmlns:a16="http://schemas.microsoft.com/office/drawing/2014/main" id="{20D87E5C-8BF0-4CE5-9D33-298958755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
            <a:ext cx="6131168" cy="6858001"/>
          </a:xfrm>
          <a:prstGeom prst="rect">
            <a:avLst/>
          </a:prstGeom>
        </p:spPr>
      </p:pic>
      <p:sp>
        <p:nvSpPr>
          <p:cNvPr id="4" name="TextBox 3">
            <a:extLst>
              <a:ext uri="{FF2B5EF4-FFF2-40B4-BE49-F238E27FC236}">
                <a16:creationId xmlns:a16="http://schemas.microsoft.com/office/drawing/2014/main" id="{33BA5761-A4B6-05AE-E99E-78F796E8D229}"/>
              </a:ext>
            </a:extLst>
          </p:cNvPr>
          <p:cNvSpPr txBox="1"/>
          <p:nvPr/>
        </p:nvSpPr>
        <p:spPr>
          <a:xfrm>
            <a:off x="6283568" y="228819"/>
            <a:ext cx="5720864" cy="2821606"/>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30000" noProof="0" dirty="0">
                <a:ln>
                  <a:noFill/>
                </a:ln>
                <a:solidFill>
                  <a:srgbClr val="000000"/>
                </a:solidFill>
                <a:effectLst/>
                <a:uLnTx/>
                <a:uFillTx/>
                <a:latin typeface="Aptos Narrow" panose="020B0004020202020204" pitchFamily="34" charset="0"/>
                <a:ea typeface="+mn-ea"/>
                <a:cs typeface="+mn-cs"/>
              </a:rPr>
              <a:t> </a:t>
            </a:r>
            <a:r>
              <a:rPr kumimoji="0" lang="en-US" sz="4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Simon Peter exclaimed, “Then wash my hands and head as well, Lord, not just my feet!”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r>
              <a:rPr kumimoji="0" lang="en-US" sz="4400" b="1" i="0" u="none" strike="noStrike" kern="1200" cap="none" spc="0" normalizeH="0" baseline="0" noProof="0" dirty="0">
                <a:ln>
                  <a:noFill/>
                </a:ln>
                <a:solidFill>
                  <a:srgbClr val="000000"/>
                </a:solidFill>
                <a:effectLst/>
                <a:uLnTx/>
                <a:uFillTx/>
                <a:latin typeface="Aptos" panose="02110004020202020204"/>
                <a:ea typeface="+mn-ea"/>
                <a:cs typeface="+mn-cs"/>
              </a:rPr>
              <a:t>John 13:9</a:t>
            </a:r>
            <a:endParaRPr kumimoji="0" lang="en-US" sz="4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262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43BF1-DCAA-8D1B-9798-0064AD134568}"/>
              </a:ext>
            </a:extLst>
          </p:cNvPr>
          <p:cNvSpPr txBox="1"/>
          <p:nvPr/>
        </p:nvSpPr>
        <p:spPr>
          <a:xfrm>
            <a:off x="1028700" y="297656"/>
            <a:ext cx="10134600" cy="4832092"/>
          </a:xfrm>
          <a:prstGeom prst="rect">
            <a:avLst/>
          </a:prstGeom>
          <a:noFill/>
        </p:spPr>
        <p:txBody>
          <a:bodyPr wrap="square">
            <a:spAutoFit/>
          </a:bodyPr>
          <a:lstStyle/>
          <a:p>
            <a:pPr algn="just"/>
            <a:r>
              <a:rPr lang="en-US" sz="4400" b="1" i="0" baseline="30000" dirty="0">
                <a:solidFill>
                  <a:schemeClr val="bg1"/>
                </a:solidFill>
                <a:effectLst/>
              </a:rPr>
              <a:t>10 </a:t>
            </a:r>
            <a:r>
              <a:rPr lang="en-US" sz="4400" b="0" i="0" dirty="0">
                <a:solidFill>
                  <a:schemeClr val="bg1"/>
                </a:solidFill>
                <a:effectLst/>
              </a:rPr>
              <a:t>Jesus replied, “A person who has bathed all over does not need to wash, except  for  the feet,  to be entirely  </a:t>
            </a:r>
            <a:r>
              <a:rPr lang="en-US" sz="4400" b="1" i="0" dirty="0">
                <a:solidFill>
                  <a:srgbClr val="00FFFF"/>
                </a:solidFill>
                <a:effectLst/>
              </a:rPr>
              <a:t>clean</a:t>
            </a:r>
            <a:r>
              <a:rPr lang="en-US" sz="4400" b="0" i="0" dirty="0">
                <a:solidFill>
                  <a:schemeClr val="bg1"/>
                </a:solidFill>
                <a:effectLst/>
              </a:rPr>
              <a:t>.</a:t>
            </a:r>
          </a:p>
          <a:p>
            <a:pPr algn="r"/>
            <a:r>
              <a:rPr lang="en-US" sz="4400" b="0" i="0" dirty="0">
                <a:solidFill>
                  <a:schemeClr val="bg1"/>
                </a:solidFill>
                <a:effectLst/>
              </a:rPr>
              <a:t>And you disciples are </a:t>
            </a:r>
            <a:r>
              <a:rPr lang="en-US" sz="4400" b="1" i="0" dirty="0">
                <a:solidFill>
                  <a:srgbClr val="00FFFF"/>
                </a:solidFill>
                <a:effectLst/>
              </a:rPr>
              <a:t>clean</a:t>
            </a:r>
            <a:r>
              <a:rPr lang="en-US" sz="4400" b="0" i="0" dirty="0">
                <a:solidFill>
                  <a:schemeClr val="bg1"/>
                </a:solidFill>
                <a:effectLst/>
              </a:rPr>
              <a:t>, </a:t>
            </a:r>
          </a:p>
          <a:p>
            <a:r>
              <a:rPr lang="en-US" sz="4400" b="0" i="0" dirty="0">
                <a:solidFill>
                  <a:schemeClr val="bg1"/>
                </a:solidFill>
                <a:effectLst/>
              </a:rPr>
              <a:t>but not all of you.” </a:t>
            </a:r>
            <a:r>
              <a:rPr lang="en-US" sz="4400" b="1" i="0" baseline="30000" dirty="0">
                <a:solidFill>
                  <a:schemeClr val="bg1"/>
                </a:solidFill>
                <a:effectLst/>
              </a:rPr>
              <a:t>11 </a:t>
            </a:r>
            <a:r>
              <a:rPr lang="en-US" sz="4400" b="0" i="0" dirty="0">
                <a:solidFill>
                  <a:schemeClr val="bg1"/>
                </a:solidFill>
                <a:effectLst/>
              </a:rPr>
              <a:t>For Jesus knew who would betray him. That is what he meant when he said, “Not all of you are </a:t>
            </a:r>
            <a:r>
              <a:rPr lang="en-US" sz="4400" b="1" i="0" dirty="0">
                <a:solidFill>
                  <a:srgbClr val="00FFFF"/>
                </a:solidFill>
                <a:effectLst/>
              </a:rPr>
              <a:t>clean</a:t>
            </a:r>
            <a:r>
              <a:rPr lang="en-US" sz="4400" b="0" i="0" dirty="0">
                <a:solidFill>
                  <a:schemeClr val="bg1"/>
                </a:solidFill>
                <a:effectLst/>
              </a:rPr>
              <a:t>.”</a:t>
            </a:r>
            <a:endParaRPr lang="en-US" sz="4400" dirty="0">
              <a:solidFill>
                <a:schemeClr val="bg1"/>
              </a:solidFill>
            </a:endParaRPr>
          </a:p>
        </p:txBody>
      </p:sp>
      <p:sp>
        <p:nvSpPr>
          <p:cNvPr id="4" name="Rectangle: Rounded Corners 3">
            <a:extLst>
              <a:ext uri="{FF2B5EF4-FFF2-40B4-BE49-F238E27FC236}">
                <a16:creationId xmlns:a16="http://schemas.microsoft.com/office/drawing/2014/main" id="{E20BC7B9-11A4-7F57-283C-C4AF410E1B0A}"/>
              </a:ext>
            </a:extLst>
          </p:cNvPr>
          <p:cNvSpPr/>
          <p:nvPr/>
        </p:nvSpPr>
        <p:spPr>
          <a:xfrm>
            <a:off x="3992880" y="2438400"/>
            <a:ext cx="7170420" cy="579120"/>
          </a:xfrm>
          <a:prstGeom prst="roundRect">
            <a:avLst/>
          </a:prstGeom>
          <a:no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3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w of cell phones&#10;&#10;Description automatically generated">
            <a:extLst>
              <a:ext uri="{FF2B5EF4-FFF2-40B4-BE49-F238E27FC236}">
                <a16:creationId xmlns:a16="http://schemas.microsoft.com/office/drawing/2014/main" id="{95AE1ACE-A7C2-3F5A-AFBB-4BBDE80FF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18" y="623275"/>
            <a:ext cx="5159251" cy="5607882"/>
          </a:xfrm>
          <a:prstGeom prst="rect">
            <a:avLst/>
          </a:prstGeom>
        </p:spPr>
      </p:pic>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B73ED8-10D9-ECA7-5C68-8E805A179BE9}"/>
              </a:ext>
            </a:extLst>
          </p:cNvPr>
          <p:cNvSpPr txBox="1"/>
          <p:nvPr/>
        </p:nvSpPr>
        <p:spPr>
          <a:xfrm>
            <a:off x="8052497" y="1056640"/>
            <a:ext cx="3197660" cy="3125746"/>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5600" b="1" kern="1200" dirty="0">
                <a:solidFill>
                  <a:schemeClr val="tx1"/>
                </a:solidFill>
                <a:latin typeface="+mj-lt"/>
                <a:ea typeface="+mj-ea"/>
                <a:cs typeface="+mj-cs"/>
              </a:rPr>
              <a:t>Evolution of Hand Phones</a:t>
            </a:r>
            <a:endParaRPr kumimoji="0" lang="en-US" sz="5600" b="1" i="0" u="none" strike="noStrike" kern="1200" cap="none"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98848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3477875"/>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1"/>
                </a:solidFill>
                <a:effectLst/>
                <a:latin typeface="Aptos Narrow" panose="020B0004020202020204" pitchFamily="34" charset="0"/>
              </a:rPr>
              <a:t>3 </a:t>
            </a:r>
            <a:r>
              <a:rPr lang="en-US" sz="4400" b="0" i="0" dirty="0">
                <a:solidFill>
                  <a:schemeClr val="bg1"/>
                </a:solidFill>
                <a:effectLst/>
                <a:latin typeface="Aptos Narrow" panose="020B0004020202020204" pitchFamily="34" charset="0"/>
              </a:rPr>
              <a:t>You are already clean  because  of  the  word  I  have  spoken  to  you.  </a:t>
            </a:r>
          </a:p>
        </p:txBody>
      </p:sp>
      <p:sp>
        <p:nvSpPr>
          <p:cNvPr id="4" name="TextBox 3">
            <a:extLst>
              <a:ext uri="{FF2B5EF4-FFF2-40B4-BE49-F238E27FC236}">
                <a16:creationId xmlns:a16="http://schemas.microsoft.com/office/drawing/2014/main" id="{761F3F7B-BF49-81CF-5C46-A06340E80B4A}"/>
              </a:ext>
            </a:extLst>
          </p:cNvPr>
          <p:cNvSpPr txBox="1"/>
          <p:nvPr/>
        </p:nvSpPr>
        <p:spPr>
          <a:xfrm>
            <a:off x="361950" y="4265414"/>
            <a:ext cx="6149340" cy="1569660"/>
          </a:xfrm>
          <a:prstGeom prst="rect">
            <a:avLst/>
          </a:prstGeom>
          <a:noFill/>
        </p:spPr>
        <p:txBody>
          <a:bodyPr wrap="square">
            <a:spAutoFit/>
          </a:bodyPr>
          <a:lstStyle/>
          <a:p>
            <a:r>
              <a:rPr lang="en-US" sz="4800" dirty="0">
                <a:solidFill>
                  <a:schemeClr val="bg1"/>
                </a:solidFill>
              </a:rPr>
              <a:t>prune		</a:t>
            </a:r>
            <a:r>
              <a:rPr lang="el-GR" sz="4800" b="1" dirty="0">
                <a:solidFill>
                  <a:srgbClr val="00FFFF"/>
                </a:solidFill>
              </a:rPr>
              <a:t>καθα</a:t>
            </a:r>
            <a:r>
              <a:rPr lang="el-GR" sz="4800" dirty="0">
                <a:solidFill>
                  <a:schemeClr val="bg1"/>
                </a:solidFill>
              </a:rPr>
              <a:t>ίρει</a:t>
            </a:r>
            <a:endParaRPr lang="en-US" sz="4800" dirty="0">
              <a:solidFill>
                <a:schemeClr val="bg1"/>
              </a:solidFill>
            </a:endParaRPr>
          </a:p>
          <a:p>
            <a:r>
              <a:rPr lang="en-US" sz="4800" dirty="0">
                <a:solidFill>
                  <a:schemeClr val="bg1"/>
                </a:solidFill>
              </a:rPr>
              <a:t>clean		</a:t>
            </a:r>
            <a:r>
              <a:rPr lang="el-GR" sz="4800" b="1" dirty="0">
                <a:solidFill>
                  <a:srgbClr val="00FFFF"/>
                </a:solidFill>
              </a:rPr>
              <a:t>καθα</a:t>
            </a:r>
            <a:r>
              <a:rPr lang="el-GR" sz="4800" dirty="0">
                <a:solidFill>
                  <a:schemeClr val="bg1"/>
                </a:solidFill>
              </a:rPr>
              <a:t>ροί</a:t>
            </a:r>
            <a:endParaRPr lang="en-US" sz="4800" dirty="0">
              <a:solidFill>
                <a:schemeClr val="bg1"/>
              </a:solidFill>
            </a:endParaRPr>
          </a:p>
        </p:txBody>
      </p:sp>
      <p:sp>
        <p:nvSpPr>
          <p:cNvPr id="2" name="Rectangle: Rounded Corners 1">
            <a:extLst>
              <a:ext uri="{FF2B5EF4-FFF2-40B4-BE49-F238E27FC236}">
                <a16:creationId xmlns:a16="http://schemas.microsoft.com/office/drawing/2014/main" id="{2D14FA5C-97C2-0D2B-010B-22633E5ACFE0}"/>
              </a:ext>
            </a:extLst>
          </p:cNvPr>
          <p:cNvSpPr/>
          <p:nvPr/>
        </p:nvSpPr>
        <p:spPr>
          <a:xfrm>
            <a:off x="7836061" y="2266950"/>
            <a:ext cx="4884516" cy="579120"/>
          </a:xfrm>
          <a:prstGeom prst="roundRect">
            <a:avLst/>
          </a:prstGeom>
          <a:no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4C7A001-6F96-AFC9-8E74-CD418A2910F9}"/>
              </a:ext>
            </a:extLst>
          </p:cNvPr>
          <p:cNvSpPr/>
          <p:nvPr/>
        </p:nvSpPr>
        <p:spPr>
          <a:xfrm>
            <a:off x="-763929" y="2956600"/>
            <a:ext cx="2326122" cy="579120"/>
          </a:xfrm>
          <a:prstGeom prst="roundRect">
            <a:avLst/>
          </a:prstGeom>
          <a:no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39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F3F7B-BF49-81CF-5C46-A06340E80B4A}"/>
              </a:ext>
            </a:extLst>
          </p:cNvPr>
          <p:cNvSpPr txBox="1"/>
          <p:nvPr/>
        </p:nvSpPr>
        <p:spPr>
          <a:xfrm>
            <a:off x="361950" y="4265414"/>
            <a:ext cx="6149340" cy="1569660"/>
          </a:xfrm>
          <a:prstGeom prst="rect">
            <a:avLst/>
          </a:prstGeom>
          <a:noFill/>
        </p:spPr>
        <p:txBody>
          <a:bodyPr wrap="square">
            <a:spAutoFit/>
          </a:bodyPr>
          <a:lstStyle/>
          <a:p>
            <a:r>
              <a:rPr lang="en-US" sz="4800" dirty="0">
                <a:solidFill>
                  <a:schemeClr val="bg1"/>
                </a:solidFill>
              </a:rPr>
              <a:t>prune</a:t>
            </a:r>
            <a:r>
              <a:rPr lang="en-US" sz="4800" baseline="30000" dirty="0">
                <a:solidFill>
                  <a:srgbClr val="00FFFF"/>
                </a:solidFill>
              </a:rPr>
              <a:t>[f]</a:t>
            </a:r>
            <a:r>
              <a:rPr lang="en-US" sz="4800" dirty="0">
                <a:solidFill>
                  <a:schemeClr val="bg1"/>
                </a:solidFill>
              </a:rPr>
              <a:t>	</a:t>
            </a:r>
            <a:r>
              <a:rPr lang="el-GR" sz="4800" b="1" dirty="0">
                <a:solidFill>
                  <a:srgbClr val="00FFFF"/>
                </a:solidFill>
              </a:rPr>
              <a:t>καθα</a:t>
            </a:r>
            <a:r>
              <a:rPr lang="el-GR" sz="4800" dirty="0">
                <a:solidFill>
                  <a:schemeClr val="bg1"/>
                </a:solidFill>
              </a:rPr>
              <a:t>ίρει</a:t>
            </a:r>
            <a:endParaRPr lang="en-US" sz="4800" dirty="0">
              <a:solidFill>
                <a:schemeClr val="bg1"/>
              </a:solidFill>
            </a:endParaRPr>
          </a:p>
          <a:p>
            <a:r>
              <a:rPr lang="en-US" sz="4800" dirty="0">
                <a:solidFill>
                  <a:schemeClr val="bg1"/>
                </a:solidFill>
              </a:rPr>
              <a:t>clean		</a:t>
            </a:r>
            <a:r>
              <a:rPr lang="el-GR" sz="4800" b="1" dirty="0">
                <a:solidFill>
                  <a:srgbClr val="00FFFF"/>
                </a:solidFill>
              </a:rPr>
              <a:t>καθα</a:t>
            </a:r>
            <a:r>
              <a:rPr lang="el-GR" sz="4800" dirty="0">
                <a:solidFill>
                  <a:schemeClr val="bg1"/>
                </a:solidFill>
              </a:rPr>
              <a:t>ροί</a:t>
            </a:r>
            <a:endParaRPr lang="en-US" sz="4800" dirty="0">
              <a:solidFill>
                <a:schemeClr val="bg1"/>
              </a:solidFill>
            </a:endParaRPr>
          </a:p>
        </p:txBody>
      </p:sp>
      <p:sp>
        <p:nvSpPr>
          <p:cNvPr id="5" name="TextBox 4">
            <a:extLst>
              <a:ext uri="{FF2B5EF4-FFF2-40B4-BE49-F238E27FC236}">
                <a16:creationId xmlns:a16="http://schemas.microsoft.com/office/drawing/2014/main" id="{4F9EEA13-F7A5-BA9C-E6AE-EA9A2A8C1C40}"/>
              </a:ext>
            </a:extLst>
          </p:cNvPr>
          <p:cNvSpPr txBox="1"/>
          <p:nvPr/>
        </p:nvSpPr>
        <p:spPr>
          <a:xfrm>
            <a:off x="213360" y="0"/>
            <a:ext cx="11734800" cy="3170099"/>
          </a:xfrm>
          <a:prstGeom prst="rect">
            <a:avLst/>
          </a:prstGeom>
          <a:noFill/>
        </p:spPr>
        <p:txBody>
          <a:bodyPr wrap="square">
            <a:spAutoFit/>
          </a:bodyPr>
          <a:lstStyle/>
          <a:p>
            <a:r>
              <a:rPr lang="en-US" sz="4000" b="0" i="0" dirty="0">
                <a:solidFill>
                  <a:schemeClr val="bg1"/>
                </a:solidFill>
                <a:effectLst/>
                <a:latin typeface="system-ui"/>
              </a:rPr>
              <a:t>Or “trims”; </a:t>
            </a:r>
            <a:r>
              <a:rPr lang="en-US" sz="4000" b="0" i="1" dirty="0" err="1">
                <a:solidFill>
                  <a:schemeClr val="bg1"/>
                </a:solidFill>
                <a:effectLst/>
                <a:latin typeface="system-ui"/>
              </a:rPr>
              <a:t>Grk</a:t>
            </a:r>
            <a:r>
              <a:rPr lang="en-US" sz="4000" b="0" i="0" dirty="0">
                <a:solidFill>
                  <a:schemeClr val="bg1"/>
                </a:solidFill>
                <a:effectLst/>
                <a:latin typeface="system-ui"/>
              </a:rPr>
              <a:t> “cleanses” (a wordplay with “clean” in </a:t>
            </a:r>
            <a:r>
              <a:rPr lang="en-US" sz="4000" b="0" i="0" dirty="0">
                <a:solidFill>
                  <a:schemeClr val="bg1"/>
                </a:solidFill>
                <a:effectLst/>
                <a:latin typeface="system-ui"/>
                <a:hlinkClick r:id="rId2">
                  <a:extLst>
                    <a:ext uri="{A12FA001-AC4F-418D-AE19-62706E023703}">
                      <ahyp:hlinkClr xmlns:ahyp="http://schemas.microsoft.com/office/drawing/2018/hyperlinkcolor" val="tx"/>
                    </a:ext>
                  </a:extLst>
                </a:hlinkClick>
              </a:rPr>
              <a:t>v. 3</a:t>
            </a:r>
            <a:r>
              <a:rPr lang="en-US" sz="4000" b="0" i="0" dirty="0">
                <a:solidFill>
                  <a:schemeClr val="bg1"/>
                </a:solidFill>
                <a:effectLst/>
                <a:latin typeface="system-ui"/>
              </a:rPr>
              <a:t>). Καθα</a:t>
            </a:r>
            <a:r>
              <a:rPr lang="en-US" sz="4000" b="0" i="0" dirty="0" err="1">
                <a:solidFill>
                  <a:schemeClr val="bg1"/>
                </a:solidFill>
                <a:effectLst/>
                <a:latin typeface="system-ui"/>
              </a:rPr>
              <a:t>ίρει</a:t>
            </a:r>
            <a:r>
              <a:rPr lang="en-US" sz="4000" b="0" i="0" dirty="0">
                <a:solidFill>
                  <a:schemeClr val="bg1"/>
                </a:solidFill>
                <a:effectLst/>
                <a:latin typeface="system-ui"/>
              </a:rPr>
              <a:t> (</a:t>
            </a:r>
            <a:r>
              <a:rPr lang="en-US" sz="4000" b="0" i="1" dirty="0" err="1">
                <a:solidFill>
                  <a:schemeClr val="bg1"/>
                </a:solidFill>
                <a:effectLst/>
                <a:latin typeface="system-ui"/>
              </a:rPr>
              <a:t>kathairei</a:t>
            </a:r>
            <a:r>
              <a:rPr lang="en-US" sz="4000" b="0" i="0" dirty="0">
                <a:solidFill>
                  <a:schemeClr val="bg1"/>
                </a:solidFill>
                <a:effectLst/>
                <a:latin typeface="system-ui"/>
              </a:rPr>
              <a:t>) is not the word one would have expected here, but it provides the transition from the vine imagery to the disciples—there is a wordplay (not reproducible in English)                              </a:t>
            </a:r>
            <a:r>
              <a:rPr lang="en-US" sz="4000" b="1" i="1" u="sng" dirty="0">
                <a:solidFill>
                  <a:schemeClr val="bg1"/>
                </a:solidFill>
                <a:effectLst/>
                <a:latin typeface="system-ui"/>
              </a:rPr>
              <a:t>footnote NET</a:t>
            </a:r>
            <a:endParaRPr lang="en-US" sz="4000" b="1" i="1" u="sng" dirty="0">
              <a:solidFill>
                <a:schemeClr val="bg1"/>
              </a:solidFill>
            </a:endParaRPr>
          </a:p>
        </p:txBody>
      </p:sp>
      <p:sp>
        <p:nvSpPr>
          <p:cNvPr id="7" name="TextBox 6">
            <a:extLst>
              <a:ext uri="{FF2B5EF4-FFF2-40B4-BE49-F238E27FC236}">
                <a16:creationId xmlns:a16="http://schemas.microsoft.com/office/drawing/2014/main" id="{1547E3DD-1A02-6338-12FA-098B076AFB61}"/>
              </a:ext>
            </a:extLst>
          </p:cNvPr>
          <p:cNvSpPr txBox="1"/>
          <p:nvPr/>
        </p:nvSpPr>
        <p:spPr>
          <a:xfrm>
            <a:off x="5928360" y="3348693"/>
            <a:ext cx="6019800" cy="2800767"/>
          </a:xfrm>
          <a:prstGeom prst="rect">
            <a:avLst/>
          </a:prstGeom>
          <a:noFill/>
          <a:ln>
            <a:solidFill>
              <a:schemeClr val="bg1"/>
            </a:solidFill>
          </a:ln>
        </p:spPr>
        <p:txBody>
          <a:bodyPr wrap="square">
            <a:spAutoFit/>
          </a:bodyPr>
          <a:lstStyle/>
          <a:p>
            <a:r>
              <a:rPr lang="en-US" sz="4400" dirty="0">
                <a:solidFill>
                  <a:schemeClr val="bg1"/>
                </a:solidFill>
                <a:latin typeface="Aptos Narrow" panose="020B0004020202020204" pitchFamily="34" charset="0"/>
              </a:rPr>
              <a:t>3 You have already been </a:t>
            </a:r>
            <a:r>
              <a:rPr lang="en-US" sz="4400" b="1" dirty="0">
                <a:solidFill>
                  <a:srgbClr val="00FFFF"/>
                </a:solidFill>
                <a:latin typeface="Aptos Narrow" panose="020B0004020202020204" pitchFamily="34" charset="0"/>
              </a:rPr>
              <a:t>pruned</a:t>
            </a:r>
            <a:r>
              <a:rPr lang="en-US" sz="4400" dirty="0">
                <a:solidFill>
                  <a:schemeClr val="bg1"/>
                </a:solidFill>
                <a:latin typeface="Aptos Narrow" panose="020B0004020202020204" pitchFamily="34" charset="0"/>
              </a:rPr>
              <a:t> and </a:t>
            </a:r>
            <a:r>
              <a:rPr lang="en-US" sz="4400" b="1" dirty="0">
                <a:solidFill>
                  <a:srgbClr val="00FFFF"/>
                </a:solidFill>
                <a:latin typeface="Aptos Narrow" panose="020B0004020202020204" pitchFamily="34" charset="0"/>
              </a:rPr>
              <a:t>purified</a:t>
            </a:r>
            <a:r>
              <a:rPr lang="en-US" sz="4400" dirty="0">
                <a:solidFill>
                  <a:schemeClr val="bg1"/>
                </a:solidFill>
                <a:latin typeface="Aptos Narrow" panose="020B0004020202020204" pitchFamily="34" charset="0"/>
              </a:rPr>
              <a:t> by the message I have given you.           </a:t>
            </a:r>
            <a:r>
              <a:rPr lang="en-US" sz="4400" b="1" dirty="0">
                <a:solidFill>
                  <a:schemeClr val="bg1"/>
                </a:solidFill>
                <a:latin typeface="Aptos Narrow" panose="020B0004020202020204" pitchFamily="34" charset="0"/>
              </a:rPr>
              <a:t>     </a:t>
            </a:r>
            <a:r>
              <a:rPr lang="en-US" sz="4400" b="1" u="sng" dirty="0">
                <a:solidFill>
                  <a:schemeClr val="bg1"/>
                </a:solidFill>
                <a:latin typeface="Aptos Narrow" panose="020B0004020202020204" pitchFamily="34" charset="0"/>
              </a:rPr>
              <a:t>John 15:3 NLT</a:t>
            </a:r>
          </a:p>
        </p:txBody>
      </p:sp>
    </p:spTree>
    <p:extLst>
      <p:ext uri="{BB962C8B-B14F-4D97-AF65-F5344CB8AC3E}">
        <p14:creationId xmlns:p14="http://schemas.microsoft.com/office/powerpoint/2010/main" val="5784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4154984"/>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2">
                    <a:lumMod val="50000"/>
                  </a:schemeClr>
                </a:solidFill>
                <a:effectLst/>
                <a:latin typeface="Aptos Narrow" panose="020B0004020202020204" pitchFamily="34" charset="0"/>
              </a:rPr>
              <a:t>3 </a:t>
            </a:r>
            <a:r>
              <a:rPr lang="en-US" sz="4400" b="0" i="0" dirty="0">
                <a:solidFill>
                  <a:schemeClr val="bg2">
                    <a:lumMod val="50000"/>
                  </a:schemeClr>
                </a:solidFill>
                <a:effectLst/>
                <a:latin typeface="Aptos Narrow" panose="020B0004020202020204" pitchFamily="34" charset="0"/>
              </a:rPr>
              <a:t>You are already clean because of the word I have spoken to you.  </a:t>
            </a:r>
            <a:r>
              <a:rPr lang="en-US" sz="4400" b="1" i="0" baseline="30000" dirty="0">
                <a:solidFill>
                  <a:schemeClr val="bg1"/>
                </a:solidFill>
                <a:effectLst/>
                <a:latin typeface="Aptos Narrow" panose="020B0004020202020204" pitchFamily="34" charset="0"/>
              </a:rPr>
              <a:t>4 </a:t>
            </a:r>
            <a:r>
              <a:rPr lang="en-US" sz="4400" b="0" i="0" dirty="0">
                <a:solidFill>
                  <a:schemeClr val="bg1"/>
                </a:solidFill>
                <a:effectLst/>
                <a:latin typeface="Aptos Narrow" panose="020B0004020202020204" pitchFamily="34" charset="0"/>
              </a:rPr>
              <a:t>Remain in me, as I also remain in you. </a:t>
            </a:r>
          </a:p>
        </p:txBody>
      </p:sp>
    </p:spTree>
    <p:extLst>
      <p:ext uri="{BB962C8B-B14F-4D97-AF65-F5344CB8AC3E}">
        <p14:creationId xmlns:p14="http://schemas.microsoft.com/office/powerpoint/2010/main" val="310450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9884230" cy="714555"/>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93947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5509200"/>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2">
                    <a:lumMod val="50000"/>
                  </a:schemeClr>
                </a:solidFill>
                <a:effectLst/>
                <a:latin typeface="Aptos Narrow" panose="020B0004020202020204" pitchFamily="34" charset="0"/>
              </a:rPr>
              <a:t>3 </a:t>
            </a:r>
            <a:r>
              <a:rPr lang="en-US" sz="4400" b="0" i="0" dirty="0">
                <a:solidFill>
                  <a:schemeClr val="bg2">
                    <a:lumMod val="50000"/>
                  </a:schemeClr>
                </a:solidFill>
                <a:effectLst/>
                <a:latin typeface="Aptos Narrow" panose="020B0004020202020204" pitchFamily="34" charset="0"/>
              </a:rPr>
              <a:t>You are already clean because of the word I have spoken to you.  </a:t>
            </a:r>
            <a:r>
              <a:rPr lang="en-US" sz="4400" b="1" i="0" baseline="30000" dirty="0">
                <a:solidFill>
                  <a:schemeClr val="bg2">
                    <a:lumMod val="50000"/>
                  </a:schemeClr>
                </a:solidFill>
                <a:effectLst/>
                <a:latin typeface="Aptos Narrow" panose="020B0004020202020204" pitchFamily="34" charset="0"/>
              </a:rPr>
              <a:t>4 </a:t>
            </a:r>
            <a:r>
              <a:rPr lang="en-US" sz="4400" b="0" i="0" dirty="0">
                <a:solidFill>
                  <a:schemeClr val="bg2">
                    <a:lumMod val="50000"/>
                  </a:schemeClr>
                </a:solidFill>
                <a:effectLst/>
                <a:latin typeface="Aptos Narrow" panose="020B0004020202020204" pitchFamily="34" charset="0"/>
              </a:rPr>
              <a:t>Remain in me, as I also remain in you. </a:t>
            </a:r>
            <a:r>
              <a:rPr lang="en-US" sz="4400" b="0" i="0" dirty="0">
                <a:solidFill>
                  <a:schemeClr val="bg1"/>
                </a:solidFill>
                <a:effectLst/>
                <a:latin typeface="Aptos Narrow" panose="020B0004020202020204" pitchFamily="34" charset="0"/>
              </a:rPr>
              <a:t>No branch can bear fruit by itself; it must remain in the vine. </a:t>
            </a:r>
            <a:r>
              <a:rPr lang="en-US" sz="4400" b="0" i="0" dirty="0">
                <a:effectLst/>
                <a:latin typeface="Aptos Narrow" panose="020B0004020202020204" pitchFamily="34" charset="0"/>
              </a:rPr>
              <a:t>Neither can you bear fruit unless you remain in me.</a:t>
            </a:r>
          </a:p>
        </p:txBody>
      </p:sp>
    </p:spTree>
    <p:extLst>
      <p:ext uri="{BB962C8B-B14F-4D97-AF65-F5344CB8AC3E}">
        <p14:creationId xmlns:p14="http://schemas.microsoft.com/office/powerpoint/2010/main" val="179989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5509200"/>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2">
                    <a:lumMod val="50000"/>
                  </a:schemeClr>
                </a:solidFill>
                <a:effectLst/>
                <a:latin typeface="Aptos Narrow" panose="020B0004020202020204" pitchFamily="34" charset="0"/>
              </a:rPr>
              <a:t>3 </a:t>
            </a:r>
            <a:r>
              <a:rPr lang="en-US" sz="4400" b="0" i="0" dirty="0">
                <a:solidFill>
                  <a:schemeClr val="bg2">
                    <a:lumMod val="50000"/>
                  </a:schemeClr>
                </a:solidFill>
                <a:effectLst/>
                <a:latin typeface="Aptos Narrow" panose="020B0004020202020204" pitchFamily="34" charset="0"/>
              </a:rPr>
              <a:t>You are already clean because of the word I have spoken to you.  </a:t>
            </a:r>
            <a:r>
              <a:rPr lang="en-US" sz="4400" b="1" i="0" baseline="30000" dirty="0">
                <a:solidFill>
                  <a:schemeClr val="bg2">
                    <a:lumMod val="50000"/>
                  </a:schemeClr>
                </a:solidFill>
                <a:effectLst/>
                <a:latin typeface="Aptos Narrow" panose="020B0004020202020204" pitchFamily="34" charset="0"/>
              </a:rPr>
              <a:t>4 </a:t>
            </a:r>
            <a:r>
              <a:rPr lang="en-US" sz="4400" b="0" i="0" dirty="0">
                <a:solidFill>
                  <a:schemeClr val="bg2">
                    <a:lumMod val="50000"/>
                  </a:schemeClr>
                </a:solidFill>
                <a:effectLst/>
                <a:latin typeface="Aptos Narrow" panose="020B0004020202020204" pitchFamily="34" charset="0"/>
              </a:rPr>
              <a:t>Remain in me, as I also remain in you. </a:t>
            </a:r>
            <a:r>
              <a:rPr lang="en-US" sz="4400" b="0" i="0" dirty="0">
                <a:solidFill>
                  <a:schemeClr val="bg1"/>
                </a:solidFill>
                <a:effectLst/>
                <a:latin typeface="Aptos Narrow" panose="020B0004020202020204" pitchFamily="34" charset="0"/>
              </a:rPr>
              <a:t>No branch can bear fruit by itself; it must remain in the vine. Neither can you bear fruit unless you remain in me.</a:t>
            </a:r>
          </a:p>
        </p:txBody>
      </p:sp>
    </p:spTree>
    <p:extLst>
      <p:ext uri="{BB962C8B-B14F-4D97-AF65-F5344CB8AC3E}">
        <p14:creationId xmlns:p14="http://schemas.microsoft.com/office/powerpoint/2010/main" val="2315030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735586"/>
          </a:xfrm>
          <a:prstGeom prst="rect">
            <a:avLst/>
          </a:prstGeom>
          <a:noFill/>
        </p:spPr>
        <p:txBody>
          <a:bodyPr wrap="square">
            <a:spAutoFit/>
          </a:bodyPr>
          <a:lstStyle/>
          <a:p>
            <a:pPr algn="just">
              <a:lnSpc>
                <a:spcPct val="95000"/>
              </a:lnSpc>
            </a:pPr>
            <a:r>
              <a:rPr lang="en-US" sz="4400" b="1" i="0" baseline="30000" dirty="0">
                <a:solidFill>
                  <a:schemeClr val="bg1"/>
                </a:solidFill>
                <a:effectLst/>
                <a:latin typeface="Aptos Narrow" panose="020B0004020202020204" pitchFamily="34" charset="0"/>
              </a:rPr>
              <a:t>5 </a:t>
            </a:r>
            <a:r>
              <a:rPr lang="en-US" sz="4400" b="0" i="0" dirty="0">
                <a:solidFill>
                  <a:schemeClr val="bg1"/>
                </a:solidFill>
                <a:effectLst/>
                <a:latin typeface="Aptos Narrow" panose="020B0004020202020204" pitchFamily="34" charset="0"/>
              </a:rPr>
              <a:t>“I am the vine; you are the branches. </a:t>
            </a:r>
          </a:p>
        </p:txBody>
      </p:sp>
    </p:spTree>
    <p:extLst>
      <p:ext uri="{BB962C8B-B14F-4D97-AF65-F5344CB8AC3E}">
        <p14:creationId xmlns:p14="http://schemas.microsoft.com/office/powerpoint/2010/main" val="365350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466" y="487680"/>
            <a:ext cx="7620090" cy="5623560"/>
          </a:xfrm>
          <a:prstGeom prst="rect">
            <a:avLst/>
          </a:prstGeom>
        </p:spPr>
      </p:pic>
      <p:pic>
        <p:nvPicPr>
          <p:cNvPr id="4" name="Graphic 3" descr="Man with solid fill">
            <a:extLst>
              <a:ext uri="{FF2B5EF4-FFF2-40B4-BE49-F238E27FC236}">
                <a16:creationId xmlns:a16="http://schemas.microsoft.com/office/drawing/2014/main" id="{2F5B5C06-EF5C-BB34-FE02-F32F11C94D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603840" y="784761"/>
            <a:ext cx="1661048" cy="3002478"/>
          </a:xfrm>
          <a:prstGeom prst="rect">
            <a:avLst/>
          </a:prstGeom>
        </p:spPr>
      </p:pic>
      <p:sp>
        <p:nvSpPr>
          <p:cNvPr id="5" name="Rectangle: Rounded Corners 4">
            <a:extLst>
              <a:ext uri="{FF2B5EF4-FFF2-40B4-BE49-F238E27FC236}">
                <a16:creationId xmlns:a16="http://schemas.microsoft.com/office/drawing/2014/main" id="{B539F2B5-8896-3B6F-0DB8-6E6923B2EA33}"/>
              </a:ext>
            </a:extLst>
          </p:cNvPr>
          <p:cNvSpPr/>
          <p:nvPr/>
        </p:nvSpPr>
        <p:spPr>
          <a:xfrm>
            <a:off x="7313350" y="2865120"/>
            <a:ext cx="702889"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2D19E2-8B73-B22F-2CD7-CFD5E5A38BC2}"/>
              </a:ext>
            </a:extLst>
          </p:cNvPr>
          <p:cNvSpPr/>
          <p:nvPr/>
        </p:nvSpPr>
        <p:spPr>
          <a:xfrm>
            <a:off x="9009513" y="1501140"/>
            <a:ext cx="1748122"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A7755D-0EA1-F86B-1532-8D62847D46A6}"/>
              </a:ext>
            </a:extLst>
          </p:cNvPr>
          <p:cNvSpPr/>
          <p:nvPr/>
        </p:nvSpPr>
        <p:spPr>
          <a:xfrm>
            <a:off x="603841" y="487680"/>
            <a:ext cx="1661048" cy="345186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DF7045-8575-F502-603E-11E2BB499FEA}"/>
              </a:ext>
            </a:extLst>
          </p:cNvPr>
          <p:cNvSpPr txBox="1"/>
          <p:nvPr/>
        </p:nvSpPr>
        <p:spPr>
          <a:xfrm>
            <a:off x="5644794" y="4663440"/>
            <a:ext cx="4040000"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Jesus</a:t>
            </a:r>
            <a:endParaRPr lang="en-US" sz="6000" b="1" dirty="0"/>
          </a:p>
        </p:txBody>
      </p:sp>
      <p:sp>
        <p:nvSpPr>
          <p:cNvPr id="9" name="TextBox 8">
            <a:extLst>
              <a:ext uri="{FF2B5EF4-FFF2-40B4-BE49-F238E27FC236}">
                <a16:creationId xmlns:a16="http://schemas.microsoft.com/office/drawing/2014/main" id="{ED4FDA68-50EC-A3E6-AC24-FBF793D07A66}"/>
              </a:ext>
            </a:extLst>
          </p:cNvPr>
          <p:cNvSpPr txBox="1"/>
          <p:nvPr/>
        </p:nvSpPr>
        <p:spPr>
          <a:xfrm>
            <a:off x="77305" y="4258392"/>
            <a:ext cx="2639769"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God</a:t>
            </a:r>
            <a:endParaRPr lang="en-US" sz="6000" b="1" dirty="0"/>
          </a:p>
        </p:txBody>
      </p:sp>
      <p:sp>
        <p:nvSpPr>
          <p:cNvPr id="12" name="TextBox 11">
            <a:extLst>
              <a:ext uri="{FF2B5EF4-FFF2-40B4-BE49-F238E27FC236}">
                <a16:creationId xmlns:a16="http://schemas.microsoft.com/office/drawing/2014/main" id="{1AA4E6FE-77DF-CFEB-F6EA-55368F92DA26}"/>
              </a:ext>
            </a:extLst>
          </p:cNvPr>
          <p:cNvSpPr txBox="1"/>
          <p:nvPr/>
        </p:nvSpPr>
        <p:spPr>
          <a:xfrm>
            <a:off x="4794419" y="25492"/>
            <a:ext cx="3156027" cy="1015663"/>
          </a:xfrm>
          <a:prstGeom prst="rect">
            <a:avLst/>
          </a:prstGeom>
          <a:noFill/>
        </p:spPr>
        <p:txBody>
          <a:bodyPr wrap="square">
            <a:spAutoFit/>
          </a:bodyPr>
          <a:lstStyle/>
          <a:p>
            <a:pPr algn="ctr"/>
            <a:r>
              <a:rPr lang="en-US" sz="6000" b="1" i="0" dirty="0">
                <a:effectLst/>
                <a:latin typeface="Aptos Narrow" panose="020B0004020202020204" pitchFamily="34" charset="0"/>
              </a:rPr>
              <a:t>disciples</a:t>
            </a:r>
            <a:endParaRPr lang="en-US" sz="6000" b="1" dirty="0"/>
          </a:p>
        </p:txBody>
      </p:sp>
      <p:sp>
        <p:nvSpPr>
          <p:cNvPr id="13" name="Rectangle: Rounded Corners 12">
            <a:extLst>
              <a:ext uri="{FF2B5EF4-FFF2-40B4-BE49-F238E27FC236}">
                <a16:creationId xmlns:a16="http://schemas.microsoft.com/office/drawing/2014/main" id="{5435B58F-0B42-F2FC-8625-DAD573573941}"/>
              </a:ext>
            </a:extLst>
          </p:cNvPr>
          <p:cNvSpPr/>
          <p:nvPr/>
        </p:nvSpPr>
        <p:spPr>
          <a:xfrm>
            <a:off x="5943600"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39E1D8E-B4AD-B6B6-98CA-24CD581E80DA}"/>
              </a:ext>
            </a:extLst>
          </p:cNvPr>
          <p:cNvSpPr/>
          <p:nvPr/>
        </p:nvSpPr>
        <p:spPr>
          <a:xfrm>
            <a:off x="4283754"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00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2022092"/>
          </a:xfrm>
          <a:prstGeom prst="rect">
            <a:avLst/>
          </a:prstGeom>
          <a:noFill/>
        </p:spPr>
        <p:txBody>
          <a:bodyPr wrap="square">
            <a:spAutoFit/>
          </a:bodyPr>
          <a:lstStyle/>
          <a:p>
            <a:pPr algn="just">
              <a:lnSpc>
                <a:spcPct val="95000"/>
              </a:lnSpc>
            </a:pPr>
            <a:r>
              <a:rPr lang="en-US" sz="4400" b="1" i="0" baseline="30000" dirty="0">
                <a:solidFill>
                  <a:schemeClr val="bg2">
                    <a:lumMod val="50000"/>
                  </a:schemeClr>
                </a:solidFill>
                <a:effectLst/>
                <a:latin typeface="Aptos Narrow" panose="020B0004020202020204" pitchFamily="34" charset="0"/>
              </a:rPr>
              <a:t>5 </a:t>
            </a:r>
            <a:r>
              <a:rPr lang="en-US" sz="4400" b="0" i="0" dirty="0">
                <a:solidFill>
                  <a:schemeClr val="bg2">
                    <a:lumMod val="50000"/>
                  </a:schemeClr>
                </a:solidFill>
                <a:effectLst/>
                <a:latin typeface="Aptos Narrow" panose="020B0004020202020204" pitchFamily="34" charset="0"/>
              </a:rPr>
              <a:t>“I am the vine; you are the branches. </a:t>
            </a:r>
            <a:r>
              <a:rPr lang="en-US" sz="4400" b="0" i="0" dirty="0">
                <a:solidFill>
                  <a:schemeClr val="bg1"/>
                </a:solidFill>
                <a:effectLst/>
                <a:latin typeface="Aptos Narrow" panose="020B0004020202020204" pitchFamily="34" charset="0"/>
              </a:rPr>
              <a:t>If you remain in me and I in you, you will bear much fruit; apart from me you can do nothing. </a:t>
            </a:r>
          </a:p>
        </p:txBody>
      </p:sp>
    </p:spTree>
    <p:extLst>
      <p:ext uri="{BB962C8B-B14F-4D97-AF65-F5344CB8AC3E}">
        <p14:creationId xmlns:p14="http://schemas.microsoft.com/office/powerpoint/2010/main" val="3234774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466" y="487680"/>
            <a:ext cx="7620090" cy="5623560"/>
          </a:xfrm>
          <a:prstGeom prst="rect">
            <a:avLst/>
          </a:prstGeom>
        </p:spPr>
      </p:pic>
      <p:pic>
        <p:nvPicPr>
          <p:cNvPr id="4" name="Graphic 3" descr="Man with solid fill">
            <a:extLst>
              <a:ext uri="{FF2B5EF4-FFF2-40B4-BE49-F238E27FC236}">
                <a16:creationId xmlns:a16="http://schemas.microsoft.com/office/drawing/2014/main" id="{2F5B5C06-EF5C-BB34-FE02-F32F11C94D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603840" y="784761"/>
            <a:ext cx="1661048" cy="3002478"/>
          </a:xfrm>
          <a:prstGeom prst="rect">
            <a:avLst/>
          </a:prstGeom>
        </p:spPr>
      </p:pic>
      <p:sp>
        <p:nvSpPr>
          <p:cNvPr id="5" name="Rectangle: Rounded Corners 4">
            <a:extLst>
              <a:ext uri="{FF2B5EF4-FFF2-40B4-BE49-F238E27FC236}">
                <a16:creationId xmlns:a16="http://schemas.microsoft.com/office/drawing/2014/main" id="{B539F2B5-8896-3B6F-0DB8-6E6923B2EA33}"/>
              </a:ext>
            </a:extLst>
          </p:cNvPr>
          <p:cNvSpPr/>
          <p:nvPr/>
        </p:nvSpPr>
        <p:spPr>
          <a:xfrm>
            <a:off x="7313350" y="2865120"/>
            <a:ext cx="702889"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2D19E2-8B73-B22F-2CD7-CFD5E5A38BC2}"/>
              </a:ext>
            </a:extLst>
          </p:cNvPr>
          <p:cNvSpPr/>
          <p:nvPr/>
        </p:nvSpPr>
        <p:spPr>
          <a:xfrm>
            <a:off x="9009513" y="1501140"/>
            <a:ext cx="1748122"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A7755D-0EA1-F86B-1532-8D62847D46A6}"/>
              </a:ext>
            </a:extLst>
          </p:cNvPr>
          <p:cNvSpPr/>
          <p:nvPr/>
        </p:nvSpPr>
        <p:spPr>
          <a:xfrm>
            <a:off x="603841" y="487680"/>
            <a:ext cx="1661048" cy="345186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DF7045-8575-F502-603E-11E2BB499FEA}"/>
              </a:ext>
            </a:extLst>
          </p:cNvPr>
          <p:cNvSpPr txBox="1"/>
          <p:nvPr/>
        </p:nvSpPr>
        <p:spPr>
          <a:xfrm>
            <a:off x="5644794" y="4663440"/>
            <a:ext cx="4040000"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Jesus</a:t>
            </a:r>
            <a:endParaRPr lang="en-US" sz="6000" b="1" dirty="0"/>
          </a:p>
        </p:txBody>
      </p:sp>
      <p:sp>
        <p:nvSpPr>
          <p:cNvPr id="9" name="TextBox 8">
            <a:extLst>
              <a:ext uri="{FF2B5EF4-FFF2-40B4-BE49-F238E27FC236}">
                <a16:creationId xmlns:a16="http://schemas.microsoft.com/office/drawing/2014/main" id="{ED4FDA68-50EC-A3E6-AC24-FBF793D07A66}"/>
              </a:ext>
            </a:extLst>
          </p:cNvPr>
          <p:cNvSpPr txBox="1"/>
          <p:nvPr/>
        </p:nvSpPr>
        <p:spPr>
          <a:xfrm>
            <a:off x="77305" y="4258392"/>
            <a:ext cx="2639769"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God</a:t>
            </a:r>
            <a:endParaRPr lang="en-US" sz="6000" b="1" dirty="0"/>
          </a:p>
        </p:txBody>
      </p:sp>
      <p:sp>
        <p:nvSpPr>
          <p:cNvPr id="11" name="Arrow: Curved Up 10">
            <a:extLst>
              <a:ext uri="{FF2B5EF4-FFF2-40B4-BE49-F238E27FC236}">
                <a16:creationId xmlns:a16="http://schemas.microsoft.com/office/drawing/2014/main" id="{D28004CD-649E-50B7-5C5C-E8A7AD6AC7D3}"/>
              </a:ext>
            </a:extLst>
          </p:cNvPr>
          <p:cNvSpPr/>
          <p:nvPr/>
        </p:nvSpPr>
        <p:spPr>
          <a:xfrm>
            <a:off x="6400800" y="3055621"/>
            <a:ext cx="3927258" cy="1175682"/>
          </a:xfrm>
          <a:prstGeom prst="curvedUpArrow">
            <a:avLst>
              <a:gd name="adj1" fmla="val 27263"/>
              <a:gd name="adj2" fmla="val 50000"/>
              <a:gd name="adj3" fmla="val 33046"/>
            </a:avLst>
          </a:prstGeom>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68D9CA18-49A9-1560-962D-557A33E38AF1}"/>
              </a:ext>
            </a:extLst>
          </p:cNvPr>
          <p:cNvSpPr txBox="1"/>
          <p:nvPr/>
        </p:nvSpPr>
        <p:spPr>
          <a:xfrm>
            <a:off x="4794419" y="25492"/>
            <a:ext cx="3156027" cy="1015663"/>
          </a:xfrm>
          <a:prstGeom prst="rect">
            <a:avLst/>
          </a:prstGeom>
          <a:noFill/>
        </p:spPr>
        <p:txBody>
          <a:bodyPr wrap="square">
            <a:spAutoFit/>
          </a:bodyPr>
          <a:lstStyle/>
          <a:p>
            <a:pPr algn="ctr"/>
            <a:r>
              <a:rPr lang="en-US" sz="6000" b="1" i="0" dirty="0">
                <a:effectLst/>
                <a:latin typeface="Aptos Narrow" panose="020B0004020202020204" pitchFamily="34" charset="0"/>
              </a:rPr>
              <a:t>disciples</a:t>
            </a:r>
            <a:endParaRPr lang="en-US" sz="6000" b="1" dirty="0"/>
          </a:p>
        </p:txBody>
      </p:sp>
      <p:sp>
        <p:nvSpPr>
          <p:cNvPr id="13" name="Rectangle: Rounded Corners 12">
            <a:extLst>
              <a:ext uri="{FF2B5EF4-FFF2-40B4-BE49-F238E27FC236}">
                <a16:creationId xmlns:a16="http://schemas.microsoft.com/office/drawing/2014/main" id="{B2E3CC82-88B8-C268-5838-050DB824C81D}"/>
              </a:ext>
            </a:extLst>
          </p:cNvPr>
          <p:cNvSpPr/>
          <p:nvPr/>
        </p:nvSpPr>
        <p:spPr>
          <a:xfrm>
            <a:off x="5943600"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A7F6914-B2A9-BAA6-EECB-9BC3E55EF5B8}"/>
              </a:ext>
            </a:extLst>
          </p:cNvPr>
          <p:cNvSpPr/>
          <p:nvPr/>
        </p:nvSpPr>
        <p:spPr>
          <a:xfrm>
            <a:off x="4283754"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8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9E74315C-1B3A-6F62-4651-9C9A2E87B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1496" y="3315547"/>
            <a:ext cx="3313786"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rectangular object with a white background&#10;&#10;Description automatically generated with medium confidence">
            <a:extLst>
              <a:ext uri="{FF2B5EF4-FFF2-40B4-BE49-F238E27FC236}">
                <a16:creationId xmlns:a16="http://schemas.microsoft.com/office/drawing/2014/main" id="{8DBA38D6-114F-7D2F-8EFC-79894830EC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9488" y="2298488"/>
            <a:ext cx="2170524" cy="4217459"/>
          </a:xfrm>
          <a:prstGeom prst="rect">
            <a:avLst/>
          </a:prstGeom>
        </p:spPr>
      </p:pic>
      <p:pic>
        <p:nvPicPr>
          <p:cNvPr id="12" name="Graphic 11" descr="Man with solid fill">
            <a:extLst>
              <a:ext uri="{FF2B5EF4-FFF2-40B4-BE49-F238E27FC236}">
                <a16:creationId xmlns:a16="http://schemas.microsoft.com/office/drawing/2014/main" id="{ABE9EBA0-559A-5DFD-2E4E-87234BD6F48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3148375" y="3267421"/>
            <a:ext cx="1661048" cy="3002478"/>
          </a:xfrm>
          <a:prstGeom prst="rect">
            <a:avLst/>
          </a:prstGeom>
        </p:spPr>
      </p:pic>
      <p:grpSp>
        <p:nvGrpSpPr>
          <p:cNvPr id="23" name="Group 22">
            <a:extLst>
              <a:ext uri="{FF2B5EF4-FFF2-40B4-BE49-F238E27FC236}">
                <a16:creationId xmlns:a16="http://schemas.microsoft.com/office/drawing/2014/main" id="{5CEEBF9D-B56C-9522-DC43-6BEF056E8238}"/>
              </a:ext>
            </a:extLst>
          </p:cNvPr>
          <p:cNvGrpSpPr/>
          <p:nvPr/>
        </p:nvGrpSpPr>
        <p:grpSpPr>
          <a:xfrm>
            <a:off x="8796724" y="2298488"/>
            <a:ext cx="1342699" cy="2632327"/>
            <a:chOff x="6381898" y="2188639"/>
            <a:chExt cx="1474497" cy="3048702"/>
          </a:xfrm>
        </p:grpSpPr>
        <p:sp>
          <p:nvSpPr>
            <p:cNvPr id="21" name="Rectangle: Rounded Corners 20">
              <a:extLst>
                <a:ext uri="{FF2B5EF4-FFF2-40B4-BE49-F238E27FC236}">
                  <a16:creationId xmlns:a16="http://schemas.microsoft.com/office/drawing/2014/main" id="{68AE0151-EA12-7256-55FD-3BA8542BF264}"/>
                </a:ext>
              </a:extLst>
            </p:cNvPr>
            <p:cNvSpPr/>
            <p:nvPr/>
          </p:nvSpPr>
          <p:spPr>
            <a:xfrm>
              <a:off x="6383766" y="2188639"/>
              <a:ext cx="1440963" cy="302711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ell phone with a blue and white background&#10;&#10;Description automatically generated">
              <a:extLst>
                <a:ext uri="{FF2B5EF4-FFF2-40B4-BE49-F238E27FC236}">
                  <a16:creationId xmlns:a16="http://schemas.microsoft.com/office/drawing/2014/main" id="{1B8691FA-EBDA-A584-39EE-978B6F36ACF7}"/>
                </a:ext>
              </a:extLst>
            </p:cNvPr>
            <p:cNvPicPr>
              <a:picLocks noChangeAspect="1"/>
            </p:cNvPicPr>
            <p:nvPr/>
          </p:nvPicPr>
          <p:blipFill>
            <a:blip r:embed="rId6">
              <a:clrChange>
                <a:clrFrom>
                  <a:srgbClr val="F5F5F7"/>
                </a:clrFrom>
                <a:clrTo>
                  <a:srgbClr val="F5F5F7">
                    <a:alpha val="0"/>
                  </a:srgbClr>
                </a:clrTo>
              </a:clrChange>
              <a:extLst>
                <a:ext uri="{28A0092B-C50C-407E-A947-70E740481C1C}">
                  <a14:useLocalDpi xmlns:a14="http://schemas.microsoft.com/office/drawing/2010/main" val="0"/>
                </a:ext>
              </a:extLst>
            </a:blip>
            <a:stretch>
              <a:fillRect/>
            </a:stretch>
          </p:blipFill>
          <p:spPr>
            <a:xfrm>
              <a:off x="6381898" y="2210229"/>
              <a:ext cx="1474497" cy="3027112"/>
            </a:xfrm>
            <a:prstGeom prst="rect">
              <a:avLst/>
            </a:prstGeom>
          </p:spPr>
        </p:pic>
      </p:grpSp>
      <p:pic>
        <p:nvPicPr>
          <p:cNvPr id="24" name="Graphic 23" descr="Open hand with solid fill">
            <a:extLst>
              <a:ext uri="{FF2B5EF4-FFF2-40B4-BE49-F238E27FC236}">
                <a16:creationId xmlns:a16="http://schemas.microsoft.com/office/drawing/2014/main" id="{8AC61DCC-FF07-887A-522E-FFD4B06A534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28152" b="27092"/>
          <a:stretch/>
        </p:blipFill>
        <p:spPr>
          <a:xfrm>
            <a:off x="7813738" y="4324348"/>
            <a:ext cx="3103383" cy="1388962"/>
          </a:xfrm>
          <a:prstGeom prst="rect">
            <a:avLst/>
          </a:prstGeom>
        </p:spPr>
      </p:pic>
      <p:sp>
        <p:nvSpPr>
          <p:cNvPr id="25" name="TextBox 24">
            <a:extLst>
              <a:ext uri="{FF2B5EF4-FFF2-40B4-BE49-F238E27FC236}">
                <a16:creationId xmlns:a16="http://schemas.microsoft.com/office/drawing/2014/main" id="{FE53E70B-680C-EBC6-CC03-322F11C76D59}"/>
              </a:ext>
            </a:extLst>
          </p:cNvPr>
          <p:cNvSpPr txBox="1"/>
          <p:nvPr/>
        </p:nvSpPr>
        <p:spPr>
          <a:xfrm>
            <a:off x="7101903" y="294773"/>
            <a:ext cx="4705206" cy="2068391"/>
          </a:xfrm>
          <a:prstGeom prst="rect">
            <a:avLst/>
          </a:prstGeom>
        </p:spPr>
        <p:txBody>
          <a:bodyPr vert="horz" lIns="91440" tIns="45720" rIns="91440" bIns="45720" rtlCol="0" anchor="t">
            <a:normAutofit fontScale="92500" lnSpcReduction="10000"/>
          </a:bodyPr>
          <a:lstStyle/>
          <a:p>
            <a:pPr marL="0" marR="0" lvl="0" indent="0" algn="ctr" fontAlgn="auto">
              <a:spcBef>
                <a:spcPct val="0"/>
              </a:spcBef>
              <a:buClrTx/>
              <a:buSzTx/>
              <a:tabLst/>
              <a:defRPr/>
            </a:pPr>
            <a:r>
              <a:rPr lang="en-US" sz="5800" b="1" kern="1200" dirty="0" err="1">
                <a:solidFill>
                  <a:schemeClr val="tx1"/>
                </a:solidFill>
                <a:latin typeface="+mj-lt"/>
                <a:ea typeface="+mj-ea"/>
                <a:cs typeface="+mj-cs"/>
              </a:rPr>
              <a:t>Iphone</a:t>
            </a:r>
            <a:r>
              <a:rPr lang="en-US" sz="5800" b="1" kern="1200" dirty="0">
                <a:solidFill>
                  <a:schemeClr val="tx1"/>
                </a:solidFill>
                <a:latin typeface="+mj-lt"/>
                <a:ea typeface="+mj-ea"/>
                <a:cs typeface="+mj-cs"/>
              </a:rPr>
              <a:t> 15</a:t>
            </a:r>
          </a:p>
          <a:p>
            <a:pPr marL="0" marR="0" lvl="0" indent="0" algn="ctr" fontAlgn="auto">
              <a:spcBef>
                <a:spcPct val="0"/>
              </a:spcBef>
              <a:buClrTx/>
              <a:buSzTx/>
              <a:tabLst/>
              <a:defRPr/>
            </a:pPr>
            <a:r>
              <a:rPr lang="en-US" sz="4700" b="1" dirty="0">
                <a:ea typeface="+mj-ea"/>
                <a:cs typeface="+mj-cs"/>
              </a:rPr>
              <a:t>2023</a:t>
            </a:r>
            <a:endParaRPr lang="en-US" sz="4700" b="1" kern="1200" dirty="0">
              <a:solidFill>
                <a:schemeClr val="tx1"/>
              </a:solidFill>
              <a:ea typeface="+mj-ea"/>
              <a:cs typeface="+mj-cs"/>
            </a:endParaRPr>
          </a:p>
          <a:p>
            <a:pPr marL="0" marR="0" lvl="0" indent="0" algn="ctr" fontAlgn="auto">
              <a:spcBef>
                <a:spcPct val="0"/>
              </a:spcBef>
              <a:buClrTx/>
              <a:buSzTx/>
              <a:tabLst/>
              <a:defRPr/>
            </a:pPr>
            <a:r>
              <a:rPr kumimoji="0" lang="en-US" sz="4700" b="1" i="0" u="none" strike="noStrike" kern="1200" cap="none" normalizeH="0" baseline="0" noProof="0" dirty="0">
                <a:ln>
                  <a:noFill/>
                </a:ln>
                <a:solidFill>
                  <a:schemeClr val="tx1"/>
                </a:solidFill>
                <a:effectLst/>
                <a:uLnTx/>
                <a:uFillTx/>
                <a:ea typeface="+mj-ea"/>
                <a:cs typeface="+mj-cs"/>
              </a:rPr>
              <a:t>~1800 </a:t>
            </a:r>
            <a:r>
              <a:rPr kumimoji="0" lang="en-US" sz="4700" b="1" i="0" u="none" strike="noStrike" kern="1200" cap="none" normalizeH="0" baseline="0" noProof="0" dirty="0" err="1">
                <a:ln>
                  <a:noFill/>
                </a:ln>
                <a:solidFill>
                  <a:schemeClr val="tx1"/>
                </a:solidFill>
                <a:effectLst/>
                <a:uLnTx/>
                <a:uFillTx/>
                <a:ea typeface="+mj-ea"/>
                <a:cs typeface="+mj-cs"/>
              </a:rPr>
              <a:t>GFLOPS</a:t>
            </a:r>
            <a:endParaRPr kumimoji="0" lang="en-US" sz="4700" b="1" i="0" u="none" strike="noStrike" kern="1200" cap="none" normalizeH="0" baseline="0" noProof="0" dirty="0">
              <a:ln>
                <a:noFill/>
              </a:ln>
              <a:solidFill>
                <a:schemeClr val="tx1"/>
              </a:solidFill>
              <a:effectLst/>
              <a:uLnTx/>
              <a:uFillTx/>
              <a:ea typeface="+mj-ea"/>
              <a:cs typeface="+mj-cs"/>
            </a:endParaRPr>
          </a:p>
        </p:txBody>
      </p:sp>
      <p:sp>
        <p:nvSpPr>
          <p:cNvPr id="26" name="TextBox 25">
            <a:extLst>
              <a:ext uri="{FF2B5EF4-FFF2-40B4-BE49-F238E27FC236}">
                <a16:creationId xmlns:a16="http://schemas.microsoft.com/office/drawing/2014/main" id="{FD0D8D6B-723F-63AC-AB2C-5663640E89EF}"/>
              </a:ext>
            </a:extLst>
          </p:cNvPr>
          <p:cNvSpPr txBox="1"/>
          <p:nvPr/>
        </p:nvSpPr>
        <p:spPr>
          <a:xfrm>
            <a:off x="453897" y="294774"/>
            <a:ext cx="4705206" cy="2068391"/>
          </a:xfrm>
          <a:prstGeom prst="rect">
            <a:avLst/>
          </a:prstGeom>
        </p:spPr>
        <p:txBody>
          <a:bodyPr vert="horz" lIns="91440" tIns="45720" rIns="91440" bIns="45720" rtlCol="0" anchor="t">
            <a:normAutofit fontScale="85000" lnSpcReduction="10000"/>
          </a:bodyPr>
          <a:lstStyle/>
          <a:p>
            <a:pPr marL="0" marR="0" lvl="0" indent="0" algn="ctr" fontAlgn="auto">
              <a:spcBef>
                <a:spcPct val="0"/>
              </a:spcBef>
              <a:buClrTx/>
              <a:buSzTx/>
              <a:tabLst/>
              <a:defRPr/>
            </a:pPr>
            <a:r>
              <a:rPr lang="en-US" sz="6400" b="1" kern="1200" dirty="0">
                <a:solidFill>
                  <a:schemeClr val="tx1"/>
                </a:solidFill>
                <a:latin typeface="+mj-lt"/>
                <a:ea typeface="+mj-ea"/>
                <a:cs typeface="+mj-cs"/>
              </a:rPr>
              <a:t>IBM Deep Blue</a:t>
            </a:r>
          </a:p>
          <a:p>
            <a:pPr marL="0" marR="0" lvl="0" indent="0" algn="ctr" fontAlgn="auto">
              <a:spcBef>
                <a:spcPct val="0"/>
              </a:spcBef>
              <a:buClrTx/>
              <a:buSzTx/>
              <a:tabLst/>
              <a:defRPr/>
            </a:pPr>
            <a:r>
              <a:rPr lang="en-US" sz="4700" b="1" kern="1200" dirty="0">
                <a:solidFill>
                  <a:schemeClr val="tx1"/>
                </a:solidFill>
                <a:ea typeface="+mj-ea"/>
                <a:cs typeface="+mj-cs"/>
              </a:rPr>
              <a:t>1997</a:t>
            </a:r>
          </a:p>
          <a:p>
            <a:pPr marL="0" marR="0" lvl="0" indent="0" algn="ctr" fontAlgn="auto">
              <a:spcBef>
                <a:spcPct val="0"/>
              </a:spcBef>
              <a:buClrTx/>
              <a:buSzTx/>
              <a:tabLst/>
              <a:defRPr/>
            </a:pPr>
            <a:r>
              <a:rPr kumimoji="0" lang="en-US" sz="4700" b="1" i="0" u="none" strike="noStrike" kern="1200" cap="none" normalizeH="0" baseline="0" noProof="0" dirty="0">
                <a:ln>
                  <a:noFill/>
                </a:ln>
                <a:solidFill>
                  <a:schemeClr val="tx1"/>
                </a:solidFill>
                <a:effectLst/>
                <a:uLnTx/>
                <a:uFillTx/>
                <a:ea typeface="+mj-ea"/>
                <a:cs typeface="+mj-cs"/>
              </a:rPr>
              <a:t>11.38 </a:t>
            </a:r>
            <a:r>
              <a:rPr kumimoji="0" lang="en-US" sz="4700" b="1" i="0" u="none" strike="noStrike" kern="1200" cap="none" normalizeH="0" baseline="0" noProof="0" dirty="0" err="1">
                <a:ln>
                  <a:noFill/>
                </a:ln>
                <a:solidFill>
                  <a:schemeClr val="tx1"/>
                </a:solidFill>
                <a:effectLst/>
                <a:uLnTx/>
                <a:uFillTx/>
                <a:ea typeface="+mj-ea"/>
                <a:cs typeface="+mj-cs"/>
              </a:rPr>
              <a:t>GFLOPS</a:t>
            </a:r>
            <a:endParaRPr kumimoji="0" lang="en-US" sz="4700" b="1" i="0" u="none" strike="noStrike" kern="1200" cap="none" normalizeH="0" baseline="0" noProof="0" dirty="0">
              <a:ln>
                <a:noFill/>
              </a:ln>
              <a:solidFill>
                <a:schemeClr val="tx1"/>
              </a:solidFill>
              <a:effectLst/>
              <a:uLnTx/>
              <a:uFillTx/>
              <a:ea typeface="+mj-ea"/>
              <a:cs typeface="+mj-cs"/>
            </a:endParaRPr>
          </a:p>
          <a:p>
            <a:pPr marL="0" marR="0" lvl="0" indent="0" fontAlgn="auto">
              <a:lnSpc>
                <a:spcPct val="90000"/>
              </a:lnSpc>
              <a:spcBef>
                <a:spcPct val="0"/>
              </a:spcBef>
              <a:buClrTx/>
              <a:buSzTx/>
              <a:tabLst/>
              <a:defRPr/>
            </a:pPr>
            <a:endParaRPr kumimoji="0" lang="en-US" sz="5600" b="1" i="0" u="none" strike="noStrike" kern="1200" cap="none"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42532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1210109" cy="1868717"/>
          </a:xfrm>
          <a:prstGeom prst="rect">
            <a:avLst/>
          </a:prstGeom>
          <a:noFill/>
        </p:spPr>
        <p:txBody>
          <a:bodyPr wrap="square">
            <a:spAutoFit/>
          </a:bodyPr>
          <a:lstStyle/>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marL="0" marR="0" lvl="0" indent="0" algn="l" defTabSz="274320" rtl="0" eaLnBrk="1" fontAlgn="auto" latinLnBrk="0" hangingPunct="1">
              <a:buClrTx/>
              <a:buSzTx/>
              <a:buFontTx/>
              <a:buNone/>
              <a:tabLst/>
              <a:defRPr/>
            </a:pPr>
            <a:r>
              <a:rPr lang="en-US" sz="3600" dirty="0">
                <a:solidFill>
                  <a:srgbClr val="FFFF00"/>
                </a:solidFill>
                <a:latin typeface="+mj-lt"/>
                <a:ea typeface="Times New Roman" panose="02020603050405020304" pitchFamily="18" charset="0"/>
                <a:cs typeface="Times New Roman" panose="02020603050405020304" pitchFamily="18" charset="0"/>
              </a:rPr>
              <a:t>		Remain connected to Jesus, the true vine,</a:t>
            </a:r>
          </a:p>
          <a:p>
            <a:pPr marL="0" marR="0" lvl="0" indent="0" algn="l" defTabSz="274320" rtl="0" eaLnBrk="1" fontAlgn="auto" latinLnBrk="0" hangingPunct="1">
              <a:buClrTx/>
              <a:buSzTx/>
              <a:buFontTx/>
              <a:buNone/>
              <a:tabLst/>
              <a:defRPr/>
            </a:pPr>
            <a:r>
              <a:rPr lang="en-US" sz="3600" dirty="0">
                <a:solidFill>
                  <a:srgbClr val="FFFF00"/>
                </a:solidFill>
                <a:latin typeface="+mj-lt"/>
                <a:ea typeface="Times New Roman" panose="02020603050405020304" pitchFamily="18" charset="0"/>
                <a:cs typeface="Times New Roman" panose="02020603050405020304" pitchFamily="18" charset="0"/>
              </a:rPr>
              <a:t> 				for spiritual vitality and fruitfulness.</a:t>
            </a:r>
            <a:endParaRPr kumimoji="0" lang="en-US" sz="36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35876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2" end="2"/>
                                            </p:txEl>
                                          </p:spTgt>
                                        </p:tgtEl>
                                        <p:attrNameLst>
                                          <p:attrName>style.visibility</p:attrName>
                                        </p:attrNameLst>
                                      </p:cBhvr>
                                      <p:to>
                                        <p:strVal val="visible"/>
                                      </p:to>
                                    </p:set>
                                    <p:animEffect transition="in" filter="fade">
                                      <p:cBhvr>
                                        <p:cTn id="10"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3951851"/>
          </a:xfrm>
          <a:prstGeom prst="rect">
            <a:avLst/>
          </a:prstGeom>
          <a:noFill/>
        </p:spPr>
        <p:txBody>
          <a:bodyPr wrap="square">
            <a:spAutoFit/>
          </a:bodyPr>
          <a:lstStyle/>
          <a:p>
            <a:pPr algn="just">
              <a:lnSpc>
                <a:spcPct val="95000"/>
              </a:lnSpc>
            </a:pPr>
            <a:r>
              <a:rPr lang="en-US" sz="4400" b="1" i="0" baseline="30000" dirty="0">
                <a:solidFill>
                  <a:schemeClr val="bg2">
                    <a:lumMod val="50000"/>
                  </a:schemeClr>
                </a:solidFill>
                <a:effectLst/>
                <a:latin typeface="Aptos Narrow" panose="020B0004020202020204" pitchFamily="34" charset="0"/>
              </a:rPr>
              <a:t>5 </a:t>
            </a:r>
            <a:r>
              <a:rPr lang="en-US" sz="4400" b="0" i="0" dirty="0">
                <a:solidFill>
                  <a:schemeClr val="bg2">
                    <a:lumMod val="50000"/>
                  </a:schemeClr>
                </a:solidFill>
                <a:effectLst/>
                <a:latin typeface="Aptos Narrow" panose="020B0004020202020204" pitchFamily="34" charset="0"/>
              </a:rPr>
              <a:t>“I am the vine; you are the branches. If you remain in me and I in you, you will bear much fruit; apart from me you can do nothing. </a:t>
            </a:r>
            <a:r>
              <a:rPr lang="en-US" sz="4400" b="1" i="0" baseline="30000" dirty="0">
                <a:solidFill>
                  <a:schemeClr val="bg1"/>
                </a:solidFill>
                <a:effectLst/>
                <a:latin typeface="Aptos Narrow" panose="020B0004020202020204" pitchFamily="34" charset="0"/>
              </a:rPr>
              <a:t>6 </a:t>
            </a:r>
            <a:r>
              <a:rPr lang="en-US" sz="4400" b="0" i="0" dirty="0">
                <a:solidFill>
                  <a:schemeClr val="bg1"/>
                </a:solidFill>
                <a:effectLst/>
                <a:latin typeface="Aptos Narrow" panose="020B0004020202020204" pitchFamily="34" charset="0"/>
              </a:rPr>
              <a:t>If you do not remain in me, you are like a branch that is thrown away and withers; such branches are picked up, thrown into the fire and burned. </a:t>
            </a:r>
          </a:p>
        </p:txBody>
      </p:sp>
    </p:spTree>
    <p:extLst>
      <p:ext uri="{BB962C8B-B14F-4D97-AF65-F5344CB8AC3E}">
        <p14:creationId xmlns:p14="http://schemas.microsoft.com/office/powerpoint/2010/main" val="1695847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466" y="487680"/>
            <a:ext cx="7620090" cy="5623560"/>
          </a:xfrm>
          <a:prstGeom prst="rect">
            <a:avLst/>
          </a:prstGeom>
        </p:spPr>
      </p:pic>
      <p:pic>
        <p:nvPicPr>
          <p:cNvPr id="4" name="Graphic 3" descr="Man with solid fill">
            <a:extLst>
              <a:ext uri="{FF2B5EF4-FFF2-40B4-BE49-F238E27FC236}">
                <a16:creationId xmlns:a16="http://schemas.microsoft.com/office/drawing/2014/main" id="{2F5B5C06-EF5C-BB34-FE02-F32F11C94D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603840" y="784761"/>
            <a:ext cx="1661048" cy="3002478"/>
          </a:xfrm>
          <a:prstGeom prst="rect">
            <a:avLst/>
          </a:prstGeom>
        </p:spPr>
      </p:pic>
      <p:sp>
        <p:nvSpPr>
          <p:cNvPr id="5" name="Rectangle: Rounded Corners 4">
            <a:extLst>
              <a:ext uri="{FF2B5EF4-FFF2-40B4-BE49-F238E27FC236}">
                <a16:creationId xmlns:a16="http://schemas.microsoft.com/office/drawing/2014/main" id="{B539F2B5-8896-3B6F-0DB8-6E6923B2EA33}"/>
              </a:ext>
            </a:extLst>
          </p:cNvPr>
          <p:cNvSpPr/>
          <p:nvPr/>
        </p:nvSpPr>
        <p:spPr>
          <a:xfrm>
            <a:off x="7313350" y="2865120"/>
            <a:ext cx="702889"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2D19E2-8B73-B22F-2CD7-CFD5E5A38BC2}"/>
              </a:ext>
            </a:extLst>
          </p:cNvPr>
          <p:cNvSpPr/>
          <p:nvPr/>
        </p:nvSpPr>
        <p:spPr>
          <a:xfrm>
            <a:off x="9009513" y="1501140"/>
            <a:ext cx="1748122"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A7755D-0EA1-F86B-1532-8D62847D46A6}"/>
              </a:ext>
            </a:extLst>
          </p:cNvPr>
          <p:cNvSpPr/>
          <p:nvPr/>
        </p:nvSpPr>
        <p:spPr>
          <a:xfrm>
            <a:off x="603841" y="487680"/>
            <a:ext cx="1661048" cy="345186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DF7045-8575-F502-603E-11E2BB499FEA}"/>
              </a:ext>
            </a:extLst>
          </p:cNvPr>
          <p:cNvSpPr txBox="1"/>
          <p:nvPr/>
        </p:nvSpPr>
        <p:spPr>
          <a:xfrm>
            <a:off x="5644794" y="4663440"/>
            <a:ext cx="4040000"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Jesus</a:t>
            </a:r>
            <a:endParaRPr lang="en-US" sz="6000" b="1" dirty="0"/>
          </a:p>
        </p:txBody>
      </p:sp>
      <p:sp>
        <p:nvSpPr>
          <p:cNvPr id="9" name="TextBox 8">
            <a:extLst>
              <a:ext uri="{FF2B5EF4-FFF2-40B4-BE49-F238E27FC236}">
                <a16:creationId xmlns:a16="http://schemas.microsoft.com/office/drawing/2014/main" id="{ED4FDA68-50EC-A3E6-AC24-FBF793D07A66}"/>
              </a:ext>
            </a:extLst>
          </p:cNvPr>
          <p:cNvSpPr txBox="1"/>
          <p:nvPr/>
        </p:nvSpPr>
        <p:spPr>
          <a:xfrm>
            <a:off x="77305" y="4258392"/>
            <a:ext cx="2639769"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God</a:t>
            </a:r>
            <a:endParaRPr lang="en-US" sz="6000" b="1" dirty="0"/>
          </a:p>
        </p:txBody>
      </p:sp>
      <p:sp>
        <p:nvSpPr>
          <p:cNvPr id="10" name="TextBox 9">
            <a:extLst>
              <a:ext uri="{FF2B5EF4-FFF2-40B4-BE49-F238E27FC236}">
                <a16:creationId xmlns:a16="http://schemas.microsoft.com/office/drawing/2014/main" id="{A25C5120-E703-9560-5C52-F17B17AF6994}"/>
              </a:ext>
            </a:extLst>
          </p:cNvPr>
          <p:cNvSpPr txBox="1"/>
          <p:nvPr/>
        </p:nvSpPr>
        <p:spPr>
          <a:xfrm>
            <a:off x="4794419" y="25492"/>
            <a:ext cx="3156027" cy="1015663"/>
          </a:xfrm>
          <a:prstGeom prst="rect">
            <a:avLst/>
          </a:prstGeom>
          <a:noFill/>
        </p:spPr>
        <p:txBody>
          <a:bodyPr wrap="square">
            <a:spAutoFit/>
          </a:bodyPr>
          <a:lstStyle/>
          <a:p>
            <a:pPr algn="ctr"/>
            <a:r>
              <a:rPr lang="en-US" sz="6000" b="1" i="0" dirty="0">
                <a:effectLst/>
                <a:latin typeface="Aptos Narrow" panose="020B0004020202020204" pitchFamily="34" charset="0"/>
              </a:rPr>
              <a:t>disciples</a:t>
            </a:r>
            <a:endParaRPr lang="en-US" sz="6000" b="1" dirty="0"/>
          </a:p>
        </p:txBody>
      </p:sp>
      <p:pic>
        <p:nvPicPr>
          <p:cNvPr id="14" name="Picture 13" descr="A fire with orange flames&#10;&#10;Description automatically generated with medium confidence">
            <a:extLst>
              <a:ext uri="{FF2B5EF4-FFF2-40B4-BE49-F238E27FC236}">
                <a16:creationId xmlns:a16="http://schemas.microsoft.com/office/drawing/2014/main" id="{D56E5E3F-5F6F-9A15-15BD-EA1C8BCEC5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83388" y="5171271"/>
            <a:ext cx="1499485" cy="1595606"/>
          </a:xfrm>
          <a:prstGeom prst="rect">
            <a:avLst/>
          </a:prstGeom>
        </p:spPr>
      </p:pic>
      <p:sp>
        <p:nvSpPr>
          <p:cNvPr id="15" name="Rectangle: Rounded Corners 14">
            <a:extLst>
              <a:ext uri="{FF2B5EF4-FFF2-40B4-BE49-F238E27FC236}">
                <a16:creationId xmlns:a16="http://schemas.microsoft.com/office/drawing/2014/main" id="{E4A0AD0B-4873-20CA-1EEA-760C929C47A4}"/>
              </a:ext>
            </a:extLst>
          </p:cNvPr>
          <p:cNvSpPr/>
          <p:nvPr/>
        </p:nvSpPr>
        <p:spPr>
          <a:xfrm>
            <a:off x="5943600"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320BEA46-5F37-1663-29AF-CC807A4B4ECD}"/>
              </a:ext>
            </a:extLst>
          </p:cNvPr>
          <p:cNvSpPr/>
          <p:nvPr/>
        </p:nvSpPr>
        <p:spPr>
          <a:xfrm>
            <a:off x="4283754"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Curved Up 16">
            <a:extLst>
              <a:ext uri="{FF2B5EF4-FFF2-40B4-BE49-F238E27FC236}">
                <a16:creationId xmlns:a16="http://schemas.microsoft.com/office/drawing/2014/main" id="{30D91BF8-BA62-0C5A-496A-8FD9319105B8}"/>
              </a:ext>
            </a:extLst>
          </p:cNvPr>
          <p:cNvSpPr/>
          <p:nvPr/>
        </p:nvSpPr>
        <p:spPr>
          <a:xfrm>
            <a:off x="6400800" y="3055621"/>
            <a:ext cx="3927258" cy="1175682"/>
          </a:xfrm>
          <a:prstGeom prst="curvedUpArrow">
            <a:avLst>
              <a:gd name="adj1" fmla="val 27263"/>
              <a:gd name="adj2" fmla="val 50000"/>
              <a:gd name="adj3" fmla="val 33046"/>
            </a:avLst>
          </a:prstGeom>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24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 decel="100000"/>
                                        <p:tgtEl>
                                          <p:spTgt spid="1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6"/>
                                        </p:tgtEl>
                                        <p:attrNameLst>
                                          <p:attrName>ppt_y</p:attrName>
                                        </p:attrNameLst>
                                      </p:cBhvr>
                                      <p:tavLst>
                                        <p:tav tm="0">
                                          <p:val>
                                            <p:strVal val="ppt_y"/>
                                          </p:val>
                                        </p:tav>
                                        <p:tav tm="100000">
                                          <p:val>
                                            <p:strVal val="ppt_y+1"/>
                                          </p:val>
                                        </p:tav>
                                      </p:tavLst>
                                    </p:anim>
                                    <p:set>
                                      <p:cBhvr>
                                        <p:cTn id="10" dur="1" fill="hold">
                                          <p:stCondLst>
                                            <p:cond delay="999"/>
                                          </p:stCondLst>
                                        </p:cTn>
                                        <p:tgtEl>
                                          <p:spTgt spid="16"/>
                                        </p:tgtEl>
                                        <p:attrNameLst>
                                          <p:attrName>style.visibility</p:attrName>
                                        </p:attrNameLst>
                                      </p:cBhvr>
                                      <p:to>
                                        <p:strVal val="hidden"/>
                                      </p:to>
                                    </p:se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re with orange flames&#10;&#10;Description automatically generated with medium confidence">
            <a:extLst>
              <a:ext uri="{FF2B5EF4-FFF2-40B4-BE49-F238E27FC236}">
                <a16:creationId xmlns:a16="http://schemas.microsoft.com/office/drawing/2014/main" id="{D56E5E3F-5F6F-9A15-15BD-EA1C8BCEC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526" y="5171271"/>
            <a:ext cx="1499485" cy="1595606"/>
          </a:xfrm>
          <a:prstGeom prst="rect">
            <a:avLst/>
          </a:prstGeom>
        </p:spPr>
      </p:pic>
      <p:sp>
        <p:nvSpPr>
          <p:cNvPr id="11" name="TextBox 10">
            <a:extLst>
              <a:ext uri="{FF2B5EF4-FFF2-40B4-BE49-F238E27FC236}">
                <a16:creationId xmlns:a16="http://schemas.microsoft.com/office/drawing/2014/main" id="{3BA15F81-6CAA-0BE8-3F97-83370BEA4A23}"/>
              </a:ext>
            </a:extLst>
          </p:cNvPr>
          <p:cNvSpPr txBox="1"/>
          <p:nvPr/>
        </p:nvSpPr>
        <p:spPr>
          <a:xfrm>
            <a:off x="212244" y="178612"/>
            <a:ext cx="11805585" cy="1323439"/>
          </a:xfrm>
          <a:prstGeom prst="rect">
            <a:avLst/>
          </a:prstGeom>
          <a:noFill/>
        </p:spPr>
        <p:txBody>
          <a:bodyPr wrap="square">
            <a:spAutoFit/>
          </a:bodyPr>
          <a:lstStyle/>
          <a:p>
            <a:r>
              <a:rPr lang="en-US" sz="4000" b="1" dirty="0">
                <a:latin typeface="+mj-lt"/>
              </a:rPr>
              <a:t>NOT believers who forfeit their salvation because of unfruitfulness.</a:t>
            </a:r>
          </a:p>
        </p:txBody>
      </p:sp>
      <p:sp>
        <p:nvSpPr>
          <p:cNvPr id="13" name="TextBox 12">
            <a:extLst>
              <a:ext uri="{FF2B5EF4-FFF2-40B4-BE49-F238E27FC236}">
                <a16:creationId xmlns:a16="http://schemas.microsoft.com/office/drawing/2014/main" id="{6A366CE8-3363-BEA6-B781-D69680DD1499}"/>
              </a:ext>
            </a:extLst>
          </p:cNvPr>
          <p:cNvSpPr txBox="1"/>
          <p:nvPr/>
        </p:nvSpPr>
        <p:spPr>
          <a:xfrm>
            <a:off x="3898169" y="1663843"/>
            <a:ext cx="8131630" cy="3046988"/>
          </a:xfrm>
          <a:prstGeom prst="rect">
            <a:avLst/>
          </a:prstGeom>
          <a:noFill/>
        </p:spPr>
        <p:txBody>
          <a:bodyPr wrap="square">
            <a:spAutoFit/>
          </a:bodyPr>
          <a:lstStyle/>
          <a:p>
            <a:r>
              <a:rPr lang="en-US" sz="3200" b="1" u="sng" dirty="0">
                <a:solidFill>
                  <a:srgbClr val="000000"/>
                </a:solidFill>
                <a:highlight>
                  <a:srgbClr val="FFFFFF"/>
                </a:highlight>
              </a:rPr>
              <a:t>John 10:28-29 Security of the Believer</a:t>
            </a:r>
            <a:endParaRPr lang="en-US" sz="3200" b="1" u="sng" dirty="0"/>
          </a:p>
          <a:p>
            <a:r>
              <a:rPr lang="en-US" sz="3200" b="1" i="0" baseline="30000" dirty="0">
                <a:solidFill>
                  <a:srgbClr val="000000"/>
                </a:solidFill>
                <a:effectLst/>
                <a:highlight>
                  <a:srgbClr val="FFFFFF"/>
                </a:highlight>
              </a:rPr>
              <a:t>28 </a:t>
            </a:r>
            <a:r>
              <a:rPr lang="en-US" sz="3200" b="0" i="0" dirty="0">
                <a:solidFill>
                  <a:srgbClr val="000000"/>
                </a:solidFill>
                <a:effectLst/>
                <a:highlight>
                  <a:srgbClr val="FFFFFF"/>
                </a:highlight>
              </a:rPr>
              <a:t>I give them eternal life, and they will never perish, and no one will snatch them out of my hand. </a:t>
            </a:r>
            <a:r>
              <a:rPr lang="en-US" sz="3200" b="1" i="0" baseline="30000" dirty="0">
                <a:solidFill>
                  <a:srgbClr val="000000"/>
                </a:solidFill>
                <a:effectLst/>
                <a:highlight>
                  <a:srgbClr val="FFFFFF"/>
                </a:highlight>
              </a:rPr>
              <a:t>29 </a:t>
            </a:r>
            <a:r>
              <a:rPr lang="en-US" sz="3200" b="0" i="0" dirty="0">
                <a:solidFill>
                  <a:srgbClr val="000000"/>
                </a:solidFill>
                <a:effectLst/>
                <a:highlight>
                  <a:srgbClr val="FFFFFF"/>
                </a:highlight>
              </a:rPr>
              <a:t>My Father, who has given them to me, is greater than all, and no one is able to snatch them out of the Father's hand.</a:t>
            </a:r>
          </a:p>
        </p:txBody>
      </p:sp>
      <p:pic>
        <p:nvPicPr>
          <p:cNvPr id="2" name="Picture 1" descr="A diagram of a grapevine&#10;&#10;Description automatically generated">
            <a:extLst>
              <a:ext uri="{FF2B5EF4-FFF2-40B4-BE49-F238E27FC236}">
                <a16:creationId xmlns:a16="http://schemas.microsoft.com/office/drawing/2014/main" id="{38F9D26B-4E37-72C1-A740-F42A2B54A87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2201" y="3270071"/>
            <a:ext cx="1922134" cy="2941320"/>
          </a:xfrm>
          <a:prstGeom prst="rect">
            <a:avLst/>
          </a:prstGeom>
        </p:spPr>
      </p:pic>
      <p:sp>
        <p:nvSpPr>
          <p:cNvPr id="4" name="Rectangle: Rounded Corners 3">
            <a:extLst>
              <a:ext uri="{FF2B5EF4-FFF2-40B4-BE49-F238E27FC236}">
                <a16:creationId xmlns:a16="http://schemas.microsoft.com/office/drawing/2014/main" id="{C37E24D4-E8D3-A3C2-BF42-50C78E18B67E}"/>
              </a:ext>
            </a:extLst>
          </p:cNvPr>
          <p:cNvSpPr/>
          <p:nvPr/>
        </p:nvSpPr>
        <p:spPr>
          <a:xfrm>
            <a:off x="424489" y="3814357"/>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60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2201" y="3270071"/>
            <a:ext cx="1922134" cy="2941320"/>
          </a:xfrm>
          <a:prstGeom prst="rect">
            <a:avLst/>
          </a:prstGeom>
        </p:spPr>
      </p:pic>
      <p:pic>
        <p:nvPicPr>
          <p:cNvPr id="14" name="Picture 13" descr="A fire with orange flames&#10;&#10;Description automatically generated with medium confidence">
            <a:extLst>
              <a:ext uri="{FF2B5EF4-FFF2-40B4-BE49-F238E27FC236}">
                <a16:creationId xmlns:a16="http://schemas.microsoft.com/office/drawing/2014/main" id="{D56E5E3F-5F6F-9A15-15BD-EA1C8BCEC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526" y="5171271"/>
            <a:ext cx="1499485" cy="1595606"/>
          </a:xfrm>
          <a:prstGeom prst="rect">
            <a:avLst/>
          </a:prstGeom>
        </p:spPr>
      </p:pic>
      <p:sp>
        <p:nvSpPr>
          <p:cNvPr id="16" name="Rectangle: Rounded Corners 15">
            <a:extLst>
              <a:ext uri="{FF2B5EF4-FFF2-40B4-BE49-F238E27FC236}">
                <a16:creationId xmlns:a16="http://schemas.microsoft.com/office/drawing/2014/main" id="{320BEA46-5F37-1663-29AF-CC807A4B4ECD}"/>
              </a:ext>
            </a:extLst>
          </p:cNvPr>
          <p:cNvSpPr/>
          <p:nvPr/>
        </p:nvSpPr>
        <p:spPr>
          <a:xfrm>
            <a:off x="424489" y="3814357"/>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A15F81-6CAA-0BE8-3F97-83370BEA4A23}"/>
              </a:ext>
            </a:extLst>
          </p:cNvPr>
          <p:cNvSpPr txBox="1"/>
          <p:nvPr/>
        </p:nvSpPr>
        <p:spPr>
          <a:xfrm>
            <a:off x="212244" y="178612"/>
            <a:ext cx="11805585" cy="1323439"/>
          </a:xfrm>
          <a:prstGeom prst="rect">
            <a:avLst/>
          </a:prstGeom>
          <a:noFill/>
        </p:spPr>
        <p:txBody>
          <a:bodyPr wrap="square">
            <a:spAutoFit/>
          </a:bodyPr>
          <a:lstStyle/>
          <a:p>
            <a:r>
              <a:rPr lang="en-US" sz="4000" b="1" dirty="0">
                <a:latin typeface="+mj-lt"/>
              </a:rPr>
              <a:t>NOT believers who forfeit their salvation because of unfruitfulness.</a:t>
            </a:r>
          </a:p>
        </p:txBody>
      </p:sp>
      <p:sp>
        <p:nvSpPr>
          <p:cNvPr id="18" name="TextBox 17">
            <a:extLst>
              <a:ext uri="{FF2B5EF4-FFF2-40B4-BE49-F238E27FC236}">
                <a16:creationId xmlns:a16="http://schemas.microsoft.com/office/drawing/2014/main" id="{50BC4578-89B7-C0E7-CDAC-6C4AAFC3E7F1}"/>
              </a:ext>
            </a:extLst>
          </p:cNvPr>
          <p:cNvSpPr txBox="1"/>
          <p:nvPr/>
        </p:nvSpPr>
        <p:spPr>
          <a:xfrm>
            <a:off x="2677886" y="1565833"/>
            <a:ext cx="9339943" cy="2062103"/>
          </a:xfrm>
          <a:prstGeom prst="rect">
            <a:avLst/>
          </a:prstGeom>
          <a:noFill/>
        </p:spPr>
        <p:txBody>
          <a:bodyPr wrap="square">
            <a:spAutoFit/>
          </a:bodyPr>
          <a:lstStyle/>
          <a:p>
            <a:r>
              <a:rPr lang="en-US" sz="3200" dirty="0">
                <a:solidFill>
                  <a:srgbClr val="000000"/>
                </a:solidFill>
              </a:rPr>
              <a:t>imagery of being cast into the fire constitutes a reference to eternal judgment,</a:t>
            </a:r>
          </a:p>
          <a:p>
            <a:endParaRPr lang="en-US" sz="3200" b="0" i="0" dirty="0">
              <a:solidFill>
                <a:srgbClr val="000000"/>
              </a:solidFill>
              <a:effectLst/>
            </a:endParaRPr>
          </a:p>
          <a:p>
            <a:r>
              <a:rPr lang="en-US" sz="3200" dirty="0">
                <a:solidFill>
                  <a:srgbClr val="000000"/>
                </a:solidFill>
              </a:rPr>
              <a:t>Judas is example of branch that is cut off</a:t>
            </a:r>
            <a:endParaRPr lang="en-US" sz="3200" b="0" i="0" dirty="0">
              <a:solidFill>
                <a:srgbClr val="000000"/>
              </a:solidFill>
              <a:effectLst/>
              <a:highlight>
                <a:srgbClr val="FFFFFF"/>
              </a:highlight>
            </a:endParaRPr>
          </a:p>
        </p:txBody>
      </p:sp>
      <p:sp>
        <p:nvSpPr>
          <p:cNvPr id="20" name="TextBox 19">
            <a:extLst>
              <a:ext uri="{FF2B5EF4-FFF2-40B4-BE49-F238E27FC236}">
                <a16:creationId xmlns:a16="http://schemas.microsoft.com/office/drawing/2014/main" id="{078F56A0-1F69-89BA-C0CF-F0C0938FA2D2}"/>
              </a:ext>
            </a:extLst>
          </p:cNvPr>
          <p:cNvSpPr txBox="1"/>
          <p:nvPr/>
        </p:nvSpPr>
        <p:spPr>
          <a:xfrm>
            <a:off x="3707728" y="3860919"/>
            <a:ext cx="8059783" cy="1938992"/>
          </a:xfrm>
          <a:prstGeom prst="rect">
            <a:avLst/>
          </a:prstGeom>
          <a:noFill/>
        </p:spPr>
        <p:txBody>
          <a:bodyPr wrap="square">
            <a:spAutoFit/>
          </a:bodyPr>
          <a:lstStyle/>
          <a:p>
            <a:r>
              <a:rPr lang="en-US" sz="4000" b="1" dirty="0"/>
              <a:t>False believers:  Those who profess to belong to Jesus but who in reality do not belong to him</a:t>
            </a:r>
          </a:p>
        </p:txBody>
      </p:sp>
      <p:sp>
        <p:nvSpPr>
          <p:cNvPr id="21" name="Arrow: Right 20">
            <a:extLst>
              <a:ext uri="{FF2B5EF4-FFF2-40B4-BE49-F238E27FC236}">
                <a16:creationId xmlns:a16="http://schemas.microsoft.com/office/drawing/2014/main" id="{F20406A2-8757-02F8-D13E-E7167231C473}"/>
              </a:ext>
            </a:extLst>
          </p:cNvPr>
          <p:cNvSpPr/>
          <p:nvPr/>
        </p:nvSpPr>
        <p:spPr>
          <a:xfrm>
            <a:off x="2346623" y="4394200"/>
            <a:ext cx="1158577" cy="8979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03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6524863"/>
          </a:xfrm>
          <a:prstGeom prst="rect">
            <a:avLst/>
          </a:prstGeom>
          <a:noFill/>
        </p:spPr>
        <p:txBody>
          <a:bodyPr wrap="square">
            <a:spAutoFit/>
          </a:bodyPr>
          <a:lstStyle/>
          <a:p>
            <a:pPr algn="just">
              <a:lnSpc>
                <a:spcPct val="95000"/>
              </a:lnSpc>
            </a:pPr>
            <a:r>
              <a:rPr lang="en-US" sz="4400" b="1" i="0" baseline="30000" dirty="0">
                <a:solidFill>
                  <a:schemeClr val="bg2">
                    <a:lumMod val="50000"/>
                  </a:schemeClr>
                </a:solidFill>
                <a:effectLst/>
                <a:latin typeface="Aptos Narrow" panose="020B0004020202020204" pitchFamily="34" charset="0"/>
              </a:rPr>
              <a:t>5 </a:t>
            </a:r>
            <a:r>
              <a:rPr lang="en-US" sz="4400" b="0" i="0" dirty="0">
                <a:solidFill>
                  <a:schemeClr val="bg2">
                    <a:lumMod val="50000"/>
                  </a:schemeClr>
                </a:solidFill>
                <a:effectLst/>
                <a:latin typeface="Aptos Narrow" panose="020B0004020202020204" pitchFamily="34" charset="0"/>
              </a:rPr>
              <a:t>“I am the vine; you are the branches. If you remain in me and I in you, you will bear much fruit; apart from me you can do nothing. </a:t>
            </a:r>
            <a:r>
              <a:rPr lang="en-US" sz="4400" b="1" i="0" baseline="30000" dirty="0">
                <a:solidFill>
                  <a:schemeClr val="bg2">
                    <a:lumMod val="50000"/>
                  </a:schemeClr>
                </a:solidFill>
                <a:effectLst/>
                <a:latin typeface="Aptos Narrow" panose="020B0004020202020204" pitchFamily="34" charset="0"/>
              </a:rPr>
              <a:t>6 </a:t>
            </a:r>
            <a:r>
              <a:rPr lang="en-US" sz="4400" b="0" i="0" dirty="0">
                <a:solidFill>
                  <a:schemeClr val="bg2">
                    <a:lumMod val="50000"/>
                  </a:schemeClr>
                </a:solidFill>
                <a:effectLst/>
                <a:latin typeface="Aptos Narrow" panose="020B0004020202020204" pitchFamily="34" charset="0"/>
              </a:rPr>
              <a:t>If you do not remain in me, you are like a branch that is thrown away and withers; such branches are picked up, thrown into the fire and burned. </a:t>
            </a:r>
            <a:r>
              <a:rPr lang="en-US" sz="4400" b="1" i="0" baseline="30000" dirty="0">
                <a:solidFill>
                  <a:schemeClr val="bg1"/>
                </a:solidFill>
                <a:effectLst/>
                <a:latin typeface="Aptos Narrow" panose="020B0004020202020204" pitchFamily="34" charset="0"/>
              </a:rPr>
              <a:t>7 </a:t>
            </a:r>
            <a:r>
              <a:rPr lang="en-US" sz="4400" b="0" i="0" dirty="0">
                <a:solidFill>
                  <a:schemeClr val="bg1"/>
                </a:solidFill>
                <a:effectLst/>
                <a:latin typeface="Aptos Narrow" panose="020B0004020202020204" pitchFamily="34" charset="0"/>
              </a:rPr>
              <a:t>If you remain in me and my words remain in you, ask whatever you wish, and it will be done for you. </a:t>
            </a:r>
            <a:r>
              <a:rPr lang="en-US" sz="4400" b="1" i="0" baseline="30000" dirty="0">
                <a:effectLst/>
                <a:latin typeface="Aptos Narrow" panose="020B0004020202020204" pitchFamily="34" charset="0"/>
              </a:rPr>
              <a:t>8 </a:t>
            </a:r>
            <a:r>
              <a:rPr lang="en-US" sz="4400" b="0" i="0" dirty="0">
                <a:effectLst/>
                <a:latin typeface="Aptos Narrow" panose="020B0004020202020204" pitchFamily="34" charset="0"/>
              </a:rPr>
              <a:t>This is to my Father’</a:t>
            </a:r>
            <a:r>
              <a:rPr lang="en-US" sz="4400" dirty="0">
                <a:latin typeface="Aptos Narrow" panose="020B0004020202020204" pitchFamily="34" charset="0"/>
              </a:rPr>
              <a:t>s glory, that you </a:t>
            </a:r>
            <a:r>
              <a:rPr lang="en-US" sz="4400" b="0" i="0" dirty="0">
                <a:effectLst/>
                <a:latin typeface="Aptos Narrow" panose="020B0004020202020204" pitchFamily="34" charset="0"/>
              </a:rPr>
              <a:t>bear much fruit, showing yourselves to be my disciples.</a:t>
            </a:r>
          </a:p>
        </p:txBody>
      </p:sp>
    </p:spTree>
    <p:extLst>
      <p:ext uri="{BB962C8B-B14F-4D97-AF65-F5344CB8AC3E}">
        <p14:creationId xmlns:p14="http://schemas.microsoft.com/office/powerpoint/2010/main" val="817448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3" name="Picture 2" descr="A blank check with numbers and a number on it&#10;&#10;Description automatically generated">
            <a:extLst>
              <a:ext uri="{FF2B5EF4-FFF2-40B4-BE49-F238E27FC236}">
                <a16:creationId xmlns:a16="http://schemas.microsoft.com/office/drawing/2014/main" id="{E47DBEF0-AFD5-DE06-8E57-2EBE6CF53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754" y="172494"/>
            <a:ext cx="11874136" cy="6513011"/>
          </a:xfrm>
          <a:prstGeom prst="rect">
            <a:avLst/>
          </a:prstGeom>
        </p:spPr>
      </p:pic>
      <p:sp>
        <p:nvSpPr>
          <p:cNvPr id="5" name="TextBox 4">
            <a:extLst>
              <a:ext uri="{FF2B5EF4-FFF2-40B4-BE49-F238E27FC236}">
                <a16:creationId xmlns:a16="http://schemas.microsoft.com/office/drawing/2014/main" id="{80D4D799-B88A-13B6-3C32-84E4671DB9DD}"/>
              </a:ext>
            </a:extLst>
          </p:cNvPr>
          <p:cNvSpPr txBox="1"/>
          <p:nvPr/>
        </p:nvSpPr>
        <p:spPr>
          <a:xfrm>
            <a:off x="2331720" y="840236"/>
            <a:ext cx="7284720" cy="1196546"/>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7 </a:t>
            </a:r>
            <a:r>
              <a:rPr lang="en-US" sz="4400" dirty="0">
                <a:solidFill>
                  <a:srgbClr val="022F5C"/>
                </a:solidFill>
                <a:latin typeface="Aptos Narrow" panose="020B0004020202020204" pitchFamily="34" charset="0"/>
              </a:rPr>
              <a:t>If </a:t>
            </a:r>
            <a:r>
              <a:rPr lang="en-US" sz="4400" b="1" dirty="0">
                <a:solidFill>
                  <a:srgbClr val="022F5C"/>
                </a:solidFill>
                <a:latin typeface="Aptos Narrow" panose="020B0004020202020204" pitchFamily="34" charset="0"/>
              </a:rPr>
              <a:t>you remain in me </a:t>
            </a:r>
            <a:r>
              <a:rPr lang="en-US" sz="4400" dirty="0">
                <a:solidFill>
                  <a:srgbClr val="022F5C"/>
                </a:solidFill>
                <a:latin typeface="Aptos Narrow" panose="020B0004020202020204" pitchFamily="34" charset="0"/>
              </a:rPr>
              <a:t>and </a:t>
            </a:r>
          </a:p>
          <a:p>
            <a:pPr>
              <a:lnSpc>
                <a:spcPct val="80000"/>
              </a:lnSpc>
            </a:pPr>
            <a:r>
              <a:rPr lang="en-US" sz="4400" b="1" dirty="0">
                <a:solidFill>
                  <a:srgbClr val="022F5C"/>
                </a:solidFill>
                <a:latin typeface="Aptos Narrow" panose="020B0004020202020204" pitchFamily="34" charset="0"/>
              </a:rPr>
              <a:t>my words remain in you</a:t>
            </a:r>
            <a:r>
              <a:rPr lang="en-US" sz="4400" dirty="0">
                <a:solidFill>
                  <a:srgbClr val="022F5C"/>
                </a:solidFill>
                <a:latin typeface="Aptos Narrow" panose="020B0004020202020204" pitchFamily="34" charset="0"/>
              </a:rPr>
              <a:t>, </a:t>
            </a:r>
            <a:endParaRPr lang="en-US" sz="4400" b="1" dirty="0">
              <a:solidFill>
                <a:srgbClr val="022F5C"/>
              </a:solidFill>
              <a:latin typeface="Aptos Narrow" panose="020B0004020202020204" pitchFamily="34" charset="0"/>
            </a:endParaRPr>
          </a:p>
        </p:txBody>
      </p:sp>
      <p:sp>
        <p:nvSpPr>
          <p:cNvPr id="8" name="TextBox 7">
            <a:extLst>
              <a:ext uri="{FF2B5EF4-FFF2-40B4-BE49-F238E27FC236}">
                <a16:creationId xmlns:a16="http://schemas.microsoft.com/office/drawing/2014/main" id="{4D6DAFE3-E5E4-4041-9ED7-E951782220C6}"/>
              </a:ext>
            </a:extLst>
          </p:cNvPr>
          <p:cNvSpPr txBox="1"/>
          <p:nvPr/>
        </p:nvSpPr>
        <p:spPr>
          <a:xfrm>
            <a:off x="2179319" y="3422467"/>
            <a:ext cx="6207035" cy="1196546"/>
          </a:xfrm>
          <a:prstGeom prst="rect">
            <a:avLst/>
          </a:prstGeom>
          <a:noFill/>
        </p:spPr>
        <p:txBody>
          <a:bodyPr wrap="square">
            <a:spAutoFit/>
          </a:bodyPr>
          <a:lstStyle/>
          <a:p>
            <a:pPr>
              <a:lnSpc>
                <a:spcPct val="80000"/>
              </a:lnSpc>
            </a:pPr>
            <a:r>
              <a:rPr lang="en-US" sz="4400" b="1" dirty="0">
                <a:solidFill>
                  <a:srgbClr val="022F5C"/>
                </a:solidFill>
                <a:latin typeface="Aptos Narrow" panose="020B0004020202020204" pitchFamily="34" charset="0"/>
              </a:rPr>
              <a:t>ask whatever you wish, </a:t>
            </a:r>
            <a:r>
              <a:rPr lang="en-US" sz="4400" dirty="0">
                <a:solidFill>
                  <a:srgbClr val="022F5C"/>
                </a:solidFill>
                <a:latin typeface="Aptos Narrow" panose="020B0004020202020204" pitchFamily="34" charset="0"/>
              </a:rPr>
              <a:t>and it will be done for you. </a:t>
            </a:r>
          </a:p>
        </p:txBody>
      </p:sp>
      <p:sp>
        <p:nvSpPr>
          <p:cNvPr id="11" name="TextBox 10">
            <a:extLst>
              <a:ext uri="{FF2B5EF4-FFF2-40B4-BE49-F238E27FC236}">
                <a16:creationId xmlns:a16="http://schemas.microsoft.com/office/drawing/2014/main" id="{75A52869-30A4-2FF4-45D6-782C4A5BC776}"/>
              </a:ext>
            </a:extLst>
          </p:cNvPr>
          <p:cNvSpPr txBox="1"/>
          <p:nvPr/>
        </p:nvSpPr>
        <p:spPr>
          <a:xfrm>
            <a:off x="1825428" y="4721359"/>
            <a:ext cx="4270572" cy="769441"/>
          </a:xfrm>
          <a:prstGeom prst="rect">
            <a:avLst/>
          </a:prstGeom>
          <a:noFill/>
        </p:spPr>
        <p:txBody>
          <a:bodyPr wrap="square">
            <a:spAutoFit/>
          </a:bodyPr>
          <a:lstStyle/>
          <a:p>
            <a:pPr algn="ctr"/>
            <a:r>
              <a:rPr lang="en-US" sz="4400" b="1" dirty="0">
                <a:solidFill>
                  <a:srgbClr val="022F5C"/>
                </a:solidFill>
              </a:rPr>
              <a:t>John 15:7</a:t>
            </a:r>
          </a:p>
        </p:txBody>
      </p:sp>
      <p:sp>
        <p:nvSpPr>
          <p:cNvPr id="14" name="TextBox 13">
            <a:extLst>
              <a:ext uri="{FF2B5EF4-FFF2-40B4-BE49-F238E27FC236}">
                <a16:creationId xmlns:a16="http://schemas.microsoft.com/office/drawing/2014/main" id="{DA288782-DC16-7469-4D32-2DA5032CBF42}"/>
              </a:ext>
            </a:extLst>
          </p:cNvPr>
          <p:cNvSpPr txBox="1"/>
          <p:nvPr/>
        </p:nvSpPr>
        <p:spPr>
          <a:xfrm>
            <a:off x="8534400" y="4996608"/>
            <a:ext cx="3151308" cy="877163"/>
          </a:xfrm>
          <a:prstGeom prst="rect">
            <a:avLst/>
          </a:prstGeom>
          <a:noFill/>
        </p:spPr>
        <p:txBody>
          <a:bodyPr wrap="square">
            <a:spAutoFit/>
          </a:bodyPr>
          <a:lstStyle/>
          <a:p>
            <a:pPr>
              <a:lnSpc>
                <a:spcPct val="80000"/>
              </a:lnSpc>
            </a:pPr>
            <a:r>
              <a:rPr lang="en-US" sz="6000" b="1" baseline="30000" dirty="0">
                <a:solidFill>
                  <a:srgbClr val="022F5C"/>
                </a:solidFill>
                <a:latin typeface="Lucida Calligraphy" panose="03010101010101010101" pitchFamily="66" charset="0"/>
              </a:rPr>
              <a:t>S</a:t>
            </a:r>
            <a:r>
              <a:rPr lang="en-US" sz="6000" b="1" i="0" baseline="30000" dirty="0">
                <a:solidFill>
                  <a:srgbClr val="022F5C"/>
                </a:solidFill>
                <a:effectLst/>
                <a:latin typeface="Lucida Calligraphy" panose="03010101010101010101" pitchFamily="66" charset="0"/>
              </a:rPr>
              <a:t>ignature</a:t>
            </a:r>
            <a:endParaRPr lang="en-US" sz="6000" b="1" dirty="0">
              <a:solidFill>
                <a:srgbClr val="022F5C"/>
              </a:solidFill>
              <a:latin typeface="Lucida Calligraphy" panose="03010101010101010101" pitchFamily="66" charset="0"/>
            </a:endParaRPr>
          </a:p>
        </p:txBody>
      </p:sp>
    </p:spTree>
    <p:extLst>
      <p:ext uri="{BB962C8B-B14F-4D97-AF65-F5344CB8AC3E}">
        <p14:creationId xmlns:p14="http://schemas.microsoft.com/office/powerpoint/2010/main" val="16421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2" name="Picture 1" descr="A blank check with numbers and a number on it&#10;&#10;Description automatically generated">
            <a:extLst>
              <a:ext uri="{FF2B5EF4-FFF2-40B4-BE49-F238E27FC236}">
                <a16:creationId xmlns:a16="http://schemas.microsoft.com/office/drawing/2014/main" id="{7210FEA2-0BDE-8D90-A766-0DF97522F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754" y="172494"/>
            <a:ext cx="11874136" cy="6513011"/>
          </a:xfrm>
          <a:prstGeom prst="rect">
            <a:avLst/>
          </a:prstGeom>
        </p:spPr>
      </p:pic>
      <p:sp>
        <p:nvSpPr>
          <p:cNvPr id="5" name="TextBox 4">
            <a:extLst>
              <a:ext uri="{FF2B5EF4-FFF2-40B4-BE49-F238E27FC236}">
                <a16:creationId xmlns:a16="http://schemas.microsoft.com/office/drawing/2014/main" id="{80D4D799-B88A-13B6-3C32-84E4671DB9DD}"/>
              </a:ext>
            </a:extLst>
          </p:cNvPr>
          <p:cNvSpPr txBox="1"/>
          <p:nvPr/>
        </p:nvSpPr>
        <p:spPr>
          <a:xfrm>
            <a:off x="2331720" y="840236"/>
            <a:ext cx="7284720" cy="1196546"/>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12 </a:t>
            </a:r>
            <a:r>
              <a:rPr lang="en-US" sz="4400" b="0" i="0" dirty="0">
                <a:solidFill>
                  <a:srgbClr val="022F5C"/>
                </a:solidFill>
                <a:effectLst/>
                <a:latin typeface="Aptos Narrow" panose="020B0004020202020204" pitchFamily="34" charset="0"/>
              </a:rPr>
              <a:t>“Truly, truly, I say to you, </a:t>
            </a:r>
            <a:r>
              <a:rPr lang="en-US" sz="4400" b="1" i="0" dirty="0">
                <a:solidFill>
                  <a:srgbClr val="022F5C"/>
                </a:solidFill>
                <a:effectLst/>
                <a:latin typeface="Aptos Narrow" panose="020B0004020202020204" pitchFamily="34" charset="0"/>
              </a:rPr>
              <a:t>whoever believes in me . . .</a:t>
            </a:r>
            <a:endParaRPr lang="en-US" sz="4400" b="1" dirty="0">
              <a:solidFill>
                <a:srgbClr val="022F5C"/>
              </a:solidFill>
              <a:latin typeface="Aptos Narrow" panose="020B0004020202020204" pitchFamily="34" charset="0"/>
            </a:endParaRPr>
          </a:p>
        </p:txBody>
      </p:sp>
      <p:sp>
        <p:nvSpPr>
          <p:cNvPr id="8" name="TextBox 7">
            <a:extLst>
              <a:ext uri="{FF2B5EF4-FFF2-40B4-BE49-F238E27FC236}">
                <a16:creationId xmlns:a16="http://schemas.microsoft.com/office/drawing/2014/main" id="{4D6DAFE3-E5E4-4041-9ED7-E951782220C6}"/>
              </a:ext>
            </a:extLst>
          </p:cNvPr>
          <p:cNvSpPr txBox="1"/>
          <p:nvPr/>
        </p:nvSpPr>
        <p:spPr>
          <a:xfrm>
            <a:off x="1905000" y="2410959"/>
            <a:ext cx="9387840" cy="2279920"/>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13 </a:t>
            </a:r>
            <a:r>
              <a:rPr lang="en-US" sz="4400" b="1" i="0" dirty="0">
                <a:solidFill>
                  <a:srgbClr val="022F5C"/>
                </a:solidFill>
                <a:effectLst/>
                <a:latin typeface="Aptos Narrow" panose="020B0004020202020204" pitchFamily="34" charset="0"/>
              </a:rPr>
              <a:t>Whatever you ask </a:t>
            </a:r>
            <a:r>
              <a:rPr lang="en-US" sz="4400" b="0" i="0" dirty="0">
                <a:solidFill>
                  <a:srgbClr val="022F5C"/>
                </a:solidFill>
                <a:effectLst/>
                <a:latin typeface="Aptos Narrow" panose="020B0004020202020204" pitchFamily="34" charset="0"/>
              </a:rPr>
              <a:t>in my name, </a:t>
            </a:r>
          </a:p>
          <a:p>
            <a:pPr>
              <a:lnSpc>
                <a:spcPct val="80000"/>
              </a:lnSpc>
            </a:pPr>
            <a:r>
              <a:rPr lang="en-US" sz="4400" b="0" i="0" dirty="0">
                <a:solidFill>
                  <a:srgbClr val="022F5C"/>
                </a:solidFill>
                <a:effectLst/>
                <a:latin typeface="Aptos Narrow" panose="020B0004020202020204" pitchFamily="34" charset="0"/>
              </a:rPr>
              <a:t>this I will do, that the Father may be glorified in the Son. </a:t>
            </a:r>
            <a:r>
              <a:rPr lang="en-US" sz="4400" b="1" i="0" baseline="30000" dirty="0">
                <a:solidFill>
                  <a:srgbClr val="022F5C"/>
                </a:solidFill>
                <a:effectLst/>
                <a:latin typeface="Aptos Narrow" panose="020B0004020202020204" pitchFamily="34" charset="0"/>
              </a:rPr>
              <a:t>14 </a:t>
            </a:r>
            <a:r>
              <a:rPr lang="en-US" sz="4400" b="0" i="0" dirty="0">
                <a:solidFill>
                  <a:srgbClr val="022F5C"/>
                </a:solidFill>
                <a:effectLst/>
                <a:latin typeface="Aptos Narrow" panose="020B0004020202020204" pitchFamily="34" charset="0"/>
              </a:rPr>
              <a:t>If you ask me anything in my name, I will do it.</a:t>
            </a:r>
            <a:endParaRPr lang="en-US" sz="4400" dirty="0">
              <a:solidFill>
                <a:srgbClr val="022F5C"/>
              </a:solidFill>
              <a:latin typeface="Aptos Narrow" panose="020B0004020202020204" pitchFamily="34" charset="0"/>
            </a:endParaRPr>
          </a:p>
        </p:txBody>
      </p:sp>
      <p:sp>
        <p:nvSpPr>
          <p:cNvPr id="11" name="TextBox 10">
            <a:extLst>
              <a:ext uri="{FF2B5EF4-FFF2-40B4-BE49-F238E27FC236}">
                <a16:creationId xmlns:a16="http://schemas.microsoft.com/office/drawing/2014/main" id="{75A52869-30A4-2FF4-45D6-782C4A5BC776}"/>
              </a:ext>
            </a:extLst>
          </p:cNvPr>
          <p:cNvSpPr txBox="1"/>
          <p:nvPr/>
        </p:nvSpPr>
        <p:spPr>
          <a:xfrm>
            <a:off x="1825428" y="4721359"/>
            <a:ext cx="4270572" cy="769441"/>
          </a:xfrm>
          <a:prstGeom prst="rect">
            <a:avLst/>
          </a:prstGeom>
          <a:noFill/>
        </p:spPr>
        <p:txBody>
          <a:bodyPr wrap="square">
            <a:spAutoFit/>
          </a:bodyPr>
          <a:lstStyle/>
          <a:p>
            <a:pPr algn="r"/>
            <a:r>
              <a:rPr lang="en-US" sz="4400" b="1" dirty="0">
                <a:solidFill>
                  <a:srgbClr val="022F5C"/>
                </a:solidFill>
              </a:rPr>
              <a:t>John 14:12-14</a:t>
            </a:r>
          </a:p>
        </p:txBody>
      </p:sp>
      <p:sp>
        <p:nvSpPr>
          <p:cNvPr id="14" name="TextBox 13">
            <a:extLst>
              <a:ext uri="{FF2B5EF4-FFF2-40B4-BE49-F238E27FC236}">
                <a16:creationId xmlns:a16="http://schemas.microsoft.com/office/drawing/2014/main" id="{DA288782-DC16-7469-4D32-2DA5032CBF42}"/>
              </a:ext>
            </a:extLst>
          </p:cNvPr>
          <p:cNvSpPr txBox="1"/>
          <p:nvPr/>
        </p:nvSpPr>
        <p:spPr>
          <a:xfrm>
            <a:off x="8534400" y="4996608"/>
            <a:ext cx="3151308" cy="877163"/>
          </a:xfrm>
          <a:prstGeom prst="rect">
            <a:avLst/>
          </a:prstGeom>
          <a:noFill/>
        </p:spPr>
        <p:txBody>
          <a:bodyPr wrap="square">
            <a:spAutoFit/>
          </a:bodyPr>
          <a:lstStyle/>
          <a:p>
            <a:pPr>
              <a:lnSpc>
                <a:spcPct val="80000"/>
              </a:lnSpc>
            </a:pPr>
            <a:r>
              <a:rPr lang="en-US" sz="6000" b="1" baseline="30000" dirty="0">
                <a:solidFill>
                  <a:srgbClr val="022F5C"/>
                </a:solidFill>
                <a:latin typeface="Lucida Calligraphy" panose="03010101010101010101" pitchFamily="66" charset="0"/>
              </a:rPr>
              <a:t>S</a:t>
            </a:r>
            <a:r>
              <a:rPr lang="en-US" sz="6000" b="1" i="0" baseline="30000" dirty="0">
                <a:solidFill>
                  <a:srgbClr val="022F5C"/>
                </a:solidFill>
                <a:effectLst/>
                <a:latin typeface="Lucida Calligraphy" panose="03010101010101010101" pitchFamily="66" charset="0"/>
              </a:rPr>
              <a:t>ignature</a:t>
            </a:r>
            <a:endParaRPr lang="en-US" sz="6000" b="1" dirty="0">
              <a:solidFill>
                <a:srgbClr val="022F5C"/>
              </a:solidFill>
              <a:latin typeface="Lucida Calligraphy" panose="03010101010101010101" pitchFamily="66" charset="0"/>
            </a:endParaRPr>
          </a:p>
        </p:txBody>
      </p:sp>
    </p:spTree>
    <p:extLst>
      <p:ext uri="{BB962C8B-B14F-4D97-AF65-F5344CB8AC3E}">
        <p14:creationId xmlns:p14="http://schemas.microsoft.com/office/powerpoint/2010/main" val="40750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FE1D5A-05CE-81B2-8C62-5FD2FC59B68A}"/>
              </a:ext>
            </a:extLst>
          </p:cNvPr>
          <p:cNvSpPr txBox="1"/>
          <p:nvPr/>
        </p:nvSpPr>
        <p:spPr>
          <a:xfrm>
            <a:off x="304799" y="539207"/>
            <a:ext cx="10537371"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believes </a:t>
            </a:r>
            <a:r>
              <a:rPr lang="en-US" sz="36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=&gt; do works  </a:t>
            </a:r>
          </a:p>
          <a:p>
            <a:r>
              <a:rPr lang="en-US" sz="36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=&gt;Father Glorified</a:t>
            </a:r>
            <a:endParaRPr lang="en-US" sz="36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034A1174-4481-701D-5864-0F6FFA89FFB5}"/>
              </a:ext>
            </a:extLst>
          </p:cNvPr>
          <p:cNvSpPr txBox="1"/>
          <p:nvPr/>
        </p:nvSpPr>
        <p:spPr>
          <a:xfrm>
            <a:off x="304799" y="2114621"/>
            <a:ext cx="11408230"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a:t>
            </a:r>
            <a:r>
              <a:rPr lang="en-US" sz="3600" baseline="300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love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keep my commandments. </a:t>
            </a:r>
          </a:p>
          <a:p>
            <a:r>
              <a:rPr lang="en-US" sz="3600" baseline="30000" dirty="0">
                <a:solidFill>
                  <a:schemeClr val="bg1"/>
                </a:solidFill>
                <a:latin typeface="Aptos Narrow" panose="020B0004020202020204" pitchFamily="34" charset="0"/>
              </a:rPr>
              <a:t>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Helper  =&gt; peace</a:t>
            </a:r>
            <a:endParaRPr lang="en-US" sz="3600" dirty="0">
              <a:solidFill>
                <a:schemeClr val="bg1"/>
              </a:solidFill>
              <a:latin typeface="Aptos Narrow" panose="020B0004020202020204" pitchFamily="34" charset="0"/>
            </a:endParaRPr>
          </a:p>
        </p:txBody>
      </p:sp>
      <p:sp>
        <p:nvSpPr>
          <p:cNvPr id="6" name="TextBox 5">
            <a:extLst>
              <a:ext uri="{FF2B5EF4-FFF2-40B4-BE49-F238E27FC236}">
                <a16:creationId xmlns:a16="http://schemas.microsoft.com/office/drawing/2014/main" id="{BC6F61FA-D7F7-F64C-0D8A-51D41B9CC642}"/>
              </a:ext>
            </a:extLst>
          </p:cNvPr>
          <p:cNvSpPr txBox="1"/>
          <p:nvPr/>
        </p:nvSpPr>
        <p:spPr>
          <a:xfrm>
            <a:off x="304798" y="3706115"/>
            <a:ext cx="9158515"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15	remain	</a:t>
            </a:r>
            <a:r>
              <a:rPr lang="en-US" sz="3600" dirty="0">
                <a:solidFill>
                  <a:schemeClr val="bg1"/>
                </a:solidFill>
                <a:latin typeface="Aptos Narrow" panose="020B0004020202020204" pitchFamily="34" charset="0"/>
              </a:rPr>
              <a:t>=&gt; bear fruit</a:t>
            </a:r>
            <a:r>
              <a:rPr lang="en-US" sz="3600" b="0" i="0" dirty="0">
                <a:solidFill>
                  <a:schemeClr val="bg1"/>
                </a:solidFill>
                <a:effectLst/>
                <a:latin typeface="Aptos Narrow" panose="020B0004020202020204" pitchFamily="34" charset="0"/>
              </a:rPr>
              <a:t> </a:t>
            </a:r>
          </a:p>
          <a:p>
            <a:r>
              <a:rPr lang="en-US" sz="3600" baseline="30000" dirty="0">
                <a:solidFill>
                  <a:schemeClr val="bg1"/>
                </a:solidFill>
                <a:latin typeface="Aptos Narrow" panose="020B0004020202020204" pitchFamily="34" charset="0"/>
              </a:rPr>
              <a:t>					</a:t>
            </a:r>
            <a:endParaRPr lang="en-US" sz="36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93864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6524863"/>
          </a:xfrm>
          <a:prstGeom prst="rect">
            <a:avLst/>
          </a:prstGeom>
          <a:noFill/>
        </p:spPr>
        <p:txBody>
          <a:bodyPr wrap="square">
            <a:spAutoFit/>
          </a:bodyPr>
          <a:lstStyle/>
          <a:p>
            <a:pPr algn="just">
              <a:lnSpc>
                <a:spcPct val="95000"/>
              </a:lnSpc>
            </a:pPr>
            <a:r>
              <a:rPr lang="en-US" sz="4400" b="1" i="0" baseline="30000" dirty="0">
                <a:solidFill>
                  <a:schemeClr val="bg2">
                    <a:lumMod val="50000"/>
                  </a:schemeClr>
                </a:solidFill>
                <a:effectLst/>
                <a:latin typeface="Aptos Narrow" panose="020B0004020202020204" pitchFamily="34" charset="0"/>
              </a:rPr>
              <a:t>5 </a:t>
            </a:r>
            <a:r>
              <a:rPr lang="en-US" sz="4400" b="0" i="0" dirty="0">
                <a:solidFill>
                  <a:schemeClr val="bg2">
                    <a:lumMod val="50000"/>
                  </a:schemeClr>
                </a:solidFill>
                <a:effectLst/>
                <a:latin typeface="Aptos Narrow" panose="020B0004020202020204" pitchFamily="34" charset="0"/>
              </a:rPr>
              <a:t>“I am the vine; you are the branches. If you remain in me and I in you, you will bear much fruit; apart from me you can do nothing. </a:t>
            </a:r>
            <a:r>
              <a:rPr lang="en-US" sz="4400" b="1" i="0" baseline="30000" dirty="0">
                <a:solidFill>
                  <a:schemeClr val="bg2">
                    <a:lumMod val="50000"/>
                  </a:schemeClr>
                </a:solidFill>
                <a:effectLst/>
                <a:latin typeface="Aptos Narrow" panose="020B0004020202020204" pitchFamily="34" charset="0"/>
              </a:rPr>
              <a:t>6 </a:t>
            </a:r>
            <a:r>
              <a:rPr lang="en-US" sz="4400" b="0" i="0" dirty="0">
                <a:solidFill>
                  <a:schemeClr val="bg2">
                    <a:lumMod val="50000"/>
                  </a:schemeClr>
                </a:solidFill>
                <a:effectLst/>
                <a:latin typeface="Aptos Narrow" panose="020B0004020202020204" pitchFamily="34" charset="0"/>
              </a:rPr>
              <a:t>If you do not remain in me, you are like a branch that is thrown away and withers; such branches are picked up, thrown into the fire and burned. </a:t>
            </a:r>
            <a:r>
              <a:rPr lang="en-US" sz="4400" b="1" i="0" baseline="30000" dirty="0">
                <a:solidFill>
                  <a:schemeClr val="bg2">
                    <a:lumMod val="50000"/>
                  </a:schemeClr>
                </a:solidFill>
                <a:effectLst/>
                <a:latin typeface="Aptos Narrow" panose="020B0004020202020204" pitchFamily="34" charset="0"/>
              </a:rPr>
              <a:t>7 </a:t>
            </a:r>
            <a:r>
              <a:rPr lang="en-US" sz="4400" b="0" i="0" dirty="0">
                <a:solidFill>
                  <a:schemeClr val="bg2">
                    <a:lumMod val="50000"/>
                  </a:schemeClr>
                </a:solidFill>
                <a:effectLst/>
                <a:latin typeface="Aptos Narrow" panose="020B0004020202020204" pitchFamily="34" charset="0"/>
              </a:rPr>
              <a:t>If you remain in me and my words remain in you, ask whatever you wish, and it will be done for you. </a:t>
            </a:r>
            <a:r>
              <a:rPr lang="en-US" sz="4400" b="1" i="0" baseline="30000" dirty="0">
                <a:solidFill>
                  <a:schemeClr val="bg1"/>
                </a:solidFill>
                <a:effectLst/>
                <a:latin typeface="Aptos Narrow" panose="020B0004020202020204" pitchFamily="34" charset="0"/>
              </a:rPr>
              <a:t>8 </a:t>
            </a:r>
            <a:r>
              <a:rPr lang="en-US" sz="4400" b="0" i="0" dirty="0">
                <a:solidFill>
                  <a:schemeClr val="bg1"/>
                </a:solidFill>
                <a:effectLst/>
                <a:latin typeface="Aptos Narrow" panose="020B0004020202020204" pitchFamily="34" charset="0"/>
              </a:rPr>
              <a:t>This is to my Father’</a:t>
            </a:r>
            <a:r>
              <a:rPr lang="en-US" sz="4400" dirty="0">
                <a:solidFill>
                  <a:schemeClr val="bg1"/>
                </a:solidFill>
                <a:latin typeface="Aptos Narrow" panose="020B0004020202020204" pitchFamily="34" charset="0"/>
              </a:rPr>
              <a:t>s glory, that you </a:t>
            </a:r>
            <a:r>
              <a:rPr lang="en-US" sz="4400" b="0" i="0" dirty="0">
                <a:solidFill>
                  <a:schemeClr val="bg1"/>
                </a:solidFill>
                <a:effectLst/>
                <a:latin typeface="Aptos Narrow" panose="020B0004020202020204" pitchFamily="34" charset="0"/>
              </a:rPr>
              <a:t>bear much fruit, showing yourselves to be my disciples.</a:t>
            </a:r>
          </a:p>
        </p:txBody>
      </p:sp>
    </p:spTree>
    <p:extLst>
      <p:ext uri="{BB962C8B-B14F-4D97-AF65-F5344CB8AC3E}">
        <p14:creationId xmlns:p14="http://schemas.microsoft.com/office/powerpoint/2010/main" val="279956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Graphic 5" descr="Wireless with solid fill">
            <a:extLst>
              <a:ext uri="{FF2B5EF4-FFF2-40B4-BE49-F238E27FC236}">
                <a16:creationId xmlns:a16="http://schemas.microsoft.com/office/drawing/2014/main" id="{0F64F584-848A-6E32-3A7C-526DC2BA4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0676" y="1657254"/>
            <a:ext cx="3537345" cy="3537345"/>
          </a:xfrm>
          <a:prstGeom prst="rect">
            <a:avLst/>
          </a:prstGeom>
        </p:spPr>
      </p:pic>
      <p:cxnSp>
        <p:nvCxnSpPr>
          <p:cNvPr id="30" name="Straight Connector 29">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Graphic 2" descr="Wireless router with solid fill">
            <a:extLst>
              <a:ext uri="{FF2B5EF4-FFF2-40B4-BE49-F238E27FC236}">
                <a16:creationId xmlns:a16="http://schemas.microsoft.com/office/drawing/2014/main" id="{73E46840-F0F0-3E99-8BBA-B6D2F2D3E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2336" y="1667368"/>
            <a:ext cx="3517120" cy="3517120"/>
          </a:xfrm>
          <a:prstGeom prst="rect">
            <a:avLst/>
          </a:prstGeom>
        </p:spPr>
      </p:pic>
      <p:grpSp>
        <p:nvGrpSpPr>
          <p:cNvPr id="23" name="Group 22">
            <a:extLst>
              <a:ext uri="{FF2B5EF4-FFF2-40B4-BE49-F238E27FC236}">
                <a16:creationId xmlns:a16="http://schemas.microsoft.com/office/drawing/2014/main" id="{5CEEBF9D-B56C-9522-DC43-6BEF056E8238}"/>
              </a:ext>
            </a:extLst>
          </p:cNvPr>
          <p:cNvGrpSpPr/>
          <p:nvPr/>
        </p:nvGrpSpPr>
        <p:grpSpPr>
          <a:xfrm>
            <a:off x="1068782" y="1123527"/>
            <a:ext cx="2348819" cy="4604800"/>
            <a:chOff x="6381898" y="2188639"/>
            <a:chExt cx="1474497" cy="3048702"/>
          </a:xfrm>
        </p:grpSpPr>
        <p:sp>
          <p:nvSpPr>
            <p:cNvPr id="21" name="Rectangle: Rounded Corners 20">
              <a:extLst>
                <a:ext uri="{FF2B5EF4-FFF2-40B4-BE49-F238E27FC236}">
                  <a16:creationId xmlns:a16="http://schemas.microsoft.com/office/drawing/2014/main" id="{68AE0151-EA12-7256-55FD-3BA8542BF264}"/>
                </a:ext>
              </a:extLst>
            </p:cNvPr>
            <p:cNvSpPr/>
            <p:nvPr/>
          </p:nvSpPr>
          <p:spPr>
            <a:xfrm>
              <a:off x="6383766" y="2188639"/>
              <a:ext cx="1440963" cy="302711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ell phone with a blue and white background&#10;&#10;Description automatically generated">
              <a:extLst>
                <a:ext uri="{FF2B5EF4-FFF2-40B4-BE49-F238E27FC236}">
                  <a16:creationId xmlns:a16="http://schemas.microsoft.com/office/drawing/2014/main" id="{1B8691FA-EBDA-A584-39EE-978B6F36ACF7}"/>
                </a:ext>
              </a:extLst>
            </p:cNvPr>
            <p:cNvPicPr>
              <a:picLocks noChangeAspect="1"/>
            </p:cNvPicPr>
            <p:nvPr/>
          </p:nvPicPr>
          <p:blipFill>
            <a:blip r:embed="rId7">
              <a:clrChange>
                <a:clrFrom>
                  <a:srgbClr val="F5F5F7"/>
                </a:clrFrom>
                <a:clrTo>
                  <a:srgbClr val="F5F5F7">
                    <a:alpha val="0"/>
                  </a:srgbClr>
                </a:clrTo>
              </a:clrChange>
              <a:extLst>
                <a:ext uri="{28A0092B-C50C-407E-A947-70E740481C1C}">
                  <a14:useLocalDpi xmlns:a14="http://schemas.microsoft.com/office/drawing/2010/main" val="0"/>
                </a:ext>
              </a:extLst>
            </a:blip>
            <a:stretch>
              <a:fillRect/>
            </a:stretch>
          </p:blipFill>
          <p:spPr>
            <a:xfrm>
              <a:off x="6381898" y="2210229"/>
              <a:ext cx="1474497" cy="3027112"/>
            </a:xfrm>
            <a:prstGeom prst="rect">
              <a:avLst/>
            </a:prstGeom>
          </p:spPr>
        </p:pic>
      </p:grpSp>
      <p:sp>
        <p:nvSpPr>
          <p:cNvPr id="7" name="&quot;Not Allowed&quot; Symbol 6">
            <a:extLst>
              <a:ext uri="{FF2B5EF4-FFF2-40B4-BE49-F238E27FC236}">
                <a16:creationId xmlns:a16="http://schemas.microsoft.com/office/drawing/2014/main" id="{E39E1061-D9B3-F700-205C-B17E811BAB2F}"/>
              </a:ext>
            </a:extLst>
          </p:cNvPr>
          <p:cNvSpPr/>
          <p:nvPr/>
        </p:nvSpPr>
        <p:spPr>
          <a:xfrm>
            <a:off x="4549471" y="2048258"/>
            <a:ext cx="3093058" cy="2755336"/>
          </a:xfrm>
          <a:prstGeom prst="noSmoking">
            <a:avLst>
              <a:gd name="adj" fmla="val 10841"/>
            </a:avLst>
          </a:prstGeom>
          <a:solidFill>
            <a:srgbClr val="FF0000"/>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t Allowed&quot; Symbol 7">
            <a:extLst>
              <a:ext uri="{FF2B5EF4-FFF2-40B4-BE49-F238E27FC236}">
                <a16:creationId xmlns:a16="http://schemas.microsoft.com/office/drawing/2014/main" id="{B1E7DE4A-EB9A-7576-16F4-68AFF4B93438}"/>
              </a:ext>
            </a:extLst>
          </p:cNvPr>
          <p:cNvSpPr/>
          <p:nvPr/>
        </p:nvSpPr>
        <p:spPr>
          <a:xfrm>
            <a:off x="8478519" y="2064564"/>
            <a:ext cx="3093058" cy="2755336"/>
          </a:xfrm>
          <a:prstGeom prst="noSmoking">
            <a:avLst>
              <a:gd name="adj" fmla="val 10841"/>
            </a:avLst>
          </a:prstGeom>
          <a:solidFill>
            <a:srgbClr val="FF0000"/>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268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FE1D5A-05CE-81B2-8C62-5FD2FC59B68A}"/>
              </a:ext>
            </a:extLst>
          </p:cNvPr>
          <p:cNvSpPr txBox="1"/>
          <p:nvPr/>
        </p:nvSpPr>
        <p:spPr>
          <a:xfrm>
            <a:off x="304799" y="539207"/>
            <a:ext cx="10537371"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believes </a:t>
            </a:r>
            <a:r>
              <a:rPr lang="en-US" sz="36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=&gt; do works  </a:t>
            </a:r>
          </a:p>
          <a:p>
            <a:r>
              <a:rPr lang="en-US" sz="3600" dirty="0">
                <a:solidFill>
                  <a:schemeClr val="bg1"/>
                </a:solidFill>
                <a:latin typeface="Aptos Narrow" panose="020B0004020202020204" pitchFamily="34" charset="0"/>
              </a:rPr>
              <a:t>					</a:t>
            </a:r>
            <a:r>
              <a:rPr lang="en-US" sz="3600" b="0" i="0" dirty="0">
                <a:solidFill>
                  <a:srgbClr val="00FFFF"/>
                </a:solidFill>
                <a:effectLst/>
                <a:latin typeface="Aptos Narrow" panose="020B0004020202020204" pitchFamily="34" charset="0"/>
              </a:rPr>
              <a:t>=&gt;Father Glorified</a:t>
            </a:r>
            <a:endParaRPr lang="en-US" sz="3600" dirty="0">
              <a:solidFill>
                <a:srgbClr val="00FFFF"/>
              </a:solidFill>
              <a:latin typeface="Aptos Narrow" panose="020B0004020202020204" pitchFamily="34" charset="0"/>
            </a:endParaRPr>
          </a:p>
        </p:txBody>
      </p:sp>
      <p:sp>
        <p:nvSpPr>
          <p:cNvPr id="5" name="TextBox 4">
            <a:extLst>
              <a:ext uri="{FF2B5EF4-FFF2-40B4-BE49-F238E27FC236}">
                <a16:creationId xmlns:a16="http://schemas.microsoft.com/office/drawing/2014/main" id="{034A1174-4481-701D-5864-0F6FFA89FFB5}"/>
              </a:ext>
            </a:extLst>
          </p:cNvPr>
          <p:cNvSpPr txBox="1"/>
          <p:nvPr/>
        </p:nvSpPr>
        <p:spPr>
          <a:xfrm>
            <a:off x="304799" y="2114621"/>
            <a:ext cx="11408230"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a:t>
            </a:r>
            <a:r>
              <a:rPr lang="en-US" sz="3600" baseline="300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love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keep my commandments. </a:t>
            </a:r>
          </a:p>
          <a:p>
            <a:r>
              <a:rPr lang="en-US" sz="3600" baseline="30000" dirty="0">
                <a:solidFill>
                  <a:schemeClr val="bg1"/>
                </a:solidFill>
                <a:latin typeface="Aptos Narrow" panose="020B0004020202020204" pitchFamily="34" charset="0"/>
              </a:rPr>
              <a:t>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Helper  =&gt; peace</a:t>
            </a:r>
            <a:endParaRPr lang="en-US" sz="3600" dirty="0">
              <a:solidFill>
                <a:schemeClr val="bg1"/>
              </a:solidFill>
              <a:latin typeface="Aptos Narrow" panose="020B0004020202020204" pitchFamily="34" charset="0"/>
            </a:endParaRPr>
          </a:p>
        </p:txBody>
      </p:sp>
      <p:sp>
        <p:nvSpPr>
          <p:cNvPr id="6" name="TextBox 5">
            <a:extLst>
              <a:ext uri="{FF2B5EF4-FFF2-40B4-BE49-F238E27FC236}">
                <a16:creationId xmlns:a16="http://schemas.microsoft.com/office/drawing/2014/main" id="{BC6F61FA-D7F7-F64C-0D8A-51D41B9CC642}"/>
              </a:ext>
            </a:extLst>
          </p:cNvPr>
          <p:cNvSpPr txBox="1"/>
          <p:nvPr/>
        </p:nvSpPr>
        <p:spPr>
          <a:xfrm>
            <a:off x="304798" y="3706115"/>
            <a:ext cx="9158515"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15	remain	</a:t>
            </a:r>
            <a:r>
              <a:rPr lang="en-US" sz="3600" dirty="0">
                <a:solidFill>
                  <a:schemeClr val="bg1"/>
                </a:solidFill>
                <a:latin typeface="Aptos Narrow" panose="020B0004020202020204" pitchFamily="34" charset="0"/>
              </a:rPr>
              <a:t>=&gt; bear fruit</a:t>
            </a:r>
            <a:r>
              <a:rPr lang="en-US" sz="3600" b="0" i="0" dirty="0">
                <a:solidFill>
                  <a:schemeClr val="bg1"/>
                </a:solidFill>
                <a:effectLst/>
                <a:latin typeface="Aptos Narrow" panose="020B0004020202020204" pitchFamily="34" charset="0"/>
              </a:rPr>
              <a:t> </a:t>
            </a:r>
          </a:p>
          <a:p>
            <a:r>
              <a:rPr lang="en-US" sz="3600" baseline="30000" dirty="0">
                <a:solidFill>
                  <a:schemeClr val="bg1"/>
                </a:solidFill>
                <a:latin typeface="Aptos Narrow" panose="020B0004020202020204" pitchFamily="34" charset="0"/>
              </a:rPr>
              <a:t>					</a:t>
            </a:r>
            <a:r>
              <a:rPr lang="en-US" sz="3600" dirty="0">
                <a:solidFill>
                  <a:srgbClr val="00FFFF"/>
                </a:solidFill>
                <a:latin typeface="Aptos Narrow" panose="020B0004020202020204" pitchFamily="34" charset="0"/>
              </a:rPr>
              <a:t>=&gt; </a:t>
            </a:r>
            <a:r>
              <a:rPr lang="en-US" sz="3600" b="0" i="0" dirty="0">
                <a:solidFill>
                  <a:srgbClr val="00FFFF"/>
                </a:solidFill>
                <a:effectLst/>
                <a:latin typeface="Aptos Narrow" panose="020B0004020202020204" pitchFamily="34" charset="0"/>
              </a:rPr>
              <a:t>Father Glorified</a:t>
            </a:r>
            <a:endParaRPr lang="en-US" sz="3600" dirty="0">
              <a:solidFill>
                <a:srgbClr val="00FFFF"/>
              </a:solidFill>
              <a:latin typeface="Aptos Narrow" panose="020B0004020202020204" pitchFamily="34" charset="0"/>
            </a:endParaRPr>
          </a:p>
        </p:txBody>
      </p:sp>
    </p:spTree>
    <p:extLst>
      <p:ext uri="{BB962C8B-B14F-4D97-AF65-F5344CB8AC3E}">
        <p14:creationId xmlns:p14="http://schemas.microsoft.com/office/powerpoint/2010/main" val="2228102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0000344" cy="1815882"/>
          </a:xfrm>
          <a:prstGeom prst="rect">
            <a:avLst/>
          </a:prstGeom>
          <a:noFill/>
        </p:spPr>
        <p:txBody>
          <a:bodyPr wrap="square">
            <a:spAutoFit/>
          </a:bodyPr>
          <a:lstStyle/>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lvl="0" defTabSz="274320">
              <a:defRPr/>
            </a:pPr>
            <a:r>
              <a:rPr lang="en-US" sz="3600" dirty="0">
                <a:solidFill>
                  <a:srgbClr val="FFFF00"/>
                </a:solidFill>
                <a:latin typeface="+mj-lt"/>
                <a:ea typeface="Times New Roman" panose="02020603050405020304" pitchFamily="18" charset="0"/>
                <a:cs typeface="Times New Roman" panose="02020603050405020304" pitchFamily="18" charset="0"/>
              </a:rPr>
              <a:t>		Remain connected to Jesus, the true vine,</a:t>
            </a:r>
          </a:p>
          <a:p>
            <a:pPr lvl="0" defTabSz="274320">
              <a:defRPr/>
            </a:pPr>
            <a:r>
              <a:rPr lang="en-US" sz="3600" dirty="0">
                <a:solidFill>
                  <a:srgbClr val="FFFF00"/>
                </a:solidFill>
                <a:latin typeface="+mj-lt"/>
                <a:ea typeface="Times New Roman" panose="02020603050405020304" pitchFamily="18" charset="0"/>
                <a:cs typeface="Times New Roman" panose="02020603050405020304" pitchFamily="18" charset="0"/>
              </a:rPr>
              <a:t> 				for spiritual vitality and fruitfulness.</a:t>
            </a:r>
            <a:endParaRPr kumimoji="0" lang="en-US" sz="36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30804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0000344" cy="1323439"/>
          </a:xfrm>
          <a:prstGeom prst="rect">
            <a:avLst/>
          </a:prstGeom>
          <a:noFill/>
        </p:spPr>
        <p:txBody>
          <a:bodyPr wrap="square">
            <a:spAutoFit/>
          </a:bodyPr>
          <a:lstStyle/>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lvl="0" defTabSz="274320">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Spreading the Love (9-17)</a:t>
            </a: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170567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769441"/>
          </a:xfrm>
          <a:prstGeom prst="rect">
            <a:avLst/>
          </a:prstGeom>
          <a:noFill/>
        </p:spPr>
        <p:txBody>
          <a:bodyPr wrap="square">
            <a:spAutoFit/>
          </a:bodyPr>
          <a:lstStyle/>
          <a:p>
            <a:pPr algn="just"/>
            <a:r>
              <a:rPr lang="en-US" sz="4400" b="1" i="0" baseline="30000" dirty="0">
                <a:solidFill>
                  <a:schemeClr val="bg1"/>
                </a:solidFill>
                <a:effectLst/>
                <a:latin typeface="Aptos Narrow" panose="020B0004020202020204" pitchFamily="34" charset="0"/>
              </a:rPr>
              <a:t>9 </a:t>
            </a:r>
            <a:r>
              <a:rPr lang="en-US" sz="4400" b="0" i="0" dirty="0">
                <a:solidFill>
                  <a:schemeClr val="bg1"/>
                </a:solidFill>
                <a:effectLst/>
                <a:latin typeface="Aptos Narrow" panose="020B0004020202020204" pitchFamily="34" charset="0"/>
              </a:rPr>
              <a:t>“As the Father has loved me, so have I loved you. </a:t>
            </a:r>
          </a:p>
        </p:txBody>
      </p:sp>
      <p:sp>
        <p:nvSpPr>
          <p:cNvPr id="2" name="TextBox 1">
            <a:extLst>
              <a:ext uri="{FF2B5EF4-FFF2-40B4-BE49-F238E27FC236}">
                <a16:creationId xmlns:a16="http://schemas.microsoft.com/office/drawing/2014/main" id="{D0708C56-2920-699D-5365-E06E54E818C8}"/>
              </a:ext>
            </a:extLst>
          </p:cNvPr>
          <p:cNvSpPr txBox="1"/>
          <p:nvPr/>
        </p:nvSpPr>
        <p:spPr>
          <a:xfrm>
            <a:off x="198344" y="2146355"/>
            <a:ext cx="11769538" cy="2800767"/>
          </a:xfrm>
          <a:prstGeom prst="rect">
            <a:avLst/>
          </a:prstGeom>
          <a:noFill/>
        </p:spPr>
        <p:txBody>
          <a:bodyPr wrap="square">
            <a:spAutoFit/>
          </a:bodyPr>
          <a:lstStyle/>
          <a:p>
            <a:r>
              <a:rPr lang="en-US" sz="4400" b="1" u="sng" dirty="0">
                <a:solidFill>
                  <a:schemeClr val="bg1"/>
                </a:solidFill>
              </a:rPr>
              <a:t>John 14:15-16</a:t>
            </a:r>
            <a:r>
              <a:rPr lang="en-US" sz="4400" b="1" dirty="0">
                <a:solidFill>
                  <a:schemeClr val="bg1"/>
                </a:solidFill>
              </a:rPr>
              <a:t>  </a:t>
            </a:r>
            <a:r>
              <a:rPr lang="en-US" sz="4400" b="1" i="0" baseline="30000" dirty="0">
                <a:solidFill>
                  <a:schemeClr val="bg2">
                    <a:lumMod val="50000"/>
                  </a:schemeClr>
                </a:solidFill>
                <a:effectLst/>
              </a:rPr>
              <a:t>15</a:t>
            </a:r>
            <a:r>
              <a:rPr lang="en-US" sz="4400" b="0" i="0" dirty="0">
                <a:solidFill>
                  <a:schemeClr val="bg2">
                    <a:lumMod val="50000"/>
                  </a:schemeClr>
                </a:solidFill>
                <a:effectLst/>
              </a:rPr>
              <a:t> “If you love me, you </a:t>
            </a:r>
            <a:r>
              <a:rPr lang="en-US" sz="4400" i="0" dirty="0">
                <a:solidFill>
                  <a:schemeClr val="bg2">
                    <a:lumMod val="50000"/>
                  </a:schemeClr>
                </a:solidFill>
                <a:effectLst/>
              </a:rPr>
              <a:t>will keep </a:t>
            </a:r>
            <a:r>
              <a:rPr lang="en-US" sz="4400" b="0" i="0" dirty="0">
                <a:solidFill>
                  <a:schemeClr val="bg2">
                    <a:lumMod val="50000"/>
                  </a:schemeClr>
                </a:solidFill>
                <a:effectLst/>
              </a:rPr>
              <a:t>my commandments. </a:t>
            </a:r>
            <a:r>
              <a:rPr lang="en-US" sz="4400" b="1" i="0" baseline="30000" dirty="0">
                <a:solidFill>
                  <a:schemeClr val="bg1"/>
                </a:solidFill>
                <a:effectLst/>
              </a:rPr>
              <a:t>16</a:t>
            </a:r>
            <a:r>
              <a:rPr lang="en-US" sz="4400" b="0" i="0" dirty="0">
                <a:solidFill>
                  <a:schemeClr val="bg1"/>
                </a:solidFill>
                <a:effectLst/>
              </a:rPr>
              <a:t> And I </a:t>
            </a:r>
            <a:r>
              <a:rPr lang="en-US" sz="4400" i="0" dirty="0">
                <a:solidFill>
                  <a:schemeClr val="bg1"/>
                </a:solidFill>
                <a:effectLst/>
              </a:rPr>
              <a:t>will ask </a:t>
            </a:r>
            <a:r>
              <a:rPr lang="en-US" sz="4400" b="0" i="0" dirty="0">
                <a:solidFill>
                  <a:schemeClr val="bg1"/>
                </a:solidFill>
                <a:effectLst/>
              </a:rPr>
              <a:t>the Father, and he </a:t>
            </a:r>
            <a:r>
              <a:rPr lang="en-US" sz="4400" i="0" dirty="0">
                <a:solidFill>
                  <a:schemeClr val="bg1"/>
                </a:solidFill>
                <a:effectLst/>
              </a:rPr>
              <a:t>will give </a:t>
            </a:r>
            <a:r>
              <a:rPr lang="en-US" sz="4400" b="0" i="0" dirty="0">
                <a:solidFill>
                  <a:schemeClr val="bg1"/>
                </a:solidFill>
                <a:effectLst/>
              </a:rPr>
              <a:t>you </a:t>
            </a:r>
            <a:r>
              <a:rPr lang="en-US" sz="4400" i="0" dirty="0">
                <a:solidFill>
                  <a:schemeClr val="bg1"/>
                </a:solidFill>
                <a:effectLst/>
              </a:rPr>
              <a:t>another Helper, to be with you forever,   </a:t>
            </a:r>
            <a:endParaRPr lang="en-US" sz="4400" b="1" i="0" u="sng" dirty="0">
              <a:solidFill>
                <a:schemeClr val="bg1"/>
              </a:solidFill>
              <a:effectLst/>
            </a:endParaRPr>
          </a:p>
        </p:txBody>
      </p:sp>
      <p:sp>
        <p:nvSpPr>
          <p:cNvPr id="4" name="TextBox 3">
            <a:extLst>
              <a:ext uri="{FF2B5EF4-FFF2-40B4-BE49-F238E27FC236}">
                <a16:creationId xmlns:a16="http://schemas.microsoft.com/office/drawing/2014/main" id="{C53B76A9-4134-C100-B457-5FBB0B679C5D}"/>
              </a:ext>
            </a:extLst>
          </p:cNvPr>
          <p:cNvSpPr txBox="1"/>
          <p:nvPr/>
        </p:nvSpPr>
        <p:spPr>
          <a:xfrm>
            <a:off x="320040" y="5238968"/>
            <a:ext cx="10774680" cy="776751"/>
          </a:xfrm>
          <a:prstGeom prst="rect">
            <a:avLst/>
          </a:prstGeom>
          <a:noFill/>
        </p:spPr>
        <p:txBody>
          <a:bodyPr wrap="square">
            <a:spAutoFit/>
          </a:bodyPr>
          <a:lstStyle/>
          <a:p>
            <a:pPr lvl="0" defTabSz="274320">
              <a:lnSpc>
                <a:spcPct val="104000"/>
              </a:lnSpc>
              <a:spcAft>
                <a:spcPts val="600"/>
              </a:spcAft>
              <a:defRPr/>
            </a:pPr>
            <a:r>
              <a:rPr lang="en-US" sz="440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lang="en-US" sz="400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 </a:t>
            </a:r>
            <a:r>
              <a:rPr lang="en-US" sz="4000" spc="-15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(15-17)</a:t>
            </a:r>
            <a:endParaRPr lang="en-US" sz="4400" spc="-15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07274FE4-545E-FE8E-4861-672A85C73A4C}"/>
              </a:ext>
            </a:extLst>
          </p:cNvPr>
          <p:cNvCxnSpPr>
            <a:cxnSpLocks/>
          </p:cNvCxnSpPr>
          <p:nvPr/>
        </p:nvCxnSpPr>
        <p:spPr>
          <a:xfrm>
            <a:off x="2111422" y="1865644"/>
            <a:ext cx="8029253"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733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2800767"/>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9 </a:t>
            </a:r>
            <a:r>
              <a:rPr lang="en-US" sz="4400" b="0" i="0" dirty="0">
                <a:solidFill>
                  <a:schemeClr val="bg2">
                    <a:lumMod val="50000"/>
                  </a:schemeClr>
                </a:solidFill>
                <a:effectLst/>
                <a:latin typeface="Aptos Narrow" panose="020B0004020202020204" pitchFamily="34" charset="0"/>
              </a:rPr>
              <a:t>“As the Father has loved me, so have I loved you. Now remain in my love. </a:t>
            </a:r>
            <a:r>
              <a:rPr lang="en-US" sz="4400" b="1" i="0" baseline="30000" dirty="0">
                <a:solidFill>
                  <a:schemeClr val="bg1"/>
                </a:solidFill>
                <a:effectLst/>
                <a:latin typeface="Aptos Narrow" panose="020B0004020202020204" pitchFamily="34" charset="0"/>
              </a:rPr>
              <a:t>10 </a:t>
            </a:r>
            <a:r>
              <a:rPr lang="en-US" sz="4400" b="0" i="0" dirty="0">
                <a:solidFill>
                  <a:schemeClr val="bg1"/>
                </a:solidFill>
                <a:effectLst/>
                <a:latin typeface="Aptos Narrow" panose="020B0004020202020204" pitchFamily="34" charset="0"/>
              </a:rPr>
              <a:t>If you keep my commands, you will remain in my love, just as I have kept my Father’s commands and remain in his love. </a:t>
            </a:r>
          </a:p>
        </p:txBody>
      </p:sp>
      <p:sp>
        <p:nvSpPr>
          <p:cNvPr id="2" name="TextBox 1">
            <a:extLst>
              <a:ext uri="{FF2B5EF4-FFF2-40B4-BE49-F238E27FC236}">
                <a16:creationId xmlns:a16="http://schemas.microsoft.com/office/drawing/2014/main" id="{7CFC8AC2-ABFB-4547-6332-47C0C33282AF}"/>
              </a:ext>
            </a:extLst>
          </p:cNvPr>
          <p:cNvSpPr txBox="1"/>
          <p:nvPr/>
        </p:nvSpPr>
        <p:spPr>
          <a:xfrm>
            <a:off x="362857" y="3638621"/>
            <a:ext cx="11602720"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a:t>
            </a:r>
            <a:r>
              <a:rPr lang="en-US" sz="3600" baseline="300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love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keep my commandments </a:t>
            </a:r>
          </a:p>
          <a:p>
            <a:r>
              <a:rPr lang="en-US" sz="3600" b="0" i="0" dirty="0">
                <a:solidFill>
                  <a:schemeClr val="bg1"/>
                </a:solidFill>
                <a:effectLst/>
                <a:latin typeface="Aptos Narrow" panose="020B0004020202020204" pitchFamily="34" charset="0"/>
              </a:rPr>
              <a:t>Ch 15   keep my commands</a:t>
            </a:r>
            <a:r>
              <a:rPr lang="en-US" sz="36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 	=&gt; remain in my love </a:t>
            </a:r>
          </a:p>
        </p:txBody>
      </p:sp>
    </p:spTree>
    <p:extLst>
      <p:ext uri="{BB962C8B-B14F-4D97-AF65-F5344CB8AC3E}">
        <p14:creationId xmlns:p14="http://schemas.microsoft.com/office/powerpoint/2010/main" val="42133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6186309"/>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9 </a:t>
            </a:r>
            <a:r>
              <a:rPr lang="en-US" sz="4400" b="0" i="0" dirty="0">
                <a:solidFill>
                  <a:schemeClr val="bg2">
                    <a:lumMod val="50000"/>
                  </a:schemeClr>
                </a:solidFill>
                <a:effectLst/>
                <a:latin typeface="Aptos Narrow" panose="020B0004020202020204" pitchFamily="34" charset="0"/>
              </a:rPr>
              <a:t>“As the Father has loved me, so have I loved you. Now remain in my love. </a:t>
            </a:r>
            <a:r>
              <a:rPr lang="en-US" sz="4400" b="1" i="0" baseline="30000" dirty="0">
                <a:solidFill>
                  <a:schemeClr val="bg2">
                    <a:lumMod val="50000"/>
                  </a:schemeClr>
                </a:solidFill>
                <a:effectLst/>
                <a:latin typeface="Aptos Narrow" panose="020B0004020202020204" pitchFamily="34" charset="0"/>
              </a:rPr>
              <a:t>10 </a:t>
            </a:r>
            <a:r>
              <a:rPr lang="en-US" sz="4400" b="0" i="0" dirty="0">
                <a:solidFill>
                  <a:schemeClr val="bg2">
                    <a:lumMod val="50000"/>
                  </a:schemeClr>
                </a:solidFill>
                <a:effectLst/>
                <a:latin typeface="Aptos Narrow" panose="020B0004020202020204" pitchFamily="34" charset="0"/>
              </a:rPr>
              <a:t>If you keep my commands, you will remain in my love, just as I have kept my Father’s commands and remain in his love. </a:t>
            </a:r>
            <a:r>
              <a:rPr lang="en-US" sz="4400" b="1" i="0" baseline="30000" dirty="0">
                <a:solidFill>
                  <a:schemeClr val="bg1"/>
                </a:solidFill>
                <a:effectLst/>
                <a:latin typeface="Aptos Narrow" panose="020B0004020202020204" pitchFamily="34" charset="0"/>
              </a:rPr>
              <a:t>11 </a:t>
            </a:r>
            <a:r>
              <a:rPr lang="en-US" sz="4400" b="0" i="0" dirty="0">
                <a:solidFill>
                  <a:schemeClr val="bg1"/>
                </a:solidFill>
                <a:effectLst/>
                <a:latin typeface="Aptos Narrow" panose="020B0004020202020204" pitchFamily="34" charset="0"/>
              </a:rPr>
              <a:t>I have told you this so that my joy may be in you and that your joy may be complete. </a:t>
            </a:r>
            <a:r>
              <a:rPr lang="en-US" sz="4400" b="1" i="0" baseline="30000" dirty="0">
                <a:effectLst/>
                <a:latin typeface="Aptos Narrow" panose="020B0004020202020204" pitchFamily="34" charset="0"/>
              </a:rPr>
              <a:t>12 </a:t>
            </a:r>
            <a:r>
              <a:rPr lang="en-US" sz="4400" b="0" i="0" dirty="0">
                <a:effectLst/>
                <a:latin typeface="Aptos Narrow" panose="020B0004020202020204" pitchFamily="34" charset="0"/>
              </a:rPr>
              <a:t>My command is this: Love each other as I have loved you. </a:t>
            </a:r>
            <a:r>
              <a:rPr lang="en-US" sz="4400" b="1" i="0" baseline="30000" dirty="0">
                <a:effectLst/>
                <a:latin typeface="Aptos Narrow" panose="020B0004020202020204" pitchFamily="34" charset="0"/>
              </a:rPr>
              <a:t>13 </a:t>
            </a:r>
            <a:r>
              <a:rPr lang="en-US" sz="4400" b="0" i="0" dirty="0">
                <a:effectLst/>
                <a:latin typeface="Aptos Narrow" panose="020B0004020202020204" pitchFamily="34" charset="0"/>
              </a:rPr>
              <a:t>Greater love has no one than this: to lay down one’s life for one’s friends. </a:t>
            </a:r>
          </a:p>
        </p:txBody>
      </p:sp>
    </p:spTree>
    <p:extLst>
      <p:ext uri="{BB962C8B-B14F-4D97-AF65-F5344CB8AC3E}">
        <p14:creationId xmlns:p14="http://schemas.microsoft.com/office/powerpoint/2010/main" val="351891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0253093-644F-1B56-06EA-4B372DDE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09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ariety of fresh salads">
            <a:extLst>
              <a:ext uri="{FF2B5EF4-FFF2-40B4-BE49-F238E27FC236}">
                <a16:creationId xmlns:a16="http://schemas.microsoft.com/office/drawing/2014/main" id="{ABF8425C-15B8-0367-65E5-DE580604DA3F}"/>
              </a:ext>
            </a:extLst>
          </p:cNvPr>
          <p:cNvPicPr>
            <a:picLocks noChangeAspect="1"/>
          </p:cNvPicPr>
          <p:nvPr/>
        </p:nvPicPr>
        <p:blipFill rotWithShape="1">
          <a:blip r:embed="rId2"/>
          <a:srcRect l="1107" t="-1" r="10333" b="-1"/>
          <a:stretch/>
        </p:blipFill>
        <p:spPr>
          <a:xfrm>
            <a:off x="5004236"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8" name="Freeform: Shape 7">
            <a:extLst>
              <a:ext uri="{FF2B5EF4-FFF2-40B4-BE49-F238E27FC236}">
                <a16:creationId xmlns:a16="http://schemas.microsoft.com/office/drawing/2014/main" id="{CB8489D0-908B-1E4B-7D4B-0F4F2196B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99941"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E72064-ECAF-DAFA-AB06-1A1AC981EC8D}"/>
              </a:ext>
            </a:extLst>
          </p:cNvPr>
          <p:cNvSpPr txBox="1"/>
          <p:nvPr/>
        </p:nvSpPr>
        <p:spPr>
          <a:xfrm>
            <a:off x="250724" y="247694"/>
            <a:ext cx="13329728" cy="5632311"/>
          </a:xfrm>
          <a:prstGeom prst="rect">
            <a:avLst/>
          </a:prstGeom>
          <a:noFill/>
        </p:spPr>
        <p:txBody>
          <a:bodyPr wrap="square">
            <a:spAutoFit/>
          </a:bodyPr>
          <a:lstStyle/>
          <a:p>
            <a:r>
              <a:rPr lang="en-US" sz="4000" b="1" dirty="0">
                <a:solidFill>
                  <a:schemeClr val="bg1"/>
                </a:solidFill>
                <a:latin typeface="Aptos Narrow" panose="020B0004020202020204" pitchFamily="34" charset="0"/>
              </a:rPr>
              <a:t>John 4 </a:t>
            </a:r>
            <a:r>
              <a:rPr lang="en-US" sz="4000" b="1" i="0" baseline="30000" dirty="0">
                <a:solidFill>
                  <a:schemeClr val="bg1"/>
                </a:solidFill>
                <a:effectLst/>
                <a:latin typeface="Aptos Narrow" panose="020B0004020202020204" pitchFamily="34" charset="0"/>
              </a:rPr>
              <a:t>31 </a:t>
            </a:r>
            <a:r>
              <a:rPr lang="en-US" sz="4000" b="0" i="0" dirty="0">
                <a:solidFill>
                  <a:schemeClr val="bg1"/>
                </a:solidFill>
                <a:effectLst/>
                <a:latin typeface="Aptos Narrow" panose="020B0004020202020204" pitchFamily="34" charset="0"/>
              </a:rPr>
              <a:t>Meanwhile the disciples were urging hi</a:t>
            </a:r>
            <a:r>
              <a:rPr lang="en-US" sz="4000" dirty="0">
                <a:solidFill>
                  <a:schemeClr val="bg1"/>
                </a:solidFill>
                <a:latin typeface="Aptos Narrow" panose="020B0004020202020204" pitchFamily="34" charset="0"/>
              </a:rPr>
              <a:t>m,</a:t>
            </a:r>
          </a:p>
          <a:p>
            <a:r>
              <a:rPr lang="en-US" sz="4000" dirty="0">
                <a:solidFill>
                  <a:schemeClr val="bg1"/>
                </a:solidFill>
                <a:latin typeface="Aptos Narrow" panose="020B0004020202020204" pitchFamily="34" charset="0"/>
              </a:rPr>
              <a:t>saying, </a:t>
            </a:r>
            <a:r>
              <a:rPr lang="en-US" sz="4000" b="0" i="0" dirty="0">
                <a:solidFill>
                  <a:schemeClr val="bg1"/>
                </a:solidFill>
                <a:effectLst/>
                <a:latin typeface="Aptos Narrow" panose="020B0004020202020204" pitchFamily="34" charset="0"/>
              </a:rPr>
              <a:t>“Rabbi, eat.” </a:t>
            </a:r>
            <a:r>
              <a:rPr lang="en-US" sz="4000" b="1" i="0" baseline="30000" dirty="0">
                <a:solidFill>
                  <a:schemeClr val="bg1"/>
                </a:solidFill>
                <a:effectLst/>
                <a:latin typeface="Aptos Narrow" panose="020B0004020202020204" pitchFamily="34" charset="0"/>
              </a:rPr>
              <a:t>32 </a:t>
            </a:r>
            <a:r>
              <a:rPr lang="en-US" sz="4000" b="0" i="0" dirty="0">
                <a:solidFill>
                  <a:schemeClr val="bg1"/>
                </a:solidFill>
                <a:effectLst/>
                <a:latin typeface="Aptos Narrow" panose="020B0004020202020204" pitchFamily="34" charset="0"/>
              </a:rPr>
              <a:t>But he said to them, “I </a:t>
            </a:r>
          </a:p>
          <a:p>
            <a:r>
              <a:rPr lang="en-US" sz="4000" b="0" i="0" dirty="0">
                <a:solidFill>
                  <a:schemeClr val="bg1"/>
                </a:solidFill>
                <a:effectLst/>
                <a:latin typeface="Aptos Narrow" panose="020B0004020202020204" pitchFamily="34" charset="0"/>
              </a:rPr>
              <a:t>have food  to eat that you do not know </a:t>
            </a:r>
          </a:p>
          <a:p>
            <a:r>
              <a:rPr lang="en-US" sz="4000" b="0" i="0" dirty="0">
                <a:solidFill>
                  <a:schemeClr val="bg1"/>
                </a:solidFill>
                <a:effectLst/>
                <a:latin typeface="Aptos Narrow" panose="020B0004020202020204" pitchFamily="34" charset="0"/>
              </a:rPr>
              <a:t>about.” </a:t>
            </a:r>
            <a:r>
              <a:rPr lang="en-US" sz="4000" b="1" i="0" baseline="30000" dirty="0">
                <a:solidFill>
                  <a:schemeClr val="bg1"/>
                </a:solidFill>
                <a:effectLst/>
                <a:latin typeface="Aptos Narrow" panose="020B0004020202020204" pitchFamily="34" charset="0"/>
              </a:rPr>
              <a:t>33 </a:t>
            </a:r>
            <a:r>
              <a:rPr lang="en-US" sz="4000" b="0" i="0" dirty="0">
                <a:solidFill>
                  <a:schemeClr val="bg1"/>
                </a:solidFill>
                <a:effectLst/>
                <a:latin typeface="Aptos Narrow" panose="020B0004020202020204" pitchFamily="34" charset="0"/>
              </a:rPr>
              <a:t>So the disciples said  to one</a:t>
            </a:r>
          </a:p>
          <a:p>
            <a:r>
              <a:rPr lang="en-US" sz="4000" b="0" i="0" dirty="0">
                <a:solidFill>
                  <a:schemeClr val="bg1"/>
                </a:solidFill>
                <a:effectLst/>
                <a:latin typeface="Aptos Narrow" panose="020B0004020202020204" pitchFamily="34" charset="0"/>
              </a:rPr>
              <a:t>another, “Has anyone brought him </a:t>
            </a:r>
          </a:p>
          <a:p>
            <a:r>
              <a:rPr lang="en-US" sz="4000" b="0" i="0" dirty="0">
                <a:solidFill>
                  <a:schemeClr val="bg1"/>
                </a:solidFill>
                <a:effectLst/>
                <a:latin typeface="Aptos Narrow" panose="020B0004020202020204" pitchFamily="34" charset="0"/>
              </a:rPr>
              <a:t>something to eat?” </a:t>
            </a:r>
            <a:r>
              <a:rPr lang="en-US" sz="4000" b="1" i="0" baseline="30000" dirty="0">
                <a:solidFill>
                  <a:schemeClr val="bg1"/>
                </a:solidFill>
                <a:effectLst/>
                <a:latin typeface="Aptos Narrow" panose="020B0004020202020204" pitchFamily="34" charset="0"/>
              </a:rPr>
              <a:t>34 </a:t>
            </a:r>
            <a:r>
              <a:rPr lang="en-US" sz="4000" b="0" i="0" dirty="0">
                <a:solidFill>
                  <a:schemeClr val="bg1"/>
                </a:solidFill>
                <a:effectLst/>
                <a:latin typeface="Aptos Narrow" panose="020B0004020202020204" pitchFamily="34" charset="0"/>
              </a:rPr>
              <a:t>Jesus said to </a:t>
            </a:r>
          </a:p>
          <a:p>
            <a:r>
              <a:rPr lang="en-US" sz="4000" b="0" i="0" dirty="0">
                <a:solidFill>
                  <a:schemeClr val="bg1"/>
                </a:solidFill>
                <a:effectLst/>
                <a:latin typeface="Aptos Narrow" panose="020B0004020202020204" pitchFamily="34" charset="0"/>
              </a:rPr>
              <a:t>them, “My food is to do the will of</a:t>
            </a:r>
          </a:p>
          <a:p>
            <a:r>
              <a:rPr lang="en-US" sz="4000" b="0" i="0" dirty="0">
                <a:solidFill>
                  <a:schemeClr val="bg1"/>
                </a:solidFill>
                <a:effectLst/>
                <a:latin typeface="Aptos Narrow" panose="020B0004020202020204" pitchFamily="34" charset="0"/>
              </a:rPr>
              <a:t> him who sent me and to </a:t>
            </a:r>
          </a:p>
          <a:p>
            <a:r>
              <a:rPr lang="en-US" sz="4000" b="0" i="0" dirty="0">
                <a:solidFill>
                  <a:schemeClr val="bg1"/>
                </a:solidFill>
                <a:effectLst/>
                <a:latin typeface="Aptos Narrow" panose="020B0004020202020204" pitchFamily="34" charset="0"/>
              </a:rPr>
              <a:t>accomplish his work.</a:t>
            </a:r>
            <a:endParaRPr lang="en-US" sz="4000"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969197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0253093-644F-1B56-06EA-4B372DDE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09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ariety of fresh salads">
            <a:extLst>
              <a:ext uri="{FF2B5EF4-FFF2-40B4-BE49-F238E27FC236}">
                <a16:creationId xmlns:a16="http://schemas.microsoft.com/office/drawing/2014/main" id="{ABF8425C-15B8-0367-65E5-DE580604DA3F}"/>
              </a:ext>
            </a:extLst>
          </p:cNvPr>
          <p:cNvPicPr>
            <a:picLocks noChangeAspect="1"/>
          </p:cNvPicPr>
          <p:nvPr/>
        </p:nvPicPr>
        <p:blipFill rotWithShape="1">
          <a:blip r:embed="rId2"/>
          <a:srcRect l="1107" t="-1" r="10333" b="-1"/>
          <a:stretch/>
        </p:blipFill>
        <p:spPr>
          <a:xfrm>
            <a:off x="5004236"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8" name="Freeform: Shape 7">
            <a:extLst>
              <a:ext uri="{FF2B5EF4-FFF2-40B4-BE49-F238E27FC236}">
                <a16:creationId xmlns:a16="http://schemas.microsoft.com/office/drawing/2014/main" id="{CB8489D0-908B-1E4B-7D4B-0F4F2196B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99941"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E72064-ECAF-DAFA-AB06-1A1AC981EC8D}"/>
              </a:ext>
            </a:extLst>
          </p:cNvPr>
          <p:cNvSpPr txBox="1"/>
          <p:nvPr/>
        </p:nvSpPr>
        <p:spPr>
          <a:xfrm>
            <a:off x="250724" y="247694"/>
            <a:ext cx="13329728" cy="4278094"/>
          </a:xfrm>
          <a:prstGeom prst="rect">
            <a:avLst/>
          </a:prstGeom>
          <a:noFill/>
        </p:spPr>
        <p:txBody>
          <a:bodyPr wrap="square">
            <a:spAutoFit/>
          </a:bodyPr>
          <a:lstStyle/>
          <a:p>
            <a:r>
              <a:rPr lang="en-US" sz="4000" b="1" dirty="0">
                <a:solidFill>
                  <a:schemeClr val="bg1"/>
                </a:solidFill>
                <a:latin typeface="+mj-lt"/>
              </a:rPr>
              <a:t>Jesus’ joy came from doing the Father’s will, </a:t>
            </a:r>
          </a:p>
          <a:p>
            <a:r>
              <a:rPr lang="en-US" sz="4000" b="1" dirty="0">
                <a:solidFill>
                  <a:schemeClr val="bg1"/>
                </a:solidFill>
                <a:latin typeface="+mj-lt"/>
              </a:rPr>
              <a:t>and the joy of disciples will come</a:t>
            </a:r>
          </a:p>
          <a:p>
            <a:r>
              <a:rPr lang="en-US" sz="4000" b="1" dirty="0">
                <a:solidFill>
                  <a:schemeClr val="bg1"/>
                </a:solidFill>
                <a:latin typeface="+mj-lt"/>
              </a:rPr>
              <a:t>from doing what Jesus commands them</a:t>
            </a:r>
          </a:p>
          <a:p>
            <a:endParaRPr lang="en-US" sz="4000" b="1" dirty="0">
              <a:solidFill>
                <a:schemeClr val="bg1"/>
              </a:solidFill>
              <a:latin typeface="+mj-lt"/>
            </a:endParaRPr>
          </a:p>
          <a:p>
            <a:r>
              <a:rPr lang="en-US" sz="2800" dirty="0">
                <a:solidFill>
                  <a:schemeClr val="bg1"/>
                </a:solidFill>
                <a:latin typeface="+mj-lt"/>
              </a:rPr>
              <a:t>Kruse, C. G. (2003). </a:t>
            </a:r>
          </a:p>
          <a:p>
            <a:r>
              <a:rPr lang="en-US" sz="2800" dirty="0">
                <a:solidFill>
                  <a:schemeClr val="bg1"/>
                </a:solidFill>
                <a:latin typeface="+mj-lt"/>
              </a:rPr>
              <a:t>John: an introduction and </a:t>
            </a:r>
          </a:p>
          <a:p>
            <a:r>
              <a:rPr lang="en-US" sz="2800" dirty="0">
                <a:solidFill>
                  <a:schemeClr val="bg1"/>
                </a:solidFill>
                <a:latin typeface="+mj-lt"/>
              </a:rPr>
              <a:t>commentary (Vol. 4, p. 316). </a:t>
            </a:r>
          </a:p>
          <a:p>
            <a:r>
              <a:rPr lang="en-US" sz="2800" dirty="0">
                <a:solidFill>
                  <a:schemeClr val="bg1"/>
                </a:solidFill>
                <a:latin typeface="+mj-lt"/>
              </a:rPr>
              <a:t>InterVarsity Press.</a:t>
            </a:r>
          </a:p>
        </p:txBody>
      </p:sp>
    </p:spTree>
    <p:extLst>
      <p:ext uri="{BB962C8B-B14F-4D97-AF65-F5344CB8AC3E}">
        <p14:creationId xmlns:p14="http://schemas.microsoft.com/office/powerpoint/2010/main" val="3333386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6186309"/>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9 </a:t>
            </a:r>
            <a:r>
              <a:rPr lang="en-US" sz="4400" b="0" i="0" dirty="0">
                <a:solidFill>
                  <a:schemeClr val="bg2">
                    <a:lumMod val="50000"/>
                  </a:schemeClr>
                </a:solidFill>
                <a:effectLst/>
                <a:latin typeface="Aptos Narrow" panose="020B0004020202020204" pitchFamily="34" charset="0"/>
              </a:rPr>
              <a:t>“As the Father has loved me, so have I loved you. Now remain in my love. </a:t>
            </a:r>
            <a:r>
              <a:rPr lang="en-US" sz="4400" b="1" i="0" baseline="30000" dirty="0">
                <a:solidFill>
                  <a:schemeClr val="bg2">
                    <a:lumMod val="50000"/>
                  </a:schemeClr>
                </a:solidFill>
                <a:effectLst/>
                <a:latin typeface="Aptos Narrow" panose="020B0004020202020204" pitchFamily="34" charset="0"/>
              </a:rPr>
              <a:t>10 </a:t>
            </a:r>
            <a:r>
              <a:rPr lang="en-US" sz="4400" b="0" i="0" dirty="0">
                <a:solidFill>
                  <a:schemeClr val="bg2">
                    <a:lumMod val="50000"/>
                  </a:schemeClr>
                </a:solidFill>
                <a:effectLst/>
                <a:latin typeface="Aptos Narrow" panose="020B0004020202020204" pitchFamily="34" charset="0"/>
              </a:rPr>
              <a:t>If you keep my commands, you will remain in my love, just as I have kept my Father’s commands and remain in his love. </a:t>
            </a:r>
            <a:r>
              <a:rPr lang="en-US" sz="4400" b="1" i="0" baseline="30000" dirty="0">
                <a:solidFill>
                  <a:schemeClr val="bg2">
                    <a:lumMod val="50000"/>
                  </a:schemeClr>
                </a:solidFill>
                <a:effectLst/>
                <a:latin typeface="Aptos Narrow" panose="020B0004020202020204" pitchFamily="34" charset="0"/>
              </a:rPr>
              <a:t>11 </a:t>
            </a:r>
            <a:r>
              <a:rPr lang="en-US" sz="4400" b="0" i="0" dirty="0">
                <a:solidFill>
                  <a:schemeClr val="bg2">
                    <a:lumMod val="50000"/>
                  </a:schemeClr>
                </a:solidFill>
                <a:effectLst/>
                <a:latin typeface="Aptos Narrow" panose="020B0004020202020204" pitchFamily="34" charset="0"/>
              </a:rPr>
              <a:t>I have told you this so that my joy may be in you and that your joy may be complete</a:t>
            </a:r>
            <a:r>
              <a:rPr lang="en-US" sz="4400" b="0" i="0" dirty="0">
                <a:solidFill>
                  <a:schemeClr val="bg1"/>
                </a:solidFill>
                <a:effectLst/>
                <a:latin typeface="Aptos Narrow" panose="020B0004020202020204" pitchFamily="34" charset="0"/>
              </a:rPr>
              <a:t>. </a:t>
            </a:r>
            <a:r>
              <a:rPr lang="en-US" sz="4400" b="1" i="0" baseline="30000" dirty="0">
                <a:solidFill>
                  <a:schemeClr val="bg1"/>
                </a:solidFill>
                <a:effectLst/>
                <a:latin typeface="Aptos Narrow" panose="020B0004020202020204" pitchFamily="34" charset="0"/>
              </a:rPr>
              <a:t>12 </a:t>
            </a:r>
            <a:r>
              <a:rPr lang="en-US" sz="4400" b="0" i="0" dirty="0">
                <a:solidFill>
                  <a:schemeClr val="bg1"/>
                </a:solidFill>
                <a:effectLst/>
                <a:latin typeface="Aptos Narrow" panose="020B0004020202020204" pitchFamily="34" charset="0"/>
              </a:rPr>
              <a:t>My command is this: Love each other as I have loved you. </a:t>
            </a:r>
            <a:r>
              <a:rPr lang="en-US" sz="4400" b="1" i="0" baseline="30000" dirty="0">
                <a:solidFill>
                  <a:schemeClr val="bg1"/>
                </a:solidFill>
                <a:effectLst/>
                <a:latin typeface="Aptos Narrow" panose="020B0004020202020204" pitchFamily="34" charset="0"/>
              </a:rPr>
              <a:t>13 </a:t>
            </a:r>
            <a:r>
              <a:rPr lang="en-US" sz="4400" b="0" i="0" dirty="0">
                <a:solidFill>
                  <a:schemeClr val="bg1"/>
                </a:solidFill>
                <a:effectLst/>
                <a:latin typeface="Aptos Narrow" panose="020B0004020202020204" pitchFamily="34" charset="0"/>
              </a:rPr>
              <a:t>Greater love has no one than this: to lay down one’s life for one’s friends. </a:t>
            </a:r>
          </a:p>
        </p:txBody>
      </p:sp>
    </p:spTree>
    <p:extLst>
      <p:ext uri="{BB962C8B-B14F-4D97-AF65-F5344CB8AC3E}">
        <p14:creationId xmlns:p14="http://schemas.microsoft.com/office/powerpoint/2010/main" val="648398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0813144" cy="2200731"/>
          </a:xfrm>
          <a:prstGeom prst="rect">
            <a:avLst/>
          </a:prstGeom>
          <a:noFill/>
        </p:spPr>
        <p:txBody>
          <a:bodyPr wrap="square">
            <a:spAutoFit/>
          </a:bodyPr>
          <a:lstStyle/>
          <a:p>
            <a:pPr marL="0" marR="0" lvl="0" indent="0" algn="l" defTabSz="274320" rtl="0" eaLnBrk="1" fontAlgn="auto" latinLnBrk="0" hangingPunct="1">
              <a:lnSpc>
                <a:spcPct val="90000"/>
              </a:lnSpc>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lvl="0" defTabSz="274320">
              <a:lnSpc>
                <a:spcPct val="90000"/>
              </a:lnSpc>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Spreading the Love (9-17)</a:t>
            </a:r>
            <a:endParaRPr lang="en-US" sz="4000" dirty="0">
              <a:solidFill>
                <a:srgbClr val="FFFF00"/>
              </a:solidFill>
              <a:latin typeface="+mj-lt"/>
              <a:ea typeface="Times New Roman" panose="02020603050405020304" pitchFamily="18" charset="0"/>
              <a:cs typeface="Times New Roman" panose="02020603050405020304" pitchFamily="18" charset="0"/>
            </a:endParaRPr>
          </a:p>
          <a:p>
            <a:pPr marL="1028700" lvl="1" indent="-571500" defTabSz="274320">
              <a:lnSpc>
                <a:spcPct val="90000"/>
              </a:lnSpc>
              <a:buFont typeface="Arial" panose="020B0604020202020204" pitchFamily="34" charset="0"/>
              <a:buChar char="•"/>
              <a:defRPr/>
            </a:pPr>
            <a:r>
              <a:rPr kumimoji="0" lang="en-US" sz="36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True, selfless love for others stems from our connection to Christ.</a:t>
            </a: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2421532"/>
            <a:ext cx="11429999" cy="2618371"/>
          </a:xfrm>
          <a:prstGeom prst="rect">
            <a:avLst/>
          </a:prstGeom>
          <a:effectLst>
            <a:softEdge rad="215900"/>
          </a:effectLst>
        </p:spPr>
      </p:pic>
    </p:spTree>
    <p:extLst>
      <p:ext uri="{BB962C8B-B14F-4D97-AF65-F5344CB8AC3E}">
        <p14:creationId xmlns:p14="http://schemas.microsoft.com/office/powerpoint/2010/main" val="36022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ainting of two people&#10;&#10;Description automatically generated">
            <a:extLst>
              <a:ext uri="{FF2B5EF4-FFF2-40B4-BE49-F238E27FC236}">
                <a16:creationId xmlns:a16="http://schemas.microsoft.com/office/drawing/2014/main" id="{79B962CE-AC13-2BE7-791D-865F78BBA82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extBox 8">
            <a:extLst>
              <a:ext uri="{FF2B5EF4-FFF2-40B4-BE49-F238E27FC236}">
                <a16:creationId xmlns:a16="http://schemas.microsoft.com/office/drawing/2014/main" id="{4901854D-05B5-BA24-5D50-EA50379556CE}"/>
              </a:ext>
            </a:extLst>
          </p:cNvPr>
          <p:cNvSpPr txBox="1"/>
          <p:nvPr/>
        </p:nvSpPr>
        <p:spPr>
          <a:xfrm>
            <a:off x="119382" y="3867416"/>
            <a:ext cx="11587475" cy="2452687"/>
          </a:xfrm>
          <a:prstGeom prst="rect">
            <a:avLst/>
          </a:prstGeom>
        </p:spPr>
        <p:txBody>
          <a:bodyPr vert="horz" lIns="91440" tIns="45720" rIns="91440" bIns="45720" rtlCol="0" anchor="t">
            <a:noAutofit/>
          </a:bodyPr>
          <a:lstStyle/>
          <a:p>
            <a:r>
              <a:rPr lang="en-US" sz="4000" b="1" i="0" baseline="30000" dirty="0">
                <a:effectLst/>
                <a:latin typeface="Aptos Narrow" panose="020B0004020202020204" pitchFamily="34" charset="0"/>
              </a:rPr>
              <a:t>26 </a:t>
            </a:r>
            <a:r>
              <a:rPr lang="en-US" sz="4000" b="0" i="0" dirty="0">
                <a:effectLst/>
                <a:latin typeface="Aptos Narrow" panose="020B0004020202020204" pitchFamily="34" charset="0"/>
              </a:rPr>
              <a:t>Then God said, “Let us make mankind in our image, . . .</a:t>
            </a:r>
          </a:p>
          <a:p>
            <a:pPr>
              <a:spcBef>
                <a:spcPct val="0"/>
              </a:spcBef>
            </a:pPr>
            <a:r>
              <a:rPr lang="en-US" sz="4000" b="1" i="0" baseline="30000" dirty="0">
                <a:effectLst/>
                <a:latin typeface="Aptos Narrow" panose="020B0004020202020204" pitchFamily="34" charset="0"/>
              </a:rPr>
              <a:t>27 </a:t>
            </a:r>
            <a:r>
              <a:rPr lang="en-US" sz="4000" b="0" i="0" dirty="0">
                <a:effectLst/>
                <a:latin typeface="Aptos Narrow" panose="020B0004020202020204" pitchFamily="34" charset="0"/>
              </a:rPr>
              <a:t>So God created mankind in his own image,</a:t>
            </a:r>
            <a:br>
              <a:rPr lang="en-US" sz="4000" b="0" i="0" dirty="0">
                <a:effectLst/>
                <a:latin typeface="Aptos Narrow" panose="020B0004020202020204" pitchFamily="34" charset="0"/>
              </a:rPr>
            </a:br>
            <a:r>
              <a:rPr lang="en-US" sz="4000" b="0" i="0" dirty="0">
                <a:effectLst/>
                <a:latin typeface="Aptos Narrow" panose="020B0004020202020204" pitchFamily="34" charset="0"/>
              </a:rPr>
              <a:t>    in the image of God he created them;</a:t>
            </a:r>
            <a:br>
              <a:rPr lang="en-US" sz="4000" b="0" i="0" dirty="0">
                <a:effectLst/>
                <a:latin typeface="Aptos Narrow" panose="020B0004020202020204" pitchFamily="34" charset="0"/>
              </a:rPr>
            </a:br>
            <a:r>
              <a:rPr lang="en-US" sz="4000" b="0" i="0" dirty="0">
                <a:effectLst/>
                <a:latin typeface="Aptos Narrow" panose="020B0004020202020204" pitchFamily="34" charset="0"/>
              </a:rPr>
              <a:t>    male and female he created them.</a:t>
            </a:r>
          </a:p>
        </p:txBody>
      </p:sp>
      <p:sp>
        <p:nvSpPr>
          <p:cNvPr id="3" name="TextBox 2">
            <a:extLst>
              <a:ext uri="{FF2B5EF4-FFF2-40B4-BE49-F238E27FC236}">
                <a16:creationId xmlns:a16="http://schemas.microsoft.com/office/drawing/2014/main" id="{0E7DB3D2-E625-13EA-B4EB-F9D19BF92DE4}"/>
              </a:ext>
            </a:extLst>
          </p:cNvPr>
          <p:cNvSpPr txBox="1"/>
          <p:nvPr/>
        </p:nvSpPr>
        <p:spPr>
          <a:xfrm>
            <a:off x="7877991" y="5965085"/>
            <a:ext cx="4100649" cy="710036"/>
          </a:xfrm>
          <a:prstGeom prst="rect">
            <a:avLst/>
          </a:prstGeom>
        </p:spPr>
        <p:txBody>
          <a:bodyPr vert="horz" lIns="91440" tIns="45720" rIns="91440" bIns="45720" rtlCol="0" anchor="t">
            <a:noAutofit/>
          </a:bodyPr>
          <a:lstStyle/>
          <a:p>
            <a:pPr>
              <a:lnSpc>
                <a:spcPct val="90000"/>
              </a:lnSpc>
              <a:spcAft>
                <a:spcPts val="600"/>
              </a:spcAft>
            </a:pPr>
            <a:r>
              <a:rPr lang="en-US" sz="4000" b="0" i="0" dirty="0">
                <a:effectLst/>
                <a:latin typeface="+mj-lt"/>
                <a:ea typeface="+mj-ea"/>
                <a:cs typeface="+mj-cs"/>
              </a:rPr>
              <a:t>Gen 1:26-27 (NIV)</a:t>
            </a:r>
          </a:p>
          <a:p>
            <a:pPr>
              <a:lnSpc>
                <a:spcPct val="90000"/>
              </a:lnSpc>
              <a:spcAft>
                <a:spcPts val="600"/>
              </a:spcAft>
            </a:pPr>
            <a:endParaRPr lang="en-US" sz="4000" b="0" i="0" dirty="0">
              <a:effectLst/>
              <a:latin typeface="Aptos Narrow" panose="020B0004020202020204" pitchFamily="34" charset="0"/>
            </a:endParaRPr>
          </a:p>
        </p:txBody>
      </p:sp>
    </p:spTree>
    <p:extLst>
      <p:ext uri="{BB962C8B-B14F-4D97-AF65-F5344CB8AC3E}">
        <p14:creationId xmlns:p14="http://schemas.microsoft.com/office/powerpoint/2010/main" val="2368099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40244" cy="769441"/>
          </a:xfrm>
          <a:prstGeom prst="rect">
            <a:avLst/>
          </a:prstGeom>
          <a:noFill/>
        </p:spPr>
        <p:txBody>
          <a:bodyPr wrap="square">
            <a:spAutoFit/>
          </a:bodyPr>
          <a:lstStyle/>
          <a:p>
            <a:pPr algn="just"/>
            <a:r>
              <a:rPr lang="en-US" sz="4400" b="1" i="0" baseline="30000" dirty="0">
                <a:solidFill>
                  <a:schemeClr val="bg1"/>
                </a:solidFill>
                <a:effectLst/>
                <a:latin typeface="Aptos Narrow" panose="020B0004020202020204" pitchFamily="34" charset="0"/>
              </a:rPr>
              <a:t>14 </a:t>
            </a:r>
            <a:r>
              <a:rPr lang="en-US" sz="4400" b="0" i="0" dirty="0">
                <a:solidFill>
                  <a:schemeClr val="bg1"/>
                </a:solidFill>
                <a:effectLst/>
                <a:latin typeface="Aptos Narrow" panose="020B0004020202020204" pitchFamily="34" charset="0"/>
              </a:rPr>
              <a:t>You  are  my  friends  if  you  do  what   I   command. </a:t>
            </a:r>
          </a:p>
        </p:txBody>
      </p:sp>
      <p:sp>
        <p:nvSpPr>
          <p:cNvPr id="2" name="TextBox 1">
            <a:extLst>
              <a:ext uri="{FF2B5EF4-FFF2-40B4-BE49-F238E27FC236}">
                <a16:creationId xmlns:a16="http://schemas.microsoft.com/office/drawing/2014/main" id="{7502337E-3733-FDBF-63B6-251CA758CAE7}"/>
              </a:ext>
            </a:extLst>
          </p:cNvPr>
          <p:cNvSpPr txBox="1"/>
          <p:nvPr/>
        </p:nvSpPr>
        <p:spPr>
          <a:xfrm>
            <a:off x="310606" y="1983993"/>
            <a:ext cx="11602720" cy="1754326"/>
          </a:xfrm>
          <a:prstGeom prst="rect">
            <a:avLst/>
          </a:prstGeom>
          <a:noFill/>
        </p:spPr>
        <p:txBody>
          <a:bodyPr wrap="square">
            <a:spAutoFit/>
          </a:bodyPr>
          <a:lstStyle/>
          <a:p>
            <a:r>
              <a:rPr lang="en-US" sz="3600" b="0" i="0" dirty="0">
                <a:solidFill>
                  <a:schemeClr val="bg2">
                    <a:lumMod val="75000"/>
                  </a:schemeClr>
                </a:solidFill>
                <a:effectLst/>
                <a:latin typeface="Aptos Narrow" panose="020B0004020202020204" pitchFamily="34" charset="0"/>
              </a:rPr>
              <a:t>Ch 14   </a:t>
            </a:r>
            <a:r>
              <a:rPr lang="en-US" sz="3600" baseline="30000" dirty="0">
                <a:solidFill>
                  <a:schemeClr val="bg2">
                    <a:lumMod val="75000"/>
                  </a:schemeClr>
                </a:solidFill>
                <a:latin typeface="Aptos Narrow" panose="020B0004020202020204" pitchFamily="34" charset="0"/>
              </a:rPr>
              <a:t> </a:t>
            </a:r>
            <a:r>
              <a:rPr lang="en-US" sz="3600" b="0" i="0" dirty="0">
                <a:solidFill>
                  <a:schemeClr val="bg2">
                    <a:lumMod val="75000"/>
                  </a:schemeClr>
                </a:solidFill>
                <a:effectLst/>
                <a:latin typeface="Aptos Narrow" panose="020B0004020202020204" pitchFamily="34" charset="0"/>
              </a:rPr>
              <a:t>love 				</a:t>
            </a:r>
            <a:r>
              <a:rPr lang="en-US" sz="3600" dirty="0">
                <a:solidFill>
                  <a:schemeClr val="bg2">
                    <a:lumMod val="75000"/>
                  </a:schemeClr>
                </a:solidFill>
                <a:latin typeface="Aptos Narrow" panose="020B0004020202020204" pitchFamily="34" charset="0"/>
              </a:rPr>
              <a:t>=&gt; </a:t>
            </a:r>
            <a:r>
              <a:rPr lang="en-US" sz="3600" b="0" i="0" dirty="0">
                <a:solidFill>
                  <a:schemeClr val="bg2">
                    <a:lumMod val="75000"/>
                  </a:schemeClr>
                </a:solidFill>
                <a:effectLst/>
                <a:latin typeface="Aptos Narrow" panose="020B0004020202020204" pitchFamily="34" charset="0"/>
              </a:rPr>
              <a:t>keep my commandments </a:t>
            </a:r>
          </a:p>
          <a:p>
            <a:r>
              <a:rPr lang="en-US" sz="3600" b="0" i="0" dirty="0">
                <a:solidFill>
                  <a:schemeClr val="bg2">
                    <a:lumMod val="75000"/>
                  </a:schemeClr>
                </a:solidFill>
                <a:effectLst/>
                <a:latin typeface="Aptos Narrow" panose="020B0004020202020204" pitchFamily="34" charset="0"/>
              </a:rPr>
              <a:t>Ch 15   keep my commands</a:t>
            </a:r>
            <a:r>
              <a:rPr lang="en-US" sz="3600" dirty="0">
                <a:solidFill>
                  <a:schemeClr val="bg2">
                    <a:lumMod val="75000"/>
                  </a:schemeClr>
                </a:solidFill>
                <a:latin typeface="Aptos Narrow" panose="020B0004020202020204" pitchFamily="34" charset="0"/>
              </a:rPr>
              <a:t> </a:t>
            </a:r>
            <a:r>
              <a:rPr lang="en-US" sz="3600" b="0" i="0" dirty="0">
                <a:solidFill>
                  <a:schemeClr val="bg2">
                    <a:lumMod val="75000"/>
                  </a:schemeClr>
                </a:solidFill>
                <a:effectLst/>
                <a:latin typeface="Aptos Narrow" panose="020B0004020202020204" pitchFamily="34" charset="0"/>
              </a:rPr>
              <a:t> 	=&gt; remain in my love </a:t>
            </a:r>
          </a:p>
          <a:p>
            <a:r>
              <a:rPr lang="en-US" sz="3600" dirty="0">
                <a:solidFill>
                  <a:schemeClr val="bg1"/>
                </a:solidFill>
                <a:latin typeface="Aptos Narrow" panose="020B0004020202020204" pitchFamily="34" charset="0"/>
              </a:rPr>
              <a:t>CH 15  keep my commands	=&gt; are my friends</a:t>
            </a:r>
            <a:endParaRPr lang="en-US" sz="3600" b="0" i="0" dirty="0">
              <a:solidFill>
                <a:schemeClr val="bg1"/>
              </a:solidFill>
              <a:effectLst/>
              <a:latin typeface="Aptos Narrow" panose="020B0004020202020204" pitchFamily="34" charset="0"/>
            </a:endParaRPr>
          </a:p>
        </p:txBody>
      </p:sp>
    </p:spTree>
    <p:extLst>
      <p:ext uri="{BB962C8B-B14F-4D97-AF65-F5344CB8AC3E}">
        <p14:creationId xmlns:p14="http://schemas.microsoft.com/office/powerpoint/2010/main" val="35917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40244" cy="6863417"/>
          </a:xfrm>
          <a:prstGeom prst="rect">
            <a:avLst/>
          </a:prstGeom>
          <a:noFill/>
        </p:spPr>
        <p:txBody>
          <a:bodyPr wrap="square">
            <a:spAutoFit/>
          </a:bodyPr>
          <a:lstStyle/>
          <a:p>
            <a:pPr algn="just"/>
            <a:r>
              <a:rPr lang="en-US" sz="4400" b="1" i="0" baseline="30000" dirty="0">
                <a:solidFill>
                  <a:schemeClr val="bg2">
                    <a:lumMod val="75000"/>
                  </a:schemeClr>
                </a:solidFill>
                <a:effectLst/>
                <a:latin typeface="Aptos Narrow" panose="020B0004020202020204" pitchFamily="34" charset="0"/>
              </a:rPr>
              <a:t>14 </a:t>
            </a:r>
            <a:r>
              <a:rPr lang="en-US" sz="4400" b="0" i="0" dirty="0">
                <a:solidFill>
                  <a:schemeClr val="bg2">
                    <a:lumMod val="75000"/>
                  </a:schemeClr>
                </a:solidFill>
                <a:effectLst/>
                <a:latin typeface="Aptos Narrow" panose="020B0004020202020204" pitchFamily="34" charset="0"/>
              </a:rPr>
              <a:t>You  are  my  friends  if  you  do  what   I   command. </a:t>
            </a:r>
          </a:p>
          <a:p>
            <a:pPr algn="just"/>
            <a:r>
              <a:rPr lang="en-US" sz="4400" b="1" i="0" baseline="30000" dirty="0">
                <a:solidFill>
                  <a:schemeClr val="bg1"/>
                </a:solidFill>
                <a:effectLst/>
                <a:latin typeface="Aptos Narrow" panose="020B0004020202020204" pitchFamily="34" charset="0"/>
              </a:rPr>
              <a:t>15 </a:t>
            </a:r>
            <a:r>
              <a:rPr lang="en-US" sz="4400" b="0" i="0" dirty="0">
                <a:solidFill>
                  <a:schemeClr val="bg1"/>
                </a:solidFill>
                <a:effectLst/>
                <a:latin typeface="Aptos Narrow" panose="020B0004020202020204" pitchFamily="34" charset="0"/>
              </a:rPr>
              <a:t>I no longer call you servants, because a servant does not know his master’s business. Instead, I have called you friends, for everything that I learned from my Father I have made known to you. </a:t>
            </a:r>
            <a:r>
              <a:rPr lang="en-US" sz="4400" b="1" i="0" baseline="30000" dirty="0">
                <a:effectLst/>
                <a:latin typeface="Aptos Narrow" panose="020B0004020202020204" pitchFamily="34" charset="0"/>
              </a:rPr>
              <a:t>16 </a:t>
            </a:r>
            <a:r>
              <a:rPr lang="en-US" sz="4400" b="0" i="0" dirty="0">
                <a:effectLst/>
                <a:latin typeface="Aptos Narrow" panose="020B0004020202020204" pitchFamily="34" charset="0"/>
              </a:rPr>
              <a:t>You did not choose me, but I chose you and appointed you so that you might go and bear fruit—fruit that will last—and so that whatever you ask in my name the Father will give you. </a:t>
            </a:r>
            <a:r>
              <a:rPr lang="en-US" sz="4400" b="1" i="0" baseline="30000" dirty="0">
                <a:effectLst/>
                <a:latin typeface="Aptos Narrow" panose="020B0004020202020204" pitchFamily="34" charset="0"/>
              </a:rPr>
              <a:t>17 </a:t>
            </a:r>
            <a:r>
              <a:rPr lang="en-US" sz="4400" b="0" i="0" dirty="0">
                <a:effectLst/>
                <a:latin typeface="Aptos Narrow" panose="020B0004020202020204" pitchFamily="34" charset="0"/>
              </a:rPr>
              <a:t>This is my command: Love each other.</a:t>
            </a:r>
          </a:p>
        </p:txBody>
      </p:sp>
    </p:spTree>
    <p:extLst>
      <p:ext uri="{BB962C8B-B14F-4D97-AF65-F5344CB8AC3E}">
        <p14:creationId xmlns:p14="http://schemas.microsoft.com/office/powerpoint/2010/main" val="3579323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connected to each other&#10;&#10;Description automatically generated">
            <a:extLst>
              <a:ext uri="{FF2B5EF4-FFF2-40B4-BE49-F238E27FC236}">
                <a16:creationId xmlns:a16="http://schemas.microsoft.com/office/drawing/2014/main" id="{E1967A95-ED8F-87A9-F92C-BA779E55C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7A0C1DFA-5811-1EFC-3A54-A96EDBB8B364}"/>
              </a:ext>
            </a:extLst>
          </p:cNvPr>
          <p:cNvSpPr txBox="1"/>
          <p:nvPr/>
        </p:nvSpPr>
        <p:spPr>
          <a:xfrm>
            <a:off x="5331428" y="-5417"/>
            <a:ext cx="6860572" cy="6863417"/>
          </a:xfrm>
          <a:prstGeom prst="rect">
            <a:avLst/>
          </a:prstGeom>
          <a:solidFill>
            <a:srgbClr val="B6D7F8"/>
          </a:solidFill>
        </p:spPr>
        <p:txBody>
          <a:bodyPr wrap="square">
            <a:spAutoFit/>
          </a:bodyPr>
          <a:lstStyle/>
          <a:p>
            <a:r>
              <a:rPr lang="en-US" sz="4000" b="1" i="0" baseline="30000" dirty="0">
                <a:solidFill>
                  <a:srgbClr val="000000"/>
                </a:solidFill>
                <a:effectLst/>
                <a:latin typeface="Aptos Narrow" panose="020B0004020202020204" pitchFamily="34" charset="0"/>
              </a:rPr>
              <a:t>14 </a:t>
            </a:r>
            <a:r>
              <a:rPr lang="en-US" sz="4000" b="0" i="0" dirty="0">
                <a:solidFill>
                  <a:srgbClr val="000000"/>
                </a:solidFill>
                <a:effectLst/>
                <a:latin typeface="Aptos Narrow" panose="020B0004020202020204" pitchFamily="34" charset="0"/>
              </a:rPr>
              <a:t>If I then, your Lord and Teacher, have washed your feet, you also ought to wash one another's feet. </a:t>
            </a:r>
            <a:r>
              <a:rPr lang="en-US" sz="4000" b="1" i="0" baseline="30000" dirty="0">
                <a:solidFill>
                  <a:srgbClr val="000000"/>
                </a:solidFill>
                <a:effectLst/>
                <a:latin typeface="Aptos Narrow" panose="020B0004020202020204" pitchFamily="34" charset="0"/>
              </a:rPr>
              <a:t>15 </a:t>
            </a:r>
            <a:r>
              <a:rPr lang="en-US" sz="4000" b="0" i="0" dirty="0">
                <a:solidFill>
                  <a:srgbClr val="000000"/>
                </a:solidFill>
                <a:effectLst/>
                <a:latin typeface="Aptos Narrow" panose="020B0004020202020204" pitchFamily="34" charset="0"/>
              </a:rPr>
              <a:t>For I have given you an example, that you also should do just as I have done to you.  </a:t>
            </a:r>
            <a:r>
              <a:rPr lang="en-US" sz="4000" b="1" i="0" baseline="30000" dirty="0">
                <a:solidFill>
                  <a:srgbClr val="000000"/>
                </a:solidFill>
                <a:effectLst/>
                <a:latin typeface="Aptos Narrow" panose="020B0004020202020204" pitchFamily="34" charset="0"/>
              </a:rPr>
              <a:t>16 </a:t>
            </a:r>
            <a:r>
              <a:rPr lang="en-US" sz="4000" b="0" i="0" dirty="0">
                <a:solidFill>
                  <a:srgbClr val="000000"/>
                </a:solidFill>
                <a:effectLst/>
                <a:latin typeface="Aptos Narrow" panose="020B0004020202020204" pitchFamily="34" charset="0"/>
              </a:rPr>
              <a:t>Truly, truly, I say to you, a servant is not greater than his master, nor is a messenger greater than the one who sent him. </a:t>
            </a:r>
            <a:endParaRPr lang="en-US" sz="4000" dirty="0">
              <a:latin typeface="Aptos Narrow" panose="020B0004020202020204" pitchFamily="34" charset="0"/>
            </a:endParaRPr>
          </a:p>
        </p:txBody>
      </p:sp>
    </p:spTree>
    <p:extLst>
      <p:ext uri="{BB962C8B-B14F-4D97-AF65-F5344CB8AC3E}">
        <p14:creationId xmlns:p14="http://schemas.microsoft.com/office/powerpoint/2010/main" val="4070185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connected to each other&#10;&#10;Description automatically generated">
            <a:extLst>
              <a:ext uri="{FF2B5EF4-FFF2-40B4-BE49-F238E27FC236}">
                <a16:creationId xmlns:a16="http://schemas.microsoft.com/office/drawing/2014/main" id="{E1967A95-ED8F-87A9-F92C-BA779E55C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7A0C1DFA-5811-1EFC-3A54-A96EDBB8B364}"/>
              </a:ext>
            </a:extLst>
          </p:cNvPr>
          <p:cNvSpPr txBox="1"/>
          <p:nvPr/>
        </p:nvSpPr>
        <p:spPr>
          <a:xfrm>
            <a:off x="130629" y="202474"/>
            <a:ext cx="6096000" cy="6453049"/>
          </a:xfrm>
          <a:prstGeom prst="rect">
            <a:avLst/>
          </a:prstGeom>
          <a:solidFill>
            <a:srgbClr val="B6D7F8"/>
          </a:solidFill>
        </p:spPr>
        <p:txBody>
          <a:bodyPr wrap="square">
            <a:spAutoFit/>
          </a:bodyPr>
          <a:lstStyle/>
          <a:p>
            <a:endParaRPr lang="en-US" sz="4000" b="1" i="0" baseline="30000" dirty="0">
              <a:effectLst/>
              <a:latin typeface="Aptos Narrow" panose="020B0004020202020204" pitchFamily="34" charset="0"/>
            </a:endParaRPr>
          </a:p>
          <a:p>
            <a:endParaRPr lang="en-US" sz="4000" b="1" baseline="30000" dirty="0">
              <a:latin typeface="Aptos Narrow" panose="020B0004020202020204" pitchFamily="34" charset="0"/>
            </a:endParaRPr>
          </a:p>
          <a:p>
            <a:r>
              <a:rPr lang="en-US" sz="4000" b="1" i="0" baseline="30000" dirty="0">
                <a:effectLst/>
                <a:latin typeface="Aptos Narrow" panose="020B0004020202020204" pitchFamily="34" charset="0"/>
              </a:rPr>
              <a:t>15 </a:t>
            </a:r>
            <a:r>
              <a:rPr lang="en-US" sz="4000" b="0" i="0" dirty="0">
                <a:effectLst/>
                <a:latin typeface="Aptos Narrow" panose="020B0004020202020204" pitchFamily="34" charset="0"/>
              </a:rPr>
              <a:t>I no longer call you servants, because a servant does not know his master’s business. Instead, I have called you friends, for everything that I learned from my Father I have made known to you. </a:t>
            </a:r>
          </a:p>
          <a:p>
            <a:endParaRPr lang="en-US" sz="4000" dirty="0">
              <a:latin typeface="Aptos Narrow" panose="020B0004020202020204" pitchFamily="34" charset="0"/>
            </a:endParaRPr>
          </a:p>
        </p:txBody>
      </p:sp>
    </p:spTree>
    <p:extLst>
      <p:ext uri="{BB962C8B-B14F-4D97-AF65-F5344CB8AC3E}">
        <p14:creationId xmlns:p14="http://schemas.microsoft.com/office/powerpoint/2010/main" val="874252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40244" cy="6863417"/>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14 </a:t>
            </a:r>
            <a:r>
              <a:rPr lang="en-US" sz="4400" b="0" i="0" dirty="0">
                <a:solidFill>
                  <a:schemeClr val="bg2">
                    <a:lumMod val="50000"/>
                  </a:schemeClr>
                </a:solidFill>
                <a:effectLst/>
                <a:latin typeface="Aptos Narrow" panose="020B0004020202020204" pitchFamily="34" charset="0"/>
              </a:rPr>
              <a:t>You  are  my  friends  if  you  do  what   I   command. </a:t>
            </a:r>
          </a:p>
          <a:p>
            <a:pPr algn="just"/>
            <a:r>
              <a:rPr lang="en-US" sz="4400" b="1" i="0" baseline="30000" dirty="0">
                <a:solidFill>
                  <a:schemeClr val="bg2">
                    <a:lumMod val="50000"/>
                  </a:schemeClr>
                </a:solidFill>
                <a:effectLst/>
                <a:latin typeface="Aptos Narrow" panose="020B0004020202020204" pitchFamily="34" charset="0"/>
              </a:rPr>
              <a:t>15 </a:t>
            </a:r>
            <a:r>
              <a:rPr lang="en-US" sz="4400" b="0" i="0" dirty="0">
                <a:solidFill>
                  <a:schemeClr val="bg2">
                    <a:lumMod val="50000"/>
                  </a:schemeClr>
                </a:solidFill>
                <a:effectLst/>
                <a:latin typeface="Aptos Narrow" panose="020B0004020202020204" pitchFamily="34" charset="0"/>
              </a:rPr>
              <a:t>I no longer call you servants, because a servant does not know his master’s business. Instead, I have called you friends, for everything that I learned from my Father I have made known to you. </a:t>
            </a:r>
            <a:r>
              <a:rPr lang="en-US" sz="4400" b="1" i="0" baseline="30000" dirty="0">
                <a:solidFill>
                  <a:schemeClr val="bg1"/>
                </a:solidFill>
                <a:effectLst/>
                <a:latin typeface="Aptos Narrow" panose="020B0004020202020204" pitchFamily="34" charset="0"/>
              </a:rPr>
              <a:t>16 </a:t>
            </a:r>
            <a:r>
              <a:rPr lang="en-US" sz="4400" b="0" i="0" dirty="0">
                <a:solidFill>
                  <a:schemeClr val="bg1"/>
                </a:solidFill>
                <a:effectLst/>
                <a:latin typeface="Aptos Narrow" panose="020B0004020202020204" pitchFamily="34" charset="0"/>
              </a:rPr>
              <a:t>You did not choose me, but I chose you and appointed you so that you might go and bear fruit—fruit that will last—and so that whatever you ask in my name the Father will give you. </a:t>
            </a:r>
            <a:r>
              <a:rPr lang="en-US" sz="4400" b="1" i="0" baseline="30000" dirty="0">
                <a:effectLst/>
                <a:latin typeface="Aptos Narrow" panose="020B0004020202020204" pitchFamily="34" charset="0"/>
              </a:rPr>
              <a:t>17 </a:t>
            </a:r>
            <a:r>
              <a:rPr lang="en-US" sz="4400" b="0" i="0" dirty="0">
                <a:effectLst/>
                <a:latin typeface="Aptos Narrow" panose="020B0004020202020204" pitchFamily="34" charset="0"/>
              </a:rPr>
              <a:t>This is my command: Love each other.</a:t>
            </a:r>
          </a:p>
        </p:txBody>
      </p:sp>
    </p:spTree>
    <p:extLst>
      <p:ext uri="{BB962C8B-B14F-4D97-AF65-F5344CB8AC3E}">
        <p14:creationId xmlns:p14="http://schemas.microsoft.com/office/powerpoint/2010/main" val="1778902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3" name="Picture 2" descr="A close-up of a check&#10;&#10;Description automatically generated">
            <a:extLst>
              <a:ext uri="{FF2B5EF4-FFF2-40B4-BE49-F238E27FC236}">
                <a16:creationId xmlns:a16="http://schemas.microsoft.com/office/drawing/2014/main" id="{568D85E1-BADC-D503-29DF-652B68097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754" y="172494"/>
            <a:ext cx="11874137" cy="6513011"/>
          </a:xfrm>
          <a:prstGeom prst="rect">
            <a:avLst/>
          </a:prstGeom>
        </p:spPr>
      </p:pic>
      <p:sp>
        <p:nvSpPr>
          <p:cNvPr id="5" name="TextBox 4">
            <a:extLst>
              <a:ext uri="{FF2B5EF4-FFF2-40B4-BE49-F238E27FC236}">
                <a16:creationId xmlns:a16="http://schemas.microsoft.com/office/drawing/2014/main" id="{80D4D799-B88A-13B6-3C32-84E4671DB9DD}"/>
              </a:ext>
            </a:extLst>
          </p:cNvPr>
          <p:cNvSpPr txBox="1"/>
          <p:nvPr/>
        </p:nvSpPr>
        <p:spPr>
          <a:xfrm>
            <a:off x="1825428" y="1385017"/>
            <a:ext cx="7284720" cy="1738233"/>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16</a:t>
            </a:r>
            <a:r>
              <a:rPr lang="en-US" sz="4400" dirty="0">
                <a:solidFill>
                  <a:srgbClr val="022F5C"/>
                </a:solidFill>
                <a:latin typeface="Aptos Narrow" panose="020B0004020202020204" pitchFamily="34" charset="0"/>
              </a:rPr>
              <a:t> . . . I chose you and appointed you so that </a:t>
            </a:r>
            <a:r>
              <a:rPr lang="en-US" sz="4400" b="1" dirty="0">
                <a:solidFill>
                  <a:srgbClr val="022F5C"/>
                </a:solidFill>
                <a:latin typeface="Aptos Narrow" panose="020B0004020202020204" pitchFamily="34" charset="0"/>
              </a:rPr>
              <a:t>you might go and bear fruit</a:t>
            </a:r>
            <a:r>
              <a:rPr lang="en-US" sz="4400" dirty="0">
                <a:solidFill>
                  <a:srgbClr val="022F5C"/>
                </a:solidFill>
                <a:latin typeface="Aptos Narrow" panose="020B0004020202020204" pitchFamily="34" charset="0"/>
              </a:rPr>
              <a:t>—fruit that will last—</a:t>
            </a:r>
            <a:endParaRPr lang="en-US" sz="4400" b="1" dirty="0">
              <a:solidFill>
                <a:srgbClr val="022F5C"/>
              </a:solidFill>
              <a:latin typeface="Aptos Narrow" panose="020B0004020202020204" pitchFamily="34" charset="0"/>
            </a:endParaRPr>
          </a:p>
        </p:txBody>
      </p:sp>
      <p:sp>
        <p:nvSpPr>
          <p:cNvPr id="8" name="TextBox 7">
            <a:extLst>
              <a:ext uri="{FF2B5EF4-FFF2-40B4-BE49-F238E27FC236}">
                <a16:creationId xmlns:a16="http://schemas.microsoft.com/office/drawing/2014/main" id="{4D6DAFE3-E5E4-4041-9ED7-E951782220C6}"/>
              </a:ext>
            </a:extLst>
          </p:cNvPr>
          <p:cNvSpPr txBox="1"/>
          <p:nvPr/>
        </p:nvSpPr>
        <p:spPr>
          <a:xfrm>
            <a:off x="1709056" y="3428999"/>
            <a:ext cx="9506389" cy="1196546"/>
          </a:xfrm>
          <a:prstGeom prst="rect">
            <a:avLst/>
          </a:prstGeom>
          <a:noFill/>
        </p:spPr>
        <p:txBody>
          <a:bodyPr wrap="square">
            <a:spAutoFit/>
          </a:bodyPr>
          <a:lstStyle/>
          <a:p>
            <a:pPr>
              <a:lnSpc>
                <a:spcPct val="80000"/>
              </a:lnSpc>
            </a:pPr>
            <a:r>
              <a:rPr lang="en-US" sz="4400" dirty="0">
                <a:solidFill>
                  <a:srgbClr val="022F5C"/>
                </a:solidFill>
                <a:latin typeface="Aptos Narrow" panose="020B0004020202020204" pitchFamily="34" charset="0"/>
              </a:rPr>
              <a:t>and so that </a:t>
            </a:r>
            <a:r>
              <a:rPr lang="en-US" sz="4400" b="1" dirty="0">
                <a:solidFill>
                  <a:srgbClr val="022F5C"/>
                </a:solidFill>
                <a:latin typeface="Aptos Narrow" panose="020B0004020202020204" pitchFamily="34" charset="0"/>
              </a:rPr>
              <a:t>whatever you ask </a:t>
            </a:r>
            <a:r>
              <a:rPr lang="en-US" sz="4400" dirty="0">
                <a:solidFill>
                  <a:srgbClr val="022F5C"/>
                </a:solidFill>
                <a:latin typeface="Aptos Narrow" panose="020B0004020202020204" pitchFamily="34" charset="0"/>
              </a:rPr>
              <a:t>in my name the Father will give you. . </a:t>
            </a:r>
          </a:p>
        </p:txBody>
      </p:sp>
      <p:sp>
        <p:nvSpPr>
          <p:cNvPr id="11" name="TextBox 10">
            <a:extLst>
              <a:ext uri="{FF2B5EF4-FFF2-40B4-BE49-F238E27FC236}">
                <a16:creationId xmlns:a16="http://schemas.microsoft.com/office/drawing/2014/main" id="{75A52869-30A4-2FF4-45D6-782C4A5BC776}"/>
              </a:ext>
            </a:extLst>
          </p:cNvPr>
          <p:cNvSpPr txBox="1"/>
          <p:nvPr/>
        </p:nvSpPr>
        <p:spPr>
          <a:xfrm>
            <a:off x="1825428" y="4721359"/>
            <a:ext cx="4270572" cy="769441"/>
          </a:xfrm>
          <a:prstGeom prst="rect">
            <a:avLst/>
          </a:prstGeom>
          <a:noFill/>
        </p:spPr>
        <p:txBody>
          <a:bodyPr wrap="square">
            <a:spAutoFit/>
          </a:bodyPr>
          <a:lstStyle/>
          <a:p>
            <a:pPr algn="ctr"/>
            <a:r>
              <a:rPr lang="en-US" sz="4400" b="1" dirty="0">
                <a:solidFill>
                  <a:srgbClr val="022F5C"/>
                </a:solidFill>
              </a:rPr>
              <a:t>John 15:16</a:t>
            </a:r>
          </a:p>
        </p:txBody>
      </p:sp>
      <p:sp>
        <p:nvSpPr>
          <p:cNvPr id="14" name="TextBox 13">
            <a:extLst>
              <a:ext uri="{FF2B5EF4-FFF2-40B4-BE49-F238E27FC236}">
                <a16:creationId xmlns:a16="http://schemas.microsoft.com/office/drawing/2014/main" id="{DA288782-DC16-7469-4D32-2DA5032CBF42}"/>
              </a:ext>
            </a:extLst>
          </p:cNvPr>
          <p:cNvSpPr txBox="1"/>
          <p:nvPr/>
        </p:nvSpPr>
        <p:spPr>
          <a:xfrm>
            <a:off x="8534400" y="4996608"/>
            <a:ext cx="3151308" cy="877163"/>
          </a:xfrm>
          <a:prstGeom prst="rect">
            <a:avLst/>
          </a:prstGeom>
          <a:noFill/>
        </p:spPr>
        <p:txBody>
          <a:bodyPr wrap="square">
            <a:spAutoFit/>
          </a:bodyPr>
          <a:lstStyle/>
          <a:p>
            <a:pPr>
              <a:lnSpc>
                <a:spcPct val="80000"/>
              </a:lnSpc>
            </a:pPr>
            <a:r>
              <a:rPr lang="en-US" sz="6000" b="1" baseline="30000" dirty="0">
                <a:solidFill>
                  <a:srgbClr val="022F5C"/>
                </a:solidFill>
                <a:latin typeface="Lucida Calligraphy" panose="03010101010101010101" pitchFamily="66" charset="0"/>
              </a:rPr>
              <a:t>S</a:t>
            </a:r>
            <a:r>
              <a:rPr lang="en-US" sz="6000" b="1" i="0" baseline="30000" dirty="0">
                <a:solidFill>
                  <a:srgbClr val="022F5C"/>
                </a:solidFill>
                <a:effectLst/>
                <a:latin typeface="Lucida Calligraphy" panose="03010101010101010101" pitchFamily="66" charset="0"/>
              </a:rPr>
              <a:t>ignature</a:t>
            </a:r>
            <a:endParaRPr lang="en-US" sz="6000" b="1" dirty="0">
              <a:solidFill>
                <a:srgbClr val="022F5C"/>
              </a:solidFill>
              <a:latin typeface="Lucida Calligraphy" panose="03010101010101010101" pitchFamily="66" charset="0"/>
            </a:endParaRPr>
          </a:p>
        </p:txBody>
      </p:sp>
    </p:spTree>
    <p:extLst>
      <p:ext uri="{BB962C8B-B14F-4D97-AF65-F5344CB8AC3E}">
        <p14:creationId xmlns:p14="http://schemas.microsoft.com/office/powerpoint/2010/main" val="1714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40244" cy="6863417"/>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14 </a:t>
            </a:r>
            <a:r>
              <a:rPr lang="en-US" sz="4400" b="0" i="0" dirty="0">
                <a:solidFill>
                  <a:schemeClr val="bg2">
                    <a:lumMod val="50000"/>
                  </a:schemeClr>
                </a:solidFill>
                <a:effectLst/>
                <a:latin typeface="Aptos Narrow" panose="020B0004020202020204" pitchFamily="34" charset="0"/>
              </a:rPr>
              <a:t>You  are  my  friends  if  you  do  what   I   command. </a:t>
            </a:r>
          </a:p>
          <a:p>
            <a:pPr algn="just"/>
            <a:r>
              <a:rPr lang="en-US" sz="4400" b="1" i="0" baseline="30000" dirty="0">
                <a:solidFill>
                  <a:schemeClr val="bg2">
                    <a:lumMod val="50000"/>
                  </a:schemeClr>
                </a:solidFill>
                <a:effectLst/>
                <a:latin typeface="Aptos Narrow" panose="020B0004020202020204" pitchFamily="34" charset="0"/>
              </a:rPr>
              <a:t>15 </a:t>
            </a:r>
            <a:r>
              <a:rPr lang="en-US" sz="4400" b="0" i="0" dirty="0">
                <a:solidFill>
                  <a:schemeClr val="bg2">
                    <a:lumMod val="50000"/>
                  </a:schemeClr>
                </a:solidFill>
                <a:effectLst/>
                <a:latin typeface="Aptos Narrow" panose="020B0004020202020204" pitchFamily="34" charset="0"/>
              </a:rPr>
              <a:t>I no longer call you servants, because a servant does not know his master’s business. Instead, I have called you friends, for everything that I learned from my Father I have made known to you. </a:t>
            </a:r>
            <a:r>
              <a:rPr lang="en-US" sz="4400" b="1" i="0" baseline="30000" dirty="0">
                <a:solidFill>
                  <a:schemeClr val="bg2">
                    <a:lumMod val="50000"/>
                  </a:schemeClr>
                </a:solidFill>
                <a:effectLst/>
                <a:latin typeface="Aptos Narrow" panose="020B0004020202020204" pitchFamily="34" charset="0"/>
              </a:rPr>
              <a:t>16 </a:t>
            </a:r>
            <a:r>
              <a:rPr lang="en-US" sz="4400" b="0" i="0" dirty="0">
                <a:solidFill>
                  <a:schemeClr val="bg2">
                    <a:lumMod val="50000"/>
                  </a:schemeClr>
                </a:solidFill>
                <a:effectLst/>
                <a:latin typeface="Aptos Narrow" panose="020B0004020202020204" pitchFamily="34" charset="0"/>
              </a:rPr>
              <a:t>You did not choose me, but I chose you and appointed you so that you might go and bear fruit—fruit that will last—and so that whatever you ask in my name the Father will give you. </a:t>
            </a:r>
            <a:r>
              <a:rPr lang="en-US" sz="4400" b="1" i="0" baseline="30000" dirty="0">
                <a:solidFill>
                  <a:schemeClr val="bg1"/>
                </a:solidFill>
                <a:effectLst/>
                <a:latin typeface="Aptos Narrow" panose="020B0004020202020204" pitchFamily="34" charset="0"/>
              </a:rPr>
              <a:t>17 </a:t>
            </a:r>
            <a:r>
              <a:rPr lang="en-US" sz="4400" b="0" i="0" dirty="0">
                <a:solidFill>
                  <a:schemeClr val="bg1"/>
                </a:solidFill>
                <a:effectLst/>
                <a:latin typeface="Aptos Narrow" panose="020B0004020202020204" pitchFamily="34" charset="0"/>
              </a:rPr>
              <a:t>This is my command: Love each other.</a:t>
            </a:r>
          </a:p>
        </p:txBody>
      </p:sp>
    </p:spTree>
    <p:extLst>
      <p:ext uri="{BB962C8B-B14F-4D97-AF65-F5344CB8AC3E}">
        <p14:creationId xmlns:p14="http://schemas.microsoft.com/office/powerpoint/2010/main" val="1664933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connected to each other&#10;&#10;Description automatically generated">
            <a:extLst>
              <a:ext uri="{FF2B5EF4-FFF2-40B4-BE49-F238E27FC236}">
                <a16:creationId xmlns:a16="http://schemas.microsoft.com/office/drawing/2014/main" id="{E1967A95-ED8F-87A9-F92C-BA779E55C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7A0C1DFA-5811-1EFC-3A54-A96EDBB8B364}"/>
              </a:ext>
            </a:extLst>
          </p:cNvPr>
          <p:cNvSpPr txBox="1"/>
          <p:nvPr/>
        </p:nvSpPr>
        <p:spPr>
          <a:xfrm>
            <a:off x="130629" y="202474"/>
            <a:ext cx="6212114" cy="6247864"/>
          </a:xfrm>
          <a:prstGeom prst="rect">
            <a:avLst/>
          </a:prstGeom>
          <a:solidFill>
            <a:srgbClr val="B6D7F8"/>
          </a:solidFill>
        </p:spPr>
        <p:txBody>
          <a:bodyPr wrap="square">
            <a:spAutoFit/>
          </a:bodyPr>
          <a:lstStyle/>
          <a:p>
            <a:r>
              <a:rPr lang="en-US" sz="4000" b="0" i="0" dirty="0">
                <a:effectLst/>
                <a:latin typeface="Aptos Narrow" panose="020B0004020202020204" pitchFamily="34" charset="0"/>
              </a:rPr>
              <a:t>How can we love one another?</a:t>
            </a:r>
          </a:p>
          <a:p>
            <a:endParaRPr lang="en-US" sz="4000" b="0" i="0" dirty="0">
              <a:effectLst/>
              <a:latin typeface="Aptos Narrow" panose="020B0004020202020204" pitchFamily="34" charset="0"/>
            </a:endParaRPr>
          </a:p>
          <a:p>
            <a:endParaRPr lang="en-US" sz="4000" dirty="0">
              <a:latin typeface="Aptos Narrow" panose="020B0004020202020204" pitchFamily="34" charset="0"/>
            </a:endParaRPr>
          </a:p>
          <a:p>
            <a:endParaRPr lang="en-US" sz="4000" b="0" i="0" dirty="0">
              <a:effectLst/>
              <a:latin typeface="Aptos Narrow" panose="020B0004020202020204" pitchFamily="34" charset="0"/>
            </a:endParaRPr>
          </a:p>
          <a:p>
            <a:endParaRPr lang="en-US" sz="4000" dirty="0">
              <a:latin typeface="Aptos Narrow" panose="020B0004020202020204" pitchFamily="34" charset="0"/>
            </a:endParaRPr>
          </a:p>
          <a:p>
            <a:endParaRPr lang="en-US" sz="4000" b="0" i="0" dirty="0">
              <a:effectLst/>
              <a:latin typeface="Aptos Narrow" panose="020B0004020202020204" pitchFamily="34" charset="0"/>
            </a:endParaRPr>
          </a:p>
          <a:p>
            <a:endParaRPr lang="en-US" sz="4000" dirty="0">
              <a:latin typeface="Aptos Narrow" panose="020B0004020202020204" pitchFamily="34" charset="0"/>
            </a:endParaRPr>
          </a:p>
          <a:p>
            <a:endParaRPr lang="en-US" sz="4000" b="0" i="0" dirty="0">
              <a:effectLst/>
              <a:latin typeface="Aptos Narrow" panose="020B0004020202020204" pitchFamily="34" charset="0"/>
            </a:endParaRPr>
          </a:p>
          <a:p>
            <a:endParaRPr lang="en-US" sz="4000" dirty="0">
              <a:latin typeface="Aptos Narrow" panose="020B0004020202020204" pitchFamily="34" charset="0"/>
            </a:endParaRPr>
          </a:p>
        </p:txBody>
      </p:sp>
    </p:spTree>
    <p:extLst>
      <p:ext uri="{BB962C8B-B14F-4D97-AF65-F5344CB8AC3E}">
        <p14:creationId xmlns:p14="http://schemas.microsoft.com/office/powerpoint/2010/main" val="824421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B6D7F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10621-CCEF-4337-8196-8201B07DBBE3}"/>
              </a:ext>
            </a:extLst>
          </p:cNvPr>
          <p:cNvSpPr txBox="1"/>
          <p:nvPr/>
        </p:nvSpPr>
        <p:spPr>
          <a:xfrm>
            <a:off x="0" y="204593"/>
            <a:ext cx="11901714" cy="5632311"/>
          </a:xfrm>
          <a:prstGeom prst="rect">
            <a:avLst/>
          </a:prstGeom>
          <a:noFill/>
        </p:spPr>
        <p:txBody>
          <a:bodyPr wrap="square">
            <a:spAutoFit/>
          </a:bodyPr>
          <a:lstStyle/>
          <a:p>
            <a:pPr algn="l"/>
            <a:r>
              <a:rPr lang="en-US" sz="3600" b="1" i="0" baseline="30000" dirty="0">
                <a:solidFill>
                  <a:srgbClr val="000000"/>
                </a:solidFill>
                <a:effectLst/>
                <a:latin typeface="Aptos Narrow" panose="020B0004020202020204" pitchFamily="34" charset="0"/>
              </a:rPr>
              <a:t>7 </a:t>
            </a:r>
            <a:r>
              <a:rPr lang="en-US" sz="3600" b="0" i="0" dirty="0">
                <a:solidFill>
                  <a:srgbClr val="000000"/>
                </a:solidFill>
                <a:effectLst/>
                <a:latin typeface="Aptos Narrow" panose="020B0004020202020204" pitchFamily="34" charset="0"/>
              </a:rPr>
              <a:t>But if we are living in the light, as God is in the light, then we have fellowship with each other, and the blood of Jesus, his Son, cleanses us from all sin.</a:t>
            </a:r>
          </a:p>
          <a:p>
            <a:pPr algn="l"/>
            <a:endParaRPr lang="en-US" sz="3600" b="0" i="0" dirty="0">
              <a:solidFill>
                <a:srgbClr val="000000"/>
              </a:solidFill>
              <a:effectLst/>
              <a:latin typeface="Aptos Narrow" panose="020B0004020202020204" pitchFamily="34" charset="0"/>
            </a:endParaRPr>
          </a:p>
          <a:p>
            <a:pPr algn="l"/>
            <a:r>
              <a:rPr lang="en-US" sz="3600" b="1" i="0" baseline="30000" dirty="0">
                <a:solidFill>
                  <a:srgbClr val="000000"/>
                </a:solidFill>
                <a:effectLst/>
                <a:latin typeface="Aptos Narrow" panose="020B0004020202020204" pitchFamily="34" charset="0"/>
              </a:rPr>
              <a:t>8 </a:t>
            </a:r>
            <a:r>
              <a:rPr lang="en-US" sz="3600" b="0" i="0" dirty="0">
                <a:solidFill>
                  <a:srgbClr val="000000"/>
                </a:solidFill>
                <a:effectLst/>
                <a:latin typeface="Aptos Narrow" panose="020B0004020202020204" pitchFamily="34" charset="0"/>
              </a:rPr>
              <a:t>If we claim we have no sin, we are only fooling ourselves and not living in the truth. </a:t>
            </a:r>
            <a:r>
              <a:rPr lang="en-US" sz="3600" b="1" i="0" baseline="30000" dirty="0">
                <a:solidFill>
                  <a:srgbClr val="000000"/>
                </a:solidFill>
                <a:effectLst/>
                <a:latin typeface="Aptos Narrow" panose="020B0004020202020204" pitchFamily="34" charset="0"/>
              </a:rPr>
              <a:t>9 </a:t>
            </a:r>
            <a:r>
              <a:rPr lang="en-US" sz="3600" b="0" i="0" dirty="0">
                <a:solidFill>
                  <a:srgbClr val="000000"/>
                </a:solidFill>
                <a:effectLst/>
                <a:latin typeface="Aptos Narrow" panose="020B0004020202020204" pitchFamily="34" charset="0"/>
              </a:rPr>
              <a:t>But if we confess our sins to him, he is faithful and just to forgive us our sins and to cleanse us from all wickedness.</a:t>
            </a:r>
          </a:p>
          <a:p>
            <a:pPr algn="l"/>
            <a:endParaRPr lang="en-US" sz="3600" dirty="0">
              <a:solidFill>
                <a:srgbClr val="000000"/>
              </a:solidFill>
              <a:latin typeface="Aptos Narrow" panose="020B0004020202020204" pitchFamily="34" charset="0"/>
            </a:endParaRPr>
          </a:p>
          <a:p>
            <a:pPr algn="l"/>
            <a:r>
              <a:rPr lang="en-US" sz="3600" b="0" i="0" dirty="0">
                <a:solidFill>
                  <a:srgbClr val="000000"/>
                </a:solidFill>
                <a:effectLst/>
                <a:latin typeface="Aptos Narrow" panose="020B0004020202020204" pitchFamily="34" charset="0"/>
              </a:rPr>
              <a:t>1 John 1:7-9 </a:t>
            </a:r>
          </a:p>
        </p:txBody>
      </p:sp>
      <p:pic>
        <p:nvPicPr>
          <p:cNvPr id="2" name="Graphic 1" descr="Earth globe: Americas with solid fill">
            <a:extLst>
              <a:ext uri="{FF2B5EF4-FFF2-40B4-BE49-F238E27FC236}">
                <a16:creationId xmlns:a16="http://schemas.microsoft.com/office/drawing/2014/main" id="{9768D952-5A32-1A67-4A15-ACBB9EBC37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2762" y="4305700"/>
            <a:ext cx="2498203" cy="2498203"/>
          </a:xfrm>
          <a:prstGeom prst="rect">
            <a:avLst/>
          </a:prstGeom>
        </p:spPr>
      </p:pic>
      <p:pic>
        <p:nvPicPr>
          <p:cNvPr id="6" name="Graphic 5" descr="Earth globe: Africa and Europe with solid fill">
            <a:extLst>
              <a:ext uri="{FF2B5EF4-FFF2-40B4-BE49-F238E27FC236}">
                <a16:creationId xmlns:a16="http://schemas.microsoft.com/office/drawing/2014/main" id="{23DEBCDB-6261-B317-AEFF-FB67D47E4E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5699" y="4305700"/>
            <a:ext cx="2498203" cy="2498203"/>
          </a:xfrm>
          <a:prstGeom prst="rect">
            <a:avLst/>
          </a:prstGeom>
        </p:spPr>
      </p:pic>
    </p:spTree>
    <p:extLst>
      <p:ext uri="{BB962C8B-B14F-4D97-AF65-F5344CB8AC3E}">
        <p14:creationId xmlns:p14="http://schemas.microsoft.com/office/powerpoint/2010/main" val="111413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A tree with many grapes from it&#10;&#10;Description automatically generated">
            <a:extLst>
              <a:ext uri="{FF2B5EF4-FFF2-40B4-BE49-F238E27FC236}">
                <a16:creationId xmlns:a16="http://schemas.microsoft.com/office/drawing/2014/main" id="{29B367DD-4CA1-AF6D-BC5B-344A949190C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7395" r="10338" b="7208"/>
          <a:stretch/>
        </p:blipFill>
        <p:spPr>
          <a:xfrm>
            <a:off x="381000" y="189210"/>
            <a:ext cx="11429999" cy="5123089"/>
          </a:xfrm>
          <a:prstGeom prst="rect">
            <a:avLst/>
          </a:prstGeom>
          <a:effectLst>
            <a:softEdge rad="215900"/>
          </a:effectLst>
        </p:spPr>
      </p:pic>
    </p:spTree>
    <p:extLst>
      <p:ext uri="{BB962C8B-B14F-4D97-AF65-F5344CB8AC3E}">
        <p14:creationId xmlns:p14="http://schemas.microsoft.com/office/powerpoint/2010/main" val="38860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an standing alone on hanging bridge photo – Free Man Image on Unsplash">
            <a:extLst>
              <a:ext uri="{FF2B5EF4-FFF2-40B4-BE49-F238E27FC236}">
                <a16:creationId xmlns:a16="http://schemas.microsoft.com/office/drawing/2014/main" id="{07D46BD0-FA30-7145-F260-E071E6B444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240012"/>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AA0000-7149-EFF6-8364-06D9E888EB8A}"/>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8" name="TextBox 7">
            <a:extLst>
              <a:ext uri="{FF2B5EF4-FFF2-40B4-BE49-F238E27FC236}">
                <a16:creationId xmlns:a16="http://schemas.microsoft.com/office/drawing/2014/main" id="{F1EAB2BF-D2C0-13D4-E688-B853CCE43D6E}"/>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9" name="TextBox 8">
            <a:extLst>
              <a:ext uri="{FF2B5EF4-FFF2-40B4-BE49-F238E27FC236}">
                <a16:creationId xmlns:a16="http://schemas.microsoft.com/office/drawing/2014/main" id="{7681DA2A-CE3A-B190-700F-3AB10D165EFE}"/>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584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the last supper&#10;&#10;Description automatically generated">
            <a:extLst>
              <a:ext uri="{FF2B5EF4-FFF2-40B4-BE49-F238E27FC236}">
                <a16:creationId xmlns:a16="http://schemas.microsoft.com/office/drawing/2014/main" id="{D022B162-1FA3-40B4-82DE-AA299D147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613707"/>
            <a:ext cx="9982200" cy="5630585"/>
          </a:xfrm>
          <a:prstGeom prst="rect">
            <a:avLst/>
          </a:prstGeom>
        </p:spPr>
      </p:pic>
      <p:sp>
        <p:nvSpPr>
          <p:cNvPr id="4" name="TextBox 3">
            <a:extLst>
              <a:ext uri="{FF2B5EF4-FFF2-40B4-BE49-F238E27FC236}">
                <a16:creationId xmlns:a16="http://schemas.microsoft.com/office/drawing/2014/main" id="{B2659487-DD31-4D41-6CF1-F8A883154EE5}"/>
              </a:ext>
            </a:extLst>
          </p:cNvPr>
          <p:cNvSpPr txBox="1"/>
          <p:nvPr/>
        </p:nvSpPr>
        <p:spPr>
          <a:xfrm>
            <a:off x="927735" y="188313"/>
            <a:ext cx="5403617" cy="923330"/>
          </a:xfrm>
          <a:prstGeom prst="rect">
            <a:avLst/>
          </a:prstGeom>
          <a:noFill/>
        </p:spPr>
        <p:txBody>
          <a:bodyPr wrap="square">
            <a:spAutoFit/>
          </a:bodyPr>
          <a:lstStyle/>
          <a:p>
            <a:r>
              <a:rPr lang="en-US" sz="5400" b="1" dirty="0">
                <a:solidFill>
                  <a:schemeClr val="bg1"/>
                </a:solidFill>
                <a:effectLst>
                  <a:glow rad="127000">
                    <a:schemeClr val="tx1"/>
                  </a:glow>
                </a:effectLst>
              </a:rPr>
              <a:t>The Last Supper</a:t>
            </a:r>
          </a:p>
        </p:txBody>
      </p:sp>
    </p:spTree>
    <p:extLst>
      <p:ext uri="{BB962C8B-B14F-4D97-AF65-F5344CB8AC3E}">
        <p14:creationId xmlns:p14="http://schemas.microsoft.com/office/powerpoint/2010/main" val="393807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258399" y="-1165301"/>
            <a:ext cx="3675198" cy="11994777"/>
          </a:xfrm>
          <a:prstGeom prst="leftBracket">
            <a:avLst/>
          </a:prstGeom>
          <a:ln w="76200">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081519"/>
          </a:xfrm>
          <a:prstGeom prst="rect">
            <a:avLst/>
          </a:prstGeom>
          <a:noFill/>
        </p:spPr>
        <p:txBody>
          <a:bodyPr wrap="square">
            <a:spAutoFit/>
          </a:bodyPr>
          <a:lstStyle/>
          <a:p>
            <a:pPr>
              <a:lnSpc>
                <a:spcPct val="90000"/>
              </a:lnSpc>
            </a:pPr>
            <a:r>
              <a:rPr lang="en-US" sz="3600" dirty="0">
                <a:solidFill>
                  <a:schemeClr val="bg1"/>
                </a:solidFill>
              </a:rPr>
              <a:t>John 13:1-17		Jesus washes disciples' feet</a:t>
            </a:r>
          </a:p>
          <a:p>
            <a:pPr>
              <a:lnSpc>
                <a:spcPct val="90000"/>
              </a:lnSpc>
            </a:pPr>
            <a:r>
              <a:rPr lang="en-US" sz="3600" dirty="0">
                <a:solidFill>
                  <a:schemeClr val="bg1"/>
                </a:solidFill>
              </a:rPr>
              <a:t>John 13:18-30	Jesus predicts Judas' betrayal</a:t>
            </a:r>
          </a:p>
          <a:p>
            <a:pPr>
              <a:lnSpc>
                <a:spcPct val="90000"/>
              </a:lnSpc>
            </a:pPr>
            <a:r>
              <a:rPr lang="en-US" sz="3600" dirty="0">
                <a:solidFill>
                  <a:schemeClr val="bg1"/>
                </a:solidFill>
              </a:rPr>
              <a:t>John 13:31-38	Jesus predicts Peter's denial</a:t>
            </a:r>
          </a:p>
          <a:p>
            <a:pPr algn="ctr">
              <a:lnSpc>
                <a:spcPct val="90000"/>
              </a:lnSpc>
            </a:pPr>
            <a:r>
              <a:rPr lang="en-US" sz="3600" i="1" dirty="0">
                <a:solidFill>
                  <a:srgbClr val="FFFF00"/>
                </a:solidFill>
              </a:rPr>
              <a:t>Jesus' farewell discourse</a:t>
            </a:r>
          </a:p>
          <a:p>
            <a:pPr>
              <a:lnSpc>
                <a:spcPct val="90000"/>
              </a:lnSpc>
            </a:pPr>
            <a:r>
              <a:rPr lang="en-US" sz="3600" dirty="0">
                <a:solidFill>
                  <a:schemeClr val="bg1"/>
                </a:solidFill>
              </a:rPr>
              <a:t>John 14:1-14		Jesus as the way, truth, and the light</a:t>
            </a:r>
          </a:p>
          <a:p>
            <a:pPr>
              <a:lnSpc>
                <a:spcPct val="90000"/>
              </a:lnSpc>
            </a:pPr>
            <a:r>
              <a:rPr lang="en-US" sz="3600" dirty="0">
                <a:solidFill>
                  <a:schemeClr val="bg1"/>
                </a:solidFill>
              </a:rPr>
              <a:t>John 14:15-31	Jesus promises the Holy Spirit</a:t>
            </a:r>
          </a:p>
          <a:p>
            <a:pPr>
              <a:lnSpc>
                <a:spcPct val="90000"/>
              </a:lnSpc>
            </a:pPr>
            <a:r>
              <a:rPr lang="en-US" sz="3600" b="1" dirty="0">
                <a:solidFill>
                  <a:srgbClr val="FFFF00"/>
                </a:solidFill>
              </a:rPr>
              <a:t>John 15:1-17		Jesus as the true vine</a:t>
            </a:r>
          </a:p>
          <a:p>
            <a:pPr>
              <a:lnSpc>
                <a:spcPct val="90000"/>
              </a:lnSpc>
            </a:pPr>
            <a:r>
              <a:rPr lang="en-US" sz="3600" i="1" dirty="0">
                <a:solidFill>
                  <a:schemeClr val="bg1">
                    <a:lumMod val="75000"/>
                  </a:schemeClr>
                </a:solidFill>
              </a:rPr>
              <a:t>John 15:18-27	World's hatred for Jesus (and followers)</a:t>
            </a:r>
          </a:p>
          <a:p>
            <a:pPr>
              <a:lnSpc>
                <a:spcPct val="90000"/>
              </a:lnSpc>
            </a:pPr>
            <a:r>
              <a:rPr lang="en-US" sz="3600" i="1" dirty="0">
                <a:solidFill>
                  <a:schemeClr val="bg1">
                    <a:lumMod val="75000"/>
                  </a:schemeClr>
                </a:solidFill>
              </a:rPr>
              <a:t>John 16:1-15		Persecution and work of the Holy Spirit</a:t>
            </a:r>
          </a:p>
          <a:p>
            <a:pPr>
              <a:lnSpc>
                <a:spcPct val="90000"/>
              </a:lnSpc>
            </a:pPr>
            <a:r>
              <a:rPr lang="en-US" sz="3600" i="1" dirty="0">
                <a:solidFill>
                  <a:schemeClr val="bg1">
                    <a:lumMod val="75000"/>
                  </a:schemeClr>
                </a:solidFill>
              </a:rPr>
              <a:t>John 16:16-33	Sadness turned to Joy</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19906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500"/>
                                        <p:tgtEl>
                                          <p:spTgt spid="6">
                                            <p:txEl>
                                              <p:pRg st="8" end="8"/>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fade">
                                      <p:cBhvr>
                                        <p:cTn id="4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17492</TotalTime>
  <Words>3564</Words>
  <Application>Microsoft Office PowerPoint</Application>
  <PresentationFormat>Widescreen</PresentationFormat>
  <Paragraphs>275</Paragraphs>
  <Slides>58</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Aptos</vt:lpstr>
      <vt:lpstr>Aptos Display</vt:lpstr>
      <vt:lpstr>Aptos Narrow</vt:lpstr>
      <vt:lpstr>Arial</vt:lpstr>
      <vt:lpstr>Arial Unicode MS</vt:lpstr>
      <vt:lpstr>blbGentium</vt:lpstr>
      <vt:lpstr>Californian FB</vt:lpstr>
      <vt:lpstr>Helvetica</vt:lpstr>
      <vt:lpstr>Lucida Calligraphy</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2</cp:revision>
  <dcterms:created xsi:type="dcterms:W3CDTF">2024-04-12T10:59:32Z</dcterms:created>
  <dcterms:modified xsi:type="dcterms:W3CDTF">2024-06-02T00:22:21Z</dcterms:modified>
</cp:coreProperties>
</file>