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6693" r:id="rId2"/>
    <p:sldId id="6712" r:id="rId3"/>
    <p:sldId id="6731" r:id="rId4"/>
    <p:sldId id="6666" r:id="rId5"/>
    <p:sldId id="6760" r:id="rId6"/>
    <p:sldId id="6734" r:id="rId7"/>
    <p:sldId id="340" r:id="rId8"/>
    <p:sldId id="6732" r:id="rId9"/>
    <p:sldId id="260" r:id="rId10"/>
    <p:sldId id="6720" r:id="rId11"/>
    <p:sldId id="6699" r:id="rId12"/>
    <p:sldId id="6721" r:id="rId13"/>
    <p:sldId id="6724" r:id="rId14"/>
    <p:sldId id="6725" r:id="rId15"/>
    <p:sldId id="337" r:id="rId16"/>
    <p:sldId id="6726" r:id="rId17"/>
    <p:sldId id="6715" r:id="rId18"/>
    <p:sldId id="6716" r:id="rId19"/>
    <p:sldId id="6737" r:id="rId20"/>
    <p:sldId id="6728" r:id="rId21"/>
    <p:sldId id="6739" r:id="rId22"/>
    <p:sldId id="6736" r:id="rId23"/>
    <p:sldId id="6738" r:id="rId24"/>
    <p:sldId id="6740" r:id="rId25"/>
    <p:sldId id="6729" r:id="rId26"/>
    <p:sldId id="6665" r:id="rId27"/>
    <p:sldId id="6741" r:id="rId28"/>
    <p:sldId id="6694" r:id="rId29"/>
    <p:sldId id="6743" r:id="rId30"/>
    <p:sldId id="6744" r:id="rId31"/>
    <p:sldId id="6742" r:id="rId32"/>
    <p:sldId id="6695" r:id="rId33"/>
    <p:sldId id="6730" r:id="rId34"/>
    <p:sldId id="6745" r:id="rId35"/>
    <p:sldId id="6705" r:id="rId36"/>
    <p:sldId id="6704" r:id="rId37"/>
    <p:sldId id="6706" r:id="rId38"/>
    <p:sldId id="6703" r:id="rId39"/>
    <p:sldId id="6707" r:id="rId40"/>
    <p:sldId id="6708" r:id="rId41"/>
    <p:sldId id="6709" r:id="rId42"/>
    <p:sldId id="6700" r:id="rId43"/>
    <p:sldId id="6702" r:id="rId44"/>
    <p:sldId id="6710" r:id="rId45"/>
    <p:sldId id="6750" r:id="rId46"/>
    <p:sldId id="6746" r:id="rId47"/>
    <p:sldId id="6696" r:id="rId48"/>
    <p:sldId id="6748" r:id="rId49"/>
    <p:sldId id="6735" r:id="rId50"/>
    <p:sldId id="6747" r:id="rId51"/>
    <p:sldId id="6753" r:id="rId52"/>
    <p:sldId id="6713" r:id="rId53"/>
    <p:sldId id="6697" r:id="rId54"/>
    <p:sldId id="360" r:id="rId55"/>
    <p:sldId id="6751" r:id="rId56"/>
    <p:sldId id="6698" r:id="rId57"/>
    <p:sldId id="298" r:id="rId58"/>
    <p:sldId id="6757" r:id="rId59"/>
    <p:sldId id="6756" r:id="rId60"/>
    <p:sldId id="6759" r:id="rId61"/>
    <p:sldId id="6758" r:id="rId62"/>
    <p:sldId id="675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525E88"/>
    <a:srgbClr val="0000FF"/>
    <a:srgbClr val="0A280E"/>
    <a:srgbClr val="15571E"/>
    <a:srgbClr val="022F5C"/>
    <a:srgbClr val="0191D7"/>
    <a:srgbClr val="0091D4"/>
    <a:srgbClr val="0092D7"/>
    <a:srgbClr val="005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295A4-C9D1-4174-A336-C62463126EAA}" v="1164" dt="2024-05-25T23:35:55.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76" autoAdjust="0"/>
  </p:normalViewPr>
  <p:slideViewPr>
    <p:cSldViewPr snapToGrid="0">
      <p:cViewPr varScale="1">
        <p:scale>
          <a:sx n="52" d="100"/>
          <a:sy n="52" d="100"/>
        </p:scale>
        <p:origin x="173" y="43"/>
      </p:cViewPr>
      <p:guideLst/>
    </p:cSldViewPr>
  </p:slideViewPr>
  <p:notesTextViewPr>
    <p:cViewPr>
      <p:scale>
        <a:sx n="1" d="1"/>
        <a:sy n="1" d="1"/>
      </p:scale>
      <p:origin x="0" y="0"/>
    </p:cViewPr>
  </p:notesTextViewPr>
  <p:sorterViewPr>
    <p:cViewPr>
      <p:scale>
        <a:sx n="100" d="100"/>
        <a:sy n="100" d="100"/>
      </p:scale>
      <p:origin x="0" y="-2572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706295A4-C9D1-4174-A336-C62463126EAA}"/>
    <pc:docChg chg="undo redo custSel addSld delSld modSld sldOrd addMainMaster delMainMaster">
      <pc:chgData name="Matt Lyle" userId="a96e7d453dd11193" providerId="LiveId" clId="{706295A4-C9D1-4174-A336-C62463126EAA}" dt="2024-05-26T00:09:45.926" v="6281"/>
      <pc:docMkLst>
        <pc:docMk/>
      </pc:docMkLst>
      <pc:sldChg chg="del">
        <pc:chgData name="Matt Lyle" userId="a96e7d453dd11193" providerId="LiveId" clId="{706295A4-C9D1-4174-A336-C62463126EAA}" dt="2024-05-22T04:52:15.182" v="0" actId="47"/>
        <pc:sldMkLst>
          <pc:docMk/>
          <pc:sldMk cId="2244736819" sldId="256"/>
        </pc:sldMkLst>
      </pc:sldChg>
      <pc:sldChg chg="modSp ord modTransition">
        <pc:chgData name="Matt Lyle" userId="a96e7d453dd11193" providerId="LiveId" clId="{706295A4-C9D1-4174-A336-C62463126EAA}" dt="2024-05-25T01:11:16.898" v="3996"/>
        <pc:sldMkLst>
          <pc:docMk/>
          <pc:sldMk cId="2584796837" sldId="260"/>
        </pc:sldMkLst>
        <pc:picChg chg="mod">
          <ac:chgData name="Matt Lyle" userId="a96e7d453dd11193" providerId="LiveId" clId="{706295A4-C9D1-4174-A336-C62463126EAA}" dt="2024-05-22T09:08:24.738" v="101" actId="1076"/>
          <ac:picMkLst>
            <pc:docMk/>
            <pc:sldMk cId="2584796837" sldId="260"/>
            <ac:picMk id="6" creationId="{07D46BD0-FA30-7145-F260-E071E6B44478}"/>
          </ac:picMkLst>
        </pc:picChg>
      </pc:sldChg>
      <pc:sldChg chg="add del">
        <pc:chgData name="Matt Lyle" userId="a96e7d453dd11193" providerId="LiveId" clId="{706295A4-C9D1-4174-A336-C62463126EAA}" dt="2024-05-22T04:53:09.231" v="10" actId="47"/>
        <pc:sldMkLst>
          <pc:docMk/>
          <pc:sldMk cId="913404948" sldId="262"/>
        </pc:sldMkLst>
      </pc:sldChg>
      <pc:sldChg chg="add del">
        <pc:chgData name="Matt Lyle" userId="a96e7d453dd11193" providerId="LiveId" clId="{706295A4-C9D1-4174-A336-C62463126EAA}" dt="2024-05-22T04:53:19.867" v="27" actId="47"/>
        <pc:sldMkLst>
          <pc:docMk/>
          <pc:sldMk cId="2581587963" sldId="266"/>
        </pc:sldMkLst>
      </pc:sldChg>
      <pc:sldChg chg="delSp modSp mod ord modTransition delAnim">
        <pc:chgData name="Matt Lyle" userId="a96e7d453dd11193" providerId="LiveId" clId="{706295A4-C9D1-4174-A336-C62463126EAA}" dt="2024-05-26T00:09:34.282" v="6279"/>
        <pc:sldMkLst>
          <pc:docMk/>
          <pc:sldMk cId="2188797216" sldId="298"/>
        </pc:sldMkLst>
        <pc:spChg chg="del mod">
          <ac:chgData name="Matt Lyle" userId="a96e7d453dd11193" providerId="LiveId" clId="{706295A4-C9D1-4174-A336-C62463126EAA}" dt="2024-05-25T07:33:01.557" v="5858" actId="478"/>
          <ac:spMkLst>
            <pc:docMk/>
            <pc:sldMk cId="2188797216" sldId="298"/>
            <ac:spMk id="4" creationId="{F4A7E856-D382-A51B-9569-2635E1DCC036}"/>
          </ac:spMkLst>
        </pc:spChg>
        <pc:spChg chg="mod">
          <ac:chgData name="Matt Lyle" userId="a96e7d453dd11193" providerId="LiveId" clId="{706295A4-C9D1-4174-A336-C62463126EAA}" dt="2024-05-25T12:20:04.230" v="6047" actId="1076"/>
          <ac:spMkLst>
            <pc:docMk/>
            <pc:sldMk cId="2188797216" sldId="298"/>
            <ac:spMk id="8" creationId="{17A909DF-FD93-DD9B-FE14-D5F06422504F}"/>
          </ac:spMkLst>
        </pc:spChg>
      </pc:sldChg>
      <pc:sldChg chg="del">
        <pc:chgData name="Matt Lyle" userId="a96e7d453dd11193" providerId="LiveId" clId="{706295A4-C9D1-4174-A336-C62463126EAA}" dt="2024-05-22T04:52:18.022" v="2" actId="47"/>
        <pc:sldMkLst>
          <pc:docMk/>
          <pc:sldMk cId="2416706997" sldId="332"/>
        </pc:sldMkLst>
      </pc:sldChg>
      <pc:sldChg chg="del">
        <pc:chgData name="Matt Lyle" userId="a96e7d453dd11193" providerId="LiveId" clId="{706295A4-C9D1-4174-A336-C62463126EAA}" dt="2024-05-22T04:52:16.633" v="1" actId="47"/>
        <pc:sldMkLst>
          <pc:docMk/>
          <pc:sldMk cId="582423825" sldId="334"/>
        </pc:sldMkLst>
      </pc:sldChg>
      <pc:sldChg chg="del">
        <pc:chgData name="Matt Lyle" userId="a96e7d453dd11193" providerId="LiveId" clId="{706295A4-C9D1-4174-A336-C62463126EAA}" dt="2024-05-22T04:54:27.225" v="68" actId="47"/>
        <pc:sldMkLst>
          <pc:docMk/>
          <pc:sldMk cId="3631995312" sldId="335"/>
        </pc:sldMkLst>
      </pc:sldChg>
      <pc:sldChg chg="addSp delSp modSp mod ord modTransition modClrScheme modAnim chgLayout">
        <pc:chgData name="Matt Lyle" userId="a96e7d453dd11193" providerId="LiveId" clId="{706295A4-C9D1-4174-A336-C62463126EAA}" dt="2024-05-25T02:09:10.225" v="4216" actId="14100"/>
        <pc:sldMkLst>
          <pc:docMk/>
          <pc:sldMk cId="2201115908" sldId="337"/>
        </pc:sldMkLst>
        <pc:spChg chg="del">
          <ac:chgData name="Matt Lyle" userId="a96e7d453dd11193" providerId="LiveId" clId="{706295A4-C9D1-4174-A336-C62463126EAA}" dt="2024-05-22T09:07:37.651" v="86" actId="478"/>
          <ac:spMkLst>
            <pc:docMk/>
            <pc:sldMk cId="2201115908" sldId="337"/>
            <ac:spMk id="3" creationId="{DD3839D3-0EC8-06BD-8ABF-0A290D73F380}"/>
          </ac:spMkLst>
        </pc:spChg>
        <pc:spChg chg="mod">
          <ac:chgData name="Matt Lyle" userId="a96e7d453dd11193" providerId="LiveId" clId="{706295A4-C9D1-4174-A336-C62463126EAA}" dt="2024-05-22T09:09:54.932" v="170" actId="20577"/>
          <ac:spMkLst>
            <pc:docMk/>
            <pc:sldMk cId="2201115908" sldId="337"/>
            <ac:spMk id="4" creationId="{C7BE7E3E-6BEB-2F76-D7FA-DA1203C5D0C9}"/>
          </ac:spMkLst>
        </pc:spChg>
        <pc:spChg chg="add mod">
          <ac:chgData name="Matt Lyle" userId="a96e7d453dd11193" providerId="LiveId" clId="{706295A4-C9D1-4174-A336-C62463126EAA}" dt="2024-05-25T02:09:06.889" v="4215" actId="14100"/>
          <ac:spMkLst>
            <pc:docMk/>
            <pc:sldMk cId="2201115908" sldId="337"/>
            <ac:spMk id="5" creationId="{5A61B1CF-C345-8B47-B1A2-9FB1AC90AC72}"/>
          </ac:spMkLst>
        </pc:spChg>
        <pc:spChg chg="add mod">
          <ac:chgData name="Matt Lyle" userId="a96e7d453dd11193" providerId="LiveId" clId="{706295A4-C9D1-4174-A336-C62463126EAA}" dt="2024-05-23T10:04:55.817" v="2531" actId="207"/>
          <ac:spMkLst>
            <pc:docMk/>
            <pc:sldMk cId="2201115908" sldId="337"/>
            <ac:spMk id="7" creationId="{A9C51BC8-2E35-73DB-21D0-DF5A881ECF8F}"/>
          </ac:spMkLst>
        </pc:spChg>
        <pc:spChg chg="add mod">
          <ac:chgData name="Matt Lyle" userId="a96e7d453dd11193" providerId="LiveId" clId="{706295A4-C9D1-4174-A336-C62463126EAA}" dt="2024-05-23T10:05:00.736" v="2533" actId="113"/>
          <ac:spMkLst>
            <pc:docMk/>
            <pc:sldMk cId="2201115908" sldId="337"/>
            <ac:spMk id="9" creationId="{C12C8082-831E-C89D-56AD-457DF64CEA8C}"/>
          </ac:spMkLst>
        </pc:spChg>
        <pc:spChg chg="add mod">
          <ac:chgData name="Matt Lyle" userId="a96e7d453dd11193" providerId="LiveId" clId="{706295A4-C9D1-4174-A336-C62463126EAA}" dt="2024-05-25T02:09:10.225" v="4216" actId="14100"/>
          <ac:spMkLst>
            <pc:docMk/>
            <pc:sldMk cId="2201115908" sldId="337"/>
            <ac:spMk id="11" creationId="{06778903-3ED1-99EB-C580-878409F9819E}"/>
          </ac:spMkLst>
        </pc:spChg>
      </pc:sldChg>
      <pc:sldChg chg="addSp delSp modSp mod ord modTransition addAnim delAnim">
        <pc:chgData name="Matt Lyle" userId="a96e7d453dd11193" providerId="LiveId" clId="{706295A4-C9D1-4174-A336-C62463126EAA}" dt="2024-05-25T00:28:01.273" v="3764"/>
        <pc:sldMkLst>
          <pc:docMk/>
          <pc:sldMk cId="3938073014" sldId="340"/>
        </pc:sldMkLst>
        <pc:spChg chg="add mod">
          <ac:chgData name="Matt Lyle" userId="a96e7d453dd11193" providerId="LiveId" clId="{706295A4-C9D1-4174-A336-C62463126EAA}" dt="2024-05-23T08:03:13.814" v="1874" actId="14838"/>
          <ac:spMkLst>
            <pc:docMk/>
            <pc:sldMk cId="3938073014" sldId="340"/>
            <ac:spMk id="4" creationId="{B2659487-DD31-4D41-6CF1-F8A883154EE5}"/>
          </ac:spMkLst>
        </pc:spChg>
        <pc:spChg chg="add del">
          <ac:chgData name="Matt Lyle" userId="a96e7d453dd11193" providerId="LiveId" clId="{706295A4-C9D1-4174-A336-C62463126EAA}" dt="2024-05-22T04:54:52.798" v="77" actId="478"/>
          <ac:spMkLst>
            <pc:docMk/>
            <pc:sldMk cId="3938073014" sldId="340"/>
            <ac:spMk id="5" creationId="{DFF0C19B-8E82-9063-F6E4-4C391D8B405C}"/>
          </ac:spMkLst>
        </pc:spChg>
        <pc:picChg chg="add del">
          <ac:chgData name="Matt Lyle" userId="a96e7d453dd11193" providerId="LiveId" clId="{706295A4-C9D1-4174-A336-C62463126EAA}" dt="2024-05-22T04:54:47.589" v="75" actId="478"/>
          <ac:picMkLst>
            <pc:docMk/>
            <pc:sldMk cId="3938073014" sldId="340"/>
            <ac:picMk id="3" creationId="{D022B162-1FA3-40B4-82DE-AA299D147B19}"/>
          </ac:picMkLst>
        </pc:picChg>
      </pc:sldChg>
      <pc:sldChg chg="del">
        <pc:chgData name="Matt Lyle" userId="a96e7d453dd11193" providerId="LiveId" clId="{706295A4-C9D1-4174-A336-C62463126EAA}" dt="2024-05-22T04:53:21.295" v="29" actId="47"/>
        <pc:sldMkLst>
          <pc:docMk/>
          <pc:sldMk cId="4286400716" sldId="342"/>
        </pc:sldMkLst>
      </pc:sldChg>
      <pc:sldChg chg="del">
        <pc:chgData name="Matt Lyle" userId="a96e7d453dd11193" providerId="LiveId" clId="{706295A4-C9D1-4174-A336-C62463126EAA}" dt="2024-05-22T04:53:37.322" v="39" actId="47"/>
        <pc:sldMkLst>
          <pc:docMk/>
          <pc:sldMk cId="3760825065" sldId="343"/>
        </pc:sldMkLst>
      </pc:sldChg>
      <pc:sldChg chg="del">
        <pc:chgData name="Matt Lyle" userId="a96e7d453dd11193" providerId="LiveId" clId="{706295A4-C9D1-4174-A336-C62463126EAA}" dt="2024-05-22T04:54:04.315" v="51" actId="47"/>
        <pc:sldMkLst>
          <pc:docMk/>
          <pc:sldMk cId="510395629" sldId="344"/>
        </pc:sldMkLst>
      </pc:sldChg>
      <pc:sldChg chg="del">
        <pc:chgData name="Matt Lyle" userId="a96e7d453dd11193" providerId="LiveId" clId="{706295A4-C9D1-4174-A336-C62463126EAA}" dt="2024-05-22T04:54:25.028" v="66" actId="47"/>
        <pc:sldMkLst>
          <pc:docMk/>
          <pc:sldMk cId="3387063368" sldId="345"/>
        </pc:sldMkLst>
      </pc:sldChg>
      <pc:sldChg chg="del">
        <pc:chgData name="Matt Lyle" userId="a96e7d453dd11193" providerId="LiveId" clId="{706295A4-C9D1-4174-A336-C62463126EAA}" dt="2024-05-22T04:53:46.136" v="47" actId="47"/>
        <pc:sldMkLst>
          <pc:docMk/>
          <pc:sldMk cId="279344915" sldId="346"/>
        </pc:sldMkLst>
      </pc:sldChg>
      <pc:sldChg chg="addSp delSp modSp del mod modTransition modAnim">
        <pc:chgData name="Matt Lyle" userId="a96e7d453dd11193" providerId="LiveId" clId="{706295A4-C9D1-4174-A336-C62463126EAA}" dt="2024-05-25T00:32:41.502" v="3773" actId="47"/>
        <pc:sldMkLst>
          <pc:docMk/>
          <pc:sldMk cId="1666269745" sldId="348"/>
        </pc:sldMkLst>
        <pc:spChg chg="add mod ord">
          <ac:chgData name="Matt Lyle" userId="a96e7d453dd11193" providerId="LiveId" clId="{706295A4-C9D1-4174-A336-C62463126EAA}" dt="2024-05-22T12:44:24.867" v="792" actId="14100"/>
          <ac:spMkLst>
            <pc:docMk/>
            <pc:sldMk cId="1666269745" sldId="348"/>
            <ac:spMk id="2" creationId="{0F54DB24-BEE4-1BBE-74CD-57F17F1D2227}"/>
          </ac:spMkLst>
        </pc:spChg>
        <pc:spChg chg="add mod ord">
          <ac:chgData name="Matt Lyle" userId="a96e7d453dd11193" providerId="LiveId" clId="{706295A4-C9D1-4174-A336-C62463126EAA}" dt="2024-05-22T12:43:48.865" v="791" actId="2085"/>
          <ac:spMkLst>
            <pc:docMk/>
            <pc:sldMk cId="1666269745" sldId="348"/>
            <ac:spMk id="3" creationId="{43D67C64-4555-B9C6-1FF0-0851E19A83AC}"/>
          </ac:spMkLst>
        </pc:spChg>
        <pc:spChg chg="add del mod">
          <ac:chgData name="Matt Lyle" userId="a96e7d453dd11193" providerId="LiveId" clId="{706295A4-C9D1-4174-A336-C62463126EAA}" dt="2024-05-23T08:02:44.286" v="1871" actId="21"/>
          <ac:spMkLst>
            <pc:docMk/>
            <pc:sldMk cId="1666269745" sldId="348"/>
            <ac:spMk id="4" creationId="{B2659487-DD31-4D41-6CF1-F8A883154EE5}"/>
          </ac:spMkLst>
        </pc:spChg>
        <pc:spChg chg="mod">
          <ac:chgData name="Matt Lyle" userId="a96e7d453dd11193" providerId="LiveId" clId="{706295A4-C9D1-4174-A336-C62463126EAA}" dt="2024-05-23T03:15:35.457" v="1619" actId="207"/>
          <ac:spMkLst>
            <pc:docMk/>
            <pc:sldMk cId="1666269745" sldId="348"/>
            <ac:spMk id="6" creationId="{9DEBC5D7-16C0-4C87-2DA6-0A703F842926}"/>
          </ac:spMkLst>
        </pc:spChg>
      </pc:sldChg>
      <pc:sldChg chg="del">
        <pc:chgData name="Matt Lyle" userId="a96e7d453dd11193" providerId="LiveId" clId="{706295A4-C9D1-4174-A336-C62463126EAA}" dt="2024-05-22T04:53:20.659" v="28" actId="47"/>
        <pc:sldMkLst>
          <pc:docMk/>
          <pc:sldMk cId="506394127" sldId="350"/>
        </pc:sldMkLst>
      </pc:sldChg>
      <pc:sldChg chg="add del">
        <pc:chgData name="Matt Lyle" userId="a96e7d453dd11193" providerId="LiveId" clId="{706295A4-C9D1-4174-A336-C62463126EAA}" dt="2024-05-22T04:53:38.114" v="41" actId="47"/>
        <pc:sldMkLst>
          <pc:docMk/>
          <pc:sldMk cId="4221606205" sldId="351"/>
        </pc:sldMkLst>
      </pc:sldChg>
      <pc:sldChg chg="del">
        <pc:chgData name="Matt Lyle" userId="a96e7d453dd11193" providerId="LiveId" clId="{706295A4-C9D1-4174-A336-C62463126EAA}" dt="2024-05-22T04:53:38.455" v="42" actId="47"/>
        <pc:sldMkLst>
          <pc:docMk/>
          <pc:sldMk cId="3740558876" sldId="352"/>
        </pc:sldMkLst>
      </pc:sldChg>
      <pc:sldChg chg="del">
        <pc:chgData name="Matt Lyle" userId="a96e7d453dd11193" providerId="LiveId" clId="{706295A4-C9D1-4174-A336-C62463126EAA}" dt="2024-05-22T04:53:16.440" v="24" actId="47"/>
        <pc:sldMkLst>
          <pc:docMk/>
          <pc:sldMk cId="2485504715" sldId="353"/>
        </pc:sldMkLst>
      </pc:sldChg>
      <pc:sldChg chg="del">
        <pc:chgData name="Matt Lyle" userId="a96e7d453dd11193" providerId="LiveId" clId="{706295A4-C9D1-4174-A336-C62463126EAA}" dt="2024-05-22T04:53:39.461" v="44" actId="47"/>
        <pc:sldMkLst>
          <pc:docMk/>
          <pc:sldMk cId="1634903705" sldId="354"/>
        </pc:sldMkLst>
      </pc:sldChg>
      <pc:sldChg chg="add del">
        <pc:chgData name="Matt Lyle" userId="a96e7d453dd11193" providerId="LiveId" clId="{706295A4-C9D1-4174-A336-C62463126EAA}" dt="2024-05-22T04:53:37.834" v="40" actId="47"/>
        <pc:sldMkLst>
          <pc:docMk/>
          <pc:sldMk cId="1713763417" sldId="355"/>
        </pc:sldMkLst>
      </pc:sldChg>
      <pc:sldChg chg="del">
        <pc:chgData name="Matt Lyle" userId="a96e7d453dd11193" providerId="LiveId" clId="{706295A4-C9D1-4174-A336-C62463126EAA}" dt="2024-05-22T04:53:39.046" v="43" actId="47"/>
        <pc:sldMkLst>
          <pc:docMk/>
          <pc:sldMk cId="2158719626" sldId="356"/>
        </pc:sldMkLst>
      </pc:sldChg>
      <pc:sldChg chg="del">
        <pc:chgData name="Matt Lyle" userId="a96e7d453dd11193" providerId="LiveId" clId="{706295A4-C9D1-4174-A336-C62463126EAA}" dt="2024-05-22T04:53:39.809" v="45" actId="47"/>
        <pc:sldMkLst>
          <pc:docMk/>
          <pc:sldMk cId="3533617467" sldId="357"/>
        </pc:sldMkLst>
      </pc:sldChg>
      <pc:sldChg chg="del">
        <pc:chgData name="Matt Lyle" userId="a96e7d453dd11193" providerId="LiveId" clId="{706295A4-C9D1-4174-A336-C62463126EAA}" dt="2024-05-22T04:53:40.651" v="46" actId="47"/>
        <pc:sldMkLst>
          <pc:docMk/>
          <pc:sldMk cId="1363382671" sldId="358"/>
        </pc:sldMkLst>
      </pc:sldChg>
      <pc:sldChg chg="modSp mod ord modTransition">
        <pc:chgData name="Matt Lyle" userId="a96e7d453dd11193" providerId="LiveId" clId="{706295A4-C9D1-4174-A336-C62463126EAA}" dt="2024-05-25T07:30:22.812" v="5849"/>
        <pc:sldMkLst>
          <pc:docMk/>
          <pc:sldMk cId="379204210" sldId="360"/>
        </pc:sldMkLst>
        <pc:spChg chg="mod">
          <ac:chgData name="Matt Lyle" userId="a96e7d453dd11193" providerId="LiveId" clId="{706295A4-C9D1-4174-A336-C62463126EAA}" dt="2024-05-23T10:03:55.065" v="2529" actId="113"/>
          <ac:spMkLst>
            <pc:docMk/>
            <pc:sldMk cId="379204210" sldId="360"/>
            <ac:spMk id="5" creationId="{52644B11-4E5E-E30B-3BF4-3565764144D7}"/>
          </ac:spMkLst>
        </pc:spChg>
        <pc:picChg chg="mod">
          <ac:chgData name="Matt Lyle" userId="a96e7d453dd11193" providerId="LiveId" clId="{706295A4-C9D1-4174-A336-C62463126EAA}" dt="2024-05-23T10:03:12.311" v="2527" actId="1076"/>
          <ac:picMkLst>
            <pc:docMk/>
            <pc:sldMk cId="379204210" sldId="360"/>
            <ac:picMk id="4" creationId="{C820219C-FE20-AA97-00A6-3E6224210314}"/>
          </ac:picMkLst>
        </pc:picChg>
      </pc:sldChg>
      <pc:sldChg chg="del">
        <pc:chgData name="Matt Lyle" userId="a96e7d453dd11193" providerId="LiveId" clId="{706295A4-C9D1-4174-A336-C62463126EAA}" dt="2024-05-22T04:53:55.211" v="48" actId="47"/>
        <pc:sldMkLst>
          <pc:docMk/>
          <pc:sldMk cId="3029440931" sldId="6652"/>
        </pc:sldMkLst>
      </pc:sldChg>
      <pc:sldChg chg="del">
        <pc:chgData name="Matt Lyle" userId="a96e7d453dd11193" providerId="LiveId" clId="{706295A4-C9D1-4174-A336-C62463126EAA}" dt="2024-05-22T04:53:56.548" v="49" actId="47"/>
        <pc:sldMkLst>
          <pc:docMk/>
          <pc:sldMk cId="2026020604" sldId="6653"/>
        </pc:sldMkLst>
      </pc:sldChg>
      <pc:sldChg chg="del">
        <pc:chgData name="Matt Lyle" userId="a96e7d453dd11193" providerId="LiveId" clId="{706295A4-C9D1-4174-A336-C62463126EAA}" dt="2024-05-22T04:53:10.186" v="12" actId="47"/>
        <pc:sldMkLst>
          <pc:docMk/>
          <pc:sldMk cId="521958208" sldId="6654"/>
        </pc:sldMkLst>
      </pc:sldChg>
      <pc:sldChg chg="add del">
        <pc:chgData name="Matt Lyle" userId="a96e7d453dd11193" providerId="LiveId" clId="{706295A4-C9D1-4174-A336-C62463126EAA}" dt="2024-05-22T04:53:09.633" v="11" actId="47"/>
        <pc:sldMkLst>
          <pc:docMk/>
          <pc:sldMk cId="412722409" sldId="6655"/>
        </pc:sldMkLst>
      </pc:sldChg>
      <pc:sldChg chg="del">
        <pc:chgData name="Matt Lyle" userId="a96e7d453dd11193" providerId="LiveId" clId="{706295A4-C9D1-4174-A336-C62463126EAA}" dt="2024-05-22T04:53:10.906" v="13" actId="47"/>
        <pc:sldMkLst>
          <pc:docMk/>
          <pc:sldMk cId="463203499" sldId="6656"/>
        </pc:sldMkLst>
      </pc:sldChg>
      <pc:sldChg chg="del">
        <pc:chgData name="Matt Lyle" userId="a96e7d453dd11193" providerId="LiveId" clId="{706295A4-C9D1-4174-A336-C62463126EAA}" dt="2024-05-22T04:52:58.456" v="5" actId="47"/>
        <pc:sldMkLst>
          <pc:docMk/>
          <pc:sldMk cId="1406392213" sldId="6657"/>
        </pc:sldMkLst>
      </pc:sldChg>
      <pc:sldChg chg="del">
        <pc:chgData name="Matt Lyle" userId="a96e7d453dd11193" providerId="LiveId" clId="{706295A4-C9D1-4174-A336-C62463126EAA}" dt="2024-05-22T04:53:13.063" v="18" actId="47"/>
        <pc:sldMkLst>
          <pc:docMk/>
          <pc:sldMk cId="1812586360" sldId="6658"/>
        </pc:sldMkLst>
      </pc:sldChg>
      <pc:sldChg chg="del">
        <pc:chgData name="Matt Lyle" userId="a96e7d453dd11193" providerId="LiveId" clId="{706295A4-C9D1-4174-A336-C62463126EAA}" dt="2024-05-22T04:53:11.441" v="14" actId="47"/>
        <pc:sldMkLst>
          <pc:docMk/>
          <pc:sldMk cId="3922234448" sldId="6659"/>
        </pc:sldMkLst>
      </pc:sldChg>
      <pc:sldChg chg="del">
        <pc:chgData name="Matt Lyle" userId="a96e7d453dd11193" providerId="LiveId" clId="{706295A4-C9D1-4174-A336-C62463126EAA}" dt="2024-05-22T04:53:21.719" v="30" actId="47"/>
        <pc:sldMkLst>
          <pc:docMk/>
          <pc:sldMk cId="689277518" sldId="6660"/>
        </pc:sldMkLst>
      </pc:sldChg>
      <pc:sldChg chg="del">
        <pc:chgData name="Matt Lyle" userId="a96e7d453dd11193" providerId="LiveId" clId="{706295A4-C9D1-4174-A336-C62463126EAA}" dt="2024-05-22T04:53:13.413" v="19" actId="47"/>
        <pc:sldMkLst>
          <pc:docMk/>
          <pc:sldMk cId="3966813963" sldId="6661"/>
        </pc:sldMkLst>
      </pc:sldChg>
      <pc:sldChg chg="add del">
        <pc:chgData name="Matt Lyle" userId="a96e7d453dd11193" providerId="LiveId" clId="{706295A4-C9D1-4174-A336-C62463126EAA}" dt="2024-05-22T04:53:15.933" v="22" actId="47"/>
        <pc:sldMkLst>
          <pc:docMk/>
          <pc:sldMk cId="1410020197" sldId="6663"/>
        </pc:sldMkLst>
      </pc:sldChg>
      <pc:sldChg chg="del">
        <pc:chgData name="Matt Lyle" userId="a96e7d453dd11193" providerId="LiveId" clId="{706295A4-C9D1-4174-A336-C62463126EAA}" dt="2024-05-22T04:53:22.239" v="31" actId="47"/>
        <pc:sldMkLst>
          <pc:docMk/>
          <pc:sldMk cId="1197134915" sldId="6664"/>
        </pc:sldMkLst>
      </pc:sldChg>
      <pc:sldChg chg="addSp delSp modSp mod ord modTransition delAnim modAnim modNotesTx">
        <pc:chgData name="Matt Lyle" userId="a96e7d453dd11193" providerId="LiveId" clId="{706295A4-C9D1-4174-A336-C62463126EAA}" dt="2024-05-25T04:02:52.132" v="4874"/>
        <pc:sldMkLst>
          <pc:docMk/>
          <pc:sldMk cId="2728764701" sldId="6665"/>
        </pc:sldMkLst>
        <pc:spChg chg="add mod">
          <ac:chgData name="Matt Lyle" userId="a96e7d453dd11193" providerId="LiveId" clId="{706295A4-C9D1-4174-A336-C62463126EAA}" dt="2024-05-25T01:12:07.847" v="4002"/>
          <ac:spMkLst>
            <pc:docMk/>
            <pc:sldMk cId="2728764701" sldId="6665"/>
            <ac:spMk id="2" creationId="{C012E21E-1EA9-63EA-2989-3AADD5D4574D}"/>
          </ac:spMkLst>
        </pc:spChg>
        <pc:spChg chg="add del mod">
          <ac:chgData name="Matt Lyle" userId="a96e7d453dd11193" providerId="LiveId" clId="{706295A4-C9D1-4174-A336-C62463126EAA}" dt="2024-05-25T04:02:29.545" v="4869" actId="478"/>
          <ac:spMkLst>
            <pc:docMk/>
            <pc:sldMk cId="2728764701" sldId="6665"/>
            <ac:spMk id="6" creationId="{5DD925AE-6598-9BDE-4BD8-AD204E3B998F}"/>
          </ac:spMkLst>
        </pc:spChg>
        <pc:spChg chg="add mod">
          <ac:chgData name="Matt Lyle" userId="a96e7d453dd11193" providerId="LiveId" clId="{706295A4-C9D1-4174-A336-C62463126EAA}" dt="2024-05-25T04:02:33.214" v="4871" actId="20577"/>
          <ac:spMkLst>
            <pc:docMk/>
            <pc:sldMk cId="2728764701" sldId="6665"/>
            <ac:spMk id="7" creationId="{FB703F88-2609-5080-8677-0A5C92388A7C}"/>
          </ac:spMkLst>
        </pc:spChg>
        <pc:spChg chg="del">
          <ac:chgData name="Matt Lyle" userId="a96e7d453dd11193" providerId="LiveId" clId="{706295A4-C9D1-4174-A336-C62463126EAA}" dt="2024-05-25T01:12:53.336" v="4022" actId="478"/>
          <ac:spMkLst>
            <pc:docMk/>
            <pc:sldMk cId="2728764701" sldId="6665"/>
            <ac:spMk id="9" creationId="{40665652-9E94-7B3B-A53E-96198266E27A}"/>
          </ac:spMkLst>
        </pc:spChg>
        <pc:spChg chg="del">
          <ac:chgData name="Matt Lyle" userId="a96e7d453dd11193" providerId="LiveId" clId="{706295A4-C9D1-4174-A336-C62463126EAA}" dt="2024-05-25T01:12:07.082" v="4001" actId="478"/>
          <ac:spMkLst>
            <pc:docMk/>
            <pc:sldMk cId="2728764701" sldId="6665"/>
            <ac:spMk id="17" creationId="{11B06C4D-755A-2E17-E560-3C62193E7C9C}"/>
          </ac:spMkLst>
        </pc:spChg>
        <pc:spChg chg="del mod">
          <ac:chgData name="Matt Lyle" userId="a96e7d453dd11193" providerId="LiveId" clId="{706295A4-C9D1-4174-A336-C62463126EAA}" dt="2024-05-25T03:54:16.007" v="4793" actId="478"/>
          <ac:spMkLst>
            <pc:docMk/>
            <pc:sldMk cId="2728764701" sldId="6665"/>
            <ac:spMk id="20" creationId="{0F96995C-C5C1-145C-8B54-22397B90DA0B}"/>
          </ac:spMkLst>
        </pc:spChg>
        <pc:picChg chg="del">
          <ac:chgData name="Matt Lyle" userId="a96e7d453dd11193" providerId="LiveId" clId="{706295A4-C9D1-4174-A336-C62463126EAA}" dt="2024-05-25T01:11:51.053" v="3999" actId="478"/>
          <ac:picMkLst>
            <pc:docMk/>
            <pc:sldMk cId="2728764701" sldId="6665"/>
            <ac:picMk id="3" creationId="{A1527470-DAA4-6544-C8AD-41D11782BD6B}"/>
          </ac:picMkLst>
        </pc:picChg>
        <pc:picChg chg="add del mod modCrop">
          <ac:chgData name="Matt Lyle" userId="a96e7d453dd11193" providerId="LiveId" clId="{706295A4-C9D1-4174-A336-C62463126EAA}" dt="2024-05-25T04:02:51.116" v="4873" actId="478"/>
          <ac:picMkLst>
            <pc:docMk/>
            <pc:sldMk cId="2728764701" sldId="6665"/>
            <ac:picMk id="5" creationId="{77D2EEE6-4C4C-4EED-3230-1DC251B5C974}"/>
          </ac:picMkLst>
        </pc:picChg>
        <pc:picChg chg="add mod">
          <ac:chgData name="Matt Lyle" userId="a96e7d453dd11193" providerId="LiveId" clId="{706295A4-C9D1-4174-A336-C62463126EAA}" dt="2024-05-25T04:02:52.132" v="4874"/>
          <ac:picMkLst>
            <pc:docMk/>
            <pc:sldMk cId="2728764701" sldId="6665"/>
            <ac:picMk id="8" creationId="{971D2C2C-9C15-922E-EA8C-57C4A849CC70}"/>
          </ac:picMkLst>
        </pc:picChg>
        <pc:cxnChg chg="add mod">
          <ac:chgData name="Matt Lyle" userId="a96e7d453dd11193" providerId="LiveId" clId="{706295A4-C9D1-4174-A336-C62463126EAA}" dt="2024-05-25T01:12:07.847" v="4002"/>
          <ac:cxnSpMkLst>
            <pc:docMk/>
            <pc:sldMk cId="2728764701" sldId="6665"/>
            <ac:cxnSpMk id="4" creationId="{8BA366C8-03BE-4CE0-A748-717A5D221AEE}"/>
          </ac:cxnSpMkLst>
        </pc:cxnChg>
        <pc:cxnChg chg="del">
          <ac:chgData name="Matt Lyle" userId="a96e7d453dd11193" providerId="LiveId" clId="{706295A4-C9D1-4174-A336-C62463126EAA}" dt="2024-05-25T01:12:07.082" v="4001" actId="478"/>
          <ac:cxnSpMkLst>
            <pc:docMk/>
            <pc:sldMk cId="2728764701" sldId="6665"/>
            <ac:cxnSpMk id="18" creationId="{713A6205-4C9E-FA09-C0FB-2D0DC81127AE}"/>
          </ac:cxnSpMkLst>
        </pc:cxnChg>
      </pc:sldChg>
      <pc:sldChg chg="addSp delSp modSp mod ord modTransition setBg modAnim modNotesTx">
        <pc:chgData name="Matt Lyle" userId="a96e7d453dd11193" providerId="LiveId" clId="{706295A4-C9D1-4174-A336-C62463126EAA}" dt="2024-05-25T00:56:49.380" v="3967"/>
        <pc:sldMkLst>
          <pc:docMk/>
          <pc:sldMk cId="2849942468" sldId="6666"/>
        </pc:sldMkLst>
        <pc:spChg chg="add mod">
          <ac:chgData name="Matt Lyle" userId="a96e7d453dd11193" providerId="LiveId" clId="{706295A4-C9D1-4174-A336-C62463126EAA}" dt="2024-05-25T00:56:29.029" v="3963" actId="571"/>
          <ac:spMkLst>
            <pc:docMk/>
            <pc:sldMk cId="2849942468" sldId="6666"/>
            <ac:spMk id="5" creationId="{CA524823-3859-AE7D-974D-6ED68635C347}"/>
          </ac:spMkLst>
        </pc:spChg>
        <pc:spChg chg="mod topLvl">
          <ac:chgData name="Matt Lyle" userId="a96e7d453dd11193" providerId="LiveId" clId="{706295A4-C9D1-4174-A336-C62463126EAA}" dt="2024-05-25T00:55:33.087" v="3958" actId="165"/>
          <ac:spMkLst>
            <pc:docMk/>
            <pc:sldMk cId="2849942468" sldId="6666"/>
            <ac:spMk id="17" creationId="{11B06C4D-755A-2E17-E560-3C62193E7C9C}"/>
          </ac:spMkLst>
        </pc:spChg>
        <pc:spChg chg="add del">
          <ac:chgData name="Matt Lyle" userId="a96e7d453dd11193" providerId="LiveId" clId="{706295A4-C9D1-4174-A336-C62463126EAA}" dt="2024-05-25T00:50:48.651" v="3836" actId="26606"/>
          <ac:spMkLst>
            <pc:docMk/>
            <pc:sldMk cId="2849942468" sldId="6666"/>
            <ac:spMk id="23" creationId="{AB8C311F-7253-4AED-9701-7FC0708C41C7}"/>
          </ac:spMkLst>
        </pc:spChg>
        <pc:spChg chg="add del">
          <ac:chgData name="Matt Lyle" userId="a96e7d453dd11193" providerId="LiveId" clId="{706295A4-C9D1-4174-A336-C62463126EAA}" dt="2024-05-25T00:50:48.651" v="3836" actId="26606"/>
          <ac:spMkLst>
            <pc:docMk/>
            <pc:sldMk cId="2849942468" sldId="6666"/>
            <ac:spMk id="25" creationId="{E2384209-CB15-4CDF-9D31-C44FD9A3F20D}"/>
          </ac:spMkLst>
        </pc:spChg>
        <pc:spChg chg="add del">
          <ac:chgData name="Matt Lyle" userId="a96e7d453dd11193" providerId="LiveId" clId="{706295A4-C9D1-4174-A336-C62463126EAA}" dt="2024-05-25T00:50:48.651" v="3836" actId="26606"/>
          <ac:spMkLst>
            <pc:docMk/>
            <pc:sldMk cId="2849942468" sldId="6666"/>
            <ac:spMk id="27" creationId="{2633B3B5-CC90-43F0-8714-D31D1F3F0209}"/>
          </ac:spMkLst>
        </pc:spChg>
        <pc:spChg chg="add del">
          <ac:chgData name="Matt Lyle" userId="a96e7d453dd11193" providerId="LiveId" clId="{706295A4-C9D1-4174-A336-C62463126EAA}" dt="2024-05-25T00:50:48.651" v="3836" actId="26606"/>
          <ac:spMkLst>
            <pc:docMk/>
            <pc:sldMk cId="2849942468" sldId="6666"/>
            <ac:spMk id="29" creationId="{A8D57A06-A426-446D-B02C-A2DC6B62E45E}"/>
          </ac:spMkLst>
        </pc:spChg>
        <pc:grpChg chg="add del mod">
          <ac:chgData name="Matt Lyle" userId="a96e7d453dd11193" providerId="LiveId" clId="{706295A4-C9D1-4174-A336-C62463126EAA}" dt="2024-05-25T00:55:33.087" v="3958" actId="165"/>
          <ac:grpSpMkLst>
            <pc:docMk/>
            <pc:sldMk cId="2849942468" sldId="6666"/>
            <ac:grpSpMk id="4" creationId="{5FEAB7A0-7DAD-621B-2D82-CFBF7D63BA49}"/>
          </ac:grpSpMkLst>
        </pc:grpChg>
        <pc:picChg chg="add mod">
          <ac:chgData name="Matt Lyle" userId="a96e7d453dd11193" providerId="LiveId" clId="{706295A4-C9D1-4174-A336-C62463126EAA}" dt="2024-05-25T00:55:17.139" v="3945" actId="14100"/>
          <ac:picMkLst>
            <pc:docMk/>
            <pc:sldMk cId="2849942468" sldId="6666"/>
            <ac:picMk id="3" creationId="{F2002637-DE40-B090-76A4-57891DF99BB3}"/>
          </ac:picMkLst>
        </pc:picChg>
        <pc:picChg chg="del">
          <ac:chgData name="Matt Lyle" userId="a96e7d453dd11193" providerId="LiveId" clId="{706295A4-C9D1-4174-A336-C62463126EAA}" dt="2024-05-22T04:52:39.875" v="4" actId="478"/>
          <ac:picMkLst>
            <pc:docMk/>
            <pc:sldMk cId="2849942468" sldId="6666"/>
            <ac:picMk id="3" creationId="{FBECE9E4-FA01-1171-E8E1-8B5BECB95313}"/>
          </ac:picMkLst>
        </pc:picChg>
        <pc:cxnChg chg="add mod">
          <ac:chgData name="Matt Lyle" userId="a96e7d453dd11193" providerId="LiveId" clId="{706295A4-C9D1-4174-A336-C62463126EAA}" dt="2024-05-25T00:56:29.029" v="3963" actId="571"/>
          <ac:cxnSpMkLst>
            <pc:docMk/>
            <pc:sldMk cId="2849942468" sldId="6666"/>
            <ac:cxnSpMk id="6" creationId="{F93EAF48-EB70-82FE-6A76-102AA93D45ED}"/>
          </ac:cxnSpMkLst>
        </pc:cxnChg>
        <pc:cxnChg chg="mod topLvl">
          <ac:chgData name="Matt Lyle" userId="a96e7d453dd11193" providerId="LiveId" clId="{706295A4-C9D1-4174-A336-C62463126EAA}" dt="2024-05-25T00:55:33.087" v="3958" actId="165"/>
          <ac:cxnSpMkLst>
            <pc:docMk/>
            <pc:sldMk cId="2849942468" sldId="6666"/>
            <ac:cxnSpMk id="18" creationId="{713A6205-4C9E-FA09-C0FB-2D0DC81127AE}"/>
          </ac:cxnSpMkLst>
        </pc:cxnChg>
      </pc:sldChg>
      <pc:sldChg chg="del">
        <pc:chgData name="Matt Lyle" userId="a96e7d453dd11193" providerId="LiveId" clId="{706295A4-C9D1-4174-A336-C62463126EAA}" dt="2024-05-22T04:53:11.909" v="15" actId="47"/>
        <pc:sldMkLst>
          <pc:docMk/>
          <pc:sldMk cId="1377996243" sldId="6667"/>
        </pc:sldMkLst>
      </pc:sldChg>
      <pc:sldChg chg="del">
        <pc:chgData name="Matt Lyle" userId="a96e7d453dd11193" providerId="LiveId" clId="{706295A4-C9D1-4174-A336-C62463126EAA}" dt="2024-05-22T04:53:12.411" v="16" actId="47"/>
        <pc:sldMkLst>
          <pc:docMk/>
          <pc:sldMk cId="1278169053" sldId="6668"/>
        </pc:sldMkLst>
      </pc:sldChg>
      <pc:sldChg chg="del">
        <pc:chgData name="Matt Lyle" userId="a96e7d453dd11193" providerId="LiveId" clId="{706295A4-C9D1-4174-A336-C62463126EAA}" dt="2024-05-22T04:53:12.762" v="17" actId="47"/>
        <pc:sldMkLst>
          <pc:docMk/>
          <pc:sldMk cId="3894796631" sldId="6669"/>
        </pc:sldMkLst>
      </pc:sldChg>
      <pc:sldChg chg="add del">
        <pc:chgData name="Matt Lyle" userId="a96e7d453dd11193" providerId="LiveId" clId="{706295A4-C9D1-4174-A336-C62463126EAA}" dt="2024-05-22T04:53:36.634" v="38" actId="47"/>
        <pc:sldMkLst>
          <pc:docMk/>
          <pc:sldMk cId="4150471174" sldId="6670"/>
        </pc:sldMkLst>
      </pc:sldChg>
      <pc:sldChg chg="del">
        <pc:chgData name="Matt Lyle" userId="a96e7d453dd11193" providerId="LiveId" clId="{706295A4-C9D1-4174-A336-C62463126EAA}" dt="2024-05-22T04:54:12.020" v="62" actId="47"/>
        <pc:sldMkLst>
          <pc:docMk/>
          <pc:sldMk cId="2078139801" sldId="6671"/>
        </pc:sldMkLst>
      </pc:sldChg>
      <pc:sldChg chg="del">
        <pc:chgData name="Matt Lyle" userId="a96e7d453dd11193" providerId="LiveId" clId="{706295A4-C9D1-4174-A336-C62463126EAA}" dt="2024-05-22T04:54:04.007" v="50" actId="47"/>
        <pc:sldMkLst>
          <pc:docMk/>
          <pc:sldMk cId="127312299" sldId="6672"/>
        </pc:sldMkLst>
      </pc:sldChg>
      <pc:sldChg chg="del">
        <pc:chgData name="Matt Lyle" userId="a96e7d453dd11193" providerId="LiveId" clId="{706295A4-C9D1-4174-A336-C62463126EAA}" dt="2024-05-22T04:54:08.562" v="57" actId="47"/>
        <pc:sldMkLst>
          <pc:docMk/>
          <pc:sldMk cId="1446754122" sldId="6673"/>
        </pc:sldMkLst>
      </pc:sldChg>
      <pc:sldChg chg="del">
        <pc:chgData name="Matt Lyle" userId="a96e7d453dd11193" providerId="LiveId" clId="{706295A4-C9D1-4174-A336-C62463126EAA}" dt="2024-05-22T04:54:05.170" v="53" actId="47"/>
        <pc:sldMkLst>
          <pc:docMk/>
          <pc:sldMk cId="1112778652" sldId="6674"/>
        </pc:sldMkLst>
      </pc:sldChg>
      <pc:sldChg chg="del">
        <pc:chgData name="Matt Lyle" userId="a96e7d453dd11193" providerId="LiveId" clId="{706295A4-C9D1-4174-A336-C62463126EAA}" dt="2024-05-22T04:54:04.772" v="52" actId="47"/>
        <pc:sldMkLst>
          <pc:docMk/>
          <pc:sldMk cId="1322337512" sldId="6675"/>
        </pc:sldMkLst>
      </pc:sldChg>
      <pc:sldChg chg="del">
        <pc:chgData name="Matt Lyle" userId="a96e7d453dd11193" providerId="LiveId" clId="{706295A4-C9D1-4174-A336-C62463126EAA}" dt="2024-05-22T04:54:06.466" v="55" actId="47"/>
        <pc:sldMkLst>
          <pc:docMk/>
          <pc:sldMk cId="415242487" sldId="6676"/>
        </pc:sldMkLst>
      </pc:sldChg>
      <pc:sldChg chg="del">
        <pc:chgData name="Matt Lyle" userId="a96e7d453dd11193" providerId="LiveId" clId="{706295A4-C9D1-4174-A336-C62463126EAA}" dt="2024-05-22T04:54:06.044" v="54" actId="47"/>
        <pc:sldMkLst>
          <pc:docMk/>
          <pc:sldMk cId="617573719" sldId="6677"/>
        </pc:sldMkLst>
      </pc:sldChg>
      <pc:sldChg chg="del">
        <pc:chgData name="Matt Lyle" userId="a96e7d453dd11193" providerId="LiveId" clId="{706295A4-C9D1-4174-A336-C62463126EAA}" dt="2024-05-22T04:54:09.117" v="58" actId="47"/>
        <pc:sldMkLst>
          <pc:docMk/>
          <pc:sldMk cId="1452251540" sldId="6679"/>
        </pc:sldMkLst>
      </pc:sldChg>
      <pc:sldChg chg="del">
        <pc:chgData name="Matt Lyle" userId="a96e7d453dd11193" providerId="LiveId" clId="{706295A4-C9D1-4174-A336-C62463126EAA}" dt="2024-05-22T04:54:07.023" v="56" actId="47"/>
        <pc:sldMkLst>
          <pc:docMk/>
          <pc:sldMk cId="733974786" sldId="6680"/>
        </pc:sldMkLst>
      </pc:sldChg>
      <pc:sldChg chg="del">
        <pc:chgData name="Matt Lyle" userId="a96e7d453dd11193" providerId="LiveId" clId="{706295A4-C9D1-4174-A336-C62463126EAA}" dt="2024-05-22T04:54:10.355" v="60" actId="47"/>
        <pc:sldMkLst>
          <pc:docMk/>
          <pc:sldMk cId="3655411245" sldId="6682"/>
        </pc:sldMkLst>
      </pc:sldChg>
      <pc:sldChg chg="del">
        <pc:chgData name="Matt Lyle" userId="a96e7d453dd11193" providerId="LiveId" clId="{706295A4-C9D1-4174-A336-C62463126EAA}" dt="2024-05-22T04:54:09.871" v="59" actId="47"/>
        <pc:sldMkLst>
          <pc:docMk/>
          <pc:sldMk cId="3032499583" sldId="6683"/>
        </pc:sldMkLst>
      </pc:sldChg>
      <pc:sldChg chg="del">
        <pc:chgData name="Matt Lyle" userId="a96e7d453dd11193" providerId="LiveId" clId="{706295A4-C9D1-4174-A336-C62463126EAA}" dt="2024-05-22T04:54:10.871" v="61" actId="47"/>
        <pc:sldMkLst>
          <pc:docMk/>
          <pc:sldMk cId="3185737949" sldId="6684"/>
        </pc:sldMkLst>
      </pc:sldChg>
      <pc:sldChg chg="add del">
        <pc:chgData name="Matt Lyle" userId="a96e7d453dd11193" providerId="LiveId" clId="{706295A4-C9D1-4174-A336-C62463126EAA}" dt="2024-05-22T12:54:44.866" v="817" actId="47"/>
        <pc:sldMkLst>
          <pc:docMk/>
          <pc:sldMk cId="3052451185" sldId="6685"/>
        </pc:sldMkLst>
      </pc:sldChg>
      <pc:sldChg chg="del">
        <pc:chgData name="Matt Lyle" userId="a96e7d453dd11193" providerId="LiveId" clId="{706295A4-C9D1-4174-A336-C62463126EAA}" dt="2024-05-22T04:54:12.906" v="63" actId="47"/>
        <pc:sldMkLst>
          <pc:docMk/>
          <pc:sldMk cId="3806007011" sldId="6686"/>
        </pc:sldMkLst>
      </pc:sldChg>
      <pc:sldChg chg="del">
        <pc:chgData name="Matt Lyle" userId="a96e7d453dd11193" providerId="LiveId" clId="{706295A4-C9D1-4174-A336-C62463126EAA}" dt="2024-05-22T04:54:25.824" v="67" actId="47"/>
        <pc:sldMkLst>
          <pc:docMk/>
          <pc:sldMk cId="1230989768" sldId="6687"/>
        </pc:sldMkLst>
      </pc:sldChg>
      <pc:sldChg chg="del">
        <pc:chgData name="Matt Lyle" userId="a96e7d453dd11193" providerId="LiveId" clId="{706295A4-C9D1-4174-A336-C62463126EAA}" dt="2024-05-22T04:54:28.149" v="69" actId="47"/>
        <pc:sldMkLst>
          <pc:docMk/>
          <pc:sldMk cId="1324231971" sldId="6688"/>
        </pc:sldMkLst>
      </pc:sldChg>
      <pc:sldChg chg="del">
        <pc:chgData name="Matt Lyle" userId="a96e7d453dd11193" providerId="LiveId" clId="{706295A4-C9D1-4174-A336-C62463126EAA}" dt="2024-05-22T04:54:28.727" v="70" actId="47"/>
        <pc:sldMkLst>
          <pc:docMk/>
          <pc:sldMk cId="1995739780" sldId="6689"/>
        </pc:sldMkLst>
      </pc:sldChg>
      <pc:sldChg chg="del">
        <pc:chgData name="Matt Lyle" userId="a96e7d453dd11193" providerId="LiveId" clId="{706295A4-C9D1-4174-A336-C62463126EAA}" dt="2024-05-22T04:54:29.535" v="71" actId="47"/>
        <pc:sldMkLst>
          <pc:docMk/>
          <pc:sldMk cId="3119187010" sldId="6690"/>
        </pc:sldMkLst>
      </pc:sldChg>
      <pc:sldChg chg="del">
        <pc:chgData name="Matt Lyle" userId="a96e7d453dd11193" providerId="LiveId" clId="{706295A4-C9D1-4174-A336-C62463126EAA}" dt="2024-05-22T04:53:16.162" v="23" actId="47"/>
        <pc:sldMkLst>
          <pc:docMk/>
          <pc:sldMk cId="1931490398" sldId="6691"/>
        </pc:sldMkLst>
      </pc:sldChg>
      <pc:sldChg chg="del">
        <pc:chgData name="Matt Lyle" userId="a96e7d453dd11193" providerId="LiveId" clId="{706295A4-C9D1-4174-A336-C62463126EAA}" dt="2024-05-22T04:54:29.993" v="72" actId="47"/>
        <pc:sldMkLst>
          <pc:docMk/>
          <pc:sldMk cId="2565808545" sldId="6692"/>
        </pc:sldMkLst>
      </pc:sldChg>
      <pc:sldChg chg="addSp delSp modSp new mod ord modTransition setBg modClrScheme chgLayout modNotesTx">
        <pc:chgData name="Matt Lyle" userId="a96e7d453dd11193" providerId="LiveId" clId="{706295A4-C9D1-4174-A336-C62463126EAA}" dt="2024-05-23T08:50:47.480" v="1996"/>
        <pc:sldMkLst>
          <pc:docMk/>
          <pc:sldMk cId="361765370" sldId="6693"/>
        </pc:sldMkLst>
        <pc:spChg chg="add mod">
          <ac:chgData name="Matt Lyle" userId="a96e7d453dd11193" providerId="LiveId" clId="{706295A4-C9D1-4174-A336-C62463126EAA}" dt="2024-05-23T02:03:23.371" v="1218" actId="1076"/>
          <ac:spMkLst>
            <pc:docMk/>
            <pc:sldMk cId="361765370" sldId="6693"/>
            <ac:spMk id="24" creationId="{3143E4D6-2A16-6FDE-2208-A4DA0D77AC4D}"/>
          </ac:spMkLst>
        </pc:spChg>
        <pc:picChg chg="add del mod">
          <ac:chgData name="Matt Lyle" userId="a96e7d453dd11193" providerId="LiveId" clId="{706295A4-C9D1-4174-A336-C62463126EAA}" dt="2024-05-22T13:39:33.045" v="831" actId="478"/>
          <ac:picMkLst>
            <pc:docMk/>
            <pc:sldMk cId="361765370" sldId="6693"/>
            <ac:picMk id="3" creationId="{EBAC5C97-0789-BB62-A3B1-97E4FEB2EAA5}"/>
          </ac:picMkLst>
        </pc:picChg>
        <pc:picChg chg="add del mod">
          <ac:chgData name="Matt Lyle" userId="a96e7d453dd11193" providerId="LiveId" clId="{706295A4-C9D1-4174-A336-C62463126EAA}" dt="2024-05-22T13:52:25.524" v="873" actId="478"/>
          <ac:picMkLst>
            <pc:docMk/>
            <pc:sldMk cId="361765370" sldId="6693"/>
            <ac:picMk id="5" creationId="{3442AA00-4B2A-75A6-E722-BFD32F25F4CB}"/>
          </ac:picMkLst>
        </pc:picChg>
        <pc:picChg chg="add del mod">
          <ac:chgData name="Matt Lyle" userId="a96e7d453dd11193" providerId="LiveId" clId="{706295A4-C9D1-4174-A336-C62463126EAA}" dt="2024-05-22T13:52:54.424" v="883" actId="21"/>
          <ac:picMkLst>
            <pc:docMk/>
            <pc:sldMk cId="361765370" sldId="6693"/>
            <ac:picMk id="7" creationId="{0C60BBB7-6EAE-F272-2D56-66E1DEFC9817}"/>
          </ac:picMkLst>
        </pc:picChg>
        <pc:picChg chg="add del mod">
          <ac:chgData name="Matt Lyle" userId="a96e7d453dd11193" providerId="LiveId" clId="{706295A4-C9D1-4174-A336-C62463126EAA}" dt="2024-05-22T13:52:42.834" v="879" actId="478"/>
          <ac:picMkLst>
            <pc:docMk/>
            <pc:sldMk cId="361765370" sldId="6693"/>
            <ac:picMk id="9" creationId="{235017B4-00C1-1E7C-BC19-A2324CDC6467}"/>
          </ac:picMkLst>
        </pc:picChg>
        <pc:picChg chg="add del mod">
          <ac:chgData name="Matt Lyle" userId="a96e7d453dd11193" providerId="LiveId" clId="{706295A4-C9D1-4174-A336-C62463126EAA}" dt="2024-05-22T14:20:45.920" v="897" actId="478"/>
          <ac:picMkLst>
            <pc:docMk/>
            <pc:sldMk cId="361765370" sldId="6693"/>
            <ac:picMk id="10" creationId="{2EB692D6-BE77-7451-4D1C-5E71154F1DF4}"/>
          </ac:picMkLst>
        </pc:picChg>
        <pc:picChg chg="add del mod">
          <ac:chgData name="Matt Lyle" userId="a96e7d453dd11193" providerId="LiveId" clId="{706295A4-C9D1-4174-A336-C62463126EAA}" dt="2024-05-22T14:21:10.278" v="903" actId="21"/>
          <ac:picMkLst>
            <pc:docMk/>
            <pc:sldMk cId="361765370" sldId="6693"/>
            <ac:picMk id="11" creationId="{0C60BBB7-6EAE-F272-2D56-66E1DEFC9817}"/>
          </ac:picMkLst>
        </pc:picChg>
        <pc:picChg chg="add del mod">
          <ac:chgData name="Matt Lyle" userId="a96e7d453dd11193" providerId="LiveId" clId="{706295A4-C9D1-4174-A336-C62463126EAA}" dt="2024-05-22T14:23:52.879" v="914" actId="478"/>
          <ac:picMkLst>
            <pc:docMk/>
            <pc:sldMk cId="361765370" sldId="6693"/>
            <ac:picMk id="13" creationId="{9B6910F2-538E-9668-E6DC-05F312621784}"/>
          </ac:picMkLst>
        </pc:picChg>
        <pc:picChg chg="add mod">
          <ac:chgData name="Matt Lyle" userId="a96e7d453dd11193" providerId="LiveId" clId="{706295A4-C9D1-4174-A336-C62463126EAA}" dt="2024-05-22T15:07:23.950" v="963" actId="1076"/>
          <ac:picMkLst>
            <pc:docMk/>
            <pc:sldMk cId="361765370" sldId="6693"/>
            <ac:picMk id="14" creationId="{0C60BBB7-6EAE-F272-2D56-66E1DEFC9817}"/>
          </ac:picMkLst>
        </pc:picChg>
        <pc:picChg chg="add mod modCrop">
          <ac:chgData name="Matt Lyle" userId="a96e7d453dd11193" providerId="LiveId" clId="{706295A4-C9D1-4174-A336-C62463126EAA}" dt="2024-05-22T15:07:35.666" v="966" actId="732"/>
          <ac:picMkLst>
            <pc:docMk/>
            <pc:sldMk cId="361765370" sldId="6693"/>
            <ac:picMk id="16" creationId="{72551220-FF8B-ADFA-3996-2720075E3479}"/>
          </ac:picMkLst>
        </pc:picChg>
        <pc:picChg chg="add del mod">
          <ac:chgData name="Matt Lyle" userId="a96e7d453dd11193" providerId="LiveId" clId="{706295A4-C9D1-4174-A336-C62463126EAA}" dt="2024-05-23T01:59:01.503" v="1067" actId="1076"/>
          <ac:picMkLst>
            <pc:docMk/>
            <pc:sldMk cId="361765370" sldId="6693"/>
            <ac:picMk id="18" creationId="{DAFCA550-56DD-2A34-F6AC-5E98CF7E9DFF}"/>
          </ac:picMkLst>
        </pc:picChg>
        <pc:picChg chg="add del mod">
          <ac:chgData name="Matt Lyle" userId="a96e7d453dd11193" providerId="LiveId" clId="{706295A4-C9D1-4174-A336-C62463126EAA}" dt="2024-05-22T15:00:11.731" v="938" actId="478"/>
          <ac:picMkLst>
            <pc:docMk/>
            <pc:sldMk cId="361765370" sldId="6693"/>
            <ac:picMk id="20" creationId="{C3C2A95E-90C2-F8D5-FC99-7AF55B4D10E3}"/>
          </ac:picMkLst>
        </pc:picChg>
        <pc:picChg chg="add mod">
          <ac:chgData name="Matt Lyle" userId="a96e7d453dd11193" providerId="LiveId" clId="{706295A4-C9D1-4174-A336-C62463126EAA}" dt="2024-05-22T15:06:57.322" v="962" actId="1076"/>
          <ac:picMkLst>
            <pc:docMk/>
            <pc:sldMk cId="361765370" sldId="6693"/>
            <ac:picMk id="22" creationId="{67620BC0-7E9E-312E-AEDE-1AC1D6483C68}"/>
          </ac:picMkLst>
        </pc:picChg>
        <pc:picChg chg="add mod">
          <ac:chgData name="Matt Lyle" userId="a96e7d453dd11193" providerId="LiveId" clId="{706295A4-C9D1-4174-A336-C62463126EAA}" dt="2024-05-22T15:06:33.813" v="957"/>
          <ac:picMkLst>
            <pc:docMk/>
            <pc:sldMk cId="361765370" sldId="6693"/>
            <ac:picMk id="23" creationId="{DAFCA550-56DD-2A34-F6AC-5E98CF7E9DFF}"/>
          </ac:picMkLst>
        </pc:picChg>
      </pc:sldChg>
      <pc:sldChg chg="addSp modSp add mod modTransition modAnim">
        <pc:chgData name="Matt Lyle" userId="a96e7d453dd11193" providerId="LiveId" clId="{706295A4-C9D1-4174-A336-C62463126EAA}" dt="2024-05-25T04:23:36.532" v="5017"/>
        <pc:sldMkLst>
          <pc:docMk/>
          <pc:sldMk cId="3598940301" sldId="6694"/>
        </pc:sldMkLst>
        <pc:spChg chg="add mod">
          <ac:chgData name="Matt Lyle" userId="a96e7d453dd11193" providerId="LiveId" clId="{706295A4-C9D1-4174-A336-C62463126EAA}" dt="2024-05-25T04:23:04.480" v="5013" actId="20577"/>
          <ac:spMkLst>
            <pc:docMk/>
            <pc:sldMk cId="3598940301" sldId="6694"/>
            <ac:spMk id="3" creationId="{580AA7F1-19F8-805D-B7D0-17DECCC14A39}"/>
          </ac:spMkLst>
        </pc:spChg>
        <pc:spChg chg="mod">
          <ac:chgData name="Matt Lyle" userId="a96e7d453dd11193" providerId="LiveId" clId="{706295A4-C9D1-4174-A336-C62463126EAA}" dt="2024-05-22T09:10:55.092" v="183" actId="20577"/>
          <ac:spMkLst>
            <pc:docMk/>
            <pc:sldMk cId="3598940301" sldId="6694"/>
            <ac:spMk id="4" creationId="{C7BE7E3E-6BEB-2F76-D7FA-DA1203C5D0C9}"/>
          </ac:spMkLst>
        </pc:spChg>
        <pc:spChg chg="mod">
          <ac:chgData name="Matt Lyle" userId="a96e7d453dd11193" providerId="LiveId" clId="{706295A4-C9D1-4174-A336-C62463126EAA}" dt="2024-05-25T04:19:58.002" v="4978" actId="20577"/>
          <ac:spMkLst>
            <pc:docMk/>
            <pc:sldMk cId="3598940301" sldId="6694"/>
            <ac:spMk id="5" creationId="{5A61B1CF-C345-8B47-B1A2-9FB1AC90AC72}"/>
          </ac:spMkLst>
        </pc:spChg>
        <pc:spChg chg="add mod">
          <ac:chgData name="Matt Lyle" userId="a96e7d453dd11193" providerId="LiveId" clId="{706295A4-C9D1-4174-A336-C62463126EAA}" dt="2024-05-25T04:23:23.228" v="5016" actId="1582"/>
          <ac:spMkLst>
            <pc:docMk/>
            <pc:sldMk cId="3598940301" sldId="6694"/>
            <ac:spMk id="6" creationId="{0115E182-B16D-B2AB-8D4D-387DF154E3D7}"/>
          </ac:spMkLst>
        </pc:spChg>
      </pc:sldChg>
      <pc:sldChg chg="addSp delSp modSp add mod modTransition modAnim">
        <pc:chgData name="Matt Lyle" userId="a96e7d453dd11193" providerId="LiveId" clId="{706295A4-C9D1-4174-A336-C62463126EAA}" dt="2024-05-25T04:59:13.965" v="5210" actId="339"/>
        <pc:sldMkLst>
          <pc:docMk/>
          <pc:sldMk cId="3641336666" sldId="6695"/>
        </pc:sldMkLst>
        <pc:spChg chg="add del mod">
          <ac:chgData name="Matt Lyle" userId="a96e7d453dd11193" providerId="LiveId" clId="{706295A4-C9D1-4174-A336-C62463126EAA}" dt="2024-05-24T11:25:09.426" v="3616" actId="478"/>
          <ac:spMkLst>
            <pc:docMk/>
            <pc:sldMk cId="3641336666" sldId="6695"/>
            <ac:spMk id="3" creationId="{1FA7F0F4-8465-9305-BF63-B62DE0139243}"/>
          </ac:spMkLst>
        </pc:spChg>
        <pc:spChg chg="mod">
          <ac:chgData name="Matt Lyle" userId="a96e7d453dd11193" providerId="LiveId" clId="{706295A4-C9D1-4174-A336-C62463126EAA}" dt="2024-05-22T09:11:19.994" v="186" actId="20577"/>
          <ac:spMkLst>
            <pc:docMk/>
            <pc:sldMk cId="3641336666" sldId="6695"/>
            <ac:spMk id="4" creationId="{C7BE7E3E-6BEB-2F76-D7FA-DA1203C5D0C9}"/>
          </ac:spMkLst>
        </pc:spChg>
        <pc:spChg chg="mod">
          <ac:chgData name="Matt Lyle" userId="a96e7d453dd11193" providerId="LiveId" clId="{706295A4-C9D1-4174-A336-C62463126EAA}" dt="2024-05-23T08:48:45.740" v="1962" actId="2711"/>
          <ac:spMkLst>
            <pc:docMk/>
            <pc:sldMk cId="3641336666" sldId="6695"/>
            <ac:spMk id="5" creationId="{5A61B1CF-C345-8B47-B1A2-9FB1AC90AC72}"/>
          </ac:spMkLst>
        </pc:spChg>
        <pc:spChg chg="add del mod">
          <ac:chgData name="Matt Lyle" userId="a96e7d453dd11193" providerId="LiveId" clId="{706295A4-C9D1-4174-A336-C62463126EAA}" dt="2024-05-24T11:25:05.271" v="3615" actId="478"/>
          <ac:spMkLst>
            <pc:docMk/>
            <pc:sldMk cId="3641336666" sldId="6695"/>
            <ac:spMk id="7" creationId="{3B6588A8-9640-7EF9-FC70-94EF352C88D7}"/>
          </ac:spMkLst>
        </pc:spChg>
        <pc:spChg chg="add del mod">
          <ac:chgData name="Matt Lyle" userId="a96e7d453dd11193" providerId="LiveId" clId="{706295A4-C9D1-4174-A336-C62463126EAA}" dt="2024-05-24T11:25:05.271" v="3615" actId="478"/>
          <ac:spMkLst>
            <pc:docMk/>
            <pc:sldMk cId="3641336666" sldId="6695"/>
            <ac:spMk id="9" creationId="{0D5C570E-08BA-51F7-8D20-7E6554A6CDF6}"/>
          </ac:spMkLst>
        </pc:spChg>
        <pc:spChg chg="add mod">
          <ac:chgData name="Matt Lyle" userId="a96e7d453dd11193" providerId="LiveId" clId="{706295A4-C9D1-4174-A336-C62463126EAA}" dt="2024-05-25T04:59:13.965" v="5210" actId="339"/>
          <ac:spMkLst>
            <pc:docMk/>
            <pc:sldMk cId="3641336666" sldId="6695"/>
            <ac:spMk id="13" creationId="{AA22A1C5-7F4E-1F28-BF17-E07E00F84CA7}"/>
          </ac:spMkLst>
        </pc:spChg>
        <pc:picChg chg="add mod">
          <ac:chgData name="Matt Lyle" userId="a96e7d453dd11193" providerId="LiveId" clId="{706295A4-C9D1-4174-A336-C62463126EAA}" dt="2024-05-25T04:55:15.793" v="5096" actId="1076"/>
          <ac:picMkLst>
            <pc:docMk/>
            <pc:sldMk cId="3641336666" sldId="6695"/>
            <ac:picMk id="11" creationId="{C7E074B7-BFA7-5203-8148-3203FF3D4215}"/>
          </ac:picMkLst>
        </pc:picChg>
      </pc:sldChg>
      <pc:sldChg chg="addSp modSp add mod modTransition">
        <pc:chgData name="Matt Lyle" userId="a96e7d453dd11193" providerId="LiveId" clId="{706295A4-C9D1-4174-A336-C62463126EAA}" dt="2024-05-25T07:02:25.420" v="5629" actId="403"/>
        <pc:sldMkLst>
          <pc:docMk/>
          <pc:sldMk cId="704844718" sldId="6696"/>
        </pc:sldMkLst>
        <pc:spChg chg="add mod">
          <ac:chgData name="Matt Lyle" userId="a96e7d453dd11193" providerId="LiveId" clId="{706295A4-C9D1-4174-A336-C62463126EAA}" dt="2024-05-25T07:02:25.420" v="5629" actId="403"/>
          <ac:spMkLst>
            <pc:docMk/>
            <pc:sldMk cId="704844718" sldId="6696"/>
            <ac:spMk id="3" creationId="{BF620F05-5CD0-2924-5EDF-BB0CECC41A53}"/>
          </ac:spMkLst>
        </pc:spChg>
        <pc:spChg chg="mod">
          <ac:chgData name="Matt Lyle" userId="a96e7d453dd11193" providerId="LiveId" clId="{706295A4-C9D1-4174-A336-C62463126EAA}" dt="2024-05-23T02:44:48.706" v="1578" actId="20577"/>
          <ac:spMkLst>
            <pc:docMk/>
            <pc:sldMk cId="704844718" sldId="6696"/>
            <ac:spMk id="4" creationId="{C7BE7E3E-6BEB-2F76-D7FA-DA1203C5D0C9}"/>
          </ac:spMkLst>
        </pc:spChg>
        <pc:spChg chg="mod">
          <ac:chgData name="Matt Lyle" userId="a96e7d453dd11193" providerId="LiveId" clId="{706295A4-C9D1-4174-A336-C62463126EAA}" dt="2024-05-25T06:18:12.874" v="5620" actId="207"/>
          <ac:spMkLst>
            <pc:docMk/>
            <pc:sldMk cId="704844718" sldId="6696"/>
            <ac:spMk id="5" creationId="{5A61B1CF-C345-8B47-B1A2-9FB1AC90AC72}"/>
          </ac:spMkLst>
        </pc:spChg>
      </pc:sldChg>
      <pc:sldChg chg="addSp modSp add mod modTransition modAnim">
        <pc:chgData name="Matt Lyle" userId="a96e7d453dd11193" providerId="LiveId" clId="{706295A4-C9D1-4174-A336-C62463126EAA}" dt="2024-05-25T07:32:06.010" v="5857" actId="1076"/>
        <pc:sldMkLst>
          <pc:docMk/>
          <pc:sldMk cId="3473722791" sldId="6697"/>
        </pc:sldMkLst>
        <pc:spChg chg="add mod">
          <ac:chgData name="Matt Lyle" userId="a96e7d453dd11193" providerId="LiveId" clId="{706295A4-C9D1-4174-A336-C62463126EAA}" dt="2024-05-25T07:32:06.010" v="5857" actId="1076"/>
          <ac:spMkLst>
            <pc:docMk/>
            <pc:sldMk cId="3473722791" sldId="6697"/>
            <ac:spMk id="2" creationId="{1ED2606F-DB24-930D-9A2E-C873FA89FC14}"/>
          </ac:spMkLst>
        </pc:spChg>
        <pc:spChg chg="mod">
          <ac:chgData name="Matt Lyle" userId="a96e7d453dd11193" providerId="LiveId" clId="{706295A4-C9D1-4174-A336-C62463126EAA}" dt="2024-05-22T09:12:39.334" v="210" actId="20577"/>
          <ac:spMkLst>
            <pc:docMk/>
            <pc:sldMk cId="3473722791" sldId="6697"/>
            <ac:spMk id="4" creationId="{C7BE7E3E-6BEB-2F76-D7FA-DA1203C5D0C9}"/>
          </ac:spMkLst>
        </pc:spChg>
        <pc:spChg chg="mod">
          <ac:chgData name="Matt Lyle" userId="a96e7d453dd11193" providerId="LiveId" clId="{706295A4-C9D1-4174-A336-C62463126EAA}" dt="2024-05-25T07:30:27.683" v="5850" actId="6549"/>
          <ac:spMkLst>
            <pc:docMk/>
            <pc:sldMk cId="3473722791" sldId="6697"/>
            <ac:spMk id="5" creationId="{5A61B1CF-C345-8B47-B1A2-9FB1AC90AC72}"/>
          </ac:spMkLst>
        </pc:spChg>
      </pc:sldChg>
      <pc:sldChg chg="modSp add mod modTransition">
        <pc:chgData name="Matt Lyle" userId="a96e7d453dd11193" providerId="LiveId" clId="{706295A4-C9D1-4174-A336-C62463126EAA}" dt="2024-05-23T08:50:47.480" v="1996"/>
        <pc:sldMkLst>
          <pc:docMk/>
          <pc:sldMk cId="2069031213" sldId="6698"/>
        </pc:sldMkLst>
        <pc:spChg chg="mod">
          <ac:chgData name="Matt Lyle" userId="a96e7d453dd11193" providerId="LiveId" clId="{706295A4-C9D1-4174-A336-C62463126EAA}" dt="2024-05-22T09:12:49.226" v="216" actId="20577"/>
          <ac:spMkLst>
            <pc:docMk/>
            <pc:sldMk cId="2069031213" sldId="6698"/>
            <ac:spMk id="4" creationId="{C7BE7E3E-6BEB-2F76-D7FA-DA1203C5D0C9}"/>
          </ac:spMkLst>
        </pc:spChg>
        <pc:spChg chg="mod">
          <ac:chgData name="Matt Lyle" userId="a96e7d453dd11193" providerId="LiveId" clId="{706295A4-C9D1-4174-A336-C62463126EAA}" dt="2024-05-23T08:48:00.142" v="1957" actId="2711"/>
          <ac:spMkLst>
            <pc:docMk/>
            <pc:sldMk cId="2069031213" sldId="6698"/>
            <ac:spMk id="5" creationId="{5A61B1CF-C345-8B47-B1A2-9FB1AC90AC72}"/>
          </ac:spMkLst>
        </pc:spChg>
      </pc:sldChg>
      <pc:sldChg chg="addSp delSp modSp new mod ord modTransition modClrScheme delDesignElem chgLayout">
        <pc:chgData name="Matt Lyle" userId="a96e7d453dd11193" providerId="LiveId" clId="{706295A4-C9D1-4174-A336-C62463126EAA}" dt="2024-05-25T02:07:02.858" v="4207" actId="1036"/>
        <pc:sldMkLst>
          <pc:docMk/>
          <pc:sldMk cId="3371193745" sldId="6699"/>
        </pc:sldMkLst>
        <pc:spChg chg="add mod">
          <ac:chgData name="Matt Lyle" userId="a96e7d453dd11193" providerId="LiveId" clId="{706295A4-C9D1-4174-A336-C62463126EAA}" dt="2024-05-23T09:34:08.444" v="2130" actId="6549"/>
          <ac:spMkLst>
            <pc:docMk/>
            <pc:sldMk cId="3371193745" sldId="6699"/>
            <ac:spMk id="2" creationId="{CE3B68D2-6198-6C4E-B4D0-926BA23732F6}"/>
          </ac:spMkLst>
        </pc:spChg>
        <pc:spChg chg="add mod">
          <ac:chgData name="Matt Lyle" userId="a96e7d453dd11193" providerId="LiveId" clId="{706295A4-C9D1-4174-A336-C62463126EAA}" dt="2024-05-22T10:14:36.491" v="345" actId="1076"/>
          <ac:spMkLst>
            <pc:docMk/>
            <pc:sldMk cId="3371193745" sldId="6699"/>
            <ac:spMk id="5" creationId="{70E7973D-C54A-968A-2405-B76B1B5AA4AD}"/>
          </ac:spMkLst>
        </pc:spChg>
        <pc:spChg chg="add mod">
          <ac:chgData name="Matt Lyle" userId="a96e7d453dd11193" providerId="LiveId" clId="{706295A4-C9D1-4174-A336-C62463126EAA}" dt="2024-05-25T02:07:02.858" v="4207" actId="1036"/>
          <ac:spMkLst>
            <pc:docMk/>
            <pc:sldMk cId="3371193745" sldId="6699"/>
            <ac:spMk id="7" creationId="{82F34D48-B83E-AB6E-B1CD-9512F814A403}"/>
          </ac:spMkLst>
        </pc:spChg>
        <pc:picChg chg="add mod">
          <ac:chgData name="Matt Lyle" userId="a96e7d453dd11193" providerId="LiveId" clId="{706295A4-C9D1-4174-A336-C62463126EAA}" dt="2024-05-23T08:51:51.314" v="2012" actId="1035"/>
          <ac:picMkLst>
            <pc:docMk/>
            <pc:sldMk cId="3371193745" sldId="6699"/>
            <ac:picMk id="3" creationId="{B488BDB0-A1BA-9871-E92C-41219A13E0FB}"/>
          </ac:picMkLst>
        </pc:picChg>
        <pc:cxnChg chg="add del mod">
          <ac:chgData name="Matt Lyle" userId="a96e7d453dd11193" providerId="LiveId" clId="{706295A4-C9D1-4174-A336-C62463126EAA}" dt="2024-05-22T10:11:55.270" v="304" actId="700"/>
          <ac:cxnSpMkLst>
            <pc:docMk/>
            <pc:sldMk cId="3371193745" sldId="6699"/>
            <ac:cxnSpMk id="4" creationId="{CA647133-8CAC-9239-73C8-EF815A7C2138}"/>
          </ac:cxnSpMkLst>
        </pc:cxnChg>
      </pc:sldChg>
      <pc:sldChg chg="addSp delSp modSp new mod ord modTransition setBg modNotesTx">
        <pc:chgData name="Matt Lyle" userId="a96e7d453dd11193" providerId="LiveId" clId="{706295A4-C9D1-4174-A336-C62463126EAA}" dt="2024-05-25T07:18:18.906" v="5841" actId="20577"/>
        <pc:sldMkLst>
          <pc:docMk/>
          <pc:sldMk cId="4013017574" sldId="6700"/>
        </pc:sldMkLst>
        <pc:spChg chg="add del mod">
          <ac:chgData name="Matt Lyle" userId="a96e7d453dd11193" providerId="LiveId" clId="{706295A4-C9D1-4174-A336-C62463126EAA}" dt="2024-05-25T07:13:11.558" v="5755" actId="478"/>
          <ac:spMkLst>
            <pc:docMk/>
            <pc:sldMk cId="4013017574" sldId="6700"/>
            <ac:spMk id="5" creationId="{2B09B560-1235-22AA-7E59-3721652261F5}"/>
          </ac:spMkLst>
        </pc:spChg>
        <pc:spChg chg="mod">
          <ac:chgData name="Matt Lyle" userId="a96e7d453dd11193" providerId="LiveId" clId="{706295A4-C9D1-4174-A336-C62463126EAA}" dt="2024-05-25T07:13:12.382" v="5756"/>
          <ac:spMkLst>
            <pc:docMk/>
            <pc:sldMk cId="4013017574" sldId="6700"/>
            <ac:spMk id="6" creationId="{FA5DBF19-046F-2981-7265-BB748D746A7E}"/>
          </ac:spMkLst>
        </pc:spChg>
        <pc:spChg chg="mod">
          <ac:chgData name="Matt Lyle" userId="a96e7d453dd11193" providerId="LiveId" clId="{706295A4-C9D1-4174-A336-C62463126EAA}" dt="2024-05-25T07:13:12.382" v="5756"/>
          <ac:spMkLst>
            <pc:docMk/>
            <pc:sldMk cId="4013017574" sldId="6700"/>
            <ac:spMk id="19" creationId="{7BA123C9-076D-2D5E-6D7E-FDFFC35E9094}"/>
          </ac:spMkLst>
        </pc:spChg>
        <pc:spChg chg="mod">
          <ac:chgData name="Matt Lyle" userId="a96e7d453dd11193" providerId="LiveId" clId="{706295A4-C9D1-4174-A336-C62463126EAA}" dt="2024-05-25T07:13:12.382" v="5756"/>
          <ac:spMkLst>
            <pc:docMk/>
            <pc:sldMk cId="4013017574" sldId="6700"/>
            <ac:spMk id="20" creationId="{ED0B34D9-73F6-B112-AF86-E386A9BBC0C0}"/>
          </ac:spMkLst>
        </pc:spChg>
        <pc:spChg chg="mod">
          <ac:chgData name="Matt Lyle" userId="a96e7d453dd11193" providerId="LiveId" clId="{706295A4-C9D1-4174-A336-C62463126EAA}" dt="2024-05-25T07:13:12.382" v="5756"/>
          <ac:spMkLst>
            <pc:docMk/>
            <pc:sldMk cId="4013017574" sldId="6700"/>
            <ac:spMk id="21" creationId="{BF89ABE0-EF1D-957E-D2D8-080FCE807FDA}"/>
          </ac:spMkLst>
        </pc:spChg>
        <pc:spChg chg="mod">
          <ac:chgData name="Matt Lyle" userId="a96e7d453dd11193" providerId="LiveId" clId="{706295A4-C9D1-4174-A336-C62463126EAA}" dt="2024-05-25T07:13:12.382" v="5756"/>
          <ac:spMkLst>
            <pc:docMk/>
            <pc:sldMk cId="4013017574" sldId="6700"/>
            <ac:spMk id="22" creationId="{34B671B6-64E6-E219-58A7-17763EE56ED8}"/>
          </ac:spMkLst>
        </pc:spChg>
        <pc:spChg chg="add del mod">
          <ac:chgData name="Matt Lyle" userId="a96e7d453dd11193" providerId="LiveId" clId="{706295A4-C9D1-4174-A336-C62463126EAA}" dt="2024-05-25T07:17:52.830" v="5837" actId="478"/>
          <ac:spMkLst>
            <pc:docMk/>
            <pc:sldMk cId="4013017574" sldId="6700"/>
            <ac:spMk id="23" creationId="{20BC7A18-2121-B176-5279-74E21C9CE760}"/>
          </ac:spMkLst>
        </pc:spChg>
        <pc:spChg chg="mod">
          <ac:chgData name="Matt Lyle" userId="a96e7d453dd11193" providerId="LiveId" clId="{706295A4-C9D1-4174-A336-C62463126EAA}" dt="2024-05-25T07:17:53.895" v="5838"/>
          <ac:spMkLst>
            <pc:docMk/>
            <pc:sldMk cId="4013017574" sldId="6700"/>
            <ac:spMk id="27" creationId="{086FF10D-887C-0898-389C-A194BC032062}"/>
          </ac:spMkLst>
        </pc:spChg>
        <pc:spChg chg="mod">
          <ac:chgData name="Matt Lyle" userId="a96e7d453dd11193" providerId="LiveId" clId="{706295A4-C9D1-4174-A336-C62463126EAA}" dt="2024-05-25T07:17:53.895" v="5838"/>
          <ac:spMkLst>
            <pc:docMk/>
            <pc:sldMk cId="4013017574" sldId="6700"/>
            <ac:spMk id="31" creationId="{A8F574F8-4A46-1765-02B9-74E73A724F2D}"/>
          </ac:spMkLst>
        </pc:spChg>
        <pc:spChg chg="mod">
          <ac:chgData name="Matt Lyle" userId="a96e7d453dd11193" providerId="LiveId" clId="{706295A4-C9D1-4174-A336-C62463126EAA}" dt="2024-05-25T07:17:53.895" v="5838"/>
          <ac:spMkLst>
            <pc:docMk/>
            <pc:sldMk cId="4013017574" sldId="6700"/>
            <ac:spMk id="32" creationId="{837CFA44-05D2-AAE0-660F-6D58FBDB00CA}"/>
          </ac:spMkLst>
        </pc:spChg>
        <pc:spChg chg="mod">
          <ac:chgData name="Matt Lyle" userId="a96e7d453dd11193" providerId="LiveId" clId="{706295A4-C9D1-4174-A336-C62463126EAA}" dt="2024-05-25T07:17:53.895" v="5838"/>
          <ac:spMkLst>
            <pc:docMk/>
            <pc:sldMk cId="4013017574" sldId="6700"/>
            <ac:spMk id="33" creationId="{C7AE7CB7-B493-6DF4-F095-F4D9864AB965}"/>
          </ac:spMkLst>
        </pc:spChg>
        <pc:spChg chg="mod">
          <ac:chgData name="Matt Lyle" userId="a96e7d453dd11193" providerId="LiveId" clId="{706295A4-C9D1-4174-A336-C62463126EAA}" dt="2024-05-25T07:17:53.895" v="5838"/>
          <ac:spMkLst>
            <pc:docMk/>
            <pc:sldMk cId="4013017574" sldId="6700"/>
            <ac:spMk id="34" creationId="{3EBF415C-C90D-B159-5393-C37B952CB166}"/>
          </ac:spMkLst>
        </pc:spChg>
        <pc:spChg chg="add mod">
          <ac:chgData name="Matt Lyle" userId="a96e7d453dd11193" providerId="LiveId" clId="{706295A4-C9D1-4174-A336-C62463126EAA}" dt="2024-05-25T07:18:18.906" v="5841" actId="20577"/>
          <ac:spMkLst>
            <pc:docMk/>
            <pc:sldMk cId="4013017574" sldId="6700"/>
            <ac:spMk id="35" creationId="{B050EA2A-887D-B4BA-D58E-513E1DF3B26F}"/>
          </ac:spMkLst>
        </pc:spChg>
        <pc:grpChg chg="add del mod">
          <ac:chgData name="Matt Lyle" userId="a96e7d453dd11193" providerId="LiveId" clId="{706295A4-C9D1-4174-A336-C62463126EAA}" dt="2024-05-25T07:17:52.830" v="5837" actId="478"/>
          <ac:grpSpMkLst>
            <pc:docMk/>
            <pc:sldMk cId="4013017574" sldId="6700"/>
            <ac:grpSpMk id="4" creationId="{864F8950-4809-B129-A063-AFB6AC625780}"/>
          </ac:grpSpMkLst>
        </pc:grpChg>
        <pc:grpChg chg="mod">
          <ac:chgData name="Matt Lyle" userId="a96e7d453dd11193" providerId="LiveId" clId="{706295A4-C9D1-4174-A336-C62463126EAA}" dt="2024-05-25T07:13:12.382" v="5756"/>
          <ac:grpSpMkLst>
            <pc:docMk/>
            <pc:sldMk cId="4013017574" sldId="6700"/>
            <ac:grpSpMk id="7" creationId="{85D54C7C-EF1F-323A-B852-70EB07B0F604}"/>
          </ac:grpSpMkLst>
        </pc:grpChg>
        <pc:grpChg chg="add del">
          <ac:chgData name="Matt Lyle" userId="a96e7d453dd11193" providerId="LiveId" clId="{706295A4-C9D1-4174-A336-C62463126EAA}" dt="2024-05-25T07:13:11.558" v="5755" actId="478"/>
          <ac:grpSpMkLst>
            <pc:docMk/>
            <pc:sldMk cId="4013017574" sldId="6700"/>
            <ac:grpSpMk id="8" creationId="{63737881-458F-40AD-B72B-B57D267DC423}"/>
          </ac:grpSpMkLst>
        </pc:grpChg>
        <pc:grpChg chg="mod">
          <ac:chgData name="Matt Lyle" userId="a96e7d453dd11193" providerId="LiveId" clId="{706295A4-C9D1-4174-A336-C62463126EAA}" dt="2024-05-25T07:13:12.382" v="5756"/>
          <ac:grpSpMkLst>
            <pc:docMk/>
            <pc:sldMk cId="4013017574" sldId="6700"/>
            <ac:grpSpMk id="17" creationId="{B88F20C1-DD6E-ACFC-D3BB-7400366ED7B4}"/>
          </ac:grpSpMkLst>
        </pc:grpChg>
        <pc:grpChg chg="mod">
          <ac:chgData name="Matt Lyle" userId="a96e7d453dd11193" providerId="LiveId" clId="{706295A4-C9D1-4174-A336-C62463126EAA}" dt="2024-05-25T07:13:12.382" v="5756"/>
          <ac:grpSpMkLst>
            <pc:docMk/>
            <pc:sldMk cId="4013017574" sldId="6700"/>
            <ac:grpSpMk id="18" creationId="{8201B1DF-958D-B340-BF1B-E06B21E843FE}"/>
          </ac:grpSpMkLst>
        </pc:grpChg>
        <pc:grpChg chg="add mod">
          <ac:chgData name="Matt Lyle" userId="a96e7d453dd11193" providerId="LiveId" clId="{706295A4-C9D1-4174-A336-C62463126EAA}" dt="2024-05-25T07:17:53.895" v="5838"/>
          <ac:grpSpMkLst>
            <pc:docMk/>
            <pc:sldMk cId="4013017574" sldId="6700"/>
            <ac:grpSpMk id="26" creationId="{6FFE6B4D-F938-83DE-A492-97F67FC677D1}"/>
          </ac:grpSpMkLst>
        </pc:grpChg>
        <pc:grpChg chg="mod">
          <ac:chgData name="Matt Lyle" userId="a96e7d453dd11193" providerId="LiveId" clId="{706295A4-C9D1-4174-A336-C62463126EAA}" dt="2024-05-25T07:17:53.895" v="5838"/>
          <ac:grpSpMkLst>
            <pc:docMk/>
            <pc:sldMk cId="4013017574" sldId="6700"/>
            <ac:grpSpMk id="28" creationId="{1AA92AE6-EAFF-36D5-661B-BE9F139C5B73}"/>
          </ac:grpSpMkLst>
        </pc:grpChg>
        <pc:grpChg chg="mod">
          <ac:chgData name="Matt Lyle" userId="a96e7d453dd11193" providerId="LiveId" clId="{706295A4-C9D1-4174-A336-C62463126EAA}" dt="2024-05-25T07:17:53.895" v="5838"/>
          <ac:grpSpMkLst>
            <pc:docMk/>
            <pc:sldMk cId="4013017574" sldId="6700"/>
            <ac:grpSpMk id="29" creationId="{59D7DD18-85BB-B9FD-E702-93BD9D4DC257}"/>
          </ac:grpSpMkLst>
        </pc:grpChg>
        <pc:grpChg chg="mod">
          <ac:chgData name="Matt Lyle" userId="a96e7d453dd11193" providerId="LiveId" clId="{706295A4-C9D1-4174-A336-C62463126EAA}" dt="2024-05-25T07:17:53.895" v="5838"/>
          <ac:grpSpMkLst>
            <pc:docMk/>
            <pc:sldMk cId="4013017574" sldId="6700"/>
            <ac:grpSpMk id="30" creationId="{1250BD66-3086-2949-0077-3F9D5FC46CF0}"/>
          </ac:grpSpMkLst>
        </pc:grpChg>
        <pc:picChg chg="add del mod">
          <ac:chgData name="Matt Lyle" userId="a96e7d453dd11193" providerId="LiveId" clId="{706295A4-C9D1-4174-A336-C62463126EAA}" dt="2024-05-25T07:17:17.204" v="5833" actId="478"/>
          <ac:picMkLst>
            <pc:docMk/>
            <pc:sldMk cId="4013017574" sldId="6700"/>
            <ac:picMk id="2" creationId="{8A7B4BE1-BF82-3ADC-17F1-09A43F95FB8F}"/>
          </ac:picMkLst>
        </pc:picChg>
        <pc:picChg chg="add del mod">
          <ac:chgData name="Matt Lyle" userId="a96e7d453dd11193" providerId="LiveId" clId="{706295A4-C9D1-4174-A336-C62463126EAA}" dt="2024-05-25T07:13:11.558" v="5755" actId="478"/>
          <ac:picMkLst>
            <pc:docMk/>
            <pc:sldMk cId="4013017574" sldId="6700"/>
            <ac:picMk id="3" creationId="{F908B366-4990-B8CF-252B-B57599FBD2F9}"/>
          </ac:picMkLst>
        </pc:picChg>
        <pc:picChg chg="add del mod ord">
          <ac:chgData name="Matt Lyle" userId="a96e7d453dd11193" providerId="LiveId" clId="{706295A4-C9D1-4174-A336-C62463126EAA}" dt="2024-05-25T07:17:52.830" v="5837" actId="478"/>
          <ac:picMkLst>
            <pc:docMk/>
            <pc:sldMk cId="4013017574" sldId="6700"/>
            <ac:picMk id="24" creationId="{8D78F234-B3FB-507B-20F1-958E4AD0EA5E}"/>
          </ac:picMkLst>
        </pc:picChg>
        <pc:picChg chg="add mod">
          <ac:chgData name="Matt Lyle" userId="a96e7d453dd11193" providerId="LiveId" clId="{706295A4-C9D1-4174-A336-C62463126EAA}" dt="2024-05-25T07:17:53.895" v="5838"/>
          <ac:picMkLst>
            <pc:docMk/>
            <pc:sldMk cId="4013017574" sldId="6700"/>
            <ac:picMk id="25" creationId="{441D0FF8-D9AE-E89E-E403-2B86F599C4A4}"/>
          </ac:picMkLst>
        </pc:picChg>
      </pc:sldChg>
      <pc:sldChg chg="addSp delSp modSp new del mod setBg modNotesTx">
        <pc:chgData name="Matt Lyle" userId="a96e7d453dd11193" providerId="LiveId" clId="{706295A4-C9D1-4174-A336-C62463126EAA}" dt="2024-05-23T02:40:18.745" v="1547" actId="47"/>
        <pc:sldMkLst>
          <pc:docMk/>
          <pc:sldMk cId="2226117248" sldId="6701"/>
        </pc:sldMkLst>
        <pc:spChg chg="add mod">
          <ac:chgData name="Matt Lyle" userId="a96e7d453dd11193" providerId="LiveId" clId="{706295A4-C9D1-4174-A336-C62463126EAA}" dt="2024-05-22T10:58:08.211" v="414" actId="121"/>
          <ac:spMkLst>
            <pc:docMk/>
            <pc:sldMk cId="2226117248" sldId="6701"/>
            <ac:spMk id="7" creationId="{C40C46EE-EF44-280D-FD94-A8C1C29143AF}"/>
          </ac:spMkLst>
        </pc:spChg>
        <pc:grpChg chg="add">
          <ac:chgData name="Matt Lyle" userId="a96e7d453dd11193" providerId="LiveId" clId="{706295A4-C9D1-4174-A336-C62463126EAA}" dt="2024-05-22T10:19:00.600" v="371" actId="26606"/>
          <ac:grpSpMkLst>
            <pc:docMk/>
            <pc:sldMk cId="2226117248" sldId="6701"/>
            <ac:grpSpMk id="10" creationId="{63737881-458F-40AD-B72B-B57D267DC423}"/>
          </ac:grpSpMkLst>
        </pc:grpChg>
        <pc:picChg chg="add del mod">
          <ac:chgData name="Matt Lyle" userId="a96e7d453dd11193" providerId="LiveId" clId="{706295A4-C9D1-4174-A336-C62463126EAA}" dt="2024-05-22T10:18:47.882" v="367" actId="478"/>
          <ac:picMkLst>
            <pc:docMk/>
            <pc:sldMk cId="2226117248" sldId="6701"/>
            <ac:picMk id="3" creationId="{149F3663-3DDB-218D-D3AA-E556C36A9FF4}"/>
          </ac:picMkLst>
        </pc:picChg>
        <pc:picChg chg="add mod">
          <ac:chgData name="Matt Lyle" userId="a96e7d453dd11193" providerId="LiveId" clId="{706295A4-C9D1-4174-A336-C62463126EAA}" dt="2024-05-22T10:19:00.600" v="371" actId="26606"/>
          <ac:picMkLst>
            <pc:docMk/>
            <pc:sldMk cId="2226117248" sldId="6701"/>
            <ac:picMk id="5" creationId="{3312EB79-8E41-8F06-8FCD-1A07AABABCF0}"/>
          </ac:picMkLst>
        </pc:picChg>
      </pc:sldChg>
      <pc:sldChg chg="modSp mod modTransition">
        <pc:chgData name="Matt Lyle" userId="a96e7d453dd11193" providerId="LiveId" clId="{706295A4-C9D1-4174-A336-C62463126EAA}" dt="2024-05-25T07:13:36.263" v="5760" actId="1076"/>
        <pc:sldMkLst>
          <pc:docMk/>
          <pc:sldMk cId="4221044173" sldId="6702"/>
        </pc:sldMkLst>
        <pc:spChg chg="mod">
          <ac:chgData name="Matt Lyle" userId="a96e7d453dd11193" providerId="LiveId" clId="{706295A4-C9D1-4174-A336-C62463126EAA}" dt="2024-05-25T07:13:36.263" v="5760" actId="1076"/>
          <ac:spMkLst>
            <pc:docMk/>
            <pc:sldMk cId="4221044173" sldId="6702"/>
            <ac:spMk id="7" creationId="{C40C46EE-EF44-280D-FD94-A8C1C29143AF}"/>
          </ac:spMkLst>
        </pc:spChg>
      </pc:sldChg>
      <pc:sldChg chg="addSp modSp new mod ord modTransition setBg modNotesTx">
        <pc:chgData name="Matt Lyle" userId="a96e7d453dd11193" providerId="LiveId" clId="{706295A4-C9D1-4174-A336-C62463126EAA}" dt="2024-05-23T08:50:47.480" v="1996"/>
        <pc:sldMkLst>
          <pc:docMk/>
          <pc:sldMk cId="1455224347" sldId="6703"/>
        </pc:sldMkLst>
        <pc:spChg chg="add mod">
          <ac:chgData name="Matt Lyle" userId="a96e7d453dd11193" providerId="LiveId" clId="{706295A4-C9D1-4174-A336-C62463126EAA}" dt="2024-05-22T12:28:34.159" v="749" actId="20577"/>
          <ac:spMkLst>
            <pc:docMk/>
            <pc:sldMk cId="1455224347" sldId="6703"/>
            <ac:spMk id="5" creationId="{AF3BEB26-8936-AFF7-A00B-CADA6283E1F1}"/>
          </ac:spMkLst>
        </pc:spChg>
        <pc:grpChg chg="add">
          <ac:chgData name="Matt Lyle" userId="a96e7d453dd11193" providerId="LiveId" clId="{706295A4-C9D1-4174-A336-C62463126EAA}" dt="2024-05-22T11:52:30.078" v="457" actId="26606"/>
          <ac:grpSpMkLst>
            <pc:docMk/>
            <pc:sldMk cId="1455224347" sldId="6703"/>
            <ac:grpSpMk id="8" creationId="{63737881-458F-40AD-B72B-B57D267DC423}"/>
          </ac:grpSpMkLst>
        </pc:grpChg>
        <pc:picChg chg="add mod">
          <ac:chgData name="Matt Lyle" userId="a96e7d453dd11193" providerId="LiveId" clId="{706295A4-C9D1-4174-A336-C62463126EAA}" dt="2024-05-22T11:54:03.013" v="492" actId="1038"/>
          <ac:picMkLst>
            <pc:docMk/>
            <pc:sldMk cId="1455224347" sldId="6703"/>
            <ac:picMk id="3" creationId="{0D5BB387-7C0A-363E-78CD-88EA79A684A7}"/>
          </ac:picMkLst>
        </pc:picChg>
      </pc:sldChg>
      <pc:sldChg chg="addSp delSp modSp new mod modTransition setBg modClrScheme modAnim chgLayout">
        <pc:chgData name="Matt Lyle" userId="a96e7d453dd11193" providerId="LiveId" clId="{706295A4-C9D1-4174-A336-C62463126EAA}" dt="2024-05-23T08:50:47.480" v="1996"/>
        <pc:sldMkLst>
          <pc:docMk/>
          <pc:sldMk cId="4212623070" sldId="6704"/>
        </pc:sldMkLst>
        <pc:spChg chg="add mod">
          <ac:chgData name="Matt Lyle" userId="a96e7d453dd11193" providerId="LiveId" clId="{706295A4-C9D1-4174-A336-C62463126EAA}" dt="2024-05-22T12:10:28.741" v="612" actId="1037"/>
          <ac:spMkLst>
            <pc:docMk/>
            <pc:sldMk cId="4212623070" sldId="6704"/>
            <ac:spMk id="7" creationId="{053D7888-F969-6870-1FBD-93132D87DBE4}"/>
          </ac:spMkLst>
        </pc:spChg>
        <pc:spChg chg="add del mod">
          <ac:chgData name="Matt Lyle" userId="a96e7d453dd11193" providerId="LiveId" clId="{706295A4-C9D1-4174-A336-C62463126EAA}" dt="2024-05-22T12:26:50.033" v="697" actId="21"/>
          <ac:spMkLst>
            <pc:docMk/>
            <pc:sldMk cId="4212623070" sldId="6704"/>
            <ac:spMk id="13" creationId="{33BA5761-A4B6-05AE-E99E-78F796E8D229}"/>
          </ac:spMkLst>
        </pc:spChg>
        <pc:spChg chg="add mod">
          <ac:chgData name="Matt Lyle" userId="a96e7d453dd11193" providerId="LiveId" clId="{706295A4-C9D1-4174-A336-C62463126EAA}" dt="2024-05-22T12:27:51.355" v="743" actId="20577"/>
          <ac:spMkLst>
            <pc:docMk/>
            <pc:sldMk cId="4212623070" sldId="6704"/>
            <ac:spMk id="16" creationId="{33BA5761-A4B6-05AE-E99E-78F796E8D229}"/>
          </ac:spMkLst>
        </pc:spChg>
        <pc:picChg chg="add del mod">
          <ac:chgData name="Matt Lyle" userId="a96e7d453dd11193" providerId="LiveId" clId="{706295A4-C9D1-4174-A336-C62463126EAA}" dt="2024-05-22T12:06:20.059" v="549" actId="478"/>
          <ac:picMkLst>
            <pc:docMk/>
            <pc:sldMk cId="4212623070" sldId="6704"/>
            <ac:picMk id="3" creationId="{53727556-FDB8-98C3-01C9-CD69370A5F2F}"/>
          </ac:picMkLst>
        </pc:picChg>
        <pc:picChg chg="add mod">
          <ac:chgData name="Matt Lyle" userId="a96e7d453dd11193" providerId="LiveId" clId="{706295A4-C9D1-4174-A336-C62463126EAA}" dt="2024-05-22T12:06:35.785" v="555" actId="14100"/>
          <ac:picMkLst>
            <pc:docMk/>
            <pc:sldMk cId="4212623070" sldId="6704"/>
            <ac:picMk id="5" creationId="{BADE31B4-A38B-6107-9A7F-C78641A06FF0}"/>
          </ac:picMkLst>
        </pc:picChg>
        <pc:picChg chg="add del mod">
          <ac:chgData name="Matt Lyle" userId="a96e7d453dd11193" providerId="LiveId" clId="{706295A4-C9D1-4174-A336-C62463126EAA}" dt="2024-05-22T12:22:56.321" v="670" actId="478"/>
          <ac:picMkLst>
            <pc:docMk/>
            <pc:sldMk cId="4212623070" sldId="6704"/>
            <ac:picMk id="9" creationId="{FC63FE79-C2DD-E3BD-8A94-784ACCC3EFA3}"/>
          </ac:picMkLst>
        </pc:picChg>
        <pc:picChg chg="add del mod">
          <ac:chgData name="Matt Lyle" userId="a96e7d453dd11193" providerId="LiveId" clId="{706295A4-C9D1-4174-A336-C62463126EAA}" dt="2024-05-22T12:26:31.960" v="694" actId="478"/>
          <ac:picMkLst>
            <pc:docMk/>
            <pc:sldMk cId="4212623070" sldId="6704"/>
            <ac:picMk id="11" creationId="{D0A9AEE6-B7DD-621E-ED95-9ED96936747C}"/>
          </ac:picMkLst>
        </pc:picChg>
        <pc:picChg chg="add mod">
          <ac:chgData name="Matt Lyle" userId="a96e7d453dd11193" providerId="LiveId" clId="{706295A4-C9D1-4174-A336-C62463126EAA}" dt="2024-05-22T12:27:00.522" v="704" actId="14100"/>
          <ac:picMkLst>
            <pc:docMk/>
            <pc:sldMk cId="4212623070" sldId="6704"/>
            <ac:picMk id="15" creationId="{20D87E5C-8BF0-4CE5-9D33-2989587555E7}"/>
          </ac:picMkLst>
        </pc:picChg>
        <pc:picChg chg="add del mod">
          <ac:chgData name="Matt Lyle" userId="a96e7d453dd11193" providerId="LiveId" clId="{706295A4-C9D1-4174-A336-C62463126EAA}" dt="2024-05-22T12:17:27.227" v="628" actId="478"/>
          <ac:picMkLst>
            <pc:docMk/>
            <pc:sldMk cId="4212623070" sldId="6704"/>
            <ac:picMk id="1026" creationId="{CF338C4A-51A4-8647-9655-2DBAFB034959}"/>
          </ac:picMkLst>
        </pc:picChg>
      </pc:sldChg>
      <pc:sldChg chg="delSp modSp add mod ord modTransition modAnim">
        <pc:chgData name="Matt Lyle" userId="a96e7d453dd11193" providerId="LiveId" clId="{706295A4-C9D1-4174-A336-C62463126EAA}" dt="2024-05-23T08:50:47.480" v="1996"/>
        <pc:sldMkLst>
          <pc:docMk/>
          <pc:sldMk cId="2358693915" sldId="6705"/>
        </pc:sldMkLst>
        <pc:spChg chg="del">
          <ac:chgData name="Matt Lyle" userId="a96e7d453dd11193" providerId="LiveId" clId="{706295A4-C9D1-4174-A336-C62463126EAA}" dt="2024-05-22T12:29:41.709" v="764" actId="478"/>
          <ac:spMkLst>
            <pc:docMk/>
            <pc:sldMk cId="2358693915" sldId="6705"/>
            <ac:spMk id="2" creationId="{0F54DB24-BEE4-1BBE-74CD-57F17F1D2227}"/>
          </ac:spMkLst>
        </pc:spChg>
        <pc:spChg chg="del mod">
          <ac:chgData name="Matt Lyle" userId="a96e7d453dd11193" providerId="LiveId" clId="{706295A4-C9D1-4174-A336-C62463126EAA}" dt="2024-05-22T12:39:47.112" v="788" actId="478"/>
          <ac:spMkLst>
            <pc:docMk/>
            <pc:sldMk cId="2358693915" sldId="6705"/>
            <ac:spMk id="3" creationId="{43D67C64-4555-B9C6-1FF0-0851E19A83AC}"/>
          </ac:spMkLst>
        </pc:spChg>
        <pc:spChg chg="mod">
          <ac:chgData name="Matt Lyle" userId="a96e7d453dd11193" providerId="LiveId" clId="{706295A4-C9D1-4174-A336-C62463126EAA}" dt="2024-05-22T12:29:39.553" v="763" actId="20577"/>
          <ac:spMkLst>
            <pc:docMk/>
            <pc:sldMk cId="2358693915" sldId="6705"/>
            <ac:spMk id="6" creationId="{9DEBC5D7-16C0-4C87-2DA6-0A703F842926}"/>
          </ac:spMkLst>
        </pc:spChg>
      </pc:sldChg>
      <pc:sldChg chg="delSp modSp add mod ord modTransition">
        <pc:chgData name="Matt Lyle" userId="a96e7d453dd11193" providerId="LiveId" clId="{706295A4-C9D1-4174-A336-C62463126EAA}" dt="2024-05-23T09:12:14.378" v="2073" actId="207"/>
        <pc:sldMkLst>
          <pc:docMk/>
          <pc:sldMk cId="848446260" sldId="6706"/>
        </pc:sldMkLst>
        <pc:spChg chg="del">
          <ac:chgData name="Matt Lyle" userId="a96e7d453dd11193" providerId="LiveId" clId="{706295A4-C9D1-4174-A336-C62463126EAA}" dt="2024-05-22T12:30:02.794" v="773" actId="478"/>
          <ac:spMkLst>
            <pc:docMk/>
            <pc:sldMk cId="848446260" sldId="6706"/>
            <ac:spMk id="2" creationId="{0F54DB24-BEE4-1BBE-74CD-57F17F1D2227}"/>
          </ac:spMkLst>
        </pc:spChg>
        <pc:spChg chg="del">
          <ac:chgData name="Matt Lyle" userId="a96e7d453dd11193" providerId="LiveId" clId="{706295A4-C9D1-4174-A336-C62463126EAA}" dt="2024-05-22T12:39:50.965" v="789" actId="478"/>
          <ac:spMkLst>
            <pc:docMk/>
            <pc:sldMk cId="848446260" sldId="6706"/>
            <ac:spMk id="3" creationId="{43D67C64-4555-B9C6-1FF0-0851E19A83AC}"/>
          </ac:spMkLst>
        </pc:spChg>
        <pc:spChg chg="mod">
          <ac:chgData name="Matt Lyle" userId="a96e7d453dd11193" providerId="LiveId" clId="{706295A4-C9D1-4174-A336-C62463126EAA}" dt="2024-05-23T09:12:14.378" v="2073" actId="207"/>
          <ac:spMkLst>
            <pc:docMk/>
            <pc:sldMk cId="848446260" sldId="6706"/>
            <ac:spMk id="6" creationId="{9DEBC5D7-16C0-4C87-2DA6-0A703F842926}"/>
          </ac:spMkLst>
        </pc:spChg>
      </pc:sldChg>
      <pc:sldChg chg="delSp modSp add mod ord modTransition">
        <pc:chgData name="Matt Lyle" userId="a96e7d453dd11193" providerId="LiveId" clId="{706295A4-C9D1-4174-A336-C62463126EAA}" dt="2024-05-23T09:12:28.413" v="2074" actId="207"/>
        <pc:sldMkLst>
          <pc:docMk/>
          <pc:sldMk cId="2272316582" sldId="6707"/>
        </pc:sldMkLst>
        <pc:spChg chg="del">
          <ac:chgData name="Matt Lyle" userId="a96e7d453dd11193" providerId="LiveId" clId="{706295A4-C9D1-4174-A336-C62463126EAA}" dt="2024-05-22T12:31:03.752" v="782" actId="478"/>
          <ac:spMkLst>
            <pc:docMk/>
            <pc:sldMk cId="2272316582" sldId="6707"/>
            <ac:spMk id="2" creationId="{0F54DB24-BEE4-1BBE-74CD-57F17F1D2227}"/>
          </ac:spMkLst>
        </pc:spChg>
        <pc:spChg chg="del">
          <ac:chgData name="Matt Lyle" userId="a96e7d453dd11193" providerId="LiveId" clId="{706295A4-C9D1-4174-A336-C62463126EAA}" dt="2024-05-22T12:39:52.766" v="790" actId="478"/>
          <ac:spMkLst>
            <pc:docMk/>
            <pc:sldMk cId="2272316582" sldId="6707"/>
            <ac:spMk id="3" creationId="{43D67C64-4555-B9C6-1FF0-0851E19A83AC}"/>
          </ac:spMkLst>
        </pc:spChg>
        <pc:spChg chg="mod">
          <ac:chgData name="Matt Lyle" userId="a96e7d453dd11193" providerId="LiveId" clId="{706295A4-C9D1-4174-A336-C62463126EAA}" dt="2024-05-23T09:12:28.413" v="2074" actId="207"/>
          <ac:spMkLst>
            <pc:docMk/>
            <pc:sldMk cId="2272316582" sldId="6707"/>
            <ac:spMk id="6" creationId="{9DEBC5D7-16C0-4C87-2DA6-0A703F842926}"/>
          </ac:spMkLst>
        </pc:spChg>
      </pc:sldChg>
      <pc:sldChg chg="addSp modSp new mod modTransition modAnim modNotesTx">
        <pc:chgData name="Matt Lyle" userId="a96e7d453dd11193" providerId="LiveId" clId="{706295A4-C9D1-4174-A336-C62463126EAA}" dt="2024-05-25T06:10:35.091" v="5601" actId="123"/>
        <pc:sldMkLst>
          <pc:docMk/>
          <pc:sldMk cId="1794498128" sldId="6708"/>
        </pc:sldMkLst>
        <pc:spChg chg="add mod">
          <ac:chgData name="Matt Lyle" userId="a96e7d453dd11193" providerId="LiveId" clId="{706295A4-C9D1-4174-A336-C62463126EAA}" dt="2024-05-25T06:10:08.684" v="5599" actId="20577"/>
          <ac:spMkLst>
            <pc:docMk/>
            <pc:sldMk cId="1794498128" sldId="6708"/>
            <ac:spMk id="3" creationId="{26C2F6BC-3883-D19D-1651-326030A7CE1C}"/>
          </ac:spMkLst>
        </pc:spChg>
        <pc:spChg chg="add mod">
          <ac:chgData name="Matt Lyle" userId="a96e7d453dd11193" providerId="LiveId" clId="{706295A4-C9D1-4174-A336-C62463126EAA}" dt="2024-05-25T06:10:35.091" v="5601" actId="123"/>
          <ac:spMkLst>
            <pc:docMk/>
            <pc:sldMk cId="1794498128" sldId="6708"/>
            <ac:spMk id="9" creationId="{2121B2DE-10CA-6A3C-6A73-FE1390DE51BF}"/>
          </ac:spMkLst>
        </pc:spChg>
        <pc:picChg chg="add mod ord modCrop">
          <ac:chgData name="Matt Lyle" userId="a96e7d453dd11193" providerId="LiveId" clId="{706295A4-C9D1-4174-A336-C62463126EAA}" dt="2024-05-25T06:03:05.168" v="5561" actId="14100"/>
          <ac:picMkLst>
            <pc:docMk/>
            <pc:sldMk cId="1794498128" sldId="6708"/>
            <ac:picMk id="5" creationId="{3378B52F-0E4C-20A3-1B25-64D0A2CCFC58}"/>
          </ac:picMkLst>
        </pc:picChg>
        <pc:picChg chg="add mod">
          <ac:chgData name="Matt Lyle" userId="a96e7d453dd11193" providerId="LiveId" clId="{706295A4-C9D1-4174-A336-C62463126EAA}" dt="2024-05-25T06:03:15.825" v="5564" actId="207"/>
          <ac:picMkLst>
            <pc:docMk/>
            <pc:sldMk cId="1794498128" sldId="6708"/>
            <ac:picMk id="7" creationId="{2105BAB8-C700-6FA1-2639-535E29368035}"/>
          </ac:picMkLst>
        </pc:picChg>
      </pc:sldChg>
      <pc:sldChg chg="modSp add mod ord modTransition">
        <pc:chgData name="Matt Lyle" userId="a96e7d453dd11193" providerId="LiveId" clId="{706295A4-C9D1-4174-A336-C62463126EAA}" dt="2024-05-23T09:12:35.899" v="2075" actId="207"/>
        <pc:sldMkLst>
          <pc:docMk/>
          <pc:sldMk cId="2974356091" sldId="6709"/>
        </pc:sldMkLst>
        <pc:spChg chg="mod">
          <ac:chgData name="Matt Lyle" userId="a96e7d453dd11193" providerId="LiveId" clId="{706295A4-C9D1-4174-A336-C62463126EAA}" dt="2024-05-22T12:53:20.257" v="815" actId="2085"/>
          <ac:spMkLst>
            <pc:docMk/>
            <pc:sldMk cId="2974356091" sldId="6709"/>
            <ac:spMk id="3" creationId="{43D67C64-4555-B9C6-1FF0-0851E19A83AC}"/>
          </ac:spMkLst>
        </pc:spChg>
        <pc:spChg chg="mod">
          <ac:chgData name="Matt Lyle" userId="a96e7d453dd11193" providerId="LiveId" clId="{706295A4-C9D1-4174-A336-C62463126EAA}" dt="2024-05-23T09:12:35.899" v="2075" actId="207"/>
          <ac:spMkLst>
            <pc:docMk/>
            <pc:sldMk cId="2974356091" sldId="6709"/>
            <ac:spMk id="6" creationId="{9DEBC5D7-16C0-4C87-2DA6-0A703F842926}"/>
          </ac:spMkLst>
        </pc:spChg>
      </pc:sldChg>
      <pc:sldChg chg="modSp add mod ord modTransition">
        <pc:chgData name="Matt Lyle" userId="a96e7d453dd11193" providerId="LiveId" clId="{706295A4-C9D1-4174-A336-C62463126EAA}" dt="2024-05-25T07:13:46.282" v="5762"/>
        <pc:sldMkLst>
          <pc:docMk/>
          <pc:sldMk cId="278463402" sldId="6710"/>
        </pc:sldMkLst>
        <pc:spChg chg="mod">
          <ac:chgData name="Matt Lyle" userId="a96e7d453dd11193" providerId="LiveId" clId="{706295A4-C9D1-4174-A336-C62463126EAA}" dt="2024-05-22T12:53:34.090" v="816" actId="2085"/>
          <ac:spMkLst>
            <pc:docMk/>
            <pc:sldMk cId="278463402" sldId="6710"/>
            <ac:spMk id="3" creationId="{43D67C64-4555-B9C6-1FF0-0851E19A83AC}"/>
          </ac:spMkLst>
        </pc:spChg>
        <pc:spChg chg="mod">
          <ac:chgData name="Matt Lyle" userId="a96e7d453dd11193" providerId="LiveId" clId="{706295A4-C9D1-4174-A336-C62463126EAA}" dt="2024-05-23T09:12:50.536" v="2077" actId="207"/>
          <ac:spMkLst>
            <pc:docMk/>
            <pc:sldMk cId="278463402" sldId="6710"/>
            <ac:spMk id="6" creationId="{9DEBC5D7-16C0-4C87-2DA6-0A703F842926}"/>
          </ac:spMkLst>
        </pc:spChg>
      </pc:sldChg>
      <pc:sldChg chg="addSp delSp modSp add del mod setBg modNotesTx">
        <pc:chgData name="Matt Lyle" userId="a96e7d453dd11193" providerId="LiveId" clId="{706295A4-C9D1-4174-A336-C62463126EAA}" dt="2024-05-23T02:24:13.912" v="1412" actId="47"/>
        <pc:sldMkLst>
          <pc:docMk/>
          <pc:sldMk cId="646627461" sldId="6711"/>
        </pc:sldMkLst>
        <pc:spChg chg="add del">
          <ac:chgData name="Matt Lyle" userId="a96e7d453dd11193" providerId="LiveId" clId="{706295A4-C9D1-4174-A336-C62463126EAA}" dt="2024-05-23T02:05:33.978" v="1222" actId="22"/>
          <ac:spMkLst>
            <pc:docMk/>
            <pc:sldMk cId="646627461" sldId="6711"/>
            <ac:spMk id="3" creationId="{2F58C1D3-AFF5-084A-DCAF-77E84FA08D84}"/>
          </ac:spMkLst>
        </pc:spChg>
        <pc:spChg chg="add del mod">
          <ac:chgData name="Matt Lyle" userId="a96e7d453dd11193" providerId="LiveId" clId="{706295A4-C9D1-4174-A336-C62463126EAA}" dt="2024-05-23T02:10:18.763" v="1275" actId="22"/>
          <ac:spMkLst>
            <pc:docMk/>
            <pc:sldMk cId="646627461" sldId="6711"/>
            <ac:spMk id="9" creationId="{2FE99D19-A12D-0E63-4134-558E1CCBEF87}"/>
          </ac:spMkLst>
        </pc:spChg>
        <pc:spChg chg="add del">
          <ac:chgData name="Matt Lyle" userId="a96e7d453dd11193" providerId="LiveId" clId="{706295A4-C9D1-4174-A336-C62463126EAA}" dt="2024-05-23T02:07:54.385" v="1228" actId="26606"/>
          <ac:spMkLst>
            <pc:docMk/>
            <pc:sldMk cId="646627461" sldId="6711"/>
            <ac:spMk id="10" creationId="{32BC26D8-82FB-445E-AA49-62A77D7C1EE0}"/>
          </ac:spMkLst>
        </pc:spChg>
        <pc:spChg chg="add del">
          <ac:chgData name="Matt Lyle" userId="a96e7d453dd11193" providerId="LiveId" clId="{706295A4-C9D1-4174-A336-C62463126EAA}" dt="2024-05-23T02:07:54.385" v="1228" actId="26606"/>
          <ac:spMkLst>
            <pc:docMk/>
            <pc:sldMk cId="646627461" sldId="6711"/>
            <ac:spMk id="12" creationId="{CB44330D-EA18-4254-AA95-EB49948539B8}"/>
          </ac:spMkLst>
        </pc:spChg>
        <pc:spChg chg="add del">
          <ac:chgData name="Matt Lyle" userId="a96e7d453dd11193" providerId="LiveId" clId="{706295A4-C9D1-4174-A336-C62463126EAA}" dt="2024-05-23T02:07:55.717" v="1230" actId="26606"/>
          <ac:spMkLst>
            <pc:docMk/>
            <pc:sldMk cId="646627461" sldId="6711"/>
            <ac:spMk id="15" creationId="{3DAD86CA-8235-409B-982B-5E7A033E2392}"/>
          </ac:spMkLst>
        </pc:spChg>
        <pc:spChg chg="add del">
          <ac:chgData name="Matt Lyle" userId="a96e7d453dd11193" providerId="LiveId" clId="{706295A4-C9D1-4174-A336-C62463126EAA}" dt="2024-05-23T02:07:55.717" v="1230" actId="26606"/>
          <ac:spMkLst>
            <pc:docMk/>
            <pc:sldMk cId="646627461" sldId="6711"/>
            <ac:spMk id="17" creationId="{9F234FBA-3501-47B4-AE0C-AA4AFBC8F603}"/>
          </ac:spMkLst>
        </pc:spChg>
        <pc:spChg chg="add del">
          <ac:chgData name="Matt Lyle" userId="a96e7d453dd11193" providerId="LiveId" clId="{706295A4-C9D1-4174-A336-C62463126EAA}" dt="2024-05-23T02:07:55.717" v="1230" actId="26606"/>
          <ac:spMkLst>
            <pc:docMk/>
            <pc:sldMk cId="646627461" sldId="6711"/>
            <ac:spMk id="19" creationId="{B5EF893B-0491-416E-9D33-BADE9600792A}"/>
          </ac:spMkLst>
        </pc:spChg>
        <pc:spChg chg="add del">
          <ac:chgData name="Matt Lyle" userId="a96e7d453dd11193" providerId="LiveId" clId="{706295A4-C9D1-4174-A336-C62463126EAA}" dt="2024-05-23T02:07:56.586" v="1232" actId="26606"/>
          <ac:spMkLst>
            <pc:docMk/>
            <pc:sldMk cId="646627461" sldId="6711"/>
            <ac:spMk id="23" creationId="{32BC26D8-82FB-445E-AA49-62A77D7C1EE0}"/>
          </ac:spMkLst>
        </pc:spChg>
        <pc:spChg chg="del">
          <ac:chgData name="Matt Lyle" userId="a96e7d453dd11193" providerId="LiveId" clId="{706295A4-C9D1-4174-A336-C62463126EAA}" dt="2024-05-23T02:05:32.378" v="1220" actId="478"/>
          <ac:spMkLst>
            <pc:docMk/>
            <pc:sldMk cId="646627461" sldId="6711"/>
            <ac:spMk id="24" creationId="{3143E4D6-2A16-6FDE-2208-A4DA0D77AC4D}"/>
          </ac:spMkLst>
        </pc:spChg>
        <pc:spChg chg="add del">
          <ac:chgData name="Matt Lyle" userId="a96e7d453dd11193" providerId="LiveId" clId="{706295A4-C9D1-4174-A336-C62463126EAA}" dt="2024-05-23T02:07:56.586" v="1232" actId="26606"/>
          <ac:spMkLst>
            <pc:docMk/>
            <pc:sldMk cId="646627461" sldId="6711"/>
            <ac:spMk id="25" creationId="{CB44330D-EA18-4254-AA95-EB49948539B8}"/>
          </ac:spMkLst>
        </pc:spChg>
        <pc:spChg chg="add del">
          <ac:chgData name="Matt Lyle" userId="a96e7d453dd11193" providerId="LiveId" clId="{706295A4-C9D1-4174-A336-C62463126EAA}" dt="2024-05-23T02:07:59.848" v="1234" actId="26606"/>
          <ac:spMkLst>
            <pc:docMk/>
            <pc:sldMk cId="646627461" sldId="6711"/>
            <ac:spMk id="27" creationId="{AB8C311F-7253-4AED-9701-7FC0708C41C7}"/>
          </ac:spMkLst>
        </pc:spChg>
        <pc:spChg chg="add del">
          <ac:chgData name="Matt Lyle" userId="a96e7d453dd11193" providerId="LiveId" clId="{706295A4-C9D1-4174-A336-C62463126EAA}" dt="2024-05-23T02:07:59.848" v="1234" actId="26606"/>
          <ac:spMkLst>
            <pc:docMk/>
            <pc:sldMk cId="646627461" sldId="6711"/>
            <ac:spMk id="28" creationId="{E2384209-CB15-4CDF-9D31-C44FD9A3F20D}"/>
          </ac:spMkLst>
        </pc:spChg>
        <pc:spChg chg="add del">
          <ac:chgData name="Matt Lyle" userId="a96e7d453dd11193" providerId="LiveId" clId="{706295A4-C9D1-4174-A336-C62463126EAA}" dt="2024-05-23T02:07:59.848" v="1234" actId="26606"/>
          <ac:spMkLst>
            <pc:docMk/>
            <pc:sldMk cId="646627461" sldId="6711"/>
            <ac:spMk id="29" creationId="{2633B3B5-CC90-43F0-8714-D31D1F3F0209}"/>
          </ac:spMkLst>
        </pc:spChg>
        <pc:spChg chg="add del">
          <ac:chgData name="Matt Lyle" userId="a96e7d453dd11193" providerId="LiveId" clId="{706295A4-C9D1-4174-A336-C62463126EAA}" dt="2024-05-23T02:07:59.848" v="1234" actId="26606"/>
          <ac:spMkLst>
            <pc:docMk/>
            <pc:sldMk cId="646627461" sldId="6711"/>
            <ac:spMk id="30" creationId="{A8D57A06-A426-446D-B02C-A2DC6B62E45E}"/>
          </ac:spMkLst>
        </pc:spChg>
        <pc:picChg chg="add del mod">
          <ac:chgData name="Matt Lyle" userId="a96e7d453dd11193" providerId="LiveId" clId="{706295A4-C9D1-4174-A336-C62463126EAA}" dt="2024-05-23T02:09:18.826" v="1256" actId="478"/>
          <ac:picMkLst>
            <pc:docMk/>
            <pc:sldMk cId="646627461" sldId="6711"/>
            <ac:picMk id="5" creationId="{CFCE11BD-AE26-54D8-A67B-6D4BA86224B5}"/>
          </ac:picMkLst>
        </pc:picChg>
        <pc:picChg chg="add mod ord">
          <ac:chgData name="Matt Lyle" userId="a96e7d453dd11193" providerId="LiveId" clId="{706295A4-C9D1-4174-A336-C62463126EAA}" dt="2024-05-23T02:09:16.801" v="1255" actId="167"/>
          <ac:picMkLst>
            <pc:docMk/>
            <pc:sldMk cId="646627461" sldId="6711"/>
            <ac:picMk id="7" creationId="{1AF03EC9-E945-AEF4-8315-B0C9898C56F3}"/>
          </ac:picMkLst>
        </pc:picChg>
        <pc:picChg chg="del">
          <ac:chgData name="Matt Lyle" userId="a96e7d453dd11193" providerId="LiveId" clId="{706295A4-C9D1-4174-A336-C62463126EAA}" dt="2024-05-23T02:05:32.378" v="1220" actId="478"/>
          <ac:picMkLst>
            <pc:docMk/>
            <pc:sldMk cId="646627461" sldId="6711"/>
            <ac:picMk id="14" creationId="{0C60BBB7-6EAE-F272-2D56-66E1DEFC9817}"/>
          </ac:picMkLst>
        </pc:picChg>
        <pc:picChg chg="del">
          <ac:chgData name="Matt Lyle" userId="a96e7d453dd11193" providerId="LiveId" clId="{706295A4-C9D1-4174-A336-C62463126EAA}" dt="2024-05-23T02:05:32.378" v="1220" actId="478"/>
          <ac:picMkLst>
            <pc:docMk/>
            <pc:sldMk cId="646627461" sldId="6711"/>
            <ac:picMk id="16" creationId="{72551220-FF8B-ADFA-3996-2720075E3479}"/>
          </ac:picMkLst>
        </pc:picChg>
        <pc:picChg chg="del">
          <ac:chgData name="Matt Lyle" userId="a96e7d453dd11193" providerId="LiveId" clId="{706295A4-C9D1-4174-A336-C62463126EAA}" dt="2024-05-23T02:05:32.378" v="1220" actId="478"/>
          <ac:picMkLst>
            <pc:docMk/>
            <pc:sldMk cId="646627461" sldId="6711"/>
            <ac:picMk id="18" creationId="{DAFCA550-56DD-2A34-F6AC-5E98CF7E9DFF}"/>
          </ac:picMkLst>
        </pc:picChg>
        <pc:picChg chg="del">
          <ac:chgData name="Matt Lyle" userId="a96e7d453dd11193" providerId="LiveId" clId="{706295A4-C9D1-4174-A336-C62463126EAA}" dt="2024-05-23T02:05:32.378" v="1220" actId="478"/>
          <ac:picMkLst>
            <pc:docMk/>
            <pc:sldMk cId="646627461" sldId="6711"/>
            <ac:picMk id="22" creationId="{67620BC0-7E9E-312E-AEDE-1AC1D6483C68}"/>
          </ac:picMkLst>
        </pc:picChg>
        <pc:cxnChg chg="add del">
          <ac:chgData name="Matt Lyle" userId="a96e7d453dd11193" providerId="LiveId" clId="{706295A4-C9D1-4174-A336-C62463126EAA}" dt="2024-05-23T02:07:55.717" v="1230" actId="26606"/>
          <ac:cxnSpMkLst>
            <pc:docMk/>
            <pc:sldMk cId="646627461" sldId="6711"/>
            <ac:cxnSpMk id="20" creationId="{469F4FF8-F8B0-4630-BA1B-0D8B324CD5FF}"/>
          </ac:cxnSpMkLst>
        </pc:cxnChg>
      </pc:sldChg>
      <pc:sldChg chg="addSp modSp new del mod">
        <pc:chgData name="Matt Lyle" userId="a96e7d453dd11193" providerId="LiveId" clId="{706295A4-C9D1-4174-A336-C62463126EAA}" dt="2024-05-23T02:09:45.183" v="1269" actId="680"/>
        <pc:sldMkLst>
          <pc:docMk/>
          <pc:sldMk cId="86566086" sldId="6712"/>
        </pc:sldMkLst>
        <pc:picChg chg="add mod">
          <ac:chgData name="Matt Lyle" userId="a96e7d453dd11193" providerId="LiveId" clId="{706295A4-C9D1-4174-A336-C62463126EAA}" dt="2024-05-23T02:09:44.745" v="1268"/>
          <ac:picMkLst>
            <pc:docMk/>
            <pc:sldMk cId="86566086" sldId="6712"/>
            <ac:picMk id="3" creationId="{EFDCB607-EFD9-3FC0-841A-2F58D95ACA20}"/>
          </ac:picMkLst>
        </pc:picChg>
      </pc:sldChg>
      <pc:sldChg chg="new del">
        <pc:chgData name="Matt Lyle" userId="a96e7d453dd11193" providerId="LiveId" clId="{706295A4-C9D1-4174-A336-C62463126EAA}" dt="2024-05-23T02:13:11.269" v="1277" actId="680"/>
        <pc:sldMkLst>
          <pc:docMk/>
          <pc:sldMk cId="284970507" sldId="6712"/>
        </pc:sldMkLst>
      </pc:sldChg>
      <pc:sldChg chg="add del">
        <pc:chgData name="Matt Lyle" userId="a96e7d453dd11193" providerId="LiveId" clId="{706295A4-C9D1-4174-A336-C62463126EAA}" dt="2024-05-23T02:09:52.362" v="1271" actId="2890"/>
        <pc:sldMkLst>
          <pc:docMk/>
          <pc:sldMk cId="1866795730" sldId="6712"/>
        </pc:sldMkLst>
      </pc:sldChg>
      <pc:sldChg chg="addSp delSp modSp add del mod modTransition modAnim">
        <pc:chgData name="Matt Lyle" userId="a96e7d453dd11193" providerId="LiveId" clId="{706295A4-C9D1-4174-A336-C62463126EAA}" dt="2024-05-23T08:50:47.480" v="1996"/>
        <pc:sldMkLst>
          <pc:docMk/>
          <pc:sldMk cId="4075081662" sldId="6712"/>
        </pc:sldMkLst>
        <pc:spChg chg="add mod">
          <ac:chgData name="Matt Lyle" userId="a96e7d453dd11193" providerId="LiveId" clId="{706295A4-C9D1-4174-A336-C62463126EAA}" dt="2024-05-23T02:35:22.063" v="1431" actId="1076"/>
          <ac:spMkLst>
            <pc:docMk/>
            <pc:sldMk cId="4075081662" sldId="6712"/>
            <ac:spMk id="5" creationId="{80D4D799-B88A-13B6-3C32-84E4671DB9DD}"/>
          </ac:spMkLst>
        </pc:spChg>
        <pc:spChg chg="add mod">
          <ac:chgData name="Matt Lyle" userId="a96e7d453dd11193" providerId="LiveId" clId="{706295A4-C9D1-4174-A336-C62463126EAA}" dt="2024-05-23T02:16:17.258" v="1306" actId="1076"/>
          <ac:spMkLst>
            <pc:docMk/>
            <pc:sldMk cId="4075081662" sldId="6712"/>
            <ac:spMk id="6" creationId="{9CA2F6BA-7EFA-20C8-6504-9739B5D8B38D}"/>
          </ac:spMkLst>
        </pc:spChg>
        <pc:spChg chg="add mod">
          <ac:chgData name="Matt Lyle" userId="a96e7d453dd11193" providerId="LiveId" clId="{706295A4-C9D1-4174-A336-C62463126EAA}" dt="2024-05-23T02:25:29.431" v="1429" actId="1037"/>
          <ac:spMkLst>
            <pc:docMk/>
            <pc:sldMk cId="4075081662" sldId="6712"/>
            <ac:spMk id="8" creationId="{4D6DAFE3-E5E4-4041-9ED7-E951782220C6}"/>
          </ac:spMkLst>
        </pc:spChg>
        <pc:spChg chg="add mod">
          <ac:chgData name="Matt Lyle" userId="a96e7d453dd11193" providerId="LiveId" clId="{706295A4-C9D1-4174-A336-C62463126EAA}" dt="2024-05-23T02:36:59.126" v="1478" actId="20577"/>
          <ac:spMkLst>
            <pc:docMk/>
            <pc:sldMk cId="4075081662" sldId="6712"/>
            <ac:spMk id="11" creationId="{75A52869-30A4-2FF4-45D6-782C4A5BC776}"/>
          </ac:spMkLst>
        </pc:spChg>
        <pc:spChg chg="add mod">
          <ac:chgData name="Matt Lyle" userId="a96e7d453dd11193" providerId="LiveId" clId="{706295A4-C9D1-4174-A336-C62463126EAA}" dt="2024-05-23T02:36:42.259" v="1476" actId="1038"/>
          <ac:spMkLst>
            <pc:docMk/>
            <pc:sldMk cId="4075081662" sldId="6712"/>
            <ac:spMk id="14" creationId="{DA288782-DC16-7469-4D32-2DA5032CBF42}"/>
          </ac:spMkLst>
        </pc:spChg>
        <pc:picChg chg="add del mod">
          <ac:chgData name="Matt Lyle" userId="a96e7d453dd11193" providerId="LiveId" clId="{706295A4-C9D1-4174-A336-C62463126EAA}" dt="2024-05-23T02:18:54.674" v="1338" actId="478"/>
          <ac:picMkLst>
            <pc:docMk/>
            <pc:sldMk cId="4075081662" sldId="6712"/>
            <ac:picMk id="3" creationId="{EF47F22E-AF26-6D06-1214-7A80E1E55FA9}"/>
          </ac:picMkLst>
        </pc:picChg>
        <pc:picChg chg="del">
          <ac:chgData name="Matt Lyle" userId="a96e7d453dd11193" providerId="LiveId" clId="{706295A4-C9D1-4174-A336-C62463126EAA}" dt="2024-05-23T02:15:01.940" v="1281" actId="478"/>
          <ac:picMkLst>
            <pc:docMk/>
            <pc:sldMk cId="4075081662" sldId="6712"/>
            <ac:picMk id="7" creationId="{1AF03EC9-E945-AEF4-8315-B0C9898C56F3}"/>
          </ac:picMkLst>
        </pc:picChg>
        <pc:picChg chg="add del mod ord">
          <ac:chgData name="Matt Lyle" userId="a96e7d453dd11193" providerId="LiveId" clId="{706295A4-C9D1-4174-A336-C62463126EAA}" dt="2024-05-23T02:21:24.597" v="1402" actId="478"/>
          <ac:picMkLst>
            <pc:docMk/>
            <pc:sldMk cId="4075081662" sldId="6712"/>
            <ac:picMk id="10" creationId="{F7D64C70-D50A-4569-3934-C73F4B8EF5FD}"/>
          </ac:picMkLst>
        </pc:picChg>
        <pc:picChg chg="add mod ord">
          <ac:chgData name="Matt Lyle" userId="a96e7d453dd11193" providerId="LiveId" clId="{706295A4-C9D1-4174-A336-C62463126EAA}" dt="2024-05-23T02:36:36.792" v="1463" actId="1076"/>
          <ac:picMkLst>
            <pc:docMk/>
            <pc:sldMk cId="4075081662" sldId="6712"/>
            <ac:picMk id="13" creationId="{E47DBEF0-AFD5-DE06-8E57-2EBE6CF53249}"/>
          </ac:picMkLst>
        </pc:picChg>
      </pc:sldChg>
      <pc:sldChg chg="add del ord">
        <pc:chgData name="Matt Lyle" userId="a96e7d453dd11193" providerId="LiveId" clId="{706295A4-C9D1-4174-A336-C62463126EAA}" dt="2024-05-23T02:39:50.572" v="1542" actId="2890"/>
        <pc:sldMkLst>
          <pc:docMk/>
          <pc:sldMk cId="709653166" sldId="6713"/>
        </pc:sldMkLst>
      </pc:sldChg>
      <pc:sldChg chg="modSp add mod modTransition">
        <pc:chgData name="Matt Lyle" userId="a96e7d453dd11193" providerId="LiveId" clId="{706295A4-C9D1-4174-A336-C62463126EAA}" dt="2024-05-25T13:27:37.478" v="6072" actId="20577"/>
        <pc:sldMkLst>
          <pc:docMk/>
          <pc:sldMk cId="4101045346" sldId="6713"/>
        </pc:sldMkLst>
        <pc:spChg chg="mod">
          <ac:chgData name="Matt Lyle" userId="a96e7d453dd11193" providerId="LiveId" clId="{706295A4-C9D1-4174-A336-C62463126EAA}" dt="2024-05-25T13:27:37.478" v="6072" actId="20577"/>
          <ac:spMkLst>
            <pc:docMk/>
            <pc:sldMk cId="4101045346" sldId="6713"/>
            <ac:spMk id="4" creationId="{C7BE7E3E-6BEB-2F76-D7FA-DA1203C5D0C9}"/>
          </ac:spMkLst>
        </pc:spChg>
        <pc:spChg chg="mod">
          <ac:chgData name="Matt Lyle" userId="a96e7d453dd11193" providerId="LiveId" clId="{706295A4-C9D1-4174-A336-C62463126EAA}" dt="2024-05-23T08:47:43.295" v="1955" actId="2711"/>
          <ac:spMkLst>
            <pc:docMk/>
            <pc:sldMk cId="4101045346" sldId="6713"/>
            <ac:spMk id="5" creationId="{5A61B1CF-C345-8B47-B1A2-9FB1AC90AC72}"/>
          </ac:spMkLst>
        </pc:spChg>
      </pc:sldChg>
      <pc:sldChg chg="new del">
        <pc:chgData name="Matt Lyle" userId="a96e7d453dd11193" providerId="LiveId" clId="{706295A4-C9D1-4174-A336-C62463126EAA}" dt="2024-05-23T03:17:15.749" v="1621" actId="680"/>
        <pc:sldMkLst>
          <pc:docMk/>
          <pc:sldMk cId="3093430552" sldId="6714"/>
        </pc:sldMkLst>
      </pc:sldChg>
      <pc:sldChg chg="modSp add del mod modTransition">
        <pc:chgData name="Matt Lyle" userId="a96e7d453dd11193" providerId="LiveId" clId="{706295A4-C9D1-4174-A336-C62463126EAA}" dt="2024-05-23T13:37:02.145" v="2988" actId="47"/>
        <pc:sldMkLst>
          <pc:docMk/>
          <pc:sldMk cId="4203248105" sldId="6714"/>
        </pc:sldMkLst>
        <pc:spChg chg="mod">
          <ac:chgData name="Matt Lyle" userId="a96e7d453dd11193" providerId="LiveId" clId="{706295A4-C9D1-4174-A336-C62463126EAA}" dt="2024-05-23T03:18:10.755" v="1641" actId="6559"/>
          <ac:spMkLst>
            <pc:docMk/>
            <pc:sldMk cId="4203248105" sldId="6714"/>
            <ac:spMk id="5" creationId="{5A61B1CF-C345-8B47-B1A2-9FB1AC90AC72}"/>
          </ac:spMkLst>
        </pc:spChg>
      </pc:sldChg>
      <pc:sldChg chg="addSp delSp modSp new mod ord modTransition modClrScheme modAnim chgLayout">
        <pc:chgData name="Matt Lyle" userId="a96e7d453dd11193" providerId="LiveId" clId="{706295A4-C9D1-4174-A336-C62463126EAA}" dt="2024-05-25T03:48:04.612" v="4763"/>
        <pc:sldMkLst>
          <pc:docMk/>
          <pc:sldMk cId="92427645" sldId="6715"/>
        </pc:sldMkLst>
        <pc:spChg chg="add mod">
          <ac:chgData name="Matt Lyle" userId="a96e7d453dd11193" providerId="LiveId" clId="{706295A4-C9D1-4174-A336-C62463126EAA}" dt="2024-05-25T03:48:04.612" v="4763"/>
          <ac:spMkLst>
            <pc:docMk/>
            <pc:sldMk cId="92427645" sldId="6715"/>
            <ac:spMk id="2" creationId="{409A8875-383C-392A-5A96-B41C630FCA2A}"/>
          </ac:spMkLst>
        </pc:spChg>
        <pc:spChg chg="add mod">
          <ac:chgData name="Matt Lyle" userId="a96e7d453dd11193" providerId="LiveId" clId="{706295A4-C9D1-4174-A336-C62463126EAA}" dt="2024-05-23T03:37:09.940" v="1801" actId="1035"/>
          <ac:spMkLst>
            <pc:docMk/>
            <pc:sldMk cId="92427645" sldId="6715"/>
            <ac:spMk id="3" creationId="{166D92E7-4228-115F-C4D9-D03A61517F06}"/>
          </ac:spMkLst>
        </pc:spChg>
        <pc:spChg chg="add del">
          <ac:chgData name="Matt Lyle" userId="a96e7d453dd11193" providerId="LiveId" clId="{706295A4-C9D1-4174-A336-C62463126EAA}" dt="2024-05-23T03:28:45.621" v="1661" actId="22"/>
          <ac:spMkLst>
            <pc:docMk/>
            <pc:sldMk cId="92427645" sldId="6715"/>
            <ac:spMk id="5" creationId="{7195F00F-40E6-7E4F-E73B-49C09B45FD29}"/>
          </ac:spMkLst>
        </pc:spChg>
        <pc:spChg chg="add mod">
          <ac:chgData name="Matt Lyle" userId="a96e7d453dd11193" providerId="LiveId" clId="{706295A4-C9D1-4174-A336-C62463126EAA}" dt="2024-05-23T12:27:50.131" v="2806" actId="14100"/>
          <ac:spMkLst>
            <pc:docMk/>
            <pc:sldMk cId="92427645" sldId="6715"/>
            <ac:spMk id="7" creationId="{25D9A83C-BC15-1DFA-DE5E-772C69449656}"/>
          </ac:spMkLst>
        </pc:spChg>
        <pc:spChg chg="add mod">
          <ac:chgData name="Matt Lyle" userId="a96e7d453dd11193" providerId="LiveId" clId="{706295A4-C9D1-4174-A336-C62463126EAA}" dt="2024-05-23T12:27:55.511" v="2808" actId="207"/>
          <ac:spMkLst>
            <pc:docMk/>
            <pc:sldMk cId="92427645" sldId="6715"/>
            <ac:spMk id="8" creationId="{50139E0B-4FC3-8DC8-9868-981187A7A1EC}"/>
          </ac:spMkLst>
        </pc:spChg>
        <pc:spChg chg="add mod">
          <ac:chgData name="Matt Lyle" userId="a96e7d453dd11193" providerId="LiveId" clId="{706295A4-C9D1-4174-A336-C62463126EAA}" dt="2024-05-23T03:37:54.555" v="1823" actId="20577"/>
          <ac:spMkLst>
            <pc:docMk/>
            <pc:sldMk cId="92427645" sldId="6715"/>
            <ac:spMk id="9" creationId="{F790A38D-43CA-67DF-9E4E-FEF31C9D3D0D}"/>
          </ac:spMkLst>
        </pc:spChg>
        <pc:spChg chg="add mod">
          <ac:chgData name="Matt Lyle" userId="a96e7d453dd11193" providerId="LiveId" clId="{706295A4-C9D1-4174-A336-C62463126EAA}" dt="2024-05-23T03:38:05.896" v="1825" actId="6549"/>
          <ac:spMkLst>
            <pc:docMk/>
            <pc:sldMk cId="92427645" sldId="6715"/>
            <ac:spMk id="11" creationId="{F6B7BD12-0521-61D0-8297-C017F5813EF1}"/>
          </ac:spMkLst>
        </pc:spChg>
      </pc:sldChg>
      <pc:sldChg chg="add del">
        <pc:chgData name="Matt Lyle" userId="a96e7d453dd11193" providerId="LiveId" clId="{706295A4-C9D1-4174-A336-C62463126EAA}" dt="2024-05-23T03:40:36.936" v="1830" actId="47"/>
        <pc:sldMkLst>
          <pc:docMk/>
          <pc:sldMk cId="430264600" sldId="6716"/>
        </pc:sldMkLst>
      </pc:sldChg>
      <pc:sldChg chg="addSp delSp modSp add mod modTransition delAnim modAnim">
        <pc:chgData name="Matt Lyle" userId="a96e7d453dd11193" providerId="LiveId" clId="{706295A4-C9D1-4174-A336-C62463126EAA}" dt="2024-05-25T04:04:06.104" v="4891"/>
        <pc:sldMkLst>
          <pc:docMk/>
          <pc:sldMk cId="1182135968" sldId="6716"/>
        </pc:sldMkLst>
        <pc:spChg chg="add mod">
          <ac:chgData name="Matt Lyle" userId="a96e7d453dd11193" providerId="LiveId" clId="{706295A4-C9D1-4174-A336-C62463126EAA}" dt="2024-05-25T04:03:19.226" v="4877"/>
          <ac:spMkLst>
            <pc:docMk/>
            <pc:sldMk cId="1182135968" sldId="6716"/>
            <ac:spMk id="2" creationId="{5D545EF4-6F9F-40EA-B53A-87030D541AFE}"/>
          </ac:spMkLst>
        </pc:spChg>
        <pc:spChg chg="add del mod">
          <ac:chgData name="Matt Lyle" userId="a96e7d453dd11193" providerId="LiveId" clId="{706295A4-C9D1-4174-A336-C62463126EAA}" dt="2024-05-25T02:27:51.296" v="4235" actId="478"/>
          <ac:spMkLst>
            <pc:docMk/>
            <pc:sldMk cId="1182135968" sldId="6716"/>
            <ac:spMk id="3" creationId="{B8BBBDC6-3EA5-D9E0-E73D-6E3245634DFD}"/>
          </ac:spMkLst>
        </pc:spChg>
        <pc:spChg chg="mod">
          <ac:chgData name="Matt Lyle" userId="a96e7d453dd11193" providerId="LiveId" clId="{706295A4-C9D1-4174-A336-C62463126EAA}" dt="2024-05-25T02:28:03.562" v="4239" actId="207"/>
          <ac:spMkLst>
            <pc:docMk/>
            <pc:sldMk cId="1182135968" sldId="6716"/>
            <ac:spMk id="5" creationId="{5A61B1CF-C345-8B47-B1A2-9FB1AC90AC72}"/>
          </ac:spMkLst>
        </pc:spChg>
        <pc:spChg chg="add mod">
          <ac:chgData name="Matt Lyle" userId="a96e7d453dd11193" providerId="LiveId" clId="{706295A4-C9D1-4174-A336-C62463126EAA}" dt="2024-05-25T04:03:54.058" v="4889" actId="1036"/>
          <ac:spMkLst>
            <pc:docMk/>
            <pc:sldMk cId="1182135968" sldId="6716"/>
            <ac:spMk id="6" creationId="{E2142685-1936-432E-ED30-12C82E38CB18}"/>
          </ac:spMkLst>
        </pc:spChg>
        <pc:spChg chg="add del mod">
          <ac:chgData name="Matt Lyle" userId="a96e7d453dd11193" providerId="LiveId" clId="{706295A4-C9D1-4174-A336-C62463126EAA}" dt="2024-05-25T02:27:53.854" v="4236" actId="478"/>
          <ac:spMkLst>
            <pc:docMk/>
            <pc:sldMk cId="1182135968" sldId="6716"/>
            <ac:spMk id="7" creationId="{83C2DEF7-A992-5C8F-8233-5726876DB88C}"/>
          </ac:spMkLst>
        </pc:spChg>
        <pc:spChg chg="add mod">
          <ac:chgData name="Matt Lyle" userId="a96e7d453dd11193" providerId="LiveId" clId="{706295A4-C9D1-4174-A336-C62463126EAA}" dt="2024-05-25T03:48:06.986" v="4764"/>
          <ac:spMkLst>
            <pc:docMk/>
            <pc:sldMk cId="1182135968" sldId="6716"/>
            <ac:spMk id="9" creationId="{C442194A-1524-B5EE-5F63-9C4283B777DE}"/>
          </ac:spMkLst>
        </pc:spChg>
        <pc:spChg chg="add del mod">
          <ac:chgData name="Matt Lyle" userId="a96e7d453dd11193" providerId="LiveId" clId="{706295A4-C9D1-4174-A336-C62463126EAA}" dt="2024-05-25T04:03:22.751" v="4878" actId="478"/>
          <ac:spMkLst>
            <pc:docMk/>
            <pc:sldMk cId="1182135968" sldId="6716"/>
            <ac:spMk id="10" creationId="{C987AF33-2101-40A0-8FDD-A4B1A7D35773}"/>
          </ac:spMkLst>
        </pc:spChg>
        <pc:picChg chg="add mod">
          <ac:chgData name="Matt Lyle" userId="a96e7d453dd11193" providerId="LiveId" clId="{706295A4-C9D1-4174-A336-C62463126EAA}" dt="2024-05-25T04:03:35.459" v="4882" actId="14100"/>
          <ac:picMkLst>
            <pc:docMk/>
            <pc:sldMk cId="1182135968" sldId="6716"/>
            <ac:picMk id="11" creationId="{398F28C5-CB6D-10BB-B652-43BB3D61B4B3}"/>
          </ac:picMkLst>
        </pc:picChg>
        <pc:cxnChg chg="add mod">
          <ac:chgData name="Matt Lyle" userId="a96e7d453dd11193" providerId="LiveId" clId="{706295A4-C9D1-4174-A336-C62463126EAA}" dt="2024-05-25T02:28:49.005" v="4292" actId="1035"/>
          <ac:cxnSpMkLst>
            <pc:docMk/>
            <pc:sldMk cId="1182135968" sldId="6716"/>
            <ac:cxnSpMk id="8" creationId="{2FEC4598-2972-4371-5245-2E39DB36241A}"/>
          </ac:cxnSpMkLst>
        </pc:cxnChg>
      </pc:sldChg>
      <pc:sldChg chg="modSp add del mod ord modTransition">
        <pc:chgData name="Matt Lyle" userId="a96e7d453dd11193" providerId="LiveId" clId="{706295A4-C9D1-4174-A336-C62463126EAA}" dt="2024-05-25T02:18:00.050" v="4229" actId="47"/>
        <pc:sldMkLst>
          <pc:docMk/>
          <pc:sldMk cId="2898361791" sldId="6717"/>
        </pc:sldMkLst>
        <pc:spChg chg="mod">
          <ac:chgData name="Matt Lyle" userId="a96e7d453dd11193" providerId="LiveId" clId="{706295A4-C9D1-4174-A336-C62463126EAA}" dt="2024-05-25T02:11:06.461" v="4228" actId="113"/>
          <ac:spMkLst>
            <pc:docMk/>
            <pc:sldMk cId="2898361791" sldId="6717"/>
            <ac:spMk id="5" creationId="{5A61B1CF-C345-8B47-B1A2-9FB1AC90AC72}"/>
          </ac:spMkLst>
        </pc:spChg>
      </pc:sldChg>
      <pc:sldChg chg="addSp delSp modSp add del mod ord modTransition">
        <pc:chgData name="Matt Lyle" userId="a96e7d453dd11193" providerId="LiveId" clId="{706295A4-C9D1-4174-A336-C62463126EAA}" dt="2024-05-23T11:54:52.307" v="2772" actId="47"/>
        <pc:sldMkLst>
          <pc:docMk/>
          <pc:sldMk cId="2972802237" sldId="6718"/>
        </pc:sldMkLst>
        <pc:spChg chg="del mod">
          <ac:chgData name="Matt Lyle" userId="a96e7d453dd11193" providerId="LiveId" clId="{706295A4-C9D1-4174-A336-C62463126EAA}" dt="2024-05-23T11:36:00.748" v="2591" actId="478"/>
          <ac:spMkLst>
            <pc:docMk/>
            <pc:sldMk cId="2972802237" sldId="6718"/>
            <ac:spMk id="3" creationId="{CDD3E500-5A7B-5D3F-2429-FCAA22857892}"/>
          </ac:spMkLst>
        </pc:spChg>
        <pc:spChg chg="add del mod">
          <ac:chgData name="Matt Lyle" userId="a96e7d453dd11193" providerId="LiveId" clId="{706295A4-C9D1-4174-A336-C62463126EAA}" dt="2024-05-23T11:54:50.142" v="2769" actId="478"/>
          <ac:spMkLst>
            <pc:docMk/>
            <pc:sldMk cId="2972802237" sldId="6718"/>
            <ac:spMk id="4" creationId="{7A2BA4EB-D7ED-01C4-1387-363467D3FB52}"/>
          </ac:spMkLst>
        </pc:spChg>
      </pc:sldChg>
      <pc:sldChg chg="del ord modTransition">
        <pc:chgData name="Matt Lyle" userId="a96e7d453dd11193" providerId="LiveId" clId="{706295A4-C9D1-4174-A336-C62463126EAA}" dt="2024-05-23T09:42:55.016" v="2263" actId="47"/>
        <pc:sldMkLst>
          <pc:docMk/>
          <pc:sldMk cId="2171366757" sldId="6719"/>
        </pc:sldMkLst>
      </pc:sldChg>
      <pc:sldChg chg="modSp add mod ord modTransition modAnim">
        <pc:chgData name="Matt Lyle" userId="a96e7d453dd11193" providerId="LiveId" clId="{706295A4-C9D1-4174-A336-C62463126EAA}" dt="2024-05-25T00:32:59.411" v="3777"/>
        <pc:sldMkLst>
          <pc:docMk/>
          <pc:sldMk cId="3468585188" sldId="6720"/>
        </pc:sldMkLst>
        <pc:spChg chg="mod">
          <ac:chgData name="Matt Lyle" userId="a96e7d453dd11193" providerId="LiveId" clId="{706295A4-C9D1-4174-A336-C62463126EAA}" dt="2024-05-23T08:28:57.334" v="1893" actId="208"/>
          <ac:spMkLst>
            <pc:docMk/>
            <pc:sldMk cId="3468585188" sldId="6720"/>
            <ac:spMk id="2" creationId="{0F54DB24-BEE4-1BBE-74CD-57F17F1D2227}"/>
          </ac:spMkLst>
        </pc:spChg>
        <pc:spChg chg="mod">
          <ac:chgData name="Matt Lyle" userId="a96e7d453dd11193" providerId="LiveId" clId="{706295A4-C9D1-4174-A336-C62463126EAA}" dt="2024-05-23T08:29:14.326" v="1895" actId="207"/>
          <ac:spMkLst>
            <pc:docMk/>
            <pc:sldMk cId="3468585188" sldId="6720"/>
            <ac:spMk id="6" creationId="{9DEBC5D7-16C0-4C87-2DA6-0A703F842926}"/>
          </ac:spMkLst>
        </pc:spChg>
      </pc:sldChg>
      <pc:sldChg chg="addSp delSp modSp new mod ord modTransition modAnim modNotesTx">
        <pc:chgData name="Matt Lyle" userId="a96e7d453dd11193" providerId="LiveId" clId="{706295A4-C9D1-4174-A336-C62463126EAA}" dt="2024-05-23T09:42:46.341" v="2262"/>
        <pc:sldMkLst>
          <pc:docMk/>
          <pc:sldMk cId="562469300" sldId="6721"/>
        </pc:sldMkLst>
        <pc:spChg chg="add mod">
          <ac:chgData name="Matt Lyle" userId="a96e7d453dd11193" providerId="LiveId" clId="{706295A4-C9D1-4174-A336-C62463126EAA}" dt="2024-05-23T08:50:16.839" v="1988" actId="20577"/>
          <ac:spMkLst>
            <pc:docMk/>
            <pc:sldMk cId="562469300" sldId="6721"/>
            <ac:spMk id="6" creationId="{F1A0B6AB-89D8-04EB-98EF-4A9E0013CEEF}"/>
          </ac:spMkLst>
        </pc:spChg>
        <pc:spChg chg="add del mod">
          <ac:chgData name="Matt Lyle" userId="a96e7d453dd11193" providerId="LiveId" clId="{706295A4-C9D1-4174-A336-C62463126EAA}" dt="2024-05-23T09:33:58.274" v="2127" actId="1076"/>
          <ac:spMkLst>
            <pc:docMk/>
            <pc:sldMk cId="562469300" sldId="6721"/>
            <ac:spMk id="7" creationId="{FA043FB2-8CBC-C3CF-59C4-850A99F6C0A2}"/>
          </ac:spMkLst>
        </pc:spChg>
        <pc:spChg chg="add mod">
          <ac:chgData name="Matt Lyle" userId="a96e7d453dd11193" providerId="LiveId" clId="{706295A4-C9D1-4174-A336-C62463126EAA}" dt="2024-05-23T09:34:24.315" v="2134" actId="20577"/>
          <ac:spMkLst>
            <pc:docMk/>
            <pc:sldMk cId="562469300" sldId="6721"/>
            <ac:spMk id="9" creationId="{67B70150-BAA4-1AA0-0F75-F434819B4FC7}"/>
          </ac:spMkLst>
        </pc:spChg>
        <pc:spChg chg="add mod">
          <ac:chgData name="Matt Lyle" userId="a96e7d453dd11193" providerId="LiveId" clId="{706295A4-C9D1-4174-A336-C62463126EAA}" dt="2024-05-23T09:07:59.199" v="2064" actId="1036"/>
          <ac:spMkLst>
            <pc:docMk/>
            <pc:sldMk cId="562469300" sldId="6721"/>
            <ac:spMk id="11" creationId="{87435EB9-8F52-FDC0-D529-8F0427E17312}"/>
          </ac:spMkLst>
        </pc:spChg>
        <pc:spChg chg="add del mod">
          <ac:chgData name="Matt Lyle" userId="a96e7d453dd11193" providerId="LiveId" clId="{706295A4-C9D1-4174-A336-C62463126EAA}" dt="2024-05-23T09:41:12.193" v="2203" actId="478"/>
          <ac:spMkLst>
            <pc:docMk/>
            <pc:sldMk cId="562469300" sldId="6721"/>
            <ac:spMk id="12" creationId="{770BF2BF-08E6-B87C-8E23-D31EB4FCADD8}"/>
          </ac:spMkLst>
        </pc:spChg>
        <pc:spChg chg="add mod">
          <ac:chgData name="Matt Lyle" userId="a96e7d453dd11193" providerId="LiveId" clId="{706295A4-C9D1-4174-A336-C62463126EAA}" dt="2024-05-23T09:42:41.361" v="2261" actId="20577"/>
          <ac:spMkLst>
            <pc:docMk/>
            <pc:sldMk cId="562469300" sldId="6721"/>
            <ac:spMk id="13" creationId="{4BA51E89-536C-FA89-2DA5-4697399EECC1}"/>
          </ac:spMkLst>
        </pc:spChg>
        <pc:picChg chg="add del mod">
          <ac:chgData name="Matt Lyle" userId="a96e7d453dd11193" providerId="LiveId" clId="{706295A4-C9D1-4174-A336-C62463126EAA}" dt="2024-05-23T08:40:34.751" v="1909" actId="478"/>
          <ac:picMkLst>
            <pc:docMk/>
            <pc:sldMk cId="562469300" sldId="6721"/>
            <ac:picMk id="3" creationId="{9B4E3DE7-2004-D69D-99D0-1EF6204AE26A}"/>
          </ac:picMkLst>
        </pc:picChg>
        <pc:picChg chg="add del mod">
          <ac:chgData name="Matt Lyle" userId="a96e7d453dd11193" providerId="LiveId" clId="{706295A4-C9D1-4174-A336-C62463126EAA}" dt="2024-05-23T08:50:26.366" v="1991" actId="21"/>
          <ac:picMkLst>
            <pc:docMk/>
            <pc:sldMk cId="562469300" sldId="6721"/>
            <ac:picMk id="5" creationId="{292089DF-9C54-8D3E-7262-11A98420893D}"/>
          </ac:picMkLst>
        </pc:picChg>
        <pc:picChg chg="add mod">
          <ac:chgData name="Matt Lyle" userId="a96e7d453dd11193" providerId="LiveId" clId="{706295A4-C9D1-4174-A336-C62463126EAA}" dt="2024-05-23T08:50:30.025" v="1993" actId="1076"/>
          <ac:picMkLst>
            <pc:docMk/>
            <pc:sldMk cId="562469300" sldId="6721"/>
            <ac:picMk id="8" creationId="{292089DF-9C54-8D3E-7262-11A98420893D}"/>
          </ac:picMkLst>
        </pc:picChg>
      </pc:sldChg>
      <pc:sldChg chg="add del ord">
        <pc:chgData name="Matt Lyle" userId="a96e7d453dd11193" providerId="LiveId" clId="{706295A4-C9D1-4174-A336-C62463126EAA}" dt="2024-05-25T12:20:15.449" v="6048" actId="47"/>
        <pc:sldMkLst>
          <pc:docMk/>
          <pc:sldMk cId="3707036446" sldId="6722"/>
        </pc:sldMkLst>
      </pc:sldChg>
      <pc:sldChg chg="addSp modSp new del mod modNotesTx">
        <pc:chgData name="Matt Lyle" userId="a96e7d453dd11193" providerId="LiveId" clId="{706295A4-C9D1-4174-A336-C62463126EAA}" dt="2024-05-25T12:20:45.580" v="6049" actId="47"/>
        <pc:sldMkLst>
          <pc:docMk/>
          <pc:sldMk cId="2477713914" sldId="6723"/>
        </pc:sldMkLst>
        <pc:spChg chg="add mod">
          <ac:chgData name="Matt Lyle" userId="a96e7d453dd11193" providerId="LiveId" clId="{706295A4-C9D1-4174-A336-C62463126EAA}" dt="2024-05-23T09:39:28.630" v="2144" actId="13926"/>
          <ac:spMkLst>
            <pc:docMk/>
            <pc:sldMk cId="2477713914" sldId="6723"/>
            <ac:spMk id="3" creationId="{01DB7EAE-2FAE-5AF1-425F-F8205F20E790}"/>
          </ac:spMkLst>
        </pc:spChg>
      </pc:sldChg>
      <pc:sldChg chg="modSp add mod ord">
        <pc:chgData name="Matt Lyle" userId="a96e7d453dd11193" providerId="LiveId" clId="{706295A4-C9D1-4174-A336-C62463126EAA}" dt="2024-05-25T01:14:19.724" v="4034"/>
        <pc:sldMkLst>
          <pc:docMk/>
          <pc:sldMk cId="3379659477" sldId="6724"/>
        </pc:sldMkLst>
        <pc:spChg chg="mod">
          <ac:chgData name="Matt Lyle" userId="a96e7d453dd11193" providerId="LiveId" clId="{706295A4-C9D1-4174-A336-C62463126EAA}" dt="2024-05-23T09:44:57.549" v="2307" actId="113"/>
          <ac:spMkLst>
            <pc:docMk/>
            <pc:sldMk cId="3379659477" sldId="6724"/>
            <ac:spMk id="11" creationId="{87435EB9-8F52-FDC0-D529-8F0427E17312}"/>
          </ac:spMkLst>
        </pc:spChg>
        <pc:spChg chg="mod">
          <ac:chgData name="Matt Lyle" userId="a96e7d453dd11193" providerId="LiveId" clId="{706295A4-C9D1-4174-A336-C62463126EAA}" dt="2024-05-23T09:44:45.325" v="2301" actId="14100"/>
          <ac:spMkLst>
            <pc:docMk/>
            <pc:sldMk cId="3379659477" sldId="6724"/>
            <ac:spMk id="13" creationId="{4BA51E89-536C-FA89-2DA5-4697399EECC1}"/>
          </ac:spMkLst>
        </pc:spChg>
      </pc:sldChg>
      <pc:sldChg chg="addSp delSp modSp add mod ord modAnim">
        <pc:chgData name="Matt Lyle" userId="a96e7d453dd11193" providerId="LiveId" clId="{706295A4-C9D1-4174-A336-C62463126EAA}" dt="2024-05-25T01:14:45.147" v="4036"/>
        <pc:sldMkLst>
          <pc:docMk/>
          <pc:sldMk cId="2956846939" sldId="6725"/>
        </pc:sldMkLst>
        <pc:spChg chg="add del">
          <ac:chgData name="Matt Lyle" userId="a96e7d453dd11193" providerId="LiveId" clId="{706295A4-C9D1-4174-A336-C62463126EAA}" dt="2024-05-23T10:01:08.560" v="2468" actId="22"/>
          <ac:spMkLst>
            <pc:docMk/>
            <pc:sldMk cId="2956846939" sldId="6725"/>
            <ac:spMk id="3" creationId="{6B2CBEBE-2F82-8239-A48E-F6A1F0DB3C4B}"/>
          </ac:spMkLst>
        </pc:spChg>
        <pc:spChg chg="mod">
          <ac:chgData name="Matt Lyle" userId="a96e7d453dd11193" providerId="LiveId" clId="{706295A4-C9D1-4174-A336-C62463126EAA}" dt="2024-05-23T12:07:50.785" v="2787" actId="20577"/>
          <ac:spMkLst>
            <pc:docMk/>
            <pc:sldMk cId="2956846939" sldId="6725"/>
            <ac:spMk id="5" creationId="{5A61B1CF-C345-8B47-B1A2-9FB1AC90AC72}"/>
          </ac:spMkLst>
        </pc:spChg>
        <pc:spChg chg="add mod">
          <ac:chgData name="Matt Lyle" userId="a96e7d453dd11193" providerId="LiveId" clId="{706295A4-C9D1-4174-A336-C62463126EAA}" dt="2024-05-23T10:02:03.330" v="2522" actId="1076"/>
          <ac:spMkLst>
            <pc:docMk/>
            <pc:sldMk cId="2956846939" sldId="6725"/>
            <ac:spMk id="6" creationId="{E58FA43A-8EDD-4289-FE0B-A992A269B742}"/>
          </ac:spMkLst>
        </pc:spChg>
      </pc:sldChg>
      <pc:sldChg chg="addSp delSp modSp add mod ord delAnim modAnim">
        <pc:chgData name="Matt Lyle" userId="a96e7d453dd11193" providerId="LiveId" clId="{706295A4-C9D1-4174-A336-C62463126EAA}" dt="2024-05-25T02:10:04.696" v="4219"/>
        <pc:sldMkLst>
          <pc:docMk/>
          <pc:sldMk cId="301150056" sldId="6726"/>
        </pc:sldMkLst>
        <pc:spChg chg="add mod">
          <ac:chgData name="Matt Lyle" userId="a96e7d453dd11193" providerId="LiveId" clId="{706295A4-C9D1-4174-A336-C62463126EAA}" dt="2024-05-23T11:54:49.932" v="2768" actId="1076"/>
          <ac:spMkLst>
            <pc:docMk/>
            <pc:sldMk cId="301150056" sldId="6726"/>
            <ac:spMk id="2" creationId="{A1B5FD75-2CCB-3727-F7E8-FC5AC51401A5}"/>
          </ac:spMkLst>
        </pc:spChg>
        <pc:spChg chg="mod">
          <ac:chgData name="Matt Lyle" userId="a96e7d453dd11193" providerId="LiveId" clId="{706295A4-C9D1-4174-A336-C62463126EAA}" dt="2024-05-23T12:07:56.795" v="2788" actId="6549"/>
          <ac:spMkLst>
            <pc:docMk/>
            <pc:sldMk cId="301150056" sldId="6726"/>
            <ac:spMk id="5" creationId="{5A61B1CF-C345-8B47-B1A2-9FB1AC90AC72}"/>
          </ac:spMkLst>
        </pc:spChg>
        <pc:spChg chg="del mod">
          <ac:chgData name="Matt Lyle" userId="a96e7d453dd11193" providerId="LiveId" clId="{706295A4-C9D1-4174-A336-C62463126EAA}" dt="2024-05-23T11:39:38.387" v="2708" actId="478"/>
          <ac:spMkLst>
            <pc:docMk/>
            <pc:sldMk cId="301150056" sldId="6726"/>
            <ac:spMk id="6" creationId="{E58FA43A-8EDD-4289-FE0B-A992A269B742}"/>
          </ac:spMkLst>
        </pc:spChg>
      </pc:sldChg>
      <pc:sldChg chg="addSp delSp modSp new del mod ord">
        <pc:chgData name="Matt Lyle" userId="a96e7d453dd11193" providerId="LiveId" clId="{706295A4-C9D1-4174-A336-C62463126EAA}" dt="2024-05-25T04:25:04.884" v="5020" actId="47"/>
        <pc:sldMkLst>
          <pc:docMk/>
          <pc:sldMk cId="1998661767" sldId="6727"/>
        </pc:sldMkLst>
        <pc:spChg chg="add del">
          <ac:chgData name="Matt Lyle" userId="a96e7d453dd11193" providerId="LiveId" clId="{706295A4-C9D1-4174-A336-C62463126EAA}" dt="2024-05-23T13:24:12.684" v="2865" actId="478"/>
          <ac:spMkLst>
            <pc:docMk/>
            <pc:sldMk cId="1998661767" sldId="6727"/>
            <ac:spMk id="2" creationId="{D7F6FB0D-2C57-2CE7-82BE-466380EE21AF}"/>
          </ac:spMkLst>
        </pc:spChg>
        <pc:spChg chg="add mod">
          <ac:chgData name="Matt Lyle" userId="a96e7d453dd11193" providerId="LiveId" clId="{706295A4-C9D1-4174-A336-C62463126EAA}" dt="2024-05-23T13:31:27.343" v="2987" actId="1076"/>
          <ac:spMkLst>
            <pc:docMk/>
            <pc:sldMk cId="1998661767" sldId="6727"/>
            <ac:spMk id="6" creationId="{E977D5D6-A127-309A-DF28-432B1406E060}"/>
          </ac:spMkLst>
        </pc:spChg>
        <pc:picChg chg="add mod modCrop">
          <ac:chgData name="Matt Lyle" userId="a96e7d453dd11193" providerId="LiveId" clId="{706295A4-C9D1-4174-A336-C62463126EAA}" dt="2024-05-23T13:25:44.372" v="2888" actId="1076"/>
          <ac:picMkLst>
            <pc:docMk/>
            <pc:sldMk cId="1998661767" sldId="6727"/>
            <ac:picMk id="4" creationId="{952CA9B1-267E-C5CC-2316-6AC60174C30E}"/>
          </ac:picMkLst>
        </pc:picChg>
      </pc:sldChg>
      <pc:sldChg chg="addSp delSp modSp add mod delAnim modAnim">
        <pc:chgData name="Matt Lyle" userId="a96e7d453dd11193" providerId="LiveId" clId="{706295A4-C9D1-4174-A336-C62463126EAA}" dt="2024-05-25T03:49:04.966" v="4785" actId="14100"/>
        <pc:sldMkLst>
          <pc:docMk/>
          <pc:sldMk cId="1660230964" sldId="6728"/>
        </pc:sldMkLst>
        <pc:spChg chg="add del mod">
          <ac:chgData name="Matt Lyle" userId="a96e7d453dd11193" providerId="LiveId" clId="{706295A4-C9D1-4174-A336-C62463126EAA}" dt="2024-05-25T03:48:35.719" v="4784" actId="478"/>
          <ac:spMkLst>
            <pc:docMk/>
            <pc:sldMk cId="1660230964" sldId="6728"/>
            <ac:spMk id="2" creationId="{EB6CAF43-586B-EB00-44AB-FCDB17D285B8}"/>
          </ac:spMkLst>
        </pc:spChg>
        <pc:spChg chg="mod">
          <ac:chgData name="Matt Lyle" userId="a96e7d453dd11193" providerId="LiveId" clId="{706295A4-C9D1-4174-A336-C62463126EAA}" dt="2024-05-25T03:49:04.966" v="4785" actId="14100"/>
          <ac:spMkLst>
            <pc:docMk/>
            <pc:sldMk cId="1660230964" sldId="6728"/>
            <ac:spMk id="5" creationId="{5A61B1CF-C345-8B47-B1A2-9FB1AC90AC72}"/>
          </ac:spMkLst>
        </pc:spChg>
        <pc:grpChg chg="add del mod">
          <ac:chgData name="Matt Lyle" userId="a96e7d453dd11193" providerId="LiveId" clId="{706295A4-C9D1-4174-A336-C62463126EAA}" dt="2024-05-25T02:47:21.864" v="4498" actId="478"/>
          <ac:grpSpMkLst>
            <pc:docMk/>
            <pc:sldMk cId="1660230964" sldId="6728"/>
            <ac:grpSpMk id="21" creationId="{7CF74040-D861-98C0-B0E9-3F264CD5E924}"/>
          </ac:grpSpMkLst>
        </pc:grpChg>
        <pc:grpChg chg="add del mod">
          <ac:chgData name="Matt Lyle" userId="a96e7d453dd11193" providerId="LiveId" clId="{706295A4-C9D1-4174-A336-C62463126EAA}" dt="2024-05-25T02:47:21.864" v="4498" actId="478"/>
          <ac:grpSpMkLst>
            <pc:docMk/>
            <pc:sldMk cId="1660230964" sldId="6728"/>
            <ac:grpSpMk id="22" creationId="{D260ABD7-C938-8570-9AE9-C0C1DB6CA4EB}"/>
          </ac:grpSpMkLst>
        </pc:grpChg>
        <pc:grpChg chg="add del mod">
          <ac:chgData name="Matt Lyle" userId="a96e7d453dd11193" providerId="LiveId" clId="{706295A4-C9D1-4174-A336-C62463126EAA}" dt="2024-05-25T02:47:21.864" v="4498" actId="478"/>
          <ac:grpSpMkLst>
            <pc:docMk/>
            <pc:sldMk cId="1660230964" sldId="6728"/>
            <ac:grpSpMk id="25" creationId="{4E9F85FF-AEB3-51EC-6388-AA87F5CECB7E}"/>
          </ac:grpSpMkLst>
        </pc:grpChg>
        <pc:grpChg chg="add del mod">
          <ac:chgData name="Matt Lyle" userId="a96e7d453dd11193" providerId="LiveId" clId="{706295A4-C9D1-4174-A336-C62463126EAA}" dt="2024-05-25T02:47:23.054" v="4499" actId="478"/>
          <ac:grpSpMkLst>
            <pc:docMk/>
            <pc:sldMk cId="1660230964" sldId="6728"/>
            <ac:grpSpMk id="28" creationId="{143035DF-6282-81F1-5D63-5C7BBF467237}"/>
          </ac:grpSpMkLst>
        </pc:grpChg>
        <pc:grpChg chg="add del mod">
          <ac:chgData name="Matt Lyle" userId="a96e7d453dd11193" providerId="LiveId" clId="{706295A4-C9D1-4174-A336-C62463126EAA}" dt="2024-05-25T02:47:21.864" v="4498" actId="478"/>
          <ac:grpSpMkLst>
            <pc:docMk/>
            <pc:sldMk cId="1660230964" sldId="6728"/>
            <ac:grpSpMk id="29" creationId="{7D935243-C524-FC0C-C196-E4D79571D7EF}"/>
          </ac:grpSpMkLst>
        </pc:grpChg>
        <pc:grpChg chg="add del mod">
          <ac:chgData name="Matt Lyle" userId="a96e7d453dd11193" providerId="LiveId" clId="{706295A4-C9D1-4174-A336-C62463126EAA}" dt="2024-05-25T02:47:21.864" v="4498" actId="478"/>
          <ac:grpSpMkLst>
            <pc:docMk/>
            <pc:sldMk cId="1660230964" sldId="6728"/>
            <ac:grpSpMk id="33" creationId="{33BFBF54-A1CC-22A9-6B03-22E898F5E09B}"/>
          </ac:grpSpMkLst>
        </pc:grpChg>
        <pc:grpChg chg="add del mod">
          <ac:chgData name="Matt Lyle" userId="a96e7d453dd11193" providerId="LiveId" clId="{706295A4-C9D1-4174-A336-C62463126EAA}" dt="2024-05-25T02:47:21.864" v="4498" actId="478"/>
          <ac:grpSpMkLst>
            <pc:docMk/>
            <pc:sldMk cId="1660230964" sldId="6728"/>
            <ac:grpSpMk id="39" creationId="{9A620FD5-1C82-E95E-3BE1-D9474C97EBBA}"/>
          </ac:grpSpMkLst>
        </pc:grpChg>
        <pc:grpChg chg="add del mod">
          <ac:chgData name="Matt Lyle" userId="a96e7d453dd11193" providerId="LiveId" clId="{706295A4-C9D1-4174-A336-C62463126EAA}" dt="2024-05-25T02:47:21.864" v="4498" actId="478"/>
          <ac:grpSpMkLst>
            <pc:docMk/>
            <pc:sldMk cId="1660230964" sldId="6728"/>
            <ac:grpSpMk id="42" creationId="{1CBB78D0-D970-0F75-BA03-87ECB72DA260}"/>
          </ac:grpSpMkLst>
        </pc:grpChg>
        <pc:cxnChg chg="add mod">
          <ac:chgData name="Matt Lyle" userId="a96e7d453dd11193" providerId="LiveId" clId="{706295A4-C9D1-4174-A336-C62463126EAA}" dt="2024-05-23T14:11:11.593" v="3227" actId="164"/>
          <ac:cxnSpMkLst>
            <pc:docMk/>
            <pc:sldMk cId="1660230964" sldId="6728"/>
            <ac:cxnSpMk id="3" creationId="{7FEA9E8A-A123-5B81-ED50-64E8F2949830}"/>
          </ac:cxnSpMkLst>
        </pc:cxnChg>
        <pc:cxnChg chg="add mod">
          <ac:chgData name="Matt Lyle" userId="a96e7d453dd11193" providerId="LiveId" clId="{706295A4-C9D1-4174-A336-C62463126EAA}" dt="2024-05-23T14:11:11.593" v="3227" actId="164"/>
          <ac:cxnSpMkLst>
            <pc:docMk/>
            <pc:sldMk cId="1660230964" sldId="6728"/>
            <ac:cxnSpMk id="6" creationId="{DEB197E9-638C-137D-8C86-5C5DBC2ECAC2}"/>
          </ac:cxnSpMkLst>
        </pc:cxnChg>
        <pc:cxnChg chg="add mod">
          <ac:chgData name="Matt Lyle" userId="a96e7d453dd11193" providerId="LiveId" clId="{706295A4-C9D1-4174-A336-C62463126EAA}" dt="2024-05-23T14:13:11.212" v="3252" actId="14100"/>
          <ac:cxnSpMkLst>
            <pc:docMk/>
            <pc:sldMk cId="1660230964" sldId="6728"/>
            <ac:cxnSpMk id="10" creationId="{F01BD2E2-F3C0-B117-F4E5-5F4A258ABE6F}"/>
          </ac:cxnSpMkLst>
        </pc:cxnChg>
        <pc:cxnChg chg="add del mod">
          <ac:chgData name="Matt Lyle" userId="a96e7d453dd11193" providerId="LiveId" clId="{706295A4-C9D1-4174-A336-C62463126EAA}" dt="2024-05-23T14:09:28.659" v="3195" actId="478"/>
          <ac:cxnSpMkLst>
            <pc:docMk/>
            <pc:sldMk cId="1660230964" sldId="6728"/>
            <ac:cxnSpMk id="12" creationId="{ABB9FDDE-14EE-0B28-DFA7-A5A4827BFE85}"/>
          </ac:cxnSpMkLst>
        </pc:cxnChg>
        <pc:cxnChg chg="add del mod">
          <ac:chgData name="Matt Lyle" userId="a96e7d453dd11193" providerId="LiveId" clId="{706295A4-C9D1-4174-A336-C62463126EAA}" dt="2024-05-23T14:09:30.337" v="3196" actId="478"/>
          <ac:cxnSpMkLst>
            <pc:docMk/>
            <pc:sldMk cId="1660230964" sldId="6728"/>
            <ac:cxnSpMk id="13" creationId="{16338AD8-C183-F3D5-EC95-31FB15EE9F9D}"/>
          </ac:cxnSpMkLst>
        </pc:cxnChg>
        <pc:cxnChg chg="add del mod">
          <ac:chgData name="Matt Lyle" userId="a96e7d453dd11193" providerId="LiveId" clId="{706295A4-C9D1-4174-A336-C62463126EAA}" dt="2024-05-23T14:40:04.291" v="3340" actId="14100"/>
          <ac:cxnSpMkLst>
            <pc:docMk/>
            <pc:sldMk cId="1660230964" sldId="6728"/>
            <ac:cxnSpMk id="14" creationId="{922E4941-88DE-21D4-1DFC-5B897EEC4D1E}"/>
          </ac:cxnSpMkLst>
        </pc:cxnChg>
        <pc:cxnChg chg="add mod">
          <ac:chgData name="Matt Lyle" userId="a96e7d453dd11193" providerId="LiveId" clId="{706295A4-C9D1-4174-A336-C62463126EAA}" dt="2024-05-23T14:12:19.369" v="3233" actId="164"/>
          <ac:cxnSpMkLst>
            <pc:docMk/>
            <pc:sldMk cId="1660230964" sldId="6728"/>
            <ac:cxnSpMk id="15" creationId="{7ED49F0B-7567-02A7-078D-F7AA384BC68C}"/>
          </ac:cxnSpMkLst>
        </pc:cxnChg>
        <pc:cxnChg chg="add mod">
          <ac:chgData name="Matt Lyle" userId="a96e7d453dd11193" providerId="LiveId" clId="{706295A4-C9D1-4174-A336-C62463126EAA}" dt="2024-05-23T14:13:44.990" v="3258" actId="164"/>
          <ac:cxnSpMkLst>
            <pc:docMk/>
            <pc:sldMk cId="1660230964" sldId="6728"/>
            <ac:cxnSpMk id="16" creationId="{DA8B9C16-7580-873D-2586-205550C24E47}"/>
          </ac:cxnSpMkLst>
        </pc:cxnChg>
        <pc:cxnChg chg="add mod">
          <ac:chgData name="Matt Lyle" userId="a96e7d453dd11193" providerId="LiveId" clId="{706295A4-C9D1-4174-A336-C62463126EAA}" dt="2024-05-23T14:08:48.551" v="3190" actId="164"/>
          <ac:cxnSpMkLst>
            <pc:docMk/>
            <pc:sldMk cId="1660230964" sldId="6728"/>
            <ac:cxnSpMk id="19" creationId="{B6C578E7-79BE-4092-51E2-327B2996FE11}"/>
          </ac:cxnSpMkLst>
        </pc:cxnChg>
        <pc:cxnChg chg="add mod">
          <ac:chgData name="Matt Lyle" userId="a96e7d453dd11193" providerId="LiveId" clId="{706295A4-C9D1-4174-A336-C62463126EAA}" dt="2024-05-23T14:08:48.551" v="3190" actId="164"/>
          <ac:cxnSpMkLst>
            <pc:docMk/>
            <pc:sldMk cId="1660230964" sldId="6728"/>
            <ac:cxnSpMk id="20" creationId="{D8BF14A7-8266-CA72-A44E-2BAC701AA03B}"/>
          </ac:cxnSpMkLst>
        </pc:cxnChg>
        <pc:cxnChg chg="mod">
          <ac:chgData name="Matt Lyle" userId="a96e7d453dd11193" providerId="LiveId" clId="{706295A4-C9D1-4174-A336-C62463126EAA}" dt="2024-05-23T14:08:50.660" v="3191"/>
          <ac:cxnSpMkLst>
            <pc:docMk/>
            <pc:sldMk cId="1660230964" sldId="6728"/>
            <ac:cxnSpMk id="23" creationId="{B4512C01-A700-3C4B-FDCF-2F12D8CBD983}"/>
          </ac:cxnSpMkLst>
        </pc:cxnChg>
        <pc:cxnChg chg="mod">
          <ac:chgData name="Matt Lyle" userId="a96e7d453dd11193" providerId="LiveId" clId="{706295A4-C9D1-4174-A336-C62463126EAA}" dt="2024-05-23T14:08:50.660" v="3191"/>
          <ac:cxnSpMkLst>
            <pc:docMk/>
            <pc:sldMk cId="1660230964" sldId="6728"/>
            <ac:cxnSpMk id="24" creationId="{69D6102F-3352-81E7-1310-EE491591355A}"/>
          </ac:cxnSpMkLst>
        </pc:cxnChg>
        <pc:cxnChg chg="mod">
          <ac:chgData name="Matt Lyle" userId="a96e7d453dd11193" providerId="LiveId" clId="{706295A4-C9D1-4174-A336-C62463126EAA}" dt="2024-05-23T14:09:04.763" v="3193"/>
          <ac:cxnSpMkLst>
            <pc:docMk/>
            <pc:sldMk cId="1660230964" sldId="6728"/>
            <ac:cxnSpMk id="26" creationId="{C746E7EA-D273-23A3-B1BB-64B4CC0C7894}"/>
          </ac:cxnSpMkLst>
        </pc:cxnChg>
        <pc:cxnChg chg="mod">
          <ac:chgData name="Matt Lyle" userId="a96e7d453dd11193" providerId="LiveId" clId="{706295A4-C9D1-4174-A336-C62463126EAA}" dt="2024-05-23T14:09:04.763" v="3193"/>
          <ac:cxnSpMkLst>
            <pc:docMk/>
            <pc:sldMk cId="1660230964" sldId="6728"/>
            <ac:cxnSpMk id="27" creationId="{D496B2D8-A929-E141-B51F-55D64DEE2981}"/>
          </ac:cxnSpMkLst>
        </pc:cxnChg>
        <pc:cxnChg chg="mod">
          <ac:chgData name="Matt Lyle" userId="a96e7d453dd11193" providerId="LiveId" clId="{706295A4-C9D1-4174-A336-C62463126EAA}" dt="2024-05-23T14:11:51.490" v="3231" actId="1076"/>
          <ac:cxnSpMkLst>
            <pc:docMk/>
            <pc:sldMk cId="1660230964" sldId="6728"/>
            <ac:cxnSpMk id="30" creationId="{78A8A884-9979-BD53-00F7-DB79AE39D834}"/>
          </ac:cxnSpMkLst>
        </pc:cxnChg>
        <pc:cxnChg chg="mod">
          <ac:chgData name="Matt Lyle" userId="a96e7d453dd11193" providerId="LiveId" clId="{706295A4-C9D1-4174-A336-C62463126EAA}" dt="2024-05-23T14:11:56.769" v="3232" actId="1076"/>
          <ac:cxnSpMkLst>
            <pc:docMk/>
            <pc:sldMk cId="1660230964" sldId="6728"/>
            <ac:cxnSpMk id="31" creationId="{50F4FBD6-46A3-0D32-E716-8D1BA52A349E}"/>
          </ac:cxnSpMkLst>
        </pc:cxnChg>
        <pc:cxnChg chg="add mod">
          <ac:chgData name="Matt Lyle" userId="a96e7d453dd11193" providerId="LiveId" clId="{706295A4-C9D1-4174-A336-C62463126EAA}" dt="2024-05-23T14:13:24.748" v="3254" actId="164"/>
          <ac:cxnSpMkLst>
            <pc:docMk/>
            <pc:sldMk cId="1660230964" sldId="6728"/>
            <ac:cxnSpMk id="34" creationId="{0624B54C-0C68-4851-C2F6-40DF942C94DA}"/>
          </ac:cxnSpMkLst>
        </pc:cxnChg>
        <pc:cxnChg chg="add mod">
          <ac:chgData name="Matt Lyle" userId="a96e7d453dd11193" providerId="LiveId" clId="{706295A4-C9D1-4174-A336-C62463126EAA}" dt="2024-05-23T14:13:44.990" v="3258" actId="164"/>
          <ac:cxnSpMkLst>
            <pc:docMk/>
            <pc:sldMk cId="1660230964" sldId="6728"/>
            <ac:cxnSpMk id="36" creationId="{3FF62FE6-9D2C-8048-0132-59B249965C02}"/>
          </ac:cxnSpMkLst>
        </pc:cxnChg>
      </pc:sldChg>
      <pc:sldChg chg="addSp modSp add mod modAnim modNotesTx">
        <pc:chgData name="Matt Lyle" userId="a96e7d453dd11193" providerId="LiveId" clId="{706295A4-C9D1-4174-A336-C62463126EAA}" dt="2024-05-23T15:09:52.591" v="3436" actId="207"/>
        <pc:sldMkLst>
          <pc:docMk/>
          <pc:sldMk cId="375939433" sldId="6729"/>
        </pc:sldMkLst>
        <pc:spChg chg="mod">
          <ac:chgData name="Matt Lyle" userId="a96e7d453dd11193" providerId="LiveId" clId="{706295A4-C9D1-4174-A336-C62463126EAA}" dt="2024-05-23T15:09:52.591" v="3436" actId="207"/>
          <ac:spMkLst>
            <pc:docMk/>
            <pc:sldMk cId="375939433" sldId="6729"/>
            <ac:spMk id="5" creationId="{5A61B1CF-C345-8B47-B1A2-9FB1AC90AC72}"/>
          </ac:spMkLst>
        </pc:spChg>
        <pc:spChg chg="add mod">
          <ac:chgData name="Matt Lyle" userId="a96e7d453dd11193" providerId="LiveId" clId="{706295A4-C9D1-4174-A336-C62463126EAA}" dt="2024-05-23T14:58:05.840" v="3428" actId="1076"/>
          <ac:spMkLst>
            <pc:docMk/>
            <pc:sldMk cId="375939433" sldId="6729"/>
            <ac:spMk id="8" creationId="{2C0FB6ED-C653-FD05-2A69-F51132B77CCD}"/>
          </ac:spMkLst>
        </pc:spChg>
        <pc:cxnChg chg="mod">
          <ac:chgData name="Matt Lyle" userId="a96e7d453dd11193" providerId="LiveId" clId="{706295A4-C9D1-4174-A336-C62463126EAA}" dt="2024-05-23T14:59:12.634" v="3433" actId="208"/>
          <ac:cxnSpMkLst>
            <pc:docMk/>
            <pc:sldMk cId="375939433" sldId="6729"/>
            <ac:cxnSpMk id="10" creationId="{F01BD2E2-F3C0-B117-F4E5-5F4A258ABE6F}"/>
          </ac:cxnSpMkLst>
        </pc:cxnChg>
        <pc:cxnChg chg="mod">
          <ac:chgData name="Matt Lyle" userId="a96e7d453dd11193" providerId="LiveId" clId="{706295A4-C9D1-4174-A336-C62463126EAA}" dt="2024-05-23T14:59:12.634" v="3433" actId="208"/>
          <ac:cxnSpMkLst>
            <pc:docMk/>
            <pc:sldMk cId="375939433" sldId="6729"/>
            <ac:cxnSpMk id="14" creationId="{922E4941-88DE-21D4-1DFC-5B897EEC4D1E}"/>
          </ac:cxnSpMkLst>
        </pc:cxnChg>
        <pc:cxnChg chg="mod">
          <ac:chgData name="Matt Lyle" userId="a96e7d453dd11193" providerId="LiveId" clId="{706295A4-C9D1-4174-A336-C62463126EAA}" dt="2024-05-23T14:59:12.634" v="3433" actId="208"/>
          <ac:cxnSpMkLst>
            <pc:docMk/>
            <pc:sldMk cId="375939433" sldId="6729"/>
            <ac:cxnSpMk id="15" creationId="{7ED49F0B-7567-02A7-078D-F7AA384BC68C}"/>
          </ac:cxnSpMkLst>
        </pc:cxnChg>
        <pc:cxnChg chg="mod">
          <ac:chgData name="Matt Lyle" userId="a96e7d453dd11193" providerId="LiveId" clId="{706295A4-C9D1-4174-A336-C62463126EAA}" dt="2024-05-23T14:59:12.634" v="3433" actId="208"/>
          <ac:cxnSpMkLst>
            <pc:docMk/>
            <pc:sldMk cId="375939433" sldId="6729"/>
            <ac:cxnSpMk id="16" creationId="{DA8B9C16-7580-873D-2586-205550C24E47}"/>
          </ac:cxnSpMkLst>
        </pc:cxnChg>
        <pc:cxnChg chg="mod">
          <ac:chgData name="Matt Lyle" userId="a96e7d453dd11193" providerId="LiveId" clId="{706295A4-C9D1-4174-A336-C62463126EAA}" dt="2024-05-23T14:59:12.634" v="3433" actId="208"/>
          <ac:cxnSpMkLst>
            <pc:docMk/>
            <pc:sldMk cId="375939433" sldId="6729"/>
            <ac:cxnSpMk id="19" creationId="{B6C578E7-79BE-4092-51E2-327B2996FE11}"/>
          </ac:cxnSpMkLst>
        </pc:cxnChg>
        <pc:cxnChg chg="mod">
          <ac:chgData name="Matt Lyle" userId="a96e7d453dd11193" providerId="LiveId" clId="{706295A4-C9D1-4174-A336-C62463126EAA}" dt="2024-05-23T14:59:12.634" v="3433" actId="208"/>
          <ac:cxnSpMkLst>
            <pc:docMk/>
            <pc:sldMk cId="375939433" sldId="6729"/>
            <ac:cxnSpMk id="20" creationId="{D8BF14A7-8266-CA72-A44E-2BAC701AA03B}"/>
          </ac:cxnSpMkLst>
        </pc:cxnChg>
        <pc:cxnChg chg="mod">
          <ac:chgData name="Matt Lyle" userId="a96e7d453dd11193" providerId="LiveId" clId="{706295A4-C9D1-4174-A336-C62463126EAA}" dt="2024-05-23T14:59:12.634" v="3433" actId="208"/>
          <ac:cxnSpMkLst>
            <pc:docMk/>
            <pc:sldMk cId="375939433" sldId="6729"/>
            <ac:cxnSpMk id="23" creationId="{B4512C01-A700-3C4B-FDCF-2F12D8CBD983}"/>
          </ac:cxnSpMkLst>
        </pc:cxnChg>
        <pc:cxnChg chg="mod">
          <ac:chgData name="Matt Lyle" userId="a96e7d453dd11193" providerId="LiveId" clId="{706295A4-C9D1-4174-A336-C62463126EAA}" dt="2024-05-23T14:59:12.634" v="3433" actId="208"/>
          <ac:cxnSpMkLst>
            <pc:docMk/>
            <pc:sldMk cId="375939433" sldId="6729"/>
            <ac:cxnSpMk id="24" creationId="{69D6102F-3352-81E7-1310-EE491591355A}"/>
          </ac:cxnSpMkLst>
        </pc:cxnChg>
        <pc:cxnChg chg="mod">
          <ac:chgData name="Matt Lyle" userId="a96e7d453dd11193" providerId="LiveId" clId="{706295A4-C9D1-4174-A336-C62463126EAA}" dt="2024-05-23T14:59:12.634" v="3433" actId="208"/>
          <ac:cxnSpMkLst>
            <pc:docMk/>
            <pc:sldMk cId="375939433" sldId="6729"/>
            <ac:cxnSpMk id="26" creationId="{C746E7EA-D273-23A3-B1BB-64B4CC0C7894}"/>
          </ac:cxnSpMkLst>
        </pc:cxnChg>
        <pc:cxnChg chg="mod">
          <ac:chgData name="Matt Lyle" userId="a96e7d453dd11193" providerId="LiveId" clId="{706295A4-C9D1-4174-A336-C62463126EAA}" dt="2024-05-23T14:59:12.634" v="3433" actId="208"/>
          <ac:cxnSpMkLst>
            <pc:docMk/>
            <pc:sldMk cId="375939433" sldId="6729"/>
            <ac:cxnSpMk id="27" creationId="{D496B2D8-A929-E141-B51F-55D64DEE2981}"/>
          </ac:cxnSpMkLst>
        </pc:cxnChg>
        <pc:cxnChg chg="mod">
          <ac:chgData name="Matt Lyle" userId="a96e7d453dd11193" providerId="LiveId" clId="{706295A4-C9D1-4174-A336-C62463126EAA}" dt="2024-05-23T14:59:12.634" v="3433" actId="208"/>
          <ac:cxnSpMkLst>
            <pc:docMk/>
            <pc:sldMk cId="375939433" sldId="6729"/>
            <ac:cxnSpMk id="30" creationId="{78A8A884-9979-BD53-00F7-DB79AE39D834}"/>
          </ac:cxnSpMkLst>
        </pc:cxnChg>
        <pc:cxnChg chg="mod">
          <ac:chgData name="Matt Lyle" userId="a96e7d453dd11193" providerId="LiveId" clId="{706295A4-C9D1-4174-A336-C62463126EAA}" dt="2024-05-23T14:59:12.634" v="3433" actId="208"/>
          <ac:cxnSpMkLst>
            <pc:docMk/>
            <pc:sldMk cId="375939433" sldId="6729"/>
            <ac:cxnSpMk id="31" creationId="{50F4FBD6-46A3-0D32-E716-8D1BA52A349E}"/>
          </ac:cxnSpMkLst>
        </pc:cxnChg>
        <pc:cxnChg chg="mod">
          <ac:chgData name="Matt Lyle" userId="a96e7d453dd11193" providerId="LiveId" clId="{706295A4-C9D1-4174-A336-C62463126EAA}" dt="2024-05-23T14:59:12.634" v="3433" actId="208"/>
          <ac:cxnSpMkLst>
            <pc:docMk/>
            <pc:sldMk cId="375939433" sldId="6729"/>
            <ac:cxnSpMk id="34" creationId="{0624B54C-0C68-4851-C2F6-40DF942C94DA}"/>
          </ac:cxnSpMkLst>
        </pc:cxnChg>
        <pc:cxnChg chg="mod">
          <ac:chgData name="Matt Lyle" userId="a96e7d453dd11193" providerId="LiveId" clId="{706295A4-C9D1-4174-A336-C62463126EAA}" dt="2024-05-23T14:59:12.634" v="3433" actId="208"/>
          <ac:cxnSpMkLst>
            <pc:docMk/>
            <pc:sldMk cId="375939433" sldId="6729"/>
            <ac:cxnSpMk id="36" creationId="{3FF62FE6-9D2C-8048-0132-59B249965C02}"/>
          </ac:cxnSpMkLst>
        </pc:cxnChg>
      </pc:sldChg>
      <pc:sldChg chg="modSp add mod modAnim">
        <pc:chgData name="Matt Lyle" userId="a96e7d453dd11193" providerId="LiveId" clId="{706295A4-C9D1-4174-A336-C62463126EAA}" dt="2024-05-25T06:05:04.113" v="5572"/>
        <pc:sldMkLst>
          <pc:docMk/>
          <pc:sldMk cId="4216947580" sldId="6730"/>
        </pc:sldMkLst>
        <pc:spChg chg="mod">
          <ac:chgData name="Matt Lyle" userId="a96e7d453dd11193" providerId="LiveId" clId="{706295A4-C9D1-4174-A336-C62463126EAA}" dt="2024-05-24T11:26:56.713" v="3720" actId="1035"/>
          <ac:spMkLst>
            <pc:docMk/>
            <pc:sldMk cId="4216947580" sldId="6730"/>
            <ac:spMk id="3" creationId="{1FA7F0F4-8465-9305-BF63-B62DE0139243}"/>
          </ac:spMkLst>
        </pc:spChg>
        <pc:spChg chg="mod">
          <ac:chgData name="Matt Lyle" userId="a96e7d453dd11193" providerId="LiveId" clId="{706295A4-C9D1-4174-A336-C62463126EAA}" dt="2024-05-24T11:26:32.807" v="3684" actId="20577"/>
          <ac:spMkLst>
            <pc:docMk/>
            <pc:sldMk cId="4216947580" sldId="6730"/>
            <ac:spMk id="5" creationId="{5A61B1CF-C345-8B47-B1A2-9FB1AC90AC72}"/>
          </ac:spMkLst>
        </pc:spChg>
        <pc:spChg chg="mod">
          <ac:chgData name="Matt Lyle" userId="a96e7d453dd11193" providerId="LiveId" clId="{706295A4-C9D1-4174-A336-C62463126EAA}" dt="2024-05-24T11:26:56.713" v="3720" actId="1035"/>
          <ac:spMkLst>
            <pc:docMk/>
            <pc:sldMk cId="4216947580" sldId="6730"/>
            <ac:spMk id="7" creationId="{3B6588A8-9640-7EF9-FC70-94EF352C88D7}"/>
          </ac:spMkLst>
        </pc:spChg>
        <pc:spChg chg="mod">
          <ac:chgData name="Matt Lyle" userId="a96e7d453dd11193" providerId="LiveId" clId="{706295A4-C9D1-4174-A336-C62463126EAA}" dt="2024-05-24T11:26:56.713" v="3720" actId="1035"/>
          <ac:spMkLst>
            <pc:docMk/>
            <pc:sldMk cId="4216947580" sldId="6730"/>
            <ac:spMk id="9" creationId="{0D5C570E-08BA-51F7-8D20-7E6554A6CDF6}"/>
          </ac:spMkLst>
        </pc:spChg>
      </pc:sldChg>
      <pc:sldChg chg="addSp delSp modSp add del mod ord delAnim modAnim">
        <pc:chgData name="Matt Lyle" userId="a96e7d453dd11193" providerId="LiveId" clId="{706295A4-C9D1-4174-A336-C62463126EAA}" dt="2024-05-25T00:56:50.288" v="3969" actId="478"/>
        <pc:sldMkLst>
          <pc:docMk/>
          <pc:sldMk cId="527410043" sldId="6731"/>
        </pc:sldMkLst>
        <pc:spChg chg="del">
          <ac:chgData name="Matt Lyle" userId="a96e7d453dd11193" providerId="LiveId" clId="{706295A4-C9D1-4174-A336-C62463126EAA}" dt="2024-05-25T00:29:20.232" v="3769" actId="478"/>
          <ac:spMkLst>
            <pc:docMk/>
            <pc:sldMk cId="527410043" sldId="6731"/>
            <ac:spMk id="2" creationId="{0F54DB24-BEE4-1BBE-74CD-57F17F1D2227}"/>
          </ac:spMkLst>
        </pc:spChg>
        <pc:spChg chg="add del mod">
          <ac:chgData name="Matt Lyle" userId="a96e7d453dd11193" providerId="LiveId" clId="{706295A4-C9D1-4174-A336-C62463126EAA}" dt="2024-05-25T00:56:50.288" v="3969" actId="478"/>
          <ac:spMkLst>
            <pc:docMk/>
            <pc:sldMk cId="527410043" sldId="6731"/>
            <ac:spMk id="6" creationId="{9DEBC5D7-16C0-4C87-2DA6-0A703F842926}"/>
          </ac:spMkLst>
        </pc:spChg>
        <pc:spChg chg="del">
          <ac:chgData name="Matt Lyle" userId="a96e7d453dd11193" providerId="LiveId" clId="{706295A4-C9D1-4174-A336-C62463126EAA}" dt="2024-05-25T00:56:04.150" v="3959" actId="478"/>
          <ac:spMkLst>
            <pc:docMk/>
            <pc:sldMk cId="527410043" sldId="6731"/>
            <ac:spMk id="8" creationId="{3F3A50AA-3F2E-4999-559F-9D8F9DC05681}"/>
          </ac:spMkLst>
        </pc:spChg>
      </pc:sldChg>
      <pc:sldChg chg="add modAnim">
        <pc:chgData name="Matt Lyle" userId="a96e7d453dd11193" providerId="LiveId" clId="{706295A4-C9D1-4174-A336-C62463126EAA}" dt="2024-05-25T00:28:06.593" v="3765"/>
        <pc:sldMkLst>
          <pc:docMk/>
          <pc:sldMk cId="1990642541" sldId="6732"/>
        </pc:sldMkLst>
      </pc:sldChg>
      <pc:sldChg chg="addSp modSp new del mod modAnim modNotesTx">
        <pc:chgData name="Matt Lyle" userId="a96e7d453dd11193" providerId="LiveId" clId="{706295A4-C9D1-4174-A336-C62463126EAA}" dt="2024-05-25T01:09:24.659" v="3994" actId="47"/>
        <pc:sldMkLst>
          <pc:docMk/>
          <pc:sldMk cId="164073651" sldId="6733"/>
        </pc:sldMkLst>
        <pc:picChg chg="add mod">
          <ac:chgData name="Matt Lyle" userId="a96e7d453dd11193" providerId="LiveId" clId="{706295A4-C9D1-4174-A336-C62463126EAA}" dt="2024-05-25T00:53:37.358" v="3876" actId="1076"/>
          <ac:picMkLst>
            <pc:docMk/>
            <pc:sldMk cId="164073651" sldId="6733"/>
            <ac:picMk id="3" creationId="{461CDAE3-2054-2935-F06A-C02ABB33BBF8}"/>
          </ac:picMkLst>
        </pc:picChg>
        <pc:picChg chg="add mod modCrop">
          <ac:chgData name="Matt Lyle" userId="a96e7d453dd11193" providerId="LiveId" clId="{706295A4-C9D1-4174-A336-C62463126EAA}" dt="2024-05-25T00:53:32.541" v="3875" actId="14100"/>
          <ac:picMkLst>
            <pc:docMk/>
            <pc:sldMk cId="164073651" sldId="6733"/>
            <ac:picMk id="4" creationId="{14E45EAB-984F-C827-364C-62DF502E9DC7}"/>
          </ac:picMkLst>
        </pc:picChg>
      </pc:sldChg>
      <pc:sldChg chg="addSp delSp modSp add mod ord modAnim modNotesTx">
        <pc:chgData name="Matt Lyle" userId="a96e7d453dd11193" providerId="LiveId" clId="{706295A4-C9D1-4174-A336-C62463126EAA}" dt="2024-05-25T01:35:24.857" v="4194"/>
        <pc:sldMkLst>
          <pc:docMk/>
          <pc:sldMk cId="132895977" sldId="6734"/>
        </pc:sldMkLst>
        <pc:spChg chg="add mod">
          <ac:chgData name="Matt Lyle" userId="a96e7d453dd11193" providerId="LiveId" clId="{706295A4-C9D1-4174-A336-C62463126EAA}" dt="2024-05-25T01:33:13.306" v="4181" actId="1036"/>
          <ac:spMkLst>
            <pc:docMk/>
            <pc:sldMk cId="132895977" sldId="6734"/>
            <ac:spMk id="6" creationId="{9F607CB3-F1F7-081F-D6C1-CF1092DA1876}"/>
          </ac:spMkLst>
        </pc:spChg>
        <pc:spChg chg="add mod">
          <ac:chgData name="Matt Lyle" userId="a96e7d453dd11193" providerId="LiveId" clId="{706295A4-C9D1-4174-A336-C62463126EAA}" dt="2024-05-25T01:33:20.896" v="4182" actId="1076"/>
          <ac:spMkLst>
            <pc:docMk/>
            <pc:sldMk cId="132895977" sldId="6734"/>
            <ac:spMk id="7" creationId="{BF05705E-7076-9A33-A495-24DED033C131}"/>
          </ac:spMkLst>
        </pc:spChg>
        <pc:picChg chg="add mod">
          <ac:chgData name="Matt Lyle" userId="a96e7d453dd11193" providerId="LiveId" clId="{706295A4-C9D1-4174-A336-C62463126EAA}" dt="2024-05-25T01:09:00.815" v="3991" actId="1076"/>
          <ac:picMkLst>
            <pc:docMk/>
            <pc:sldMk cId="132895977" sldId="6734"/>
            <ac:picMk id="2" creationId="{CBE1FE02-88CA-8644-11D5-5DBB532B741E}"/>
          </ac:picMkLst>
        </pc:picChg>
        <pc:picChg chg="del">
          <ac:chgData name="Matt Lyle" userId="a96e7d453dd11193" providerId="LiveId" clId="{706295A4-C9D1-4174-A336-C62463126EAA}" dt="2024-05-25T01:08:25.326" v="3974" actId="478"/>
          <ac:picMkLst>
            <pc:docMk/>
            <pc:sldMk cId="132895977" sldId="6734"/>
            <ac:picMk id="3" creationId="{D022B162-1FA3-40B4-82DE-AA299D147B19}"/>
          </ac:picMkLst>
        </pc:picChg>
        <pc:picChg chg="add mod ord">
          <ac:chgData name="Matt Lyle" userId="a96e7d453dd11193" providerId="LiveId" clId="{706295A4-C9D1-4174-A336-C62463126EAA}" dt="2024-05-25T01:08:52.184" v="3990" actId="167"/>
          <ac:picMkLst>
            <pc:docMk/>
            <pc:sldMk cId="132895977" sldId="6734"/>
            <ac:picMk id="5" creationId="{336213E2-5661-16B4-ADA1-29C4DED107FA}"/>
          </ac:picMkLst>
        </pc:picChg>
      </pc:sldChg>
      <pc:sldChg chg="addSp delSp modSp add mod ord modAnim">
        <pc:chgData name="Matt Lyle" userId="a96e7d453dd11193" providerId="LiveId" clId="{706295A4-C9D1-4174-A336-C62463126EAA}" dt="2024-05-25T12:11:22.303" v="5988"/>
        <pc:sldMkLst>
          <pc:docMk/>
          <pc:sldMk cId="2773894438" sldId="6735"/>
        </pc:sldMkLst>
        <pc:spChg chg="del">
          <ac:chgData name="Matt Lyle" userId="a96e7d453dd11193" providerId="LiveId" clId="{706295A4-C9D1-4174-A336-C62463126EAA}" dt="2024-05-25T12:09:50.774" v="5965" actId="478"/>
          <ac:spMkLst>
            <pc:docMk/>
            <pc:sldMk cId="2773894438" sldId="6735"/>
            <ac:spMk id="2" creationId="{C012E21E-1EA9-63EA-2989-3AADD5D4574D}"/>
          </ac:spMkLst>
        </pc:spChg>
        <pc:spChg chg="add del">
          <ac:chgData name="Matt Lyle" userId="a96e7d453dd11193" providerId="LiveId" clId="{706295A4-C9D1-4174-A336-C62463126EAA}" dt="2024-05-25T12:07:00.543" v="5877" actId="22"/>
          <ac:spMkLst>
            <pc:docMk/>
            <pc:sldMk cId="2773894438" sldId="6735"/>
            <ac:spMk id="6" creationId="{526CC775-A1BC-C49B-690D-8C2E4B3B288E}"/>
          </ac:spMkLst>
        </pc:spChg>
        <pc:spChg chg="add mod">
          <ac:chgData name="Matt Lyle" userId="a96e7d453dd11193" providerId="LiveId" clId="{706295A4-C9D1-4174-A336-C62463126EAA}" dt="2024-05-25T12:11:02.181" v="5985" actId="207"/>
          <ac:spMkLst>
            <pc:docMk/>
            <pc:sldMk cId="2773894438" sldId="6735"/>
            <ac:spMk id="7" creationId="{5B09982A-8D10-7F1E-4D00-AA7BFE2789AD}"/>
          </ac:spMkLst>
        </pc:spChg>
        <pc:spChg chg="mod">
          <ac:chgData name="Matt Lyle" userId="a96e7d453dd11193" providerId="LiveId" clId="{706295A4-C9D1-4174-A336-C62463126EAA}" dt="2024-05-25T12:05:24.787" v="5875" actId="20577"/>
          <ac:spMkLst>
            <pc:docMk/>
            <pc:sldMk cId="2773894438" sldId="6735"/>
            <ac:spMk id="20" creationId="{0F96995C-C5C1-145C-8B54-22397B90DA0B}"/>
          </ac:spMkLst>
        </pc:spChg>
        <pc:picChg chg="mod">
          <ac:chgData name="Matt Lyle" userId="a96e7d453dd11193" providerId="LiveId" clId="{706295A4-C9D1-4174-A336-C62463126EAA}" dt="2024-05-25T04:01:40.417" v="4856" actId="1038"/>
          <ac:picMkLst>
            <pc:docMk/>
            <pc:sldMk cId="2773894438" sldId="6735"/>
            <ac:picMk id="5" creationId="{77D2EEE6-4C4C-4EED-3230-1DC251B5C974}"/>
          </ac:picMkLst>
        </pc:picChg>
        <pc:cxnChg chg="del">
          <ac:chgData name="Matt Lyle" userId="a96e7d453dd11193" providerId="LiveId" clId="{706295A4-C9D1-4174-A336-C62463126EAA}" dt="2024-05-25T12:09:54.165" v="5966" actId="478"/>
          <ac:cxnSpMkLst>
            <pc:docMk/>
            <pc:sldMk cId="2773894438" sldId="6735"/>
            <ac:cxnSpMk id="4" creationId="{8BA366C8-03BE-4CE0-A748-717A5D221AEE}"/>
          </ac:cxnSpMkLst>
        </pc:cxnChg>
      </pc:sldChg>
      <pc:sldChg chg="addSp delSp modSp add mod ord modAnim">
        <pc:chgData name="Matt Lyle" userId="a96e7d453dd11193" providerId="LiveId" clId="{706295A4-C9D1-4174-A336-C62463126EAA}" dt="2024-05-25T13:10:37.253" v="6068"/>
        <pc:sldMkLst>
          <pc:docMk/>
          <pc:sldMk cId="3982590596" sldId="6736"/>
        </pc:sldMkLst>
        <pc:spChg chg="add mod">
          <ac:chgData name="Matt Lyle" userId="a96e7d453dd11193" providerId="LiveId" clId="{706295A4-C9D1-4174-A336-C62463126EAA}" dt="2024-05-25T02:43:40.401" v="4477" actId="1076"/>
          <ac:spMkLst>
            <pc:docMk/>
            <pc:sldMk cId="3982590596" sldId="6736"/>
            <ac:spMk id="2" creationId="{BC8D56B6-85D6-97F2-DFD5-3CA3DB1CE982}"/>
          </ac:spMkLst>
        </pc:spChg>
        <pc:spChg chg="del mod">
          <ac:chgData name="Matt Lyle" userId="a96e7d453dd11193" providerId="LiveId" clId="{706295A4-C9D1-4174-A336-C62463126EAA}" dt="2024-05-25T02:42:01.772" v="4440" actId="478"/>
          <ac:spMkLst>
            <pc:docMk/>
            <pc:sldMk cId="3982590596" sldId="6736"/>
            <ac:spMk id="4" creationId="{C7BE7E3E-6BEB-2F76-D7FA-DA1203C5D0C9}"/>
          </ac:spMkLst>
        </pc:spChg>
        <pc:spChg chg="mod">
          <ac:chgData name="Matt Lyle" userId="a96e7d453dd11193" providerId="LiveId" clId="{706295A4-C9D1-4174-A336-C62463126EAA}" dt="2024-05-25T02:40:15.062" v="4400" actId="6549"/>
          <ac:spMkLst>
            <pc:docMk/>
            <pc:sldMk cId="3982590596" sldId="6736"/>
            <ac:spMk id="5" creationId="{5A61B1CF-C345-8B47-B1A2-9FB1AC90AC72}"/>
          </ac:spMkLst>
        </pc:spChg>
        <pc:spChg chg="add mod">
          <ac:chgData name="Matt Lyle" userId="a96e7d453dd11193" providerId="LiveId" clId="{706295A4-C9D1-4174-A336-C62463126EAA}" dt="2024-05-25T02:43:22.567" v="4475" actId="255"/>
          <ac:spMkLst>
            <pc:docMk/>
            <pc:sldMk cId="3982590596" sldId="6736"/>
            <ac:spMk id="6" creationId="{14F48B51-A6C1-5860-DC63-E4D353582089}"/>
          </ac:spMkLst>
        </pc:spChg>
        <pc:spChg chg="add mod">
          <ac:chgData name="Matt Lyle" userId="a96e7d453dd11193" providerId="LiveId" clId="{706295A4-C9D1-4174-A336-C62463126EAA}" dt="2024-05-25T02:43:29.429" v="4476" actId="1076"/>
          <ac:spMkLst>
            <pc:docMk/>
            <pc:sldMk cId="3982590596" sldId="6736"/>
            <ac:spMk id="7" creationId="{AA26E311-F394-D5DF-CDDE-155C05F432F2}"/>
          </ac:spMkLst>
        </pc:spChg>
        <pc:spChg chg="add mod">
          <ac:chgData name="Matt Lyle" userId="a96e7d453dd11193" providerId="LiveId" clId="{706295A4-C9D1-4174-A336-C62463126EAA}" dt="2024-05-25T02:42:33.812" v="4459" actId="1036"/>
          <ac:spMkLst>
            <pc:docMk/>
            <pc:sldMk cId="3982590596" sldId="6736"/>
            <ac:spMk id="9" creationId="{D6181343-791F-1CD3-05CD-B67A89E6EA9B}"/>
          </ac:spMkLst>
        </pc:spChg>
        <pc:spChg chg="add mod">
          <ac:chgData name="Matt Lyle" userId="a96e7d453dd11193" providerId="LiveId" clId="{706295A4-C9D1-4174-A336-C62463126EAA}" dt="2024-05-25T02:42:57.324" v="4469" actId="1076"/>
          <ac:spMkLst>
            <pc:docMk/>
            <pc:sldMk cId="3982590596" sldId="6736"/>
            <ac:spMk id="10" creationId="{8392FD12-9826-2A04-60EA-693F8F7BC624}"/>
          </ac:spMkLst>
        </pc:spChg>
        <pc:spChg chg="add mod">
          <ac:chgData name="Matt Lyle" userId="a96e7d453dd11193" providerId="LiveId" clId="{706295A4-C9D1-4174-A336-C62463126EAA}" dt="2024-05-25T02:44:13.472" v="4487" actId="20577"/>
          <ac:spMkLst>
            <pc:docMk/>
            <pc:sldMk cId="3982590596" sldId="6736"/>
            <ac:spMk id="12" creationId="{8F4F3654-87A4-E018-1E87-B53EF277441F}"/>
          </ac:spMkLst>
        </pc:spChg>
        <pc:spChg chg="add mod">
          <ac:chgData name="Matt Lyle" userId="a96e7d453dd11193" providerId="LiveId" clId="{706295A4-C9D1-4174-A336-C62463126EAA}" dt="2024-05-25T02:42:46.859" v="4466" actId="1076"/>
          <ac:spMkLst>
            <pc:docMk/>
            <pc:sldMk cId="3982590596" sldId="6736"/>
            <ac:spMk id="13" creationId="{1F90DB49-A6D4-7761-1DF8-B97700C7828B}"/>
          </ac:spMkLst>
        </pc:spChg>
        <pc:picChg chg="add mod">
          <ac:chgData name="Matt Lyle" userId="a96e7d453dd11193" providerId="LiveId" clId="{706295A4-C9D1-4174-A336-C62463126EAA}" dt="2024-05-25T13:04:22.437" v="6057" actId="1076"/>
          <ac:picMkLst>
            <pc:docMk/>
            <pc:sldMk cId="3982590596" sldId="6736"/>
            <ac:picMk id="15" creationId="{FB9C8AAF-A026-F56C-B662-D7C73FB634DF}"/>
          </ac:picMkLst>
        </pc:picChg>
      </pc:sldChg>
      <pc:sldChg chg="add">
        <pc:chgData name="Matt Lyle" userId="a96e7d453dd11193" providerId="LiveId" clId="{706295A4-C9D1-4174-A336-C62463126EAA}" dt="2024-05-25T02:27:42.266" v="4232" actId="2890"/>
        <pc:sldMkLst>
          <pc:docMk/>
          <pc:sldMk cId="3549991923" sldId="6737"/>
        </pc:sldMkLst>
      </pc:sldChg>
      <pc:sldChg chg="addSp delSp modSp new add del mod modAnim">
        <pc:chgData name="Matt Lyle" userId="a96e7d453dd11193" providerId="LiveId" clId="{706295A4-C9D1-4174-A336-C62463126EAA}" dt="2024-05-25T03:52:11.051" v="4787" actId="20577"/>
        <pc:sldMkLst>
          <pc:docMk/>
          <pc:sldMk cId="3048156676" sldId="6738"/>
        </pc:sldMkLst>
        <pc:spChg chg="add mod">
          <ac:chgData name="Matt Lyle" userId="a96e7d453dd11193" providerId="LiveId" clId="{706295A4-C9D1-4174-A336-C62463126EAA}" dt="2024-05-25T03:52:11.051" v="4787" actId="20577"/>
          <ac:spMkLst>
            <pc:docMk/>
            <pc:sldMk cId="3048156676" sldId="6738"/>
            <ac:spMk id="3" creationId="{0C218D6C-6038-F06B-3FFD-1D2604FA2A2A}"/>
          </ac:spMkLst>
        </pc:spChg>
        <pc:spChg chg="add mod">
          <ac:chgData name="Matt Lyle" userId="a96e7d453dd11193" providerId="LiveId" clId="{706295A4-C9D1-4174-A336-C62463126EAA}" dt="2024-05-25T03:03:00.646" v="4652" actId="403"/>
          <ac:spMkLst>
            <pc:docMk/>
            <pc:sldMk cId="3048156676" sldId="6738"/>
            <ac:spMk id="7" creationId="{7B289158-1456-F179-17FF-2E638C77799D}"/>
          </ac:spMkLst>
        </pc:spChg>
        <pc:picChg chg="add del mod">
          <ac:chgData name="Matt Lyle" userId="a96e7d453dd11193" providerId="LiveId" clId="{706295A4-C9D1-4174-A336-C62463126EAA}" dt="2024-05-25T03:01:15.488" v="4555" actId="478"/>
          <ac:picMkLst>
            <pc:docMk/>
            <pc:sldMk cId="3048156676" sldId="6738"/>
            <ac:picMk id="4" creationId="{6ACF320D-783C-50B7-3C75-10647F59AB24}"/>
          </ac:picMkLst>
        </pc:picChg>
        <pc:picChg chg="add mod">
          <ac:chgData name="Matt Lyle" userId="a96e7d453dd11193" providerId="LiveId" clId="{706295A4-C9D1-4174-A336-C62463126EAA}" dt="2024-05-25T03:01:50.295" v="4566" actId="14861"/>
          <ac:picMkLst>
            <pc:docMk/>
            <pc:sldMk cId="3048156676" sldId="6738"/>
            <ac:picMk id="6" creationId="{A22791A9-0A9C-0C65-8EAC-8E08EF42F21D}"/>
          </ac:picMkLst>
        </pc:picChg>
      </pc:sldChg>
      <pc:sldChg chg="modSp add">
        <pc:chgData name="Matt Lyle" userId="a96e7d453dd11193" providerId="LiveId" clId="{706295A4-C9D1-4174-A336-C62463126EAA}" dt="2024-05-25T02:56:38.803" v="4540" actId="207"/>
        <pc:sldMkLst>
          <pc:docMk/>
          <pc:sldMk cId="969656063" sldId="6739"/>
        </pc:sldMkLst>
        <pc:spChg chg="mod">
          <ac:chgData name="Matt Lyle" userId="a96e7d453dd11193" providerId="LiveId" clId="{706295A4-C9D1-4174-A336-C62463126EAA}" dt="2024-05-25T02:56:38.803" v="4540" actId="207"/>
          <ac:spMkLst>
            <pc:docMk/>
            <pc:sldMk cId="969656063" sldId="6739"/>
            <ac:spMk id="5" creationId="{5A61B1CF-C345-8B47-B1A2-9FB1AC90AC72}"/>
          </ac:spMkLst>
        </pc:spChg>
      </pc:sldChg>
      <pc:sldChg chg="new del">
        <pc:chgData name="Matt Lyle" userId="a96e7d453dd11193" providerId="LiveId" clId="{706295A4-C9D1-4174-A336-C62463126EAA}" dt="2024-05-25T03:04:38.572" v="4676" actId="680"/>
        <pc:sldMkLst>
          <pc:docMk/>
          <pc:sldMk cId="2631307815" sldId="6740"/>
        </pc:sldMkLst>
      </pc:sldChg>
      <pc:sldChg chg="addSp modSp new mod">
        <pc:chgData name="Matt Lyle" userId="a96e7d453dd11193" providerId="LiveId" clId="{706295A4-C9D1-4174-A336-C62463126EAA}" dt="2024-05-25T13:08:26.125" v="6066" actId="20577"/>
        <pc:sldMkLst>
          <pc:docMk/>
          <pc:sldMk cId="3864446223" sldId="6740"/>
        </pc:sldMkLst>
        <pc:spChg chg="add mod">
          <ac:chgData name="Matt Lyle" userId="a96e7d453dd11193" providerId="LiveId" clId="{706295A4-C9D1-4174-A336-C62463126EAA}" dt="2024-05-25T03:07:36.895" v="4711" actId="1076"/>
          <ac:spMkLst>
            <pc:docMk/>
            <pc:sldMk cId="3864446223" sldId="6740"/>
            <ac:spMk id="3" creationId="{5362FB97-7F65-5008-64DC-597E8B5E86D4}"/>
          </ac:spMkLst>
        </pc:spChg>
        <pc:spChg chg="add mod">
          <ac:chgData name="Matt Lyle" userId="a96e7d453dd11193" providerId="LiveId" clId="{706295A4-C9D1-4174-A336-C62463126EAA}" dt="2024-05-25T13:08:26.125" v="6066" actId="20577"/>
          <ac:spMkLst>
            <pc:docMk/>
            <pc:sldMk cId="3864446223" sldId="6740"/>
            <ac:spMk id="6" creationId="{7F26ECD7-365A-3426-5388-8C988806686B}"/>
          </ac:spMkLst>
        </pc:spChg>
        <pc:picChg chg="add mod">
          <ac:chgData name="Matt Lyle" userId="a96e7d453dd11193" providerId="LiveId" clId="{706295A4-C9D1-4174-A336-C62463126EAA}" dt="2024-05-25T03:07:41.342" v="4714" actId="1076"/>
          <ac:picMkLst>
            <pc:docMk/>
            <pc:sldMk cId="3864446223" sldId="6740"/>
            <ac:picMk id="5" creationId="{D5FC0304-BCA8-EA5F-71BA-25BFFD4AC635}"/>
          </ac:picMkLst>
        </pc:picChg>
      </pc:sldChg>
      <pc:sldChg chg="addSp delSp modSp add mod ord addAnim delAnim modAnim">
        <pc:chgData name="Matt Lyle" userId="a96e7d453dd11193" providerId="LiveId" clId="{706295A4-C9D1-4174-A336-C62463126EAA}" dt="2024-05-25T04:15:36.307" v="4966"/>
        <pc:sldMkLst>
          <pc:docMk/>
          <pc:sldMk cId="243171195" sldId="6741"/>
        </pc:sldMkLst>
        <pc:spChg chg="mod">
          <ac:chgData name="Matt Lyle" userId="a96e7d453dd11193" providerId="LiveId" clId="{706295A4-C9D1-4174-A336-C62463126EAA}" dt="2024-05-25T04:12:13.760" v="4892"/>
          <ac:spMkLst>
            <pc:docMk/>
            <pc:sldMk cId="243171195" sldId="6741"/>
            <ac:spMk id="11" creationId="{87435EB9-8F52-FDC0-D529-8F0427E17312}"/>
          </ac:spMkLst>
        </pc:spChg>
        <pc:spChg chg="add del mod">
          <ac:chgData name="Matt Lyle" userId="a96e7d453dd11193" providerId="LiveId" clId="{706295A4-C9D1-4174-A336-C62463126EAA}" dt="2024-05-25T04:15:26.880" v="4964" actId="20577"/>
          <ac:spMkLst>
            <pc:docMk/>
            <pc:sldMk cId="243171195" sldId="6741"/>
            <ac:spMk id="13" creationId="{4BA51E89-536C-FA89-2DA5-4697399EECC1}"/>
          </ac:spMkLst>
        </pc:spChg>
      </pc:sldChg>
      <pc:sldChg chg="add del">
        <pc:chgData name="Matt Lyle" userId="a96e7d453dd11193" providerId="LiveId" clId="{706295A4-C9D1-4174-A336-C62463126EAA}" dt="2024-05-25T03:10:42.867" v="4762" actId="2890"/>
        <pc:sldMkLst>
          <pc:docMk/>
          <pc:sldMk cId="2538083753" sldId="6741"/>
        </pc:sldMkLst>
      </pc:sldChg>
      <pc:sldChg chg="modSp add mod">
        <pc:chgData name="Matt Lyle" userId="a96e7d453dd11193" providerId="LiveId" clId="{706295A4-C9D1-4174-A336-C62463126EAA}" dt="2024-05-25T04:24:55.432" v="5019" actId="207"/>
        <pc:sldMkLst>
          <pc:docMk/>
          <pc:sldMk cId="3370730524" sldId="6742"/>
        </pc:sldMkLst>
        <pc:spChg chg="mod">
          <ac:chgData name="Matt Lyle" userId="a96e7d453dd11193" providerId="LiveId" clId="{706295A4-C9D1-4174-A336-C62463126EAA}" dt="2024-05-25T04:24:55.432" v="5019" actId="207"/>
          <ac:spMkLst>
            <pc:docMk/>
            <pc:sldMk cId="3370730524" sldId="6742"/>
            <ac:spMk id="5" creationId="{5A61B1CF-C345-8B47-B1A2-9FB1AC90AC72}"/>
          </ac:spMkLst>
        </pc:spChg>
      </pc:sldChg>
      <pc:sldChg chg="addSp delSp modSp add mod modAnim">
        <pc:chgData name="Matt Lyle" userId="a96e7d453dd11193" providerId="LiveId" clId="{706295A4-C9D1-4174-A336-C62463126EAA}" dt="2024-05-25T04:37:38.247" v="5088" actId="1076"/>
        <pc:sldMkLst>
          <pc:docMk/>
          <pc:sldMk cId="2256933348" sldId="6743"/>
        </pc:sldMkLst>
        <pc:spChg chg="add mod">
          <ac:chgData name="Matt Lyle" userId="a96e7d453dd11193" providerId="LiveId" clId="{706295A4-C9D1-4174-A336-C62463126EAA}" dt="2024-05-25T04:37:38.247" v="5088" actId="1076"/>
          <ac:spMkLst>
            <pc:docMk/>
            <pc:sldMk cId="2256933348" sldId="6743"/>
            <ac:spMk id="2" creationId="{DDB5D3B1-73F4-1F3E-CBB1-01095D8B8C7C}"/>
          </ac:spMkLst>
        </pc:spChg>
        <pc:spChg chg="del">
          <ac:chgData name="Matt Lyle" userId="a96e7d453dd11193" providerId="LiveId" clId="{706295A4-C9D1-4174-A336-C62463126EAA}" dt="2024-05-25T04:20:12.980" v="4980" actId="478"/>
          <ac:spMkLst>
            <pc:docMk/>
            <pc:sldMk cId="2256933348" sldId="6743"/>
            <ac:spMk id="3" creationId="{580AA7F1-19F8-805D-B7D0-17DECCC14A39}"/>
          </ac:spMkLst>
        </pc:spChg>
        <pc:spChg chg="mod">
          <ac:chgData name="Matt Lyle" userId="a96e7d453dd11193" providerId="LiveId" clId="{706295A4-C9D1-4174-A336-C62463126EAA}" dt="2024-05-25T04:24:08.735" v="5018" actId="207"/>
          <ac:spMkLst>
            <pc:docMk/>
            <pc:sldMk cId="2256933348" sldId="6743"/>
            <ac:spMk id="5" creationId="{5A61B1CF-C345-8B47-B1A2-9FB1AC90AC72}"/>
          </ac:spMkLst>
        </pc:spChg>
      </pc:sldChg>
      <pc:sldChg chg="modSp add mod ord">
        <pc:chgData name="Matt Lyle" userId="a96e7d453dd11193" providerId="LiveId" clId="{706295A4-C9D1-4174-A336-C62463126EAA}" dt="2024-05-25T04:37:54.102" v="5090"/>
        <pc:sldMkLst>
          <pc:docMk/>
          <pc:sldMk cId="1510092177" sldId="6744"/>
        </pc:sldMkLst>
        <pc:spChg chg="mod">
          <ac:chgData name="Matt Lyle" userId="a96e7d453dd11193" providerId="LiveId" clId="{706295A4-C9D1-4174-A336-C62463126EAA}" dt="2024-05-25T04:26:56.640" v="5026" actId="20577"/>
          <ac:spMkLst>
            <pc:docMk/>
            <pc:sldMk cId="1510092177" sldId="6744"/>
            <ac:spMk id="5" creationId="{5A61B1CF-C345-8B47-B1A2-9FB1AC90AC72}"/>
          </ac:spMkLst>
        </pc:spChg>
      </pc:sldChg>
      <pc:sldChg chg="addSp delSp modSp new mod setBg modClrScheme modAnim chgLayout">
        <pc:chgData name="Matt Lyle" userId="a96e7d453dd11193" providerId="LiveId" clId="{706295A4-C9D1-4174-A336-C62463126EAA}" dt="2024-05-25T23:35:55.031" v="6277" actId="20577"/>
        <pc:sldMkLst>
          <pc:docMk/>
          <pc:sldMk cId="1922927951" sldId="6745"/>
        </pc:sldMkLst>
        <pc:spChg chg="add mod">
          <ac:chgData name="Matt Lyle" userId="a96e7d453dd11193" providerId="LiveId" clId="{706295A4-C9D1-4174-A336-C62463126EAA}" dt="2024-05-25T05:09:10.549" v="5233" actId="1076"/>
          <ac:spMkLst>
            <pc:docMk/>
            <pc:sldMk cId="1922927951" sldId="6745"/>
            <ac:spMk id="4" creationId="{B440280D-0393-424A-AAD7-ED2671E49052}"/>
          </ac:spMkLst>
        </pc:spChg>
        <pc:spChg chg="add mod ord">
          <ac:chgData name="Matt Lyle" userId="a96e7d453dd11193" providerId="LiveId" clId="{706295A4-C9D1-4174-A336-C62463126EAA}" dt="2024-05-25T05:10:36.535" v="5269" actId="1036"/>
          <ac:spMkLst>
            <pc:docMk/>
            <pc:sldMk cId="1922927951" sldId="6745"/>
            <ac:spMk id="5" creationId="{171BA3F5-64C2-1DA6-6A15-DA2E3A5E6074}"/>
          </ac:spMkLst>
        </pc:spChg>
        <pc:spChg chg="add del">
          <ac:chgData name="Matt Lyle" userId="a96e7d453dd11193" providerId="LiveId" clId="{706295A4-C9D1-4174-A336-C62463126EAA}" dt="2024-05-25T05:08:18.328" v="5226" actId="26606"/>
          <ac:spMkLst>
            <pc:docMk/>
            <pc:sldMk cId="1922927951" sldId="6745"/>
            <ac:spMk id="8" creationId="{F3060C83-F051-4F0E-ABAD-AA0DFC48B218}"/>
          </ac:spMkLst>
        </pc:spChg>
        <pc:spChg chg="add mod">
          <ac:chgData name="Matt Lyle" userId="a96e7d453dd11193" providerId="LiveId" clId="{706295A4-C9D1-4174-A336-C62463126EAA}" dt="2024-05-25T05:10:02.497" v="5251" actId="1076"/>
          <ac:spMkLst>
            <pc:docMk/>
            <pc:sldMk cId="1922927951" sldId="6745"/>
            <ac:spMk id="9" creationId="{701D2353-D5FF-B691-9A58-7CAEEC9E1086}"/>
          </ac:spMkLst>
        </pc:spChg>
        <pc:spChg chg="add del">
          <ac:chgData name="Matt Lyle" userId="a96e7d453dd11193" providerId="LiveId" clId="{706295A4-C9D1-4174-A336-C62463126EAA}" dt="2024-05-25T05:08:18.328" v="5226" actId="26606"/>
          <ac:spMkLst>
            <pc:docMk/>
            <pc:sldMk cId="1922927951" sldId="6745"/>
            <ac:spMk id="10" creationId="{83C98ABE-055B-441F-B07E-44F97F083C39}"/>
          </ac:spMkLst>
        </pc:spChg>
        <pc:spChg chg="add del mod">
          <ac:chgData name="Matt Lyle" userId="a96e7d453dd11193" providerId="LiveId" clId="{706295A4-C9D1-4174-A336-C62463126EAA}" dt="2024-05-25T05:10:18.898" v="5257" actId="478"/>
          <ac:spMkLst>
            <pc:docMk/>
            <pc:sldMk cId="1922927951" sldId="6745"/>
            <ac:spMk id="11" creationId="{F7A9590E-6738-5C76-107B-712BE6C102F3}"/>
          </ac:spMkLst>
        </pc:spChg>
        <pc:spChg chg="add del">
          <ac:chgData name="Matt Lyle" userId="a96e7d453dd11193" providerId="LiveId" clId="{706295A4-C9D1-4174-A336-C62463126EAA}" dt="2024-05-25T05:08:18.328" v="5226" actId="26606"/>
          <ac:spMkLst>
            <pc:docMk/>
            <pc:sldMk cId="1922927951" sldId="6745"/>
            <ac:spMk id="12" creationId="{29FDB030-9B49-4CED-8CCD-4D99382388AC}"/>
          </ac:spMkLst>
        </pc:spChg>
        <pc:spChg chg="add mod">
          <ac:chgData name="Matt Lyle" userId="a96e7d453dd11193" providerId="LiveId" clId="{706295A4-C9D1-4174-A336-C62463126EAA}" dt="2024-05-25T05:10:04.201" v="5253"/>
          <ac:spMkLst>
            <pc:docMk/>
            <pc:sldMk cId="1922927951" sldId="6745"/>
            <ac:spMk id="13" creationId="{58475A75-2174-54AD-A63A-3F9FBF60E026}"/>
          </ac:spMkLst>
        </pc:spChg>
        <pc:spChg chg="add del">
          <ac:chgData name="Matt Lyle" userId="a96e7d453dd11193" providerId="LiveId" clId="{706295A4-C9D1-4174-A336-C62463126EAA}" dt="2024-05-25T05:08:18.328" v="5226" actId="26606"/>
          <ac:spMkLst>
            <pc:docMk/>
            <pc:sldMk cId="1922927951" sldId="6745"/>
            <ac:spMk id="14" creationId="{3783CA14-24A1-485C-8B30-D6A5D87987AD}"/>
          </ac:spMkLst>
        </pc:spChg>
        <pc:spChg chg="add mod">
          <ac:chgData name="Matt Lyle" userId="a96e7d453dd11193" providerId="LiveId" clId="{706295A4-C9D1-4174-A336-C62463126EAA}" dt="2024-05-25T05:10:08.575" v="5254"/>
          <ac:spMkLst>
            <pc:docMk/>
            <pc:sldMk cId="1922927951" sldId="6745"/>
            <ac:spMk id="15" creationId="{398E13BA-0A0A-8457-7BA9-998B59F78CE7}"/>
          </ac:spMkLst>
        </pc:spChg>
        <pc:spChg chg="add del">
          <ac:chgData name="Matt Lyle" userId="a96e7d453dd11193" providerId="LiveId" clId="{706295A4-C9D1-4174-A336-C62463126EAA}" dt="2024-05-25T05:08:18.328" v="5226" actId="26606"/>
          <ac:spMkLst>
            <pc:docMk/>
            <pc:sldMk cId="1922927951" sldId="6745"/>
            <ac:spMk id="16" creationId="{9A97C86A-04D6-40F7-AE84-31AB43E6A846}"/>
          </ac:spMkLst>
        </pc:spChg>
        <pc:spChg chg="add del">
          <ac:chgData name="Matt Lyle" userId="a96e7d453dd11193" providerId="LiveId" clId="{706295A4-C9D1-4174-A336-C62463126EAA}" dt="2024-05-25T05:08:18.328" v="5226" actId="26606"/>
          <ac:spMkLst>
            <pc:docMk/>
            <pc:sldMk cId="1922927951" sldId="6745"/>
            <ac:spMk id="18" creationId="{FF9F2414-84E8-453E-B1F3-389FDE8192D9}"/>
          </ac:spMkLst>
        </pc:spChg>
        <pc:spChg chg="add del">
          <ac:chgData name="Matt Lyle" userId="a96e7d453dd11193" providerId="LiveId" clId="{706295A4-C9D1-4174-A336-C62463126EAA}" dt="2024-05-25T05:08:18.328" v="5226" actId="26606"/>
          <ac:spMkLst>
            <pc:docMk/>
            <pc:sldMk cId="1922927951" sldId="6745"/>
            <ac:spMk id="20" creationId="{3ECA69A1-7536-43AC-85EF-C7106179F5ED}"/>
          </ac:spMkLst>
        </pc:spChg>
        <pc:spChg chg="add mod">
          <ac:chgData name="Matt Lyle" userId="a96e7d453dd11193" providerId="LiveId" clId="{706295A4-C9D1-4174-A336-C62463126EAA}" dt="2024-05-25T23:35:55.031" v="6277" actId="20577"/>
          <ac:spMkLst>
            <pc:docMk/>
            <pc:sldMk cId="1922927951" sldId="6745"/>
            <ac:spMk id="21" creationId="{1C824350-1F34-D517-CA37-D79D368E1D03}"/>
          </ac:spMkLst>
        </pc:spChg>
        <pc:spChg chg="add">
          <ac:chgData name="Matt Lyle" userId="a96e7d453dd11193" providerId="LiveId" clId="{706295A4-C9D1-4174-A336-C62463126EAA}" dt="2024-05-25T05:08:18.328" v="5226" actId="26606"/>
          <ac:spMkLst>
            <pc:docMk/>
            <pc:sldMk cId="1922927951" sldId="6745"/>
            <ac:spMk id="25" creationId="{0B761509-3B9A-49A6-A84B-C3D86811697D}"/>
          </ac:spMkLst>
        </pc:spChg>
        <pc:spChg chg="add">
          <ac:chgData name="Matt Lyle" userId="a96e7d453dd11193" providerId="LiveId" clId="{706295A4-C9D1-4174-A336-C62463126EAA}" dt="2024-05-25T05:08:18.328" v="5226" actId="26606"/>
          <ac:spMkLst>
            <pc:docMk/>
            <pc:sldMk cId="1922927951" sldId="6745"/>
            <ac:spMk id="27" creationId="{91DE43FD-EB47-414A-B0AB-169B0FFFA527}"/>
          </ac:spMkLst>
        </pc:spChg>
        <pc:grpChg chg="add">
          <ac:chgData name="Matt Lyle" userId="a96e7d453dd11193" providerId="LiveId" clId="{706295A4-C9D1-4174-A336-C62463126EAA}" dt="2024-05-25T05:08:18.328" v="5226" actId="26606"/>
          <ac:grpSpMkLst>
            <pc:docMk/>
            <pc:sldMk cId="1922927951" sldId="6745"/>
            <ac:grpSpMk id="29" creationId="{58495BCC-CE77-4CC2-952E-846F41119FD5}"/>
          </ac:grpSpMkLst>
        </pc:grpChg>
        <pc:picChg chg="add del mod">
          <ac:chgData name="Matt Lyle" userId="a96e7d453dd11193" providerId="LiveId" clId="{706295A4-C9D1-4174-A336-C62463126EAA}" dt="2024-05-25T05:10:14.648" v="5255" actId="21"/>
          <ac:picMkLst>
            <pc:docMk/>
            <pc:sldMk cId="1922927951" sldId="6745"/>
            <ac:picMk id="3" creationId="{FEC136C0-4192-FFB3-BCCC-4D4E781DF8CD}"/>
          </ac:picMkLst>
        </pc:picChg>
        <pc:picChg chg="add mod">
          <ac:chgData name="Matt Lyle" userId="a96e7d453dd11193" providerId="LiveId" clId="{706295A4-C9D1-4174-A336-C62463126EAA}" dt="2024-05-25T05:09:35.580" v="5240"/>
          <ac:picMkLst>
            <pc:docMk/>
            <pc:sldMk cId="1922927951" sldId="6745"/>
            <ac:picMk id="6" creationId="{FEC136C0-4192-FFB3-BCCC-4D4E781DF8CD}"/>
          </ac:picMkLst>
        </pc:picChg>
        <pc:picChg chg="add mod">
          <ac:chgData name="Matt Lyle" userId="a96e7d453dd11193" providerId="LiveId" clId="{706295A4-C9D1-4174-A336-C62463126EAA}" dt="2024-05-25T05:09:48.670" v="5245"/>
          <ac:picMkLst>
            <pc:docMk/>
            <pc:sldMk cId="1922927951" sldId="6745"/>
            <ac:picMk id="7" creationId="{354CF1E1-D312-D313-DE8A-267BE54868D1}"/>
          </ac:picMkLst>
        </pc:picChg>
        <pc:picChg chg="add mod">
          <ac:chgData name="Matt Lyle" userId="a96e7d453dd11193" providerId="LiveId" clId="{706295A4-C9D1-4174-A336-C62463126EAA}" dt="2024-05-25T05:10:15.534" v="5256"/>
          <ac:picMkLst>
            <pc:docMk/>
            <pc:sldMk cId="1922927951" sldId="6745"/>
            <ac:picMk id="17" creationId="{FEC136C0-4192-FFB3-BCCC-4D4E781DF8CD}"/>
          </ac:picMkLst>
        </pc:picChg>
      </pc:sldChg>
      <pc:sldChg chg="addSp delSp modSp add del mod">
        <pc:chgData name="Matt Lyle" userId="a96e7d453dd11193" providerId="LiveId" clId="{706295A4-C9D1-4174-A336-C62463126EAA}" dt="2024-05-25T05:07:19.732" v="5218" actId="47"/>
        <pc:sldMkLst>
          <pc:docMk/>
          <pc:sldMk cId="2209254420" sldId="6745"/>
        </pc:sldMkLst>
        <pc:picChg chg="add del mod modCrop">
          <ac:chgData name="Matt Lyle" userId="a96e7d453dd11193" providerId="LiveId" clId="{706295A4-C9D1-4174-A336-C62463126EAA}" dt="2024-05-25T05:07:13.214" v="5217" actId="478"/>
          <ac:picMkLst>
            <pc:docMk/>
            <pc:sldMk cId="2209254420" sldId="6745"/>
            <ac:picMk id="2" creationId="{2EDF6BD0-8E47-CCD4-FA34-A2403BF4721C}"/>
          </ac:picMkLst>
        </pc:picChg>
      </pc:sldChg>
      <pc:sldChg chg="addSp modSp add mod ord modAnim">
        <pc:chgData name="Matt Lyle" userId="a96e7d453dd11193" providerId="LiveId" clId="{706295A4-C9D1-4174-A336-C62463126EAA}" dt="2024-05-25T07:02:29.999" v="5630" actId="403"/>
        <pc:sldMkLst>
          <pc:docMk/>
          <pc:sldMk cId="2551113849" sldId="6746"/>
        </pc:sldMkLst>
        <pc:spChg chg="add mod">
          <ac:chgData name="Matt Lyle" userId="a96e7d453dd11193" providerId="LiveId" clId="{706295A4-C9D1-4174-A336-C62463126EAA}" dt="2024-05-25T07:02:29.999" v="5630" actId="403"/>
          <ac:spMkLst>
            <pc:docMk/>
            <pc:sldMk cId="2551113849" sldId="6746"/>
            <ac:spMk id="2" creationId="{0433534C-719D-AD18-7021-819457FCA393}"/>
          </ac:spMkLst>
        </pc:spChg>
        <pc:spChg chg="mod">
          <ac:chgData name="Matt Lyle" userId="a96e7d453dd11193" providerId="LiveId" clId="{706295A4-C9D1-4174-A336-C62463126EAA}" dt="2024-05-25T06:16:13.928" v="5603" actId="20577"/>
          <ac:spMkLst>
            <pc:docMk/>
            <pc:sldMk cId="2551113849" sldId="6746"/>
            <ac:spMk id="5" creationId="{5A61B1CF-C345-8B47-B1A2-9FB1AC90AC72}"/>
          </ac:spMkLst>
        </pc:spChg>
      </pc:sldChg>
      <pc:sldChg chg="modSp add mod">
        <pc:chgData name="Matt Lyle" userId="a96e7d453dd11193" providerId="LiveId" clId="{706295A4-C9D1-4174-A336-C62463126EAA}" dt="2024-05-25T06:19:14.800" v="5622" actId="207"/>
        <pc:sldMkLst>
          <pc:docMk/>
          <pc:sldMk cId="429716613" sldId="6747"/>
        </pc:sldMkLst>
        <pc:spChg chg="mod">
          <ac:chgData name="Matt Lyle" userId="a96e7d453dd11193" providerId="LiveId" clId="{706295A4-C9D1-4174-A336-C62463126EAA}" dt="2024-05-25T06:19:14.800" v="5622" actId="207"/>
          <ac:spMkLst>
            <pc:docMk/>
            <pc:sldMk cId="429716613" sldId="6747"/>
            <ac:spMk id="5" creationId="{5A61B1CF-C345-8B47-B1A2-9FB1AC90AC72}"/>
          </ac:spMkLst>
        </pc:spChg>
      </pc:sldChg>
      <pc:sldChg chg="addSp modSp add mod modAnim">
        <pc:chgData name="Matt Lyle" userId="a96e7d453dd11193" providerId="LiveId" clId="{706295A4-C9D1-4174-A336-C62463126EAA}" dt="2024-05-25T07:23:11.021" v="5846" actId="1076"/>
        <pc:sldMkLst>
          <pc:docMk/>
          <pc:sldMk cId="1131144875" sldId="6748"/>
        </pc:sldMkLst>
        <pc:spChg chg="add mod">
          <ac:chgData name="Matt Lyle" userId="a96e7d453dd11193" providerId="LiveId" clId="{706295A4-C9D1-4174-A336-C62463126EAA}" dt="2024-05-25T07:15:36.870" v="5766" actId="1076"/>
          <ac:spMkLst>
            <pc:docMk/>
            <pc:sldMk cId="1131144875" sldId="6748"/>
            <ac:spMk id="2" creationId="{4E843DA2-5060-1F84-65BB-8CB6F4175C00}"/>
          </ac:spMkLst>
        </pc:spChg>
        <pc:spChg chg="mod">
          <ac:chgData name="Matt Lyle" userId="a96e7d453dd11193" providerId="LiveId" clId="{706295A4-C9D1-4174-A336-C62463126EAA}" dt="2024-05-25T07:02:22.330" v="5628" actId="403"/>
          <ac:spMkLst>
            <pc:docMk/>
            <pc:sldMk cId="1131144875" sldId="6748"/>
            <ac:spMk id="3" creationId="{BF620F05-5CD0-2924-5EDF-BB0CECC41A53}"/>
          </ac:spMkLst>
        </pc:spChg>
        <pc:spChg chg="mod">
          <ac:chgData name="Matt Lyle" userId="a96e7d453dd11193" providerId="LiveId" clId="{706295A4-C9D1-4174-A336-C62463126EAA}" dt="2024-05-25T07:15:36.870" v="5766" actId="1076"/>
          <ac:spMkLst>
            <pc:docMk/>
            <pc:sldMk cId="1131144875" sldId="6748"/>
            <ac:spMk id="5" creationId="{5A61B1CF-C345-8B47-B1A2-9FB1AC90AC72}"/>
          </ac:spMkLst>
        </pc:spChg>
        <pc:spChg chg="add mod">
          <ac:chgData name="Matt Lyle" userId="a96e7d453dd11193" providerId="LiveId" clId="{706295A4-C9D1-4174-A336-C62463126EAA}" dt="2024-05-25T07:23:11.021" v="5846" actId="1076"/>
          <ac:spMkLst>
            <pc:docMk/>
            <pc:sldMk cId="1131144875" sldId="6748"/>
            <ac:spMk id="6" creationId="{BED2981F-C8BF-C7ED-98CC-86AC02AD2D8C}"/>
          </ac:spMkLst>
        </pc:spChg>
      </pc:sldChg>
      <pc:sldChg chg="new del">
        <pc:chgData name="Matt Lyle" userId="a96e7d453dd11193" providerId="LiveId" clId="{706295A4-C9D1-4174-A336-C62463126EAA}" dt="2024-05-25T07:13:53.870" v="5763" actId="47"/>
        <pc:sldMkLst>
          <pc:docMk/>
          <pc:sldMk cId="1166339056" sldId="6749"/>
        </pc:sldMkLst>
      </pc:sldChg>
      <pc:sldChg chg="addSp delSp modSp add del mod modNotesTx">
        <pc:chgData name="Matt Lyle" userId="a96e7d453dd11193" providerId="LiveId" clId="{706295A4-C9D1-4174-A336-C62463126EAA}" dt="2024-05-25T07:10:24.140" v="5703" actId="2890"/>
        <pc:sldMkLst>
          <pc:docMk/>
          <pc:sldMk cId="2112110528" sldId="6750"/>
        </pc:sldMkLst>
        <pc:spChg chg="mod">
          <ac:chgData name="Matt Lyle" userId="a96e7d453dd11193" providerId="LiveId" clId="{706295A4-C9D1-4174-A336-C62463126EAA}" dt="2024-05-25T07:10:17.415" v="5697" actId="1038"/>
          <ac:spMkLst>
            <pc:docMk/>
            <pc:sldMk cId="2112110528" sldId="6750"/>
            <ac:spMk id="7" creationId="{C40C46EE-EF44-280D-FD94-A8C1C29143AF}"/>
          </ac:spMkLst>
        </pc:spChg>
        <pc:picChg chg="add mod">
          <ac:chgData name="Matt Lyle" userId="a96e7d453dd11193" providerId="LiveId" clId="{706295A4-C9D1-4174-A336-C62463126EAA}" dt="2024-05-25T07:10:19.882" v="5699" actId="1076"/>
          <ac:picMkLst>
            <pc:docMk/>
            <pc:sldMk cId="2112110528" sldId="6750"/>
            <ac:picMk id="3" creationId="{27D456A7-9CC3-73AE-6C3A-75CB429AB3F0}"/>
          </ac:picMkLst>
        </pc:picChg>
        <pc:picChg chg="add del mod">
          <ac:chgData name="Matt Lyle" userId="a96e7d453dd11193" providerId="LiveId" clId="{706295A4-C9D1-4174-A336-C62463126EAA}" dt="2024-05-25T07:10:23.170" v="5702" actId="1076"/>
          <ac:picMkLst>
            <pc:docMk/>
            <pc:sldMk cId="2112110528" sldId="6750"/>
            <ac:picMk id="5" creationId="{3312EB79-8E41-8F06-8FCD-1A07AABABCF0}"/>
          </ac:picMkLst>
        </pc:picChg>
      </pc:sldChg>
      <pc:sldChg chg="addSp modSp new mod modNotesTx">
        <pc:chgData name="Matt Lyle" userId="a96e7d453dd11193" providerId="LiveId" clId="{706295A4-C9D1-4174-A336-C62463126EAA}" dt="2024-05-25T13:57:38.516" v="6217"/>
        <pc:sldMkLst>
          <pc:docMk/>
          <pc:sldMk cId="3145947539" sldId="6750"/>
        </pc:sldMkLst>
        <pc:spChg chg="mod">
          <ac:chgData name="Matt Lyle" userId="a96e7d453dd11193" providerId="LiveId" clId="{706295A4-C9D1-4174-A336-C62463126EAA}" dt="2024-05-25T07:10:35.877" v="5705"/>
          <ac:spMkLst>
            <pc:docMk/>
            <pc:sldMk cId="3145947539" sldId="6750"/>
            <ac:spMk id="4" creationId="{6F90A4BA-B073-561A-7AC2-55FD112CBF9E}"/>
          </ac:spMkLst>
        </pc:spChg>
        <pc:spChg chg="mod">
          <ac:chgData name="Matt Lyle" userId="a96e7d453dd11193" providerId="LiveId" clId="{706295A4-C9D1-4174-A336-C62463126EAA}" dt="2024-05-25T07:10:35.877" v="5705"/>
          <ac:spMkLst>
            <pc:docMk/>
            <pc:sldMk cId="3145947539" sldId="6750"/>
            <ac:spMk id="8" creationId="{39212926-F212-7C4F-4461-2BD4DDEA415D}"/>
          </ac:spMkLst>
        </pc:spChg>
        <pc:spChg chg="mod">
          <ac:chgData name="Matt Lyle" userId="a96e7d453dd11193" providerId="LiveId" clId="{706295A4-C9D1-4174-A336-C62463126EAA}" dt="2024-05-25T07:10:35.877" v="5705"/>
          <ac:spMkLst>
            <pc:docMk/>
            <pc:sldMk cId="3145947539" sldId="6750"/>
            <ac:spMk id="9" creationId="{7166A2FB-EEF4-6C05-7482-82E6CBB75464}"/>
          </ac:spMkLst>
        </pc:spChg>
        <pc:spChg chg="mod">
          <ac:chgData name="Matt Lyle" userId="a96e7d453dd11193" providerId="LiveId" clId="{706295A4-C9D1-4174-A336-C62463126EAA}" dt="2024-05-25T07:10:35.877" v="5705"/>
          <ac:spMkLst>
            <pc:docMk/>
            <pc:sldMk cId="3145947539" sldId="6750"/>
            <ac:spMk id="10" creationId="{6B7E7199-D39A-583E-CC41-682D2F23068F}"/>
          </ac:spMkLst>
        </pc:spChg>
        <pc:spChg chg="mod">
          <ac:chgData name="Matt Lyle" userId="a96e7d453dd11193" providerId="LiveId" clId="{706295A4-C9D1-4174-A336-C62463126EAA}" dt="2024-05-25T07:10:35.877" v="5705"/>
          <ac:spMkLst>
            <pc:docMk/>
            <pc:sldMk cId="3145947539" sldId="6750"/>
            <ac:spMk id="11" creationId="{B10B76C8-D78A-0138-700C-2FA8D61D0B0F}"/>
          </ac:spMkLst>
        </pc:spChg>
        <pc:spChg chg="add mod">
          <ac:chgData name="Matt Lyle" userId="a96e7d453dd11193" providerId="LiveId" clId="{706295A4-C9D1-4174-A336-C62463126EAA}" dt="2024-05-25T07:11:48.560" v="5754" actId="20577"/>
          <ac:spMkLst>
            <pc:docMk/>
            <pc:sldMk cId="3145947539" sldId="6750"/>
            <ac:spMk id="12" creationId="{6248FDB2-4239-A8D7-3356-04CB27BFFA83}"/>
          </ac:spMkLst>
        </pc:spChg>
        <pc:grpChg chg="add mod">
          <ac:chgData name="Matt Lyle" userId="a96e7d453dd11193" providerId="LiveId" clId="{706295A4-C9D1-4174-A336-C62463126EAA}" dt="2024-05-25T07:10:35.877" v="5705"/>
          <ac:grpSpMkLst>
            <pc:docMk/>
            <pc:sldMk cId="3145947539" sldId="6750"/>
            <ac:grpSpMk id="3" creationId="{8ABDB0D5-F2C7-13F0-109B-CFA16199CA4B}"/>
          </ac:grpSpMkLst>
        </pc:grpChg>
        <pc:grpChg chg="mod">
          <ac:chgData name="Matt Lyle" userId="a96e7d453dd11193" providerId="LiveId" clId="{706295A4-C9D1-4174-A336-C62463126EAA}" dt="2024-05-25T07:10:35.877" v="5705"/>
          <ac:grpSpMkLst>
            <pc:docMk/>
            <pc:sldMk cId="3145947539" sldId="6750"/>
            <ac:grpSpMk id="5" creationId="{5A2A682F-0D16-39CA-BEE0-30C6815D8777}"/>
          </ac:grpSpMkLst>
        </pc:grpChg>
        <pc:grpChg chg="mod">
          <ac:chgData name="Matt Lyle" userId="a96e7d453dd11193" providerId="LiveId" clId="{706295A4-C9D1-4174-A336-C62463126EAA}" dt="2024-05-25T07:10:35.877" v="5705"/>
          <ac:grpSpMkLst>
            <pc:docMk/>
            <pc:sldMk cId="3145947539" sldId="6750"/>
            <ac:grpSpMk id="6" creationId="{9B6E3C4F-F5B4-D2A9-22B5-C28CE3B2B36D}"/>
          </ac:grpSpMkLst>
        </pc:grpChg>
        <pc:grpChg chg="mod">
          <ac:chgData name="Matt Lyle" userId="a96e7d453dd11193" providerId="LiveId" clId="{706295A4-C9D1-4174-A336-C62463126EAA}" dt="2024-05-25T07:10:35.877" v="5705"/>
          <ac:grpSpMkLst>
            <pc:docMk/>
            <pc:sldMk cId="3145947539" sldId="6750"/>
            <ac:grpSpMk id="7" creationId="{74BF1EB6-8203-4152-B277-2486782EAC8A}"/>
          </ac:grpSpMkLst>
        </pc:grpChg>
        <pc:picChg chg="add mod">
          <ac:chgData name="Matt Lyle" userId="a96e7d453dd11193" providerId="LiveId" clId="{706295A4-C9D1-4174-A336-C62463126EAA}" dt="2024-05-25T07:10:35.877" v="5705"/>
          <ac:picMkLst>
            <pc:docMk/>
            <pc:sldMk cId="3145947539" sldId="6750"/>
            <ac:picMk id="2" creationId="{1DFD30B0-F045-73D9-2D9C-C275A2B01A29}"/>
          </ac:picMkLst>
        </pc:picChg>
      </pc:sldChg>
      <pc:sldChg chg="modSp add mod">
        <pc:chgData name="Matt Lyle" userId="a96e7d453dd11193" providerId="LiveId" clId="{706295A4-C9D1-4174-A336-C62463126EAA}" dt="2024-05-25T07:30:39.417" v="5851" actId="207"/>
        <pc:sldMkLst>
          <pc:docMk/>
          <pc:sldMk cId="597784513" sldId="6751"/>
        </pc:sldMkLst>
        <pc:spChg chg="mod">
          <ac:chgData name="Matt Lyle" userId="a96e7d453dd11193" providerId="LiveId" clId="{706295A4-C9D1-4174-A336-C62463126EAA}" dt="2024-05-25T07:30:39.417" v="5851" actId="207"/>
          <ac:spMkLst>
            <pc:docMk/>
            <pc:sldMk cId="597784513" sldId="6751"/>
            <ac:spMk id="5" creationId="{5A61B1CF-C345-8B47-B1A2-9FB1AC90AC72}"/>
          </ac:spMkLst>
        </pc:spChg>
      </pc:sldChg>
      <pc:sldChg chg="addSp delSp modSp new add del mod">
        <pc:chgData name="Matt Lyle" userId="a96e7d453dd11193" providerId="LiveId" clId="{706295A4-C9D1-4174-A336-C62463126EAA}" dt="2024-05-25T12:14:03.959" v="5989" actId="47"/>
        <pc:sldMkLst>
          <pc:docMk/>
          <pc:sldMk cId="945131522" sldId="6752"/>
        </pc:sldMkLst>
        <pc:spChg chg="add del mod">
          <ac:chgData name="Matt Lyle" userId="a96e7d453dd11193" providerId="LiveId" clId="{706295A4-C9D1-4174-A336-C62463126EAA}" dt="2024-05-25T11:49:26.955" v="5869" actId="478"/>
          <ac:spMkLst>
            <pc:docMk/>
            <pc:sldMk cId="945131522" sldId="6752"/>
            <ac:spMk id="2" creationId="{8ABBD7CC-4AD1-77EC-2EA4-D53B4E98F6AD}"/>
          </ac:spMkLst>
        </pc:spChg>
      </pc:sldChg>
      <pc:sldChg chg="add ord">
        <pc:chgData name="Matt Lyle" userId="a96e7d453dd11193" providerId="LiveId" clId="{706295A4-C9D1-4174-A336-C62463126EAA}" dt="2024-05-25T13:28:05.815" v="6078"/>
        <pc:sldMkLst>
          <pc:docMk/>
          <pc:sldMk cId="2407183292" sldId="6753"/>
        </pc:sldMkLst>
      </pc:sldChg>
      <pc:sldChg chg="add ord modAnim">
        <pc:chgData name="Matt Lyle" userId="a96e7d453dd11193" providerId="LiveId" clId="{706295A4-C9D1-4174-A336-C62463126EAA}" dt="2024-05-26T00:09:45.926" v="6281"/>
        <pc:sldMkLst>
          <pc:docMk/>
          <pc:sldMk cId="3501138889" sldId="6754"/>
        </pc:sldMkLst>
      </pc:sldChg>
      <pc:sldChg chg="addSp delSp modSp add del mod ord">
        <pc:chgData name="Matt Lyle" userId="a96e7d453dd11193" providerId="LiveId" clId="{706295A4-C9D1-4174-A336-C62463126EAA}" dt="2024-05-25T13:43:02.142" v="6167" actId="47"/>
        <pc:sldMkLst>
          <pc:docMk/>
          <pc:sldMk cId="1833863174" sldId="6755"/>
        </pc:sldMkLst>
        <pc:spChg chg="mod">
          <ac:chgData name="Matt Lyle" userId="a96e7d453dd11193" providerId="LiveId" clId="{706295A4-C9D1-4174-A336-C62463126EAA}" dt="2024-05-25T13:39:29.105" v="6117" actId="20577"/>
          <ac:spMkLst>
            <pc:docMk/>
            <pc:sldMk cId="1833863174" sldId="6755"/>
            <ac:spMk id="35" creationId="{B050EA2A-887D-B4BA-D58E-513E1DF3B26F}"/>
          </ac:spMkLst>
        </pc:spChg>
        <pc:picChg chg="add del mod">
          <ac:chgData name="Matt Lyle" userId="a96e7d453dd11193" providerId="LiveId" clId="{706295A4-C9D1-4174-A336-C62463126EAA}" dt="2024-05-25T13:42:12.660" v="6129" actId="21"/>
          <ac:picMkLst>
            <pc:docMk/>
            <pc:sldMk cId="1833863174" sldId="6755"/>
            <ac:picMk id="3" creationId="{C815DC90-7C16-B183-B42C-F91B9DABC9A9}"/>
          </ac:picMkLst>
        </pc:picChg>
        <pc:picChg chg="del">
          <ac:chgData name="Matt Lyle" userId="a96e7d453dd11193" providerId="LiveId" clId="{706295A4-C9D1-4174-A336-C62463126EAA}" dt="2024-05-25T13:41:46.096" v="6120" actId="478"/>
          <ac:picMkLst>
            <pc:docMk/>
            <pc:sldMk cId="1833863174" sldId="6755"/>
            <ac:picMk id="25" creationId="{441D0FF8-D9AE-E89E-E403-2B86F599C4A4}"/>
          </ac:picMkLst>
        </pc:picChg>
      </pc:sldChg>
      <pc:sldChg chg="modSp add mod">
        <pc:chgData name="Matt Lyle" userId="a96e7d453dd11193" providerId="LiveId" clId="{706295A4-C9D1-4174-A336-C62463126EAA}" dt="2024-05-25T13:51:11.066" v="6214" actId="6549"/>
        <pc:sldMkLst>
          <pc:docMk/>
          <pc:sldMk cId="2722660011" sldId="6756"/>
        </pc:sldMkLst>
        <pc:spChg chg="mod">
          <ac:chgData name="Matt Lyle" userId="a96e7d453dd11193" providerId="LiveId" clId="{706295A4-C9D1-4174-A336-C62463126EAA}" dt="2024-05-25T13:51:11.066" v="6214" actId="6549"/>
          <ac:spMkLst>
            <pc:docMk/>
            <pc:sldMk cId="2722660011" sldId="6756"/>
            <ac:spMk id="35" creationId="{B050EA2A-887D-B4BA-D58E-513E1DF3B26F}"/>
          </ac:spMkLst>
        </pc:spChg>
      </pc:sldChg>
      <pc:sldChg chg="addSp delSp modSp add mod ord modNotesTx">
        <pc:chgData name="Matt Lyle" userId="a96e7d453dd11193" providerId="LiveId" clId="{706295A4-C9D1-4174-A336-C62463126EAA}" dt="2024-05-25T13:42:58.827" v="6166" actId="1076"/>
        <pc:sldMkLst>
          <pc:docMk/>
          <pc:sldMk cId="2850683163" sldId="6757"/>
        </pc:sldMkLst>
        <pc:spChg chg="mod">
          <ac:chgData name="Matt Lyle" userId="a96e7d453dd11193" providerId="LiveId" clId="{706295A4-C9D1-4174-A336-C62463126EAA}" dt="2024-05-25T13:42:58.827" v="6166" actId="1076"/>
          <ac:spMkLst>
            <pc:docMk/>
            <pc:sldMk cId="2850683163" sldId="6757"/>
            <ac:spMk id="7" creationId="{C40C46EE-EF44-280D-FD94-A8C1C29143AF}"/>
          </ac:spMkLst>
        </pc:spChg>
        <pc:picChg chg="add mod ord">
          <ac:chgData name="Matt Lyle" userId="a96e7d453dd11193" providerId="LiveId" clId="{706295A4-C9D1-4174-A336-C62463126EAA}" dt="2024-05-25T13:42:16.139" v="6131" actId="167"/>
          <ac:picMkLst>
            <pc:docMk/>
            <pc:sldMk cId="2850683163" sldId="6757"/>
            <ac:picMk id="3" creationId="{C815DC90-7C16-B183-B42C-F91B9DABC9A9}"/>
          </ac:picMkLst>
        </pc:picChg>
        <pc:picChg chg="del">
          <ac:chgData name="Matt Lyle" userId="a96e7d453dd11193" providerId="LiveId" clId="{706295A4-C9D1-4174-A336-C62463126EAA}" dt="2024-05-25T13:42:09.394" v="6128" actId="478"/>
          <ac:picMkLst>
            <pc:docMk/>
            <pc:sldMk cId="2850683163" sldId="6757"/>
            <ac:picMk id="5" creationId="{3312EB79-8E41-8F06-8FCD-1A07AABABCF0}"/>
          </ac:picMkLst>
        </pc:picChg>
      </pc:sldChg>
      <pc:sldChg chg="addSp modSp new mod setBg modNotesTx">
        <pc:chgData name="Matt Lyle" userId="a96e7d453dd11193" providerId="LiveId" clId="{706295A4-C9D1-4174-A336-C62463126EAA}" dt="2024-05-25T14:03:28.957" v="6273" actId="1076"/>
        <pc:sldMkLst>
          <pc:docMk/>
          <pc:sldMk cId="123458842" sldId="6758"/>
        </pc:sldMkLst>
        <pc:spChg chg="add mod">
          <ac:chgData name="Matt Lyle" userId="a96e7d453dd11193" providerId="LiveId" clId="{706295A4-C9D1-4174-A336-C62463126EAA}" dt="2024-05-25T14:03:28.957" v="6273" actId="1076"/>
          <ac:spMkLst>
            <pc:docMk/>
            <pc:sldMk cId="123458842" sldId="6758"/>
            <ac:spMk id="4" creationId="{71135CFD-C78D-5510-D07A-83400F818763}"/>
          </ac:spMkLst>
        </pc:spChg>
        <pc:spChg chg="add">
          <ac:chgData name="Matt Lyle" userId="a96e7d453dd11193" providerId="LiveId" clId="{706295A4-C9D1-4174-A336-C62463126EAA}" dt="2024-05-25T14:01:13.219" v="6221" actId="26606"/>
          <ac:spMkLst>
            <pc:docMk/>
            <pc:sldMk cId="123458842" sldId="6758"/>
            <ac:spMk id="8" creationId="{42A4FC2C-047E-45A5-965D-8E1E3BF09BC6}"/>
          </ac:spMkLst>
        </pc:spChg>
        <pc:picChg chg="add mod">
          <ac:chgData name="Matt Lyle" userId="a96e7d453dd11193" providerId="LiveId" clId="{706295A4-C9D1-4174-A336-C62463126EAA}" dt="2024-05-25T14:01:13.219" v="6221" actId="26606"/>
          <ac:picMkLst>
            <pc:docMk/>
            <pc:sldMk cId="123458842" sldId="6758"/>
            <ac:picMk id="3" creationId="{6531184C-4EE2-C0C7-9585-0F3278B77A25}"/>
          </ac:picMkLst>
        </pc:picChg>
      </pc:sldChg>
      <pc:sldChg chg="addSp delSp modSp add mod modNotesTx">
        <pc:chgData name="Matt Lyle" userId="a96e7d453dd11193" providerId="LiveId" clId="{706295A4-C9D1-4174-A336-C62463126EAA}" dt="2024-05-25T13:51:33.019" v="6216"/>
        <pc:sldMkLst>
          <pc:docMk/>
          <pc:sldMk cId="3133477152" sldId="6759"/>
        </pc:sldMkLst>
        <pc:spChg chg="mod">
          <ac:chgData name="Matt Lyle" userId="a96e7d453dd11193" providerId="LiveId" clId="{706295A4-C9D1-4174-A336-C62463126EAA}" dt="2024-05-25T13:51:16.289" v="6215" actId="6549"/>
          <ac:spMkLst>
            <pc:docMk/>
            <pc:sldMk cId="3133477152" sldId="6759"/>
            <ac:spMk id="35" creationId="{B050EA2A-887D-B4BA-D58E-513E1DF3B26F}"/>
          </ac:spMkLst>
        </pc:spChg>
        <pc:picChg chg="add mod">
          <ac:chgData name="Matt Lyle" userId="a96e7d453dd11193" providerId="LiveId" clId="{706295A4-C9D1-4174-A336-C62463126EAA}" dt="2024-05-25T13:47:23.583" v="6171"/>
          <ac:picMkLst>
            <pc:docMk/>
            <pc:sldMk cId="3133477152" sldId="6759"/>
            <ac:picMk id="3" creationId="{E452EC7A-EA84-6BCF-0128-9517D744922B}"/>
          </ac:picMkLst>
        </pc:picChg>
        <pc:picChg chg="add mod">
          <ac:chgData name="Matt Lyle" userId="a96e7d453dd11193" providerId="LiveId" clId="{706295A4-C9D1-4174-A336-C62463126EAA}" dt="2024-05-25T13:47:36.071" v="6176"/>
          <ac:picMkLst>
            <pc:docMk/>
            <pc:sldMk cId="3133477152" sldId="6759"/>
            <ac:picMk id="5" creationId="{FCE0CDD1-1C60-9EC2-42C5-3C908222A377}"/>
          </ac:picMkLst>
        </pc:picChg>
        <pc:picChg chg="add mod">
          <ac:chgData name="Matt Lyle" userId="a96e7d453dd11193" providerId="LiveId" clId="{706295A4-C9D1-4174-A336-C62463126EAA}" dt="2024-05-25T13:47:40.957" v="6181"/>
          <ac:picMkLst>
            <pc:docMk/>
            <pc:sldMk cId="3133477152" sldId="6759"/>
            <ac:picMk id="7" creationId="{14DA834B-9F90-F161-FD31-A8EABBF2D192}"/>
          </ac:picMkLst>
        </pc:picChg>
        <pc:picChg chg="add mod ord modCrop">
          <ac:chgData name="Matt Lyle" userId="a96e7d453dd11193" providerId="LiveId" clId="{706295A4-C9D1-4174-A336-C62463126EAA}" dt="2024-05-25T13:48:51.737" v="6199" actId="1076"/>
          <ac:picMkLst>
            <pc:docMk/>
            <pc:sldMk cId="3133477152" sldId="6759"/>
            <ac:picMk id="9" creationId="{D59C06BC-3E7C-EDA2-021C-4A48397D8628}"/>
          </ac:picMkLst>
        </pc:picChg>
        <pc:picChg chg="del">
          <ac:chgData name="Matt Lyle" userId="a96e7d453dd11193" providerId="LiveId" clId="{706295A4-C9D1-4174-A336-C62463126EAA}" dt="2024-05-25T13:47:16.782" v="6170" actId="478"/>
          <ac:picMkLst>
            <pc:docMk/>
            <pc:sldMk cId="3133477152" sldId="6759"/>
            <ac:picMk id="25" creationId="{441D0FF8-D9AE-E89E-E403-2B86F599C4A4}"/>
          </ac:picMkLst>
        </pc:picChg>
      </pc:sldChg>
      <pc:sldChg chg="add ord">
        <pc:chgData name="Matt Lyle" userId="a96e7d453dd11193" providerId="LiveId" clId="{706295A4-C9D1-4174-A336-C62463126EAA}" dt="2024-05-25T23:23:27.607" v="6276"/>
        <pc:sldMkLst>
          <pc:docMk/>
          <pc:sldMk cId="3886060085" sldId="6760"/>
        </pc:sldMkLst>
      </pc:sldChg>
      <pc:sldMasterChg chg="delSldLayout">
        <pc:chgData name="Matt Lyle" userId="a96e7d453dd11193" providerId="LiveId" clId="{706295A4-C9D1-4174-A336-C62463126EAA}" dt="2024-05-22T04:55:14.547" v="78" actId="2696"/>
        <pc:sldMasterMkLst>
          <pc:docMk/>
          <pc:sldMasterMk cId="2936047943" sldId="2147483648"/>
        </pc:sldMasterMkLst>
        <pc:sldLayoutChg chg="del">
          <pc:chgData name="Matt Lyle" userId="a96e7d453dd11193" providerId="LiveId" clId="{706295A4-C9D1-4174-A336-C62463126EAA}" dt="2024-05-22T04:55:14.547" v="78" actId="2696"/>
          <pc:sldLayoutMkLst>
            <pc:docMk/>
            <pc:sldMasterMk cId="2936047943" sldId="2147483648"/>
            <pc:sldLayoutMk cId="921181600" sldId="2147483666"/>
          </pc:sldLayoutMkLst>
        </pc:sldLayoutChg>
      </pc:sldMasterChg>
      <pc:sldMasterChg chg="add del addSldLayout delSldLayout">
        <pc:chgData name="Matt Lyle" userId="a96e7d453dd11193" providerId="LiveId" clId="{706295A4-C9D1-4174-A336-C62463126EAA}" dt="2024-05-22T04:53:15.933" v="22" actId="47"/>
        <pc:sldMasterMkLst>
          <pc:docMk/>
          <pc:sldMasterMk cId="3651775172" sldId="2147483668"/>
        </pc:sldMasterMkLst>
        <pc:sldLayoutChg chg="add del">
          <pc:chgData name="Matt Lyle" userId="a96e7d453dd11193" providerId="LiveId" clId="{706295A4-C9D1-4174-A336-C62463126EAA}" dt="2024-05-22T04:53:15.933" v="22" actId="47"/>
          <pc:sldLayoutMkLst>
            <pc:docMk/>
            <pc:sldMasterMk cId="3651775172" sldId="2147483668"/>
            <pc:sldLayoutMk cId="3975656822" sldId="2147483669"/>
          </pc:sldLayoutMkLst>
        </pc:sldLayoutChg>
      </pc:sldMasterChg>
    </pc:docChg>
  </pc:docChgLst>
  <pc:docChgLst>
    <pc:chgData name="Matt Lyle" userId="a96e7d453dd11193" providerId="LiveId" clId="{C16EF8B0-003A-42CA-B663-F2BA82B3AE08}"/>
    <pc:docChg chg="undo redo custSel addSld delSld modSld sldOrd delMainMaster modMainMaster">
      <pc:chgData name="Matt Lyle" userId="a96e7d453dd11193" providerId="LiveId" clId="{C16EF8B0-003A-42CA-B663-F2BA82B3AE08}" dt="2024-05-11T09:09:21.317" v="4464" actId="1076"/>
      <pc:docMkLst>
        <pc:docMk/>
      </pc:docMkLst>
      <pc:sldChg chg="addSp delSp modSp mod modTransition setBg modNotesTx">
        <pc:chgData name="Matt Lyle" userId="a96e7d453dd11193" providerId="LiveId" clId="{C16EF8B0-003A-42CA-B663-F2BA82B3AE08}" dt="2024-05-11T09:09:21.317" v="4464" actId="1076"/>
        <pc:sldMkLst>
          <pc:docMk/>
          <pc:sldMk cId="2244736819" sldId="256"/>
        </pc:sldMkLst>
        <pc:spChg chg="del">
          <ac:chgData name="Matt Lyle" userId="a96e7d453dd11193" providerId="LiveId" clId="{C16EF8B0-003A-42CA-B663-F2BA82B3AE08}" dt="2024-04-24T01:29:08.389" v="0" actId="478"/>
          <ac:spMkLst>
            <pc:docMk/>
            <pc:sldMk cId="2244736819" sldId="256"/>
            <ac:spMk id="4" creationId="{C03BE110-4964-461C-E2ED-8C584DAE56F8}"/>
          </ac:spMkLst>
        </pc:spChg>
        <pc:spChg chg="add del mod">
          <ac:chgData name="Matt Lyle" userId="a96e7d453dd11193" providerId="LiveId" clId="{C16EF8B0-003A-42CA-B663-F2BA82B3AE08}" dt="2024-05-11T09:09:20.053" v="4459" actId="478"/>
          <ac:spMkLst>
            <pc:docMk/>
            <pc:sldMk cId="2244736819" sldId="256"/>
            <ac:spMk id="10" creationId="{E9C09969-32A9-E916-1AF3-EF787B2379CE}"/>
          </ac:spMkLst>
        </pc:spChg>
        <pc:spChg chg="add">
          <ac:chgData name="Matt Lyle" userId="a96e7d453dd11193" providerId="LiveId" clId="{C16EF8B0-003A-42CA-B663-F2BA82B3AE08}" dt="2024-04-24T01:39:05.294" v="92" actId="26606"/>
          <ac:spMkLst>
            <pc:docMk/>
            <pc:sldMk cId="2244736819" sldId="256"/>
            <ac:spMk id="11" creationId="{73EDB3DA-AEF0-428A-A317-C42827E6C836}"/>
          </ac:spMkLst>
        </pc:spChg>
        <pc:spChg chg="add mod">
          <ac:chgData name="Matt Lyle" userId="a96e7d453dd11193" providerId="LiveId" clId="{C16EF8B0-003A-42CA-B663-F2BA82B3AE08}" dt="2024-04-24T01:43:17.512" v="183" actId="6549"/>
          <ac:spMkLst>
            <pc:docMk/>
            <pc:sldMk cId="2244736819" sldId="256"/>
            <ac:spMk id="12" creationId="{34E6C5AB-893A-3EC2-5680-F283C537593D}"/>
          </ac:spMkLst>
        </pc:spChg>
        <pc:spChg chg="add">
          <ac:chgData name="Matt Lyle" userId="a96e7d453dd11193" providerId="LiveId" clId="{C16EF8B0-003A-42CA-B663-F2BA82B3AE08}" dt="2024-04-24T01:39:05.294" v="92" actId="26606"/>
          <ac:spMkLst>
            <pc:docMk/>
            <pc:sldMk cId="2244736819" sldId="256"/>
            <ac:spMk id="13" creationId="{4A06AD8B-0227-4FF6-AEB4-C66C5A5398C1}"/>
          </ac:spMkLst>
        </pc:spChg>
        <pc:spChg chg="add">
          <ac:chgData name="Matt Lyle" userId="a96e7d453dd11193" providerId="LiveId" clId="{C16EF8B0-003A-42CA-B663-F2BA82B3AE08}" dt="2024-04-24T01:39:05.294" v="92" actId="26606"/>
          <ac:spMkLst>
            <pc:docMk/>
            <pc:sldMk cId="2244736819" sldId="256"/>
            <ac:spMk id="18" creationId="{5DFACEB2-7564-4FB9-B739-C2CE339BA3D2}"/>
          </ac:spMkLst>
        </pc:spChg>
        <pc:spChg chg="del">
          <ac:chgData name="Matt Lyle" userId="a96e7d453dd11193" providerId="LiveId" clId="{C16EF8B0-003A-42CA-B663-F2BA82B3AE08}" dt="2024-04-24T01:29:08.389" v="0" actId="478"/>
          <ac:spMkLst>
            <pc:docMk/>
            <pc:sldMk cId="2244736819" sldId="256"/>
            <ac:spMk id="21" creationId="{522A94E1-AEBD-4286-BFF8-0711E4CD3E3B}"/>
          </ac:spMkLst>
        </pc:spChg>
        <pc:picChg chg="add mod">
          <ac:chgData name="Matt Lyle" userId="a96e7d453dd11193" providerId="LiveId" clId="{C16EF8B0-003A-42CA-B663-F2BA82B3AE08}" dt="2024-05-11T09:08:52.058" v="4450" actId="1076"/>
          <ac:picMkLst>
            <pc:docMk/>
            <pc:sldMk cId="2244736819" sldId="256"/>
            <ac:picMk id="2" creationId="{4A1ECF3C-9E95-3308-D632-69F0D66BB5E1}"/>
          </ac:picMkLst>
        </pc:picChg>
        <pc:picChg chg="add del mod modCrop">
          <ac:chgData name="Matt Lyle" userId="a96e7d453dd11193" providerId="LiveId" clId="{C16EF8B0-003A-42CA-B663-F2BA82B3AE08}" dt="2024-04-24T01:36:01.264" v="86" actId="478"/>
          <ac:picMkLst>
            <pc:docMk/>
            <pc:sldMk cId="2244736819" sldId="256"/>
            <ac:picMk id="3" creationId="{84714962-8221-749C-DE96-3508FD65A446}"/>
          </ac:picMkLst>
        </pc:picChg>
        <pc:picChg chg="add mod">
          <ac:chgData name="Matt Lyle" userId="a96e7d453dd11193" providerId="LiveId" clId="{C16EF8B0-003A-42CA-B663-F2BA82B3AE08}" dt="2024-05-11T09:09:21.317" v="4464" actId="1076"/>
          <ac:picMkLst>
            <pc:docMk/>
            <pc:sldMk cId="2244736819" sldId="256"/>
            <ac:picMk id="3" creationId="{90D74F6E-9DF7-EF46-C653-2062A03CC01C}"/>
          </ac:picMkLst>
        </pc:picChg>
        <pc:picChg chg="del">
          <ac:chgData name="Matt Lyle" userId="a96e7d453dd11193" providerId="LiveId" clId="{C16EF8B0-003A-42CA-B663-F2BA82B3AE08}" dt="2024-04-24T01:29:08.389" v="0" actId="478"/>
          <ac:picMkLst>
            <pc:docMk/>
            <pc:sldMk cId="2244736819" sldId="256"/>
            <ac:picMk id="6" creationId="{D3E441C2-89A4-923E-AFDF-09E8B5E27CDC}"/>
          </ac:picMkLst>
        </pc:picChg>
        <pc:picChg chg="add del mod">
          <ac:chgData name="Matt Lyle" userId="a96e7d453dd11193" providerId="LiveId" clId="{C16EF8B0-003A-42CA-B663-F2BA82B3AE08}" dt="2024-05-11T09:08:53.572" v="4451" actId="478"/>
          <ac:picMkLst>
            <pc:docMk/>
            <pc:sldMk cId="2244736819" sldId="256"/>
            <ac:picMk id="7" creationId="{14001FFA-5F5F-2EA0-01DB-5704AAA581D7}"/>
          </ac:picMkLst>
        </pc:picChg>
        <pc:picChg chg="add mod">
          <ac:chgData name="Matt Lyle" userId="a96e7d453dd11193" providerId="LiveId" clId="{C16EF8B0-003A-42CA-B663-F2BA82B3AE08}" dt="2024-04-24T01:39:05.294" v="92" actId="26606"/>
          <ac:picMkLst>
            <pc:docMk/>
            <pc:sldMk cId="2244736819" sldId="256"/>
            <ac:picMk id="9" creationId="{A1D23354-0360-C869-5E47-64E7F2C66E32}"/>
          </ac:picMkLst>
        </pc:picChg>
      </pc:sldChg>
      <pc:sldChg chg="del">
        <pc:chgData name="Matt Lyle" userId="a96e7d453dd11193" providerId="LiveId" clId="{C16EF8B0-003A-42CA-B663-F2BA82B3AE08}" dt="2024-04-24T01:29:11.266" v="1" actId="47"/>
        <pc:sldMkLst>
          <pc:docMk/>
          <pc:sldMk cId="3574106155" sldId="257"/>
        </pc:sldMkLst>
      </pc:sldChg>
      <pc:sldChg chg="ord modTransition">
        <pc:chgData name="Matt Lyle" userId="a96e7d453dd11193" providerId="LiveId" clId="{C16EF8B0-003A-42CA-B663-F2BA82B3AE08}" dt="2024-05-03T11:24:12.526" v="2533"/>
        <pc:sldMkLst>
          <pc:docMk/>
          <pc:sldMk cId="2584796837" sldId="260"/>
        </pc:sldMkLst>
      </pc:sldChg>
      <pc:sldChg chg="del">
        <pc:chgData name="Matt Lyle" userId="a96e7d453dd11193" providerId="LiveId" clId="{C16EF8B0-003A-42CA-B663-F2BA82B3AE08}" dt="2024-04-24T01:29:11.654" v="2" actId="47"/>
        <pc:sldMkLst>
          <pc:docMk/>
          <pc:sldMk cId="1739356037" sldId="261"/>
        </pc:sldMkLst>
      </pc:sldChg>
      <pc:sldChg chg="addSp delSp modSp mod ord modTransition setBg modClrScheme delAnim modAnim chgLayout">
        <pc:chgData name="Matt Lyle" userId="a96e7d453dd11193" providerId="LiveId" clId="{C16EF8B0-003A-42CA-B663-F2BA82B3AE08}" dt="2024-05-03T12:25:13.111" v="2881"/>
        <pc:sldMkLst>
          <pc:docMk/>
          <pc:sldMk cId="913404948" sldId="262"/>
        </pc:sldMkLst>
        <pc:spChg chg="del mod">
          <ac:chgData name="Matt Lyle" userId="a96e7d453dd11193" providerId="LiveId" clId="{C16EF8B0-003A-42CA-B663-F2BA82B3AE08}" dt="2024-05-02T11:50:49.775" v="499" actId="478"/>
          <ac:spMkLst>
            <pc:docMk/>
            <pc:sldMk cId="913404948" sldId="262"/>
            <ac:spMk id="2" creationId="{8FB3C22B-4B18-49E7-83D4-70D8692B5489}"/>
          </ac:spMkLst>
        </pc:spChg>
        <pc:spChg chg="add del mod">
          <ac:chgData name="Matt Lyle" userId="a96e7d453dd11193" providerId="LiveId" clId="{C16EF8B0-003A-42CA-B663-F2BA82B3AE08}" dt="2024-05-03T11:20:28.693" v="2492" actId="478"/>
          <ac:spMkLst>
            <pc:docMk/>
            <pc:sldMk cId="913404948" sldId="262"/>
            <ac:spMk id="4" creationId="{3CA60844-105B-15FD-CB78-27F95EE0B745}"/>
          </ac:spMkLst>
        </pc:spChg>
        <pc:spChg chg="mod">
          <ac:chgData name="Matt Lyle" userId="a96e7d453dd11193" providerId="LiveId" clId="{C16EF8B0-003A-42CA-B663-F2BA82B3AE08}" dt="2024-05-03T11:41:16.330" v="2597" actId="1036"/>
          <ac:spMkLst>
            <pc:docMk/>
            <pc:sldMk cId="913404948" sldId="262"/>
            <ac:spMk id="5" creationId="{FECEC7E8-0F34-75CA-9490-6BB13D20F242}"/>
          </ac:spMkLst>
        </pc:spChg>
        <pc:spChg chg="del mod">
          <ac:chgData name="Matt Lyle" userId="a96e7d453dd11193" providerId="LiveId" clId="{C16EF8B0-003A-42CA-B663-F2BA82B3AE08}" dt="2024-05-02T11:55:15.867" v="582" actId="478"/>
          <ac:spMkLst>
            <pc:docMk/>
            <pc:sldMk cId="913404948" sldId="262"/>
            <ac:spMk id="6" creationId="{1EFDFE64-F9F3-711B-2537-6860B197E8DF}"/>
          </ac:spMkLst>
        </pc:spChg>
        <pc:spChg chg="del mod">
          <ac:chgData name="Matt Lyle" userId="a96e7d453dd11193" providerId="LiveId" clId="{C16EF8B0-003A-42CA-B663-F2BA82B3AE08}" dt="2024-05-02T11:55:15.873" v="584"/>
          <ac:spMkLst>
            <pc:docMk/>
            <pc:sldMk cId="913404948" sldId="262"/>
            <ac:spMk id="7" creationId="{875DBC10-202C-E1A3-7AAA-E5D93824500B}"/>
          </ac:spMkLst>
        </pc:spChg>
        <pc:spChg chg="add mod">
          <ac:chgData name="Matt Lyle" userId="a96e7d453dd11193" providerId="LiveId" clId="{C16EF8B0-003A-42CA-B663-F2BA82B3AE08}" dt="2024-05-03T11:20:29.145" v="2493"/>
          <ac:spMkLst>
            <pc:docMk/>
            <pc:sldMk cId="913404948" sldId="262"/>
            <ac:spMk id="15" creationId="{21C5A7FF-EED9-4FAE-1A70-57228D5BFCAF}"/>
          </ac:spMkLst>
        </pc:spChg>
        <pc:spChg chg="add mod">
          <ac:chgData name="Matt Lyle" userId="a96e7d453dd11193" providerId="LiveId" clId="{C16EF8B0-003A-42CA-B663-F2BA82B3AE08}" dt="2024-05-03T11:45:17.423" v="2620" actId="6549"/>
          <ac:spMkLst>
            <pc:docMk/>
            <pc:sldMk cId="913404948" sldId="262"/>
            <ac:spMk id="18" creationId="{05284B72-C3E7-7CD3-2990-DA278A71C258}"/>
          </ac:spMkLst>
        </pc:spChg>
        <pc:picChg chg="del mod">
          <ac:chgData name="Matt Lyle" userId="a96e7d453dd11193" providerId="LiveId" clId="{C16EF8B0-003A-42CA-B663-F2BA82B3AE08}" dt="2024-05-03T08:20:31.406" v="2302" actId="478"/>
          <ac:picMkLst>
            <pc:docMk/>
            <pc:sldMk cId="913404948" sldId="262"/>
            <ac:picMk id="3" creationId="{CCD71C34-0A89-BE99-9B5E-8969BD229D69}"/>
          </ac:picMkLst>
        </pc:picChg>
        <pc:picChg chg="add del mod">
          <ac:chgData name="Matt Lyle" userId="a96e7d453dd11193" providerId="LiveId" clId="{C16EF8B0-003A-42CA-B663-F2BA82B3AE08}" dt="2024-05-03T08:19:24.278" v="2293" actId="478"/>
          <ac:picMkLst>
            <pc:docMk/>
            <pc:sldMk cId="913404948" sldId="262"/>
            <ac:picMk id="11" creationId="{E9FC1B29-48D8-ACAC-BDF4-99FC044C5FBE}"/>
          </ac:picMkLst>
        </pc:picChg>
        <pc:picChg chg="add del mod">
          <ac:chgData name="Matt Lyle" userId="a96e7d453dd11193" providerId="LiveId" clId="{C16EF8B0-003A-42CA-B663-F2BA82B3AE08}" dt="2024-05-03T08:20:29.885" v="2301" actId="21"/>
          <ac:picMkLst>
            <pc:docMk/>
            <pc:sldMk cId="913404948" sldId="262"/>
            <ac:picMk id="13" creationId="{7404F804-19B9-D94D-E297-C412E7C444D2}"/>
          </ac:picMkLst>
        </pc:picChg>
        <pc:picChg chg="add del mod">
          <ac:chgData name="Matt Lyle" userId="a96e7d453dd11193" providerId="LiveId" clId="{C16EF8B0-003A-42CA-B663-F2BA82B3AE08}" dt="2024-05-03T11:20:28.693" v="2492" actId="478"/>
          <ac:picMkLst>
            <pc:docMk/>
            <pc:sldMk cId="913404948" sldId="262"/>
            <ac:picMk id="14" creationId="{7404F804-19B9-D94D-E297-C412E7C444D2}"/>
          </ac:picMkLst>
        </pc:picChg>
        <pc:picChg chg="add mod">
          <ac:chgData name="Matt Lyle" userId="a96e7d453dd11193" providerId="LiveId" clId="{C16EF8B0-003A-42CA-B663-F2BA82B3AE08}" dt="2024-05-03T11:20:29.145" v="2493"/>
          <ac:picMkLst>
            <pc:docMk/>
            <pc:sldMk cId="913404948" sldId="262"/>
            <ac:picMk id="17" creationId="{9552EFB1-04CE-3FB1-BCEA-C7F3BC5AFBC0}"/>
          </ac:picMkLst>
        </pc:picChg>
        <pc:cxnChg chg="add del mod">
          <ac:chgData name="Matt Lyle" userId="a96e7d453dd11193" providerId="LiveId" clId="{C16EF8B0-003A-42CA-B663-F2BA82B3AE08}" dt="2024-05-03T11:20:28.693" v="2492" actId="478"/>
          <ac:cxnSpMkLst>
            <pc:docMk/>
            <pc:sldMk cId="913404948" sldId="262"/>
            <ac:cxnSpMk id="8" creationId="{AEA71595-B10A-8BC3-8C60-00F3939B642E}"/>
          </ac:cxnSpMkLst>
        </pc:cxnChg>
        <pc:cxnChg chg="add mod">
          <ac:chgData name="Matt Lyle" userId="a96e7d453dd11193" providerId="LiveId" clId="{C16EF8B0-003A-42CA-B663-F2BA82B3AE08}" dt="2024-05-03T11:20:29.145" v="2493"/>
          <ac:cxnSpMkLst>
            <pc:docMk/>
            <pc:sldMk cId="913404948" sldId="262"/>
            <ac:cxnSpMk id="16" creationId="{C3E9AF5D-126C-4A34-37FB-FAD36352AF1D}"/>
          </ac:cxnSpMkLst>
        </pc:cxnChg>
      </pc:sldChg>
      <pc:sldChg chg="del">
        <pc:chgData name="Matt Lyle" userId="a96e7d453dd11193" providerId="LiveId" clId="{C16EF8B0-003A-42CA-B663-F2BA82B3AE08}" dt="2024-04-24T01:29:13.840" v="3" actId="47"/>
        <pc:sldMkLst>
          <pc:docMk/>
          <pc:sldMk cId="4164975530" sldId="262"/>
        </pc:sldMkLst>
      </pc:sldChg>
      <pc:sldChg chg="del">
        <pc:chgData name="Matt Lyle" userId="a96e7d453dd11193" providerId="LiveId" clId="{C16EF8B0-003A-42CA-B663-F2BA82B3AE08}" dt="2024-04-24T01:29:34.099" v="6" actId="47"/>
        <pc:sldMkLst>
          <pc:docMk/>
          <pc:sldMk cId="566520106" sldId="263"/>
        </pc:sldMkLst>
      </pc:sldChg>
      <pc:sldChg chg="addSp delSp modSp del mod modTransition modClrScheme chgLayout">
        <pc:chgData name="Matt Lyle" userId="a96e7d453dd11193" providerId="LiveId" clId="{C16EF8B0-003A-42CA-B663-F2BA82B3AE08}" dt="2024-05-03T12:51:41.904" v="3027" actId="47"/>
        <pc:sldMkLst>
          <pc:docMk/>
          <pc:sldMk cId="222407890" sldId="265"/>
        </pc:sldMkLst>
        <pc:picChg chg="add del mod modCrop">
          <ac:chgData name="Matt Lyle" userId="a96e7d453dd11193" providerId="LiveId" clId="{C16EF8B0-003A-42CA-B663-F2BA82B3AE08}" dt="2024-04-26T03:06:47.050" v="266" actId="478"/>
          <ac:picMkLst>
            <pc:docMk/>
            <pc:sldMk cId="222407890" sldId="265"/>
            <ac:picMk id="5" creationId="{6B012656-A2DC-1671-56D3-093B35127593}"/>
          </ac:picMkLst>
        </pc:picChg>
      </pc:sldChg>
      <pc:sldChg chg="addSp delSp modSp del mod ord modTransition setBg modClrScheme delDesignElem chgLayout">
        <pc:chgData name="Matt Lyle" userId="a96e7d453dd11193" providerId="LiveId" clId="{C16EF8B0-003A-42CA-B663-F2BA82B3AE08}" dt="2024-05-03T12:35:47.129" v="2903"/>
        <pc:sldMkLst>
          <pc:docMk/>
          <pc:sldMk cId="2581587963" sldId="266"/>
        </pc:sldMkLst>
        <pc:spChg chg="add mod">
          <ac:chgData name="Matt Lyle" userId="a96e7d453dd11193" providerId="LiveId" clId="{C16EF8B0-003A-42CA-B663-F2BA82B3AE08}" dt="2024-05-03T12:00:42.051" v="2777" actId="122"/>
          <ac:spMkLst>
            <pc:docMk/>
            <pc:sldMk cId="2581587963" sldId="266"/>
            <ac:spMk id="3" creationId="{28FC581F-CDAF-E8B8-FFE0-3220E9F26716}"/>
          </ac:spMkLst>
        </pc:spChg>
        <pc:spChg chg="add del mod">
          <ac:chgData name="Matt Lyle" userId="a96e7d453dd11193" providerId="LiveId" clId="{C16EF8B0-003A-42CA-B663-F2BA82B3AE08}" dt="2024-05-02T13:23:25.828" v="1110"/>
          <ac:spMkLst>
            <pc:docMk/>
            <pc:sldMk cId="2581587963" sldId="266"/>
            <ac:spMk id="9" creationId="{2D422799-8B58-67EF-84C5-BACB27800769}"/>
          </ac:spMkLst>
        </pc:spChg>
        <pc:spChg chg="mod">
          <ac:chgData name="Matt Lyle" userId="a96e7d453dd11193" providerId="LiveId" clId="{C16EF8B0-003A-42CA-B663-F2BA82B3AE08}" dt="2024-05-03T12:35:47.129" v="2903"/>
          <ac:spMkLst>
            <pc:docMk/>
            <pc:sldMk cId="2581587963" sldId="266"/>
            <ac:spMk id="14" creationId="{6CEA13E4-DB71-9F3D-CA76-A20C9FAE636B}"/>
          </ac:spMkLst>
        </pc:spChg>
        <pc:spChg chg="mod">
          <ac:chgData name="Matt Lyle" userId="a96e7d453dd11193" providerId="LiveId" clId="{C16EF8B0-003A-42CA-B663-F2BA82B3AE08}" dt="2024-05-03T12:35:47.129" v="2903"/>
          <ac:spMkLst>
            <pc:docMk/>
            <pc:sldMk cId="2581587963" sldId="266"/>
            <ac:spMk id="15" creationId="{3C66FC58-5CE1-D690-ACB0-4ED36726B3F5}"/>
          </ac:spMkLst>
        </pc:spChg>
        <pc:grpChg chg="del">
          <ac:chgData name="Matt Lyle" userId="a96e7d453dd11193" providerId="LiveId" clId="{C16EF8B0-003A-42CA-B663-F2BA82B3AE08}" dt="2024-05-03T12:25:43.417" v="2883" actId="700"/>
          <ac:grpSpMkLst>
            <pc:docMk/>
            <pc:sldMk cId="2581587963" sldId="266"/>
            <ac:grpSpMk id="4" creationId="{DF4A59F1-7FEB-0C81-8E62-DE9895A270A1}"/>
          </ac:grpSpMkLst>
        </pc:grpChg>
        <pc:grpChg chg="add mod">
          <ac:chgData name="Matt Lyle" userId="a96e7d453dd11193" providerId="LiveId" clId="{C16EF8B0-003A-42CA-B663-F2BA82B3AE08}" dt="2024-05-03T12:35:47.129" v="2903"/>
          <ac:grpSpMkLst>
            <pc:docMk/>
            <pc:sldMk cId="2581587963" sldId="266"/>
            <ac:grpSpMk id="13" creationId="{7AFC696A-53E2-6CF0-2A7A-797CE9172D8B}"/>
          </ac:grpSpMkLst>
        </pc:grpChg>
        <pc:graphicFrameChg chg="mod">
          <ac:chgData name="Matt Lyle" userId="a96e7d453dd11193" providerId="LiveId" clId="{C16EF8B0-003A-42CA-B663-F2BA82B3AE08}" dt="2024-05-02T13:20:58.408" v="1059" actId="1036"/>
          <ac:graphicFrameMkLst>
            <pc:docMk/>
            <pc:sldMk cId="2581587963" sldId="266"/>
            <ac:graphicFrameMk id="12" creationId="{9DD43A07-116A-4A94-4AA7-1DD70AD04BBB}"/>
          </ac:graphicFrameMkLst>
        </pc:graphicFrameChg>
        <pc:picChg chg="del mod">
          <ac:chgData name="Matt Lyle" userId="a96e7d453dd11193" providerId="LiveId" clId="{C16EF8B0-003A-42CA-B663-F2BA82B3AE08}" dt="2024-05-03T08:14:58.787" v="2268" actId="478"/>
          <ac:picMkLst>
            <pc:docMk/>
            <pc:sldMk cId="2581587963" sldId="266"/>
            <ac:picMk id="8" creationId="{79D5A63E-E925-072A-5539-5ECC8706DB67}"/>
          </ac:picMkLst>
        </pc:picChg>
        <pc:picChg chg="add mod">
          <ac:chgData name="Matt Lyle" userId="a96e7d453dd11193" providerId="LiveId" clId="{C16EF8B0-003A-42CA-B663-F2BA82B3AE08}" dt="2024-05-03T08:15:26.207" v="2272" actId="1076"/>
          <ac:picMkLst>
            <pc:docMk/>
            <pc:sldMk cId="2581587963" sldId="266"/>
            <ac:picMk id="11" creationId="{FBDF6B0D-E764-4B3D-25BD-F45805838837}"/>
          </ac:picMkLst>
        </pc:picChg>
      </pc:sldChg>
      <pc:sldChg chg="del">
        <pc:chgData name="Matt Lyle" userId="a96e7d453dd11193" providerId="LiveId" clId="{C16EF8B0-003A-42CA-B663-F2BA82B3AE08}" dt="2024-04-24T01:29:38.736" v="8" actId="47"/>
        <pc:sldMkLst>
          <pc:docMk/>
          <pc:sldMk cId="3256889125" sldId="267"/>
        </pc:sldMkLst>
      </pc:sldChg>
      <pc:sldChg chg="del">
        <pc:chgData name="Matt Lyle" userId="a96e7d453dd11193" providerId="LiveId" clId="{C16EF8B0-003A-42CA-B663-F2BA82B3AE08}" dt="2024-04-24T01:29:53.697" v="18" actId="47"/>
        <pc:sldMkLst>
          <pc:docMk/>
          <pc:sldMk cId="1666610560" sldId="268"/>
        </pc:sldMkLst>
      </pc:sldChg>
      <pc:sldChg chg="del">
        <pc:chgData name="Matt Lyle" userId="a96e7d453dd11193" providerId="LiveId" clId="{C16EF8B0-003A-42CA-B663-F2BA82B3AE08}" dt="2024-04-24T01:29:54.269" v="19" actId="47"/>
        <pc:sldMkLst>
          <pc:docMk/>
          <pc:sldMk cId="115877853" sldId="269"/>
        </pc:sldMkLst>
      </pc:sldChg>
      <pc:sldChg chg="del">
        <pc:chgData name="Matt Lyle" userId="a96e7d453dd11193" providerId="LiveId" clId="{C16EF8B0-003A-42CA-B663-F2BA82B3AE08}" dt="2024-04-24T01:29:56.601" v="23" actId="47"/>
        <pc:sldMkLst>
          <pc:docMk/>
          <pc:sldMk cId="300958939" sldId="271"/>
        </pc:sldMkLst>
      </pc:sldChg>
      <pc:sldChg chg="del mod modTransition modClrScheme chgLayout">
        <pc:chgData name="Matt Lyle" userId="a96e7d453dd11193" providerId="LiveId" clId="{C16EF8B0-003A-42CA-B663-F2BA82B3AE08}" dt="2024-05-04T07:09:30.089" v="4106" actId="47"/>
        <pc:sldMkLst>
          <pc:docMk/>
          <pc:sldMk cId="2073927363" sldId="272"/>
        </pc:sldMkLst>
      </pc:sldChg>
      <pc:sldChg chg="del">
        <pc:chgData name="Matt Lyle" userId="a96e7d453dd11193" providerId="LiveId" clId="{C16EF8B0-003A-42CA-B663-F2BA82B3AE08}" dt="2024-04-24T01:29:26.403" v="4" actId="47"/>
        <pc:sldMkLst>
          <pc:docMk/>
          <pc:sldMk cId="2111506059" sldId="273"/>
        </pc:sldMkLst>
      </pc:sldChg>
      <pc:sldChg chg="del">
        <pc:chgData name="Matt Lyle" userId="a96e7d453dd11193" providerId="LiveId" clId="{C16EF8B0-003A-42CA-B663-F2BA82B3AE08}" dt="2024-04-24T01:29:59.073" v="26" actId="47"/>
        <pc:sldMkLst>
          <pc:docMk/>
          <pc:sldMk cId="2806288097" sldId="274"/>
        </pc:sldMkLst>
      </pc:sldChg>
      <pc:sldChg chg="del">
        <pc:chgData name="Matt Lyle" userId="a96e7d453dd11193" providerId="LiveId" clId="{C16EF8B0-003A-42CA-B663-F2BA82B3AE08}" dt="2024-04-24T01:30:00.785" v="30" actId="47"/>
        <pc:sldMkLst>
          <pc:docMk/>
          <pc:sldMk cId="1000460118" sldId="275"/>
        </pc:sldMkLst>
      </pc:sldChg>
      <pc:sldChg chg="del">
        <pc:chgData name="Matt Lyle" userId="a96e7d453dd11193" providerId="LiveId" clId="{C16EF8B0-003A-42CA-B663-F2BA82B3AE08}" dt="2024-04-24T01:30:00.413" v="29" actId="47"/>
        <pc:sldMkLst>
          <pc:docMk/>
          <pc:sldMk cId="2049339232" sldId="276"/>
        </pc:sldMkLst>
      </pc:sldChg>
      <pc:sldChg chg="add del">
        <pc:chgData name="Matt Lyle" userId="a96e7d453dd11193" providerId="LiveId" clId="{C16EF8B0-003A-42CA-B663-F2BA82B3AE08}" dt="2024-04-24T01:30:05.330" v="35" actId="47"/>
        <pc:sldMkLst>
          <pc:docMk/>
          <pc:sldMk cId="4110566093" sldId="277"/>
        </pc:sldMkLst>
      </pc:sldChg>
      <pc:sldChg chg="del">
        <pc:chgData name="Matt Lyle" userId="a96e7d453dd11193" providerId="LiveId" clId="{C16EF8B0-003A-42CA-B663-F2BA82B3AE08}" dt="2024-04-24T01:31:56.668" v="50" actId="47"/>
        <pc:sldMkLst>
          <pc:docMk/>
          <pc:sldMk cId="214045254" sldId="279"/>
        </pc:sldMkLst>
      </pc:sldChg>
      <pc:sldChg chg="del">
        <pc:chgData name="Matt Lyle" userId="a96e7d453dd11193" providerId="LiveId" clId="{C16EF8B0-003A-42CA-B663-F2BA82B3AE08}" dt="2024-04-24T01:29:57.045" v="24" actId="47"/>
        <pc:sldMkLst>
          <pc:docMk/>
          <pc:sldMk cId="74351284" sldId="280"/>
        </pc:sldMkLst>
      </pc:sldChg>
      <pc:sldChg chg="del">
        <pc:chgData name="Matt Lyle" userId="a96e7d453dd11193" providerId="LiveId" clId="{C16EF8B0-003A-42CA-B663-F2BA82B3AE08}" dt="2024-04-24T01:29:40.816" v="11" actId="47"/>
        <pc:sldMkLst>
          <pc:docMk/>
          <pc:sldMk cId="890408994" sldId="281"/>
        </pc:sldMkLst>
      </pc:sldChg>
      <pc:sldChg chg="delSp add del mod modTransition delAnim chgLayout">
        <pc:chgData name="Matt Lyle" userId="a96e7d453dd11193" providerId="LiveId" clId="{C16EF8B0-003A-42CA-B663-F2BA82B3AE08}" dt="2024-05-04T09:06:04.098" v="4256" actId="47"/>
        <pc:sldMkLst>
          <pc:docMk/>
          <pc:sldMk cId="3748020427" sldId="282"/>
        </pc:sldMkLst>
        <pc:spChg chg="del">
          <ac:chgData name="Matt Lyle" userId="a96e7d453dd11193" providerId="LiveId" clId="{C16EF8B0-003A-42CA-B663-F2BA82B3AE08}" dt="2024-04-24T01:29:46.400" v="14" actId="478"/>
          <ac:spMkLst>
            <pc:docMk/>
            <pc:sldMk cId="3748020427" sldId="282"/>
            <ac:spMk id="7" creationId="{1FDE6B6E-A51E-4F59-1D29-73C9C0093223}"/>
          </ac:spMkLst>
        </pc:spChg>
        <pc:spChg chg="del">
          <ac:chgData name="Matt Lyle" userId="a96e7d453dd11193" providerId="LiveId" clId="{C16EF8B0-003A-42CA-B663-F2BA82B3AE08}" dt="2024-04-24T01:29:49.500" v="15" actId="478"/>
          <ac:spMkLst>
            <pc:docMk/>
            <pc:sldMk cId="3748020427" sldId="282"/>
            <ac:spMk id="22" creationId="{9ABCA062-0FAC-DD4F-8BA8-E8530EEB80D4}"/>
          </ac:spMkLst>
        </pc:spChg>
      </pc:sldChg>
      <pc:sldChg chg="del">
        <pc:chgData name="Matt Lyle" userId="a96e7d453dd11193" providerId="LiveId" clId="{C16EF8B0-003A-42CA-B663-F2BA82B3AE08}" dt="2024-04-24T01:29:53.072" v="16" actId="47"/>
        <pc:sldMkLst>
          <pc:docMk/>
          <pc:sldMk cId="380616439" sldId="283"/>
        </pc:sldMkLst>
      </pc:sldChg>
      <pc:sldChg chg="del">
        <pc:chgData name="Matt Lyle" userId="a96e7d453dd11193" providerId="LiveId" clId="{C16EF8B0-003A-42CA-B663-F2BA82B3AE08}" dt="2024-04-24T01:29:39.150" v="9" actId="47"/>
        <pc:sldMkLst>
          <pc:docMk/>
          <pc:sldMk cId="3686649052" sldId="284"/>
        </pc:sldMkLst>
      </pc:sldChg>
      <pc:sldChg chg="del">
        <pc:chgData name="Matt Lyle" userId="a96e7d453dd11193" providerId="LiveId" clId="{C16EF8B0-003A-42CA-B663-F2BA82B3AE08}" dt="2024-04-24T01:29:39.571" v="10" actId="47"/>
        <pc:sldMkLst>
          <pc:docMk/>
          <pc:sldMk cId="3315380290" sldId="286"/>
        </pc:sldMkLst>
      </pc:sldChg>
      <pc:sldChg chg="del">
        <pc:chgData name="Matt Lyle" userId="a96e7d453dd11193" providerId="LiveId" clId="{C16EF8B0-003A-42CA-B663-F2BA82B3AE08}" dt="2024-04-24T01:29:54.818" v="20" actId="47"/>
        <pc:sldMkLst>
          <pc:docMk/>
          <pc:sldMk cId="1035427632" sldId="287"/>
        </pc:sldMkLst>
      </pc:sldChg>
      <pc:sldChg chg="del">
        <pc:chgData name="Matt Lyle" userId="a96e7d453dd11193" providerId="LiveId" clId="{C16EF8B0-003A-42CA-B663-F2BA82B3AE08}" dt="2024-04-24T01:29:55.689" v="22" actId="47"/>
        <pc:sldMkLst>
          <pc:docMk/>
          <pc:sldMk cId="3807474104" sldId="288"/>
        </pc:sldMkLst>
      </pc:sldChg>
      <pc:sldChg chg="del">
        <pc:chgData name="Matt Lyle" userId="a96e7d453dd11193" providerId="LiveId" clId="{C16EF8B0-003A-42CA-B663-F2BA82B3AE08}" dt="2024-04-24T01:29:53.411" v="17" actId="47"/>
        <pc:sldMkLst>
          <pc:docMk/>
          <pc:sldMk cId="640158771" sldId="290"/>
        </pc:sldMkLst>
      </pc:sldChg>
      <pc:sldChg chg="del">
        <pc:chgData name="Matt Lyle" userId="a96e7d453dd11193" providerId="LiveId" clId="{C16EF8B0-003A-42CA-B663-F2BA82B3AE08}" dt="2024-04-24T01:29:55.137" v="21" actId="47"/>
        <pc:sldMkLst>
          <pc:docMk/>
          <pc:sldMk cId="1721713363" sldId="291"/>
        </pc:sldMkLst>
      </pc:sldChg>
      <pc:sldChg chg="del">
        <pc:chgData name="Matt Lyle" userId="a96e7d453dd11193" providerId="LiveId" clId="{C16EF8B0-003A-42CA-B663-F2BA82B3AE08}" dt="2024-04-24T01:29:38.145" v="7" actId="47"/>
        <pc:sldMkLst>
          <pc:docMk/>
          <pc:sldMk cId="2183383945" sldId="292"/>
        </pc:sldMkLst>
      </pc:sldChg>
      <pc:sldChg chg="del">
        <pc:chgData name="Matt Lyle" userId="a96e7d453dd11193" providerId="LiveId" clId="{C16EF8B0-003A-42CA-B663-F2BA82B3AE08}" dt="2024-04-24T01:29:58.815" v="25" actId="47"/>
        <pc:sldMkLst>
          <pc:docMk/>
          <pc:sldMk cId="656848361" sldId="293"/>
        </pc:sldMkLst>
      </pc:sldChg>
      <pc:sldChg chg="del">
        <pc:chgData name="Matt Lyle" userId="a96e7d453dd11193" providerId="LiveId" clId="{C16EF8B0-003A-42CA-B663-F2BA82B3AE08}" dt="2024-04-24T01:30:27.526" v="36" actId="47"/>
        <pc:sldMkLst>
          <pc:docMk/>
          <pc:sldMk cId="1922824402" sldId="294"/>
        </pc:sldMkLst>
      </pc:sldChg>
      <pc:sldChg chg="add del">
        <pc:chgData name="Matt Lyle" userId="a96e7d453dd11193" providerId="LiveId" clId="{C16EF8B0-003A-42CA-B663-F2BA82B3AE08}" dt="2024-04-24T01:32:01.935" v="53" actId="47"/>
        <pc:sldMkLst>
          <pc:docMk/>
          <pc:sldMk cId="4175463819" sldId="295"/>
        </pc:sldMkLst>
      </pc:sldChg>
      <pc:sldChg chg="del">
        <pc:chgData name="Matt Lyle" userId="a96e7d453dd11193" providerId="LiveId" clId="{C16EF8B0-003A-42CA-B663-F2BA82B3AE08}" dt="2024-04-24T01:29:59.440" v="27" actId="47"/>
        <pc:sldMkLst>
          <pc:docMk/>
          <pc:sldMk cId="3967422452" sldId="296"/>
        </pc:sldMkLst>
      </pc:sldChg>
      <pc:sldChg chg="del">
        <pc:chgData name="Matt Lyle" userId="a96e7d453dd11193" providerId="LiveId" clId="{C16EF8B0-003A-42CA-B663-F2BA82B3AE08}" dt="2024-04-24T01:29:59.744" v="28" actId="47"/>
        <pc:sldMkLst>
          <pc:docMk/>
          <pc:sldMk cId="2300743681" sldId="297"/>
        </pc:sldMkLst>
      </pc:sldChg>
      <pc:sldChg chg="addSp delSp modSp add del mod modTransition delAnim modAnim chgLayout">
        <pc:chgData name="Matt Lyle" userId="a96e7d453dd11193" providerId="LiveId" clId="{C16EF8B0-003A-42CA-B663-F2BA82B3AE08}" dt="2024-05-04T11:08:34.405" v="4419" actId="21"/>
        <pc:sldMkLst>
          <pc:docMk/>
          <pc:sldMk cId="2188797216" sldId="298"/>
        </pc:sldMkLst>
        <pc:spChg chg="add del">
          <ac:chgData name="Matt Lyle" userId="a96e7d453dd11193" providerId="LiveId" clId="{C16EF8B0-003A-42CA-B663-F2BA82B3AE08}" dt="2024-05-04T10:49:11.902" v="4339" actId="478"/>
          <ac:spMkLst>
            <pc:docMk/>
            <pc:sldMk cId="2188797216" sldId="298"/>
            <ac:spMk id="3" creationId="{B7073C36-8766-E446-22C3-2EFB91B02B07}"/>
          </ac:spMkLst>
        </pc:spChg>
        <pc:spChg chg="add mod">
          <ac:chgData name="Matt Lyle" userId="a96e7d453dd11193" providerId="LiveId" clId="{C16EF8B0-003A-42CA-B663-F2BA82B3AE08}" dt="2024-05-04T11:06:15.754" v="4399" actId="2711"/>
          <ac:spMkLst>
            <pc:docMk/>
            <pc:sldMk cId="2188797216" sldId="298"/>
            <ac:spMk id="4" creationId="{F4A7E856-D382-A51B-9569-2635E1DCC036}"/>
          </ac:spMkLst>
        </pc:spChg>
        <pc:spChg chg="mod">
          <ac:chgData name="Matt Lyle" userId="a96e7d453dd11193" providerId="LiveId" clId="{C16EF8B0-003A-42CA-B663-F2BA82B3AE08}" dt="2024-05-04T09:06:17.004" v="4281" actId="20577"/>
          <ac:spMkLst>
            <pc:docMk/>
            <pc:sldMk cId="2188797216" sldId="298"/>
            <ac:spMk id="8" creationId="{17A909DF-FD93-DD9B-FE14-D5F06422504F}"/>
          </ac:spMkLst>
        </pc:spChg>
        <pc:spChg chg="add del mod">
          <ac:chgData name="Matt Lyle" userId="a96e7d453dd11193" providerId="LiveId" clId="{C16EF8B0-003A-42CA-B663-F2BA82B3AE08}" dt="2024-05-04T11:08:34.405" v="4419" actId="21"/>
          <ac:spMkLst>
            <pc:docMk/>
            <pc:sldMk cId="2188797216" sldId="298"/>
            <ac:spMk id="9" creationId="{40665652-9E94-7B3B-A53E-96198266E27A}"/>
          </ac:spMkLst>
        </pc:spChg>
      </pc:sldChg>
      <pc:sldChg chg="del">
        <pc:chgData name="Matt Lyle" userId="a96e7d453dd11193" providerId="LiveId" clId="{C16EF8B0-003A-42CA-B663-F2BA82B3AE08}" dt="2024-04-24T01:32:54.734" v="67" actId="47"/>
        <pc:sldMkLst>
          <pc:docMk/>
          <pc:sldMk cId="2334238495" sldId="299"/>
        </pc:sldMkLst>
      </pc:sldChg>
      <pc:sldChg chg="del">
        <pc:chgData name="Matt Lyle" userId="a96e7d453dd11193" providerId="LiveId" clId="{C16EF8B0-003A-42CA-B663-F2BA82B3AE08}" dt="2024-04-24T01:30:28.240" v="37" actId="47"/>
        <pc:sldMkLst>
          <pc:docMk/>
          <pc:sldMk cId="725086110" sldId="302"/>
        </pc:sldMkLst>
      </pc:sldChg>
      <pc:sldChg chg="del">
        <pc:chgData name="Matt Lyle" userId="a96e7d453dd11193" providerId="LiveId" clId="{C16EF8B0-003A-42CA-B663-F2BA82B3AE08}" dt="2024-04-24T01:30:28.662" v="38" actId="47"/>
        <pc:sldMkLst>
          <pc:docMk/>
          <pc:sldMk cId="1460522625" sldId="303"/>
        </pc:sldMkLst>
      </pc:sldChg>
      <pc:sldChg chg="del">
        <pc:chgData name="Matt Lyle" userId="a96e7d453dd11193" providerId="LiveId" clId="{C16EF8B0-003A-42CA-B663-F2BA82B3AE08}" dt="2024-04-24T01:30:29.192" v="39" actId="47"/>
        <pc:sldMkLst>
          <pc:docMk/>
          <pc:sldMk cId="533134943" sldId="304"/>
        </pc:sldMkLst>
      </pc:sldChg>
      <pc:sldChg chg="del">
        <pc:chgData name="Matt Lyle" userId="a96e7d453dd11193" providerId="LiveId" clId="{C16EF8B0-003A-42CA-B663-F2BA82B3AE08}" dt="2024-04-24T01:30:29.700" v="40" actId="47"/>
        <pc:sldMkLst>
          <pc:docMk/>
          <pc:sldMk cId="1374485027" sldId="305"/>
        </pc:sldMkLst>
      </pc:sldChg>
      <pc:sldChg chg="del">
        <pc:chgData name="Matt Lyle" userId="a96e7d453dd11193" providerId="LiveId" clId="{C16EF8B0-003A-42CA-B663-F2BA82B3AE08}" dt="2024-04-24T01:30:30.401" v="41" actId="47"/>
        <pc:sldMkLst>
          <pc:docMk/>
          <pc:sldMk cId="3336251958" sldId="306"/>
        </pc:sldMkLst>
      </pc:sldChg>
      <pc:sldChg chg="del">
        <pc:chgData name="Matt Lyle" userId="a96e7d453dd11193" providerId="LiveId" clId="{C16EF8B0-003A-42CA-B663-F2BA82B3AE08}" dt="2024-04-24T01:30:31.739" v="43" actId="47"/>
        <pc:sldMkLst>
          <pc:docMk/>
          <pc:sldMk cId="2821008140" sldId="307"/>
        </pc:sldMkLst>
      </pc:sldChg>
      <pc:sldChg chg="del">
        <pc:chgData name="Matt Lyle" userId="a96e7d453dd11193" providerId="LiveId" clId="{C16EF8B0-003A-42CA-B663-F2BA82B3AE08}" dt="2024-04-24T01:30:32.318" v="44" actId="47"/>
        <pc:sldMkLst>
          <pc:docMk/>
          <pc:sldMk cId="238856482" sldId="309"/>
        </pc:sldMkLst>
      </pc:sldChg>
      <pc:sldChg chg="del">
        <pc:chgData name="Matt Lyle" userId="a96e7d453dd11193" providerId="LiveId" clId="{C16EF8B0-003A-42CA-B663-F2BA82B3AE08}" dt="2024-04-24T01:30:32.946" v="45" actId="47"/>
        <pc:sldMkLst>
          <pc:docMk/>
          <pc:sldMk cId="4209291965" sldId="310"/>
        </pc:sldMkLst>
      </pc:sldChg>
      <pc:sldChg chg="del">
        <pc:chgData name="Matt Lyle" userId="a96e7d453dd11193" providerId="LiveId" clId="{C16EF8B0-003A-42CA-B663-F2BA82B3AE08}" dt="2024-04-24T01:30:30.884" v="42" actId="47"/>
        <pc:sldMkLst>
          <pc:docMk/>
          <pc:sldMk cId="3557923366" sldId="311"/>
        </pc:sldMkLst>
      </pc:sldChg>
      <pc:sldChg chg="del">
        <pc:chgData name="Matt Lyle" userId="a96e7d453dd11193" providerId="LiveId" clId="{C16EF8B0-003A-42CA-B663-F2BA82B3AE08}" dt="2024-04-24T01:30:49.123" v="48" actId="47"/>
        <pc:sldMkLst>
          <pc:docMk/>
          <pc:sldMk cId="1757550851" sldId="312"/>
        </pc:sldMkLst>
      </pc:sldChg>
      <pc:sldChg chg="del">
        <pc:chgData name="Matt Lyle" userId="a96e7d453dd11193" providerId="LiveId" clId="{C16EF8B0-003A-42CA-B663-F2BA82B3AE08}" dt="2024-04-24T01:32:10.490" v="61" actId="47"/>
        <pc:sldMkLst>
          <pc:docMk/>
          <pc:sldMk cId="2712270593" sldId="313"/>
        </pc:sldMkLst>
      </pc:sldChg>
      <pc:sldChg chg="del">
        <pc:chgData name="Matt Lyle" userId="a96e7d453dd11193" providerId="LiveId" clId="{C16EF8B0-003A-42CA-B663-F2BA82B3AE08}" dt="2024-04-24T01:30:46.727" v="46" actId="47"/>
        <pc:sldMkLst>
          <pc:docMk/>
          <pc:sldMk cId="2253898310" sldId="314"/>
        </pc:sldMkLst>
      </pc:sldChg>
      <pc:sldChg chg="del">
        <pc:chgData name="Matt Lyle" userId="a96e7d453dd11193" providerId="LiveId" clId="{C16EF8B0-003A-42CA-B663-F2BA82B3AE08}" dt="2024-04-24T01:31:55.509" v="49" actId="47"/>
        <pc:sldMkLst>
          <pc:docMk/>
          <pc:sldMk cId="56423377" sldId="315"/>
        </pc:sldMkLst>
      </pc:sldChg>
      <pc:sldChg chg="del">
        <pc:chgData name="Matt Lyle" userId="a96e7d453dd11193" providerId="LiveId" clId="{C16EF8B0-003A-42CA-B663-F2BA82B3AE08}" dt="2024-04-24T01:32:02.421" v="54" actId="47"/>
        <pc:sldMkLst>
          <pc:docMk/>
          <pc:sldMk cId="2655279080" sldId="316"/>
        </pc:sldMkLst>
      </pc:sldChg>
      <pc:sldChg chg="del">
        <pc:chgData name="Matt Lyle" userId="a96e7d453dd11193" providerId="LiveId" clId="{C16EF8B0-003A-42CA-B663-F2BA82B3AE08}" dt="2024-04-24T01:32:11.199" v="62" actId="47"/>
        <pc:sldMkLst>
          <pc:docMk/>
          <pc:sldMk cId="1473104703" sldId="317"/>
        </pc:sldMkLst>
      </pc:sldChg>
      <pc:sldChg chg="del">
        <pc:chgData name="Matt Lyle" userId="a96e7d453dd11193" providerId="LiveId" clId="{C16EF8B0-003A-42CA-B663-F2BA82B3AE08}" dt="2024-04-24T01:32:02.767" v="55" actId="47"/>
        <pc:sldMkLst>
          <pc:docMk/>
          <pc:sldMk cId="2871751922" sldId="320"/>
        </pc:sldMkLst>
      </pc:sldChg>
      <pc:sldChg chg="del">
        <pc:chgData name="Matt Lyle" userId="a96e7d453dd11193" providerId="LiveId" clId="{C16EF8B0-003A-42CA-B663-F2BA82B3AE08}" dt="2024-04-24T01:32:26.543" v="64" actId="47"/>
        <pc:sldMkLst>
          <pc:docMk/>
          <pc:sldMk cId="939052086" sldId="322"/>
        </pc:sldMkLst>
      </pc:sldChg>
      <pc:sldChg chg="del">
        <pc:chgData name="Matt Lyle" userId="a96e7d453dd11193" providerId="LiveId" clId="{C16EF8B0-003A-42CA-B663-F2BA82B3AE08}" dt="2024-04-24T01:32:28.201" v="65" actId="47"/>
        <pc:sldMkLst>
          <pc:docMk/>
          <pc:sldMk cId="797111078" sldId="323"/>
        </pc:sldMkLst>
      </pc:sldChg>
      <pc:sldChg chg="del">
        <pc:chgData name="Matt Lyle" userId="a96e7d453dd11193" providerId="LiveId" clId="{C16EF8B0-003A-42CA-B663-F2BA82B3AE08}" dt="2024-04-24T01:32:03.261" v="56" actId="47"/>
        <pc:sldMkLst>
          <pc:docMk/>
          <pc:sldMk cId="3905928398" sldId="324"/>
        </pc:sldMkLst>
      </pc:sldChg>
      <pc:sldChg chg="del">
        <pc:chgData name="Matt Lyle" userId="a96e7d453dd11193" providerId="LiveId" clId="{C16EF8B0-003A-42CA-B663-F2BA82B3AE08}" dt="2024-04-24T01:32:52.339" v="66" actId="47"/>
        <pc:sldMkLst>
          <pc:docMk/>
          <pc:sldMk cId="2242137580" sldId="325"/>
        </pc:sldMkLst>
      </pc:sldChg>
      <pc:sldChg chg="del">
        <pc:chgData name="Matt Lyle" userId="a96e7d453dd11193" providerId="LiveId" clId="{C16EF8B0-003A-42CA-B663-F2BA82B3AE08}" dt="2024-04-24T01:32:03.731" v="57" actId="47"/>
        <pc:sldMkLst>
          <pc:docMk/>
          <pc:sldMk cId="2425612062" sldId="326"/>
        </pc:sldMkLst>
      </pc:sldChg>
      <pc:sldChg chg="del">
        <pc:chgData name="Matt Lyle" userId="a96e7d453dd11193" providerId="LiveId" clId="{C16EF8B0-003A-42CA-B663-F2BA82B3AE08}" dt="2024-04-24T01:32:04.149" v="58" actId="47"/>
        <pc:sldMkLst>
          <pc:docMk/>
          <pc:sldMk cId="109672669" sldId="327"/>
        </pc:sldMkLst>
      </pc:sldChg>
      <pc:sldChg chg="del">
        <pc:chgData name="Matt Lyle" userId="a96e7d453dd11193" providerId="LiveId" clId="{C16EF8B0-003A-42CA-B663-F2BA82B3AE08}" dt="2024-04-24T01:32:04.629" v="59" actId="47"/>
        <pc:sldMkLst>
          <pc:docMk/>
          <pc:sldMk cId="1010495271" sldId="328"/>
        </pc:sldMkLst>
      </pc:sldChg>
      <pc:sldChg chg="del">
        <pc:chgData name="Matt Lyle" userId="a96e7d453dd11193" providerId="LiveId" clId="{C16EF8B0-003A-42CA-B663-F2BA82B3AE08}" dt="2024-04-24T01:32:05.251" v="60" actId="47"/>
        <pc:sldMkLst>
          <pc:docMk/>
          <pc:sldMk cId="4236777274" sldId="329"/>
        </pc:sldMkLst>
      </pc:sldChg>
      <pc:sldChg chg="del">
        <pc:chgData name="Matt Lyle" userId="a96e7d453dd11193" providerId="LiveId" clId="{C16EF8B0-003A-42CA-B663-F2BA82B3AE08}" dt="2024-04-24T01:32:25.768" v="63" actId="47"/>
        <pc:sldMkLst>
          <pc:docMk/>
          <pc:sldMk cId="2048389055" sldId="330"/>
        </pc:sldMkLst>
      </pc:sldChg>
      <pc:sldChg chg="modSp del mod ord modTransition chgLayout">
        <pc:chgData name="Matt Lyle" userId="a96e7d453dd11193" providerId="LiveId" clId="{C16EF8B0-003A-42CA-B663-F2BA82B3AE08}" dt="2024-05-04T02:02:11.777" v="3635" actId="47"/>
        <pc:sldMkLst>
          <pc:docMk/>
          <pc:sldMk cId="3626819114" sldId="331"/>
        </pc:sldMkLst>
        <pc:spChg chg="mod">
          <ac:chgData name="Matt Lyle" userId="a96e7d453dd11193" providerId="LiveId" clId="{C16EF8B0-003A-42CA-B663-F2BA82B3AE08}" dt="2024-05-03T12:56:19.872" v="3042" actId="207"/>
          <ac:spMkLst>
            <pc:docMk/>
            <pc:sldMk cId="3626819114" sldId="331"/>
            <ac:spMk id="2" creationId="{A3D04709-D965-1971-083F-CA3E01B655E5}"/>
          </ac:spMkLst>
        </pc:spChg>
        <pc:spChg chg="mod">
          <ac:chgData name="Matt Lyle" userId="a96e7d453dd11193" providerId="LiveId" clId="{C16EF8B0-003A-42CA-B663-F2BA82B3AE08}" dt="2024-05-02T11:53:31.226" v="544" actId="403"/>
          <ac:spMkLst>
            <pc:docMk/>
            <pc:sldMk cId="3626819114" sldId="331"/>
            <ac:spMk id="17" creationId="{11B06C4D-755A-2E17-E560-3C62193E7C9C}"/>
          </ac:spMkLst>
        </pc:spChg>
      </pc:sldChg>
      <pc:sldChg chg="del">
        <pc:chgData name="Matt Lyle" userId="a96e7d453dd11193" providerId="LiveId" clId="{C16EF8B0-003A-42CA-B663-F2BA82B3AE08}" dt="2024-04-24T01:30:48.282" v="47" actId="47"/>
        <pc:sldMkLst>
          <pc:docMk/>
          <pc:sldMk cId="1334151876" sldId="332"/>
        </pc:sldMkLst>
      </pc:sldChg>
      <pc:sldChg chg="addSp delSp modSp new mod ord modTransition">
        <pc:chgData name="Matt Lyle" userId="a96e7d453dd11193" providerId="LiveId" clId="{C16EF8B0-003A-42CA-B663-F2BA82B3AE08}" dt="2024-05-03T11:24:12.526" v="2533"/>
        <pc:sldMkLst>
          <pc:docMk/>
          <pc:sldMk cId="2416706997" sldId="332"/>
        </pc:sldMkLst>
        <pc:picChg chg="add mod">
          <ac:chgData name="Matt Lyle" userId="a96e7d453dd11193" providerId="LiveId" clId="{C16EF8B0-003A-42CA-B663-F2BA82B3AE08}" dt="2024-04-24T01:35:54.387" v="84"/>
          <ac:picMkLst>
            <pc:docMk/>
            <pc:sldMk cId="2416706997" sldId="332"/>
            <ac:picMk id="2" creationId="{81089580-6649-D165-8552-63D6B317B9D9}"/>
          </ac:picMkLst>
        </pc:picChg>
        <pc:picChg chg="add mod">
          <ac:chgData name="Matt Lyle" userId="a96e7d453dd11193" providerId="LiveId" clId="{C16EF8B0-003A-42CA-B663-F2BA82B3AE08}" dt="2024-04-25T05:47:22.508" v="257" actId="1076"/>
          <ac:picMkLst>
            <pc:docMk/>
            <pc:sldMk cId="2416706997" sldId="332"/>
            <ac:picMk id="3" creationId="{2DB6D0D0-24B0-5614-3340-A202AF98EEAE}"/>
          </ac:picMkLst>
        </pc:picChg>
        <pc:picChg chg="add del mod">
          <ac:chgData name="Matt Lyle" userId="a96e7d453dd11193" providerId="LiveId" clId="{C16EF8B0-003A-42CA-B663-F2BA82B3AE08}" dt="2024-04-25T05:46:22.894" v="233" actId="478"/>
          <ac:picMkLst>
            <pc:docMk/>
            <pc:sldMk cId="2416706997" sldId="332"/>
            <ac:picMk id="5" creationId="{01E09D8C-1C19-20E1-2764-85B998CB75B6}"/>
          </ac:picMkLst>
        </pc:picChg>
        <pc:picChg chg="add mod">
          <ac:chgData name="Matt Lyle" userId="a96e7d453dd11193" providerId="LiveId" clId="{C16EF8B0-003A-42CA-B663-F2BA82B3AE08}" dt="2024-04-25T05:47:16.073" v="256" actId="1036"/>
          <ac:picMkLst>
            <pc:docMk/>
            <pc:sldMk cId="2416706997" sldId="332"/>
            <ac:picMk id="7" creationId="{FF605C5D-A77B-074A-D0A9-614ADE755EF8}"/>
          </ac:picMkLst>
        </pc:picChg>
      </pc:sldChg>
      <pc:sldChg chg="add del modNotesTx">
        <pc:chgData name="Matt Lyle" userId="a96e7d453dd11193" providerId="LiveId" clId="{C16EF8B0-003A-42CA-B663-F2BA82B3AE08}" dt="2024-05-02T11:34:27.456" v="479" actId="47"/>
        <pc:sldMkLst>
          <pc:docMk/>
          <pc:sldMk cId="815363141" sldId="333"/>
        </pc:sldMkLst>
      </pc:sldChg>
      <pc:sldChg chg="addSp delSp modSp new mod modTransition setBg">
        <pc:chgData name="Matt Lyle" userId="a96e7d453dd11193" providerId="LiveId" clId="{C16EF8B0-003A-42CA-B663-F2BA82B3AE08}" dt="2024-05-03T11:24:12.526" v="2533"/>
        <pc:sldMkLst>
          <pc:docMk/>
          <pc:sldMk cId="582423825" sldId="334"/>
        </pc:sldMkLst>
        <pc:spChg chg="add del">
          <ac:chgData name="Matt Lyle" userId="a96e7d453dd11193" providerId="LiveId" clId="{C16EF8B0-003A-42CA-B663-F2BA82B3AE08}" dt="2024-04-24T04:43:21.003" v="215" actId="26606"/>
          <ac:spMkLst>
            <pc:docMk/>
            <pc:sldMk cId="582423825" sldId="334"/>
            <ac:spMk id="11" creationId="{B527B32F-07F3-4C94-B09B-8C8F310F0D56}"/>
          </ac:spMkLst>
        </pc:spChg>
        <pc:spChg chg="add del">
          <ac:chgData name="Matt Lyle" userId="a96e7d453dd11193" providerId="LiveId" clId="{C16EF8B0-003A-42CA-B663-F2BA82B3AE08}" dt="2024-04-24T04:43:21.003" v="215" actId="26606"/>
          <ac:spMkLst>
            <pc:docMk/>
            <pc:sldMk cId="582423825" sldId="334"/>
            <ac:spMk id="13" creationId="{7F41D4CC-403D-465E-9223-3277868A5D9E}"/>
          </ac:spMkLst>
        </pc:spChg>
        <pc:spChg chg="add del">
          <ac:chgData name="Matt Lyle" userId="a96e7d453dd11193" providerId="LiveId" clId="{C16EF8B0-003A-42CA-B663-F2BA82B3AE08}" dt="2024-04-24T04:43:21.003" v="215" actId="26606"/>
          <ac:spMkLst>
            <pc:docMk/>
            <pc:sldMk cId="582423825" sldId="334"/>
            <ac:spMk id="15" creationId="{3DC4C688-715E-4A31-AB90-6A5752887D8A}"/>
          </ac:spMkLst>
        </pc:spChg>
        <pc:spChg chg="add del">
          <ac:chgData name="Matt Lyle" userId="a96e7d453dd11193" providerId="LiveId" clId="{C16EF8B0-003A-42CA-B663-F2BA82B3AE08}" dt="2024-04-24T04:43:23.583" v="217" actId="26606"/>
          <ac:spMkLst>
            <pc:docMk/>
            <pc:sldMk cId="582423825" sldId="334"/>
            <ac:spMk id="17" creationId="{83BCB34A-2F40-4F41-8488-A134C1C155B7}"/>
          </ac:spMkLst>
        </pc:spChg>
        <pc:spChg chg="add del">
          <ac:chgData name="Matt Lyle" userId="a96e7d453dd11193" providerId="LiveId" clId="{C16EF8B0-003A-42CA-B663-F2BA82B3AE08}" dt="2024-04-24T04:43:23.583" v="217" actId="26606"/>
          <ac:spMkLst>
            <pc:docMk/>
            <pc:sldMk cId="582423825" sldId="334"/>
            <ac:spMk id="18" creationId="{A169D286-F4D7-4C8B-A6BD-D05384C7F1D8}"/>
          </ac:spMkLst>
        </pc:spChg>
        <pc:spChg chg="add del">
          <ac:chgData name="Matt Lyle" userId="a96e7d453dd11193" providerId="LiveId" clId="{C16EF8B0-003A-42CA-B663-F2BA82B3AE08}" dt="2024-04-24T04:43:23.583" v="217" actId="26606"/>
          <ac:spMkLst>
            <pc:docMk/>
            <pc:sldMk cId="582423825" sldId="334"/>
            <ac:spMk id="19" creationId="{F78382DC-4207-465E-B379-1E16448AA222}"/>
          </ac:spMkLst>
        </pc:spChg>
        <pc:spChg chg="add del">
          <ac:chgData name="Matt Lyle" userId="a96e7d453dd11193" providerId="LiveId" clId="{C16EF8B0-003A-42CA-B663-F2BA82B3AE08}" dt="2024-04-24T04:43:23.583" v="217" actId="26606"/>
          <ac:spMkLst>
            <pc:docMk/>
            <pc:sldMk cId="582423825" sldId="334"/>
            <ac:spMk id="20" creationId="{39E8235E-135E-4261-8F54-2B316E493C42}"/>
          </ac:spMkLst>
        </pc:spChg>
        <pc:spChg chg="add del">
          <ac:chgData name="Matt Lyle" userId="a96e7d453dd11193" providerId="LiveId" clId="{C16EF8B0-003A-42CA-B663-F2BA82B3AE08}" dt="2024-04-24T04:43:23.583" v="217" actId="26606"/>
          <ac:spMkLst>
            <pc:docMk/>
            <pc:sldMk cId="582423825" sldId="334"/>
            <ac:spMk id="21" creationId="{D4ED8EC3-4D57-4620-93CE-4E6661F09A3E}"/>
          </ac:spMkLst>
        </pc:spChg>
        <pc:spChg chg="add del">
          <ac:chgData name="Matt Lyle" userId="a96e7d453dd11193" providerId="LiveId" clId="{C16EF8B0-003A-42CA-B663-F2BA82B3AE08}" dt="2024-04-24T04:43:24.870" v="219" actId="26606"/>
          <ac:spMkLst>
            <pc:docMk/>
            <pc:sldMk cId="582423825" sldId="334"/>
            <ac:spMk id="23" creationId="{73EDB3DA-AEF0-428A-A317-C42827E6C836}"/>
          </ac:spMkLst>
        </pc:spChg>
        <pc:spChg chg="add del">
          <ac:chgData name="Matt Lyle" userId="a96e7d453dd11193" providerId="LiveId" clId="{C16EF8B0-003A-42CA-B663-F2BA82B3AE08}" dt="2024-04-24T04:43:24.870" v="219" actId="26606"/>
          <ac:spMkLst>
            <pc:docMk/>
            <pc:sldMk cId="582423825" sldId="334"/>
            <ac:spMk id="24" creationId="{4A06AD8B-0227-4FF6-AEB4-C66C5A5398C1}"/>
          </ac:spMkLst>
        </pc:spChg>
        <pc:spChg chg="add del">
          <ac:chgData name="Matt Lyle" userId="a96e7d453dd11193" providerId="LiveId" clId="{C16EF8B0-003A-42CA-B663-F2BA82B3AE08}" dt="2024-04-24T04:43:24.870" v="219" actId="26606"/>
          <ac:spMkLst>
            <pc:docMk/>
            <pc:sldMk cId="582423825" sldId="334"/>
            <ac:spMk id="25" creationId="{5DFACEB2-7564-4FB9-B739-C2CE339BA3D2}"/>
          </ac:spMkLst>
        </pc:spChg>
        <pc:picChg chg="add mod ord modCrop">
          <ac:chgData name="Matt Lyle" userId="a96e7d453dd11193" providerId="LiveId" clId="{C16EF8B0-003A-42CA-B663-F2BA82B3AE08}" dt="2024-04-24T04:44:13.603" v="227" actId="1076"/>
          <ac:picMkLst>
            <pc:docMk/>
            <pc:sldMk cId="582423825" sldId="334"/>
            <ac:picMk id="3" creationId="{0FC2E57B-6E0E-2EAC-4974-8B890554DE40}"/>
          </ac:picMkLst>
        </pc:picChg>
        <pc:picChg chg="add del mod modCrop">
          <ac:chgData name="Matt Lyle" userId="a96e7d453dd11193" providerId="LiveId" clId="{C16EF8B0-003A-42CA-B663-F2BA82B3AE08}" dt="2024-04-24T04:42:59.883" v="209" actId="478"/>
          <ac:picMkLst>
            <pc:docMk/>
            <pc:sldMk cId="582423825" sldId="334"/>
            <ac:picMk id="4" creationId="{5611186C-0ED9-6618-DD20-7F50FB278712}"/>
          </ac:picMkLst>
        </pc:picChg>
        <pc:picChg chg="add mod">
          <ac:chgData name="Matt Lyle" userId="a96e7d453dd11193" providerId="LiveId" clId="{C16EF8B0-003A-42CA-B663-F2BA82B3AE08}" dt="2024-04-24T04:44:09.450" v="226" actId="1076"/>
          <ac:picMkLst>
            <pc:docMk/>
            <pc:sldMk cId="582423825" sldId="334"/>
            <ac:picMk id="6" creationId="{419997A4-FA1B-AD4C-03F4-3DC5C5E0DBFF}"/>
          </ac:picMkLst>
        </pc:picChg>
      </pc:sldChg>
      <pc:sldChg chg="addSp delSp modSp new mod ord modTransition setBg delDesignElem chgLayout">
        <pc:chgData name="Matt Lyle" userId="a96e7d453dd11193" providerId="LiveId" clId="{C16EF8B0-003A-42CA-B663-F2BA82B3AE08}" dt="2024-05-04T08:52:45.360" v="4156"/>
        <pc:sldMkLst>
          <pc:docMk/>
          <pc:sldMk cId="3631995312" sldId="335"/>
        </pc:sldMkLst>
        <pc:spChg chg="add del">
          <ac:chgData name="Matt Lyle" userId="a96e7d453dd11193" providerId="LiveId" clId="{C16EF8B0-003A-42CA-B663-F2BA82B3AE08}" dt="2024-05-03T12:20:50.406" v="2862" actId="700"/>
          <ac:spMkLst>
            <pc:docMk/>
            <pc:sldMk cId="3631995312" sldId="335"/>
            <ac:spMk id="1031" creationId="{AB8C311F-7253-4AED-9701-7FC0708C41C7}"/>
          </ac:spMkLst>
        </pc:spChg>
        <pc:spChg chg="add del">
          <ac:chgData name="Matt Lyle" userId="a96e7d453dd11193" providerId="LiveId" clId="{C16EF8B0-003A-42CA-B663-F2BA82B3AE08}" dt="2024-05-03T12:20:50.406" v="2862" actId="700"/>
          <ac:spMkLst>
            <pc:docMk/>
            <pc:sldMk cId="3631995312" sldId="335"/>
            <ac:spMk id="1033" creationId="{E2384209-CB15-4CDF-9D31-C44FD9A3F20D}"/>
          </ac:spMkLst>
        </pc:spChg>
        <pc:spChg chg="add del">
          <ac:chgData name="Matt Lyle" userId="a96e7d453dd11193" providerId="LiveId" clId="{C16EF8B0-003A-42CA-B663-F2BA82B3AE08}" dt="2024-05-03T12:20:50.406" v="2862" actId="700"/>
          <ac:spMkLst>
            <pc:docMk/>
            <pc:sldMk cId="3631995312" sldId="335"/>
            <ac:spMk id="1035" creationId="{2633B3B5-CC90-43F0-8714-D31D1F3F0209}"/>
          </ac:spMkLst>
        </pc:spChg>
        <pc:spChg chg="add del">
          <ac:chgData name="Matt Lyle" userId="a96e7d453dd11193" providerId="LiveId" clId="{C16EF8B0-003A-42CA-B663-F2BA82B3AE08}" dt="2024-05-03T12:20:50.406" v="2862" actId="700"/>
          <ac:spMkLst>
            <pc:docMk/>
            <pc:sldMk cId="3631995312" sldId="335"/>
            <ac:spMk id="1037" creationId="{A8D57A06-A426-446D-B02C-A2DC6B62E45E}"/>
          </ac:spMkLst>
        </pc:spChg>
        <pc:picChg chg="add mod">
          <ac:chgData name="Matt Lyle" userId="a96e7d453dd11193" providerId="LiveId" clId="{C16EF8B0-003A-42CA-B663-F2BA82B3AE08}" dt="2024-04-28T11:17:28.715" v="270" actId="18131"/>
          <ac:picMkLst>
            <pc:docMk/>
            <pc:sldMk cId="3631995312" sldId="335"/>
            <ac:picMk id="1026" creationId="{C440C984-B87D-3ED2-4A4F-E481962CF62F}"/>
          </ac:picMkLst>
        </pc:picChg>
      </pc:sldChg>
      <pc:sldChg chg="addSp delSp modSp new del mod ord modTransition chgLayout">
        <pc:chgData name="Matt Lyle" userId="a96e7d453dd11193" providerId="LiveId" clId="{C16EF8B0-003A-42CA-B663-F2BA82B3AE08}" dt="2024-05-04T09:06:05.065" v="4257" actId="47"/>
        <pc:sldMkLst>
          <pc:docMk/>
          <pc:sldMk cId="1424343427" sldId="336"/>
        </pc:sldMkLst>
        <pc:spChg chg="add del mod">
          <ac:chgData name="Matt Lyle" userId="a96e7d453dd11193" providerId="LiveId" clId="{C16EF8B0-003A-42CA-B663-F2BA82B3AE08}" dt="2024-05-04T07:10:16.199" v="4113" actId="21"/>
          <ac:spMkLst>
            <pc:docMk/>
            <pc:sldMk cId="1424343427" sldId="336"/>
            <ac:spMk id="3" creationId="{B9F11E38-954F-6663-98BD-C31549E52148}"/>
          </ac:spMkLst>
        </pc:spChg>
        <pc:spChg chg="add del mod">
          <ac:chgData name="Matt Lyle" userId="a96e7d453dd11193" providerId="LiveId" clId="{C16EF8B0-003A-42CA-B663-F2BA82B3AE08}" dt="2024-05-04T07:10:16.199" v="4113" actId="21"/>
          <ac:spMkLst>
            <pc:docMk/>
            <pc:sldMk cId="1424343427" sldId="336"/>
            <ac:spMk id="5" creationId="{93F1D086-E456-021F-80BC-0AB3B8989BF2}"/>
          </ac:spMkLst>
        </pc:spChg>
        <pc:spChg chg="add del mod">
          <ac:chgData name="Matt Lyle" userId="a96e7d453dd11193" providerId="LiveId" clId="{C16EF8B0-003A-42CA-B663-F2BA82B3AE08}" dt="2024-05-04T07:10:16.199" v="4113" actId="21"/>
          <ac:spMkLst>
            <pc:docMk/>
            <pc:sldMk cId="1424343427" sldId="336"/>
            <ac:spMk id="7" creationId="{C642B3FC-0FAC-DA80-3353-C3C6C5CF0039}"/>
          </ac:spMkLst>
        </pc:spChg>
        <pc:spChg chg="add del mod">
          <ac:chgData name="Matt Lyle" userId="a96e7d453dd11193" providerId="LiveId" clId="{C16EF8B0-003A-42CA-B663-F2BA82B3AE08}" dt="2024-05-04T07:09:58.232" v="4109" actId="478"/>
          <ac:spMkLst>
            <pc:docMk/>
            <pc:sldMk cId="1424343427" sldId="336"/>
            <ac:spMk id="9" creationId="{9B293024-A652-0929-E9EE-6F7FA42853CA}"/>
          </ac:spMkLst>
        </pc:spChg>
      </pc:sldChg>
      <pc:sldChg chg="addSp delSp modSp new mod ord modTransition modClrScheme modAnim chgLayout">
        <pc:chgData name="Matt Lyle" userId="a96e7d453dd11193" providerId="LiveId" clId="{C16EF8B0-003A-42CA-B663-F2BA82B3AE08}" dt="2024-05-03T12:21:28.242" v="2864" actId="700"/>
        <pc:sldMkLst>
          <pc:docMk/>
          <pc:sldMk cId="2201115908" sldId="337"/>
        </pc:sldMkLst>
        <pc:spChg chg="add mod">
          <ac:chgData name="Matt Lyle" userId="a96e7d453dd11193" providerId="LiveId" clId="{C16EF8B0-003A-42CA-B663-F2BA82B3AE08}" dt="2024-05-03T11:44:03.172" v="2618" actId="6559"/>
          <ac:spMkLst>
            <pc:docMk/>
            <pc:sldMk cId="2201115908" sldId="337"/>
            <ac:spMk id="3" creationId="{DD3839D3-0EC8-06BD-8ABF-0A290D73F380}"/>
          </ac:spMkLst>
        </pc:spChg>
        <pc:spChg chg="add mod">
          <ac:chgData name="Matt Lyle" userId="a96e7d453dd11193" providerId="LiveId" clId="{C16EF8B0-003A-42CA-B663-F2BA82B3AE08}" dt="2024-05-02T12:37:08.457" v="966" actId="20577"/>
          <ac:spMkLst>
            <pc:docMk/>
            <pc:sldMk cId="2201115908" sldId="337"/>
            <ac:spMk id="4" creationId="{C7BE7E3E-6BEB-2F76-D7FA-DA1203C5D0C9}"/>
          </ac:spMkLst>
        </pc:spChg>
        <pc:picChg chg="add del mod">
          <ac:chgData name="Matt Lyle" userId="a96e7d453dd11193" providerId="LiveId" clId="{C16EF8B0-003A-42CA-B663-F2BA82B3AE08}" dt="2024-05-03T11:02:59.246" v="2331" actId="478"/>
          <ac:picMkLst>
            <pc:docMk/>
            <pc:sldMk cId="2201115908" sldId="337"/>
            <ac:picMk id="6" creationId="{CF373992-C12A-0178-7B57-B91115C9C954}"/>
          </ac:picMkLst>
        </pc:picChg>
        <pc:picChg chg="add del mod">
          <ac:chgData name="Matt Lyle" userId="a96e7d453dd11193" providerId="LiveId" clId="{C16EF8B0-003A-42CA-B663-F2BA82B3AE08}" dt="2024-05-03T11:03:29.256" v="2338" actId="478"/>
          <ac:picMkLst>
            <pc:docMk/>
            <pc:sldMk cId="2201115908" sldId="337"/>
            <ac:picMk id="8" creationId="{6E45D889-8A22-6F36-C7E6-07178A02431A}"/>
          </ac:picMkLst>
        </pc:picChg>
        <pc:picChg chg="add del mod modCrop">
          <ac:chgData name="Matt Lyle" userId="a96e7d453dd11193" providerId="LiveId" clId="{C16EF8B0-003A-42CA-B663-F2BA82B3AE08}" dt="2024-05-03T11:11:24.566" v="2360" actId="478"/>
          <ac:picMkLst>
            <pc:docMk/>
            <pc:sldMk cId="2201115908" sldId="337"/>
            <ac:picMk id="10" creationId="{FA6EFBB7-EEEF-AB12-CCFC-A3846DD1B44E}"/>
          </ac:picMkLst>
        </pc:picChg>
        <pc:picChg chg="add del mod">
          <ac:chgData name="Matt Lyle" userId="a96e7d453dd11193" providerId="LiveId" clId="{C16EF8B0-003A-42CA-B663-F2BA82B3AE08}" dt="2024-05-03T11:11:42.357" v="2368" actId="478"/>
          <ac:picMkLst>
            <pc:docMk/>
            <pc:sldMk cId="2201115908" sldId="337"/>
            <ac:picMk id="12" creationId="{BACF6C01-2151-497E-C444-5688BB2511D2}"/>
          </ac:picMkLst>
        </pc:picChg>
        <pc:picChg chg="add del mod">
          <ac:chgData name="Matt Lyle" userId="a96e7d453dd11193" providerId="LiveId" clId="{C16EF8B0-003A-42CA-B663-F2BA82B3AE08}" dt="2024-05-03T11:27:02.420" v="2543" actId="478"/>
          <ac:picMkLst>
            <pc:docMk/>
            <pc:sldMk cId="2201115908" sldId="337"/>
            <ac:picMk id="14" creationId="{97BA07F6-C5D3-5025-AF9F-91968CB178B1}"/>
          </ac:picMkLst>
        </pc:picChg>
      </pc:sldChg>
      <pc:sldChg chg="addSp delSp modSp new del mod ord modTransition setBg modClrScheme delDesignElem chgLayout modNotesTx">
        <pc:chgData name="Matt Lyle" userId="a96e7d453dd11193" providerId="LiveId" clId="{C16EF8B0-003A-42CA-B663-F2BA82B3AE08}" dt="2024-05-04T00:48:35.046" v="3472" actId="47"/>
        <pc:sldMkLst>
          <pc:docMk/>
          <pc:sldMk cId="1486098949" sldId="338"/>
        </pc:sldMkLst>
        <pc:spChg chg="add del mod">
          <ac:chgData name="Matt Lyle" userId="a96e7d453dd11193" providerId="LiveId" clId="{C16EF8B0-003A-42CA-B663-F2BA82B3AE08}" dt="2024-05-04T00:45:57.569" v="3404" actId="21"/>
          <ac:spMkLst>
            <pc:docMk/>
            <pc:sldMk cId="1486098949" sldId="338"/>
            <ac:spMk id="10" creationId="{B029B650-F908-860D-5F51-BB60FD9A803B}"/>
          </ac:spMkLst>
        </pc:spChg>
        <pc:spChg chg="add del">
          <ac:chgData name="Matt Lyle" userId="a96e7d453dd11193" providerId="LiveId" clId="{C16EF8B0-003A-42CA-B663-F2BA82B3AE08}" dt="2024-05-03T12:21:28.242" v="2864" actId="700"/>
          <ac:spMkLst>
            <pc:docMk/>
            <pc:sldMk cId="1486098949" sldId="338"/>
            <ac:spMk id="11" creationId="{6742736B-1326-450B-9240-348937388E6A}"/>
          </ac:spMkLst>
        </pc:spChg>
        <pc:spChg chg="add del">
          <ac:chgData name="Matt Lyle" userId="a96e7d453dd11193" providerId="LiveId" clId="{C16EF8B0-003A-42CA-B663-F2BA82B3AE08}" dt="2024-05-02T11:31:47.401" v="407" actId="26606"/>
          <ac:spMkLst>
            <pc:docMk/>
            <pc:sldMk cId="1486098949" sldId="338"/>
            <ac:spMk id="14" creationId="{E8DC6FCD-811B-436E-9FEE-FC957486CD7E}"/>
          </ac:spMkLst>
        </pc:spChg>
        <pc:grpChg chg="add mod">
          <ac:chgData name="Matt Lyle" userId="a96e7d453dd11193" providerId="LiveId" clId="{C16EF8B0-003A-42CA-B663-F2BA82B3AE08}" dt="2024-05-04T00:45:31.492" v="3399" actId="164"/>
          <ac:grpSpMkLst>
            <pc:docMk/>
            <pc:sldMk cId="1486098949" sldId="338"/>
            <ac:grpSpMk id="2" creationId="{43928B69-5065-6C79-D2EF-B37599C764A3}"/>
          </ac:grpSpMkLst>
        </pc:grpChg>
        <pc:picChg chg="add mod ord">
          <ac:chgData name="Matt Lyle" userId="a96e7d453dd11193" providerId="LiveId" clId="{C16EF8B0-003A-42CA-B663-F2BA82B3AE08}" dt="2024-05-04T00:45:31.492" v="3399" actId="164"/>
          <ac:picMkLst>
            <pc:docMk/>
            <pc:sldMk cId="1486098949" sldId="338"/>
            <ac:picMk id="3" creationId="{D758D151-4098-A498-E5A9-19C340417821}"/>
          </ac:picMkLst>
        </pc:picChg>
        <pc:picChg chg="add mod ord">
          <ac:chgData name="Matt Lyle" userId="a96e7d453dd11193" providerId="LiveId" clId="{C16EF8B0-003A-42CA-B663-F2BA82B3AE08}" dt="2024-05-04T00:45:31.492" v="3399" actId="164"/>
          <ac:picMkLst>
            <pc:docMk/>
            <pc:sldMk cId="1486098949" sldId="338"/>
            <ac:picMk id="5" creationId="{F308B73A-BB86-2B53-1D17-CC72CF03EAEE}"/>
          </ac:picMkLst>
        </pc:picChg>
        <pc:picChg chg="add mod">
          <ac:chgData name="Matt Lyle" userId="a96e7d453dd11193" providerId="LiveId" clId="{C16EF8B0-003A-42CA-B663-F2BA82B3AE08}" dt="2024-05-04T00:45:31.492" v="3399" actId="164"/>
          <ac:picMkLst>
            <pc:docMk/>
            <pc:sldMk cId="1486098949" sldId="338"/>
            <ac:picMk id="7" creationId="{F1C893B4-F1B3-9314-2FE7-C3D1BC5FA6E0}"/>
          </ac:picMkLst>
        </pc:picChg>
        <pc:picChg chg="add mod ord modCrop">
          <ac:chgData name="Matt Lyle" userId="a96e7d453dd11193" providerId="LiveId" clId="{C16EF8B0-003A-42CA-B663-F2BA82B3AE08}" dt="2024-05-04T00:45:31.492" v="3399" actId="164"/>
          <ac:picMkLst>
            <pc:docMk/>
            <pc:sldMk cId="1486098949" sldId="338"/>
            <ac:picMk id="9" creationId="{512805B9-5253-33EC-7D37-157F7FE74902}"/>
          </ac:picMkLst>
        </pc:picChg>
      </pc:sldChg>
      <pc:sldChg chg="add del modNotesTx">
        <pc:chgData name="Matt Lyle" userId="a96e7d453dd11193" providerId="LiveId" clId="{C16EF8B0-003A-42CA-B663-F2BA82B3AE08}" dt="2024-05-02T12:34:00.564" v="953" actId="47"/>
        <pc:sldMkLst>
          <pc:docMk/>
          <pc:sldMk cId="1732785079" sldId="339"/>
        </pc:sldMkLst>
      </pc:sldChg>
      <pc:sldChg chg="addSp delSp modSp new mod modTransition modAnim modNotesTx">
        <pc:chgData name="Matt Lyle" userId="a96e7d453dd11193" providerId="LiveId" clId="{C16EF8B0-003A-42CA-B663-F2BA82B3AE08}" dt="2024-05-03T11:24:12.526" v="2533"/>
        <pc:sldMkLst>
          <pc:docMk/>
          <pc:sldMk cId="3938073014" sldId="340"/>
        </pc:sldMkLst>
        <pc:spChg chg="add del mod">
          <ac:chgData name="Matt Lyle" userId="a96e7d453dd11193" providerId="LiveId" clId="{C16EF8B0-003A-42CA-B663-F2BA82B3AE08}" dt="2024-05-02T12:04:26.224" v="645" actId="478"/>
          <ac:spMkLst>
            <pc:docMk/>
            <pc:sldMk cId="3938073014" sldId="340"/>
            <ac:spMk id="4" creationId="{5987D376-B9B6-656F-7440-47A9C8168F06}"/>
          </ac:spMkLst>
        </pc:spChg>
        <pc:spChg chg="add mod">
          <ac:chgData name="Matt Lyle" userId="a96e7d453dd11193" providerId="LiveId" clId="{C16EF8B0-003A-42CA-B663-F2BA82B3AE08}" dt="2024-05-02T12:23:44.928" v="679" actId="14100"/>
          <ac:spMkLst>
            <pc:docMk/>
            <pc:sldMk cId="3938073014" sldId="340"/>
            <ac:spMk id="5" creationId="{DFF0C19B-8E82-9063-F6E4-4C391D8B405C}"/>
          </ac:spMkLst>
        </pc:spChg>
        <pc:spChg chg="add del mod">
          <ac:chgData name="Matt Lyle" userId="a96e7d453dd11193" providerId="LiveId" clId="{C16EF8B0-003A-42CA-B663-F2BA82B3AE08}" dt="2024-05-02T12:23:43.721" v="676" actId="22"/>
          <ac:spMkLst>
            <pc:docMk/>
            <pc:sldMk cId="3938073014" sldId="340"/>
            <ac:spMk id="7" creationId="{2190D789-9C4E-8304-1C0F-3D1898A5461C}"/>
          </ac:spMkLst>
        </pc:spChg>
        <pc:picChg chg="add mod">
          <ac:chgData name="Matt Lyle" userId="a96e7d453dd11193" providerId="LiveId" clId="{C16EF8B0-003A-42CA-B663-F2BA82B3AE08}" dt="2024-05-02T12:23:45.344" v="680" actId="14100"/>
          <ac:picMkLst>
            <pc:docMk/>
            <pc:sldMk cId="3938073014" sldId="340"/>
            <ac:picMk id="3" creationId="{D022B162-1FA3-40B4-82DE-AA299D147B19}"/>
          </ac:picMkLst>
        </pc:picChg>
      </pc:sldChg>
      <pc:sldChg chg="addSp delSp modSp add del mod modAnim modNotesTx">
        <pc:chgData name="Matt Lyle" userId="a96e7d453dd11193" providerId="LiveId" clId="{C16EF8B0-003A-42CA-B663-F2BA82B3AE08}" dt="2024-05-03T11:14:21.787" v="2429" actId="47"/>
        <pc:sldMkLst>
          <pc:docMk/>
          <pc:sldMk cId="718838676" sldId="341"/>
        </pc:sldMkLst>
        <pc:spChg chg="mod">
          <ac:chgData name="Matt Lyle" userId="a96e7d453dd11193" providerId="LiveId" clId="{C16EF8B0-003A-42CA-B663-F2BA82B3AE08}" dt="2024-05-02T12:23:56.071" v="682" actId="164"/>
          <ac:spMkLst>
            <pc:docMk/>
            <pc:sldMk cId="718838676" sldId="341"/>
            <ac:spMk id="5" creationId="{DFF0C19B-8E82-9063-F6E4-4C391D8B405C}"/>
          </ac:spMkLst>
        </pc:spChg>
        <pc:spChg chg="add mod">
          <ac:chgData name="Matt Lyle" userId="a96e7d453dd11193" providerId="LiveId" clId="{C16EF8B0-003A-42CA-B663-F2BA82B3AE08}" dt="2024-05-02T14:23:24.950" v="1231" actId="20577"/>
          <ac:spMkLst>
            <pc:docMk/>
            <pc:sldMk cId="718838676" sldId="341"/>
            <ac:spMk id="6" creationId="{9DEBC5D7-16C0-4C87-2DA6-0A703F842926}"/>
          </ac:spMkLst>
        </pc:spChg>
        <pc:spChg chg="add mod">
          <ac:chgData name="Matt Lyle" userId="a96e7d453dd11193" providerId="LiveId" clId="{C16EF8B0-003A-42CA-B663-F2BA82B3AE08}" dt="2024-05-02T12:28:47.842" v="948" actId="403"/>
          <ac:spMkLst>
            <pc:docMk/>
            <pc:sldMk cId="718838676" sldId="341"/>
            <ac:spMk id="8" creationId="{3F3A50AA-3F2E-4999-559F-9D8F9DC05681}"/>
          </ac:spMkLst>
        </pc:spChg>
        <pc:grpChg chg="add del mod">
          <ac:chgData name="Matt Lyle" userId="a96e7d453dd11193" providerId="LiveId" clId="{C16EF8B0-003A-42CA-B663-F2BA82B3AE08}" dt="2024-05-02T12:25:56.512" v="793" actId="478"/>
          <ac:grpSpMkLst>
            <pc:docMk/>
            <pc:sldMk cId="718838676" sldId="341"/>
            <ac:grpSpMk id="2" creationId="{6E51D05A-4F7B-0EC8-164E-F163A95F1819}"/>
          </ac:grpSpMkLst>
        </pc:grpChg>
        <pc:picChg chg="mod">
          <ac:chgData name="Matt Lyle" userId="a96e7d453dd11193" providerId="LiveId" clId="{C16EF8B0-003A-42CA-B663-F2BA82B3AE08}" dt="2024-05-02T12:23:56.071" v="682" actId="164"/>
          <ac:picMkLst>
            <pc:docMk/>
            <pc:sldMk cId="718838676" sldId="341"/>
            <ac:picMk id="3" creationId="{D022B162-1FA3-40B4-82DE-AA299D147B19}"/>
          </ac:picMkLst>
        </pc:picChg>
      </pc:sldChg>
      <pc:sldChg chg="addSp delSp modSp add mod ord modTransition setBg modClrScheme delDesignElem chgLayout modNotesTx">
        <pc:chgData name="Matt Lyle" userId="a96e7d453dd11193" providerId="LiveId" clId="{C16EF8B0-003A-42CA-B663-F2BA82B3AE08}" dt="2024-05-04T08:23:27.224" v="4139" actId="20577"/>
        <pc:sldMkLst>
          <pc:docMk/>
          <pc:sldMk cId="4286400716" sldId="342"/>
        </pc:sldMkLst>
        <pc:spChg chg="mod">
          <ac:chgData name="Matt Lyle" userId="a96e7d453dd11193" providerId="LiveId" clId="{C16EF8B0-003A-42CA-B663-F2BA82B3AE08}" dt="2024-05-03T12:35:51.824" v="2904"/>
          <ac:spMkLst>
            <pc:docMk/>
            <pc:sldMk cId="4286400716" sldId="342"/>
            <ac:spMk id="3" creationId="{D63266C0-84FC-77BF-D2F7-81B96015A429}"/>
          </ac:spMkLst>
        </pc:spChg>
        <pc:spChg chg="mod">
          <ac:chgData name="Matt Lyle" userId="a96e7d453dd11193" providerId="LiveId" clId="{C16EF8B0-003A-42CA-B663-F2BA82B3AE08}" dt="2024-05-03T12:35:51.824" v="2904"/>
          <ac:spMkLst>
            <pc:docMk/>
            <pc:sldMk cId="4286400716" sldId="342"/>
            <ac:spMk id="7" creationId="{1F7090E5-88FF-AD88-9C7E-9FC8CAF7E93A}"/>
          </ac:spMkLst>
        </pc:spChg>
        <pc:grpChg chg="add mod">
          <ac:chgData name="Matt Lyle" userId="a96e7d453dd11193" providerId="LiveId" clId="{C16EF8B0-003A-42CA-B663-F2BA82B3AE08}" dt="2024-05-03T12:35:51.824" v="2904"/>
          <ac:grpSpMkLst>
            <pc:docMk/>
            <pc:sldMk cId="4286400716" sldId="342"/>
            <ac:grpSpMk id="2" creationId="{3ADB8A2D-CA8F-C8BA-56C3-B706CD6D62DA}"/>
          </ac:grpSpMkLst>
        </pc:grpChg>
        <pc:grpChg chg="del">
          <ac:chgData name="Matt Lyle" userId="a96e7d453dd11193" providerId="LiveId" clId="{C16EF8B0-003A-42CA-B663-F2BA82B3AE08}" dt="2024-05-03T12:25:43.417" v="2883" actId="700"/>
          <ac:grpSpMkLst>
            <pc:docMk/>
            <pc:sldMk cId="4286400716" sldId="342"/>
            <ac:grpSpMk id="4" creationId="{DF4A59F1-7FEB-0C81-8E62-DE9895A270A1}"/>
          </ac:grpSpMkLst>
        </pc:grpChg>
        <pc:graphicFrameChg chg="mod modGraphic">
          <ac:chgData name="Matt Lyle" userId="a96e7d453dd11193" providerId="LiveId" clId="{C16EF8B0-003A-42CA-B663-F2BA82B3AE08}" dt="2024-05-04T08:23:27.224" v="4139" actId="20577"/>
          <ac:graphicFrameMkLst>
            <pc:docMk/>
            <pc:sldMk cId="4286400716" sldId="342"/>
            <ac:graphicFrameMk id="12" creationId="{9DD43A07-116A-4A94-4AA7-1DD70AD04BBB}"/>
          </ac:graphicFrameMkLst>
        </pc:graphicFrameChg>
        <pc:picChg chg="del">
          <ac:chgData name="Matt Lyle" userId="a96e7d453dd11193" providerId="LiveId" clId="{C16EF8B0-003A-42CA-B663-F2BA82B3AE08}" dt="2024-05-02T13:27:51.029" v="1112" actId="478"/>
          <ac:picMkLst>
            <pc:docMk/>
            <pc:sldMk cId="4286400716" sldId="342"/>
            <ac:picMk id="8" creationId="{79D5A63E-E925-072A-5539-5ECC8706DB67}"/>
          </ac:picMkLst>
        </pc:picChg>
      </pc:sldChg>
      <pc:sldChg chg="addSp delSp modSp add mod ord modTransition modClrScheme delAnim modAnim chgLayout modNotesTx">
        <pc:chgData name="Matt Lyle" userId="a96e7d453dd11193" providerId="LiveId" clId="{C16EF8B0-003A-42CA-B663-F2BA82B3AE08}" dt="2024-05-03T12:20:50.406" v="2862" actId="700"/>
        <pc:sldMkLst>
          <pc:docMk/>
          <pc:sldMk cId="3760825065" sldId="343"/>
        </pc:sldMkLst>
        <pc:spChg chg="mod">
          <ac:chgData name="Matt Lyle" userId="a96e7d453dd11193" providerId="LiveId" clId="{C16EF8B0-003A-42CA-B663-F2BA82B3AE08}" dt="2024-05-03T05:37:18.056" v="1806" actId="20577"/>
          <ac:spMkLst>
            <pc:docMk/>
            <pc:sldMk cId="3760825065" sldId="343"/>
            <ac:spMk id="3" creationId="{DD3839D3-0EC8-06BD-8ABF-0A290D73F380}"/>
          </ac:spMkLst>
        </pc:spChg>
        <pc:spChg chg="mod">
          <ac:chgData name="Matt Lyle" userId="a96e7d453dd11193" providerId="LiveId" clId="{C16EF8B0-003A-42CA-B663-F2BA82B3AE08}" dt="2024-05-02T13:36:23.577" v="1126" actId="20577"/>
          <ac:spMkLst>
            <pc:docMk/>
            <pc:sldMk cId="3760825065" sldId="343"/>
            <ac:spMk id="4" creationId="{C7BE7E3E-6BEB-2F76-D7FA-DA1203C5D0C9}"/>
          </ac:spMkLst>
        </pc:spChg>
        <pc:picChg chg="add del mod">
          <ac:chgData name="Matt Lyle" userId="a96e7d453dd11193" providerId="LiveId" clId="{C16EF8B0-003A-42CA-B663-F2BA82B3AE08}" dt="2024-05-03T08:25:17.405" v="2327" actId="478"/>
          <ac:picMkLst>
            <pc:docMk/>
            <pc:sldMk cId="3760825065" sldId="343"/>
            <ac:picMk id="5" creationId="{F5ADF5CE-CA74-AB0F-9183-7C291CF66193}"/>
          </ac:picMkLst>
        </pc:picChg>
        <pc:picChg chg="add del mod">
          <ac:chgData name="Matt Lyle" userId="a96e7d453dd11193" providerId="LiveId" clId="{C16EF8B0-003A-42CA-B663-F2BA82B3AE08}" dt="2024-05-03T07:11:28.542" v="1932" actId="478"/>
          <ac:picMkLst>
            <pc:docMk/>
            <pc:sldMk cId="3760825065" sldId="343"/>
            <ac:picMk id="1026" creationId="{EB3841CC-F436-9802-2962-D0CAF71609DD}"/>
          </ac:picMkLst>
        </pc:picChg>
      </pc:sldChg>
      <pc:sldChg chg="addSp delSp modSp add mod modTransition modClrScheme chgLayout">
        <pc:chgData name="Matt Lyle" userId="a96e7d453dd11193" providerId="LiveId" clId="{C16EF8B0-003A-42CA-B663-F2BA82B3AE08}" dt="2024-05-04T05:50:57.380" v="3673" actId="6549"/>
        <pc:sldMkLst>
          <pc:docMk/>
          <pc:sldMk cId="510395629" sldId="344"/>
        </pc:sldMkLst>
        <pc:spChg chg="del">
          <ac:chgData name="Matt Lyle" userId="a96e7d453dd11193" providerId="LiveId" clId="{C16EF8B0-003A-42CA-B663-F2BA82B3AE08}" dt="2024-05-02T13:37:26.980" v="1138" actId="478"/>
          <ac:spMkLst>
            <pc:docMk/>
            <pc:sldMk cId="510395629" sldId="344"/>
            <ac:spMk id="3" creationId="{DD3839D3-0EC8-06BD-8ABF-0A290D73F380}"/>
          </ac:spMkLst>
        </pc:spChg>
        <pc:spChg chg="mod">
          <ac:chgData name="Matt Lyle" userId="a96e7d453dd11193" providerId="LiveId" clId="{C16EF8B0-003A-42CA-B663-F2BA82B3AE08}" dt="2024-05-02T13:37:16.812" v="1137" actId="6549"/>
          <ac:spMkLst>
            <pc:docMk/>
            <pc:sldMk cId="510395629" sldId="344"/>
            <ac:spMk id="4" creationId="{C7BE7E3E-6BEB-2F76-D7FA-DA1203C5D0C9}"/>
          </ac:spMkLst>
        </pc:spChg>
        <pc:spChg chg="add mod">
          <ac:chgData name="Matt Lyle" userId="a96e7d453dd11193" providerId="LiveId" clId="{C16EF8B0-003A-42CA-B663-F2BA82B3AE08}" dt="2024-05-04T05:50:57.380" v="3673" actId="6549"/>
          <ac:spMkLst>
            <pc:docMk/>
            <pc:sldMk cId="510395629" sldId="344"/>
            <ac:spMk id="5" creationId="{F3CD69F0-C273-206A-6973-B8414B4C1A22}"/>
          </ac:spMkLst>
        </pc:spChg>
      </pc:sldChg>
      <pc:sldChg chg="addSp delSp modSp add mod modTransition chgLayout">
        <pc:chgData name="Matt Lyle" userId="a96e7d453dd11193" providerId="LiveId" clId="{C16EF8B0-003A-42CA-B663-F2BA82B3AE08}" dt="2024-05-04T09:05:22.206" v="4251" actId="20577"/>
        <pc:sldMkLst>
          <pc:docMk/>
          <pc:sldMk cId="3387063368" sldId="345"/>
        </pc:sldMkLst>
        <pc:spChg chg="add mod">
          <ac:chgData name="Matt Lyle" userId="a96e7d453dd11193" providerId="LiveId" clId="{C16EF8B0-003A-42CA-B663-F2BA82B3AE08}" dt="2024-05-04T09:05:22.206" v="4251" actId="20577"/>
          <ac:spMkLst>
            <pc:docMk/>
            <pc:sldMk cId="3387063368" sldId="345"/>
            <ac:spMk id="3" creationId="{75990793-E137-5E9D-744D-EC12BA022246}"/>
          </ac:spMkLst>
        </pc:spChg>
        <pc:spChg chg="mod">
          <ac:chgData name="Matt Lyle" userId="a96e7d453dd11193" providerId="LiveId" clId="{C16EF8B0-003A-42CA-B663-F2BA82B3AE08}" dt="2024-05-02T13:39:24.039" v="1169" actId="20577"/>
          <ac:spMkLst>
            <pc:docMk/>
            <pc:sldMk cId="3387063368" sldId="345"/>
            <ac:spMk id="4" creationId="{C7BE7E3E-6BEB-2F76-D7FA-DA1203C5D0C9}"/>
          </ac:spMkLst>
        </pc:spChg>
        <pc:spChg chg="del">
          <ac:chgData name="Matt Lyle" userId="a96e7d453dd11193" providerId="LiveId" clId="{C16EF8B0-003A-42CA-B663-F2BA82B3AE08}" dt="2024-05-02T13:38:32.507" v="1156" actId="478"/>
          <ac:spMkLst>
            <pc:docMk/>
            <pc:sldMk cId="3387063368" sldId="345"/>
            <ac:spMk id="5" creationId="{F3CD69F0-C273-206A-6973-B8414B4C1A22}"/>
          </ac:spMkLst>
        </pc:spChg>
      </pc:sldChg>
      <pc:sldChg chg="modSp add mod ord modTransition modClrScheme modAnim chgLayout">
        <pc:chgData name="Matt Lyle" userId="a96e7d453dd11193" providerId="LiveId" clId="{C16EF8B0-003A-42CA-B663-F2BA82B3AE08}" dt="2024-05-03T12:20:50.406" v="2862" actId="700"/>
        <pc:sldMkLst>
          <pc:docMk/>
          <pc:sldMk cId="279344915" sldId="346"/>
        </pc:sldMkLst>
        <pc:spChg chg="mod">
          <ac:chgData name="Matt Lyle" userId="a96e7d453dd11193" providerId="LiveId" clId="{C16EF8B0-003A-42CA-B663-F2BA82B3AE08}" dt="2024-05-03T07:37:57.101" v="2182" actId="113"/>
          <ac:spMkLst>
            <pc:docMk/>
            <pc:sldMk cId="279344915" sldId="346"/>
            <ac:spMk id="6" creationId="{9DEBC5D7-16C0-4C87-2DA6-0A703F842926}"/>
          </ac:spMkLst>
        </pc:spChg>
      </pc:sldChg>
      <pc:sldChg chg="modSp add del mod ord modAnim">
        <pc:chgData name="Matt Lyle" userId="a96e7d453dd11193" providerId="LiveId" clId="{C16EF8B0-003A-42CA-B663-F2BA82B3AE08}" dt="2024-05-03T11:15:29.769" v="2444" actId="47"/>
        <pc:sldMkLst>
          <pc:docMk/>
          <pc:sldMk cId="1751127469" sldId="347"/>
        </pc:sldMkLst>
        <pc:spChg chg="mod">
          <ac:chgData name="Matt Lyle" userId="a96e7d453dd11193" providerId="LiveId" clId="{C16EF8B0-003A-42CA-B663-F2BA82B3AE08}" dt="2024-05-03T11:14:16.268" v="2428" actId="20577"/>
          <ac:spMkLst>
            <pc:docMk/>
            <pc:sldMk cId="1751127469" sldId="347"/>
            <ac:spMk id="6" creationId="{9DEBC5D7-16C0-4C87-2DA6-0A703F842926}"/>
          </ac:spMkLst>
        </pc:spChg>
      </pc:sldChg>
      <pc:sldChg chg="add ord modTransition modAnim">
        <pc:chgData name="Matt Lyle" userId="a96e7d453dd11193" providerId="LiveId" clId="{C16EF8B0-003A-42CA-B663-F2BA82B3AE08}" dt="2024-05-03T11:24:12.526" v="2533"/>
        <pc:sldMkLst>
          <pc:docMk/>
          <pc:sldMk cId="1666269745" sldId="348"/>
        </pc:sldMkLst>
      </pc:sldChg>
      <pc:sldChg chg="new del">
        <pc:chgData name="Matt Lyle" userId="a96e7d453dd11193" providerId="LiveId" clId="{C16EF8B0-003A-42CA-B663-F2BA82B3AE08}" dt="2024-05-02T14:33:27.945" v="1245" actId="680"/>
        <pc:sldMkLst>
          <pc:docMk/>
          <pc:sldMk cId="3660802022" sldId="348"/>
        </pc:sldMkLst>
      </pc:sldChg>
      <pc:sldChg chg="del mod modTransition modClrScheme chgLayout">
        <pc:chgData name="Matt Lyle" userId="a96e7d453dd11193" providerId="LiveId" clId="{C16EF8B0-003A-42CA-B663-F2BA82B3AE08}" dt="2024-05-03T12:58:34.667" v="3044" actId="47"/>
        <pc:sldMkLst>
          <pc:docMk/>
          <pc:sldMk cId="217693504" sldId="349"/>
        </pc:sldMkLst>
      </pc:sldChg>
      <pc:sldChg chg="addSp delSp modSp new mod modTransition modClrScheme modAnim chgLayout modNotesTx">
        <pc:chgData name="Matt Lyle" userId="a96e7d453dd11193" providerId="LiveId" clId="{C16EF8B0-003A-42CA-B663-F2BA82B3AE08}" dt="2024-05-03T12:37:59.754" v="2919" actId="6549"/>
        <pc:sldMkLst>
          <pc:docMk/>
          <pc:sldMk cId="506394127" sldId="350"/>
        </pc:sldMkLst>
        <pc:spChg chg="add mod ord">
          <ac:chgData name="Matt Lyle" userId="a96e7d453dd11193" providerId="LiveId" clId="{C16EF8B0-003A-42CA-B663-F2BA82B3AE08}" dt="2024-05-03T12:37:25.996" v="2912" actId="207"/>
          <ac:spMkLst>
            <pc:docMk/>
            <pc:sldMk cId="506394127" sldId="350"/>
            <ac:spMk id="11" creationId="{7B6887E7-E417-9CD4-98D3-4534F6D7A2E6}"/>
          </ac:spMkLst>
        </pc:spChg>
        <pc:spChg chg="add del mod">
          <ac:chgData name="Matt Lyle" userId="a96e7d453dd11193" providerId="LiveId" clId="{C16EF8B0-003A-42CA-B663-F2BA82B3AE08}" dt="2024-05-03T01:19:55.639" v="1595" actId="478"/>
          <ac:spMkLst>
            <pc:docMk/>
            <pc:sldMk cId="506394127" sldId="350"/>
            <ac:spMk id="12" creationId="{746BDBCB-B82A-6D47-42E6-C2DA9CD1C6A8}"/>
          </ac:spMkLst>
        </pc:spChg>
        <pc:spChg chg="add mod">
          <ac:chgData name="Matt Lyle" userId="a96e7d453dd11193" providerId="LiveId" clId="{C16EF8B0-003A-42CA-B663-F2BA82B3AE08}" dt="2024-05-03T01:21:16.769" v="1610"/>
          <ac:spMkLst>
            <pc:docMk/>
            <pc:sldMk cId="506394127" sldId="350"/>
            <ac:spMk id="13" creationId="{9B85771D-3707-1932-55B0-FCD97075C325}"/>
          </ac:spMkLst>
        </pc:spChg>
        <pc:spChg chg="add mod ord">
          <ac:chgData name="Matt Lyle" userId="a96e7d453dd11193" providerId="LiveId" clId="{C16EF8B0-003A-42CA-B663-F2BA82B3AE08}" dt="2024-05-03T12:37:59.754" v="2919" actId="6549"/>
          <ac:spMkLst>
            <pc:docMk/>
            <pc:sldMk cId="506394127" sldId="350"/>
            <ac:spMk id="14" creationId="{705A91DE-A8AF-797F-91FD-1F81DDE5B3BC}"/>
          </ac:spMkLst>
        </pc:spChg>
        <pc:spChg chg="add mod">
          <ac:chgData name="Matt Lyle" userId="a96e7d453dd11193" providerId="LiveId" clId="{C16EF8B0-003A-42CA-B663-F2BA82B3AE08}" dt="2024-05-03T12:37:31.165" v="2914" actId="207"/>
          <ac:spMkLst>
            <pc:docMk/>
            <pc:sldMk cId="506394127" sldId="350"/>
            <ac:spMk id="15" creationId="{94FE067A-D08D-6D0D-4ED5-EF2AF3AFC3FA}"/>
          </ac:spMkLst>
        </pc:spChg>
        <pc:picChg chg="add del mod">
          <ac:chgData name="Matt Lyle" userId="a96e7d453dd11193" providerId="LiveId" clId="{C16EF8B0-003A-42CA-B663-F2BA82B3AE08}" dt="2024-05-03T01:04:47.836" v="1268" actId="478"/>
          <ac:picMkLst>
            <pc:docMk/>
            <pc:sldMk cId="506394127" sldId="350"/>
            <ac:picMk id="3" creationId="{98297F83-65EF-28E8-6E1C-DB94B272FB04}"/>
          </ac:picMkLst>
        </pc:picChg>
        <pc:picChg chg="add mod">
          <ac:chgData name="Matt Lyle" userId="a96e7d453dd11193" providerId="LiveId" clId="{C16EF8B0-003A-42CA-B663-F2BA82B3AE08}" dt="2024-05-03T01:08:44.897" v="1322" actId="14100"/>
          <ac:picMkLst>
            <pc:docMk/>
            <pc:sldMk cId="506394127" sldId="350"/>
            <ac:picMk id="5" creationId="{E6752984-CCE8-EDBD-942F-C2C70E0E634B}"/>
          </ac:picMkLst>
        </pc:picChg>
        <pc:picChg chg="add del mod">
          <ac:chgData name="Matt Lyle" userId="a96e7d453dd11193" providerId="LiveId" clId="{C16EF8B0-003A-42CA-B663-F2BA82B3AE08}" dt="2024-05-03T01:05:36.791" v="1278" actId="478"/>
          <ac:picMkLst>
            <pc:docMk/>
            <pc:sldMk cId="506394127" sldId="350"/>
            <ac:picMk id="7" creationId="{013D331A-7A1B-5FFE-C3FB-F40664E4D74F}"/>
          </ac:picMkLst>
        </pc:picChg>
        <pc:picChg chg="add mod">
          <ac:chgData name="Matt Lyle" userId="a96e7d453dd11193" providerId="LiveId" clId="{C16EF8B0-003A-42CA-B663-F2BA82B3AE08}" dt="2024-05-03T01:08:26.309" v="1318" actId="1076"/>
          <ac:picMkLst>
            <pc:docMk/>
            <pc:sldMk cId="506394127" sldId="350"/>
            <ac:picMk id="9" creationId="{961971DB-C0BA-6DE6-AAE5-0140129623C5}"/>
          </ac:picMkLst>
        </pc:picChg>
      </pc:sldChg>
      <pc:sldChg chg="addSp delSp modSp add del mod modAnim">
        <pc:chgData name="Matt Lyle" userId="a96e7d453dd11193" providerId="LiveId" clId="{C16EF8B0-003A-42CA-B663-F2BA82B3AE08}" dt="2024-05-03T01:33:13.791" v="1801" actId="47"/>
        <pc:sldMkLst>
          <pc:docMk/>
          <pc:sldMk cId="3607380779" sldId="351"/>
        </pc:sldMkLst>
        <pc:spChg chg="add mod">
          <ac:chgData name="Matt Lyle" userId="a96e7d453dd11193" providerId="LiveId" clId="{C16EF8B0-003A-42CA-B663-F2BA82B3AE08}" dt="2024-05-03T01:25:23.284" v="1791" actId="20577"/>
          <ac:spMkLst>
            <pc:docMk/>
            <pc:sldMk cId="3607380779" sldId="351"/>
            <ac:spMk id="2" creationId="{CB5149DA-4765-C6DC-731E-CC91BDFC6764}"/>
          </ac:spMkLst>
        </pc:spChg>
        <pc:spChg chg="del">
          <ac:chgData name="Matt Lyle" userId="a96e7d453dd11193" providerId="LiveId" clId="{C16EF8B0-003A-42CA-B663-F2BA82B3AE08}" dt="2024-05-03T01:20:01.434" v="1596" actId="478"/>
          <ac:spMkLst>
            <pc:docMk/>
            <pc:sldMk cId="3607380779" sldId="351"/>
            <ac:spMk id="11" creationId="{7B6887E7-E417-9CD4-98D3-4534F6D7A2E6}"/>
          </ac:spMkLst>
        </pc:spChg>
        <pc:spChg chg="mod">
          <ac:chgData name="Matt Lyle" userId="a96e7d453dd11193" providerId="LiveId" clId="{C16EF8B0-003A-42CA-B663-F2BA82B3AE08}" dt="2024-05-03T01:20:56.054" v="1607" actId="14100"/>
          <ac:spMkLst>
            <pc:docMk/>
            <pc:sldMk cId="3607380779" sldId="351"/>
            <ac:spMk id="12" creationId="{746BDBCB-B82A-6D47-42E6-C2DA9CD1C6A8}"/>
          </ac:spMkLst>
        </pc:spChg>
        <pc:picChg chg="del">
          <ac:chgData name="Matt Lyle" userId="a96e7d453dd11193" providerId="LiveId" clId="{C16EF8B0-003A-42CA-B663-F2BA82B3AE08}" dt="2024-05-03T01:20:08.145" v="1599" actId="478"/>
          <ac:picMkLst>
            <pc:docMk/>
            <pc:sldMk cId="3607380779" sldId="351"/>
            <ac:picMk id="5" creationId="{E6752984-CCE8-EDBD-942F-C2C70E0E634B}"/>
          </ac:picMkLst>
        </pc:picChg>
        <pc:picChg chg="del">
          <ac:chgData name="Matt Lyle" userId="a96e7d453dd11193" providerId="LiveId" clId="{C16EF8B0-003A-42CA-B663-F2BA82B3AE08}" dt="2024-05-03T01:20:08.145" v="1599" actId="478"/>
          <ac:picMkLst>
            <pc:docMk/>
            <pc:sldMk cId="3607380779" sldId="351"/>
            <ac:picMk id="9" creationId="{961971DB-C0BA-6DE6-AAE5-0140129623C5}"/>
          </ac:picMkLst>
        </pc:picChg>
      </pc:sldChg>
      <pc:sldChg chg="addSp modSp new mod modTransition setBg modClrScheme chgLayout">
        <pc:chgData name="Matt Lyle" userId="a96e7d453dd11193" providerId="LiveId" clId="{C16EF8B0-003A-42CA-B663-F2BA82B3AE08}" dt="2024-05-03T12:55:27.003" v="3031" actId="207"/>
        <pc:sldMkLst>
          <pc:docMk/>
          <pc:sldMk cId="4221606205" sldId="351"/>
        </pc:sldMkLst>
        <pc:spChg chg="add mod">
          <ac:chgData name="Matt Lyle" userId="a96e7d453dd11193" providerId="LiveId" clId="{C16EF8B0-003A-42CA-B663-F2BA82B3AE08}" dt="2024-05-03T12:55:27.003" v="3031" actId="207"/>
          <ac:spMkLst>
            <pc:docMk/>
            <pc:sldMk cId="4221606205" sldId="351"/>
            <ac:spMk id="3" creationId="{F8562223-86F3-7458-F566-EB33C8024442}"/>
          </ac:spMkLst>
        </pc:spChg>
        <pc:picChg chg="add mod">
          <ac:chgData name="Matt Lyle" userId="a96e7d453dd11193" providerId="LiveId" clId="{C16EF8B0-003A-42CA-B663-F2BA82B3AE08}" dt="2024-05-03T07:15:23.886" v="1989" actId="1076"/>
          <ac:picMkLst>
            <pc:docMk/>
            <pc:sldMk cId="4221606205" sldId="351"/>
            <ac:picMk id="4" creationId="{26F76C09-031C-5BC8-19F2-D38F92C01DF9}"/>
          </ac:picMkLst>
        </pc:picChg>
        <pc:picChg chg="add mod">
          <ac:chgData name="Matt Lyle" userId="a96e7d453dd11193" providerId="LiveId" clId="{C16EF8B0-003A-42CA-B663-F2BA82B3AE08}" dt="2024-05-03T07:15:18.592" v="1987"/>
          <ac:picMkLst>
            <pc:docMk/>
            <pc:sldMk cId="4221606205" sldId="351"/>
            <ac:picMk id="5" creationId="{55A202F5-C494-86AC-ADE6-E6FAFF76C1F9}"/>
          </ac:picMkLst>
        </pc:picChg>
      </pc:sldChg>
      <pc:sldChg chg="addSp modSp new mod modTransition modClrScheme chgLayout">
        <pc:chgData name="Matt Lyle" userId="a96e7d453dd11193" providerId="LiveId" clId="{C16EF8B0-003A-42CA-B663-F2BA82B3AE08}" dt="2024-05-03T12:55:31.487" v="3032" actId="207"/>
        <pc:sldMkLst>
          <pc:docMk/>
          <pc:sldMk cId="3740558876" sldId="352"/>
        </pc:sldMkLst>
        <pc:spChg chg="add mod">
          <ac:chgData name="Matt Lyle" userId="a96e7d453dd11193" providerId="LiveId" clId="{C16EF8B0-003A-42CA-B663-F2BA82B3AE08}" dt="2024-05-03T12:55:31.487" v="3032" actId="207"/>
          <ac:spMkLst>
            <pc:docMk/>
            <pc:sldMk cId="3740558876" sldId="352"/>
            <ac:spMk id="3" creationId="{C63EBC88-03AC-AE47-93AB-7971FB2A4DCB}"/>
          </ac:spMkLst>
        </pc:spChg>
        <pc:picChg chg="add mod">
          <ac:chgData name="Matt Lyle" userId="a96e7d453dd11193" providerId="LiveId" clId="{C16EF8B0-003A-42CA-B663-F2BA82B3AE08}" dt="2024-05-03T07:15:25.220" v="1990"/>
          <ac:picMkLst>
            <pc:docMk/>
            <pc:sldMk cId="3740558876" sldId="352"/>
            <ac:picMk id="4" creationId="{C820219C-FE20-AA97-00A6-3E6224210314}"/>
          </ac:picMkLst>
        </pc:picChg>
      </pc:sldChg>
      <pc:sldChg chg="addSp modSp new mod modTransition modClrScheme chgLayout">
        <pc:chgData name="Matt Lyle" userId="a96e7d453dd11193" providerId="LiveId" clId="{C16EF8B0-003A-42CA-B663-F2BA82B3AE08}" dt="2024-05-03T12:36:49.183" v="2907" actId="207"/>
        <pc:sldMkLst>
          <pc:docMk/>
          <pc:sldMk cId="2485504715" sldId="353"/>
        </pc:sldMkLst>
        <pc:spChg chg="add mod">
          <ac:chgData name="Matt Lyle" userId="a96e7d453dd11193" providerId="LiveId" clId="{C16EF8B0-003A-42CA-B663-F2BA82B3AE08}" dt="2024-05-03T12:36:49.183" v="2907" actId="207"/>
          <ac:spMkLst>
            <pc:docMk/>
            <pc:sldMk cId="2485504715" sldId="353"/>
            <ac:spMk id="3" creationId="{91398062-3CDD-DA1E-9421-8ED71FE84C2B}"/>
          </ac:spMkLst>
        </pc:spChg>
      </pc:sldChg>
      <pc:sldChg chg="addSp delSp modSp add mod modTransition modClrScheme chgLayout modNotesTx">
        <pc:chgData name="Matt Lyle" userId="a96e7d453dd11193" providerId="LiveId" clId="{C16EF8B0-003A-42CA-B663-F2BA82B3AE08}" dt="2024-05-03T12:55:35.886" v="3033" actId="207"/>
        <pc:sldMkLst>
          <pc:docMk/>
          <pc:sldMk cId="1634903705" sldId="354"/>
        </pc:sldMkLst>
        <pc:spChg chg="del">
          <ac:chgData name="Matt Lyle" userId="a96e7d453dd11193" providerId="LiveId" clId="{C16EF8B0-003A-42CA-B663-F2BA82B3AE08}" dt="2024-05-03T07:20:16.508" v="1993" actId="478"/>
          <ac:spMkLst>
            <pc:docMk/>
            <pc:sldMk cId="1634903705" sldId="354"/>
            <ac:spMk id="3" creationId="{C63EBC88-03AC-AE47-93AB-7971FB2A4DCB}"/>
          </ac:spMkLst>
        </pc:spChg>
        <pc:spChg chg="add mod">
          <ac:chgData name="Matt Lyle" userId="a96e7d453dd11193" providerId="LiveId" clId="{C16EF8B0-003A-42CA-B663-F2BA82B3AE08}" dt="2024-05-03T12:55:35.886" v="3033" actId="207"/>
          <ac:spMkLst>
            <pc:docMk/>
            <pc:sldMk cId="1634903705" sldId="354"/>
            <ac:spMk id="5" creationId="{52644B11-4E5E-E30B-3BF4-3565764144D7}"/>
          </ac:spMkLst>
        </pc:spChg>
      </pc:sldChg>
      <pc:sldChg chg="modSp add mod ord modTransition modClrScheme modAnim chgLayout">
        <pc:chgData name="Matt Lyle" userId="a96e7d453dd11193" providerId="LiveId" clId="{C16EF8B0-003A-42CA-B663-F2BA82B3AE08}" dt="2024-05-03T12:20:50.406" v="2862" actId="700"/>
        <pc:sldMkLst>
          <pc:docMk/>
          <pc:sldMk cId="1713763417" sldId="355"/>
        </pc:sldMkLst>
        <pc:spChg chg="mod">
          <ac:chgData name="Matt Lyle" userId="a96e7d453dd11193" providerId="LiveId" clId="{C16EF8B0-003A-42CA-B663-F2BA82B3AE08}" dt="2024-05-03T07:24:09.779" v="2005" actId="207"/>
          <ac:spMkLst>
            <pc:docMk/>
            <pc:sldMk cId="1713763417" sldId="355"/>
            <ac:spMk id="3" creationId="{DD3839D3-0EC8-06BD-8ABF-0A290D73F380}"/>
          </ac:spMkLst>
        </pc:spChg>
        <pc:spChg chg="mod">
          <ac:chgData name="Matt Lyle" userId="a96e7d453dd11193" providerId="LiveId" clId="{C16EF8B0-003A-42CA-B663-F2BA82B3AE08}" dt="2024-05-03T11:55:38.764" v="2708" actId="14100"/>
          <ac:spMkLst>
            <pc:docMk/>
            <pc:sldMk cId="1713763417" sldId="355"/>
            <ac:spMk id="4" creationId="{C7BE7E3E-6BEB-2F76-D7FA-DA1203C5D0C9}"/>
          </ac:spMkLst>
        </pc:spChg>
        <pc:picChg chg="mod">
          <ac:chgData name="Matt Lyle" userId="a96e7d453dd11193" providerId="LiveId" clId="{C16EF8B0-003A-42CA-B663-F2BA82B3AE08}" dt="2024-05-03T11:55:38.529" v="2707" actId="1076"/>
          <ac:picMkLst>
            <pc:docMk/>
            <pc:sldMk cId="1713763417" sldId="355"/>
            <ac:picMk id="5" creationId="{F5ADF5CE-CA74-AB0F-9183-7C291CF66193}"/>
          </ac:picMkLst>
        </pc:picChg>
      </pc:sldChg>
      <pc:sldChg chg="add mod modTransition modClrScheme chgLayout">
        <pc:chgData name="Matt Lyle" userId="a96e7d453dd11193" providerId="LiveId" clId="{C16EF8B0-003A-42CA-B663-F2BA82B3AE08}" dt="2024-05-03T12:20:50.406" v="2862" actId="700"/>
        <pc:sldMkLst>
          <pc:docMk/>
          <pc:sldMk cId="2158719626" sldId="356"/>
        </pc:sldMkLst>
      </pc:sldChg>
      <pc:sldChg chg="addSp delSp modSp add mod modTransition modClrScheme chgLayout modNotesTx">
        <pc:chgData name="Matt Lyle" userId="a96e7d453dd11193" providerId="LiveId" clId="{C16EF8B0-003A-42CA-B663-F2BA82B3AE08}" dt="2024-05-03T12:55:45.550" v="3035" actId="207"/>
        <pc:sldMkLst>
          <pc:docMk/>
          <pc:sldMk cId="3533617467" sldId="357"/>
        </pc:sldMkLst>
        <pc:spChg chg="add del mod">
          <ac:chgData name="Matt Lyle" userId="a96e7d453dd11193" providerId="LiveId" clId="{C16EF8B0-003A-42CA-B663-F2BA82B3AE08}" dt="2024-05-03T07:31:36.817" v="2068"/>
          <ac:spMkLst>
            <pc:docMk/>
            <pc:sldMk cId="3533617467" sldId="357"/>
            <ac:spMk id="3" creationId="{85931C43-B8F2-6652-1E0F-A56633743D7F}"/>
          </ac:spMkLst>
        </pc:spChg>
        <pc:spChg chg="mod">
          <ac:chgData name="Matt Lyle" userId="a96e7d453dd11193" providerId="LiveId" clId="{C16EF8B0-003A-42CA-B663-F2BA82B3AE08}" dt="2024-05-03T12:55:45.550" v="3035" actId="207"/>
          <ac:spMkLst>
            <pc:docMk/>
            <pc:sldMk cId="3533617467" sldId="357"/>
            <ac:spMk id="5" creationId="{52644B11-4E5E-E30B-3BF4-3565764144D7}"/>
          </ac:spMkLst>
        </pc:spChg>
      </pc:sldChg>
      <pc:sldChg chg="addSp modSp new mod modTransition modClrScheme chgLayout modNotesTx">
        <pc:chgData name="Matt Lyle" userId="a96e7d453dd11193" providerId="LiveId" clId="{C16EF8B0-003A-42CA-B663-F2BA82B3AE08}" dt="2024-05-03T12:20:50.406" v="2862" actId="700"/>
        <pc:sldMkLst>
          <pc:docMk/>
          <pc:sldMk cId="1363382671" sldId="358"/>
        </pc:sldMkLst>
        <pc:spChg chg="add mod">
          <ac:chgData name="Matt Lyle" userId="a96e7d453dd11193" providerId="LiveId" clId="{C16EF8B0-003A-42CA-B663-F2BA82B3AE08}" dt="2024-05-03T07:38:55.794" v="2190" actId="1076"/>
          <ac:spMkLst>
            <pc:docMk/>
            <pc:sldMk cId="1363382671" sldId="358"/>
            <ac:spMk id="5" creationId="{127442B8-2689-9A43-A162-C340A90D85DF}"/>
          </ac:spMkLst>
        </pc:spChg>
        <pc:picChg chg="add mod">
          <ac:chgData name="Matt Lyle" userId="a96e7d453dd11193" providerId="LiveId" clId="{C16EF8B0-003A-42CA-B663-F2BA82B3AE08}" dt="2024-05-03T07:33:51.025" v="2139" actId="1076"/>
          <ac:picMkLst>
            <pc:docMk/>
            <pc:sldMk cId="1363382671" sldId="358"/>
            <ac:picMk id="2" creationId="{AB52FC6A-013C-3C1C-9E39-0FF6C49B0469}"/>
          </ac:picMkLst>
        </pc:picChg>
        <pc:picChg chg="add mod">
          <ac:chgData name="Matt Lyle" userId="a96e7d453dd11193" providerId="LiveId" clId="{C16EF8B0-003A-42CA-B663-F2BA82B3AE08}" dt="2024-05-03T07:33:10.858" v="2074"/>
          <ac:picMkLst>
            <pc:docMk/>
            <pc:sldMk cId="1363382671" sldId="358"/>
            <ac:picMk id="3" creationId="{1915B884-4575-0D2B-18B2-DED0391DCC37}"/>
          </ac:picMkLst>
        </pc:picChg>
      </pc:sldChg>
      <pc:sldChg chg="add del mod modTransition chgLayout">
        <pc:chgData name="Matt Lyle" userId="a96e7d453dd11193" providerId="LiveId" clId="{C16EF8B0-003A-42CA-B663-F2BA82B3AE08}" dt="2024-05-04T09:06:33.591" v="4284" actId="47"/>
        <pc:sldMkLst>
          <pc:docMk/>
          <pc:sldMk cId="173226773" sldId="359"/>
        </pc:sldMkLst>
      </pc:sldChg>
      <pc:sldChg chg="modSp add mod ord modTransition modClrScheme chgLayout">
        <pc:chgData name="Matt Lyle" userId="a96e7d453dd11193" providerId="LiveId" clId="{C16EF8B0-003A-42CA-B663-F2BA82B3AE08}" dt="2024-05-03T12:55:53.978" v="3039" actId="207"/>
        <pc:sldMkLst>
          <pc:docMk/>
          <pc:sldMk cId="379204210" sldId="360"/>
        </pc:sldMkLst>
        <pc:spChg chg="mod">
          <ac:chgData name="Matt Lyle" userId="a96e7d453dd11193" providerId="LiveId" clId="{C16EF8B0-003A-42CA-B663-F2BA82B3AE08}" dt="2024-05-03T12:55:53.978" v="3039" actId="207"/>
          <ac:spMkLst>
            <pc:docMk/>
            <pc:sldMk cId="379204210" sldId="360"/>
            <ac:spMk id="5" creationId="{52644B11-4E5E-E30B-3BF4-3565764144D7}"/>
          </ac:spMkLst>
        </pc:spChg>
      </pc:sldChg>
      <pc:sldChg chg="mod modTransition modClrScheme chgLayout">
        <pc:chgData name="Matt Lyle" userId="a96e7d453dd11193" providerId="LiveId" clId="{C16EF8B0-003A-42CA-B663-F2BA82B3AE08}" dt="2024-05-03T12:21:03.258" v="2863" actId="700"/>
        <pc:sldMkLst>
          <pc:docMk/>
          <pc:sldMk cId="3029440931" sldId="6652"/>
        </pc:sldMkLst>
      </pc:sldChg>
      <pc:sldChg chg="modSp add mod ord modTransition modClrScheme chgLayout">
        <pc:chgData name="Matt Lyle" userId="a96e7d453dd11193" providerId="LiveId" clId="{C16EF8B0-003A-42CA-B663-F2BA82B3AE08}" dt="2024-05-03T12:20:50.406" v="2862" actId="700"/>
        <pc:sldMkLst>
          <pc:docMk/>
          <pc:sldMk cId="2026020604" sldId="6653"/>
        </pc:sldMkLst>
        <pc:spChg chg="mod">
          <ac:chgData name="Matt Lyle" userId="a96e7d453dd11193" providerId="LiveId" clId="{C16EF8B0-003A-42CA-B663-F2BA82B3AE08}" dt="2024-05-03T11:59:37.529" v="2775" actId="20577"/>
          <ac:spMkLst>
            <pc:docMk/>
            <pc:sldMk cId="2026020604" sldId="6653"/>
            <ac:spMk id="5" creationId="{127442B8-2689-9A43-A162-C340A90D85DF}"/>
          </ac:spMkLst>
        </pc:spChg>
      </pc:sldChg>
      <pc:sldChg chg="addSp delSp modSp add mod modTransition modClrScheme addAnim delAnim modAnim chgLayout modNotesTx">
        <pc:chgData name="Matt Lyle" userId="a96e7d453dd11193" providerId="LiveId" clId="{C16EF8B0-003A-42CA-B663-F2BA82B3AE08}" dt="2024-05-04T00:48:30.187" v="3471"/>
        <pc:sldMkLst>
          <pc:docMk/>
          <pc:sldMk cId="521958208" sldId="6654"/>
        </pc:sldMkLst>
        <pc:spChg chg="add mod">
          <ac:chgData name="Matt Lyle" userId="a96e7d453dd11193" providerId="LiveId" clId="{C16EF8B0-003A-42CA-B663-F2BA82B3AE08}" dt="2024-05-03T11:40:36.776" v="2587" actId="20577"/>
          <ac:spMkLst>
            <pc:docMk/>
            <pc:sldMk cId="521958208" sldId="6654"/>
            <ac:spMk id="2" creationId="{2ADD472B-65DA-4DA8-AF80-2A07C64352BB}"/>
          </ac:spMkLst>
        </pc:spChg>
        <pc:spChg chg="add del mod">
          <ac:chgData name="Matt Lyle" userId="a96e7d453dd11193" providerId="LiveId" clId="{C16EF8B0-003A-42CA-B663-F2BA82B3AE08}" dt="2024-05-03T11:46:43.985" v="2621" actId="478"/>
          <ac:spMkLst>
            <pc:docMk/>
            <pc:sldMk cId="521958208" sldId="6654"/>
            <ac:spMk id="3" creationId="{DD3839D3-0EC8-06BD-8ABF-0A290D73F380}"/>
          </ac:spMkLst>
        </pc:spChg>
        <pc:spChg chg="del">
          <ac:chgData name="Matt Lyle" userId="a96e7d453dd11193" providerId="LiveId" clId="{C16EF8B0-003A-42CA-B663-F2BA82B3AE08}" dt="2024-05-04T00:45:53.737" v="3403" actId="478"/>
          <ac:spMkLst>
            <pc:docMk/>
            <pc:sldMk cId="521958208" sldId="6654"/>
            <ac:spMk id="4" creationId="{C7BE7E3E-6BEB-2F76-D7FA-DA1203C5D0C9}"/>
          </ac:spMkLst>
        </pc:spChg>
        <pc:spChg chg="add mod">
          <ac:chgData name="Matt Lyle" userId="a96e7d453dd11193" providerId="LiveId" clId="{C16EF8B0-003A-42CA-B663-F2BA82B3AE08}" dt="2024-05-04T00:48:02.836" v="3467" actId="14100"/>
          <ac:spMkLst>
            <pc:docMk/>
            <pc:sldMk cId="521958208" sldId="6654"/>
            <ac:spMk id="9" creationId="{5B813366-2CFA-E5B5-6CB3-CBC6779FBAA8}"/>
          </ac:spMkLst>
        </pc:spChg>
        <pc:spChg chg="add mod">
          <ac:chgData name="Matt Lyle" userId="a96e7d453dd11193" providerId="LiveId" clId="{C16EF8B0-003A-42CA-B663-F2BA82B3AE08}" dt="2024-05-04T00:48:19.809" v="3470" actId="14100"/>
          <ac:spMkLst>
            <pc:docMk/>
            <pc:sldMk cId="521958208" sldId="6654"/>
            <ac:spMk id="10" creationId="{B029B650-F908-860D-5F51-BB60FD9A803B}"/>
          </ac:spMkLst>
        </pc:spChg>
        <pc:grpChg chg="add mod">
          <ac:chgData name="Matt Lyle" userId="a96e7d453dd11193" providerId="LiveId" clId="{C16EF8B0-003A-42CA-B663-F2BA82B3AE08}" dt="2024-05-04T00:46:14.698" v="3408" actId="14100"/>
          <ac:grpSpMkLst>
            <pc:docMk/>
            <pc:sldMk cId="521958208" sldId="6654"/>
            <ac:grpSpMk id="3" creationId="{F96FFA6C-20B3-DF30-9328-D70BD2A4198F}"/>
          </ac:grpSpMkLst>
        </pc:grpChg>
        <pc:picChg chg="mod">
          <ac:chgData name="Matt Lyle" userId="a96e7d453dd11193" providerId="LiveId" clId="{C16EF8B0-003A-42CA-B663-F2BA82B3AE08}" dt="2024-05-04T00:45:36.365" v="3400"/>
          <ac:picMkLst>
            <pc:docMk/>
            <pc:sldMk cId="521958208" sldId="6654"/>
            <ac:picMk id="5" creationId="{2A78A754-6FCB-15D9-2474-36F9A71F27CB}"/>
          </ac:picMkLst>
        </pc:picChg>
        <pc:picChg chg="mod">
          <ac:chgData name="Matt Lyle" userId="a96e7d453dd11193" providerId="LiveId" clId="{C16EF8B0-003A-42CA-B663-F2BA82B3AE08}" dt="2024-05-04T00:45:36.365" v="3400"/>
          <ac:picMkLst>
            <pc:docMk/>
            <pc:sldMk cId="521958208" sldId="6654"/>
            <ac:picMk id="6" creationId="{A2209C55-9319-CEFA-4793-41B7813807F2}"/>
          </ac:picMkLst>
        </pc:picChg>
        <pc:picChg chg="mod">
          <ac:chgData name="Matt Lyle" userId="a96e7d453dd11193" providerId="LiveId" clId="{C16EF8B0-003A-42CA-B663-F2BA82B3AE08}" dt="2024-05-04T00:45:36.365" v="3400"/>
          <ac:picMkLst>
            <pc:docMk/>
            <pc:sldMk cId="521958208" sldId="6654"/>
            <ac:picMk id="7" creationId="{06BC7146-3BCC-A6AD-FDEB-79A621ED2655}"/>
          </ac:picMkLst>
        </pc:picChg>
        <pc:picChg chg="mod">
          <ac:chgData name="Matt Lyle" userId="a96e7d453dd11193" providerId="LiveId" clId="{C16EF8B0-003A-42CA-B663-F2BA82B3AE08}" dt="2024-05-04T00:45:36.365" v="3400"/>
          <ac:picMkLst>
            <pc:docMk/>
            <pc:sldMk cId="521958208" sldId="6654"/>
            <ac:picMk id="8" creationId="{F06D74EB-3C11-4DD4-B398-343C376CC74C}"/>
          </ac:picMkLst>
        </pc:picChg>
        <pc:picChg chg="del">
          <ac:chgData name="Matt Lyle" userId="a96e7d453dd11193" providerId="LiveId" clId="{C16EF8B0-003A-42CA-B663-F2BA82B3AE08}" dt="2024-05-03T11:11:13.764" v="2356" actId="478"/>
          <ac:picMkLst>
            <pc:docMk/>
            <pc:sldMk cId="521958208" sldId="6654"/>
            <ac:picMk id="10" creationId="{FA6EFBB7-EEEF-AB12-CCFC-A3846DD1B44E}"/>
          </ac:picMkLst>
        </pc:picChg>
      </pc:sldChg>
      <pc:sldChg chg="addSp delSp modSp add mod modTransition setBg modClrScheme delAnim chgLayout">
        <pc:chgData name="Matt Lyle" userId="a96e7d453dd11193" providerId="LiveId" clId="{C16EF8B0-003A-42CA-B663-F2BA82B3AE08}" dt="2024-05-03T12:25:21.585" v="2882"/>
        <pc:sldMkLst>
          <pc:docMk/>
          <pc:sldMk cId="412722409" sldId="6655"/>
        </pc:sldMkLst>
        <pc:spChg chg="add mod">
          <ac:chgData name="Matt Lyle" userId="a96e7d453dd11193" providerId="LiveId" clId="{C16EF8B0-003A-42CA-B663-F2BA82B3AE08}" dt="2024-05-03T11:20:12.483" v="2489" actId="1076"/>
          <ac:spMkLst>
            <pc:docMk/>
            <pc:sldMk cId="412722409" sldId="6655"/>
            <ac:spMk id="3" creationId="{9A04D4A0-5DFC-AEE7-5339-978FC8846CFC}"/>
          </ac:spMkLst>
        </pc:spChg>
        <pc:spChg chg="mod">
          <ac:chgData name="Matt Lyle" userId="a96e7d453dd11193" providerId="LiveId" clId="{C16EF8B0-003A-42CA-B663-F2BA82B3AE08}" dt="2024-05-03T11:19:59.299" v="2486" actId="1076"/>
          <ac:spMkLst>
            <pc:docMk/>
            <pc:sldMk cId="412722409" sldId="6655"/>
            <ac:spMk id="4" creationId="{3CA60844-105B-15FD-CB78-27F95EE0B745}"/>
          </ac:spMkLst>
        </pc:spChg>
        <pc:spChg chg="del">
          <ac:chgData name="Matt Lyle" userId="a96e7d453dd11193" providerId="LiveId" clId="{C16EF8B0-003A-42CA-B663-F2BA82B3AE08}" dt="2024-05-03T11:19:16.434" v="2455" actId="478"/>
          <ac:spMkLst>
            <pc:docMk/>
            <pc:sldMk cId="412722409" sldId="6655"/>
            <ac:spMk id="5" creationId="{FECEC7E8-0F34-75CA-9490-6BB13D20F242}"/>
          </ac:spMkLst>
        </pc:spChg>
        <pc:picChg chg="mod">
          <ac:chgData name="Matt Lyle" userId="a96e7d453dd11193" providerId="LiveId" clId="{C16EF8B0-003A-42CA-B663-F2BA82B3AE08}" dt="2024-05-03T11:20:19.110" v="2491" actId="1076"/>
          <ac:picMkLst>
            <pc:docMk/>
            <pc:sldMk cId="412722409" sldId="6655"/>
            <ac:picMk id="14" creationId="{7404F804-19B9-D94D-E297-C412E7C444D2}"/>
          </ac:picMkLst>
        </pc:picChg>
        <pc:cxnChg chg="mod">
          <ac:chgData name="Matt Lyle" userId="a96e7d453dd11193" providerId="LiveId" clId="{C16EF8B0-003A-42CA-B663-F2BA82B3AE08}" dt="2024-05-03T11:20:03.125" v="2487" actId="1076"/>
          <ac:cxnSpMkLst>
            <pc:docMk/>
            <pc:sldMk cId="412722409" sldId="6655"/>
            <ac:cxnSpMk id="8" creationId="{AEA71595-B10A-8BC3-8C60-00F3939B642E}"/>
          </ac:cxnSpMkLst>
        </pc:cxnChg>
      </pc:sldChg>
      <pc:sldChg chg="addSp modSp add mod modTransition modClrScheme modAnim chgLayout">
        <pc:chgData name="Matt Lyle" userId="a96e7d453dd11193" providerId="LiveId" clId="{C16EF8B0-003A-42CA-B663-F2BA82B3AE08}" dt="2024-05-03T12:24:50.599" v="2879" actId="207"/>
        <pc:sldMkLst>
          <pc:docMk/>
          <pc:sldMk cId="463203499" sldId="6656"/>
        </pc:sldMkLst>
        <pc:spChg chg="mod">
          <ac:chgData name="Matt Lyle" userId="a96e7d453dd11193" providerId="LiveId" clId="{C16EF8B0-003A-42CA-B663-F2BA82B3AE08}" dt="2024-05-03T11:48:07.024" v="2623" actId="20577"/>
          <ac:spMkLst>
            <pc:docMk/>
            <pc:sldMk cId="463203499" sldId="6656"/>
            <ac:spMk id="3" creationId="{DD3839D3-0EC8-06BD-8ABF-0A290D73F380}"/>
          </ac:spMkLst>
        </pc:spChg>
        <pc:spChg chg="mod">
          <ac:chgData name="Matt Lyle" userId="a96e7d453dd11193" providerId="LiveId" clId="{C16EF8B0-003A-42CA-B663-F2BA82B3AE08}" dt="2024-05-03T12:24:50.599" v="2879" actId="207"/>
          <ac:spMkLst>
            <pc:docMk/>
            <pc:sldMk cId="463203499" sldId="6656"/>
            <ac:spMk id="5" creationId="{0BA238B4-FCB8-3AAE-CD4D-04CE71766AA1}"/>
          </ac:spMkLst>
        </pc:spChg>
        <pc:spChg chg="mod">
          <ac:chgData name="Matt Lyle" userId="a96e7d453dd11193" providerId="LiveId" clId="{C16EF8B0-003A-42CA-B663-F2BA82B3AE08}" dt="2024-05-03T11:48:58.804" v="2639" actId="20577"/>
          <ac:spMkLst>
            <pc:docMk/>
            <pc:sldMk cId="463203499" sldId="6656"/>
            <ac:spMk id="6" creationId="{F9D015DE-8B7B-E06E-6622-EDD9DBA2AFC1}"/>
          </ac:spMkLst>
        </pc:spChg>
        <pc:grpChg chg="add mod">
          <ac:chgData name="Matt Lyle" userId="a96e7d453dd11193" providerId="LiveId" clId="{C16EF8B0-003A-42CA-B663-F2BA82B3AE08}" dt="2024-05-03T11:48:36.880" v="2625" actId="1076"/>
          <ac:grpSpMkLst>
            <pc:docMk/>
            <pc:sldMk cId="463203499" sldId="6656"/>
            <ac:grpSpMk id="2" creationId="{1A8E1C3A-1695-2922-7D9D-F4638793DC6A}"/>
          </ac:grpSpMkLst>
        </pc:grpChg>
      </pc:sldChg>
      <pc:sldChg chg="addSp delSp modSp add mod modClrScheme modAnim chgLayout">
        <pc:chgData name="Matt Lyle" userId="a96e7d453dd11193" providerId="LiveId" clId="{C16EF8B0-003A-42CA-B663-F2BA82B3AE08}" dt="2024-05-03T12:21:28.242" v="2864" actId="700"/>
        <pc:sldMkLst>
          <pc:docMk/>
          <pc:sldMk cId="1406392213" sldId="6657"/>
        </pc:sldMkLst>
        <pc:spChg chg="mod">
          <ac:chgData name="Matt Lyle" userId="a96e7d453dd11193" providerId="LiveId" clId="{C16EF8B0-003A-42CA-B663-F2BA82B3AE08}" dt="2024-05-03T11:27:14.653" v="2545" actId="113"/>
          <ac:spMkLst>
            <pc:docMk/>
            <pc:sldMk cId="1406392213" sldId="6657"/>
            <ac:spMk id="3" creationId="{DD3839D3-0EC8-06BD-8ABF-0A290D73F380}"/>
          </ac:spMkLst>
        </pc:spChg>
        <pc:graphicFrameChg chg="add del modGraphic">
          <ac:chgData name="Matt Lyle" userId="a96e7d453dd11193" providerId="LiveId" clId="{C16EF8B0-003A-42CA-B663-F2BA82B3AE08}" dt="2024-05-03T11:26:58.315" v="2542" actId="27309"/>
          <ac:graphicFrameMkLst>
            <pc:docMk/>
            <pc:sldMk cId="1406392213" sldId="6657"/>
            <ac:graphicFrameMk id="5" creationId="{F4BE9260-8478-4C81-0092-A50F0B384B2C}"/>
          </ac:graphicFrameMkLst>
        </pc:graphicFrameChg>
        <pc:picChg chg="mod">
          <ac:chgData name="Matt Lyle" userId="a96e7d453dd11193" providerId="LiveId" clId="{C16EF8B0-003A-42CA-B663-F2BA82B3AE08}" dt="2024-05-03T11:27:43.001" v="2550" actId="1076"/>
          <ac:picMkLst>
            <pc:docMk/>
            <pc:sldMk cId="1406392213" sldId="6657"/>
            <ac:picMk id="14" creationId="{97BA07F6-C5D3-5025-AF9F-91968CB178B1}"/>
          </ac:picMkLst>
        </pc:picChg>
      </pc:sldChg>
      <pc:sldChg chg="modSp add mod modClrScheme chgLayout">
        <pc:chgData name="Matt Lyle" userId="a96e7d453dd11193" providerId="LiveId" clId="{C16EF8B0-003A-42CA-B663-F2BA82B3AE08}" dt="2024-05-03T12:21:54.478" v="2865" actId="700"/>
        <pc:sldMkLst>
          <pc:docMk/>
          <pc:sldMk cId="1812586360" sldId="6658"/>
        </pc:sldMkLst>
        <pc:spChg chg="mod">
          <ac:chgData name="Matt Lyle" userId="a96e7d453dd11193" providerId="LiveId" clId="{C16EF8B0-003A-42CA-B663-F2BA82B3AE08}" dt="2024-05-03T12:07:40.630" v="2779" actId="20577"/>
          <ac:spMkLst>
            <pc:docMk/>
            <pc:sldMk cId="1812586360" sldId="6658"/>
            <ac:spMk id="3" creationId="{DD3839D3-0EC8-06BD-8ABF-0A290D73F380}"/>
          </ac:spMkLst>
        </pc:spChg>
      </pc:sldChg>
      <pc:sldChg chg="add del">
        <pc:chgData name="Matt Lyle" userId="a96e7d453dd11193" providerId="LiveId" clId="{C16EF8B0-003A-42CA-B663-F2BA82B3AE08}" dt="2024-05-03T11:41:12.622" v="2592" actId="2890"/>
        <pc:sldMkLst>
          <pc:docMk/>
          <pc:sldMk cId="2884747509" sldId="6658"/>
        </pc:sldMkLst>
      </pc:sldChg>
      <pc:sldChg chg="addSp modSp new mod modClrScheme chgLayout">
        <pc:chgData name="Matt Lyle" userId="a96e7d453dd11193" providerId="LiveId" clId="{C16EF8B0-003A-42CA-B663-F2BA82B3AE08}" dt="2024-05-04T01:52:49.675" v="3551" actId="1035"/>
        <pc:sldMkLst>
          <pc:docMk/>
          <pc:sldMk cId="3922234448" sldId="6659"/>
        </pc:sldMkLst>
        <pc:spChg chg="add mod">
          <ac:chgData name="Matt Lyle" userId="a96e7d453dd11193" providerId="LiveId" clId="{C16EF8B0-003A-42CA-B663-F2BA82B3AE08}" dt="2024-05-04T01:52:49.675" v="3551" actId="1035"/>
          <ac:spMkLst>
            <pc:docMk/>
            <pc:sldMk cId="3922234448" sldId="6659"/>
            <ac:spMk id="3" creationId="{8D2A9003-48E2-A775-E7D0-4056A669CEB7}"/>
          </ac:spMkLst>
        </pc:spChg>
      </pc:sldChg>
      <pc:sldChg chg="modSp add mod ord modClrScheme chgLayout">
        <pc:chgData name="Matt Lyle" userId="a96e7d453dd11193" providerId="LiveId" clId="{C16EF8B0-003A-42CA-B663-F2BA82B3AE08}" dt="2024-05-03T12:25:43.417" v="2883" actId="700"/>
        <pc:sldMkLst>
          <pc:docMk/>
          <pc:sldMk cId="689277518" sldId="6660"/>
        </pc:sldMkLst>
        <pc:spChg chg="mod">
          <ac:chgData name="Matt Lyle" userId="a96e7d453dd11193" providerId="LiveId" clId="{C16EF8B0-003A-42CA-B663-F2BA82B3AE08}" dt="2024-05-03T12:07:11.959" v="2778" actId="207"/>
          <ac:spMkLst>
            <pc:docMk/>
            <pc:sldMk cId="689277518" sldId="6660"/>
            <ac:spMk id="3" creationId="{DD3839D3-0EC8-06BD-8ABF-0A290D73F380}"/>
          </ac:spMkLst>
        </pc:spChg>
      </pc:sldChg>
      <pc:sldChg chg="modSp add mod modClrScheme chgLayout">
        <pc:chgData name="Matt Lyle" userId="a96e7d453dd11193" providerId="LiveId" clId="{C16EF8B0-003A-42CA-B663-F2BA82B3AE08}" dt="2024-05-03T12:21:54.478" v="2865" actId="700"/>
        <pc:sldMkLst>
          <pc:docMk/>
          <pc:sldMk cId="3966813963" sldId="6661"/>
        </pc:sldMkLst>
        <pc:spChg chg="mod">
          <ac:chgData name="Matt Lyle" userId="a96e7d453dd11193" providerId="LiveId" clId="{C16EF8B0-003A-42CA-B663-F2BA82B3AE08}" dt="2024-05-03T12:12:34.393" v="2800" actId="207"/>
          <ac:spMkLst>
            <pc:docMk/>
            <pc:sldMk cId="3966813963" sldId="6661"/>
            <ac:spMk id="3" creationId="{DD3839D3-0EC8-06BD-8ABF-0A290D73F380}"/>
          </ac:spMkLst>
        </pc:spChg>
      </pc:sldChg>
      <pc:sldChg chg="addSp modSp new del mod modClrScheme chgLayout">
        <pc:chgData name="Matt Lyle" userId="a96e7d453dd11193" providerId="LiveId" clId="{C16EF8B0-003A-42CA-B663-F2BA82B3AE08}" dt="2024-05-03T12:36:13.860" v="2905" actId="47"/>
        <pc:sldMkLst>
          <pc:docMk/>
          <pc:sldMk cId="1465645404" sldId="6662"/>
        </pc:sldMkLst>
        <pc:spChg chg="add mod">
          <ac:chgData name="Matt Lyle" userId="a96e7d453dd11193" providerId="LiveId" clId="{C16EF8B0-003A-42CA-B663-F2BA82B3AE08}" dt="2024-05-03T12:17:45.402" v="2861" actId="6549"/>
          <ac:spMkLst>
            <pc:docMk/>
            <pc:sldMk cId="1465645404" sldId="6662"/>
            <ac:spMk id="2" creationId="{9E93A54C-3063-05ED-41EA-82BC8C5A9957}"/>
          </ac:spMkLst>
        </pc:spChg>
      </pc:sldChg>
      <pc:sldChg chg="addSp delSp modSp mod delAnim modAnim">
        <pc:chgData name="Matt Lyle" userId="a96e7d453dd11193" providerId="LiveId" clId="{C16EF8B0-003A-42CA-B663-F2BA82B3AE08}" dt="2024-05-03T12:57:05.559" v="3043"/>
        <pc:sldMkLst>
          <pc:docMk/>
          <pc:sldMk cId="1410020197" sldId="6663"/>
        </pc:sldMkLst>
        <pc:spChg chg="del">
          <ac:chgData name="Matt Lyle" userId="a96e7d453dd11193" providerId="LiveId" clId="{C16EF8B0-003A-42CA-B663-F2BA82B3AE08}" dt="2024-05-03T12:34:19.777" v="2898" actId="478"/>
          <ac:spMkLst>
            <pc:docMk/>
            <pc:sldMk cId="1410020197" sldId="6663"/>
            <ac:spMk id="2" creationId="{58E87C45-F2D9-76B5-021E-CB3BDF56991D}"/>
          </ac:spMkLst>
        </pc:spChg>
        <pc:spChg chg="del">
          <ac:chgData name="Matt Lyle" userId="a96e7d453dd11193" providerId="LiveId" clId="{C16EF8B0-003A-42CA-B663-F2BA82B3AE08}" dt="2024-05-03T12:34:26.604" v="2901" actId="478"/>
          <ac:spMkLst>
            <pc:docMk/>
            <pc:sldMk cId="1410020197" sldId="6663"/>
            <ac:spMk id="3" creationId="{A576800B-2F60-5527-AEC5-D94FCCA45A83}"/>
          </ac:spMkLst>
        </pc:spChg>
        <pc:spChg chg="add del mod">
          <ac:chgData name="Matt Lyle" userId="a96e7d453dd11193" providerId="LiveId" clId="{C16EF8B0-003A-42CA-B663-F2BA82B3AE08}" dt="2024-05-03T12:24:40.188" v="2878" actId="478"/>
          <ac:spMkLst>
            <pc:docMk/>
            <pc:sldMk cId="1410020197" sldId="6663"/>
            <ac:spMk id="4" creationId="{FD9E0D36-55E2-C4D4-FFDF-A1E33E90AB6D}"/>
          </ac:spMkLst>
        </pc:spChg>
        <pc:spChg chg="add mod">
          <ac:chgData name="Matt Lyle" userId="a96e7d453dd11193" providerId="LiveId" clId="{C16EF8B0-003A-42CA-B663-F2BA82B3AE08}" dt="2024-05-03T12:34:16.826" v="2897"/>
          <ac:spMkLst>
            <pc:docMk/>
            <pc:sldMk cId="1410020197" sldId="6663"/>
            <ac:spMk id="7" creationId="{A9B469E3-BDD4-0354-83A4-949F85534D4D}"/>
          </ac:spMkLst>
        </pc:spChg>
        <pc:spChg chg="add del mod">
          <ac:chgData name="Matt Lyle" userId="a96e7d453dd11193" providerId="LiveId" clId="{C16EF8B0-003A-42CA-B663-F2BA82B3AE08}" dt="2024-05-03T12:34:23.572" v="2899" actId="478"/>
          <ac:spMkLst>
            <pc:docMk/>
            <pc:sldMk cId="1410020197" sldId="6663"/>
            <ac:spMk id="9" creationId="{C844AAB0-BDD3-8CCC-E8F1-F4244CF930EE}"/>
          </ac:spMkLst>
        </pc:spChg>
        <pc:spChg chg="add mod">
          <ac:chgData name="Matt Lyle" userId="a96e7d453dd11193" providerId="LiveId" clId="{C16EF8B0-003A-42CA-B663-F2BA82B3AE08}" dt="2024-05-03T12:34:24.426" v="2900"/>
          <ac:spMkLst>
            <pc:docMk/>
            <pc:sldMk cId="1410020197" sldId="6663"/>
            <ac:spMk id="10" creationId="{CC585220-202C-21B1-C2ED-9CBC2FAEC450}"/>
          </ac:spMkLst>
        </pc:spChg>
        <pc:spChg chg="mod">
          <ac:chgData name="Matt Lyle" userId="a96e7d453dd11193" providerId="LiveId" clId="{C16EF8B0-003A-42CA-B663-F2BA82B3AE08}" dt="2024-05-03T12:35:31.215" v="2902"/>
          <ac:spMkLst>
            <pc:docMk/>
            <pc:sldMk cId="1410020197" sldId="6663"/>
            <ac:spMk id="12" creationId="{0D014692-3319-BB3E-614E-C5263BF09EAD}"/>
          </ac:spMkLst>
        </pc:spChg>
        <pc:spChg chg="mod">
          <ac:chgData name="Matt Lyle" userId="a96e7d453dd11193" providerId="LiveId" clId="{C16EF8B0-003A-42CA-B663-F2BA82B3AE08}" dt="2024-05-03T12:35:31.215" v="2902"/>
          <ac:spMkLst>
            <pc:docMk/>
            <pc:sldMk cId="1410020197" sldId="6663"/>
            <ac:spMk id="13" creationId="{CC2B10D0-16CA-8778-2E15-7B2C4D3977D4}"/>
          </ac:spMkLst>
        </pc:spChg>
        <pc:grpChg chg="add mod">
          <ac:chgData name="Matt Lyle" userId="a96e7d453dd11193" providerId="LiveId" clId="{C16EF8B0-003A-42CA-B663-F2BA82B3AE08}" dt="2024-05-03T12:35:31.215" v="2902"/>
          <ac:grpSpMkLst>
            <pc:docMk/>
            <pc:sldMk cId="1410020197" sldId="6663"/>
            <ac:grpSpMk id="11" creationId="{5A8F3564-5FD8-66AC-FF2D-D71A5A163B07}"/>
          </ac:grpSpMkLst>
        </pc:grpChg>
      </pc:sldChg>
      <pc:sldChg chg="modSp add mod">
        <pc:chgData name="Matt Lyle" userId="a96e7d453dd11193" providerId="LiveId" clId="{C16EF8B0-003A-42CA-B663-F2BA82B3AE08}" dt="2024-05-03T12:45:15.460" v="3026" actId="113"/>
        <pc:sldMkLst>
          <pc:docMk/>
          <pc:sldMk cId="1197134915" sldId="6664"/>
        </pc:sldMkLst>
        <pc:spChg chg="mod">
          <ac:chgData name="Matt Lyle" userId="a96e7d453dd11193" providerId="LiveId" clId="{C16EF8B0-003A-42CA-B663-F2BA82B3AE08}" dt="2024-05-03T12:45:15.460" v="3026" actId="113"/>
          <ac:spMkLst>
            <pc:docMk/>
            <pc:sldMk cId="1197134915" sldId="6664"/>
            <ac:spMk id="3" creationId="{DD3839D3-0EC8-06BD-8ABF-0A290D73F380}"/>
          </ac:spMkLst>
        </pc:spChg>
      </pc:sldChg>
      <pc:sldChg chg="addSp delSp modSp add mod modAnim modNotesTx">
        <pc:chgData name="Matt Lyle" userId="a96e7d453dd11193" providerId="LiveId" clId="{C16EF8B0-003A-42CA-B663-F2BA82B3AE08}" dt="2024-05-04T23:13:49.855" v="4446" actId="1076"/>
        <pc:sldMkLst>
          <pc:docMk/>
          <pc:sldMk cId="2728764701" sldId="6665"/>
        </pc:sldMkLst>
        <pc:spChg chg="del">
          <ac:chgData name="Matt Lyle" userId="a96e7d453dd11193" providerId="LiveId" clId="{C16EF8B0-003A-42CA-B663-F2BA82B3AE08}" dt="2024-05-04T00:25:48.835" v="3086" actId="478"/>
          <ac:spMkLst>
            <pc:docMk/>
            <pc:sldMk cId="2728764701" sldId="6665"/>
            <ac:spMk id="2" creationId="{A3D04709-D965-1971-083F-CA3E01B655E5}"/>
          </ac:spMkLst>
        </pc:spChg>
        <pc:spChg chg="del">
          <ac:chgData name="Matt Lyle" userId="a96e7d453dd11193" providerId="LiveId" clId="{C16EF8B0-003A-42CA-B663-F2BA82B3AE08}" dt="2024-05-04T00:25:30.023" v="3080" actId="478"/>
          <ac:spMkLst>
            <pc:docMk/>
            <pc:sldMk cId="2728764701" sldId="6665"/>
            <ac:spMk id="4" creationId="{3B44BC1C-E2BF-804B-161D-08730B4939A1}"/>
          </ac:spMkLst>
        </pc:spChg>
        <pc:spChg chg="del">
          <ac:chgData name="Matt Lyle" userId="a96e7d453dd11193" providerId="LiveId" clId="{C16EF8B0-003A-42CA-B663-F2BA82B3AE08}" dt="2024-05-04T00:25:35.024" v="3084" actId="478"/>
          <ac:spMkLst>
            <pc:docMk/>
            <pc:sldMk cId="2728764701" sldId="6665"/>
            <ac:spMk id="5" creationId="{95F53368-0BD8-BEA0-B7B5-B5874D79A590}"/>
          </ac:spMkLst>
        </pc:spChg>
        <pc:spChg chg="del">
          <ac:chgData name="Matt Lyle" userId="a96e7d453dd11193" providerId="LiveId" clId="{C16EF8B0-003A-42CA-B663-F2BA82B3AE08}" dt="2024-05-04T00:25:39.448" v="3085" actId="478"/>
          <ac:spMkLst>
            <pc:docMk/>
            <pc:sldMk cId="2728764701" sldId="6665"/>
            <ac:spMk id="6" creationId="{F6C09902-1D22-D897-00D6-7DA503FBEEAC}"/>
          </ac:spMkLst>
        </pc:spChg>
        <pc:spChg chg="del">
          <ac:chgData name="Matt Lyle" userId="a96e7d453dd11193" providerId="LiveId" clId="{C16EF8B0-003A-42CA-B663-F2BA82B3AE08}" dt="2024-05-04T00:25:39.448" v="3085" actId="478"/>
          <ac:spMkLst>
            <pc:docMk/>
            <pc:sldMk cId="2728764701" sldId="6665"/>
            <ac:spMk id="7" creationId="{ACAA5C41-4962-1F0A-8C36-E448A28D7D9E}"/>
          </ac:spMkLst>
        </pc:spChg>
        <pc:spChg chg="del">
          <ac:chgData name="Matt Lyle" userId="a96e7d453dd11193" providerId="LiveId" clId="{C16EF8B0-003A-42CA-B663-F2BA82B3AE08}" dt="2024-05-04T00:25:33.841" v="3083" actId="478"/>
          <ac:spMkLst>
            <pc:docMk/>
            <pc:sldMk cId="2728764701" sldId="6665"/>
            <ac:spMk id="8" creationId="{EADE9371-5D6A-8E66-7844-F9ACF87DB818}"/>
          </ac:spMkLst>
        </pc:spChg>
        <pc:spChg chg="add mod">
          <ac:chgData name="Matt Lyle" userId="a96e7d453dd11193" providerId="LiveId" clId="{C16EF8B0-003A-42CA-B663-F2BA82B3AE08}" dt="2024-05-04T23:13:49.855" v="4446" actId="1076"/>
          <ac:spMkLst>
            <pc:docMk/>
            <pc:sldMk cId="2728764701" sldId="6665"/>
            <ac:spMk id="9" creationId="{40665652-9E94-7B3B-A53E-96198266E27A}"/>
          </ac:spMkLst>
        </pc:spChg>
        <pc:spChg chg="mod">
          <ac:chgData name="Matt Lyle" userId="a96e7d453dd11193" providerId="LiveId" clId="{C16EF8B0-003A-42CA-B663-F2BA82B3AE08}" dt="2024-05-04T00:26:28.943" v="3098" actId="1035"/>
          <ac:spMkLst>
            <pc:docMk/>
            <pc:sldMk cId="2728764701" sldId="6665"/>
            <ac:spMk id="17" creationId="{11B06C4D-755A-2E17-E560-3C62193E7C9C}"/>
          </ac:spMkLst>
        </pc:spChg>
        <pc:spChg chg="mod">
          <ac:chgData name="Matt Lyle" userId="a96e7d453dd11193" providerId="LiveId" clId="{C16EF8B0-003A-42CA-B663-F2BA82B3AE08}" dt="2024-05-04T23:12:46.832" v="4435" actId="948"/>
          <ac:spMkLst>
            <pc:docMk/>
            <pc:sldMk cId="2728764701" sldId="6665"/>
            <ac:spMk id="20" creationId="{0F96995C-C5C1-145C-8B54-22397B90DA0B}"/>
          </ac:spMkLst>
        </pc:spChg>
        <pc:picChg chg="add mod">
          <ac:chgData name="Matt Lyle" userId="a96e7d453dd11193" providerId="LiveId" clId="{C16EF8B0-003A-42CA-B663-F2BA82B3AE08}" dt="2024-05-04T11:09:04.006" v="4426" actId="1076"/>
          <ac:picMkLst>
            <pc:docMk/>
            <pc:sldMk cId="2728764701" sldId="6665"/>
            <ac:picMk id="3" creationId="{A1527470-DAA4-6544-C8AD-41D11782BD6B}"/>
          </ac:picMkLst>
        </pc:picChg>
        <pc:picChg chg="del">
          <ac:chgData name="Matt Lyle" userId="a96e7d453dd11193" providerId="LiveId" clId="{C16EF8B0-003A-42CA-B663-F2BA82B3AE08}" dt="2024-05-04T00:25:31.375" v="3081" actId="478"/>
          <ac:picMkLst>
            <pc:docMk/>
            <pc:sldMk cId="2728764701" sldId="6665"/>
            <ac:picMk id="15" creationId="{5F1F3CE4-9630-DD5C-8151-EA255B4EBD7C}"/>
          </ac:picMkLst>
        </pc:picChg>
        <pc:picChg chg="del">
          <ac:chgData name="Matt Lyle" userId="a96e7d453dd11193" providerId="LiveId" clId="{C16EF8B0-003A-42CA-B663-F2BA82B3AE08}" dt="2024-05-04T00:25:32.394" v="3082" actId="478"/>
          <ac:picMkLst>
            <pc:docMk/>
            <pc:sldMk cId="2728764701" sldId="6665"/>
            <ac:picMk id="16" creationId="{28DE3852-EEA7-82FA-9018-E1220E89F511}"/>
          </ac:picMkLst>
        </pc:picChg>
        <pc:cxnChg chg="mod">
          <ac:chgData name="Matt Lyle" userId="a96e7d453dd11193" providerId="LiveId" clId="{C16EF8B0-003A-42CA-B663-F2BA82B3AE08}" dt="2024-05-04T23:13:01.175" v="4442" actId="1036"/>
          <ac:cxnSpMkLst>
            <pc:docMk/>
            <pc:sldMk cId="2728764701" sldId="6665"/>
            <ac:cxnSpMk id="18" creationId="{713A6205-4C9E-FA09-C0FB-2D0DC81127AE}"/>
          </ac:cxnSpMkLst>
        </pc:cxnChg>
      </pc:sldChg>
      <pc:sldChg chg="addSp delSp modSp add mod ord">
        <pc:chgData name="Matt Lyle" userId="a96e7d453dd11193" providerId="LiveId" clId="{C16EF8B0-003A-42CA-B663-F2BA82B3AE08}" dt="2024-05-04T00:39:07.157" v="3398"/>
        <pc:sldMkLst>
          <pc:docMk/>
          <pc:sldMk cId="2849942468" sldId="6666"/>
        </pc:sldMkLst>
        <pc:spChg chg="del">
          <ac:chgData name="Matt Lyle" userId="a96e7d453dd11193" providerId="LiveId" clId="{C16EF8B0-003A-42CA-B663-F2BA82B3AE08}" dt="2024-05-04T00:30:06.167" v="3140" actId="478"/>
          <ac:spMkLst>
            <pc:docMk/>
            <pc:sldMk cId="2849942468" sldId="6666"/>
            <ac:spMk id="20" creationId="{0F96995C-C5C1-145C-8B54-22397B90DA0B}"/>
          </ac:spMkLst>
        </pc:spChg>
        <pc:picChg chg="add mod">
          <ac:chgData name="Matt Lyle" userId="a96e7d453dd11193" providerId="LiveId" clId="{C16EF8B0-003A-42CA-B663-F2BA82B3AE08}" dt="2024-05-04T00:30:24.486" v="3147" actId="1076"/>
          <ac:picMkLst>
            <pc:docMk/>
            <pc:sldMk cId="2849942468" sldId="6666"/>
            <ac:picMk id="3" creationId="{FBECE9E4-FA01-1171-E8E1-8B5BECB95313}"/>
          </ac:picMkLst>
        </pc:picChg>
      </pc:sldChg>
      <pc:sldChg chg="addSp delSp modSp add mod modAnim">
        <pc:chgData name="Matt Lyle" userId="a96e7d453dd11193" providerId="LiveId" clId="{C16EF8B0-003A-42CA-B663-F2BA82B3AE08}" dt="2024-05-04T01:55:36.317" v="3573" actId="404"/>
        <pc:sldMkLst>
          <pc:docMk/>
          <pc:sldMk cId="1377996243" sldId="6667"/>
        </pc:sldMkLst>
        <pc:spChg chg="mod">
          <ac:chgData name="Matt Lyle" userId="a96e7d453dd11193" providerId="LiveId" clId="{C16EF8B0-003A-42CA-B663-F2BA82B3AE08}" dt="2024-05-04T01:55:36.317" v="3573" actId="404"/>
          <ac:spMkLst>
            <pc:docMk/>
            <pc:sldMk cId="1377996243" sldId="6667"/>
            <ac:spMk id="3" creationId="{8D2A9003-48E2-A775-E7D0-4056A669CEB7}"/>
          </ac:spMkLst>
        </pc:spChg>
        <pc:spChg chg="add del mod">
          <ac:chgData name="Matt Lyle" userId="a96e7d453dd11193" providerId="LiveId" clId="{C16EF8B0-003A-42CA-B663-F2BA82B3AE08}" dt="2024-05-04T01:50:48.954" v="3491"/>
          <ac:spMkLst>
            <pc:docMk/>
            <pc:sldMk cId="1377996243" sldId="6667"/>
            <ac:spMk id="4" creationId="{F3F552A2-1A92-E3AE-512F-AC2FFEC33D03}"/>
          </ac:spMkLst>
        </pc:spChg>
      </pc:sldChg>
      <pc:sldChg chg="addSp delSp modSp add mod delAnim modAnim">
        <pc:chgData name="Matt Lyle" userId="a96e7d453dd11193" providerId="LiveId" clId="{C16EF8B0-003A-42CA-B663-F2BA82B3AE08}" dt="2024-05-04T01:58:23.152" v="3634" actId="20577"/>
        <pc:sldMkLst>
          <pc:docMk/>
          <pc:sldMk cId="1278169053" sldId="6668"/>
        </pc:sldMkLst>
        <pc:spChg chg="mod">
          <ac:chgData name="Matt Lyle" userId="a96e7d453dd11193" providerId="LiveId" clId="{C16EF8B0-003A-42CA-B663-F2BA82B3AE08}" dt="2024-05-04T01:58:23.152" v="3634" actId="20577"/>
          <ac:spMkLst>
            <pc:docMk/>
            <pc:sldMk cId="1278169053" sldId="6668"/>
            <ac:spMk id="3" creationId="{8D2A9003-48E2-A775-E7D0-4056A669CEB7}"/>
          </ac:spMkLst>
        </pc:spChg>
        <pc:spChg chg="add del mod">
          <ac:chgData name="Matt Lyle" userId="a96e7d453dd11193" providerId="LiveId" clId="{C16EF8B0-003A-42CA-B663-F2BA82B3AE08}" dt="2024-05-04T01:58:05.776" v="3627" actId="478"/>
          <ac:spMkLst>
            <pc:docMk/>
            <pc:sldMk cId="1278169053" sldId="6668"/>
            <ac:spMk id="4" creationId="{FA4134BD-E39E-F7CB-6A9C-97B7DE214D69}"/>
          </ac:spMkLst>
        </pc:spChg>
      </pc:sldChg>
      <pc:sldChg chg="addSp delSp modSp add mod delAnim modAnim">
        <pc:chgData name="Matt Lyle" userId="a96e7d453dd11193" providerId="LiveId" clId="{C16EF8B0-003A-42CA-B663-F2BA82B3AE08}" dt="2024-05-04T01:57:40.819" v="3623" actId="6549"/>
        <pc:sldMkLst>
          <pc:docMk/>
          <pc:sldMk cId="3894796631" sldId="6669"/>
        </pc:sldMkLst>
        <pc:spChg chg="mod">
          <ac:chgData name="Matt Lyle" userId="a96e7d453dd11193" providerId="LiveId" clId="{C16EF8B0-003A-42CA-B663-F2BA82B3AE08}" dt="2024-05-04T01:57:40.819" v="3623" actId="6549"/>
          <ac:spMkLst>
            <pc:docMk/>
            <pc:sldMk cId="3894796631" sldId="6669"/>
            <ac:spMk id="3" creationId="{8D2A9003-48E2-A775-E7D0-4056A669CEB7}"/>
          </ac:spMkLst>
        </pc:spChg>
        <pc:spChg chg="del mod">
          <ac:chgData name="Matt Lyle" userId="a96e7d453dd11193" providerId="LiveId" clId="{C16EF8B0-003A-42CA-B663-F2BA82B3AE08}" dt="2024-05-04T01:53:34.069" v="3556" actId="478"/>
          <ac:spMkLst>
            <pc:docMk/>
            <pc:sldMk cId="3894796631" sldId="6669"/>
            <ac:spMk id="4" creationId="{FA4134BD-E39E-F7CB-6A9C-97B7DE214D69}"/>
          </ac:spMkLst>
        </pc:spChg>
        <pc:spChg chg="add del mod">
          <ac:chgData name="Matt Lyle" userId="a96e7d453dd11193" providerId="LiveId" clId="{C16EF8B0-003A-42CA-B663-F2BA82B3AE08}" dt="2024-05-04T01:57:15.203" v="3617" actId="478"/>
          <ac:spMkLst>
            <pc:docMk/>
            <pc:sldMk cId="3894796631" sldId="6669"/>
            <ac:spMk id="5" creationId="{C7DFBEAE-83AC-D224-28D7-48F5EDA0AE2A}"/>
          </ac:spMkLst>
        </pc:spChg>
      </pc:sldChg>
      <pc:sldChg chg="modSp mod ord modAnim">
        <pc:chgData name="Matt Lyle" userId="a96e7d453dd11193" providerId="LiveId" clId="{C16EF8B0-003A-42CA-B663-F2BA82B3AE08}" dt="2024-05-04T02:03:40.986" v="3644"/>
        <pc:sldMkLst>
          <pc:docMk/>
          <pc:sldMk cId="4150471174" sldId="6670"/>
        </pc:sldMkLst>
        <pc:spChg chg="mod">
          <ac:chgData name="Matt Lyle" userId="a96e7d453dd11193" providerId="LiveId" clId="{C16EF8B0-003A-42CA-B663-F2BA82B3AE08}" dt="2024-05-04T02:03:30.991" v="3643" actId="20577"/>
          <ac:spMkLst>
            <pc:docMk/>
            <pc:sldMk cId="4150471174" sldId="6670"/>
            <ac:spMk id="20" creationId="{0F96995C-C5C1-145C-8B54-22397B90DA0B}"/>
          </ac:spMkLst>
        </pc:spChg>
      </pc:sldChg>
      <pc:sldChg chg="modSp add del mod ord">
        <pc:chgData name="Matt Lyle" userId="a96e7d453dd11193" providerId="LiveId" clId="{C16EF8B0-003A-42CA-B663-F2BA82B3AE08}" dt="2024-05-04T06:57:48.875" v="4065" actId="20577"/>
        <pc:sldMkLst>
          <pc:docMk/>
          <pc:sldMk cId="2078139801" sldId="6671"/>
        </pc:sldMkLst>
        <pc:spChg chg="mod">
          <ac:chgData name="Matt Lyle" userId="a96e7d453dd11193" providerId="LiveId" clId="{C16EF8B0-003A-42CA-B663-F2BA82B3AE08}" dt="2024-05-04T06:57:48.875" v="4065" actId="20577"/>
          <ac:spMkLst>
            <pc:docMk/>
            <pc:sldMk cId="2078139801" sldId="6671"/>
            <ac:spMk id="20" creationId="{0F96995C-C5C1-145C-8B54-22397B90DA0B}"/>
          </ac:spMkLst>
        </pc:spChg>
      </pc:sldChg>
      <pc:sldChg chg="add del">
        <pc:chgData name="Matt Lyle" userId="a96e7d453dd11193" providerId="LiveId" clId="{C16EF8B0-003A-42CA-B663-F2BA82B3AE08}" dt="2024-05-04T02:02:56.639" v="3637" actId="2890"/>
        <pc:sldMkLst>
          <pc:docMk/>
          <pc:sldMk cId="3303899937" sldId="6671"/>
        </pc:sldMkLst>
      </pc:sldChg>
      <pc:sldChg chg="modSp add ord modAnim">
        <pc:chgData name="Matt Lyle" userId="a96e7d453dd11193" providerId="LiveId" clId="{C16EF8B0-003A-42CA-B663-F2BA82B3AE08}" dt="2024-05-04T02:04:40.628" v="3654"/>
        <pc:sldMkLst>
          <pc:docMk/>
          <pc:sldMk cId="127312299" sldId="6672"/>
        </pc:sldMkLst>
        <pc:spChg chg="mod">
          <ac:chgData name="Matt Lyle" userId="a96e7d453dd11193" providerId="LiveId" clId="{C16EF8B0-003A-42CA-B663-F2BA82B3AE08}" dt="2024-05-04T02:04:20.804" v="3652" actId="20577"/>
          <ac:spMkLst>
            <pc:docMk/>
            <pc:sldMk cId="127312299" sldId="6672"/>
            <ac:spMk id="20" creationId="{0F96995C-C5C1-145C-8B54-22397B90DA0B}"/>
          </ac:spMkLst>
        </pc:spChg>
      </pc:sldChg>
      <pc:sldChg chg="addSp modSp new mod ord setBg">
        <pc:chgData name="Matt Lyle" userId="a96e7d453dd11193" providerId="LiveId" clId="{C16EF8B0-003A-42CA-B663-F2BA82B3AE08}" dt="2024-05-04T06:16:45.141" v="3969"/>
        <pc:sldMkLst>
          <pc:docMk/>
          <pc:sldMk cId="1446754122" sldId="6673"/>
        </pc:sldMkLst>
        <pc:picChg chg="add mod">
          <ac:chgData name="Matt Lyle" userId="a96e7d453dd11193" providerId="LiveId" clId="{C16EF8B0-003A-42CA-B663-F2BA82B3AE08}" dt="2024-05-04T05:49:42.798" v="3669" actId="14100"/>
          <ac:picMkLst>
            <pc:docMk/>
            <pc:sldMk cId="1446754122" sldId="6673"/>
            <ac:picMk id="3" creationId="{B8071A1B-B553-0A54-34E1-2F06FE6DBE52}"/>
          </ac:picMkLst>
        </pc:picChg>
      </pc:sldChg>
      <pc:sldChg chg="modSp add mod">
        <pc:chgData name="Matt Lyle" userId="a96e7d453dd11193" providerId="LiveId" clId="{C16EF8B0-003A-42CA-B663-F2BA82B3AE08}" dt="2024-05-04T05:55:16.356" v="3753" actId="207"/>
        <pc:sldMkLst>
          <pc:docMk/>
          <pc:sldMk cId="1112778652" sldId="6674"/>
        </pc:sldMkLst>
        <pc:spChg chg="mod">
          <ac:chgData name="Matt Lyle" userId="a96e7d453dd11193" providerId="LiveId" clId="{C16EF8B0-003A-42CA-B663-F2BA82B3AE08}" dt="2024-05-04T05:55:16.356" v="3753" actId="207"/>
          <ac:spMkLst>
            <pc:docMk/>
            <pc:sldMk cId="1112778652" sldId="6674"/>
            <ac:spMk id="5" creationId="{F3CD69F0-C273-206A-6973-B8414B4C1A22}"/>
          </ac:spMkLst>
        </pc:spChg>
      </pc:sldChg>
      <pc:sldChg chg="addSp modSp new mod modAnim">
        <pc:chgData name="Matt Lyle" userId="a96e7d453dd11193" providerId="LiveId" clId="{C16EF8B0-003A-42CA-B663-F2BA82B3AE08}" dt="2024-05-04T06:53:03.199" v="4063" actId="1076"/>
        <pc:sldMkLst>
          <pc:docMk/>
          <pc:sldMk cId="1322337512" sldId="6675"/>
        </pc:sldMkLst>
        <pc:spChg chg="add mod">
          <ac:chgData name="Matt Lyle" userId="a96e7d453dd11193" providerId="LiveId" clId="{C16EF8B0-003A-42CA-B663-F2BA82B3AE08}" dt="2024-05-04T06:53:03.199" v="4063" actId="1076"/>
          <ac:spMkLst>
            <pc:docMk/>
            <pc:sldMk cId="1322337512" sldId="6675"/>
            <ac:spMk id="3" creationId="{6BDE8515-3165-5F03-0A7A-E1A0A25CEBD4}"/>
          </ac:spMkLst>
        </pc:spChg>
      </pc:sldChg>
      <pc:sldChg chg="modSp add mod">
        <pc:chgData name="Matt Lyle" userId="a96e7d453dd11193" providerId="LiveId" clId="{C16EF8B0-003A-42CA-B663-F2BA82B3AE08}" dt="2024-05-04T06:09:36.276" v="3826" actId="20577"/>
        <pc:sldMkLst>
          <pc:docMk/>
          <pc:sldMk cId="415242487" sldId="6676"/>
        </pc:sldMkLst>
        <pc:spChg chg="mod">
          <ac:chgData name="Matt Lyle" userId="a96e7d453dd11193" providerId="LiveId" clId="{C16EF8B0-003A-42CA-B663-F2BA82B3AE08}" dt="2024-05-04T06:09:36.276" v="3826" actId="20577"/>
          <ac:spMkLst>
            <pc:docMk/>
            <pc:sldMk cId="415242487" sldId="6676"/>
            <ac:spMk id="5" creationId="{F3CD69F0-C273-206A-6973-B8414B4C1A22}"/>
          </ac:spMkLst>
        </pc:spChg>
      </pc:sldChg>
      <pc:sldChg chg="addSp delSp modSp new mod modAnim modNotesTx">
        <pc:chgData name="Matt Lyle" userId="a96e7d453dd11193" providerId="LiveId" clId="{C16EF8B0-003A-42CA-B663-F2BA82B3AE08}" dt="2024-05-04T06:16:22.326" v="3967" actId="692"/>
        <pc:sldMkLst>
          <pc:docMk/>
          <pc:sldMk cId="617573719" sldId="6677"/>
        </pc:sldMkLst>
        <pc:spChg chg="add del mod">
          <ac:chgData name="Matt Lyle" userId="a96e7d453dd11193" providerId="LiveId" clId="{C16EF8B0-003A-42CA-B663-F2BA82B3AE08}" dt="2024-05-04T06:08:49.513" v="3823" actId="478"/>
          <ac:spMkLst>
            <pc:docMk/>
            <pc:sldMk cId="617573719" sldId="6677"/>
            <ac:spMk id="7" creationId="{EF13E908-A9E5-B614-E903-923A43F8F015}"/>
          </ac:spMkLst>
        </pc:spChg>
        <pc:spChg chg="add mod">
          <ac:chgData name="Matt Lyle" userId="a96e7d453dd11193" providerId="LiveId" clId="{C16EF8B0-003A-42CA-B663-F2BA82B3AE08}" dt="2024-05-04T06:09:59.173" v="3827"/>
          <ac:spMkLst>
            <pc:docMk/>
            <pc:sldMk cId="617573719" sldId="6677"/>
            <ac:spMk id="8" creationId="{FFB64B28-C8FC-31E4-EA9E-2F8E0700679B}"/>
          </ac:spMkLst>
        </pc:spChg>
        <pc:grpChg chg="add mod">
          <ac:chgData name="Matt Lyle" userId="a96e7d453dd11193" providerId="LiveId" clId="{C16EF8B0-003A-42CA-B663-F2BA82B3AE08}" dt="2024-05-04T06:12:08.173" v="3901" actId="164"/>
          <ac:grpSpMkLst>
            <pc:docMk/>
            <pc:sldMk cId="617573719" sldId="6677"/>
            <ac:grpSpMk id="22" creationId="{5ADDF8F3-C937-8432-35F9-B439539036F5}"/>
          </ac:grpSpMkLst>
        </pc:grpChg>
        <pc:grpChg chg="add mod">
          <ac:chgData name="Matt Lyle" userId="a96e7d453dd11193" providerId="LiveId" clId="{C16EF8B0-003A-42CA-B663-F2BA82B3AE08}" dt="2024-05-04T06:15:52.715" v="3963" actId="1076"/>
          <ac:grpSpMkLst>
            <pc:docMk/>
            <pc:sldMk cId="617573719" sldId="6677"/>
            <ac:grpSpMk id="26" creationId="{60A1FABB-41F1-06D9-46C9-9D6B1B6E0C98}"/>
          </ac:grpSpMkLst>
        </pc:grpChg>
        <pc:graphicFrameChg chg="add del mod">
          <ac:chgData name="Matt Lyle" userId="a96e7d453dd11193" providerId="LiveId" clId="{C16EF8B0-003A-42CA-B663-F2BA82B3AE08}" dt="2024-05-04T06:03:44.757" v="3771" actId="478"/>
          <ac:graphicFrameMkLst>
            <pc:docMk/>
            <pc:sldMk cId="617573719" sldId="6677"/>
            <ac:graphicFrameMk id="2" creationId="{14D07DF4-5684-1574-3069-74BCF36DD56A}"/>
          </ac:graphicFrameMkLst>
        </pc:graphicFrameChg>
        <pc:picChg chg="add del mod">
          <ac:chgData name="Matt Lyle" userId="a96e7d453dd11193" providerId="LiveId" clId="{C16EF8B0-003A-42CA-B663-F2BA82B3AE08}" dt="2024-05-04T06:04:32.055" v="3777" actId="478"/>
          <ac:picMkLst>
            <pc:docMk/>
            <pc:sldMk cId="617573719" sldId="6677"/>
            <ac:picMk id="4" creationId="{7F14F4A2-3143-775C-2508-9F6F429389A5}"/>
          </ac:picMkLst>
        </pc:picChg>
        <pc:picChg chg="add mod">
          <ac:chgData name="Matt Lyle" userId="a96e7d453dd11193" providerId="LiveId" clId="{C16EF8B0-003A-42CA-B663-F2BA82B3AE08}" dt="2024-05-04T06:07:23.885" v="3798" actId="14100"/>
          <ac:picMkLst>
            <pc:docMk/>
            <pc:sldMk cId="617573719" sldId="6677"/>
            <ac:picMk id="6" creationId="{CCA15A2F-FFF1-1770-4891-AE8C8E50E3CC}"/>
          </ac:picMkLst>
        </pc:picChg>
        <pc:cxnChg chg="add mod">
          <ac:chgData name="Matt Lyle" userId="a96e7d453dd11193" providerId="LiveId" clId="{C16EF8B0-003A-42CA-B663-F2BA82B3AE08}" dt="2024-05-04T06:16:12.066" v="3965" actId="692"/>
          <ac:cxnSpMkLst>
            <pc:docMk/>
            <pc:sldMk cId="617573719" sldId="6677"/>
            <ac:cxnSpMk id="10" creationId="{90F54F34-7240-453F-BB99-46EF5E5E46FC}"/>
          </ac:cxnSpMkLst>
        </pc:cxnChg>
        <pc:cxnChg chg="add mod">
          <ac:chgData name="Matt Lyle" userId="a96e7d453dd11193" providerId="LiveId" clId="{C16EF8B0-003A-42CA-B663-F2BA82B3AE08}" dt="2024-05-04T06:16:22.326" v="3967" actId="692"/>
          <ac:cxnSpMkLst>
            <pc:docMk/>
            <pc:sldMk cId="617573719" sldId="6677"/>
            <ac:cxnSpMk id="12" creationId="{782B171E-AE87-B48C-D881-6D0312B77BC1}"/>
          </ac:cxnSpMkLst>
        </pc:cxnChg>
        <pc:cxnChg chg="add mod">
          <ac:chgData name="Matt Lyle" userId="a96e7d453dd11193" providerId="LiveId" clId="{C16EF8B0-003A-42CA-B663-F2BA82B3AE08}" dt="2024-05-04T06:16:12.066" v="3965" actId="692"/>
          <ac:cxnSpMkLst>
            <pc:docMk/>
            <pc:sldMk cId="617573719" sldId="6677"/>
            <ac:cxnSpMk id="14" creationId="{47543CD0-A89C-F712-17E4-DF3AC2C98117}"/>
          </ac:cxnSpMkLst>
        </pc:cxnChg>
        <pc:cxnChg chg="add mod">
          <ac:chgData name="Matt Lyle" userId="a96e7d453dd11193" providerId="LiveId" clId="{C16EF8B0-003A-42CA-B663-F2BA82B3AE08}" dt="2024-05-04T06:11:34.142" v="3894"/>
          <ac:cxnSpMkLst>
            <pc:docMk/>
            <pc:sldMk cId="617573719" sldId="6677"/>
            <ac:cxnSpMk id="18" creationId="{BC1650E0-8435-5AC5-3A76-8FF79DB40FC3}"/>
          </ac:cxnSpMkLst>
        </pc:cxnChg>
        <pc:cxnChg chg="add mod">
          <ac:chgData name="Matt Lyle" userId="a96e7d453dd11193" providerId="LiveId" clId="{C16EF8B0-003A-42CA-B663-F2BA82B3AE08}" dt="2024-05-04T06:16:12.066" v="3965" actId="692"/>
          <ac:cxnSpMkLst>
            <pc:docMk/>
            <pc:sldMk cId="617573719" sldId="6677"/>
            <ac:cxnSpMk id="19" creationId="{53269590-71F5-F99F-DA91-345789D12FE3}"/>
          </ac:cxnSpMkLst>
        </pc:cxnChg>
        <pc:cxnChg chg="add mod">
          <ac:chgData name="Matt Lyle" userId="a96e7d453dd11193" providerId="LiveId" clId="{C16EF8B0-003A-42CA-B663-F2BA82B3AE08}" dt="2024-05-04T06:16:12.066" v="3965" actId="692"/>
          <ac:cxnSpMkLst>
            <pc:docMk/>
            <pc:sldMk cId="617573719" sldId="6677"/>
            <ac:cxnSpMk id="23" creationId="{31EF99A1-F058-BE9A-67F0-7970F1320DA1}"/>
          </ac:cxnSpMkLst>
        </pc:cxnChg>
      </pc:sldChg>
      <pc:sldChg chg="add del ord">
        <pc:chgData name="Matt Lyle" userId="a96e7d453dd11193" providerId="LiveId" clId="{C16EF8B0-003A-42CA-B663-F2BA82B3AE08}" dt="2024-05-04T06:13:51.239" v="3918" actId="47"/>
        <pc:sldMkLst>
          <pc:docMk/>
          <pc:sldMk cId="1420496337" sldId="6678"/>
        </pc:sldMkLst>
      </pc:sldChg>
      <pc:sldChg chg="modSp add mod">
        <pc:chgData name="Matt Lyle" userId="a96e7d453dd11193" providerId="LiveId" clId="{C16EF8B0-003A-42CA-B663-F2BA82B3AE08}" dt="2024-05-04T06:17:49.199" v="3975" actId="20577"/>
        <pc:sldMkLst>
          <pc:docMk/>
          <pc:sldMk cId="1452251540" sldId="6679"/>
        </pc:sldMkLst>
        <pc:spChg chg="mod">
          <ac:chgData name="Matt Lyle" userId="a96e7d453dd11193" providerId="LiveId" clId="{C16EF8B0-003A-42CA-B663-F2BA82B3AE08}" dt="2024-05-04T06:17:49.199" v="3975" actId="20577"/>
          <ac:spMkLst>
            <pc:docMk/>
            <pc:sldMk cId="1452251540" sldId="6679"/>
            <ac:spMk id="5" creationId="{F3CD69F0-C273-206A-6973-B8414B4C1A22}"/>
          </ac:spMkLst>
        </pc:spChg>
      </pc:sldChg>
      <pc:sldChg chg="delSp modSp add mod ord delAnim modAnim">
        <pc:chgData name="Matt Lyle" userId="a96e7d453dd11193" providerId="LiveId" clId="{C16EF8B0-003A-42CA-B663-F2BA82B3AE08}" dt="2024-05-04T06:21:34.577" v="4060"/>
        <pc:sldMkLst>
          <pc:docMk/>
          <pc:sldMk cId="733974786" sldId="6680"/>
        </pc:sldMkLst>
        <pc:spChg chg="mod">
          <ac:chgData name="Matt Lyle" userId="a96e7d453dd11193" providerId="LiveId" clId="{C16EF8B0-003A-42CA-B663-F2BA82B3AE08}" dt="2024-05-04T06:15:42.477" v="3961" actId="6549"/>
          <ac:spMkLst>
            <pc:docMk/>
            <pc:sldMk cId="733974786" sldId="6680"/>
            <ac:spMk id="8" creationId="{FFB64B28-C8FC-31E4-EA9E-2F8E0700679B}"/>
          </ac:spMkLst>
        </pc:spChg>
        <pc:grpChg chg="del">
          <ac:chgData name="Matt Lyle" userId="a96e7d453dd11193" providerId="LiveId" clId="{C16EF8B0-003A-42CA-B663-F2BA82B3AE08}" dt="2024-05-04T06:14:22.211" v="3925" actId="478"/>
          <ac:grpSpMkLst>
            <pc:docMk/>
            <pc:sldMk cId="733974786" sldId="6680"/>
            <ac:grpSpMk id="26" creationId="{60A1FABB-41F1-06D9-46C9-9D6B1B6E0C98}"/>
          </ac:grpSpMkLst>
        </pc:grpChg>
        <pc:cxnChg chg="del">
          <ac:chgData name="Matt Lyle" userId="a96e7d453dd11193" providerId="LiveId" clId="{C16EF8B0-003A-42CA-B663-F2BA82B3AE08}" dt="2024-05-04T06:14:14.946" v="3922" actId="478"/>
          <ac:cxnSpMkLst>
            <pc:docMk/>
            <pc:sldMk cId="733974786" sldId="6680"/>
            <ac:cxnSpMk id="10" creationId="{90F54F34-7240-453F-BB99-46EF5E5E46FC}"/>
          </ac:cxnSpMkLst>
        </pc:cxnChg>
        <pc:cxnChg chg="del">
          <ac:chgData name="Matt Lyle" userId="a96e7d453dd11193" providerId="LiveId" clId="{C16EF8B0-003A-42CA-B663-F2BA82B3AE08}" dt="2024-05-04T06:14:17.247" v="3923" actId="478"/>
          <ac:cxnSpMkLst>
            <pc:docMk/>
            <pc:sldMk cId="733974786" sldId="6680"/>
            <ac:cxnSpMk id="12" creationId="{782B171E-AE87-B48C-D881-6D0312B77BC1}"/>
          </ac:cxnSpMkLst>
        </pc:cxnChg>
        <pc:cxnChg chg="del">
          <ac:chgData name="Matt Lyle" userId="a96e7d453dd11193" providerId="LiveId" clId="{C16EF8B0-003A-42CA-B663-F2BA82B3AE08}" dt="2024-05-04T06:14:19.890" v="3924" actId="478"/>
          <ac:cxnSpMkLst>
            <pc:docMk/>
            <pc:sldMk cId="733974786" sldId="6680"/>
            <ac:cxnSpMk id="14" creationId="{47543CD0-A89C-F712-17E4-DF3AC2C98117}"/>
          </ac:cxnSpMkLst>
        </pc:cxnChg>
        <pc:cxnChg chg="mod topLvl">
          <ac:chgData name="Matt Lyle" userId="a96e7d453dd11193" providerId="LiveId" clId="{C16EF8B0-003A-42CA-B663-F2BA82B3AE08}" dt="2024-05-04T06:15:00.790" v="3929" actId="208"/>
          <ac:cxnSpMkLst>
            <pc:docMk/>
            <pc:sldMk cId="733974786" sldId="6680"/>
            <ac:cxnSpMk id="19" creationId="{53269590-71F5-F99F-DA91-345789D12FE3}"/>
          </ac:cxnSpMkLst>
        </pc:cxnChg>
        <pc:cxnChg chg="del topLvl">
          <ac:chgData name="Matt Lyle" userId="a96e7d453dd11193" providerId="LiveId" clId="{C16EF8B0-003A-42CA-B663-F2BA82B3AE08}" dt="2024-05-04T06:14:22.211" v="3925" actId="478"/>
          <ac:cxnSpMkLst>
            <pc:docMk/>
            <pc:sldMk cId="733974786" sldId="6680"/>
            <ac:cxnSpMk id="23" creationId="{31EF99A1-F058-BE9A-67F0-7970F1320DA1}"/>
          </ac:cxnSpMkLst>
        </pc:cxnChg>
      </pc:sldChg>
      <pc:sldChg chg="add del">
        <pc:chgData name="Matt Lyle" userId="a96e7d453dd11193" providerId="LiveId" clId="{C16EF8B0-003A-42CA-B663-F2BA82B3AE08}" dt="2024-05-04T06:19:17.312" v="4019" actId="47"/>
        <pc:sldMkLst>
          <pc:docMk/>
          <pc:sldMk cId="302810671" sldId="6681"/>
        </pc:sldMkLst>
      </pc:sldChg>
      <pc:sldChg chg="add del">
        <pc:chgData name="Matt Lyle" userId="a96e7d453dd11193" providerId="LiveId" clId="{C16EF8B0-003A-42CA-B663-F2BA82B3AE08}" dt="2024-05-04T06:17:28.865" v="3972" actId="2890"/>
        <pc:sldMkLst>
          <pc:docMk/>
          <pc:sldMk cId="3809603858" sldId="6681"/>
        </pc:sldMkLst>
      </pc:sldChg>
      <pc:sldChg chg="modSp add mod">
        <pc:chgData name="Matt Lyle" userId="a96e7d453dd11193" providerId="LiveId" clId="{C16EF8B0-003A-42CA-B663-F2BA82B3AE08}" dt="2024-05-04T06:17:55.520" v="3976" actId="207"/>
        <pc:sldMkLst>
          <pc:docMk/>
          <pc:sldMk cId="3655411245" sldId="6682"/>
        </pc:sldMkLst>
        <pc:spChg chg="mod">
          <ac:chgData name="Matt Lyle" userId="a96e7d453dd11193" providerId="LiveId" clId="{C16EF8B0-003A-42CA-B663-F2BA82B3AE08}" dt="2024-05-04T06:17:55.520" v="3976" actId="207"/>
          <ac:spMkLst>
            <pc:docMk/>
            <pc:sldMk cId="3655411245" sldId="6682"/>
            <ac:spMk id="5" creationId="{F3CD69F0-C273-206A-6973-B8414B4C1A22}"/>
          </ac:spMkLst>
        </pc:spChg>
      </pc:sldChg>
      <pc:sldChg chg="modSp add mod ord modAnim">
        <pc:chgData name="Matt Lyle" userId="a96e7d453dd11193" providerId="LiveId" clId="{C16EF8B0-003A-42CA-B663-F2BA82B3AE08}" dt="2024-05-04T06:21:50.926" v="4061"/>
        <pc:sldMkLst>
          <pc:docMk/>
          <pc:sldMk cId="3032499583" sldId="6683"/>
        </pc:sldMkLst>
        <pc:spChg chg="mod">
          <ac:chgData name="Matt Lyle" userId="a96e7d453dd11193" providerId="LiveId" clId="{C16EF8B0-003A-42CA-B663-F2BA82B3AE08}" dt="2024-05-04T06:18:54.776" v="4017" actId="6549"/>
          <ac:spMkLst>
            <pc:docMk/>
            <pc:sldMk cId="3032499583" sldId="6683"/>
            <ac:spMk id="8" creationId="{FFB64B28-C8FC-31E4-EA9E-2F8E0700679B}"/>
          </ac:spMkLst>
        </pc:spChg>
        <pc:cxnChg chg="mod">
          <ac:chgData name="Matt Lyle" userId="a96e7d453dd11193" providerId="LiveId" clId="{C16EF8B0-003A-42CA-B663-F2BA82B3AE08}" dt="2024-05-04T06:20:15.184" v="4033" actId="14100"/>
          <ac:cxnSpMkLst>
            <pc:docMk/>
            <pc:sldMk cId="3032499583" sldId="6683"/>
            <ac:cxnSpMk id="19" creationId="{53269590-71F5-F99F-DA91-345789D12FE3}"/>
          </ac:cxnSpMkLst>
        </pc:cxnChg>
      </pc:sldChg>
      <pc:sldChg chg="addSp modSp add mod ord modAnim">
        <pc:chgData name="Matt Lyle" userId="a96e7d453dd11193" providerId="LiveId" clId="{C16EF8B0-003A-42CA-B663-F2BA82B3AE08}" dt="2024-05-04T06:21:09.456" v="4059"/>
        <pc:sldMkLst>
          <pc:docMk/>
          <pc:sldMk cId="3185737949" sldId="6684"/>
        </pc:sldMkLst>
        <pc:spChg chg="mod">
          <ac:chgData name="Matt Lyle" userId="a96e7d453dd11193" providerId="LiveId" clId="{C16EF8B0-003A-42CA-B663-F2BA82B3AE08}" dt="2024-05-04T06:20:53.933" v="4057"/>
          <ac:spMkLst>
            <pc:docMk/>
            <pc:sldMk cId="3185737949" sldId="6684"/>
            <ac:spMk id="8" creationId="{FFB64B28-C8FC-31E4-EA9E-2F8E0700679B}"/>
          </ac:spMkLst>
        </pc:spChg>
        <pc:cxnChg chg="add mod">
          <ac:chgData name="Matt Lyle" userId="a96e7d453dd11193" providerId="LiveId" clId="{C16EF8B0-003A-42CA-B663-F2BA82B3AE08}" dt="2024-05-04T06:20:05.372" v="4031" actId="1076"/>
          <ac:cxnSpMkLst>
            <pc:docMk/>
            <pc:sldMk cId="3185737949" sldId="6684"/>
            <ac:cxnSpMk id="3" creationId="{52CBD5EF-EB98-2210-344F-09F34CE8667D}"/>
          </ac:cxnSpMkLst>
        </pc:cxnChg>
        <pc:cxnChg chg="mod">
          <ac:chgData name="Matt Lyle" userId="a96e7d453dd11193" providerId="LiveId" clId="{C16EF8B0-003A-42CA-B663-F2BA82B3AE08}" dt="2024-05-04T06:20:24.106" v="4034" actId="208"/>
          <ac:cxnSpMkLst>
            <pc:docMk/>
            <pc:sldMk cId="3185737949" sldId="6684"/>
            <ac:cxnSpMk id="19" creationId="{53269590-71F5-F99F-DA91-345789D12FE3}"/>
          </ac:cxnSpMkLst>
        </pc:cxnChg>
      </pc:sldChg>
      <pc:sldChg chg="add modAnim">
        <pc:chgData name="Matt Lyle" userId="a96e7d453dd11193" providerId="LiveId" clId="{C16EF8B0-003A-42CA-B663-F2BA82B3AE08}" dt="2024-05-04T07:08:16.724" v="4105"/>
        <pc:sldMkLst>
          <pc:docMk/>
          <pc:sldMk cId="3052451185" sldId="6685"/>
        </pc:sldMkLst>
      </pc:sldChg>
      <pc:sldChg chg="addSp delSp modSp new mod modAnim modNotesTx">
        <pc:chgData name="Matt Lyle" userId="a96e7d453dd11193" providerId="LiveId" clId="{C16EF8B0-003A-42CA-B663-F2BA82B3AE08}" dt="2024-05-04T07:06:26.774" v="4104"/>
        <pc:sldMkLst>
          <pc:docMk/>
          <pc:sldMk cId="3806007011" sldId="6686"/>
        </pc:sldMkLst>
        <pc:spChg chg="add del">
          <ac:chgData name="Matt Lyle" userId="a96e7d453dd11193" providerId="LiveId" clId="{C16EF8B0-003A-42CA-B663-F2BA82B3AE08}" dt="2024-05-04T06:57:58.955" v="4068" actId="22"/>
          <ac:spMkLst>
            <pc:docMk/>
            <pc:sldMk cId="3806007011" sldId="6686"/>
            <ac:spMk id="3" creationId="{CB1C1688-CFE0-116D-6B06-352312BDB8A4}"/>
          </ac:spMkLst>
        </pc:spChg>
        <pc:spChg chg="add mod ord">
          <ac:chgData name="Matt Lyle" userId="a96e7d453dd11193" providerId="LiveId" clId="{C16EF8B0-003A-42CA-B663-F2BA82B3AE08}" dt="2024-05-04T07:05:47.712" v="4101" actId="113"/>
          <ac:spMkLst>
            <pc:docMk/>
            <pc:sldMk cId="3806007011" sldId="6686"/>
            <ac:spMk id="7" creationId="{9755C991-4309-B618-687E-6B985767EA64}"/>
          </ac:spMkLst>
        </pc:spChg>
        <pc:picChg chg="add mod">
          <ac:chgData name="Matt Lyle" userId="a96e7d453dd11193" providerId="LiveId" clId="{C16EF8B0-003A-42CA-B663-F2BA82B3AE08}" dt="2024-05-04T07:05:33.742" v="4097" actId="1076"/>
          <ac:picMkLst>
            <pc:docMk/>
            <pc:sldMk cId="3806007011" sldId="6686"/>
            <ac:picMk id="5" creationId="{1F7ADB02-5100-EE0E-798F-590CEF77667D}"/>
          </ac:picMkLst>
        </pc:picChg>
      </pc:sldChg>
      <pc:sldChg chg="addSp delSp modSp add mod">
        <pc:chgData name="Matt Lyle" userId="a96e7d453dd11193" providerId="LiveId" clId="{C16EF8B0-003A-42CA-B663-F2BA82B3AE08}" dt="2024-05-04T08:53:27.544" v="4163"/>
        <pc:sldMkLst>
          <pc:docMk/>
          <pc:sldMk cId="1230989768" sldId="6687"/>
        </pc:sldMkLst>
        <pc:spChg chg="add mod">
          <ac:chgData name="Matt Lyle" userId="a96e7d453dd11193" providerId="LiveId" clId="{C16EF8B0-003A-42CA-B663-F2BA82B3AE08}" dt="2024-05-04T08:53:15.981" v="4161" actId="1076"/>
          <ac:spMkLst>
            <pc:docMk/>
            <pc:sldMk cId="1230989768" sldId="6687"/>
            <ac:spMk id="2" creationId="{B9F11E38-954F-6663-98BD-C31549E52148}"/>
          </ac:spMkLst>
        </pc:spChg>
        <pc:spChg chg="mod">
          <ac:chgData name="Matt Lyle" userId="a96e7d453dd11193" providerId="LiveId" clId="{C16EF8B0-003A-42CA-B663-F2BA82B3AE08}" dt="2024-05-04T08:51:02.535" v="4141" actId="113"/>
          <ac:spMkLst>
            <pc:docMk/>
            <pc:sldMk cId="1230989768" sldId="6687"/>
            <ac:spMk id="3" creationId="{75990793-E137-5E9D-744D-EC12BA022246}"/>
          </ac:spMkLst>
        </pc:spChg>
        <pc:spChg chg="del">
          <ac:chgData name="Matt Lyle" userId="a96e7d453dd11193" providerId="LiveId" clId="{C16EF8B0-003A-42CA-B663-F2BA82B3AE08}" dt="2024-05-04T08:53:05.942" v="4159" actId="478"/>
          <ac:spMkLst>
            <pc:docMk/>
            <pc:sldMk cId="1230989768" sldId="6687"/>
            <ac:spMk id="4" creationId="{C7BE7E3E-6BEB-2F76-D7FA-DA1203C5D0C9}"/>
          </ac:spMkLst>
        </pc:spChg>
        <pc:spChg chg="add mod">
          <ac:chgData name="Matt Lyle" userId="a96e7d453dd11193" providerId="LiveId" clId="{C16EF8B0-003A-42CA-B663-F2BA82B3AE08}" dt="2024-05-04T08:53:27.544" v="4163"/>
          <ac:spMkLst>
            <pc:docMk/>
            <pc:sldMk cId="1230989768" sldId="6687"/>
            <ac:spMk id="5" creationId="{93F1D086-E456-021F-80BC-0AB3B8989BF2}"/>
          </ac:spMkLst>
        </pc:spChg>
        <pc:spChg chg="add mod">
          <ac:chgData name="Matt Lyle" userId="a96e7d453dd11193" providerId="LiveId" clId="{C16EF8B0-003A-42CA-B663-F2BA82B3AE08}" dt="2024-05-04T08:53:12.116" v="4160" actId="1076"/>
          <ac:spMkLst>
            <pc:docMk/>
            <pc:sldMk cId="1230989768" sldId="6687"/>
            <ac:spMk id="7" creationId="{C642B3FC-0FAC-DA80-3353-C3C6C5CF0039}"/>
          </ac:spMkLst>
        </pc:spChg>
      </pc:sldChg>
      <pc:sldChg chg="addSp delSp modSp new mod modAnim">
        <pc:chgData name="Matt Lyle" userId="a96e7d453dd11193" providerId="LiveId" clId="{C16EF8B0-003A-42CA-B663-F2BA82B3AE08}" dt="2024-05-04T09:04:03.091" v="4247"/>
        <pc:sldMkLst>
          <pc:docMk/>
          <pc:sldMk cId="1324231971" sldId="6688"/>
        </pc:sldMkLst>
        <pc:spChg chg="add mod">
          <ac:chgData name="Matt Lyle" userId="a96e7d453dd11193" providerId="LiveId" clId="{C16EF8B0-003A-42CA-B663-F2BA82B3AE08}" dt="2024-05-04T08:53:59.383" v="4165" actId="1076"/>
          <ac:spMkLst>
            <pc:docMk/>
            <pc:sldMk cId="1324231971" sldId="6688"/>
            <ac:spMk id="3" creationId="{182CDB23-6B35-A9D9-B5AD-3C57348187C7}"/>
          </ac:spMkLst>
        </pc:spChg>
        <pc:spChg chg="add mod">
          <ac:chgData name="Matt Lyle" userId="a96e7d453dd11193" providerId="LiveId" clId="{C16EF8B0-003A-42CA-B663-F2BA82B3AE08}" dt="2024-05-04T09:03:34.383" v="4242" actId="2711"/>
          <ac:spMkLst>
            <pc:docMk/>
            <pc:sldMk cId="1324231971" sldId="6688"/>
            <ac:spMk id="5" creationId="{2F5285FA-ADAE-4A14-C032-C449558FDD3E}"/>
          </ac:spMkLst>
        </pc:spChg>
        <pc:spChg chg="add del mod">
          <ac:chgData name="Matt Lyle" userId="a96e7d453dd11193" providerId="LiveId" clId="{C16EF8B0-003A-42CA-B663-F2BA82B3AE08}" dt="2024-05-04T09:03:39.206" v="4244" actId="478"/>
          <ac:spMkLst>
            <pc:docMk/>
            <pc:sldMk cId="1324231971" sldId="6688"/>
            <ac:spMk id="7" creationId="{7EA2F01F-1312-2D1E-16B5-FEA12057F76E}"/>
          </ac:spMkLst>
        </pc:spChg>
      </pc:sldChg>
      <pc:sldChg chg="modSp add mod ord">
        <pc:chgData name="Matt Lyle" userId="a96e7d453dd11193" providerId="LiveId" clId="{C16EF8B0-003A-42CA-B663-F2BA82B3AE08}" dt="2024-05-04T09:05:50.151" v="4254" actId="20577"/>
        <pc:sldMkLst>
          <pc:docMk/>
          <pc:sldMk cId="1995739780" sldId="6689"/>
        </pc:sldMkLst>
        <pc:spChg chg="mod">
          <ac:chgData name="Matt Lyle" userId="a96e7d453dd11193" providerId="LiveId" clId="{C16EF8B0-003A-42CA-B663-F2BA82B3AE08}" dt="2024-05-04T09:05:50.151" v="4254" actId="20577"/>
          <ac:spMkLst>
            <pc:docMk/>
            <pc:sldMk cId="1995739780" sldId="6689"/>
            <ac:spMk id="3" creationId="{75990793-E137-5E9D-744D-EC12BA022246}"/>
          </ac:spMkLst>
        </pc:spChg>
      </pc:sldChg>
      <pc:sldChg chg="modSp add mod">
        <pc:chgData name="Matt Lyle" userId="a96e7d453dd11193" providerId="LiveId" clId="{C16EF8B0-003A-42CA-B663-F2BA82B3AE08}" dt="2024-05-04T09:05:58.452" v="4255" actId="207"/>
        <pc:sldMkLst>
          <pc:docMk/>
          <pc:sldMk cId="3119187010" sldId="6690"/>
        </pc:sldMkLst>
        <pc:spChg chg="mod">
          <ac:chgData name="Matt Lyle" userId="a96e7d453dd11193" providerId="LiveId" clId="{C16EF8B0-003A-42CA-B663-F2BA82B3AE08}" dt="2024-05-04T09:05:58.452" v="4255" actId="207"/>
          <ac:spMkLst>
            <pc:docMk/>
            <pc:sldMk cId="3119187010" sldId="6690"/>
            <ac:spMk id="3" creationId="{75990793-E137-5E9D-744D-EC12BA022246}"/>
          </ac:spMkLst>
        </pc:spChg>
      </pc:sldChg>
      <pc:sldChg chg="add ord">
        <pc:chgData name="Matt Lyle" userId="a96e7d453dd11193" providerId="LiveId" clId="{C16EF8B0-003A-42CA-B663-F2BA82B3AE08}" dt="2024-05-04T10:15:06.019" v="4287"/>
        <pc:sldMkLst>
          <pc:docMk/>
          <pc:sldMk cId="1931490398" sldId="6691"/>
        </pc:sldMkLst>
      </pc:sldChg>
      <pc:sldChg chg="addSp modSp new mod modAnim">
        <pc:chgData name="Matt Lyle" userId="a96e7d453dd11193" providerId="LiveId" clId="{C16EF8B0-003A-42CA-B663-F2BA82B3AE08}" dt="2024-05-04T10:48:43.558" v="4338" actId="404"/>
        <pc:sldMkLst>
          <pc:docMk/>
          <pc:sldMk cId="2565808545" sldId="6692"/>
        </pc:sldMkLst>
        <pc:spChg chg="add mod">
          <ac:chgData name="Matt Lyle" userId="a96e7d453dd11193" providerId="LiveId" clId="{C16EF8B0-003A-42CA-B663-F2BA82B3AE08}" dt="2024-05-04T10:48:43.558" v="4338" actId="404"/>
          <ac:spMkLst>
            <pc:docMk/>
            <pc:sldMk cId="2565808545" sldId="6692"/>
            <ac:spMk id="3" creationId="{1ADE7FB4-4A1E-23CF-78EB-7320E86B01D0}"/>
          </ac:spMkLst>
        </pc:spChg>
        <pc:spChg chg="add mod">
          <ac:chgData name="Matt Lyle" userId="a96e7d453dd11193" providerId="LiveId" clId="{C16EF8B0-003A-42CA-B663-F2BA82B3AE08}" dt="2024-05-04T10:48:00.219" v="4334" actId="1076"/>
          <ac:spMkLst>
            <pc:docMk/>
            <pc:sldMk cId="2565808545" sldId="6692"/>
            <ac:spMk id="5" creationId="{81816B9B-DBCC-C6D5-B1B5-5E3641F9E388}"/>
          </ac:spMkLst>
        </pc:spChg>
      </pc:sldChg>
      <pc:sldMasterChg chg="addSldLayout modSldLayout">
        <pc:chgData name="Matt Lyle" userId="a96e7d453dd11193" providerId="LiveId" clId="{C16EF8B0-003A-42CA-B663-F2BA82B3AE08}" dt="2024-05-03T23:54:15.264" v="3056" actId="207"/>
        <pc:sldMasterMkLst>
          <pc:docMk/>
          <pc:sldMasterMk cId="2936047943" sldId="2147483648"/>
        </pc:sldMasterMkLst>
        <pc:sldLayoutChg chg="addSp modSp add mod replId modTransition">
          <pc:chgData name="Matt Lyle" userId="a96e7d453dd11193" providerId="LiveId" clId="{C16EF8B0-003A-42CA-B663-F2BA82B3AE08}" dt="2024-05-03T23:54:15.264" v="3056" actId="207"/>
          <pc:sldLayoutMkLst>
            <pc:docMk/>
            <pc:sldMasterMk cId="2936047943" sldId="2147483648"/>
            <pc:sldLayoutMk cId="921181600" sldId="2147483666"/>
          </pc:sldLayoutMkLst>
          <pc:spChg chg="add mod">
            <ac:chgData name="Matt Lyle" userId="a96e7d453dd11193" providerId="LiveId" clId="{C16EF8B0-003A-42CA-B663-F2BA82B3AE08}" dt="2024-05-03T23:54:15.264" v="3056" actId="207"/>
            <ac:spMkLst>
              <pc:docMk/>
              <pc:sldMasterMk cId="2936047943" sldId="2147483648"/>
              <pc:sldLayoutMk cId="921181600" sldId="2147483666"/>
              <ac:spMk id="2" creationId="{D7D09134-4A91-0812-CAC5-736A1732961A}"/>
            </ac:spMkLst>
          </pc:spChg>
          <pc:spChg chg="add mod">
            <ac:chgData name="Matt Lyle" userId="a96e7d453dd11193" providerId="LiveId" clId="{C16EF8B0-003A-42CA-B663-F2BA82B3AE08}" dt="2024-05-03T08:10:39.725" v="2241"/>
            <ac:spMkLst>
              <pc:docMk/>
              <pc:sldMasterMk cId="2936047943" sldId="2147483648"/>
              <pc:sldLayoutMk cId="921181600" sldId="2147483666"/>
              <ac:spMk id="4" creationId="{9F5D485A-599F-A9FF-ABD2-C8A8EE198684}"/>
            </ac:spMkLst>
          </pc:spChg>
          <pc:picChg chg="add mod">
            <ac:chgData name="Matt Lyle" userId="a96e7d453dd11193" providerId="LiveId" clId="{C16EF8B0-003A-42CA-B663-F2BA82B3AE08}" dt="2024-05-03T08:11:01.904" v="2246" actId="1076"/>
            <ac:picMkLst>
              <pc:docMk/>
              <pc:sldMasterMk cId="2936047943" sldId="2147483648"/>
              <pc:sldLayoutMk cId="921181600" sldId="2147483666"/>
              <ac:picMk id="7" creationId="{B5E159A6-C2E2-314F-BDB6-760154FA2807}"/>
            </ac:picMkLst>
          </pc:picChg>
        </pc:sldLayoutChg>
        <pc:sldLayoutChg chg="addSp delSp modSp add mod modTransition setBg">
          <pc:chgData name="Matt Lyle" userId="a96e7d453dd11193" providerId="LiveId" clId="{C16EF8B0-003A-42CA-B663-F2BA82B3AE08}" dt="2024-05-03T12:24:35.220" v="2877" actId="478"/>
          <pc:sldLayoutMkLst>
            <pc:docMk/>
            <pc:sldMasterMk cId="2936047943" sldId="2147483648"/>
            <pc:sldLayoutMk cId="3022116499" sldId="2147483667"/>
          </pc:sldLayoutMkLst>
          <pc:spChg chg="add del mod">
            <ac:chgData name="Matt Lyle" userId="a96e7d453dd11193" providerId="LiveId" clId="{C16EF8B0-003A-42CA-B663-F2BA82B3AE08}" dt="2024-05-03T12:24:35.220" v="2877" actId="478"/>
            <ac:spMkLst>
              <pc:docMk/>
              <pc:sldMasterMk cId="2936047943" sldId="2147483648"/>
              <pc:sldLayoutMk cId="3022116499" sldId="2147483667"/>
              <ac:spMk id="2" creationId="{044584E4-FBC9-5214-5B97-569EAA180232}"/>
            </ac:spMkLst>
          </pc:spChg>
        </pc:sldLayoutChg>
        <pc:sldLayoutChg chg="add mod replId modTransition">
          <pc:chgData name="Matt Lyle" userId="a96e7d453dd11193" providerId="LiveId" clId="{C16EF8B0-003A-42CA-B663-F2BA82B3AE08}" dt="2024-05-03T12:51:53.073" v="3028" actId="2890"/>
          <pc:sldLayoutMkLst>
            <pc:docMk/>
            <pc:sldMasterMk cId="2936047943" sldId="2147483648"/>
            <pc:sldLayoutMk cId="2853432443" sldId="2147483670"/>
          </pc:sldLayoutMkLst>
        </pc:sldLayoutChg>
      </pc:sldMasterChg>
      <pc:sldMasterChg chg="del delSldLayout modSldLayout">
        <pc:chgData name="Matt Lyle" userId="a96e7d453dd11193" providerId="LiveId" clId="{C16EF8B0-003A-42CA-B663-F2BA82B3AE08}" dt="2024-05-03T08:12:33.490" v="2265" actId="700"/>
        <pc:sldMasterMkLst>
          <pc:docMk/>
          <pc:sldMasterMk cId="1072901599" sldId="2147483651"/>
        </pc:sldMasterMkLst>
        <pc:sldLayoutChg chg="del">
          <pc:chgData name="Matt Lyle" userId="a96e7d453dd11193" providerId="LiveId" clId="{C16EF8B0-003A-42CA-B663-F2BA82B3AE08}" dt="2024-05-03T08:12:06.514" v="2258" actId="2696"/>
          <pc:sldLayoutMkLst>
            <pc:docMk/>
            <pc:sldMasterMk cId="1072901599" sldId="2147483651"/>
            <pc:sldLayoutMk cId="1261327434" sldId="2147483652"/>
          </pc:sldLayoutMkLst>
        </pc:sldLayoutChg>
        <pc:sldLayoutChg chg="del">
          <pc:chgData name="Matt Lyle" userId="a96e7d453dd11193" providerId="LiveId" clId="{C16EF8B0-003A-42CA-B663-F2BA82B3AE08}" dt="2024-05-03T08:12:06.817" v="2259" actId="2696"/>
          <pc:sldLayoutMkLst>
            <pc:docMk/>
            <pc:sldMasterMk cId="1072901599" sldId="2147483651"/>
            <pc:sldLayoutMk cId="2659615419" sldId="2147483653"/>
          </pc:sldLayoutMkLst>
        </pc:sldLayoutChg>
        <pc:sldLayoutChg chg="del">
          <pc:chgData name="Matt Lyle" userId="a96e7d453dd11193" providerId="LiveId" clId="{C16EF8B0-003A-42CA-B663-F2BA82B3AE08}" dt="2024-05-03T08:12:07.285" v="2260" actId="2696"/>
          <pc:sldLayoutMkLst>
            <pc:docMk/>
            <pc:sldMasterMk cId="1072901599" sldId="2147483651"/>
            <pc:sldLayoutMk cId="3694053709" sldId="2147483654"/>
          </pc:sldLayoutMkLst>
        </pc:sldLayoutChg>
        <pc:sldLayoutChg chg="del">
          <pc:chgData name="Matt Lyle" userId="a96e7d453dd11193" providerId="LiveId" clId="{C16EF8B0-003A-42CA-B663-F2BA82B3AE08}" dt="2024-05-03T08:12:07.777" v="2261" actId="2696"/>
          <pc:sldLayoutMkLst>
            <pc:docMk/>
            <pc:sldMasterMk cId="1072901599" sldId="2147483651"/>
            <pc:sldLayoutMk cId="2204698982" sldId="2147483655"/>
          </pc:sldLayoutMkLst>
        </pc:sldLayoutChg>
        <pc:sldLayoutChg chg="del">
          <pc:chgData name="Matt Lyle" userId="a96e7d453dd11193" providerId="LiveId" clId="{C16EF8B0-003A-42CA-B663-F2BA82B3AE08}" dt="2024-05-03T08:12:08.152" v="2262" actId="2696"/>
          <pc:sldLayoutMkLst>
            <pc:docMk/>
            <pc:sldMasterMk cId="1072901599" sldId="2147483651"/>
            <pc:sldLayoutMk cId="1414641760" sldId="2147483656"/>
          </pc:sldLayoutMkLst>
        </pc:sldLayoutChg>
        <pc:sldLayoutChg chg="del">
          <pc:chgData name="Matt Lyle" userId="a96e7d453dd11193" providerId="LiveId" clId="{C16EF8B0-003A-42CA-B663-F2BA82B3AE08}" dt="2024-05-03T08:12:03.950" v="2257" actId="2696"/>
          <pc:sldLayoutMkLst>
            <pc:docMk/>
            <pc:sldMasterMk cId="1072901599" sldId="2147483651"/>
            <pc:sldLayoutMk cId="3073049471" sldId="2147483657"/>
          </pc:sldLayoutMkLst>
        </pc:sldLayoutChg>
        <pc:sldLayoutChg chg="addSp delSp del mod">
          <pc:chgData name="Matt Lyle" userId="a96e7d453dd11193" providerId="LiveId" clId="{C16EF8B0-003A-42CA-B663-F2BA82B3AE08}" dt="2024-05-03T08:12:33.490" v="2265" actId="700"/>
          <pc:sldLayoutMkLst>
            <pc:docMk/>
            <pc:sldMasterMk cId="1072901599" sldId="2147483651"/>
            <pc:sldLayoutMk cId="4292986987" sldId="2147483658"/>
          </pc:sldLayoutMkLst>
          <pc:spChg chg="del">
            <ac:chgData name="Matt Lyle" userId="a96e7d453dd11193" providerId="LiveId" clId="{C16EF8B0-003A-42CA-B663-F2BA82B3AE08}" dt="2024-05-03T08:12:11.664" v="2263" actId="478"/>
            <ac:spMkLst>
              <pc:docMk/>
              <pc:sldMasterMk cId="1072901599" sldId="2147483651"/>
              <pc:sldLayoutMk cId="4292986987" sldId="2147483658"/>
              <ac:spMk id="2" creationId="{C81A1E54-F07B-69C3-0678-00D2AE7C9518}"/>
            </ac:spMkLst>
          </pc:spChg>
          <pc:spChg chg="del">
            <ac:chgData name="Matt Lyle" userId="a96e7d453dd11193" providerId="LiveId" clId="{C16EF8B0-003A-42CA-B663-F2BA82B3AE08}" dt="2024-05-03T08:12:11.664" v="2263" actId="478"/>
            <ac:spMkLst>
              <pc:docMk/>
              <pc:sldMasterMk cId="1072901599" sldId="2147483651"/>
              <pc:sldLayoutMk cId="4292986987" sldId="2147483658"/>
              <ac:spMk id="3" creationId="{9A55D98E-7E86-A84A-AD73-AEC5E653F8EF}"/>
            </ac:spMkLst>
          </pc:spChg>
          <pc:spChg chg="del">
            <ac:chgData name="Matt Lyle" userId="a96e7d453dd11193" providerId="LiveId" clId="{C16EF8B0-003A-42CA-B663-F2BA82B3AE08}" dt="2024-05-03T08:12:11.664" v="2263" actId="478"/>
            <ac:spMkLst>
              <pc:docMk/>
              <pc:sldMasterMk cId="1072901599" sldId="2147483651"/>
              <pc:sldLayoutMk cId="4292986987" sldId="2147483658"/>
              <ac:spMk id="4" creationId="{06C5336A-E21E-952F-2AED-EDD59FD0305B}"/>
            </ac:spMkLst>
          </pc:spChg>
          <pc:spChg chg="add">
            <ac:chgData name="Matt Lyle" userId="a96e7d453dd11193" providerId="LiveId" clId="{C16EF8B0-003A-42CA-B663-F2BA82B3AE08}" dt="2024-05-03T08:12:17.337" v="2264" actId="11529"/>
            <ac:spMkLst>
              <pc:docMk/>
              <pc:sldMasterMk cId="1072901599" sldId="2147483651"/>
              <pc:sldLayoutMk cId="4292986987" sldId="2147483658"/>
              <ac:spMk id="5" creationId="{0FEC93F1-D81F-B935-3D74-6B1D123A86DA}"/>
            </ac:spMkLst>
          </pc:spChg>
        </pc:sldLayoutChg>
        <pc:sldLayoutChg chg="del">
          <pc:chgData name="Matt Lyle" userId="a96e7d453dd11193" providerId="LiveId" clId="{C16EF8B0-003A-42CA-B663-F2BA82B3AE08}" dt="2024-05-03T08:12:01.791" v="2256" actId="2696"/>
          <pc:sldLayoutMkLst>
            <pc:docMk/>
            <pc:sldMasterMk cId="1072901599" sldId="2147483651"/>
            <pc:sldLayoutMk cId="2107927463" sldId="2147483659"/>
          </pc:sldLayoutMkLst>
        </pc:sldLayoutChg>
        <pc:sldLayoutChg chg="del">
          <pc:chgData name="Matt Lyle" userId="a96e7d453dd11193" providerId="LiveId" clId="{C16EF8B0-003A-42CA-B663-F2BA82B3AE08}" dt="2024-05-03T08:12:01.478" v="2255" actId="2696"/>
          <pc:sldLayoutMkLst>
            <pc:docMk/>
            <pc:sldMasterMk cId="1072901599" sldId="2147483651"/>
            <pc:sldLayoutMk cId="900349248" sldId="2147483660"/>
          </pc:sldLayoutMkLst>
        </pc:sldLayoutChg>
        <pc:sldLayoutChg chg="del">
          <pc:chgData name="Matt Lyle" userId="a96e7d453dd11193" providerId="LiveId" clId="{C16EF8B0-003A-42CA-B663-F2BA82B3AE08}" dt="2024-05-03T08:12:01.200" v="2254" actId="2696"/>
          <pc:sldLayoutMkLst>
            <pc:docMk/>
            <pc:sldMasterMk cId="1072901599" sldId="2147483651"/>
            <pc:sldLayoutMk cId="2085220891" sldId="2147483661"/>
          </pc:sldLayoutMkLst>
        </pc:sldLayoutChg>
        <pc:sldLayoutChg chg="del">
          <pc:chgData name="Matt Lyle" userId="a96e7d453dd11193" providerId="LiveId" clId="{C16EF8B0-003A-42CA-B663-F2BA82B3AE08}" dt="2024-05-03T08:12:00.943" v="2253" actId="2696"/>
          <pc:sldLayoutMkLst>
            <pc:docMk/>
            <pc:sldMasterMk cId="1072901599" sldId="2147483651"/>
            <pc:sldLayoutMk cId="800472160" sldId="2147483662"/>
          </pc:sldLayoutMkLst>
        </pc:sldLayoutChg>
      </pc:sldMasterChg>
      <pc:sldMasterChg chg="addSp delSp modSp del mod delSldLayout modSldLayout">
        <pc:chgData name="Matt Lyle" userId="a96e7d453dd11193" providerId="LiveId" clId="{C16EF8B0-003A-42CA-B663-F2BA82B3AE08}" dt="2024-05-03T08:11:49.959" v="2252" actId="700"/>
        <pc:sldMasterMkLst>
          <pc:docMk/>
          <pc:sldMasterMk cId="694881485" sldId="2147483663"/>
        </pc:sldMasterMkLst>
        <pc:spChg chg="add del mod">
          <ac:chgData name="Matt Lyle" userId="a96e7d453dd11193" providerId="LiveId" clId="{C16EF8B0-003A-42CA-B663-F2BA82B3AE08}" dt="2024-05-03T08:10:32.067" v="2239" actId="21"/>
          <ac:spMkLst>
            <pc:docMk/>
            <pc:sldMasterMk cId="694881485" sldId="2147483663"/>
            <ac:spMk id="4" creationId="{9F5D485A-599F-A9FF-ABD2-C8A8EE198684}"/>
          </ac:spMkLst>
        </pc:spChg>
        <pc:picChg chg="del">
          <ac:chgData name="Matt Lyle" userId="a96e7d453dd11193" providerId="LiveId" clId="{C16EF8B0-003A-42CA-B663-F2BA82B3AE08}" dt="2024-05-03T08:10:32.067" v="2239" actId="21"/>
          <ac:picMkLst>
            <pc:docMk/>
            <pc:sldMasterMk cId="694881485" sldId="2147483663"/>
            <ac:picMk id="7" creationId="{B5E159A6-C2E2-314F-BDB6-760154FA2807}"/>
          </ac:picMkLst>
        </pc:picChg>
        <pc:sldLayoutChg chg="del">
          <pc:chgData name="Matt Lyle" userId="a96e7d453dd11193" providerId="LiveId" clId="{C16EF8B0-003A-42CA-B663-F2BA82B3AE08}" dt="2024-05-03T08:10:19.865" v="2236" actId="2696"/>
          <pc:sldLayoutMkLst>
            <pc:docMk/>
            <pc:sldMasterMk cId="694881485" sldId="2147483663"/>
            <pc:sldLayoutMk cId="3396913838" sldId="2147483664"/>
          </pc:sldLayoutMkLst>
        </pc:sldLayoutChg>
        <pc:sldLayoutChg chg="delSp del mod">
          <pc:chgData name="Matt Lyle" userId="a96e7d453dd11193" providerId="LiveId" clId="{C16EF8B0-003A-42CA-B663-F2BA82B3AE08}" dt="2024-05-03T08:11:49.959" v="2252" actId="700"/>
          <pc:sldLayoutMkLst>
            <pc:docMk/>
            <pc:sldMasterMk cId="694881485" sldId="2147483663"/>
            <pc:sldLayoutMk cId="1059884630" sldId="2147483665"/>
          </pc:sldLayoutMkLst>
          <pc:spChg chg="del">
            <ac:chgData name="Matt Lyle" userId="a96e7d453dd11193" providerId="LiveId" clId="{C16EF8B0-003A-42CA-B663-F2BA82B3AE08}" dt="2024-05-03T08:10:27.480" v="2237" actId="21"/>
            <ac:spMkLst>
              <pc:docMk/>
              <pc:sldMasterMk cId="694881485" sldId="2147483663"/>
              <pc:sldLayoutMk cId="1059884630" sldId="2147483665"/>
              <ac:spMk id="4" creationId="{9F5D485A-599F-A9FF-ABD2-C8A8EE198684}"/>
            </ac:spMkLst>
          </pc:spChg>
        </pc:sldLayoutChg>
      </pc:sldMasterChg>
      <pc:sldMasterChg chg="delSldLayout">
        <pc:chgData name="Matt Lyle" userId="a96e7d453dd11193" providerId="LiveId" clId="{C16EF8B0-003A-42CA-B663-F2BA82B3AE08}" dt="2024-05-03T12:26:37.950" v="2895" actId="2696"/>
        <pc:sldMasterMkLst>
          <pc:docMk/>
          <pc:sldMasterMk cId="3651775172" sldId="2147483668"/>
        </pc:sldMasterMkLst>
        <pc:sldLayoutChg chg="del">
          <pc:chgData name="Matt Lyle" userId="a96e7d453dd11193" providerId="LiveId" clId="{C16EF8B0-003A-42CA-B663-F2BA82B3AE08}" dt="2024-05-03T12:26:34.042" v="2886" actId="2696"/>
          <pc:sldLayoutMkLst>
            <pc:docMk/>
            <pc:sldMasterMk cId="3651775172" sldId="2147483668"/>
            <pc:sldLayoutMk cId="2503398405" sldId="2147483670"/>
          </pc:sldLayoutMkLst>
        </pc:sldLayoutChg>
        <pc:sldLayoutChg chg="del">
          <pc:chgData name="Matt Lyle" userId="a96e7d453dd11193" providerId="LiveId" clId="{C16EF8B0-003A-42CA-B663-F2BA82B3AE08}" dt="2024-05-03T12:26:34.328" v="2887" actId="2696"/>
          <pc:sldLayoutMkLst>
            <pc:docMk/>
            <pc:sldMasterMk cId="3651775172" sldId="2147483668"/>
            <pc:sldLayoutMk cId="347532458" sldId="2147483671"/>
          </pc:sldLayoutMkLst>
        </pc:sldLayoutChg>
        <pc:sldLayoutChg chg="del">
          <pc:chgData name="Matt Lyle" userId="a96e7d453dd11193" providerId="LiveId" clId="{C16EF8B0-003A-42CA-B663-F2BA82B3AE08}" dt="2024-05-03T12:26:34.616" v="2888" actId="2696"/>
          <pc:sldLayoutMkLst>
            <pc:docMk/>
            <pc:sldMasterMk cId="3651775172" sldId="2147483668"/>
            <pc:sldLayoutMk cId="65496899" sldId="2147483672"/>
          </pc:sldLayoutMkLst>
        </pc:sldLayoutChg>
        <pc:sldLayoutChg chg="del">
          <pc:chgData name="Matt Lyle" userId="a96e7d453dd11193" providerId="LiveId" clId="{C16EF8B0-003A-42CA-B663-F2BA82B3AE08}" dt="2024-05-03T12:26:34.869" v="2889" actId="2696"/>
          <pc:sldLayoutMkLst>
            <pc:docMk/>
            <pc:sldMasterMk cId="3651775172" sldId="2147483668"/>
            <pc:sldLayoutMk cId="3110494745" sldId="2147483673"/>
          </pc:sldLayoutMkLst>
        </pc:sldLayoutChg>
        <pc:sldLayoutChg chg="del">
          <pc:chgData name="Matt Lyle" userId="a96e7d453dd11193" providerId="LiveId" clId="{C16EF8B0-003A-42CA-B663-F2BA82B3AE08}" dt="2024-05-03T12:26:35.089" v="2890" actId="2696"/>
          <pc:sldLayoutMkLst>
            <pc:docMk/>
            <pc:sldMasterMk cId="3651775172" sldId="2147483668"/>
            <pc:sldLayoutMk cId="2827683680" sldId="2147483674"/>
          </pc:sldLayoutMkLst>
        </pc:sldLayoutChg>
        <pc:sldLayoutChg chg="del">
          <pc:chgData name="Matt Lyle" userId="a96e7d453dd11193" providerId="LiveId" clId="{C16EF8B0-003A-42CA-B663-F2BA82B3AE08}" dt="2024-05-03T12:26:35.749" v="2891" actId="2696"/>
          <pc:sldLayoutMkLst>
            <pc:docMk/>
            <pc:sldMasterMk cId="3651775172" sldId="2147483668"/>
            <pc:sldLayoutMk cId="3461947849" sldId="2147483675"/>
          </pc:sldLayoutMkLst>
        </pc:sldLayoutChg>
        <pc:sldLayoutChg chg="del">
          <pc:chgData name="Matt Lyle" userId="a96e7d453dd11193" providerId="LiveId" clId="{C16EF8B0-003A-42CA-B663-F2BA82B3AE08}" dt="2024-05-03T12:26:36.399" v="2892" actId="2696"/>
          <pc:sldLayoutMkLst>
            <pc:docMk/>
            <pc:sldMasterMk cId="3651775172" sldId="2147483668"/>
            <pc:sldLayoutMk cId="2560116259" sldId="2147483676"/>
          </pc:sldLayoutMkLst>
        </pc:sldLayoutChg>
        <pc:sldLayoutChg chg="del">
          <pc:chgData name="Matt Lyle" userId="a96e7d453dd11193" providerId="LiveId" clId="{C16EF8B0-003A-42CA-B663-F2BA82B3AE08}" dt="2024-05-03T12:26:36.809" v="2893" actId="2696"/>
          <pc:sldLayoutMkLst>
            <pc:docMk/>
            <pc:sldMasterMk cId="3651775172" sldId="2147483668"/>
            <pc:sldLayoutMk cId="1897695781" sldId="2147483677"/>
          </pc:sldLayoutMkLst>
        </pc:sldLayoutChg>
        <pc:sldLayoutChg chg="del">
          <pc:chgData name="Matt Lyle" userId="a96e7d453dd11193" providerId="LiveId" clId="{C16EF8B0-003A-42CA-B663-F2BA82B3AE08}" dt="2024-05-03T12:26:37.310" v="2894" actId="2696"/>
          <pc:sldLayoutMkLst>
            <pc:docMk/>
            <pc:sldMasterMk cId="3651775172" sldId="2147483668"/>
            <pc:sldLayoutMk cId="2925226456" sldId="2147483678"/>
          </pc:sldLayoutMkLst>
        </pc:sldLayoutChg>
        <pc:sldLayoutChg chg="del">
          <pc:chgData name="Matt Lyle" userId="a96e7d453dd11193" providerId="LiveId" clId="{C16EF8B0-003A-42CA-B663-F2BA82B3AE08}" dt="2024-05-03T12:26:37.950" v="2895" actId="2696"/>
          <pc:sldLayoutMkLst>
            <pc:docMk/>
            <pc:sldMasterMk cId="3651775172" sldId="2147483668"/>
            <pc:sldLayoutMk cId="4109574128" sldId="2147483679"/>
          </pc:sldLayoutMkLst>
        </pc:sldLayoutChg>
      </pc:sldMasterChg>
    </pc:docChg>
  </pc:docChgLst>
  <pc:docChgLst>
    <pc:chgData name="Matt Lyle" userId="a96e7d453dd11193" providerId="LiveId" clId="{6D7EC7FC-9784-4F76-A1F1-97DD9BB9BD4C}"/>
    <pc:docChg chg="undo redo custSel mod addSld delSld modSld sldOrd modMainMaster modShowInfo">
      <pc:chgData name="Matt Lyle" userId="a96e7d453dd11193" providerId="LiveId" clId="{6D7EC7FC-9784-4F76-A1F1-97DD9BB9BD4C}" dt="2024-04-20T14:02:35.911" v="5560" actId="47"/>
      <pc:docMkLst>
        <pc:docMk/>
      </pc:docMkLst>
      <pc:sldChg chg="addSp delSp modSp mod modTransition">
        <pc:chgData name="Matt Lyle" userId="a96e7d453dd11193" providerId="LiveId" clId="{6D7EC7FC-9784-4F76-A1F1-97DD9BB9BD4C}" dt="2024-04-20T08:32:06.205" v="4234"/>
        <pc:sldMkLst>
          <pc:docMk/>
          <pc:sldMk cId="2244736819" sldId="256"/>
        </pc:sldMkLst>
        <pc:spChg chg="mod">
          <ac:chgData name="Matt Lyle" userId="a96e7d453dd11193" providerId="LiveId" clId="{6D7EC7FC-9784-4F76-A1F1-97DD9BB9BD4C}" dt="2024-04-19T14:16:50.943" v="2075" actId="26606"/>
          <ac:spMkLst>
            <pc:docMk/>
            <pc:sldMk cId="2244736819" sldId="256"/>
            <ac:spMk id="4" creationId="{C03BE110-4964-461C-E2ED-8C584DAE56F8}"/>
          </ac:spMkLst>
        </pc:spChg>
        <pc:spChg chg="del">
          <ac:chgData name="Matt Lyle" userId="a96e7d453dd11193" providerId="LiveId" clId="{6D7EC7FC-9784-4F76-A1F1-97DD9BB9BD4C}" dt="2024-04-19T14:16:50.943" v="2075" actId="26606"/>
          <ac:spMkLst>
            <pc:docMk/>
            <pc:sldMk cId="2244736819" sldId="256"/>
            <ac:spMk id="10" creationId="{6CCA5F87-1D1E-45CB-8D83-FC7EEFAD9935}"/>
          </ac:spMkLst>
        </pc:spChg>
        <pc:spChg chg="del">
          <ac:chgData name="Matt Lyle" userId="a96e7d453dd11193" providerId="LiveId" clId="{6D7EC7FC-9784-4F76-A1F1-97DD9BB9BD4C}" dt="2024-04-19T14:16:50.943" v="2075" actId="26606"/>
          <ac:spMkLst>
            <pc:docMk/>
            <pc:sldMk cId="2244736819" sldId="256"/>
            <ac:spMk id="12" creationId="{7CCFC2C6-6238-4A2F-93DE-2ADF74AF635E}"/>
          </ac:spMkLst>
        </pc:spChg>
        <pc:spChg chg="del">
          <ac:chgData name="Matt Lyle" userId="a96e7d453dd11193" providerId="LiveId" clId="{6D7EC7FC-9784-4F76-A1F1-97DD9BB9BD4C}" dt="2024-04-19T14:16:50.943" v="2075" actId="26606"/>
          <ac:spMkLst>
            <pc:docMk/>
            <pc:sldMk cId="2244736819" sldId="256"/>
            <ac:spMk id="14" creationId="{AF2F604E-43BE-4DC3-B983-E071523364F8}"/>
          </ac:spMkLst>
        </pc:spChg>
        <pc:spChg chg="del">
          <ac:chgData name="Matt Lyle" userId="a96e7d453dd11193" providerId="LiveId" clId="{6D7EC7FC-9784-4F76-A1F1-97DD9BB9BD4C}" dt="2024-04-19T14:16:50.943" v="2075" actId="26606"/>
          <ac:spMkLst>
            <pc:docMk/>
            <pc:sldMk cId="2244736819" sldId="256"/>
            <ac:spMk id="16" creationId="{08C9B587-E65E-4B52-B37C-ABEBB6E87928}"/>
          </ac:spMkLst>
        </pc:spChg>
        <pc:spChg chg="add">
          <ac:chgData name="Matt Lyle" userId="a96e7d453dd11193" providerId="LiveId" clId="{6D7EC7FC-9784-4F76-A1F1-97DD9BB9BD4C}" dt="2024-04-19T14:16:50.943" v="2075" actId="26606"/>
          <ac:spMkLst>
            <pc:docMk/>
            <pc:sldMk cId="2244736819" sldId="256"/>
            <ac:spMk id="21" creationId="{522A94E1-AEBD-4286-BFF8-0711E4CD3E3B}"/>
          </ac:spMkLst>
        </pc:spChg>
        <pc:picChg chg="mod">
          <ac:chgData name="Matt Lyle" userId="a96e7d453dd11193" providerId="LiveId" clId="{6D7EC7FC-9784-4F76-A1F1-97DD9BB9BD4C}" dt="2024-04-19T14:17:04.381" v="2077" actId="1036"/>
          <ac:picMkLst>
            <pc:docMk/>
            <pc:sldMk cId="2244736819" sldId="256"/>
            <ac:picMk id="6" creationId="{D3E441C2-89A4-923E-AFDF-09E8B5E27CDC}"/>
          </ac:picMkLst>
        </pc:picChg>
      </pc:sldChg>
      <pc:sldChg chg="addSp delSp modSp mod modTransition setBg addAnim delAnim modAnim modNotesTx">
        <pc:chgData name="Matt Lyle" userId="a96e7d453dd11193" providerId="LiveId" clId="{6D7EC7FC-9784-4F76-A1F1-97DD9BB9BD4C}" dt="2024-04-20T13:17:17.213" v="5480" actId="14100"/>
        <pc:sldMkLst>
          <pc:docMk/>
          <pc:sldMk cId="3574106155" sldId="257"/>
        </pc:sldMkLst>
        <pc:spChg chg="add del mod">
          <ac:chgData name="Matt Lyle" userId="a96e7d453dd11193" providerId="LiveId" clId="{6D7EC7FC-9784-4F76-A1F1-97DD9BB9BD4C}" dt="2024-04-19T11:25:17.080" v="1397" actId="478"/>
          <ac:spMkLst>
            <pc:docMk/>
            <pc:sldMk cId="3574106155" sldId="257"/>
            <ac:spMk id="5" creationId="{D4AB3CA8-43F3-3D9A-28DA-58E7067F1FC6}"/>
          </ac:spMkLst>
        </pc:spChg>
        <pc:spChg chg="add mod">
          <ac:chgData name="Matt Lyle" userId="a96e7d453dd11193" providerId="LiveId" clId="{6D7EC7FC-9784-4F76-A1F1-97DD9BB9BD4C}" dt="2024-04-19T11:24:55.518" v="1394"/>
          <ac:spMkLst>
            <pc:docMk/>
            <pc:sldMk cId="3574106155" sldId="257"/>
            <ac:spMk id="6" creationId="{7BBC2EE9-D479-8FE6-6170-3FDA30823909}"/>
          </ac:spMkLst>
        </pc:spChg>
        <pc:spChg chg="add mod">
          <ac:chgData name="Matt Lyle" userId="a96e7d453dd11193" providerId="LiveId" clId="{6D7EC7FC-9784-4F76-A1F1-97DD9BB9BD4C}" dt="2024-04-20T13:17:17.213" v="5480" actId="14100"/>
          <ac:spMkLst>
            <pc:docMk/>
            <pc:sldMk cId="3574106155" sldId="257"/>
            <ac:spMk id="9" creationId="{A45C7794-E68F-B2C4-04F0-50BAFBDB7D92}"/>
          </ac:spMkLst>
        </pc:spChg>
        <pc:spChg chg="add del mod">
          <ac:chgData name="Matt Lyle" userId="a96e7d453dd11193" providerId="LiveId" clId="{6D7EC7FC-9784-4F76-A1F1-97DD9BB9BD4C}" dt="2024-04-20T13:16:52.888" v="5474" actId="21"/>
          <ac:spMkLst>
            <pc:docMk/>
            <pc:sldMk cId="3574106155" sldId="257"/>
            <ac:spMk id="10" creationId="{AA848554-52DA-50E9-066E-A4D87905DA94}"/>
          </ac:spMkLst>
        </pc:spChg>
        <pc:picChg chg="add mod">
          <ac:chgData name="Matt Lyle" userId="a96e7d453dd11193" providerId="LiveId" clId="{6D7EC7FC-9784-4F76-A1F1-97DD9BB9BD4C}" dt="2024-04-19T11:24:55.518" v="1394"/>
          <ac:picMkLst>
            <pc:docMk/>
            <pc:sldMk cId="3574106155" sldId="257"/>
            <ac:picMk id="2" creationId="{5561715B-9E6D-7242-760F-274D2C241B4A}"/>
          </ac:picMkLst>
        </pc:picChg>
        <pc:picChg chg="add del mod">
          <ac:chgData name="Matt Lyle" userId="a96e7d453dd11193" providerId="LiveId" clId="{6D7EC7FC-9784-4F76-A1F1-97DD9BB9BD4C}" dt="2024-04-19T11:26:13.408" v="1406" actId="478"/>
          <ac:picMkLst>
            <pc:docMk/>
            <pc:sldMk cId="3574106155" sldId="257"/>
            <ac:picMk id="3" creationId="{05ADE6B6-F6E0-179C-191C-0CF63582AF00}"/>
          </ac:picMkLst>
        </pc:picChg>
        <pc:picChg chg="add del mod">
          <ac:chgData name="Matt Lyle" userId="a96e7d453dd11193" providerId="LiveId" clId="{6D7EC7FC-9784-4F76-A1F1-97DD9BB9BD4C}" dt="2024-04-19T11:25:17.362" v="1398" actId="478"/>
          <ac:picMkLst>
            <pc:docMk/>
            <pc:sldMk cId="3574106155" sldId="257"/>
            <ac:picMk id="4" creationId="{40A61F1F-C8B2-42D0-1CAE-09DB34D0DCF6}"/>
          </ac:picMkLst>
        </pc:picChg>
        <pc:picChg chg="add del mod">
          <ac:chgData name="Matt Lyle" userId="a96e7d453dd11193" providerId="LiveId" clId="{6D7EC7FC-9784-4F76-A1F1-97DD9BB9BD4C}" dt="2024-04-12T12:10:00.464" v="35" actId="478"/>
          <ac:picMkLst>
            <pc:docMk/>
            <pc:sldMk cId="3574106155" sldId="257"/>
            <ac:picMk id="5" creationId="{60E2F5CF-34D4-82E6-EEF7-079B5A02819A}"/>
          </ac:picMkLst>
        </pc:picChg>
        <pc:picChg chg="add del mod">
          <ac:chgData name="Matt Lyle" userId="a96e7d453dd11193" providerId="LiveId" clId="{6D7EC7FC-9784-4F76-A1F1-97DD9BB9BD4C}" dt="2024-04-19T11:26:36.711" v="1413" actId="478"/>
          <ac:picMkLst>
            <pc:docMk/>
            <pc:sldMk cId="3574106155" sldId="257"/>
            <ac:picMk id="7" creationId="{8FF95BAE-2FDD-476E-C22C-96B0B9668F69}"/>
          </ac:picMkLst>
        </pc:picChg>
        <pc:picChg chg="add del mod">
          <ac:chgData name="Matt Lyle" userId="a96e7d453dd11193" providerId="LiveId" clId="{6D7EC7FC-9784-4F76-A1F1-97DD9BB9BD4C}" dt="2024-04-12T12:17:28.818" v="147" actId="478"/>
          <ac:picMkLst>
            <pc:docMk/>
            <pc:sldMk cId="3574106155" sldId="257"/>
            <ac:picMk id="7" creationId="{D0563163-ECF1-1886-587F-77E30E0A4AB4}"/>
          </ac:picMkLst>
        </pc:picChg>
        <pc:picChg chg="add mod">
          <ac:chgData name="Matt Lyle" userId="a96e7d453dd11193" providerId="LiveId" clId="{6D7EC7FC-9784-4F76-A1F1-97DD9BB9BD4C}" dt="2024-04-19T14:17:35.106" v="2079"/>
          <ac:picMkLst>
            <pc:docMk/>
            <pc:sldMk cId="3574106155" sldId="257"/>
            <ac:picMk id="8" creationId="{C37FEBC8-24CA-467A-6B44-B2519922844F}"/>
          </ac:picMkLst>
        </pc:picChg>
      </pc:sldChg>
      <pc:sldChg chg="addSp delSp del mod ord modTransition">
        <pc:chgData name="Matt Lyle" userId="a96e7d453dd11193" providerId="LiveId" clId="{6D7EC7FC-9784-4F76-A1F1-97DD9BB9BD4C}" dt="2024-04-16T12:13:47.651" v="1380" actId="47"/>
        <pc:sldMkLst>
          <pc:docMk/>
          <pc:sldMk cId="1894784076" sldId="258"/>
        </pc:sldMkLst>
        <pc:spChg chg="add del">
          <ac:chgData name="Matt Lyle" userId="a96e7d453dd11193" providerId="LiveId" clId="{6D7EC7FC-9784-4F76-A1F1-97DD9BB9BD4C}" dt="2024-04-12T12:01:19.367" v="1" actId="478"/>
          <ac:spMkLst>
            <pc:docMk/>
            <pc:sldMk cId="1894784076" sldId="258"/>
            <ac:spMk id="2" creationId="{5E4AAAB4-9A06-86A9-C0C7-F719228D217B}"/>
          </ac:spMkLst>
        </pc:spChg>
        <pc:spChg chg="add del">
          <ac:chgData name="Matt Lyle" userId="a96e7d453dd11193" providerId="LiveId" clId="{6D7EC7FC-9784-4F76-A1F1-97DD9BB9BD4C}" dt="2024-04-12T12:01:19.367" v="1" actId="478"/>
          <ac:spMkLst>
            <pc:docMk/>
            <pc:sldMk cId="1894784076" sldId="258"/>
            <ac:spMk id="4" creationId="{5627AF9A-1C42-8FA1-8289-1F5FD4D7E0D6}"/>
          </ac:spMkLst>
        </pc:spChg>
        <pc:spChg chg="add del">
          <ac:chgData name="Matt Lyle" userId="a96e7d453dd11193" providerId="LiveId" clId="{6D7EC7FC-9784-4F76-A1F1-97DD9BB9BD4C}" dt="2024-04-12T12:01:19.367" v="1" actId="478"/>
          <ac:spMkLst>
            <pc:docMk/>
            <pc:sldMk cId="1894784076" sldId="258"/>
            <ac:spMk id="5" creationId="{62F82A5C-AD10-7BC2-6ADB-6624B19EF5C8}"/>
          </ac:spMkLst>
        </pc:spChg>
        <pc:spChg chg="add del">
          <ac:chgData name="Matt Lyle" userId="a96e7d453dd11193" providerId="LiveId" clId="{6D7EC7FC-9784-4F76-A1F1-97DD9BB9BD4C}" dt="2024-04-12T12:01:19.367" v="1" actId="478"/>
          <ac:spMkLst>
            <pc:docMk/>
            <pc:sldMk cId="1894784076" sldId="258"/>
            <ac:spMk id="6" creationId="{A6225E2B-489C-D5A0-C067-31E54BA187F4}"/>
          </ac:spMkLst>
        </pc:spChg>
        <pc:spChg chg="add del">
          <ac:chgData name="Matt Lyle" userId="a96e7d453dd11193" providerId="LiveId" clId="{6D7EC7FC-9784-4F76-A1F1-97DD9BB9BD4C}" dt="2024-04-12T12:01:19.367" v="1" actId="478"/>
          <ac:spMkLst>
            <pc:docMk/>
            <pc:sldMk cId="1894784076" sldId="258"/>
            <ac:spMk id="7" creationId="{7D61A61D-7FEF-D264-C685-901CBDB5FB85}"/>
          </ac:spMkLst>
        </pc:spChg>
        <pc:picChg chg="add del">
          <ac:chgData name="Matt Lyle" userId="a96e7d453dd11193" providerId="LiveId" clId="{6D7EC7FC-9784-4F76-A1F1-97DD9BB9BD4C}" dt="2024-04-12T12:01:19.367" v="1" actId="478"/>
          <ac:picMkLst>
            <pc:docMk/>
            <pc:sldMk cId="1894784076" sldId="258"/>
            <ac:picMk id="3" creationId="{E3416866-97D8-626E-5AF1-5A181A88B161}"/>
          </ac:picMkLst>
        </pc:picChg>
      </pc:sldChg>
      <pc:sldChg chg="addSp delSp modSp del mod ord modTransition setBg modClrScheme delDesignElem chgLayout">
        <pc:chgData name="Matt Lyle" userId="a96e7d453dd11193" providerId="LiveId" clId="{6D7EC7FC-9784-4F76-A1F1-97DD9BB9BD4C}" dt="2024-04-16T12:13:50.277" v="1381" actId="47"/>
        <pc:sldMkLst>
          <pc:docMk/>
          <pc:sldMk cId="2952329958" sldId="259"/>
        </pc:sldMkLst>
        <pc:spChg chg="add del mod ord">
          <ac:chgData name="Matt Lyle" userId="a96e7d453dd11193" providerId="LiveId" clId="{6D7EC7FC-9784-4F76-A1F1-97DD9BB9BD4C}" dt="2024-04-16T12:09:51.768" v="1291" actId="478"/>
          <ac:spMkLst>
            <pc:docMk/>
            <pc:sldMk cId="2952329958" sldId="259"/>
            <ac:spMk id="2" creationId="{717DAFE5-662A-E1D0-8942-5B1705C5C7BC}"/>
          </ac:spMkLst>
        </pc:spChg>
        <pc:spChg chg="add del">
          <ac:chgData name="Matt Lyle" userId="a96e7d453dd11193" providerId="LiveId" clId="{6D7EC7FC-9784-4F76-A1F1-97DD9BB9BD4C}" dt="2024-04-12T12:57:36.486" v="629" actId="22"/>
          <ac:spMkLst>
            <pc:docMk/>
            <pc:sldMk cId="2952329958" sldId="259"/>
            <ac:spMk id="4" creationId="{2DAAABE7-DC66-568F-C86D-25D18E2437DC}"/>
          </ac:spMkLst>
        </pc:spChg>
        <pc:spChg chg="add mod">
          <ac:chgData name="Matt Lyle" userId="a96e7d453dd11193" providerId="LiveId" clId="{6D7EC7FC-9784-4F76-A1F1-97DD9BB9BD4C}" dt="2024-04-16T12:10:08.600" v="1299" actId="404"/>
          <ac:spMkLst>
            <pc:docMk/>
            <pc:sldMk cId="2952329958" sldId="259"/>
            <ac:spMk id="6" creationId="{166EFC9D-88A4-6E08-F447-9660CFF0DADE}"/>
          </ac:spMkLst>
        </pc:spChg>
        <pc:spChg chg="add del">
          <ac:chgData name="Matt Lyle" userId="a96e7d453dd11193" providerId="LiveId" clId="{6D7EC7FC-9784-4F76-A1F1-97DD9BB9BD4C}" dt="2024-04-16T12:04:02.967" v="751" actId="700"/>
          <ac:spMkLst>
            <pc:docMk/>
            <pc:sldMk cId="2952329958" sldId="259"/>
            <ac:spMk id="12" creationId="{ECC07320-C2CA-4E29-8481-9D9E143C7788}"/>
          </ac:spMkLst>
        </pc:spChg>
        <pc:spChg chg="add del">
          <ac:chgData name="Matt Lyle" userId="a96e7d453dd11193" providerId="LiveId" clId="{6D7EC7FC-9784-4F76-A1F1-97DD9BB9BD4C}" dt="2024-04-16T12:04:02.967" v="751" actId="700"/>
          <ac:spMkLst>
            <pc:docMk/>
            <pc:sldMk cId="2952329958" sldId="259"/>
            <ac:spMk id="14" creationId="{178FB36B-5BFE-42CA-BC60-1115E0D95EEC}"/>
          </ac:spMkLst>
        </pc:spChg>
        <pc:picChg chg="add mod modCrop">
          <ac:chgData name="Matt Lyle" userId="a96e7d453dd11193" providerId="LiveId" clId="{6D7EC7FC-9784-4F76-A1F1-97DD9BB9BD4C}" dt="2024-04-16T12:04:38.198" v="755" actId="732"/>
          <ac:picMkLst>
            <pc:docMk/>
            <pc:sldMk cId="2952329958" sldId="259"/>
            <ac:picMk id="8" creationId="{51710485-0E7F-F7F1-FF1F-1A69DF9FE6D9}"/>
          </ac:picMkLst>
        </pc:picChg>
      </pc:sldChg>
      <pc:sldChg chg="ord modTransition">
        <pc:chgData name="Matt Lyle" userId="a96e7d453dd11193" providerId="LiveId" clId="{6D7EC7FC-9784-4F76-A1F1-97DD9BB9BD4C}" dt="2024-04-20T08:32:06.205" v="4234"/>
        <pc:sldMkLst>
          <pc:docMk/>
          <pc:sldMk cId="2584796837" sldId="260"/>
        </pc:sldMkLst>
      </pc:sldChg>
      <pc:sldChg chg="addSp delSp modSp add mod modTransition setBg addAnim delAnim modAnim">
        <pc:chgData name="Matt Lyle" userId="a96e7d453dd11193" providerId="LiveId" clId="{6D7EC7FC-9784-4F76-A1F1-97DD9BB9BD4C}" dt="2024-04-20T13:17:37.622" v="5484"/>
        <pc:sldMkLst>
          <pc:docMk/>
          <pc:sldMk cId="1739356037" sldId="261"/>
        </pc:sldMkLst>
        <pc:spChg chg="add mod">
          <ac:chgData name="Matt Lyle" userId="a96e7d453dd11193" providerId="LiveId" clId="{6D7EC7FC-9784-4F76-A1F1-97DD9BB9BD4C}" dt="2024-04-20T13:16:57.908" v="5476"/>
          <ac:spMkLst>
            <pc:docMk/>
            <pc:sldMk cId="1739356037" sldId="261"/>
            <ac:spMk id="2" creationId="{AA848554-52DA-50E9-066E-A4D87905DA94}"/>
          </ac:spMkLst>
        </pc:spChg>
        <pc:spChg chg="add mod">
          <ac:chgData name="Matt Lyle" userId="a96e7d453dd11193" providerId="LiveId" clId="{6D7EC7FC-9784-4F76-A1F1-97DD9BB9BD4C}" dt="2024-04-20T13:17:19.405" v="5481"/>
          <ac:spMkLst>
            <pc:docMk/>
            <pc:sldMk cId="1739356037" sldId="261"/>
            <ac:spMk id="3" creationId="{CB8F0304-A6E4-9DB7-5308-74B092CC5894}"/>
          </ac:spMkLst>
        </pc:spChg>
        <pc:spChg chg="add mod">
          <ac:chgData name="Matt Lyle" userId="a96e7d453dd11193" providerId="LiveId" clId="{6D7EC7FC-9784-4F76-A1F1-97DD9BB9BD4C}" dt="2024-04-19T11:24:48.816" v="1391"/>
          <ac:spMkLst>
            <pc:docMk/>
            <pc:sldMk cId="1739356037" sldId="261"/>
            <ac:spMk id="5" creationId="{5929EF1E-F70B-AD2E-6B32-004798B4ECE5}"/>
          </ac:spMkLst>
        </pc:spChg>
        <pc:spChg chg="add mod">
          <ac:chgData name="Matt Lyle" userId="a96e7d453dd11193" providerId="LiveId" clId="{6D7EC7FC-9784-4F76-A1F1-97DD9BB9BD4C}" dt="2024-04-19T11:24:48.816" v="1391"/>
          <ac:spMkLst>
            <pc:docMk/>
            <pc:sldMk cId="1739356037" sldId="261"/>
            <ac:spMk id="6" creationId="{B9A3ECF7-5EAE-3F05-BAC7-CF35C4564A3E}"/>
          </ac:spMkLst>
        </pc:spChg>
        <pc:spChg chg="mod">
          <ac:chgData name="Matt Lyle" userId="a96e7d453dd11193" providerId="LiveId" clId="{6D7EC7FC-9784-4F76-A1F1-97DD9BB9BD4C}" dt="2024-04-20T13:17:26.865" v="5483" actId="1076"/>
          <ac:spMkLst>
            <pc:docMk/>
            <pc:sldMk cId="1739356037" sldId="261"/>
            <ac:spMk id="9" creationId="{A45C7794-E68F-B2C4-04F0-50BAFBDB7D92}"/>
          </ac:spMkLst>
        </pc:spChg>
        <pc:spChg chg="add del mod">
          <ac:chgData name="Matt Lyle" userId="a96e7d453dd11193" providerId="LiveId" clId="{6D7EC7FC-9784-4F76-A1F1-97DD9BB9BD4C}" dt="2024-04-19T11:26:59.362" v="1424" actId="1076"/>
          <ac:spMkLst>
            <pc:docMk/>
            <pc:sldMk cId="1739356037" sldId="261"/>
            <ac:spMk id="10" creationId="{AA848554-52DA-50E9-066E-A4D87905DA94}"/>
          </ac:spMkLst>
        </pc:spChg>
        <pc:spChg chg="add del mod">
          <ac:chgData name="Matt Lyle" userId="a96e7d453dd11193" providerId="LiveId" clId="{6D7EC7FC-9784-4F76-A1F1-97DD9BB9BD4C}" dt="2024-04-20T13:16:57.136" v="5475" actId="478"/>
          <ac:spMkLst>
            <pc:docMk/>
            <pc:sldMk cId="1739356037" sldId="261"/>
            <ac:spMk id="11" creationId="{E74CED88-9762-4A33-753B-10413C95B597}"/>
          </ac:spMkLst>
        </pc:spChg>
        <pc:picChg chg="add mod">
          <ac:chgData name="Matt Lyle" userId="a96e7d453dd11193" providerId="LiveId" clId="{6D7EC7FC-9784-4F76-A1F1-97DD9BB9BD4C}" dt="2024-04-19T11:24:48.816" v="1391"/>
          <ac:picMkLst>
            <pc:docMk/>
            <pc:sldMk cId="1739356037" sldId="261"/>
            <ac:picMk id="2" creationId="{0ED4E3D0-2695-F270-A4C5-E4088636D938}"/>
          </ac:picMkLst>
        </pc:picChg>
        <pc:picChg chg="add del">
          <ac:chgData name="Matt Lyle" userId="a96e7d453dd11193" providerId="LiveId" clId="{6D7EC7FC-9784-4F76-A1F1-97DD9BB9BD4C}" dt="2024-04-19T11:26:34.126" v="1411" actId="478"/>
          <ac:picMkLst>
            <pc:docMk/>
            <pc:sldMk cId="1739356037" sldId="261"/>
            <ac:picMk id="3" creationId="{05ADE6B6-F6E0-179C-191C-0CF63582AF00}"/>
          </ac:picMkLst>
        </pc:picChg>
        <pc:picChg chg="add mod">
          <ac:chgData name="Matt Lyle" userId="a96e7d453dd11193" providerId="LiveId" clId="{6D7EC7FC-9784-4F76-A1F1-97DD9BB9BD4C}" dt="2024-04-19T11:24:48.816" v="1391"/>
          <ac:picMkLst>
            <pc:docMk/>
            <pc:sldMk cId="1739356037" sldId="261"/>
            <ac:picMk id="4" creationId="{49EDF509-29A4-38F7-62A6-BD415F6634E7}"/>
          </ac:picMkLst>
        </pc:picChg>
        <pc:picChg chg="add del mod">
          <ac:chgData name="Matt Lyle" userId="a96e7d453dd11193" providerId="LiveId" clId="{6D7EC7FC-9784-4F76-A1F1-97DD9BB9BD4C}" dt="2024-04-19T11:26:54.894" v="1423" actId="1076"/>
          <ac:picMkLst>
            <pc:docMk/>
            <pc:sldMk cId="1739356037" sldId="261"/>
            <ac:picMk id="7" creationId="{D0563163-ECF1-1886-587F-77E30E0A4AB4}"/>
          </ac:picMkLst>
        </pc:picChg>
        <pc:picChg chg="add del mod">
          <ac:chgData name="Matt Lyle" userId="a96e7d453dd11193" providerId="LiveId" clId="{6D7EC7FC-9784-4F76-A1F1-97DD9BB9BD4C}" dt="2024-04-19T14:17:58.689" v="2082" actId="478"/>
          <ac:picMkLst>
            <pc:docMk/>
            <pc:sldMk cId="1739356037" sldId="261"/>
            <ac:picMk id="8" creationId="{D1878358-F3CD-EC68-0D55-10D04A4603B5}"/>
          </ac:picMkLst>
        </pc:picChg>
        <pc:picChg chg="add mod">
          <ac:chgData name="Matt Lyle" userId="a96e7d453dd11193" providerId="LiveId" clId="{6D7EC7FC-9784-4F76-A1F1-97DD9BB9BD4C}" dt="2024-04-19T14:18:02.385" v="2083"/>
          <ac:picMkLst>
            <pc:docMk/>
            <pc:sldMk cId="1739356037" sldId="261"/>
            <ac:picMk id="12" creationId="{80ECF202-13C4-96FA-7827-C7D9906F75AC}"/>
          </ac:picMkLst>
        </pc:picChg>
      </pc:sldChg>
      <pc:sldChg chg="addSp delSp modSp new mod modTransition setBg modAnim">
        <pc:chgData name="Matt Lyle" userId="a96e7d453dd11193" providerId="LiveId" clId="{6D7EC7FC-9784-4F76-A1F1-97DD9BB9BD4C}" dt="2024-04-20T08:32:06.205" v="4234"/>
        <pc:sldMkLst>
          <pc:docMk/>
          <pc:sldMk cId="4164975530" sldId="262"/>
        </pc:sldMkLst>
        <pc:spChg chg="add del mod">
          <ac:chgData name="Matt Lyle" userId="a96e7d453dd11193" providerId="LiveId" clId="{6D7EC7FC-9784-4F76-A1F1-97DD9BB9BD4C}" dt="2024-04-12T12:23:16.071" v="233" actId="478"/>
          <ac:spMkLst>
            <pc:docMk/>
            <pc:sldMk cId="4164975530" sldId="262"/>
            <ac:spMk id="2" creationId="{0FC3BA84-F96E-5D30-FAA4-D907898E810D}"/>
          </ac:spMkLst>
        </pc:spChg>
        <pc:spChg chg="add mod">
          <ac:chgData name="Matt Lyle" userId="a96e7d453dd11193" providerId="LiveId" clId="{6D7EC7FC-9784-4F76-A1F1-97DD9BB9BD4C}" dt="2024-04-19T14:18:21.032" v="2087" actId="13926"/>
          <ac:spMkLst>
            <pc:docMk/>
            <pc:sldMk cId="4164975530" sldId="262"/>
            <ac:spMk id="4" creationId="{BCA68448-969E-8351-A5F1-E5E53B9A98EE}"/>
          </ac:spMkLst>
        </pc:spChg>
        <pc:spChg chg="add mod">
          <ac:chgData name="Matt Lyle" userId="a96e7d453dd11193" providerId="LiveId" clId="{6D7EC7FC-9784-4F76-A1F1-97DD9BB9BD4C}" dt="2024-04-19T11:28:02.076" v="1430"/>
          <ac:spMkLst>
            <pc:docMk/>
            <pc:sldMk cId="4164975530" sldId="262"/>
            <ac:spMk id="5" creationId="{3556A84C-C051-737C-BDDB-427CD64F4C6A}"/>
          </ac:spMkLst>
        </pc:spChg>
        <pc:spChg chg="add del mod">
          <ac:chgData name="Matt Lyle" userId="a96e7d453dd11193" providerId="LiveId" clId="{6D7EC7FC-9784-4F76-A1F1-97DD9BB9BD4C}" dt="2024-04-12T12:34:23.338" v="264" actId="478"/>
          <ac:spMkLst>
            <pc:docMk/>
            <pc:sldMk cId="4164975530" sldId="262"/>
            <ac:spMk id="5" creationId="{953E2210-3DEA-0036-47F9-4818800DA547}"/>
          </ac:spMkLst>
        </pc:spChg>
        <pc:spChg chg="add del mod">
          <ac:chgData name="Matt Lyle" userId="a96e7d453dd11193" providerId="LiveId" clId="{6D7EC7FC-9784-4F76-A1F1-97DD9BB9BD4C}" dt="2024-04-12T12:34:23.338" v="264" actId="478"/>
          <ac:spMkLst>
            <pc:docMk/>
            <pc:sldMk cId="4164975530" sldId="262"/>
            <ac:spMk id="6" creationId="{48B5FD58-E097-1389-17D1-16C630639C3C}"/>
          </ac:spMkLst>
        </pc:spChg>
        <pc:spChg chg="add del mod">
          <ac:chgData name="Matt Lyle" userId="a96e7d453dd11193" providerId="LiveId" clId="{6D7EC7FC-9784-4F76-A1F1-97DD9BB9BD4C}" dt="2024-04-12T12:34:23.338" v="264" actId="478"/>
          <ac:spMkLst>
            <pc:docMk/>
            <pc:sldMk cId="4164975530" sldId="262"/>
            <ac:spMk id="7" creationId="{A487FD8D-D517-FC62-2C8E-227DC69FDD5B}"/>
          </ac:spMkLst>
        </pc:spChg>
        <pc:spChg chg="add mod">
          <ac:chgData name="Matt Lyle" userId="a96e7d453dd11193" providerId="LiveId" clId="{6D7EC7FC-9784-4F76-A1F1-97DD9BB9BD4C}" dt="2024-04-19T14:18:34.510" v="2089"/>
          <ac:spMkLst>
            <pc:docMk/>
            <pc:sldMk cId="4164975530" sldId="262"/>
            <ac:spMk id="8" creationId="{486E9FF5-0262-0E28-7E74-7980050006CB}"/>
          </ac:spMkLst>
        </pc:spChg>
        <pc:spChg chg="add del mod">
          <ac:chgData name="Matt Lyle" userId="a96e7d453dd11193" providerId="LiveId" clId="{6D7EC7FC-9784-4F76-A1F1-97DD9BB9BD4C}" dt="2024-04-12T12:34:23.338" v="264" actId="478"/>
          <ac:spMkLst>
            <pc:docMk/>
            <pc:sldMk cId="4164975530" sldId="262"/>
            <ac:spMk id="8" creationId="{6A8468D0-4187-0831-23FA-AB02722AC359}"/>
          </ac:spMkLst>
        </pc:spChg>
        <pc:spChg chg="add del mod">
          <ac:chgData name="Matt Lyle" userId="a96e7d453dd11193" providerId="LiveId" clId="{6D7EC7FC-9784-4F76-A1F1-97DD9BB9BD4C}" dt="2024-04-12T12:34:23.338" v="264" actId="478"/>
          <ac:spMkLst>
            <pc:docMk/>
            <pc:sldMk cId="4164975530" sldId="262"/>
            <ac:spMk id="9" creationId="{DC7E41D5-2614-2937-BAE3-C00D005944FC}"/>
          </ac:spMkLst>
        </pc:spChg>
        <pc:spChg chg="add del mod">
          <ac:chgData name="Matt Lyle" userId="a96e7d453dd11193" providerId="LiveId" clId="{6D7EC7FC-9784-4F76-A1F1-97DD9BB9BD4C}" dt="2024-04-12T12:34:23.338" v="264" actId="478"/>
          <ac:spMkLst>
            <pc:docMk/>
            <pc:sldMk cId="4164975530" sldId="262"/>
            <ac:spMk id="10" creationId="{8B65969E-4E04-F9E0-2910-F02A1C6DC40D}"/>
          </ac:spMkLst>
        </pc:spChg>
        <pc:spChg chg="add del mod">
          <ac:chgData name="Matt Lyle" userId="a96e7d453dd11193" providerId="LiveId" clId="{6D7EC7FC-9784-4F76-A1F1-97DD9BB9BD4C}" dt="2024-04-12T12:34:23.338" v="264" actId="478"/>
          <ac:spMkLst>
            <pc:docMk/>
            <pc:sldMk cId="4164975530" sldId="262"/>
            <ac:spMk id="11" creationId="{FC407184-C995-3F79-1524-B09342C50D08}"/>
          </ac:spMkLst>
        </pc:spChg>
        <pc:spChg chg="add del mod">
          <ac:chgData name="Matt Lyle" userId="a96e7d453dd11193" providerId="LiveId" clId="{6D7EC7FC-9784-4F76-A1F1-97DD9BB9BD4C}" dt="2024-04-12T12:34:23.338" v="264" actId="478"/>
          <ac:spMkLst>
            <pc:docMk/>
            <pc:sldMk cId="4164975530" sldId="262"/>
            <ac:spMk id="12" creationId="{CA51FB8D-42F5-06C2-079A-8C7121E41177}"/>
          </ac:spMkLst>
        </pc:spChg>
        <pc:spChg chg="add del mod">
          <ac:chgData name="Matt Lyle" userId="a96e7d453dd11193" providerId="LiveId" clId="{6D7EC7FC-9784-4F76-A1F1-97DD9BB9BD4C}" dt="2024-04-19T14:18:34.151" v="2088" actId="478"/>
          <ac:spMkLst>
            <pc:docMk/>
            <pc:sldMk cId="4164975530" sldId="262"/>
            <ac:spMk id="15" creationId="{AEDD0923-16F9-028F-BA46-E15668DE3809}"/>
          </ac:spMkLst>
        </pc:spChg>
        <pc:spChg chg="add del mod">
          <ac:chgData name="Matt Lyle" userId="a96e7d453dd11193" providerId="LiveId" clId="{6D7EC7FC-9784-4F76-A1F1-97DD9BB9BD4C}" dt="2024-04-19T11:28:01.624" v="1429" actId="478"/>
          <ac:spMkLst>
            <pc:docMk/>
            <pc:sldMk cId="4164975530" sldId="262"/>
            <ac:spMk id="16" creationId="{48365B49-3EDA-970B-3E5F-D82A655E6320}"/>
          </ac:spMkLst>
        </pc:spChg>
        <pc:picChg chg="add del mod">
          <ac:chgData name="Matt Lyle" userId="a96e7d453dd11193" providerId="LiveId" clId="{6D7EC7FC-9784-4F76-A1F1-97DD9BB9BD4C}" dt="2024-04-19T14:18:05.348" v="2084" actId="478"/>
          <ac:picMkLst>
            <pc:docMk/>
            <pc:sldMk cId="4164975530" sldId="262"/>
            <ac:picMk id="2" creationId="{AF1C6553-762F-082A-CE9B-E4DD470B48B6}"/>
          </ac:picMkLst>
        </pc:picChg>
        <pc:picChg chg="add del mod">
          <ac:chgData name="Matt Lyle" userId="a96e7d453dd11193" providerId="LiveId" clId="{6D7EC7FC-9784-4F76-A1F1-97DD9BB9BD4C}" dt="2024-04-19T14:18:34.151" v="2088" actId="478"/>
          <ac:picMkLst>
            <pc:docMk/>
            <pc:sldMk cId="4164975530" sldId="262"/>
            <ac:picMk id="3" creationId="{CC99E613-120F-CDC1-3D6A-BDEA02F4F79E}"/>
          </ac:picMkLst>
        </pc:picChg>
        <pc:picChg chg="add mod">
          <ac:chgData name="Matt Lyle" userId="a96e7d453dd11193" providerId="LiveId" clId="{6D7EC7FC-9784-4F76-A1F1-97DD9BB9BD4C}" dt="2024-04-19T14:18:06.686" v="2085"/>
          <ac:picMkLst>
            <pc:docMk/>
            <pc:sldMk cId="4164975530" sldId="262"/>
            <ac:picMk id="6" creationId="{86E0F4C8-4A0A-0171-5BE8-17CB484200CB}"/>
          </ac:picMkLst>
        </pc:picChg>
        <pc:picChg chg="add mod">
          <ac:chgData name="Matt Lyle" userId="a96e7d453dd11193" providerId="LiveId" clId="{6D7EC7FC-9784-4F76-A1F1-97DD9BB9BD4C}" dt="2024-04-19T14:18:34.510" v="2089"/>
          <ac:picMkLst>
            <pc:docMk/>
            <pc:sldMk cId="4164975530" sldId="262"/>
            <ac:picMk id="7" creationId="{00D155F5-51DA-BE93-8E08-FAE8D3CE0165}"/>
          </ac:picMkLst>
        </pc:picChg>
        <pc:picChg chg="add del mod">
          <ac:chgData name="Matt Lyle" userId="a96e7d453dd11193" providerId="LiveId" clId="{6D7EC7FC-9784-4F76-A1F1-97DD9BB9BD4C}" dt="2024-04-19T11:26:24.600" v="1408" actId="478"/>
          <ac:picMkLst>
            <pc:docMk/>
            <pc:sldMk cId="4164975530" sldId="262"/>
            <ac:picMk id="13" creationId="{A71FDE00-AC6C-85D2-B4FE-6E8B2C265D55}"/>
          </ac:picMkLst>
        </pc:picChg>
        <pc:picChg chg="add del mod">
          <ac:chgData name="Matt Lyle" userId="a96e7d453dd11193" providerId="LiveId" clId="{6D7EC7FC-9784-4F76-A1F1-97DD9BB9BD4C}" dt="2024-04-19T11:27:05.065" v="1425" actId="478"/>
          <ac:picMkLst>
            <pc:docMk/>
            <pc:sldMk cId="4164975530" sldId="262"/>
            <ac:picMk id="14" creationId="{0FEC866A-9B14-183E-8014-3EE2898ACC28}"/>
          </ac:picMkLst>
        </pc:picChg>
      </pc:sldChg>
      <pc:sldChg chg="addSp delSp modSp add mod ord modTransition modClrScheme delAnim modAnim chgLayout">
        <pc:chgData name="Matt Lyle" userId="a96e7d453dd11193" providerId="LiveId" clId="{6D7EC7FC-9784-4F76-A1F1-97DD9BB9BD4C}" dt="2024-04-20T08:32:06.205" v="4234"/>
        <pc:sldMkLst>
          <pc:docMk/>
          <pc:sldMk cId="566520106" sldId="263"/>
        </pc:sldMkLst>
        <pc:spChg chg="add del mod">
          <ac:chgData name="Matt Lyle" userId="a96e7d453dd11193" providerId="LiveId" clId="{6D7EC7FC-9784-4F76-A1F1-97DD9BB9BD4C}" dt="2024-04-12T12:34:03.031" v="247" actId="21"/>
          <ac:spMkLst>
            <pc:docMk/>
            <pc:sldMk cId="566520106" sldId="263"/>
            <ac:spMk id="2" creationId="{953E2210-3DEA-0036-47F9-4818800DA547}"/>
          </ac:spMkLst>
        </pc:spChg>
        <pc:spChg chg="add del mod">
          <ac:chgData name="Matt Lyle" userId="a96e7d453dd11193" providerId="LiveId" clId="{6D7EC7FC-9784-4F76-A1F1-97DD9BB9BD4C}" dt="2024-04-16T11:47:00.618" v="689" actId="478"/>
          <ac:spMkLst>
            <pc:docMk/>
            <pc:sldMk cId="566520106" sldId="263"/>
            <ac:spMk id="2" creationId="{A5044516-D42A-C4B0-B60C-CE8446DBA7F7}"/>
          </ac:spMkLst>
        </pc:spChg>
        <pc:spChg chg="add del mod">
          <ac:chgData name="Matt Lyle" userId="a96e7d453dd11193" providerId="LiveId" clId="{6D7EC7FC-9784-4F76-A1F1-97DD9BB9BD4C}" dt="2024-04-12T12:34:03.031" v="247" actId="21"/>
          <ac:spMkLst>
            <pc:docMk/>
            <pc:sldMk cId="566520106" sldId="263"/>
            <ac:spMk id="3" creationId="{48B5FD58-E097-1389-17D1-16C630639C3C}"/>
          </ac:spMkLst>
        </pc:spChg>
        <pc:spChg chg="add del mod">
          <ac:chgData name="Matt Lyle" userId="a96e7d453dd11193" providerId="LiveId" clId="{6D7EC7FC-9784-4F76-A1F1-97DD9BB9BD4C}" dt="2024-04-12T12:34:03.031" v="247" actId="21"/>
          <ac:spMkLst>
            <pc:docMk/>
            <pc:sldMk cId="566520106" sldId="263"/>
            <ac:spMk id="4" creationId="{A487FD8D-D517-FC62-2C8E-227DC69FDD5B}"/>
          </ac:spMkLst>
        </pc:spChg>
        <pc:spChg chg="add mod">
          <ac:chgData name="Matt Lyle" userId="a96e7d453dd11193" providerId="LiveId" clId="{6D7EC7FC-9784-4F76-A1F1-97DD9BB9BD4C}" dt="2024-04-16T11:47:17.840" v="696" actId="1076"/>
          <ac:spMkLst>
            <pc:docMk/>
            <pc:sldMk cId="566520106" sldId="263"/>
            <ac:spMk id="5" creationId="{32CAC5A7-1C6E-00A3-236A-8ADCE3982CD7}"/>
          </ac:spMkLst>
        </pc:spChg>
        <pc:spChg chg="add del mod">
          <ac:chgData name="Matt Lyle" userId="a96e7d453dd11193" providerId="LiveId" clId="{6D7EC7FC-9784-4F76-A1F1-97DD9BB9BD4C}" dt="2024-04-12T12:34:03.031" v="247" actId="21"/>
          <ac:spMkLst>
            <pc:docMk/>
            <pc:sldMk cId="566520106" sldId="263"/>
            <ac:spMk id="5" creationId="{6A8468D0-4187-0831-23FA-AB02722AC359}"/>
          </ac:spMkLst>
        </pc:spChg>
        <pc:spChg chg="add mod">
          <ac:chgData name="Matt Lyle" userId="a96e7d453dd11193" providerId="LiveId" clId="{6D7EC7FC-9784-4F76-A1F1-97DD9BB9BD4C}" dt="2024-04-16T11:47:27.941" v="699" actId="14100"/>
          <ac:spMkLst>
            <pc:docMk/>
            <pc:sldMk cId="566520106" sldId="263"/>
            <ac:spMk id="6" creationId="{760B3AA2-1AEE-CE7B-F984-12E1AE80604D}"/>
          </ac:spMkLst>
        </pc:spChg>
        <pc:spChg chg="add del mod">
          <ac:chgData name="Matt Lyle" userId="a96e7d453dd11193" providerId="LiveId" clId="{6D7EC7FC-9784-4F76-A1F1-97DD9BB9BD4C}" dt="2024-04-12T12:34:03.031" v="247" actId="21"/>
          <ac:spMkLst>
            <pc:docMk/>
            <pc:sldMk cId="566520106" sldId="263"/>
            <ac:spMk id="6" creationId="{DC7E41D5-2614-2937-BAE3-C00D005944FC}"/>
          </ac:spMkLst>
        </pc:spChg>
        <pc:spChg chg="add del mod">
          <ac:chgData name="Matt Lyle" userId="a96e7d453dd11193" providerId="LiveId" clId="{6D7EC7FC-9784-4F76-A1F1-97DD9BB9BD4C}" dt="2024-04-12T12:34:03.031" v="247" actId="21"/>
          <ac:spMkLst>
            <pc:docMk/>
            <pc:sldMk cId="566520106" sldId="263"/>
            <ac:spMk id="7" creationId="{8B65969E-4E04-F9E0-2910-F02A1C6DC40D}"/>
          </ac:spMkLst>
        </pc:spChg>
        <pc:spChg chg="add del mod">
          <ac:chgData name="Matt Lyle" userId="a96e7d453dd11193" providerId="LiveId" clId="{6D7EC7FC-9784-4F76-A1F1-97DD9BB9BD4C}" dt="2024-04-12T12:34:03.031" v="247" actId="21"/>
          <ac:spMkLst>
            <pc:docMk/>
            <pc:sldMk cId="566520106" sldId="263"/>
            <ac:spMk id="8" creationId="{FC407184-C995-3F79-1524-B09342C50D08}"/>
          </ac:spMkLst>
        </pc:spChg>
        <pc:spChg chg="add del mod">
          <ac:chgData name="Matt Lyle" userId="a96e7d453dd11193" providerId="LiveId" clId="{6D7EC7FC-9784-4F76-A1F1-97DD9BB9BD4C}" dt="2024-04-12T12:34:03.031" v="247" actId="21"/>
          <ac:spMkLst>
            <pc:docMk/>
            <pc:sldMk cId="566520106" sldId="263"/>
            <ac:spMk id="9" creationId="{CA51FB8D-42F5-06C2-079A-8C7121E41177}"/>
          </ac:spMkLst>
        </pc:spChg>
        <pc:picChg chg="add mod">
          <ac:chgData name="Matt Lyle" userId="a96e7d453dd11193" providerId="LiveId" clId="{6D7EC7FC-9784-4F76-A1F1-97DD9BB9BD4C}" dt="2024-04-16T11:47:32.334" v="700" actId="1076"/>
          <ac:picMkLst>
            <pc:docMk/>
            <pc:sldMk cId="566520106" sldId="263"/>
            <ac:picMk id="3" creationId="{06FFA8BE-953B-CBC8-061E-E4BBDC8ADD92}"/>
          </ac:picMkLst>
        </pc:picChg>
        <pc:cxnChg chg="add mod">
          <ac:chgData name="Matt Lyle" userId="a96e7d453dd11193" providerId="LiveId" clId="{6D7EC7FC-9784-4F76-A1F1-97DD9BB9BD4C}" dt="2024-04-16T11:47:17.840" v="696" actId="1076"/>
          <ac:cxnSpMkLst>
            <pc:docMk/>
            <pc:sldMk cId="566520106" sldId="263"/>
            <ac:cxnSpMk id="4" creationId="{40053031-A2C6-6506-19EA-EAED213CF73E}"/>
          </ac:cxnSpMkLst>
        </pc:cxnChg>
      </pc:sldChg>
      <pc:sldChg chg="addSp delSp modSp add del mod">
        <pc:chgData name="Matt Lyle" userId="a96e7d453dd11193" providerId="LiveId" clId="{6D7EC7FC-9784-4F76-A1F1-97DD9BB9BD4C}" dt="2024-04-16T12:02:04.573" v="742" actId="47"/>
        <pc:sldMkLst>
          <pc:docMk/>
          <pc:sldMk cId="157457458" sldId="264"/>
        </pc:sldMkLst>
        <pc:spChg chg="add mod">
          <ac:chgData name="Matt Lyle" userId="a96e7d453dd11193" providerId="LiveId" clId="{6D7EC7FC-9784-4F76-A1F1-97DD9BB9BD4C}" dt="2024-04-12T12:35:21.914" v="274"/>
          <ac:spMkLst>
            <pc:docMk/>
            <pc:sldMk cId="157457458" sldId="264"/>
            <ac:spMk id="2" creationId="{BD3528BD-AAB0-9655-02E3-BF12CB17FB53}"/>
          </ac:spMkLst>
        </pc:spChg>
        <pc:spChg chg="del">
          <ac:chgData name="Matt Lyle" userId="a96e7d453dd11193" providerId="LiveId" clId="{6D7EC7FC-9784-4F76-A1F1-97DD9BB9BD4C}" dt="2024-04-12T12:35:21.535" v="273" actId="478"/>
          <ac:spMkLst>
            <pc:docMk/>
            <pc:sldMk cId="157457458" sldId="264"/>
            <ac:spMk id="4" creationId="{BCA68448-969E-8351-A5F1-E5E53B9A98EE}"/>
          </ac:spMkLst>
        </pc:spChg>
      </pc:sldChg>
      <pc:sldChg chg="addSp modSp add mod modTransition setBg">
        <pc:chgData name="Matt Lyle" userId="a96e7d453dd11193" providerId="LiveId" clId="{6D7EC7FC-9784-4F76-A1F1-97DD9BB9BD4C}" dt="2024-04-20T08:32:06.205" v="4234"/>
        <pc:sldMkLst>
          <pc:docMk/>
          <pc:sldMk cId="222407890" sldId="265"/>
        </pc:sldMkLst>
        <pc:spChg chg="add mod">
          <ac:chgData name="Matt Lyle" userId="a96e7d453dd11193" providerId="LiveId" clId="{6D7EC7FC-9784-4F76-A1F1-97DD9BB9BD4C}" dt="2024-04-16T11:21:08.529" v="666" actId="207"/>
          <ac:spMkLst>
            <pc:docMk/>
            <pc:sldMk cId="222407890" sldId="265"/>
            <ac:spMk id="2" creationId="{C82322CC-1AC2-1ADC-8EB1-79004C1E963D}"/>
          </ac:spMkLst>
        </pc:spChg>
        <pc:spChg chg="mod">
          <ac:chgData name="Matt Lyle" userId="a96e7d453dd11193" providerId="LiveId" clId="{6D7EC7FC-9784-4F76-A1F1-97DD9BB9BD4C}" dt="2024-04-16T11:22:12.870" v="680" actId="13926"/>
          <ac:spMkLst>
            <pc:docMk/>
            <pc:sldMk cId="222407890" sldId="265"/>
            <ac:spMk id="4" creationId="{BCA68448-969E-8351-A5F1-E5E53B9A98EE}"/>
          </ac:spMkLst>
        </pc:spChg>
      </pc:sldChg>
      <pc:sldChg chg="addSp delSp modSp add mod ord modTransition setBg">
        <pc:chgData name="Matt Lyle" userId="a96e7d453dd11193" providerId="LiveId" clId="{6D7EC7FC-9784-4F76-A1F1-97DD9BB9BD4C}" dt="2024-04-20T08:32:06.205" v="4234"/>
        <pc:sldMkLst>
          <pc:docMk/>
          <pc:sldMk cId="2581587963" sldId="266"/>
        </pc:sldMkLst>
        <pc:spChg chg="mod">
          <ac:chgData name="Matt Lyle" userId="a96e7d453dd11193" providerId="LiveId" clId="{6D7EC7FC-9784-4F76-A1F1-97DD9BB9BD4C}" dt="2024-04-12T12:51:47.135" v="517"/>
          <ac:spMkLst>
            <pc:docMk/>
            <pc:sldMk cId="2581587963" sldId="266"/>
            <ac:spMk id="5" creationId="{03E5A030-5C89-F531-81A0-6BC4415D2DDB}"/>
          </ac:spMkLst>
        </pc:spChg>
        <pc:spChg chg="mod">
          <ac:chgData name="Matt Lyle" userId="a96e7d453dd11193" providerId="LiveId" clId="{6D7EC7FC-9784-4F76-A1F1-97DD9BB9BD4C}" dt="2024-04-12T12:51:47.135" v="517"/>
          <ac:spMkLst>
            <pc:docMk/>
            <pc:sldMk cId="2581587963" sldId="266"/>
            <ac:spMk id="6" creationId="{AFC922B7-2F22-673D-267F-365DB8F5EF91}"/>
          </ac:spMkLst>
        </pc:spChg>
        <pc:spChg chg="add del mod">
          <ac:chgData name="Matt Lyle" userId="a96e7d453dd11193" providerId="LiveId" clId="{6D7EC7FC-9784-4F76-A1F1-97DD9BB9BD4C}" dt="2024-04-12T12:55:33.707" v="621" actId="26606"/>
          <ac:spMkLst>
            <pc:docMk/>
            <pc:sldMk cId="2581587963" sldId="266"/>
            <ac:spMk id="7" creationId="{3490B828-9614-55FB-6BC6-3DE23FC23955}"/>
          </ac:spMkLst>
        </pc:spChg>
        <pc:grpChg chg="add mod">
          <ac:chgData name="Matt Lyle" userId="a96e7d453dd11193" providerId="LiveId" clId="{6D7EC7FC-9784-4F76-A1F1-97DD9BB9BD4C}" dt="2024-04-12T12:51:47.135" v="517"/>
          <ac:grpSpMkLst>
            <pc:docMk/>
            <pc:sldMk cId="2581587963" sldId="266"/>
            <ac:grpSpMk id="4" creationId="{DF4A59F1-7FEB-0C81-8E62-DE9895A270A1}"/>
          </ac:grpSpMkLst>
        </pc:grpChg>
        <pc:graphicFrameChg chg="add del modGraphic">
          <ac:chgData name="Matt Lyle" userId="a96e7d453dd11193" providerId="LiveId" clId="{6D7EC7FC-9784-4F76-A1F1-97DD9BB9BD4C}" dt="2024-04-12T12:51:46.306" v="516" actId="478"/>
          <ac:graphicFrameMkLst>
            <pc:docMk/>
            <pc:sldMk cId="2581587963" sldId="266"/>
            <ac:graphicFrameMk id="3" creationId="{A5581D01-FA9E-19B9-4001-4E6B91FBEE50}"/>
          </ac:graphicFrameMkLst>
        </pc:graphicFrameChg>
        <pc:graphicFrameChg chg="add del">
          <ac:chgData name="Matt Lyle" userId="a96e7d453dd11193" providerId="LiveId" clId="{6D7EC7FC-9784-4F76-A1F1-97DD9BB9BD4C}" dt="2024-04-12T12:55:14.901" v="618" actId="26606"/>
          <ac:graphicFrameMkLst>
            <pc:docMk/>
            <pc:sldMk cId="2581587963" sldId="266"/>
            <ac:graphicFrameMk id="10" creationId="{BE750D00-36E6-7C99-D7D3-F73D6D9A17B0}"/>
          </ac:graphicFrameMkLst>
        </pc:graphicFrameChg>
        <pc:graphicFrameChg chg="add del">
          <ac:chgData name="Matt Lyle" userId="a96e7d453dd11193" providerId="LiveId" clId="{6D7EC7FC-9784-4F76-A1F1-97DD9BB9BD4C}" dt="2024-04-12T12:55:27.960" v="620" actId="26606"/>
          <ac:graphicFrameMkLst>
            <pc:docMk/>
            <pc:sldMk cId="2581587963" sldId="266"/>
            <ac:graphicFrameMk id="11" creationId="{9DD43A07-116A-4A94-4AA7-1DD70AD04BBB}"/>
          </ac:graphicFrameMkLst>
        </pc:graphicFrameChg>
        <pc:graphicFrameChg chg="add mod modGraphic">
          <ac:chgData name="Matt Lyle" userId="a96e7d453dd11193" providerId="LiveId" clId="{6D7EC7FC-9784-4F76-A1F1-97DD9BB9BD4C}" dt="2024-04-16T11:20:42.996" v="665" actId="207"/>
          <ac:graphicFrameMkLst>
            <pc:docMk/>
            <pc:sldMk cId="2581587963" sldId="266"/>
            <ac:graphicFrameMk id="12" creationId="{9DD43A07-116A-4A94-4AA7-1DD70AD04BBB}"/>
          </ac:graphicFrameMkLst>
        </pc:graphicFrameChg>
        <pc:picChg chg="add mod">
          <ac:chgData name="Matt Lyle" userId="a96e7d453dd11193" providerId="LiveId" clId="{6D7EC7FC-9784-4F76-A1F1-97DD9BB9BD4C}" dt="2024-04-16T11:51:47.256" v="703"/>
          <ac:picMkLst>
            <pc:docMk/>
            <pc:sldMk cId="2581587963" sldId="266"/>
            <ac:picMk id="8" creationId="{79D5A63E-E925-072A-5539-5ECC8706DB67}"/>
          </ac:picMkLst>
        </pc:picChg>
      </pc:sldChg>
      <pc:sldChg chg="addSp modSp new mod modTransition">
        <pc:chgData name="Matt Lyle" userId="a96e7d453dd11193" providerId="LiveId" clId="{6D7EC7FC-9784-4F76-A1F1-97DD9BB9BD4C}" dt="2024-04-20T08:32:06.205" v="4234"/>
        <pc:sldMkLst>
          <pc:docMk/>
          <pc:sldMk cId="3256889125" sldId="267"/>
        </pc:sldMkLst>
        <pc:spChg chg="add mod">
          <ac:chgData name="Matt Lyle" userId="a96e7d453dd11193" providerId="LiveId" clId="{6D7EC7FC-9784-4F76-A1F1-97DD9BB9BD4C}" dt="2024-04-19T11:25:23.186" v="1405" actId="14100"/>
          <ac:spMkLst>
            <pc:docMk/>
            <pc:sldMk cId="3256889125" sldId="267"/>
            <ac:spMk id="3" creationId="{BCB2582B-70CA-1F31-4875-E94118489C20}"/>
          </ac:spMkLst>
        </pc:spChg>
      </pc:sldChg>
      <pc:sldChg chg="addSp delSp modSp new mod modTransition modAnim">
        <pc:chgData name="Matt Lyle" userId="a96e7d453dd11193" providerId="LiveId" clId="{6D7EC7FC-9784-4F76-A1F1-97DD9BB9BD4C}" dt="2024-04-20T08:32:06.205" v="4234"/>
        <pc:sldMkLst>
          <pc:docMk/>
          <pc:sldMk cId="1666610560" sldId="268"/>
        </pc:sldMkLst>
        <pc:spChg chg="del">
          <ac:chgData name="Matt Lyle" userId="a96e7d453dd11193" providerId="LiveId" clId="{6D7EC7FC-9784-4F76-A1F1-97DD9BB9BD4C}" dt="2024-04-19T12:29:52.294" v="1723" actId="478"/>
          <ac:spMkLst>
            <pc:docMk/>
            <pc:sldMk cId="1666610560" sldId="268"/>
            <ac:spMk id="3" creationId="{8A83941B-0432-446E-3D98-755A9B8F9ECF}"/>
          </ac:spMkLst>
        </pc:spChg>
        <pc:spChg chg="add mod">
          <ac:chgData name="Matt Lyle" userId="a96e7d453dd11193" providerId="LiveId" clId="{6D7EC7FC-9784-4F76-A1F1-97DD9BB9BD4C}" dt="2024-04-20T05:33:26.576" v="3553" actId="113"/>
          <ac:spMkLst>
            <pc:docMk/>
            <pc:sldMk cId="1666610560" sldId="268"/>
            <ac:spMk id="4" creationId="{3A08AE58-19D3-D763-8AAC-8B1C3ECA821B}"/>
          </ac:spMkLst>
        </pc:spChg>
        <pc:spChg chg="mod">
          <ac:chgData name="Matt Lyle" userId="a96e7d453dd11193" providerId="LiveId" clId="{6D7EC7FC-9784-4F76-A1F1-97DD9BB9BD4C}" dt="2024-04-19T12:35:24.733" v="1727"/>
          <ac:spMkLst>
            <pc:docMk/>
            <pc:sldMk cId="1666610560" sldId="268"/>
            <ac:spMk id="6" creationId="{59909052-3DB4-B88A-ADAA-7F62142E0C37}"/>
          </ac:spMkLst>
        </pc:spChg>
        <pc:spChg chg="mod">
          <ac:chgData name="Matt Lyle" userId="a96e7d453dd11193" providerId="LiveId" clId="{6D7EC7FC-9784-4F76-A1F1-97DD9BB9BD4C}" dt="2024-04-19T12:35:32.119" v="1732" actId="20577"/>
          <ac:spMkLst>
            <pc:docMk/>
            <pc:sldMk cId="1666610560" sldId="268"/>
            <ac:spMk id="7" creationId="{B6065029-C0CE-3398-1F2D-744F57CBA614}"/>
          </ac:spMkLst>
        </pc:spChg>
        <pc:grpChg chg="add mod">
          <ac:chgData name="Matt Lyle" userId="a96e7d453dd11193" providerId="LiveId" clId="{6D7EC7FC-9784-4F76-A1F1-97DD9BB9BD4C}" dt="2024-04-19T12:35:27.851" v="1728" actId="1076"/>
          <ac:grpSpMkLst>
            <pc:docMk/>
            <pc:sldMk cId="1666610560" sldId="268"/>
            <ac:grpSpMk id="5" creationId="{8E32BC58-23F4-E20D-8580-2D1C7E7C93B3}"/>
          </ac:grpSpMkLst>
        </pc:grpChg>
      </pc:sldChg>
      <pc:sldChg chg="addSp modSp add mod modTransition">
        <pc:chgData name="Matt Lyle" userId="a96e7d453dd11193" providerId="LiveId" clId="{6D7EC7FC-9784-4F76-A1F1-97DD9BB9BD4C}" dt="2024-04-20T08:32:06.205" v="4234"/>
        <pc:sldMkLst>
          <pc:docMk/>
          <pc:sldMk cId="115877853" sldId="269"/>
        </pc:sldMkLst>
        <pc:spChg chg="mod">
          <ac:chgData name="Matt Lyle" userId="a96e7d453dd11193" providerId="LiveId" clId="{6D7EC7FC-9784-4F76-A1F1-97DD9BB9BD4C}" dt="2024-04-19T12:44:07.197" v="1757" actId="1076"/>
          <ac:spMkLst>
            <pc:docMk/>
            <pc:sldMk cId="115877853" sldId="269"/>
            <ac:spMk id="3" creationId="{F39D27AC-ECED-170C-C266-EB72BE33D659}"/>
          </ac:spMkLst>
        </pc:spChg>
        <pc:spChg chg="add mod">
          <ac:chgData name="Matt Lyle" userId="a96e7d453dd11193" providerId="LiveId" clId="{6D7EC7FC-9784-4F76-A1F1-97DD9BB9BD4C}" dt="2024-04-19T12:51:29.501" v="1789" actId="115"/>
          <ac:spMkLst>
            <pc:docMk/>
            <pc:sldMk cId="115877853" sldId="269"/>
            <ac:spMk id="4" creationId="{463EF5E8-6748-3D6D-E57C-E9583440FBC5}"/>
          </ac:spMkLst>
        </pc:spChg>
      </pc:sldChg>
      <pc:sldChg chg="addSp modSp add del mod modTransition">
        <pc:chgData name="Matt Lyle" userId="a96e7d453dd11193" providerId="LiveId" clId="{6D7EC7FC-9784-4F76-A1F1-97DD9BB9BD4C}" dt="2024-04-20T01:36:18.250" v="2278" actId="47"/>
        <pc:sldMkLst>
          <pc:docMk/>
          <pc:sldMk cId="2060345330" sldId="270"/>
        </pc:sldMkLst>
        <pc:spChg chg="add mod">
          <ac:chgData name="Matt Lyle" userId="a96e7d453dd11193" providerId="LiveId" clId="{6D7EC7FC-9784-4F76-A1F1-97DD9BB9BD4C}" dt="2024-04-19T14:15:54.138" v="2072" actId="313"/>
          <ac:spMkLst>
            <pc:docMk/>
            <pc:sldMk cId="2060345330" sldId="270"/>
            <ac:spMk id="4" creationId="{7397BEEB-921D-1096-5737-CDFA39CCF305}"/>
          </ac:spMkLst>
        </pc:spChg>
      </pc:sldChg>
      <pc:sldChg chg="addSp delSp modSp add mod modTransition modAnim">
        <pc:chgData name="Matt Lyle" userId="a96e7d453dd11193" providerId="LiveId" clId="{6D7EC7FC-9784-4F76-A1F1-97DD9BB9BD4C}" dt="2024-04-20T08:32:06.205" v="4234"/>
        <pc:sldMkLst>
          <pc:docMk/>
          <pc:sldMk cId="300958939" sldId="271"/>
        </pc:sldMkLst>
        <pc:spChg chg="add mod">
          <ac:chgData name="Matt Lyle" userId="a96e7d453dd11193" providerId="LiveId" clId="{6D7EC7FC-9784-4F76-A1F1-97DD9BB9BD4C}" dt="2024-04-19T15:03:23.088" v="2129" actId="1035"/>
          <ac:spMkLst>
            <pc:docMk/>
            <pc:sldMk cId="300958939" sldId="271"/>
            <ac:spMk id="2" creationId="{CCA9591A-1E35-08BF-9DE4-EA53B090CC79}"/>
          </ac:spMkLst>
        </pc:spChg>
        <pc:spChg chg="del mod">
          <ac:chgData name="Matt Lyle" userId="a96e7d453dd11193" providerId="LiveId" clId="{6D7EC7FC-9784-4F76-A1F1-97DD9BB9BD4C}" dt="2024-04-19T13:42:34.631" v="2010" actId="478"/>
          <ac:spMkLst>
            <pc:docMk/>
            <pc:sldMk cId="300958939" sldId="271"/>
            <ac:spMk id="3" creationId="{3B672115-0342-05CF-0E71-AF75B4880DB3}"/>
          </ac:spMkLst>
        </pc:spChg>
        <pc:spChg chg="add mod">
          <ac:chgData name="Matt Lyle" userId="a96e7d453dd11193" providerId="LiveId" clId="{6D7EC7FC-9784-4F76-A1F1-97DD9BB9BD4C}" dt="2024-04-19T15:03:29.316" v="2141" actId="1035"/>
          <ac:spMkLst>
            <pc:docMk/>
            <pc:sldMk cId="300958939" sldId="271"/>
            <ac:spMk id="4" creationId="{BFD6DDE8-A0BF-9801-FC63-A1F050FB19FE}"/>
          </ac:spMkLst>
        </pc:spChg>
        <pc:spChg chg="add mod">
          <ac:chgData name="Matt Lyle" userId="a96e7d453dd11193" providerId="LiveId" clId="{6D7EC7FC-9784-4F76-A1F1-97DD9BB9BD4C}" dt="2024-04-19T15:03:29.316" v="2141" actId="1035"/>
          <ac:spMkLst>
            <pc:docMk/>
            <pc:sldMk cId="300958939" sldId="271"/>
            <ac:spMk id="5" creationId="{454422E0-0709-8C01-AB2D-7FA085A48136}"/>
          </ac:spMkLst>
        </pc:spChg>
        <pc:spChg chg="add mod">
          <ac:chgData name="Matt Lyle" userId="a96e7d453dd11193" providerId="LiveId" clId="{6D7EC7FC-9784-4F76-A1F1-97DD9BB9BD4C}" dt="2024-04-19T15:03:36.292" v="2151" actId="1035"/>
          <ac:spMkLst>
            <pc:docMk/>
            <pc:sldMk cId="300958939" sldId="271"/>
            <ac:spMk id="6" creationId="{625A8461-84D3-9851-B276-F0B6FACF17E9}"/>
          </ac:spMkLst>
        </pc:spChg>
        <pc:spChg chg="add mod">
          <ac:chgData name="Matt Lyle" userId="a96e7d453dd11193" providerId="LiveId" clId="{6D7EC7FC-9784-4F76-A1F1-97DD9BB9BD4C}" dt="2024-04-19T15:03:36.292" v="2151" actId="1035"/>
          <ac:spMkLst>
            <pc:docMk/>
            <pc:sldMk cId="300958939" sldId="271"/>
            <ac:spMk id="7" creationId="{925B0885-24D7-2208-7808-32CDDAD36F54}"/>
          </ac:spMkLst>
        </pc:spChg>
        <pc:spChg chg="add mod">
          <ac:chgData name="Matt Lyle" userId="a96e7d453dd11193" providerId="LiveId" clId="{6D7EC7FC-9784-4F76-A1F1-97DD9BB9BD4C}" dt="2024-04-19T15:03:41.813" v="2160" actId="1035"/>
          <ac:spMkLst>
            <pc:docMk/>
            <pc:sldMk cId="300958939" sldId="271"/>
            <ac:spMk id="8" creationId="{433D113E-1A5D-8CE6-EFFE-0A475EDB7555}"/>
          </ac:spMkLst>
        </pc:spChg>
        <pc:spChg chg="add mod">
          <ac:chgData name="Matt Lyle" userId="a96e7d453dd11193" providerId="LiveId" clId="{6D7EC7FC-9784-4F76-A1F1-97DD9BB9BD4C}" dt="2024-04-19T15:03:41.813" v="2160" actId="1035"/>
          <ac:spMkLst>
            <pc:docMk/>
            <pc:sldMk cId="300958939" sldId="271"/>
            <ac:spMk id="9" creationId="{79A9C889-B3AB-5BFE-99FF-B7AE80771D2C}"/>
          </ac:spMkLst>
        </pc:spChg>
        <pc:spChg chg="add mod">
          <ac:chgData name="Matt Lyle" userId="a96e7d453dd11193" providerId="LiveId" clId="{6D7EC7FC-9784-4F76-A1F1-97DD9BB9BD4C}" dt="2024-04-19T15:04:05.682" v="2175" actId="20577"/>
          <ac:spMkLst>
            <pc:docMk/>
            <pc:sldMk cId="300958939" sldId="271"/>
            <ac:spMk id="11" creationId="{F8BE2E57-4610-A39B-FD17-3718D9DD737E}"/>
          </ac:spMkLst>
        </pc:spChg>
      </pc:sldChg>
      <pc:sldChg chg="addSp modSp add ord modTransition">
        <pc:chgData name="Matt Lyle" userId="a96e7d453dd11193" providerId="LiveId" clId="{6D7EC7FC-9784-4F76-A1F1-97DD9BB9BD4C}" dt="2024-04-20T08:32:06.205" v="4234"/>
        <pc:sldMkLst>
          <pc:docMk/>
          <pc:sldMk cId="2073927363" sldId="272"/>
        </pc:sldMkLst>
        <pc:spChg chg="add mod">
          <ac:chgData name="Matt Lyle" userId="a96e7d453dd11193" providerId="LiveId" clId="{6D7EC7FC-9784-4F76-A1F1-97DD9BB9BD4C}" dt="2024-04-16T12:01:53.139" v="741"/>
          <ac:spMkLst>
            <pc:docMk/>
            <pc:sldMk cId="2073927363" sldId="272"/>
            <ac:spMk id="3" creationId="{AE67A716-BDDD-93FB-4DDE-045BE00F0837}"/>
          </ac:spMkLst>
        </pc:spChg>
        <pc:spChg chg="add mod">
          <ac:chgData name="Matt Lyle" userId="a96e7d453dd11193" providerId="LiveId" clId="{6D7EC7FC-9784-4F76-A1F1-97DD9BB9BD4C}" dt="2024-04-16T12:01:53.139" v="741"/>
          <ac:spMkLst>
            <pc:docMk/>
            <pc:sldMk cId="2073927363" sldId="272"/>
            <ac:spMk id="5" creationId="{FA6E8DC9-0127-8160-0255-44AF5D4F7098}"/>
          </ac:spMkLst>
        </pc:spChg>
        <pc:spChg chg="add mod">
          <ac:chgData name="Matt Lyle" userId="a96e7d453dd11193" providerId="LiveId" clId="{6D7EC7FC-9784-4F76-A1F1-97DD9BB9BD4C}" dt="2024-04-16T12:01:53.139" v="741"/>
          <ac:spMkLst>
            <pc:docMk/>
            <pc:sldMk cId="2073927363" sldId="272"/>
            <ac:spMk id="6" creationId="{9240DE2C-5AF3-8651-F840-7B51E987B312}"/>
          </ac:spMkLst>
        </pc:spChg>
        <pc:spChg chg="add mod">
          <ac:chgData name="Matt Lyle" userId="a96e7d453dd11193" providerId="LiveId" clId="{6D7EC7FC-9784-4F76-A1F1-97DD9BB9BD4C}" dt="2024-04-16T12:01:53.139" v="741"/>
          <ac:spMkLst>
            <pc:docMk/>
            <pc:sldMk cId="2073927363" sldId="272"/>
            <ac:spMk id="7" creationId="{61A00D5B-3F67-14AE-B14B-7D587170D29B}"/>
          </ac:spMkLst>
        </pc:spChg>
        <pc:spChg chg="add mod">
          <ac:chgData name="Matt Lyle" userId="a96e7d453dd11193" providerId="LiveId" clId="{6D7EC7FC-9784-4F76-A1F1-97DD9BB9BD4C}" dt="2024-04-16T12:01:53.139" v="741"/>
          <ac:spMkLst>
            <pc:docMk/>
            <pc:sldMk cId="2073927363" sldId="272"/>
            <ac:spMk id="8" creationId="{2F3B0B19-EC93-EB69-4663-2F18B2E3D808}"/>
          </ac:spMkLst>
        </pc:spChg>
        <pc:spChg chg="add mod">
          <ac:chgData name="Matt Lyle" userId="a96e7d453dd11193" providerId="LiveId" clId="{6D7EC7FC-9784-4F76-A1F1-97DD9BB9BD4C}" dt="2024-04-16T12:01:53.139" v="741"/>
          <ac:spMkLst>
            <pc:docMk/>
            <pc:sldMk cId="2073927363" sldId="272"/>
            <ac:spMk id="9" creationId="{3686C47D-6A7F-817C-21DE-EE4F5E000180}"/>
          </ac:spMkLst>
        </pc:spChg>
        <pc:spChg chg="add mod">
          <ac:chgData name="Matt Lyle" userId="a96e7d453dd11193" providerId="LiveId" clId="{6D7EC7FC-9784-4F76-A1F1-97DD9BB9BD4C}" dt="2024-04-16T12:01:53.139" v="741"/>
          <ac:spMkLst>
            <pc:docMk/>
            <pc:sldMk cId="2073927363" sldId="272"/>
            <ac:spMk id="10" creationId="{81C6DCE4-B742-CA59-4163-B821852CD522}"/>
          </ac:spMkLst>
        </pc:spChg>
      </pc:sldChg>
      <pc:sldChg chg="addSp delSp modSp add mod modTransition modAnim">
        <pc:chgData name="Matt Lyle" userId="a96e7d453dd11193" providerId="LiveId" clId="{6D7EC7FC-9784-4F76-A1F1-97DD9BB9BD4C}" dt="2024-04-20T08:32:06.205" v="4234"/>
        <pc:sldMkLst>
          <pc:docMk/>
          <pc:sldMk cId="2111506059" sldId="273"/>
        </pc:sldMkLst>
        <pc:spChg chg="del">
          <ac:chgData name="Matt Lyle" userId="a96e7d453dd11193" providerId="LiveId" clId="{6D7EC7FC-9784-4F76-A1F1-97DD9BB9BD4C}" dt="2024-04-16T12:09:36.027" v="1287" actId="478"/>
          <ac:spMkLst>
            <pc:docMk/>
            <pc:sldMk cId="2111506059" sldId="273"/>
            <ac:spMk id="2" creationId="{717DAFE5-662A-E1D0-8942-5B1705C5C7BC}"/>
          </ac:spMkLst>
        </pc:spChg>
        <pc:spChg chg="add del mod">
          <ac:chgData name="Matt Lyle" userId="a96e7d453dd11193" providerId="LiveId" clId="{6D7EC7FC-9784-4F76-A1F1-97DD9BB9BD4C}" dt="2024-04-16T12:11:33.756" v="1372" actId="21"/>
          <ac:spMkLst>
            <pc:docMk/>
            <pc:sldMk cId="2111506059" sldId="273"/>
            <ac:spMk id="3" creationId="{B7F9C0A8-938A-1F29-341E-6A2A6E41E889}"/>
          </ac:spMkLst>
        </pc:spChg>
        <pc:spChg chg="add mod">
          <ac:chgData name="Matt Lyle" userId="a96e7d453dd11193" providerId="LiveId" clId="{6D7EC7FC-9784-4F76-A1F1-97DD9BB9BD4C}" dt="2024-04-16T12:11:39.215" v="1376"/>
          <ac:spMkLst>
            <pc:docMk/>
            <pc:sldMk cId="2111506059" sldId="273"/>
            <ac:spMk id="4" creationId="{B7F9C0A8-938A-1F29-341E-6A2A6E41E889}"/>
          </ac:spMkLst>
        </pc:spChg>
        <pc:spChg chg="mod">
          <ac:chgData name="Matt Lyle" userId="a96e7d453dd11193" providerId="LiveId" clId="{6D7EC7FC-9784-4F76-A1F1-97DD9BB9BD4C}" dt="2024-04-16T12:11:38.342" v="1375" actId="20577"/>
          <ac:spMkLst>
            <pc:docMk/>
            <pc:sldMk cId="2111506059" sldId="273"/>
            <ac:spMk id="6" creationId="{166EFC9D-88A4-6E08-F447-9660CFF0DADE}"/>
          </ac:spMkLst>
        </pc:spChg>
      </pc:sldChg>
      <pc:sldChg chg="addSp modSp mod ord modTransition modAnim">
        <pc:chgData name="Matt Lyle" userId="a96e7d453dd11193" providerId="LiveId" clId="{6D7EC7FC-9784-4F76-A1F1-97DD9BB9BD4C}" dt="2024-04-20T08:32:06.205" v="4234"/>
        <pc:sldMkLst>
          <pc:docMk/>
          <pc:sldMk cId="2806288097" sldId="274"/>
        </pc:sldMkLst>
        <pc:spChg chg="mod">
          <ac:chgData name="Matt Lyle" userId="a96e7d453dd11193" providerId="LiveId" clId="{6D7EC7FC-9784-4F76-A1F1-97DD9BB9BD4C}" dt="2024-04-20T03:28:22.957" v="2813" actId="947"/>
          <ac:spMkLst>
            <pc:docMk/>
            <pc:sldMk cId="2806288097" sldId="274"/>
            <ac:spMk id="3" creationId="{5D582968-7F55-8E3D-01E7-0350ADD3F924}"/>
          </ac:spMkLst>
        </pc:spChg>
        <pc:spChg chg="add mod">
          <ac:chgData name="Matt Lyle" userId="a96e7d453dd11193" providerId="LiveId" clId="{6D7EC7FC-9784-4F76-A1F1-97DD9BB9BD4C}" dt="2024-04-20T03:37:30.617" v="2881" actId="14100"/>
          <ac:spMkLst>
            <pc:docMk/>
            <pc:sldMk cId="2806288097" sldId="274"/>
            <ac:spMk id="4" creationId="{3188CC9A-1D8D-1974-1C77-AAF8E1DBD01A}"/>
          </ac:spMkLst>
        </pc:spChg>
      </pc:sldChg>
      <pc:sldChg chg="addSp modSp mod ord modTransition modAnim">
        <pc:chgData name="Matt Lyle" userId="a96e7d453dd11193" providerId="LiveId" clId="{6D7EC7FC-9784-4F76-A1F1-97DD9BB9BD4C}" dt="2024-04-20T08:32:06.205" v="4234"/>
        <pc:sldMkLst>
          <pc:docMk/>
          <pc:sldMk cId="1000460118" sldId="275"/>
        </pc:sldMkLst>
        <pc:spChg chg="add mod">
          <ac:chgData name="Matt Lyle" userId="a96e7d453dd11193" providerId="LiveId" clId="{6D7EC7FC-9784-4F76-A1F1-97DD9BB9BD4C}" dt="2024-04-20T03:46:52.221" v="2945" actId="404"/>
          <ac:spMkLst>
            <pc:docMk/>
            <pc:sldMk cId="1000460118" sldId="275"/>
            <ac:spMk id="2" creationId="{F5107220-E494-11D4-43F1-2263038C2715}"/>
          </ac:spMkLst>
        </pc:spChg>
        <pc:spChg chg="mod">
          <ac:chgData name="Matt Lyle" userId="a96e7d453dd11193" providerId="LiveId" clId="{6D7EC7FC-9784-4F76-A1F1-97DD9BB9BD4C}" dt="2024-04-20T03:42:44.488" v="2886" actId="113"/>
          <ac:spMkLst>
            <pc:docMk/>
            <pc:sldMk cId="1000460118" sldId="275"/>
            <ac:spMk id="3" creationId="{49F83C5E-9B5A-09AD-7F72-A5E85AB8C5BE}"/>
          </ac:spMkLst>
        </pc:spChg>
      </pc:sldChg>
      <pc:sldChg chg="addSp delSp modSp mod ord modTransition setBg">
        <pc:chgData name="Matt Lyle" userId="a96e7d453dd11193" providerId="LiveId" clId="{6D7EC7FC-9784-4F76-A1F1-97DD9BB9BD4C}" dt="2024-04-20T08:32:06.205" v="4234"/>
        <pc:sldMkLst>
          <pc:docMk/>
          <pc:sldMk cId="2049339232" sldId="276"/>
        </pc:sldMkLst>
        <pc:spChg chg="add del">
          <ac:chgData name="Matt Lyle" userId="a96e7d453dd11193" providerId="LiveId" clId="{6D7EC7FC-9784-4F76-A1F1-97DD9BB9BD4C}" dt="2024-04-20T04:21:35.735" v="2994" actId="26606"/>
          <ac:spMkLst>
            <pc:docMk/>
            <pc:sldMk cId="2049339232" sldId="276"/>
            <ac:spMk id="12" creationId="{4F7B9026-36AD-42E4-B172-8D68F3A339B4}"/>
          </ac:spMkLst>
        </pc:spChg>
        <pc:spChg chg="add">
          <ac:chgData name="Matt Lyle" userId="a96e7d453dd11193" providerId="LiveId" clId="{6D7EC7FC-9784-4F76-A1F1-97DD9BB9BD4C}" dt="2024-04-20T04:22:13.387" v="3000" actId="26606"/>
          <ac:spMkLst>
            <pc:docMk/>
            <pc:sldMk cId="2049339232" sldId="276"/>
            <ac:spMk id="14" creationId="{4F7B9026-36AD-42E4-B172-8D68F3A339B4}"/>
          </ac:spMkLst>
        </pc:spChg>
        <pc:picChg chg="add del mod">
          <ac:chgData name="Matt Lyle" userId="a96e7d453dd11193" providerId="LiveId" clId="{6D7EC7FC-9784-4F76-A1F1-97DD9BB9BD4C}" dt="2024-04-20T04:21:40.663" v="2996" actId="478"/>
          <ac:picMkLst>
            <pc:docMk/>
            <pc:sldMk cId="2049339232" sldId="276"/>
            <ac:picMk id="3" creationId="{53279071-2409-1627-E5BD-FA89650EB7D3}"/>
          </ac:picMkLst>
        </pc:picChg>
        <pc:picChg chg="add mod ord">
          <ac:chgData name="Matt Lyle" userId="a96e7d453dd11193" providerId="LiveId" clId="{6D7EC7FC-9784-4F76-A1F1-97DD9BB9BD4C}" dt="2024-04-20T04:22:13.387" v="3000" actId="26606"/>
          <ac:picMkLst>
            <pc:docMk/>
            <pc:sldMk cId="2049339232" sldId="276"/>
            <ac:picMk id="5" creationId="{913AC369-5896-3E0E-E340-288A8A05FC60}"/>
          </ac:picMkLst>
        </pc:picChg>
        <pc:picChg chg="add mod ord">
          <ac:chgData name="Matt Lyle" userId="a96e7d453dd11193" providerId="LiveId" clId="{6D7EC7FC-9784-4F76-A1F1-97DD9BB9BD4C}" dt="2024-04-20T04:22:13.387" v="3000" actId="26606"/>
          <ac:picMkLst>
            <pc:docMk/>
            <pc:sldMk cId="2049339232" sldId="276"/>
            <ac:picMk id="7" creationId="{553DE9DB-B751-AE68-04C4-F67CECA20F28}"/>
          </ac:picMkLst>
        </pc:picChg>
        <pc:picChg chg="add mod">
          <ac:chgData name="Matt Lyle" userId="a96e7d453dd11193" providerId="LiveId" clId="{6D7EC7FC-9784-4F76-A1F1-97DD9BB9BD4C}" dt="2024-04-20T04:22:13.387" v="3000" actId="26606"/>
          <ac:picMkLst>
            <pc:docMk/>
            <pc:sldMk cId="2049339232" sldId="276"/>
            <ac:picMk id="9" creationId="{631BA546-87A0-0CB4-288D-0E412739DDC2}"/>
          </ac:picMkLst>
        </pc:picChg>
      </pc:sldChg>
      <pc:sldChg chg="addSp delSp modSp mod modTransition delAnim modAnim">
        <pc:chgData name="Matt Lyle" userId="a96e7d453dd11193" providerId="LiveId" clId="{6D7EC7FC-9784-4F76-A1F1-97DD9BB9BD4C}" dt="2024-04-20T08:32:06.205" v="4234"/>
        <pc:sldMkLst>
          <pc:docMk/>
          <pc:sldMk cId="4110566093" sldId="277"/>
        </pc:sldMkLst>
        <pc:spChg chg="add mod">
          <ac:chgData name="Matt Lyle" userId="a96e7d453dd11193" providerId="LiveId" clId="{6D7EC7FC-9784-4F76-A1F1-97DD9BB9BD4C}" dt="2024-04-20T04:28:23.777" v="3101" actId="1076"/>
          <ac:spMkLst>
            <pc:docMk/>
            <pc:sldMk cId="4110566093" sldId="277"/>
            <ac:spMk id="2" creationId="{2965660E-EFA0-A499-1452-4BE4ECEE68A6}"/>
          </ac:spMkLst>
        </pc:spChg>
        <pc:spChg chg="add del mod">
          <ac:chgData name="Matt Lyle" userId="a96e7d453dd11193" providerId="LiveId" clId="{6D7EC7FC-9784-4F76-A1F1-97DD9BB9BD4C}" dt="2024-04-20T04:34:42.006" v="3206" actId="478"/>
          <ac:spMkLst>
            <pc:docMk/>
            <pc:sldMk cId="4110566093" sldId="277"/>
            <ac:spMk id="4" creationId="{550F920D-24E2-10A9-6F85-504E2E0BABF3}"/>
          </ac:spMkLst>
        </pc:spChg>
        <pc:picChg chg="add del mod">
          <ac:chgData name="Matt Lyle" userId="a96e7d453dd11193" providerId="LiveId" clId="{6D7EC7FC-9784-4F76-A1F1-97DD9BB9BD4C}" dt="2024-04-20T04:34:38.526" v="3205" actId="478"/>
          <ac:picMkLst>
            <pc:docMk/>
            <pc:sldMk cId="4110566093" sldId="277"/>
            <ac:picMk id="3" creationId="{C9EC3F80-F3A8-7413-A8D0-588537BC6764}"/>
          </ac:picMkLst>
        </pc:picChg>
        <pc:picChg chg="add del">
          <ac:chgData name="Matt Lyle" userId="a96e7d453dd11193" providerId="LiveId" clId="{6D7EC7FC-9784-4F76-A1F1-97DD9BB9BD4C}" dt="2024-04-20T04:34:44.968" v="3208" actId="22"/>
          <ac:picMkLst>
            <pc:docMk/>
            <pc:sldMk cId="4110566093" sldId="277"/>
            <ac:picMk id="6" creationId="{5D8F9277-874E-4A26-A47C-E1D621C46893}"/>
          </ac:picMkLst>
        </pc:picChg>
        <pc:picChg chg="add mod">
          <ac:chgData name="Matt Lyle" userId="a96e7d453dd11193" providerId="LiveId" clId="{6D7EC7FC-9784-4F76-A1F1-97DD9BB9BD4C}" dt="2024-04-20T04:59:37.125" v="3432" actId="1076"/>
          <ac:picMkLst>
            <pc:docMk/>
            <pc:sldMk cId="4110566093" sldId="277"/>
            <ac:picMk id="8" creationId="{C5D98B41-983A-588C-E375-62C87308F5D5}"/>
          </ac:picMkLst>
        </pc:picChg>
      </pc:sldChg>
      <pc:sldChg chg="addSp delSp modSp del mod ord modNotesTx">
        <pc:chgData name="Matt Lyle" userId="a96e7d453dd11193" providerId="LiveId" clId="{6D7EC7FC-9784-4F76-A1F1-97DD9BB9BD4C}" dt="2024-04-20T02:23:12.852" v="2698" actId="47"/>
        <pc:sldMkLst>
          <pc:docMk/>
          <pc:sldMk cId="1890275774" sldId="278"/>
        </pc:sldMkLst>
        <pc:spChg chg="add mod">
          <ac:chgData name="Matt Lyle" userId="a96e7d453dd11193" providerId="LiveId" clId="{6D7EC7FC-9784-4F76-A1F1-97DD9BB9BD4C}" dt="2024-04-20T02:08:34.333" v="2328"/>
          <ac:spMkLst>
            <pc:docMk/>
            <pc:sldMk cId="1890275774" sldId="278"/>
            <ac:spMk id="2" creationId="{E0C64A0A-EBAC-196A-DF9B-0BB3081CC53A}"/>
          </ac:spMkLst>
        </pc:spChg>
        <pc:spChg chg="add mod">
          <ac:chgData name="Matt Lyle" userId="a96e7d453dd11193" providerId="LiveId" clId="{6D7EC7FC-9784-4F76-A1F1-97DD9BB9BD4C}" dt="2024-04-20T02:08:34.333" v="2328"/>
          <ac:spMkLst>
            <pc:docMk/>
            <pc:sldMk cId="1890275774" sldId="278"/>
            <ac:spMk id="3" creationId="{7FE68831-6307-42CD-FA85-FC86A71124FF}"/>
          </ac:spMkLst>
        </pc:spChg>
        <pc:spChg chg="add mod">
          <ac:chgData name="Matt Lyle" userId="a96e7d453dd11193" providerId="LiveId" clId="{6D7EC7FC-9784-4F76-A1F1-97DD9BB9BD4C}" dt="2024-04-20T02:10:52.174" v="2379" actId="1076"/>
          <ac:spMkLst>
            <pc:docMk/>
            <pc:sldMk cId="1890275774" sldId="278"/>
            <ac:spMk id="7" creationId="{31A173D0-BC1D-0834-74EA-849F44415584}"/>
          </ac:spMkLst>
        </pc:spChg>
        <pc:spChg chg="add mod">
          <ac:chgData name="Matt Lyle" userId="a96e7d453dd11193" providerId="LiveId" clId="{6D7EC7FC-9784-4F76-A1F1-97DD9BB9BD4C}" dt="2024-04-20T02:12:22.051" v="2392" actId="14100"/>
          <ac:spMkLst>
            <pc:docMk/>
            <pc:sldMk cId="1890275774" sldId="278"/>
            <ac:spMk id="9" creationId="{5CC886DC-FEEF-4AA4-E361-F2DA2DBA4E85}"/>
          </ac:spMkLst>
        </pc:spChg>
        <pc:spChg chg="add mod">
          <ac:chgData name="Matt Lyle" userId="a96e7d453dd11193" providerId="LiveId" clId="{6D7EC7FC-9784-4F76-A1F1-97DD9BB9BD4C}" dt="2024-04-20T02:12:52.769" v="2398" actId="14100"/>
          <ac:spMkLst>
            <pc:docMk/>
            <pc:sldMk cId="1890275774" sldId="278"/>
            <ac:spMk id="10" creationId="{B190825E-265C-F487-3BF7-36535FC1977E}"/>
          </ac:spMkLst>
        </pc:spChg>
        <pc:spChg chg="add mod">
          <ac:chgData name="Matt Lyle" userId="a96e7d453dd11193" providerId="LiveId" clId="{6D7EC7FC-9784-4F76-A1F1-97DD9BB9BD4C}" dt="2024-04-20T02:14:00.775" v="2413" actId="14100"/>
          <ac:spMkLst>
            <pc:docMk/>
            <pc:sldMk cId="1890275774" sldId="278"/>
            <ac:spMk id="11" creationId="{F7F58D01-4A3A-B666-6479-7DF3F1DFE071}"/>
          </ac:spMkLst>
        </pc:spChg>
        <pc:spChg chg="add mod">
          <ac:chgData name="Matt Lyle" userId="a96e7d453dd11193" providerId="LiveId" clId="{6D7EC7FC-9784-4F76-A1F1-97DD9BB9BD4C}" dt="2024-04-20T02:14:17.986" v="2443" actId="1036"/>
          <ac:spMkLst>
            <pc:docMk/>
            <pc:sldMk cId="1890275774" sldId="278"/>
            <ac:spMk id="12" creationId="{C5AACB7F-0DC7-90F1-3373-4AFD172FCC50}"/>
          </ac:spMkLst>
        </pc:spChg>
        <pc:picChg chg="add del mod">
          <ac:chgData name="Matt Lyle" userId="a96e7d453dd11193" providerId="LiveId" clId="{6D7EC7FC-9784-4F76-A1F1-97DD9BB9BD4C}" dt="2024-04-20T02:16:58.045" v="2550" actId="21"/>
          <ac:picMkLst>
            <pc:docMk/>
            <pc:sldMk cId="1890275774" sldId="278"/>
            <ac:picMk id="4" creationId="{3677DEED-1B51-EB47-1557-32EFC108CE8F}"/>
          </ac:picMkLst>
        </pc:picChg>
        <pc:picChg chg="add del mod">
          <ac:chgData name="Matt Lyle" userId="a96e7d453dd11193" providerId="LiveId" clId="{6D7EC7FC-9784-4F76-A1F1-97DD9BB9BD4C}" dt="2024-04-20T02:16:58.045" v="2550" actId="21"/>
          <ac:picMkLst>
            <pc:docMk/>
            <pc:sldMk cId="1890275774" sldId="278"/>
            <ac:picMk id="5" creationId="{E54DDCA7-9380-E3A7-6A35-AA5762CA321F}"/>
          </ac:picMkLst>
        </pc:picChg>
        <pc:picChg chg="add mod">
          <ac:chgData name="Matt Lyle" userId="a96e7d453dd11193" providerId="LiveId" clId="{6D7EC7FC-9784-4F76-A1F1-97DD9BB9BD4C}" dt="2024-04-20T02:16:58.425" v="2551"/>
          <ac:picMkLst>
            <pc:docMk/>
            <pc:sldMk cId="1890275774" sldId="278"/>
            <ac:picMk id="13" creationId="{3677DEED-1B51-EB47-1557-32EFC108CE8F}"/>
          </ac:picMkLst>
        </pc:picChg>
        <pc:picChg chg="add mod">
          <ac:chgData name="Matt Lyle" userId="a96e7d453dd11193" providerId="LiveId" clId="{6D7EC7FC-9784-4F76-A1F1-97DD9BB9BD4C}" dt="2024-04-20T02:16:58.425" v="2551"/>
          <ac:picMkLst>
            <pc:docMk/>
            <pc:sldMk cId="1890275774" sldId="278"/>
            <ac:picMk id="14" creationId="{E54DDCA7-9380-E3A7-6A35-AA5762CA321F}"/>
          </ac:picMkLst>
        </pc:picChg>
        <pc:cxnChg chg="add mod">
          <ac:chgData name="Matt Lyle" userId="a96e7d453dd11193" providerId="LiveId" clId="{6D7EC7FC-9784-4F76-A1F1-97DD9BB9BD4C}" dt="2024-04-20T02:10:26.077" v="2372" actId="1076"/>
          <ac:cxnSpMkLst>
            <pc:docMk/>
            <pc:sldMk cId="1890275774" sldId="278"/>
            <ac:cxnSpMk id="6" creationId="{0FE8073E-14D8-C765-2827-BBC874AB5E78}"/>
          </ac:cxnSpMkLst>
        </pc:cxnChg>
      </pc:sldChg>
      <pc:sldChg chg="addSp delSp modSp mod ord modTransition modAnim">
        <pc:chgData name="Matt Lyle" userId="a96e7d453dd11193" providerId="LiveId" clId="{6D7EC7FC-9784-4F76-A1F1-97DD9BB9BD4C}" dt="2024-04-20T11:40:00.541" v="5020" actId="20577"/>
        <pc:sldMkLst>
          <pc:docMk/>
          <pc:sldMk cId="214045254" sldId="279"/>
        </pc:sldMkLst>
        <pc:spChg chg="add del">
          <ac:chgData name="Matt Lyle" userId="a96e7d453dd11193" providerId="LiveId" clId="{6D7EC7FC-9784-4F76-A1F1-97DD9BB9BD4C}" dt="2024-04-20T05:17:48.990" v="3550" actId="22"/>
          <ac:spMkLst>
            <pc:docMk/>
            <pc:sldMk cId="214045254" sldId="279"/>
            <ac:spMk id="3" creationId="{5D6EE1BE-0D34-812E-510A-0F0715BA0852}"/>
          </ac:spMkLst>
        </pc:spChg>
        <pc:spChg chg="add mod">
          <ac:chgData name="Matt Lyle" userId="a96e7d453dd11193" providerId="LiveId" clId="{6D7EC7FC-9784-4F76-A1F1-97DD9BB9BD4C}" dt="2024-04-20T11:40:00.541" v="5020" actId="20577"/>
          <ac:spMkLst>
            <pc:docMk/>
            <pc:sldMk cId="214045254" sldId="279"/>
            <ac:spMk id="4" creationId="{9FCF5CA4-A716-571B-3F3C-D0B2ED3C46A7}"/>
          </ac:spMkLst>
        </pc:spChg>
        <pc:spChg chg="add del mod">
          <ac:chgData name="Matt Lyle" userId="a96e7d453dd11193" providerId="LiveId" clId="{6D7EC7FC-9784-4F76-A1F1-97DD9BB9BD4C}" dt="2024-04-20T09:27:50.620" v="4795" actId="478"/>
          <ac:spMkLst>
            <pc:docMk/>
            <pc:sldMk cId="214045254" sldId="279"/>
            <ac:spMk id="6" creationId="{DF2439C6-8EA5-A13E-9362-9BBDF57E5DC3}"/>
          </ac:spMkLst>
        </pc:spChg>
      </pc:sldChg>
      <pc:sldChg chg="addSp modSp mod modTransition">
        <pc:chgData name="Matt Lyle" userId="a96e7d453dd11193" providerId="LiveId" clId="{6D7EC7FC-9784-4F76-A1F1-97DD9BB9BD4C}" dt="2024-04-20T08:32:06.205" v="4234"/>
        <pc:sldMkLst>
          <pc:docMk/>
          <pc:sldMk cId="74351284" sldId="280"/>
        </pc:sldMkLst>
        <pc:spChg chg="add mod">
          <ac:chgData name="Matt Lyle" userId="a96e7d453dd11193" providerId="LiveId" clId="{6D7EC7FC-9784-4F76-A1F1-97DD9BB9BD4C}" dt="2024-04-19T15:08:20.597" v="2249" actId="403"/>
          <ac:spMkLst>
            <pc:docMk/>
            <pc:sldMk cId="74351284" sldId="280"/>
            <ac:spMk id="3" creationId="{8605A475-2982-BA57-F4CD-76651B7F0862}"/>
          </ac:spMkLst>
        </pc:spChg>
      </pc:sldChg>
      <pc:sldChg chg="addSp delSp modSp add mod ord modTransition modNotesTx">
        <pc:chgData name="Matt Lyle" userId="a96e7d453dd11193" providerId="LiveId" clId="{6D7EC7FC-9784-4F76-A1F1-97DD9BB9BD4C}" dt="2024-04-20T08:32:06.205" v="4234"/>
        <pc:sldMkLst>
          <pc:docMk/>
          <pc:sldMk cId="890408994" sldId="281"/>
        </pc:sldMkLst>
        <pc:spChg chg="del mod">
          <ac:chgData name="Matt Lyle" userId="a96e7d453dd11193" providerId="LiveId" clId="{6D7EC7FC-9784-4F76-A1F1-97DD9BB9BD4C}" dt="2024-04-19T11:40:32.769" v="1457" actId="478"/>
          <ac:spMkLst>
            <pc:docMk/>
            <pc:sldMk cId="890408994" sldId="281"/>
            <ac:spMk id="3" creationId="{8A83941B-0432-446E-3D98-755A9B8F9ECF}"/>
          </ac:spMkLst>
        </pc:spChg>
        <pc:spChg chg="add mod">
          <ac:chgData name="Matt Lyle" userId="a96e7d453dd11193" providerId="LiveId" clId="{6D7EC7FC-9784-4F76-A1F1-97DD9BB9BD4C}" dt="2024-04-19T11:40:48.224" v="1465" actId="20577"/>
          <ac:spMkLst>
            <pc:docMk/>
            <pc:sldMk cId="890408994" sldId="281"/>
            <ac:spMk id="7" creationId="{9E794266-F827-BFA4-9016-97B6C1D0BEAE}"/>
          </ac:spMkLst>
        </pc:spChg>
        <pc:picChg chg="add mod">
          <ac:chgData name="Matt Lyle" userId="a96e7d453dd11193" providerId="LiveId" clId="{6D7EC7FC-9784-4F76-A1F1-97DD9BB9BD4C}" dt="2024-04-19T11:40:02.487" v="1452" actId="1076"/>
          <ac:picMkLst>
            <pc:docMk/>
            <pc:sldMk cId="890408994" sldId="281"/>
            <ac:picMk id="5" creationId="{D0C65AAF-F0D9-3697-486D-0B2CFDE68E8D}"/>
          </ac:picMkLst>
        </pc:picChg>
      </pc:sldChg>
      <pc:sldChg chg="addSp delSp modSp add mod ord modTransition modAnim">
        <pc:chgData name="Matt Lyle" userId="a96e7d453dd11193" providerId="LiveId" clId="{6D7EC7FC-9784-4F76-A1F1-97DD9BB9BD4C}" dt="2024-04-20T08:32:06.205" v="4234"/>
        <pc:sldMkLst>
          <pc:docMk/>
          <pc:sldMk cId="3748020427" sldId="282"/>
        </pc:sldMkLst>
        <pc:spChg chg="del mod">
          <ac:chgData name="Matt Lyle" userId="a96e7d453dd11193" providerId="LiveId" clId="{6D7EC7FC-9784-4F76-A1F1-97DD9BB9BD4C}" dt="2024-04-19T11:47:29.661" v="1500" actId="478"/>
          <ac:spMkLst>
            <pc:docMk/>
            <pc:sldMk cId="3748020427" sldId="282"/>
            <ac:spMk id="2" creationId="{40DBA46C-C218-0154-19B9-838B40151D72}"/>
          </ac:spMkLst>
        </pc:spChg>
        <pc:spChg chg="del mod">
          <ac:chgData name="Matt Lyle" userId="a96e7d453dd11193" providerId="LiveId" clId="{6D7EC7FC-9784-4F76-A1F1-97DD9BB9BD4C}" dt="2024-04-19T11:48:22.304" v="1516" actId="478"/>
          <ac:spMkLst>
            <pc:docMk/>
            <pc:sldMk cId="3748020427" sldId="282"/>
            <ac:spMk id="3" creationId="{8A83941B-0432-446E-3D98-755A9B8F9ECF}"/>
          </ac:spMkLst>
        </pc:spChg>
        <pc:spChg chg="add del">
          <ac:chgData name="Matt Lyle" userId="a96e7d453dd11193" providerId="LiveId" clId="{6D7EC7FC-9784-4F76-A1F1-97DD9BB9BD4C}" dt="2024-04-19T11:43:12.392" v="1468" actId="22"/>
          <ac:spMkLst>
            <pc:docMk/>
            <pc:sldMk cId="3748020427" sldId="282"/>
            <ac:spMk id="5" creationId="{FF058A5B-6ED4-00DC-4A56-23FE4340BA72}"/>
          </ac:spMkLst>
        </pc:spChg>
        <pc:spChg chg="add mod">
          <ac:chgData name="Matt Lyle" userId="a96e7d453dd11193" providerId="LiveId" clId="{6D7EC7FC-9784-4F76-A1F1-97DD9BB9BD4C}" dt="2024-04-19T11:48:43.446" v="1519" actId="1076"/>
          <ac:spMkLst>
            <pc:docMk/>
            <pc:sldMk cId="3748020427" sldId="282"/>
            <ac:spMk id="7" creationId="{1FDE6B6E-A51E-4F59-1D29-73C9C0093223}"/>
          </ac:spMkLst>
        </pc:spChg>
        <pc:spChg chg="mod">
          <ac:chgData name="Matt Lyle" userId="a96e7d453dd11193" providerId="LiveId" clId="{6D7EC7FC-9784-4F76-A1F1-97DD9BB9BD4C}" dt="2024-04-19T11:46:29.162" v="1478"/>
          <ac:spMkLst>
            <pc:docMk/>
            <pc:sldMk cId="3748020427" sldId="282"/>
            <ac:spMk id="9" creationId="{F6CE6814-656D-1EDB-CEC5-BB62B822C8E2}"/>
          </ac:spMkLst>
        </pc:spChg>
        <pc:spChg chg="mod">
          <ac:chgData name="Matt Lyle" userId="a96e7d453dd11193" providerId="LiveId" clId="{6D7EC7FC-9784-4F76-A1F1-97DD9BB9BD4C}" dt="2024-04-19T11:46:29.162" v="1478"/>
          <ac:spMkLst>
            <pc:docMk/>
            <pc:sldMk cId="3748020427" sldId="282"/>
            <ac:spMk id="10" creationId="{66EB1825-A9C3-8697-4F68-620E86D4668C}"/>
          </ac:spMkLst>
        </pc:spChg>
        <pc:spChg chg="mod topLvl">
          <ac:chgData name="Matt Lyle" userId="a96e7d453dd11193" providerId="LiveId" clId="{6D7EC7FC-9784-4F76-A1F1-97DD9BB9BD4C}" dt="2024-04-19T11:48:13.440" v="1513" actId="164"/>
          <ac:spMkLst>
            <pc:docMk/>
            <pc:sldMk cId="3748020427" sldId="282"/>
            <ac:spMk id="12" creationId="{71F96F04-3814-FDF7-3C4A-EE11093F08E6}"/>
          </ac:spMkLst>
        </pc:spChg>
        <pc:spChg chg="mod topLvl">
          <ac:chgData name="Matt Lyle" userId="a96e7d453dd11193" providerId="LiveId" clId="{6D7EC7FC-9784-4F76-A1F1-97DD9BB9BD4C}" dt="2024-04-19T11:48:13.440" v="1513" actId="164"/>
          <ac:spMkLst>
            <pc:docMk/>
            <pc:sldMk cId="3748020427" sldId="282"/>
            <ac:spMk id="13" creationId="{8E1F539D-FA64-D8DC-328E-29E9D3ED42FF}"/>
          </ac:spMkLst>
        </pc:spChg>
        <pc:spChg chg="add del mod">
          <ac:chgData name="Matt Lyle" userId="a96e7d453dd11193" providerId="LiveId" clId="{6D7EC7FC-9784-4F76-A1F1-97DD9BB9BD4C}" dt="2024-04-19T11:52:08.347" v="1532" actId="478"/>
          <ac:spMkLst>
            <pc:docMk/>
            <pc:sldMk cId="3748020427" sldId="282"/>
            <ac:spMk id="16" creationId="{09DDB5E5-9443-065C-BF2C-1E4E7C6ADE5B}"/>
          </ac:spMkLst>
        </pc:spChg>
        <pc:spChg chg="add del mod">
          <ac:chgData name="Matt Lyle" userId="a96e7d453dd11193" providerId="LiveId" clId="{6D7EC7FC-9784-4F76-A1F1-97DD9BB9BD4C}" dt="2024-04-19T12:01:09.758" v="1543" actId="478"/>
          <ac:spMkLst>
            <pc:docMk/>
            <pc:sldMk cId="3748020427" sldId="282"/>
            <ac:spMk id="18" creationId="{F12D641F-2246-7324-8D92-6A3EA4C0F786}"/>
          </ac:spMkLst>
        </pc:spChg>
        <pc:spChg chg="add del mod">
          <ac:chgData name="Matt Lyle" userId="a96e7d453dd11193" providerId="LiveId" clId="{6D7EC7FC-9784-4F76-A1F1-97DD9BB9BD4C}" dt="2024-04-19T12:10:33.626" v="1631" actId="478"/>
          <ac:spMkLst>
            <pc:docMk/>
            <pc:sldMk cId="3748020427" sldId="282"/>
            <ac:spMk id="20" creationId="{746C8B5C-BDEF-5E96-2627-E2E40C9F16A2}"/>
          </ac:spMkLst>
        </pc:spChg>
        <pc:spChg chg="add mod">
          <ac:chgData name="Matt Lyle" userId="a96e7d453dd11193" providerId="LiveId" clId="{6D7EC7FC-9784-4F76-A1F1-97DD9BB9BD4C}" dt="2024-04-19T12:20:54.279" v="1700" actId="6559"/>
          <ac:spMkLst>
            <pc:docMk/>
            <pc:sldMk cId="3748020427" sldId="282"/>
            <ac:spMk id="22" creationId="{9ABCA062-0FAC-DD4F-8BA8-E8530EEB80D4}"/>
          </ac:spMkLst>
        </pc:spChg>
        <pc:grpChg chg="add mod">
          <ac:chgData name="Matt Lyle" userId="a96e7d453dd11193" providerId="LiveId" clId="{6D7EC7FC-9784-4F76-A1F1-97DD9BB9BD4C}" dt="2024-04-19T11:46:29.162" v="1478"/>
          <ac:grpSpMkLst>
            <pc:docMk/>
            <pc:sldMk cId="3748020427" sldId="282"/>
            <ac:grpSpMk id="8" creationId="{6AC71CAF-DB41-B6B8-C7FF-7959705326E5}"/>
          </ac:grpSpMkLst>
        </pc:grpChg>
        <pc:grpChg chg="add del mod">
          <ac:chgData name="Matt Lyle" userId="a96e7d453dd11193" providerId="LiveId" clId="{6D7EC7FC-9784-4F76-A1F1-97DD9BB9BD4C}" dt="2024-04-19T11:47:34.451" v="1501" actId="165"/>
          <ac:grpSpMkLst>
            <pc:docMk/>
            <pc:sldMk cId="3748020427" sldId="282"/>
            <ac:grpSpMk id="11" creationId="{182C37A1-9240-95A8-9E01-853A0A87CD82}"/>
          </ac:grpSpMkLst>
        </pc:grpChg>
        <pc:grpChg chg="add mod">
          <ac:chgData name="Matt Lyle" userId="a96e7d453dd11193" providerId="LiveId" clId="{6D7EC7FC-9784-4F76-A1F1-97DD9BB9BD4C}" dt="2024-04-19T12:01:47.798" v="1562" actId="14100"/>
          <ac:grpSpMkLst>
            <pc:docMk/>
            <pc:sldMk cId="3748020427" sldId="282"/>
            <ac:grpSpMk id="14" creationId="{686AC15E-81D9-04C5-4B03-3B52BABC4CCE}"/>
          </ac:grpSpMkLst>
        </pc:grpChg>
      </pc:sldChg>
      <pc:sldChg chg="addSp delSp modSp add mod ord modTransition modAnim">
        <pc:chgData name="Matt Lyle" userId="a96e7d453dd11193" providerId="LiveId" clId="{6D7EC7FC-9784-4F76-A1F1-97DD9BB9BD4C}" dt="2024-04-20T08:32:06.205" v="4234"/>
        <pc:sldMkLst>
          <pc:docMk/>
          <pc:sldMk cId="380616439" sldId="283"/>
        </pc:sldMkLst>
        <pc:spChg chg="add mod">
          <ac:chgData name="Matt Lyle" userId="a96e7d453dd11193" providerId="LiveId" clId="{6D7EC7FC-9784-4F76-A1F1-97DD9BB9BD4C}" dt="2024-04-19T12:27:54.102" v="1716" actId="1076"/>
          <ac:spMkLst>
            <pc:docMk/>
            <pc:sldMk cId="380616439" sldId="283"/>
            <ac:spMk id="2" creationId="{8467AA04-2170-3724-4B44-AF155C0CCD8E}"/>
          </ac:spMkLst>
        </pc:spChg>
        <pc:spChg chg="add mod">
          <ac:chgData name="Matt Lyle" userId="a96e7d453dd11193" providerId="LiveId" clId="{6D7EC7FC-9784-4F76-A1F1-97DD9BB9BD4C}" dt="2024-04-20T02:29:59.600" v="2802" actId="1076"/>
          <ac:spMkLst>
            <pc:docMk/>
            <pc:sldMk cId="380616439" sldId="283"/>
            <ac:spMk id="3" creationId="{EDAF2679-8690-7218-CC4B-AAB5D8AA5FBA}"/>
          </ac:spMkLst>
        </pc:spChg>
        <pc:grpChg chg="del">
          <ac:chgData name="Matt Lyle" userId="a96e7d453dd11193" providerId="LiveId" clId="{6D7EC7FC-9784-4F76-A1F1-97DD9BB9BD4C}" dt="2024-04-19T12:09:39.631" v="1630" actId="478"/>
          <ac:grpSpMkLst>
            <pc:docMk/>
            <pc:sldMk cId="380616439" sldId="283"/>
            <ac:grpSpMk id="14" creationId="{686AC15E-81D9-04C5-4B03-3B52BABC4CCE}"/>
          </ac:grpSpMkLst>
        </pc:grpChg>
      </pc:sldChg>
      <pc:sldChg chg="modSp add mod modTransition">
        <pc:chgData name="Matt Lyle" userId="a96e7d453dd11193" providerId="LiveId" clId="{6D7EC7FC-9784-4F76-A1F1-97DD9BB9BD4C}" dt="2024-04-20T08:32:06.205" v="4234"/>
        <pc:sldMkLst>
          <pc:docMk/>
          <pc:sldMk cId="3686649052" sldId="284"/>
        </pc:sldMkLst>
        <pc:spChg chg="mod">
          <ac:chgData name="Matt Lyle" userId="a96e7d453dd11193" providerId="LiveId" clId="{6D7EC7FC-9784-4F76-A1F1-97DD9BB9BD4C}" dt="2024-04-19T12:17:35.937" v="1678" actId="207"/>
          <ac:spMkLst>
            <pc:docMk/>
            <pc:sldMk cId="3686649052" sldId="284"/>
            <ac:spMk id="3" creationId="{BCB2582B-70CA-1F31-4875-E94118489C20}"/>
          </ac:spMkLst>
        </pc:spChg>
      </pc:sldChg>
      <pc:sldChg chg="add del ord">
        <pc:chgData name="Matt Lyle" userId="a96e7d453dd11193" providerId="LiveId" clId="{6D7EC7FC-9784-4F76-A1F1-97DD9BB9BD4C}" dt="2024-04-19T12:18:58.175" v="1683" actId="47"/>
        <pc:sldMkLst>
          <pc:docMk/>
          <pc:sldMk cId="3508569528" sldId="285"/>
        </pc:sldMkLst>
      </pc:sldChg>
      <pc:sldChg chg="modSp add mod modTransition">
        <pc:chgData name="Matt Lyle" userId="a96e7d453dd11193" providerId="LiveId" clId="{6D7EC7FC-9784-4F76-A1F1-97DD9BB9BD4C}" dt="2024-04-20T08:32:06.205" v="4234"/>
        <pc:sldMkLst>
          <pc:docMk/>
          <pc:sldMk cId="3315380290" sldId="286"/>
        </pc:sldMkLst>
        <pc:spChg chg="mod">
          <ac:chgData name="Matt Lyle" userId="a96e7d453dd11193" providerId="LiveId" clId="{6D7EC7FC-9784-4F76-A1F1-97DD9BB9BD4C}" dt="2024-04-20T01:10:34.956" v="2255" actId="113"/>
          <ac:spMkLst>
            <pc:docMk/>
            <pc:sldMk cId="3315380290" sldId="286"/>
            <ac:spMk id="3" creationId="{BCB2582B-70CA-1F31-4875-E94118489C20}"/>
          </ac:spMkLst>
        </pc:spChg>
      </pc:sldChg>
      <pc:sldChg chg="addSp delSp modSp add mod modTransition">
        <pc:chgData name="Matt Lyle" userId="a96e7d453dd11193" providerId="LiveId" clId="{6D7EC7FC-9784-4F76-A1F1-97DD9BB9BD4C}" dt="2024-04-20T08:32:06.205" v="4234"/>
        <pc:sldMkLst>
          <pc:docMk/>
          <pc:sldMk cId="1035427632" sldId="287"/>
        </pc:sldMkLst>
        <pc:spChg chg="del">
          <ac:chgData name="Matt Lyle" userId="a96e7d453dd11193" providerId="LiveId" clId="{6D7EC7FC-9784-4F76-A1F1-97DD9BB9BD4C}" dt="2024-04-19T13:06:47.402" v="1836" actId="478"/>
          <ac:spMkLst>
            <pc:docMk/>
            <pc:sldMk cId="1035427632" sldId="287"/>
            <ac:spMk id="4" creationId="{463EF5E8-6748-3D6D-E57C-E9583440FBC5}"/>
          </ac:spMkLst>
        </pc:spChg>
        <pc:spChg chg="add mod">
          <ac:chgData name="Matt Lyle" userId="a96e7d453dd11193" providerId="LiveId" clId="{6D7EC7FC-9784-4F76-A1F1-97DD9BB9BD4C}" dt="2024-04-19T13:08:40.667" v="1861" actId="1076"/>
          <ac:spMkLst>
            <pc:docMk/>
            <pc:sldMk cId="1035427632" sldId="287"/>
            <ac:spMk id="5" creationId="{75BA238E-4484-BBAF-CBD6-3AD5AE86EFAB}"/>
          </ac:spMkLst>
        </pc:spChg>
      </pc:sldChg>
      <pc:sldChg chg="addSp delSp modSp new mod modTransition modAnim">
        <pc:chgData name="Matt Lyle" userId="a96e7d453dd11193" providerId="LiveId" clId="{6D7EC7FC-9784-4F76-A1F1-97DD9BB9BD4C}" dt="2024-04-20T08:32:06.205" v="4234"/>
        <pc:sldMkLst>
          <pc:docMk/>
          <pc:sldMk cId="3807474104" sldId="288"/>
        </pc:sldMkLst>
        <pc:spChg chg="add del mod">
          <ac:chgData name="Matt Lyle" userId="a96e7d453dd11193" providerId="LiveId" clId="{6D7EC7FC-9784-4F76-A1F1-97DD9BB9BD4C}" dt="2024-04-19T13:21:37.146" v="1873" actId="478"/>
          <ac:spMkLst>
            <pc:docMk/>
            <pc:sldMk cId="3807474104" sldId="288"/>
            <ac:spMk id="3" creationId="{F59F0F02-A998-B3F0-0B9C-E75BA0E991FA}"/>
          </ac:spMkLst>
        </pc:spChg>
        <pc:spChg chg="add mod">
          <ac:chgData name="Matt Lyle" userId="a96e7d453dd11193" providerId="LiveId" clId="{6D7EC7FC-9784-4F76-A1F1-97DD9BB9BD4C}" dt="2024-04-19T13:23:22.116" v="1918" actId="113"/>
          <ac:spMkLst>
            <pc:docMk/>
            <pc:sldMk cId="3807474104" sldId="288"/>
            <ac:spMk id="5" creationId="{3B028EB2-1359-1A43-1EDA-BA808B50F08A}"/>
          </ac:spMkLst>
        </pc:spChg>
        <pc:spChg chg="add mod">
          <ac:chgData name="Matt Lyle" userId="a96e7d453dd11193" providerId="LiveId" clId="{6D7EC7FC-9784-4F76-A1F1-97DD9BB9BD4C}" dt="2024-04-19T13:29:47.388" v="1980" actId="1076"/>
          <ac:spMkLst>
            <pc:docMk/>
            <pc:sldMk cId="3807474104" sldId="288"/>
            <ac:spMk id="6" creationId="{2921AE0C-0A89-018D-EF5D-934E374D866C}"/>
          </ac:spMkLst>
        </pc:spChg>
      </pc:sldChg>
      <pc:sldChg chg="modSp add del mod ord">
        <pc:chgData name="Matt Lyle" userId="a96e7d453dd11193" providerId="LiveId" clId="{6D7EC7FC-9784-4F76-A1F1-97DD9BB9BD4C}" dt="2024-04-20T02:35:51.443" v="2809" actId="47"/>
        <pc:sldMkLst>
          <pc:docMk/>
          <pc:sldMk cId="1418018656" sldId="289"/>
        </pc:sldMkLst>
        <pc:spChg chg="mod">
          <ac:chgData name="Matt Lyle" userId="a96e7d453dd11193" providerId="LiveId" clId="{6D7EC7FC-9784-4F76-A1F1-97DD9BB9BD4C}" dt="2024-04-20T01:11:49.428" v="2256"/>
          <ac:spMkLst>
            <pc:docMk/>
            <pc:sldMk cId="1418018656" sldId="289"/>
            <ac:spMk id="3" creationId="{BCB2582B-70CA-1F31-4875-E94118489C20}"/>
          </ac:spMkLst>
        </pc:spChg>
      </pc:sldChg>
      <pc:sldChg chg="add modTransition modAnim">
        <pc:chgData name="Matt Lyle" userId="a96e7d453dd11193" providerId="LiveId" clId="{6D7EC7FC-9784-4F76-A1F1-97DD9BB9BD4C}" dt="2024-04-20T08:32:06.205" v="4234"/>
        <pc:sldMkLst>
          <pc:docMk/>
          <pc:sldMk cId="640158771" sldId="290"/>
        </pc:sldMkLst>
      </pc:sldChg>
      <pc:sldChg chg="addSp delSp modSp add mod modTransition modNotesTx">
        <pc:chgData name="Matt Lyle" userId="a96e7d453dd11193" providerId="LiveId" clId="{6D7EC7FC-9784-4F76-A1F1-97DD9BB9BD4C}" dt="2024-04-20T08:32:06.205" v="4234"/>
        <pc:sldMkLst>
          <pc:docMk/>
          <pc:sldMk cId="1721713363" sldId="291"/>
        </pc:sldMkLst>
        <pc:spChg chg="add mod">
          <ac:chgData name="Matt Lyle" userId="a96e7d453dd11193" providerId="LiveId" clId="{6D7EC7FC-9784-4F76-A1F1-97DD9BB9BD4C}" dt="2024-04-20T01:34:57.021" v="2264"/>
          <ac:spMkLst>
            <pc:docMk/>
            <pc:sldMk cId="1721713363" sldId="291"/>
            <ac:spMk id="2" creationId="{55D339FB-3133-AE50-736A-602CD992CDD1}"/>
          </ac:spMkLst>
        </pc:spChg>
        <pc:spChg chg="del">
          <ac:chgData name="Matt Lyle" userId="a96e7d453dd11193" providerId="LiveId" clId="{6D7EC7FC-9784-4F76-A1F1-97DD9BB9BD4C}" dt="2024-04-20T01:35:01.815" v="2265" actId="478"/>
          <ac:spMkLst>
            <pc:docMk/>
            <pc:sldMk cId="1721713363" sldId="291"/>
            <ac:spMk id="3" creationId="{F2593ECD-9276-7D83-89D2-D6BEB5459E63}"/>
          </ac:spMkLst>
        </pc:spChg>
        <pc:spChg chg="del">
          <ac:chgData name="Matt Lyle" userId="a96e7d453dd11193" providerId="LiveId" clId="{6D7EC7FC-9784-4F76-A1F1-97DD9BB9BD4C}" dt="2024-04-20T01:35:01.815" v="2265" actId="478"/>
          <ac:spMkLst>
            <pc:docMk/>
            <pc:sldMk cId="1721713363" sldId="291"/>
            <ac:spMk id="4" creationId="{7397BEEB-921D-1096-5737-CDFA39CCF305}"/>
          </ac:spMkLst>
        </pc:spChg>
        <pc:spChg chg="add mod">
          <ac:chgData name="Matt Lyle" userId="a96e7d453dd11193" providerId="LiveId" clId="{6D7EC7FC-9784-4F76-A1F1-97DD9BB9BD4C}" dt="2024-04-20T01:34:57.021" v="2264"/>
          <ac:spMkLst>
            <pc:docMk/>
            <pc:sldMk cId="1721713363" sldId="291"/>
            <ac:spMk id="6" creationId="{B26168A2-F4D5-6DC6-5873-7438801FC8D9}"/>
          </ac:spMkLst>
        </pc:spChg>
        <pc:spChg chg="add mod">
          <ac:chgData name="Matt Lyle" userId="a96e7d453dd11193" providerId="LiveId" clId="{6D7EC7FC-9784-4F76-A1F1-97DD9BB9BD4C}" dt="2024-04-20T01:34:57.021" v="2264"/>
          <ac:spMkLst>
            <pc:docMk/>
            <pc:sldMk cId="1721713363" sldId="291"/>
            <ac:spMk id="7" creationId="{31C7DAD4-0900-B33D-1094-69E3504B4F38}"/>
          </ac:spMkLst>
        </pc:spChg>
        <pc:spChg chg="add mod">
          <ac:chgData name="Matt Lyle" userId="a96e7d453dd11193" providerId="LiveId" clId="{6D7EC7FC-9784-4F76-A1F1-97DD9BB9BD4C}" dt="2024-04-20T01:35:02.558" v="2266"/>
          <ac:spMkLst>
            <pc:docMk/>
            <pc:sldMk cId="1721713363" sldId="291"/>
            <ac:spMk id="8" creationId="{CCE4F533-3D07-51CC-445C-40885A9FE081}"/>
          </ac:spMkLst>
        </pc:spChg>
        <pc:spChg chg="add mod">
          <ac:chgData name="Matt Lyle" userId="a96e7d453dd11193" providerId="LiveId" clId="{6D7EC7FC-9784-4F76-A1F1-97DD9BB9BD4C}" dt="2024-04-20T01:35:02.558" v="2266"/>
          <ac:spMkLst>
            <pc:docMk/>
            <pc:sldMk cId="1721713363" sldId="291"/>
            <ac:spMk id="10" creationId="{7C0E8697-4182-EA2B-C7C8-E1DE8B538CD1}"/>
          </ac:spMkLst>
        </pc:spChg>
        <pc:spChg chg="add mod">
          <ac:chgData name="Matt Lyle" userId="a96e7d453dd11193" providerId="LiveId" clId="{6D7EC7FC-9784-4F76-A1F1-97DD9BB9BD4C}" dt="2024-04-20T01:35:02.558" v="2266"/>
          <ac:spMkLst>
            <pc:docMk/>
            <pc:sldMk cId="1721713363" sldId="291"/>
            <ac:spMk id="11" creationId="{1CCFE32A-2F43-7028-CF07-A0ADF21D3FBB}"/>
          </ac:spMkLst>
        </pc:spChg>
        <pc:spChg chg="add mod">
          <ac:chgData name="Matt Lyle" userId="a96e7d453dd11193" providerId="LiveId" clId="{6D7EC7FC-9784-4F76-A1F1-97DD9BB9BD4C}" dt="2024-04-20T01:35:15.515" v="2267"/>
          <ac:spMkLst>
            <pc:docMk/>
            <pc:sldMk cId="1721713363" sldId="291"/>
            <ac:spMk id="12" creationId="{BA0D6499-23FF-3770-90AC-A863CB307B7D}"/>
          </ac:spMkLst>
        </pc:spChg>
        <pc:spChg chg="add mod">
          <ac:chgData name="Matt Lyle" userId="a96e7d453dd11193" providerId="LiveId" clId="{6D7EC7FC-9784-4F76-A1F1-97DD9BB9BD4C}" dt="2024-04-20T01:35:15.515" v="2267"/>
          <ac:spMkLst>
            <pc:docMk/>
            <pc:sldMk cId="1721713363" sldId="291"/>
            <ac:spMk id="14" creationId="{C92ED1DB-8A9E-048D-6A72-0044A30EC2DE}"/>
          </ac:spMkLst>
        </pc:spChg>
        <pc:spChg chg="add mod">
          <ac:chgData name="Matt Lyle" userId="a96e7d453dd11193" providerId="LiveId" clId="{6D7EC7FC-9784-4F76-A1F1-97DD9BB9BD4C}" dt="2024-04-20T01:36:14.231" v="2277" actId="1076"/>
          <ac:spMkLst>
            <pc:docMk/>
            <pc:sldMk cId="1721713363" sldId="291"/>
            <ac:spMk id="15" creationId="{B5091AE4-6194-B386-3A0D-9F4A6C322951}"/>
          </ac:spMkLst>
        </pc:spChg>
        <pc:spChg chg="add mod">
          <ac:chgData name="Matt Lyle" userId="a96e7d453dd11193" providerId="LiveId" clId="{6D7EC7FC-9784-4F76-A1F1-97DD9BB9BD4C}" dt="2024-04-20T01:36:31.198" v="2281" actId="404"/>
          <ac:spMkLst>
            <pc:docMk/>
            <pc:sldMk cId="1721713363" sldId="291"/>
            <ac:spMk id="16" creationId="{0DBEECA5-C199-4F40-F1DF-B1409B7290FA}"/>
          </ac:spMkLst>
        </pc:spChg>
        <pc:picChg chg="add mod">
          <ac:chgData name="Matt Lyle" userId="a96e7d453dd11193" providerId="LiveId" clId="{6D7EC7FC-9784-4F76-A1F1-97DD9BB9BD4C}" dt="2024-04-20T01:34:57.021" v="2264"/>
          <ac:picMkLst>
            <pc:docMk/>
            <pc:sldMk cId="1721713363" sldId="291"/>
            <ac:picMk id="5" creationId="{95C1932A-3D17-DDF1-502A-359E0CE5C972}"/>
          </ac:picMkLst>
        </pc:picChg>
        <pc:picChg chg="add mod">
          <ac:chgData name="Matt Lyle" userId="a96e7d453dd11193" providerId="LiveId" clId="{6D7EC7FC-9784-4F76-A1F1-97DD9BB9BD4C}" dt="2024-04-20T01:35:02.558" v="2266"/>
          <ac:picMkLst>
            <pc:docMk/>
            <pc:sldMk cId="1721713363" sldId="291"/>
            <ac:picMk id="9" creationId="{F9756307-F083-DCAB-4024-D5B968583119}"/>
          </ac:picMkLst>
        </pc:picChg>
        <pc:picChg chg="add mod">
          <ac:chgData name="Matt Lyle" userId="a96e7d453dd11193" providerId="LiveId" clId="{6D7EC7FC-9784-4F76-A1F1-97DD9BB9BD4C}" dt="2024-04-20T01:35:24.993" v="2269" actId="1076"/>
          <ac:picMkLst>
            <pc:docMk/>
            <pc:sldMk cId="1721713363" sldId="291"/>
            <ac:picMk id="13" creationId="{FEEC1885-D843-3E5E-FA96-3B132DC97BED}"/>
          </ac:picMkLst>
        </pc:picChg>
      </pc:sldChg>
      <pc:sldChg chg="addSp delSp modSp new mod modTransition modAnim modNotesTx">
        <pc:chgData name="Matt Lyle" userId="a96e7d453dd11193" providerId="LiveId" clId="{6D7EC7FC-9784-4F76-A1F1-97DD9BB9BD4C}" dt="2024-04-20T08:32:06.205" v="4234"/>
        <pc:sldMkLst>
          <pc:docMk/>
          <pc:sldMk cId="2183383945" sldId="292"/>
        </pc:sldMkLst>
        <pc:spChg chg="add mod topLvl">
          <ac:chgData name="Matt Lyle" userId="a96e7d453dd11193" providerId="LiveId" clId="{6D7EC7FC-9784-4F76-A1F1-97DD9BB9BD4C}" dt="2024-04-20T02:21:21.549" v="2677" actId="14100"/>
          <ac:spMkLst>
            <pc:docMk/>
            <pc:sldMk cId="2183383945" sldId="292"/>
            <ac:spMk id="4" creationId="{3B44BC1C-E2BF-804B-161D-08730B4939A1}"/>
          </ac:spMkLst>
        </pc:spChg>
        <pc:spChg chg="add mod topLvl">
          <ac:chgData name="Matt Lyle" userId="a96e7d453dd11193" providerId="LiveId" clId="{6D7EC7FC-9784-4F76-A1F1-97DD9BB9BD4C}" dt="2024-04-20T02:21:27.885" v="2678" actId="14100"/>
          <ac:spMkLst>
            <pc:docMk/>
            <pc:sldMk cId="2183383945" sldId="292"/>
            <ac:spMk id="5" creationId="{95F53368-0BD8-BEA0-B7B5-B5874D79A590}"/>
          </ac:spMkLst>
        </pc:spChg>
        <pc:spChg chg="add mod topLvl">
          <ac:chgData name="Matt Lyle" userId="a96e7d453dd11193" providerId="LiveId" clId="{6D7EC7FC-9784-4F76-A1F1-97DD9BB9BD4C}" dt="2024-04-20T02:22:20.192" v="2688" actId="208"/>
          <ac:spMkLst>
            <pc:docMk/>
            <pc:sldMk cId="2183383945" sldId="292"/>
            <ac:spMk id="6" creationId="{F6C09902-1D22-D897-00D6-7DA503FBEEAC}"/>
          </ac:spMkLst>
        </pc:spChg>
        <pc:spChg chg="add mod topLvl">
          <ac:chgData name="Matt Lyle" userId="a96e7d453dd11193" providerId="LiveId" clId="{6D7EC7FC-9784-4F76-A1F1-97DD9BB9BD4C}" dt="2024-04-20T02:22:32.420" v="2690" actId="1035"/>
          <ac:spMkLst>
            <pc:docMk/>
            <pc:sldMk cId="2183383945" sldId="292"/>
            <ac:spMk id="7" creationId="{ACAA5C41-4962-1F0A-8C36-E448A28D7D9E}"/>
          </ac:spMkLst>
        </pc:spChg>
        <pc:spChg chg="add mod topLvl">
          <ac:chgData name="Matt Lyle" userId="a96e7d453dd11193" providerId="LiveId" clId="{6D7EC7FC-9784-4F76-A1F1-97DD9BB9BD4C}" dt="2024-04-20T02:19:34.758" v="2649" actId="207"/>
          <ac:spMkLst>
            <pc:docMk/>
            <pc:sldMk cId="2183383945" sldId="292"/>
            <ac:spMk id="8" creationId="{EADE9371-5D6A-8E66-7844-F9ACF87DB818}"/>
          </ac:spMkLst>
        </pc:spChg>
        <pc:spChg chg="add mod">
          <ac:chgData name="Matt Lyle" userId="a96e7d453dd11193" providerId="LiveId" clId="{6D7EC7FC-9784-4F76-A1F1-97DD9BB9BD4C}" dt="2024-04-20T02:22:55.663" v="2694" actId="1076"/>
          <ac:spMkLst>
            <pc:docMk/>
            <pc:sldMk cId="2183383945" sldId="292"/>
            <ac:spMk id="17" creationId="{11B06C4D-755A-2E17-E560-3C62193E7C9C}"/>
          </ac:spMkLst>
        </pc:spChg>
        <pc:spChg chg="add mod">
          <ac:chgData name="Matt Lyle" userId="a96e7d453dd11193" providerId="LiveId" clId="{6D7EC7FC-9784-4F76-A1F1-97DD9BB9BD4C}" dt="2024-04-20T02:26:46.319" v="2799" actId="20577"/>
          <ac:spMkLst>
            <pc:docMk/>
            <pc:sldMk cId="2183383945" sldId="292"/>
            <ac:spMk id="20" creationId="{0F96995C-C5C1-145C-8B54-22397B90DA0B}"/>
          </ac:spMkLst>
        </pc:spChg>
        <pc:grpChg chg="add del mod">
          <ac:chgData name="Matt Lyle" userId="a96e7d453dd11193" providerId="LiveId" clId="{6D7EC7FC-9784-4F76-A1F1-97DD9BB9BD4C}" dt="2024-04-20T02:16:46.944" v="2546" actId="164"/>
          <ac:grpSpMkLst>
            <pc:docMk/>
            <pc:sldMk cId="2183383945" sldId="292"/>
            <ac:grpSpMk id="9" creationId="{B1D0E698-45C9-151F-9F4F-0FFA9F7E17DA}"/>
          </ac:grpSpMkLst>
        </pc:grpChg>
        <pc:picChg chg="add del mod">
          <ac:chgData name="Matt Lyle" userId="a96e7d453dd11193" providerId="LiveId" clId="{6D7EC7FC-9784-4F76-A1F1-97DD9BB9BD4C}" dt="2024-04-20T02:14:40.359" v="2463" actId="478"/>
          <ac:picMkLst>
            <pc:docMk/>
            <pc:sldMk cId="2183383945" sldId="292"/>
            <ac:picMk id="2" creationId="{CA5CAE20-A994-8865-5A03-E93854AA4F4B}"/>
          </ac:picMkLst>
        </pc:picChg>
        <pc:picChg chg="add del mod">
          <ac:chgData name="Matt Lyle" userId="a96e7d453dd11193" providerId="LiveId" clId="{6D7EC7FC-9784-4F76-A1F1-97DD9BB9BD4C}" dt="2024-04-20T02:14:41.645" v="2464" actId="478"/>
          <ac:picMkLst>
            <pc:docMk/>
            <pc:sldMk cId="2183383945" sldId="292"/>
            <ac:picMk id="3" creationId="{236BBA42-9ADC-E1F1-BB6F-D121CF526160}"/>
          </ac:picMkLst>
        </pc:picChg>
        <pc:picChg chg="add mod">
          <ac:chgData name="Matt Lyle" userId="a96e7d453dd11193" providerId="LiveId" clId="{6D7EC7FC-9784-4F76-A1F1-97DD9BB9BD4C}" dt="2024-04-20T02:16:41.861" v="2544" actId="1038"/>
          <ac:picMkLst>
            <pc:docMk/>
            <pc:sldMk cId="2183383945" sldId="292"/>
            <ac:picMk id="10" creationId="{3677DEED-1B51-EB47-1557-32EFC108CE8F}"/>
          </ac:picMkLst>
        </pc:picChg>
        <pc:picChg chg="add mod">
          <ac:chgData name="Matt Lyle" userId="a96e7d453dd11193" providerId="LiveId" clId="{6D7EC7FC-9784-4F76-A1F1-97DD9BB9BD4C}" dt="2024-04-20T02:16:41.861" v="2544" actId="1038"/>
          <ac:picMkLst>
            <pc:docMk/>
            <pc:sldMk cId="2183383945" sldId="292"/>
            <ac:picMk id="11" creationId="{E54DDCA7-9380-E3A7-6A35-AA5762CA321F}"/>
          </ac:picMkLst>
        </pc:picChg>
        <pc:picChg chg="add mod">
          <ac:chgData name="Matt Lyle" userId="a96e7d453dd11193" providerId="LiveId" clId="{6D7EC7FC-9784-4F76-A1F1-97DD9BB9BD4C}" dt="2024-04-20T02:16:47.966" v="2547"/>
          <ac:picMkLst>
            <pc:docMk/>
            <pc:sldMk cId="2183383945" sldId="292"/>
            <ac:picMk id="12" creationId="{46389287-A790-36E4-F847-DA9ECDCE1D24}"/>
          </ac:picMkLst>
        </pc:picChg>
        <pc:picChg chg="add mod">
          <ac:chgData name="Matt Lyle" userId="a96e7d453dd11193" providerId="LiveId" clId="{6D7EC7FC-9784-4F76-A1F1-97DD9BB9BD4C}" dt="2024-04-20T02:16:47.966" v="2547"/>
          <ac:picMkLst>
            <pc:docMk/>
            <pc:sldMk cId="2183383945" sldId="292"/>
            <ac:picMk id="13" creationId="{A5C26671-B0CB-7900-96A1-87382DEC93F5}"/>
          </ac:picMkLst>
        </pc:picChg>
        <pc:picChg chg="add del mod">
          <ac:chgData name="Matt Lyle" userId="a96e7d453dd11193" providerId="LiveId" clId="{6D7EC7FC-9784-4F76-A1F1-97DD9BB9BD4C}" dt="2024-04-20T02:17:50.733" v="2560" actId="21"/>
          <ac:picMkLst>
            <pc:docMk/>
            <pc:sldMk cId="2183383945" sldId="292"/>
            <ac:picMk id="14" creationId="{28DE3852-EEA7-82FA-9018-E1220E89F511}"/>
          </ac:picMkLst>
        </pc:picChg>
        <pc:picChg chg="add mod">
          <ac:chgData name="Matt Lyle" userId="a96e7d453dd11193" providerId="LiveId" clId="{6D7EC7FC-9784-4F76-A1F1-97DD9BB9BD4C}" dt="2024-04-20T02:18:06.370" v="2566" actId="14100"/>
          <ac:picMkLst>
            <pc:docMk/>
            <pc:sldMk cId="2183383945" sldId="292"/>
            <ac:picMk id="15" creationId="{5F1F3CE4-9630-DD5C-8151-EA255B4EBD7C}"/>
          </ac:picMkLst>
        </pc:picChg>
        <pc:picChg chg="add mod">
          <ac:chgData name="Matt Lyle" userId="a96e7d453dd11193" providerId="LiveId" clId="{6D7EC7FC-9784-4F76-A1F1-97DD9BB9BD4C}" dt="2024-04-20T02:20:36.816" v="2665" actId="1038"/>
          <ac:picMkLst>
            <pc:docMk/>
            <pc:sldMk cId="2183383945" sldId="292"/>
            <ac:picMk id="16" creationId="{28DE3852-EEA7-82FA-9018-E1220E89F511}"/>
          </ac:picMkLst>
        </pc:picChg>
        <pc:cxnChg chg="add mod">
          <ac:chgData name="Matt Lyle" userId="a96e7d453dd11193" providerId="LiveId" clId="{6D7EC7FC-9784-4F76-A1F1-97DD9BB9BD4C}" dt="2024-04-20T02:23:08.731" v="2697" actId="14100"/>
          <ac:cxnSpMkLst>
            <pc:docMk/>
            <pc:sldMk cId="2183383945" sldId="292"/>
            <ac:cxnSpMk id="18" creationId="{713A6205-4C9E-FA09-C0FB-2D0DC81127AE}"/>
          </ac:cxnSpMkLst>
        </pc:cxnChg>
      </pc:sldChg>
      <pc:sldChg chg="modSp add mod ord modTransition modAnim">
        <pc:chgData name="Matt Lyle" userId="a96e7d453dd11193" providerId="LiveId" clId="{6D7EC7FC-9784-4F76-A1F1-97DD9BB9BD4C}" dt="2024-04-20T08:32:06.205" v="4234"/>
        <pc:sldMkLst>
          <pc:docMk/>
          <pc:sldMk cId="656848361" sldId="293"/>
        </pc:sldMkLst>
        <pc:spChg chg="mod">
          <ac:chgData name="Matt Lyle" userId="a96e7d453dd11193" providerId="LiveId" clId="{6D7EC7FC-9784-4F76-A1F1-97DD9BB9BD4C}" dt="2024-04-20T02:35:30.430" v="2807" actId="20577"/>
          <ac:spMkLst>
            <pc:docMk/>
            <pc:sldMk cId="656848361" sldId="293"/>
            <ac:spMk id="20" creationId="{0F96995C-C5C1-145C-8B54-22397B90DA0B}"/>
          </ac:spMkLst>
        </pc:spChg>
      </pc:sldChg>
      <pc:sldChg chg="addSp modSp add mod ord modTransition modAnim">
        <pc:chgData name="Matt Lyle" userId="a96e7d453dd11193" providerId="LiveId" clId="{6D7EC7FC-9784-4F76-A1F1-97DD9BB9BD4C}" dt="2024-04-20T08:32:06.205" v="4234"/>
        <pc:sldMkLst>
          <pc:docMk/>
          <pc:sldMk cId="1922824402" sldId="294"/>
        </pc:sldMkLst>
        <pc:spChg chg="add mod">
          <ac:chgData name="Matt Lyle" userId="a96e7d453dd11193" providerId="LiveId" clId="{6D7EC7FC-9784-4F76-A1F1-97DD9BB9BD4C}" dt="2024-04-20T05:40:24.902" v="3581" actId="207"/>
          <ac:spMkLst>
            <pc:docMk/>
            <pc:sldMk cId="1922824402" sldId="294"/>
            <ac:spMk id="3" creationId="{514631A9-B237-9086-C4A2-622758C55819}"/>
          </ac:spMkLst>
        </pc:spChg>
        <pc:spChg chg="add mod">
          <ac:chgData name="Matt Lyle" userId="a96e7d453dd11193" providerId="LiveId" clId="{6D7EC7FC-9784-4F76-A1F1-97DD9BB9BD4C}" dt="2024-04-20T05:40:56.403" v="3584"/>
          <ac:spMkLst>
            <pc:docMk/>
            <pc:sldMk cId="1922824402" sldId="294"/>
            <ac:spMk id="9" creationId="{24AEC206-66B8-B09F-972D-9DE289E3C189}"/>
          </ac:spMkLst>
        </pc:spChg>
        <pc:spChg chg="mod">
          <ac:chgData name="Matt Lyle" userId="a96e7d453dd11193" providerId="LiveId" clId="{6D7EC7FC-9784-4F76-A1F1-97DD9BB9BD4C}" dt="2024-04-20T05:39:32.434" v="3569" actId="20577"/>
          <ac:spMkLst>
            <pc:docMk/>
            <pc:sldMk cId="1922824402" sldId="294"/>
            <ac:spMk id="20" creationId="{0F96995C-C5C1-145C-8B54-22397B90DA0B}"/>
          </ac:spMkLst>
        </pc:spChg>
      </pc:sldChg>
      <pc:sldChg chg="addSp modSp add mod ord modTransition modAnim">
        <pc:chgData name="Matt Lyle" userId="a96e7d453dd11193" providerId="LiveId" clId="{6D7EC7FC-9784-4F76-A1F1-97DD9BB9BD4C}" dt="2024-04-20T12:39:23.484" v="5467" actId="20577"/>
        <pc:sldMkLst>
          <pc:docMk/>
          <pc:sldMk cId="4175463819" sldId="295"/>
        </pc:sldMkLst>
        <pc:spChg chg="add mod">
          <ac:chgData name="Matt Lyle" userId="a96e7d453dd11193" providerId="LiveId" clId="{6D7EC7FC-9784-4F76-A1F1-97DD9BB9BD4C}" dt="2024-04-20T11:35:29.354" v="4981"/>
          <ac:spMkLst>
            <pc:docMk/>
            <pc:sldMk cId="4175463819" sldId="295"/>
            <ac:spMk id="2" creationId="{A3D04709-D965-1971-083F-CA3E01B655E5}"/>
          </ac:spMkLst>
        </pc:spChg>
        <pc:spChg chg="mod">
          <ac:chgData name="Matt Lyle" userId="a96e7d453dd11193" providerId="LiveId" clId="{6D7EC7FC-9784-4F76-A1F1-97DD9BB9BD4C}" dt="2024-04-20T12:39:23.484" v="5467" actId="20577"/>
          <ac:spMkLst>
            <pc:docMk/>
            <pc:sldMk cId="4175463819" sldId="295"/>
            <ac:spMk id="20" creationId="{0F96995C-C5C1-145C-8B54-22397B90DA0B}"/>
          </ac:spMkLst>
        </pc:spChg>
      </pc:sldChg>
      <pc:sldChg chg="addSp delSp modSp add mod modTransition delAnim modAnim">
        <pc:chgData name="Matt Lyle" userId="a96e7d453dd11193" providerId="LiveId" clId="{6D7EC7FC-9784-4F76-A1F1-97DD9BB9BD4C}" dt="2024-04-20T08:32:06.205" v="4234"/>
        <pc:sldMkLst>
          <pc:docMk/>
          <pc:sldMk cId="3967422452" sldId="296"/>
        </pc:sldMkLst>
        <pc:spChg chg="del">
          <ac:chgData name="Matt Lyle" userId="a96e7d453dd11193" providerId="LiveId" clId="{6D7EC7FC-9784-4F76-A1F1-97DD9BB9BD4C}" dt="2024-04-20T03:43:10.342" v="2888" actId="478"/>
          <ac:spMkLst>
            <pc:docMk/>
            <pc:sldMk cId="3967422452" sldId="296"/>
            <ac:spMk id="4" creationId="{3188CC9A-1D8D-1974-1C77-AAF8E1DBD01A}"/>
          </ac:spMkLst>
        </pc:spChg>
        <pc:spChg chg="add mod">
          <ac:chgData name="Matt Lyle" userId="a96e7d453dd11193" providerId="LiveId" clId="{6D7EC7FC-9784-4F76-A1F1-97DD9BB9BD4C}" dt="2024-04-20T03:44:27.851" v="2917" actId="113"/>
          <ac:spMkLst>
            <pc:docMk/>
            <pc:sldMk cId="3967422452" sldId="296"/>
            <ac:spMk id="5" creationId="{B204F6BA-6D01-D6C3-0DA8-B19AEA83A4F6}"/>
          </ac:spMkLst>
        </pc:spChg>
      </pc:sldChg>
      <pc:sldChg chg="addSp delSp modSp add mod modTransition delAnim modAnim">
        <pc:chgData name="Matt Lyle" userId="a96e7d453dd11193" providerId="LiveId" clId="{6D7EC7FC-9784-4F76-A1F1-97DD9BB9BD4C}" dt="2024-04-20T08:32:06.205" v="4234"/>
        <pc:sldMkLst>
          <pc:docMk/>
          <pc:sldMk cId="2300743681" sldId="297"/>
        </pc:sldMkLst>
        <pc:spChg chg="del">
          <ac:chgData name="Matt Lyle" userId="a96e7d453dd11193" providerId="LiveId" clId="{6D7EC7FC-9784-4F76-A1F1-97DD9BB9BD4C}" dt="2024-04-20T03:58:11.655" v="2947" actId="478"/>
          <ac:spMkLst>
            <pc:docMk/>
            <pc:sldMk cId="2300743681" sldId="297"/>
            <ac:spMk id="2" creationId="{F5107220-E494-11D4-43F1-2263038C2715}"/>
          </ac:spMkLst>
        </pc:spChg>
        <pc:picChg chg="add del mod modCrop">
          <ac:chgData name="Matt Lyle" userId="a96e7d453dd11193" providerId="LiveId" clId="{6D7EC7FC-9784-4F76-A1F1-97DD9BB9BD4C}" dt="2024-04-20T04:10:22.030" v="2952" actId="478"/>
          <ac:picMkLst>
            <pc:docMk/>
            <pc:sldMk cId="2300743681" sldId="297"/>
            <ac:picMk id="5" creationId="{FF3766B8-E635-90CB-A5CD-F085C7E58C66}"/>
          </ac:picMkLst>
        </pc:picChg>
        <pc:picChg chg="add del">
          <ac:chgData name="Matt Lyle" userId="a96e7d453dd11193" providerId="LiveId" clId="{6D7EC7FC-9784-4F76-A1F1-97DD9BB9BD4C}" dt="2024-04-20T04:10:24.275" v="2954" actId="22"/>
          <ac:picMkLst>
            <pc:docMk/>
            <pc:sldMk cId="2300743681" sldId="297"/>
            <ac:picMk id="7" creationId="{957ECE86-5FDA-EB3C-D8AA-0C2E49EE7241}"/>
          </ac:picMkLst>
        </pc:picChg>
        <pc:picChg chg="add del mod">
          <ac:chgData name="Matt Lyle" userId="a96e7d453dd11193" providerId="LiveId" clId="{6D7EC7FC-9784-4F76-A1F1-97DD9BB9BD4C}" dt="2024-04-20T04:10:37.700" v="2958" actId="22"/>
          <ac:picMkLst>
            <pc:docMk/>
            <pc:sldMk cId="2300743681" sldId="297"/>
            <ac:picMk id="9" creationId="{13047335-A887-B205-E2A2-5429A5E2B660}"/>
          </ac:picMkLst>
        </pc:picChg>
        <pc:picChg chg="add del">
          <ac:chgData name="Matt Lyle" userId="a96e7d453dd11193" providerId="LiveId" clId="{6D7EC7FC-9784-4F76-A1F1-97DD9BB9BD4C}" dt="2024-04-20T04:11:19.277" v="2960" actId="22"/>
          <ac:picMkLst>
            <pc:docMk/>
            <pc:sldMk cId="2300743681" sldId="297"/>
            <ac:picMk id="11" creationId="{DC136337-B272-1353-73DD-DE64F616FB9C}"/>
          </ac:picMkLst>
        </pc:picChg>
        <pc:picChg chg="add del mod">
          <ac:chgData name="Matt Lyle" userId="a96e7d453dd11193" providerId="LiveId" clId="{6D7EC7FC-9784-4F76-A1F1-97DD9BB9BD4C}" dt="2024-04-20T04:12:00.033" v="2965" actId="478"/>
          <ac:picMkLst>
            <pc:docMk/>
            <pc:sldMk cId="2300743681" sldId="297"/>
            <ac:picMk id="13" creationId="{150A3D79-61BC-1E84-16E2-DA2E620FAAD1}"/>
          </ac:picMkLst>
        </pc:picChg>
        <pc:picChg chg="add del mod">
          <ac:chgData name="Matt Lyle" userId="a96e7d453dd11193" providerId="LiveId" clId="{6D7EC7FC-9784-4F76-A1F1-97DD9BB9BD4C}" dt="2024-04-20T04:17:15.877" v="2974" actId="478"/>
          <ac:picMkLst>
            <pc:docMk/>
            <pc:sldMk cId="2300743681" sldId="297"/>
            <ac:picMk id="15" creationId="{284A7D67-72EB-1133-373D-2BAEB211E244}"/>
          </ac:picMkLst>
        </pc:picChg>
        <pc:picChg chg="add mod">
          <ac:chgData name="Matt Lyle" userId="a96e7d453dd11193" providerId="LiveId" clId="{6D7EC7FC-9784-4F76-A1F1-97DD9BB9BD4C}" dt="2024-04-20T04:17:36.084" v="2981" actId="1076"/>
          <ac:picMkLst>
            <pc:docMk/>
            <pc:sldMk cId="2300743681" sldId="297"/>
            <ac:picMk id="17" creationId="{BAE5A751-7DDC-64D3-8AC4-95F5A4B1BA92}"/>
          </ac:picMkLst>
        </pc:picChg>
      </pc:sldChg>
      <pc:sldChg chg="addSp modSp new mod modTransition">
        <pc:chgData name="Matt Lyle" userId="a96e7d453dd11193" providerId="LiveId" clId="{6D7EC7FC-9784-4F76-A1F1-97DD9BB9BD4C}" dt="2024-04-20T08:32:06.205" v="4234"/>
        <pc:sldMkLst>
          <pc:docMk/>
          <pc:sldMk cId="2188797216" sldId="298"/>
        </pc:sldMkLst>
        <pc:spChg chg="add mod">
          <ac:chgData name="Matt Lyle" userId="a96e7d453dd11193" providerId="LiveId" clId="{6D7EC7FC-9784-4F76-A1F1-97DD9BB9BD4C}" dt="2024-04-20T05:42:30.238" v="3599" actId="2711"/>
          <ac:spMkLst>
            <pc:docMk/>
            <pc:sldMk cId="2188797216" sldId="298"/>
            <ac:spMk id="3" creationId="{B7073C36-8766-E446-22C3-2EFB91B02B07}"/>
          </ac:spMkLst>
        </pc:spChg>
        <pc:spChg chg="add mod">
          <ac:chgData name="Matt Lyle" userId="a96e7d453dd11193" providerId="LiveId" clId="{6D7EC7FC-9784-4F76-A1F1-97DD9BB9BD4C}" dt="2024-04-20T04:37:51.489" v="3262" actId="20577"/>
          <ac:spMkLst>
            <pc:docMk/>
            <pc:sldMk cId="2188797216" sldId="298"/>
            <ac:spMk id="8" creationId="{17A909DF-FD93-DD9B-FE14-D5F06422504F}"/>
          </ac:spMkLst>
        </pc:spChg>
        <pc:picChg chg="add mod">
          <ac:chgData name="Matt Lyle" userId="a96e7d453dd11193" providerId="LiveId" clId="{6D7EC7FC-9784-4F76-A1F1-97DD9BB9BD4C}" dt="2024-04-20T04:37:30.309" v="3231" actId="1076"/>
          <ac:picMkLst>
            <pc:docMk/>
            <pc:sldMk cId="2188797216" sldId="298"/>
            <ac:picMk id="5" creationId="{E263DECE-B1CD-3E7C-BC79-9341A1302959}"/>
          </ac:picMkLst>
        </pc:picChg>
        <pc:picChg chg="add mod">
          <ac:chgData name="Matt Lyle" userId="a96e7d453dd11193" providerId="LiveId" clId="{6D7EC7FC-9784-4F76-A1F1-97DD9BB9BD4C}" dt="2024-04-20T04:37:30.309" v="3231" actId="1076"/>
          <ac:picMkLst>
            <pc:docMk/>
            <pc:sldMk cId="2188797216" sldId="298"/>
            <ac:picMk id="7" creationId="{7F279787-89DA-0286-5AD9-70DC7C4093CD}"/>
          </ac:picMkLst>
        </pc:picChg>
      </pc:sldChg>
      <pc:sldChg chg="addSp delSp modSp add mod modTransition modAnim">
        <pc:chgData name="Matt Lyle" userId="a96e7d453dd11193" providerId="LiveId" clId="{6D7EC7FC-9784-4F76-A1F1-97DD9BB9BD4C}" dt="2024-04-20T08:32:06.205" v="4234"/>
        <pc:sldMkLst>
          <pc:docMk/>
          <pc:sldMk cId="2334238495" sldId="299"/>
        </pc:sldMkLst>
        <pc:spChg chg="mod">
          <ac:chgData name="Matt Lyle" userId="a96e7d453dd11193" providerId="LiveId" clId="{6D7EC7FC-9784-4F76-A1F1-97DD9BB9BD4C}" dt="2024-04-20T04:58:36.516" v="3420" actId="113"/>
          <ac:spMkLst>
            <pc:docMk/>
            <pc:sldMk cId="2334238495" sldId="299"/>
            <ac:spMk id="3" creationId="{B7073C36-8766-E446-22C3-2EFB91B02B07}"/>
          </ac:spMkLst>
        </pc:spChg>
        <pc:spChg chg="mod">
          <ac:chgData name="Matt Lyle" userId="a96e7d453dd11193" providerId="LiveId" clId="{6D7EC7FC-9784-4F76-A1F1-97DD9BB9BD4C}" dt="2024-04-20T04:39:19.747" v="3360" actId="1038"/>
          <ac:spMkLst>
            <pc:docMk/>
            <pc:sldMk cId="2334238495" sldId="299"/>
            <ac:spMk id="8" creationId="{17A909DF-FD93-DD9B-FE14-D5F06422504F}"/>
          </ac:spMkLst>
        </pc:spChg>
        <pc:picChg chg="add mod modCrop">
          <ac:chgData name="Matt Lyle" userId="a96e7d453dd11193" providerId="LiveId" clId="{6D7EC7FC-9784-4F76-A1F1-97DD9BB9BD4C}" dt="2024-04-20T04:59:05.370" v="3431" actId="1076"/>
          <ac:picMkLst>
            <pc:docMk/>
            <pc:sldMk cId="2334238495" sldId="299"/>
            <ac:picMk id="4" creationId="{9FB51DAF-C458-51EC-9E59-08D396131261}"/>
          </ac:picMkLst>
        </pc:picChg>
        <pc:picChg chg="del">
          <ac:chgData name="Matt Lyle" userId="a96e7d453dd11193" providerId="LiveId" clId="{6D7EC7FC-9784-4F76-A1F1-97DD9BB9BD4C}" dt="2024-04-20T04:39:08.014" v="3268" actId="478"/>
          <ac:picMkLst>
            <pc:docMk/>
            <pc:sldMk cId="2334238495" sldId="299"/>
            <ac:picMk id="5" creationId="{E263DECE-B1CD-3E7C-BC79-9341A1302959}"/>
          </ac:picMkLst>
        </pc:picChg>
        <pc:picChg chg="del">
          <ac:chgData name="Matt Lyle" userId="a96e7d453dd11193" providerId="LiveId" clId="{6D7EC7FC-9784-4F76-A1F1-97DD9BB9BD4C}" dt="2024-04-20T04:39:08.014" v="3268" actId="478"/>
          <ac:picMkLst>
            <pc:docMk/>
            <pc:sldMk cId="2334238495" sldId="299"/>
            <ac:picMk id="7" creationId="{7F279787-89DA-0286-5AD9-70DC7C4093CD}"/>
          </ac:picMkLst>
        </pc:picChg>
      </pc:sldChg>
      <pc:sldChg chg="addSp delSp modSp add del mod modTransition setBg">
        <pc:chgData name="Matt Lyle" userId="a96e7d453dd11193" providerId="LiveId" clId="{6D7EC7FC-9784-4F76-A1F1-97DD9BB9BD4C}" dt="2024-04-20T14:02:35.911" v="5560" actId="47"/>
        <pc:sldMkLst>
          <pc:docMk/>
          <pc:sldMk cId="182497378" sldId="300"/>
        </pc:sldMkLst>
        <pc:spChg chg="mod">
          <ac:chgData name="Matt Lyle" userId="a96e7d453dd11193" providerId="LiveId" clId="{6D7EC7FC-9784-4F76-A1F1-97DD9BB9BD4C}" dt="2024-04-20T05:13:15.064" v="3529" actId="26606"/>
          <ac:spMkLst>
            <pc:docMk/>
            <pc:sldMk cId="182497378" sldId="300"/>
            <ac:spMk id="4" creationId="{3B44BC1C-E2BF-804B-161D-08730B4939A1}"/>
          </ac:spMkLst>
        </pc:spChg>
        <pc:spChg chg="mod">
          <ac:chgData name="Matt Lyle" userId="a96e7d453dd11193" providerId="LiveId" clId="{6D7EC7FC-9784-4F76-A1F1-97DD9BB9BD4C}" dt="2024-04-20T05:13:15.064" v="3529" actId="26606"/>
          <ac:spMkLst>
            <pc:docMk/>
            <pc:sldMk cId="182497378" sldId="300"/>
            <ac:spMk id="5" creationId="{95F53368-0BD8-BEA0-B7B5-B5874D79A590}"/>
          </ac:spMkLst>
        </pc:spChg>
        <pc:spChg chg="mod">
          <ac:chgData name="Matt Lyle" userId="a96e7d453dd11193" providerId="LiveId" clId="{6D7EC7FC-9784-4F76-A1F1-97DD9BB9BD4C}" dt="2024-04-20T05:13:15.064" v="3529" actId="26606"/>
          <ac:spMkLst>
            <pc:docMk/>
            <pc:sldMk cId="182497378" sldId="300"/>
            <ac:spMk id="6" creationId="{F6C09902-1D22-D897-00D6-7DA503FBEEAC}"/>
          </ac:spMkLst>
        </pc:spChg>
        <pc:spChg chg="mod">
          <ac:chgData name="Matt Lyle" userId="a96e7d453dd11193" providerId="LiveId" clId="{6D7EC7FC-9784-4F76-A1F1-97DD9BB9BD4C}" dt="2024-04-20T05:13:15.064" v="3529" actId="26606"/>
          <ac:spMkLst>
            <pc:docMk/>
            <pc:sldMk cId="182497378" sldId="300"/>
            <ac:spMk id="7" creationId="{ACAA5C41-4962-1F0A-8C36-E448A28D7D9E}"/>
          </ac:spMkLst>
        </pc:spChg>
        <pc:spChg chg="mod">
          <ac:chgData name="Matt Lyle" userId="a96e7d453dd11193" providerId="LiveId" clId="{6D7EC7FC-9784-4F76-A1F1-97DD9BB9BD4C}" dt="2024-04-20T05:13:15.064" v="3529" actId="26606"/>
          <ac:spMkLst>
            <pc:docMk/>
            <pc:sldMk cId="182497378" sldId="300"/>
            <ac:spMk id="8" creationId="{EADE9371-5D6A-8E66-7844-F9ACF87DB818}"/>
          </ac:spMkLst>
        </pc:spChg>
        <pc:spChg chg="mod">
          <ac:chgData name="Matt Lyle" userId="a96e7d453dd11193" providerId="LiveId" clId="{6D7EC7FC-9784-4F76-A1F1-97DD9BB9BD4C}" dt="2024-04-20T05:13:15.064" v="3529" actId="26606"/>
          <ac:spMkLst>
            <pc:docMk/>
            <pc:sldMk cId="182497378" sldId="300"/>
            <ac:spMk id="17" creationId="{11B06C4D-755A-2E17-E560-3C62193E7C9C}"/>
          </ac:spMkLst>
        </pc:spChg>
        <pc:spChg chg="del">
          <ac:chgData name="Matt Lyle" userId="a96e7d453dd11193" providerId="LiveId" clId="{6D7EC7FC-9784-4F76-A1F1-97DD9BB9BD4C}" dt="2024-04-20T05:10:25.090" v="3441" actId="478"/>
          <ac:spMkLst>
            <pc:docMk/>
            <pc:sldMk cId="182497378" sldId="300"/>
            <ac:spMk id="20" creationId="{0F96995C-C5C1-145C-8B54-22397B90DA0B}"/>
          </ac:spMkLst>
        </pc:spChg>
        <pc:spChg chg="add del">
          <ac:chgData name="Matt Lyle" userId="a96e7d453dd11193" providerId="LiveId" clId="{6D7EC7FC-9784-4F76-A1F1-97DD9BB9BD4C}" dt="2024-04-20T05:13:15.064" v="3529" actId="26606"/>
          <ac:spMkLst>
            <pc:docMk/>
            <pc:sldMk cId="182497378" sldId="300"/>
            <ac:spMk id="23" creationId="{AB8C311F-7253-4AED-9701-7FC0708C41C7}"/>
          </ac:spMkLst>
        </pc:spChg>
        <pc:spChg chg="add del">
          <ac:chgData name="Matt Lyle" userId="a96e7d453dd11193" providerId="LiveId" clId="{6D7EC7FC-9784-4F76-A1F1-97DD9BB9BD4C}" dt="2024-04-20T05:13:15.064" v="3529" actId="26606"/>
          <ac:spMkLst>
            <pc:docMk/>
            <pc:sldMk cId="182497378" sldId="300"/>
            <ac:spMk id="25" creationId="{E2384209-CB15-4CDF-9D31-C44FD9A3F20D}"/>
          </ac:spMkLst>
        </pc:spChg>
        <pc:spChg chg="add del">
          <ac:chgData name="Matt Lyle" userId="a96e7d453dd11193" providerId="LiveId" clId="{6D7EC7FC-9784-4F76-A1F1-97DD9BB9BD4C}" dt="2024-04-20T05:13:15.064" v="3529" actId="26606"/>
          <ac:spMkLst>
            <pc:docMk/>
            <pc:sldMk cId="182497378" sldId="300"/>
            <ac:spMk id="27" creationId="{2633B3B5-CC90-43F0-8714-D31D1F3F0209}"/>
          </ac:spMkLst>
        </pc:spChg>
        <pc:spChg chg="add del">
          <ac:chgData name="Matt Lyle" userId="a96e7d453dd11193" providerId="LiveId" clId="{6D7EC7FC-9784-4F76-A1F1-97DD9BB9BD4C}" dt="2024-04-20T05:13:15.064" v="3529" actId="26606"/>
          <ac:spMkLst>
            <pc:docMk/>
            <pc:sldMk cId="182497378" sldId="300"/>
            <ac:spMk id="29" creationId="{A8D57A06-A426-446D-B02C-A2DC6B62E45E}"/>
          </ac:spMkLst>
        </pc:spChg>
        <pc:picChg chg="add del mod ord">
          <ac:chgData name="Matt Lyle" userId="a96e7d453dd11193" providerId="LiveId" clId="{6D7EC7FC-9784-4F76-A1F1-97DD9BB9BD4C}" dt="2024-04-20T05:12:40.288" v="3525" actId="478"/>
          <ac:picMkLst>
            <pc:docMk/>
            <pc:sldMk cId="182497378" sldId="300"/>
            <ac:picMk id="2" creationId="{2355A247-9C2F-9E50-D7E6-A8039A434D55}"/>
          </ac:picMkLst>
        </pc:picChg>
        <pc:picChg chg="mod">
          <ac:chgData name="Matt Lyle" userId="a96e7d453dd11193" providerId="LiveId" clId="{6D7EC7FC-9784-4F76-A1F1-97DD9BB9BD4C}" dt="2024-04-20T05:13:15.064" v="3529" actId="26606"/>
          <ac:picMkLst>
            <pc:docMk/>
            <pc:sldMk cId="182497378" sldId="300"/>
            <ac:picMk id="15" creationId="{5F1F3CE4-9630-DD5C-8151-EA255B4EBD7C}"/>
          </ac:picMkLst>
        </pc:picChg>
        <pc:picChg chg="mod">
          <ac:chgData name="Matt Lyle" userId="a96e7d453dd11193" providerId="LiveId" clId="{6D7EC7FC-9784-4F76-A1F1-97DD9BB9BD4C}" dt="2024-04-20T05:13:15.064" v="3529" actId="26606"/>
          <ac:picMkLst>
            <pc:docMk/>
            <pc:sldMk cId="182497378" sldId="300"/>
            <ac:picMk id="16" creationId="{28DE3852-EEA7-82FA-9018-E1220E89F511}"/>
          </ac:picMkLst>
        </pc:picChg>
        <pc:cxnChg chg="mod">
          <ac:chgData name="Matt Lyle" userId="a96e7d453dd11193" providerId="LiveId" clId="{6D7EC7FC-9784-4F76-A1F1-97DD9BB9BD4C}" dt="2024-04-20T05:13:15.064" v="3529" actId="26606"/>
          <ac:cxnSpMkLst>
            <pc:docMk/>
            <pc:sldMk cId="182497378" sldId="300"/>
            <ac:cxnSpMk id="18" creationId="{713A6205-4C9E-FA09-C0FB-2D0DC81127AE}"/>
          </ac:cxnSpMkLst>
        </pc:cxnChg>
      </pc:sldChg>
      <pc:sldChg chg="addSp modSp new del mod modTransition setBg">
        <pc:chgData name="Matt Lyle" userId="a96e7d453dd11193" providerId="LiveId" clId="{6D7EC7FC-9784-4F76-A1F1-97DD9BB9BD4C}" dt="2024-04-20T12:51:31.923" v="5473" actId="47"/>
        <pc:sldMkLst>
          <pc:docMk/>
          <pc:sldMk cId="3208673801" sldId="301"/>
        </pc:sldMkLst>
        <pc:spChg chg="add mod">
          <ac:chgData name="Matt Lyle" userId="a96e7d453dd11193" providerId="LiveId" clId="{6D7EC7FC-9784-4F76-A1F1-97DD9BB9BD4C}" dt="2024-04-20T05:14:43.475" v="3545" actId="113"/>
          <ac:spMkLst>
            <pc:docMk/>
            <pc:sldMk cId="3208673801" sldId="301"/>
            <ac:spMk id="4" creationId="{FC6594BB-E707-26EE-ED0C-50B43E21C193}"/>
          </ac:spMkLst>
        </pc:spChg>
        <pc:spChg chg="add">
          <ac:chgData name="Matt Lyle" userId="a96e7d453dd11193" providerId="LiveId" clId="{6D7EC7FC-9784-4F76-A1F1-97DD9BB9BD4C}" dt="2024-04-20T05:14:22.166" v="3539" actId="26606"/>
          <ac:spMkLst>
            <pc:docMk/>
            <pc:sldMk cId="3208673801" sldId="301"/>
            <ac:spMk id="11" creationId="{AB8C311F-7253-4AED-9701-7FC0708C41C7}"/>
          </ac:spMkLst>
        </pc:spChg>
        <pc:spChg chg="add">
          <ac:chgData name="Matt Lyle" userId="a96e7d453dd11193" providerId="LiveId" clId="{6D7EC7FC-9784-4F76-A1F1-97DD9BB9BD4C}" dt="2024-04-20T05:14:22.166" v="3539" actId="26606"/>
          <ac:spMkLst>
            <pc:docMk/>
            <pc:sldMk cId="3208673801" sldId="301"/>
            <ac:spMk id="13" creationId="{E2384209-CB15-4CDF-9D31-C44FD9A3F20D}"/>
          </ac:spMkLst>
        </pc:spChg>
        <pc:spChg chg="add">
          <ac:chgData name="Matt Lyle" userId="a96e7d453dd11193" providerId="LiveId" clId="{6D7EC7FC-9784-4F76-A1F1-97DD9BB9BD4C}" dt="2024-04-20T05:14:22.166" v="3539" actId="26606"/>
          <ac:spMkLst>
            <pc:docMk/>
            <pc:sldMk cId="3208673801" sldId="301"/>
            <ac:spMk id="15" creationId="{2633B3B5-CC90-43F0-8714-D31D1F3F0209}"/>
          </ac:spMkLst>
        </pc:spChg>
        <pc:spChg chg="add">
          <ac:chgData name="Matt Lyle" userId="a96e7d453dd11193" providerId="LiveId" clId="{6D7EC7FC-9784-4F76-A1F1-97DD9BB9BD4C}" dt="2024-04-20T05:14:22.166" v="3539" actId="26606"/>
          <ac:spMkLst>
            <pc:docMk/>
            <pc:sldMk cId="3208673801" sldId="301"/>
            <ac:spMk id="17" creationId="{A8D57A06-A426-446D-B02C-A2DC6B62E45E}"/>
          </ac:spMkLst>
        </pc:spChg>
        <pc:picChg chg="add mod">
          <ac:chgData name="Matt Lyle" userId="a96e7d453dd11193" providerId="LiveId" clId="{6D7EC7FC-9784-4F76-A1F1-97DD9BB9BD4C}" dt="2024-04-20T05:14:56.551" v="3548" actId="1076"/>
          <ac:picMkLst>
            <pc:docMk/>
            <pc:sldMk cId="3208673801" sldId="301"/>
            <ac:picMk id="2" creationId="{7DBCD7AD-C2EE-5992-EAA6-614E29225F25}"/>
          </ac:picMkLst>
        </pc:picChg>
        <pc:picChg chg="add mod modCrop">
          <ac:chgData name="Matt Lyle" userId="a96e7d453dd11193" providerId="LiveId" clId="{6D7EC7FC-9784-4F76-A1F1-97DD9BB9BD4C}" dt="2024-04-20T05:14:51.354" v="3547" actId="1076"/>
          <ac:picMkLst>
            <pc:docMk/>
            <pc:sldMk cId="3208673801" sldId="301"/>
            <ac:picMk id="3" creationId="{F9854790-0A4D-4475-90C2-00D138DF8562}"/>
          </ac:picMkLst>
        </pc:picChg>
        <pc:cxnChg chg="add mod">
          <ac:chgData name="Matt Lyle" userId="a96e7d453dd11193" providerId="LiveId" clId="{6D7EC7FC-9784-4F76-A1F1-97DD9BB9BD4C}" dt="2024-04-20T05:14:34.969" v="3541" actId="14100"/>
          <ac:cxnSpMkLst>
            <pc:docMk/>
            <pc:sldMk cId="3208673801" sldId="301"/>
            <ac:cxnSpMk id="5" creationId="{E9281BF2-41A1-75AD-B7FA-694979765F7F}"/>
          </ac:cxnSpMkLst>
        </pc:cxnChg>
      </pc:sldChg>
      <pc:sldChg chg="add ord modTransition modAnim">
        <pc:chgData name="Matt Lyle" userId="a96e7d453dd11193" providerId="LiveId" clId="{6D7EC7FC-9784-4F76-A1F1-97DD9BB9BD4C}" dt="2024-04-20T08:32:06.205" v="4234"/>
        <pc:sldMkLst>
          <pc:docMk/>
          <pc:sldMk cId="725086110" sldId="302"/>
        </pc:sldMkLst>
      </pc:sldChg>
      <pc:sldChg chg="addSp modSp new mod modTransition">
        <pc:chgData name="Matt Lyle" userId="a96e7d453dd11193" providerId="LiveId" clId="{6D7EC7FC-9784-4F76-A1F1-97DD9BB9BD4C}" dt="2024-04-20T08:32:06.205" v="4234"/>
        <pc:sldMkLst>
          <pc:docMk/>
          <pc:sldMk cId="1460522625" sldId="303"/>
        </pc:sldMkLst>
        <pc:spChg chg="add mod">
          <ac:chgData name="Matt Lyle" userId="a96e7d453dd11193" providerId="LiveId" clId="{6D7EC7FC-9784-4F76-A1F1-97DD9BB9BD4C}" dt="2024-04-20T05:42:50.125" v="3601" actId="14100"/>
          <ac:spMkLst>
            <pc:docMk/>
            <pc:sldMk cId="1460522625" sldId="303"/>
            <ac:spMk id="3" creationId="{6A9391D9-17FB-1CF3-7D29-811411BE5CF8}"/>
          </ac:spMkLst>
        </pc:spChg>
      </pc:sldChg>
      <pc:sldChg chg="addSp delSp modSp add mod modTransition modAnim">
        <pc:chgData name="Matt Lyle" userId="a96e7d453dd11193" providerId="LiveId" clId="{6D7EC7FC-9784-4F76-A1F1-97DD9BB9BD4C}" dt="2024-04-20T08:32:06.205" v="4234"/>
        <pc:sldMkLst>
          <pc:docMk/>
          <pc:sldMk cId="533134943" sldId="304"/>
        </pc:sldMkLst>
        <pc:spChg chg="mod">
          <ac:chgData name="Matt Lyle" userId="a96e7d453dd11193" providerId="LiveId" clId="{6D7EC7FC-9784-4F76-A1F1-97DD9BB9BD4C}" dt="2024-04-20T05:52:52.532" v="3606" actId="113"/>
          <ac:spMkLst>
            <pc:docMk/>
            <pc:sldMk cId="533134943" sldId="304"/>
            <ac:spMk id="3" creationId="{6A9391D9-17FB-1CF3-7D29-811411BE5CF8}"/>
          </ac:spMkLst>
        </pc:spChg>
        <pc:spChg chg="add mod">
          <ac:chgData name="Matt Lyle" userId="a96e7d453dd11193" providerId="LiveId" clId="{6D7EC7FC-9784-4F76-A1F1-97DD9BB9BD4C}" dt="2024-04-20T06:07:59.031" v="3914" actId="1035"/>
          <ac:spMkLst>
            <pc:docMk/>
            <pc:sldMk cId="533134943" sldId="304"/>
            <ac:spMk id="4" creationId="{FD3F84E8-00C8-2477-B456-DF0D888ECFA4}"/>
          </ac:spMkLst>
        </pc:spChg>
        <pc:spChg chg="add mod">
          <ac:chgData name="Matt Lyle" userId="a96e7d453dd11193" providerId="LiveId" clId="{6D7EC7FC-9784-4F76-A1F1-97DD9BB9BD4C}" dt="2024-04-20T06:07:51.202" v="3906" actId="14100"/>
          <ac:spMkLst>
            <pc:docMk/>
            <pc:sldMk cId="533134943" sldId="304"/>
            <ac:spMk id="6" creationId="{FB3CD374-D857-EF44-63B6-9EC21EDE424D}"/>
          </ac:spMkLst>
        </pc:spChg>
        <pc:spChg chg="add mod">
          <ac:chgData name="Matt Lyle" userId="a96e7d453dd11193" providerId="LiveId" clId="{6D7EC7FC-9784-4F76-A1F1-97DD9BB9BD4C}" dt="2024-04-20T06:04:59.346" v="3900" actId="1076"/>
          <ac:spMkLst>
            <pc:docMk/>
            <pc:sldMk cId="533134943" sldId="304"/>
            <ac:spMk id="7" creationId="{91E7E88E-6331-F493-F2D7-F618C3C0DB83}"/>
          </ac:spMkLst>
        </pc:spChg>
        <pc:spChg chg="add del mod">
          <ac:chgData name="Matt Lyle" userId="a96e7d453dd11193" providerId="LiveId" clId="{6D7EC7FC-9784-4F76-A1F1-97DD9BB9BD4C}" dt="2024-04-20T06:10:07.615" v="3941" actId="478"/>
          <ac:spMkLst>
            <pc:docMk/>
            <pc:sldMk cId="533134943" sldId="304"/>
            <ac:spMk id="9" creationId="{E6EF29A4-4F3A-227E-ECC2-7075874B9152}"/>
          </ac:spMkLst>
        </pc:spChg>
        <pc:spChg chg="add del mod">
          <ac:chgData name="Matt Lyle" userId="a96e7d453dd11193" providerId="LiveId" clId="{6D7EC7FC-9784-4F76-A1F1-97DD9BB9BD4C}" dt="2024-04-20T06:09:47.258" v="3935"/>
          <ac:spMkLst>
            <pc:docMk/>
            <pc:sldMk cId="533134943" sldId="304"/>
            <ac:spMk id="11" creationId="{BCA57897-A1D2-E893-E9EB-EC82FA607A86}"/>
          </ac:spMkLst>
        </pc:spChg>
      </pc:sldChg>
      <pc:sldChg chg="addSp delSp modSp add mod modTransition delAnim modAnim">
        <pc:chgData name="Matt Lyle" userId="a96e7d453dd11193" providerId="LiveId" clId="{6D7EC7FC-9784-4F76-A1F1-97DD9BB9BD4C}" dt="2024-04-20T08:32:06.205" v="4234"/>
        <pc:sldMkLst>
          <pc:docMk/>
          <pc:sldMk cId="1374485027" sldId="305"/>
        </pc:sldMkLst>
        <pc:spChg chg="del">
          <ac:chgData name="Matt Lyle" userId="a96e7d453dd11193" providerId="LiveId" clId="{6D7EC7FC-9784-4F76-A1F1-97DD9BB9BD4C}" dt="2024-04-20T06:10:32.064" v="3948" actId="478"/>
          <ac:spMkLst>
            <pc:docMk/>
            <pc:sldMk cId="1374485027" sldId="305"/>
            <ac:spMk id="3" creationId="{6A9391D9-17FB-1CF3-7D29-811411BE5CF8}"/>
          </ac:spMkLst>
        </pc:spChg>
        <pc:spChg chg="mod">
          <ac:chgData name="Matt Lyle" userId="a96e7d453dd11193" providerId="LiveId" clId="{6D7EC7FC-9784-4F76-A1F1-97DD9BB9BD4C}" dt="2024-04-20T06:15:15.071" v="4018"/>
          <ac:spMkLst>
            <pc:docMk/>
            <pc:sldMk cId="1374485027" sldId="305"/>
            <ac:spMk id="4" creationId="{FD3F84E8-00C8-2477-B456-DF0D888ECFA4}"/>
          </ac:spMkLst>
        </pc:spChg>
        <pc:spChg chg="add mod">
          <ac:chgData name="Matt Lyle" userId="a96e7d453dd11193" providerId="LiveId" clId="{6D7EC7FC-9784-4F76-A1F1-97DD9BB9BD4C}" dt="2024-04-20T06:14:55.785" v="4016" actId="14100"/>
          <ac:spMkLst>
            <pc:docMk/>
            <pc:sldMk cId="1374485027" sldId="305"/>
            <ac:spMk id="5" creationId="{3B54701B-3FA8-DAAA-47D6-81142C4BD43E}"/>
          </ac:spMkLst>
        </pc:spChg>
        <pc:spChg chg="del">
          <ac:chgData name="Matt Lyle" userId="a96e7d453dd11193" providerId="LiveId" clId="{6D7EC7FC-9784-4F76-A1F1-97DD9BB9BD4C}" dt="2024-04-20T06:10:26.317" v="3947" actId="478"/>
          <ac:spMkLst>
            <pc:docMk/>
            <pc:sldMk cId="1374485027" sldId="305"/>
            <ac:spMk id="6" creationId="{FB3CD374-D857-EF44-63B6-9EC21EDE424D}"/>
          </ac:spMkLst>
        </pc:spChg>
        <pc:spChg chg="del">
          <ac:chgData name="Matt Lyle" userId="a96e7d453dd11193" providerId="LiveId" clId="{6D7EC7FC-9784-4F76-A1F1-97DD9BB9BD4C}" dt="2024-04-20T06:11:49.226" v="3951" actId="478"/>
          <ac:spMkLst>
            <pc:docMk/>
            <pc:sldMk cId="1374485027" sldId="305"/>
            <ac:spMk id="7" creationId="{91E7E88E-6331-F493-F2D7-F618C3C0DB83}"/>
          </ac:spMkLst>
        </pc:spChg>
        <pc:spChg chg="add del mod">
          <ac:chgData name="Matt Lyle" userId="a96e7d453dd11193" providerId="LiveId" clId="{6D7EC7FC-9784-4F76-A1F1-97DD9BB9BD4C}" dt="2024-04-20T06:14:13.941" v="3996" actId="478"/>
          <ac:spMkLst>
            <pc:docMk/>
            <pc:sldMk cId="1374485027" sldId="305"/>
            <ac:spMk id="9" creationId="{FFA6C91A-A7AC-8ED1-E953-5DFBE95669BB}"/>
          </ac:spMkLst>
        </pc:spChg>
        <pc:spChg chg="add del mod">
          <ac:chgData name="Matt Lyle" userId="a96e7d453dd11193" providerId="LiveId" clId="{6D7EC7FC-9784-4F76-A1F1-97DD9BB9BD4C}" dt="2024-04-20T06:13:47.668" v="3969" actId="478"/>
          <ac:spMkLst>
            <pc:docMk/>
            <pc:sldMk cId="1374485027" sldId="305"/>
            <ac:spMk id="11" creationId="{4A1E8ECF-12A0-5236-A611-8F3C840114B2}"/>
          </ac:spMkLst>
        </pc:spChg>
      </pc:sldChg>
      <pc:sldChg chg="addSp delSp modSp add mod ord modTransition delAnim modAnim">
        <pc:chgData name="Matt Lyle" userId="a96e7d453dd11193" providerId="LiveId" clId="{6D7EC7FC-9784-4F76-A1F1-97DD9BB9BD4C}" dt="2024-04-20T08:32:06.205" v="4234"/>
        <pc:sldMkLst>
          <pc:docMk/>
          <pc:sldMk cId="3336251958" sldId="306"/>
        </pc:sldMkLst>
        <pc:spChg chg="mod">
          <ac:chgData name="Matt Lyle" userId="a96e7d453dd11193" providerId="LiveId" clId="{6D7EC7FC-9784-4F76-A1F1-97DD9BB9BD4C}" dt="2024-04-20T06:16:56.928" v="4036" actId="6559"/>
          <ac:spMkLst>
            <pc:docMk/>
            <pc:sldMk cId="3336251958" sldId="306"/>
            <ac:spMk id="3" creationId="{6A9391D9-17FB-1CF3-7D29-811411BE5CF8}"/>
          </ac:spMkLst>
        </pc:spChg>
        <pc:spChg chg="add del mod">
          <ac:chgData name="Matt Lyle" userId="a96e7d453dd11193" providerId="LiveId" clId="{6D7EC7FC-9784-4F76-A1F1-97DD9BB9BD4C}" dt="2024-04-20T06:40:15.974" v="4100" actId="478"/>
          <ac:spMkLst>
            <pc:docMk/>
            <pc:sldMk cId="3336251958" sldId="306"/>
            <ac:spMk id="4" creationId="{88E03E06-D3E8-EBFB-6E21-37144342F040}"/>
          </ac:spMkLst>
        </pc:spChg>
        <pc:spChg chg="add del">
          <ac:chgData name="Matt Lyle" userId="a96e7d453dd11193" providerId="LiveId" clId="{6D7EC7FC-9784-4F76-A1F1-97DD9BB9BD4C}" dt="2024-04-20T06:18:55.778" v="4054" actId="478"/>
          <ac:spMkLst>
            <pc:docMk/>
            <pc:sldMk cId="3336251958" sldId="306"/>
            <ac:spMk id="6" creationId="{B84A877C-2345-B9DC-7C2F-842BCEC3E10E}"/>
          </ac:spMkLst>
        </pc:spChg>
        <pc:spChg chg="add del mod">
          <ac:chgData name="Matt Lyle" userId="a96e7d453dd11193" providerId="LiveId" clId="{6D7EC7FC-9784-4F76-A1F1-97DD9BB9BD4C}" dt="2024-04-20T08:31:54.224" v="4231" actId="478"/>
          <ac:spMkLst>
            <pc:docMk/>
            <pc:sldMk cId="3336251958" sldId="306"/>
            <ac:spMk id="8" creationId="{F311211C-73F5-D875-6044-C95C5C4FC2F2}"/>
          </ac:spMkLst>
        </pc:spChg>
        <pc:spChg chg="add mod">
          <ac:chgData name="Matt Lyle" userId="a96e7d453dd11193" providerId="LiveId" clId="{6D7EC7FC-9784-4F76-A1F1-97DD9BB9BD4C}" dt="2024-04-20T08:31:55.017" v="4232"/>
          <ac:spMkLst>
            <pc:docMk/>
            <pc:sldMk cId="3336251958" sldId="306"/>
            <ac:spMk id="9" creationId="{E0348338-6AFD-9782-3BA7-5BB2CE5A8365}"/>
          </ac:spMkLst>
        </pc:spChg>
      </pc:sldChg>
      <pc:sldChg chg="addSp delSp modSp new mod ord modTransition setBg">
        <pc:chgData name="Matt Lyle" userId="a96e7d453dd11193" providerId="LiveId" clId="{6D7EC7FC-9784-4F76-A1F1-97DD9BB9BD4C}" dt="2024-04-20T08:32:06.205" v="4234"/>
        <pc:sldMkLst>
          <pc:docMk/>
          <pc:sldMk cId="2821008140" sldId="307"/>
        </pc:sldMkLst>
        <pc:spChg chg="add del">
          <ac:chgData name="Matt Lyle" userId="a96e7d453dd11193" providerId="LiveId" clId="{6D7EC7FC-9784-4F76-A1F1-97DD9BB9BD4C}" dt="2024-04-20T06:23:42.934" v="4098" actId="26606"/>
          <ac:spMkLst>
            <pc:docMk/>
            <pc:sldMk cId="2821008140" sldId="307"/>
            <ac:spMk id="8" creationId="{42A4FC2C-047E-45A5-965D-8E1E3BF09BC6}"/>
          </ac:spMkLst>
        </pc:spChg>
        <pc:spChg chg="add del">
          <ac:chgData name="Matt Lyle" userId="a96e7d453dd11193" providerId="LiveId" clId="{6D7EC7FC-9784-4F76-A1F1-97DD9BB9BD4C}" dt="2024-04-20T06:23:42.934" v="4098" actId="26606"/>
          <ac:spMkLst>
            <pc:docMk/>
            <pc:sldMk cId="2821008140" sldId="307"/>
            <ac:spMk id="13" creationId="{9C6777B5-64F4-4200-B099-34168B69FE53}"/>
          </ac:spMkLst>
        </pc:spChg>
        <pc:grpChg chg="add del">
          <ac:chgData name="Matt Lyle" userId="a96e7d453dd11193" providerId="LiveId" clId="{6D7EC7FC-9784-4F76-A1F1-97DD9BB9BD4C}" dt="2024-04-20T06:23:42.934" v="4098" actId="26606"/>
          <ac:grpSpMkLst>
            <pc:docMk/>
            <pc:sldMk cId="2821008140" sldId="307"/>
            <ac:grpSpMk id="15" creationId="{4252769E-B9F0-4068-A645-5BBEF16E9C28}"/>
          </ac:grpSpMkLst>
        </pc:grpChg>
        <pc:picChg chg="add mod">
          <ac:chgData name="Matt Lyle" userId="a96e7d453dd11193" providerId="LiveId" clId="{6D7EC7FC-9784-4F76-A1F1-97DD9BB9BD4C}" dt="2024-04-20T06:23:42.934" v="4098" actId="26606"/>
          <ac:picMkLst>
            <pc:docMk/>
            <pc:sldMk cId="2821008140" sldId="307"/>
            <ac:picMk id="3" creationId="{950577E1-C68D-D6E3-F653-D6BD8569EE4E}"/>
          </ac:picMkLst>
        </pc:picChg>
      </pc:sldChg>
      <pc:sldChg chg="addSp delSp modSp add del mod ord modTransition delAnim modNotesTx">
        <pc:chgData name="Matt Lyle" userId="a96e7d453dd11193" providerId="LiveId" clId="{6D7EC7FC-9784-4F76-A1F1-97DD9BB9BD4C}" dt="2024-04-20T12:41:37.205" v="5468" actId="47"/>
        <pc:sldMkLst>
          <pc:docMk/>
          <pc:sldMk cId="579116721" sldId="308"/>
        </pc:sldMkLst>
        <pc:spChg chg="del">
          <ac:chgData name="Matt Lyle" userId="a96e7d453dd11193" providerId="LiveId" clId="{6D7EC7FC-9784-4F76-A1F1-97DD9BB9BD4C}" dt="2024-04-20T08:31:15.772" v="4222" actId="478"/>
          <ac:spMkLst>
            <pc:docMk/>
            <pc:sldMk cId="579116721" sldId="308"/>
            <ac:spMk id="3" creationId="{6A9391D9-17FB-1CF3-7D29-811411BE5CF8}"/>
          </ac:spMkLst>
        </pc:spChg>
        <pc:spChg chg="del">
          <ac:chgData name="Matt Lyle" userId="a96e7d453dd11193" providerId="LiveId" clId="{6D7EC7FC-9784-4F76-A1F1-97DD9BB9BD4C}" dt="2024-04-20T08:31:37.571" v="4226" actId="21"/>
          <ac:spMkLst>
            <pc:docMk/>
            <pc:sldMk cId="579116721" sldId="308"/>
            <ac:spMk id="4" creationId="{88E03E06-D3E8-EBFB-6E21-37144342F040}"/>
          </ac:spMkLst>
        </pc:spChg>
        <pc:spChg chg="add del mod">
          <ac:chgData name="Matt Lyle" userId="a96e7d453dd11193" providerId="LiveId" clId="{6D7EC7FC-9784-4F76-A1F1-97DD9BB9BD4C}" dt="2024-04-20T09:25:03.563" v="4787" actId="403"/>
          <ac:spMkLst>
            <pc:docMk/>
            <pc:sldMk cId="579116721" sldId="308"/>
            <ac:spMk id="7" creationId="{E2A4D88D-E5AD-8A23-1D44-09F212077085}"/>
          </ac:spMkLst>
        </pc:spChg>
        <pc:spChg chg="add del mod">
          <ac:chgData name="Matt Lyle" userId="a96e7d453dd11193" providerId="LiveId" clId="{6D7EC7FC-9784-4F76-A1F1-97DD9BB9BD4C}" dt="2024-04-20T09:14:19.400" v="4579" actId="478"/>
          <ac:spMkLst>
            <pc:docMk/>
            <pc:sldMk cId="579116721" sldId="308"/>
            <ac:spMk id="9" creationId="{6A1DFDD7-B9D7-382B-1419-5841064A3EAD}"/>
          </ac:spMkLst>
        </pc:spChg>
        <pc:picChg chg="add del mod">
          <ac:chgData name="Matt Lyle" userId="a96e7d453dd11193" providerId="LiveId" clId="{6D7EC7FC-9784-4F76-A1F1-97DD9BB9BD4C}" dt="2024-04-20T09:07:42.196" v="4472" actId="478"/>
          <ac:picMkLst>
            <pc:docMk/>
            <pc:sldMk cId="579116721" sldId="308"/>
            <ac:picMk id="5" creationId="{7FAA562D-5AE8-3C03-81FD-37DBC355EDC9}"/>
          </ac:picMkLst>
        </pc:picChg>
      </pc:sldChg>
      <pc:sldChg chg="addSp modSp new mod modTransition">
        <pc:chgData name="Matt Lyle" userId="a96e7d453dd11193" providerId="LiveId" clId="{6D7EC7FC-9784-4F76-A1F1-97DD9BB9BD4C}" dt="2024-04-20T08:32:06.205" v="4234"/>
        <pc:sldMkLst>
          <pc:docMk/>
          <pc:sldMk cId="238856482" sldId="309"/>
        </pc:sldMkLst>
        <pc:spChg chg="add mod">
          <ac:chgData name="Matt Lyle" userId="a96e7d453dd11193" providerId="LiveId" clId="{6D7EC7FC-9784-4F76-A1F1-97DD9BB9BD4C}" dt="2024-04-20T08:13:57.505" v="4183" actId="20577"/>
          <ac:spMkLst>
            <pc:docMk/>
            <pc:sldMk cId="238856482" sldId="309"/>
            <ac:spMk id="3" creationId="{CF6A3D01-5895-9331-3D19-DACB306DB395}"/>
          </ac:spMkLst>
        </pc:spChg>
      </pc:sldChg>
      <pc:sldChg chg="addSp modSp add mod modTransition modAnim">
        <pc:chgData name="Matt Lyle" userId="a96e7d453dd11193" providerId="LiveId" clId="{6D7EC7FC-9784-4F76-A1F1-97DD9BB9BD4C}" dt="2024-04-20T11:31:36.946" v="4973"/>
        <pc:sldMkLst>
          <pc:docMk/>
          <pc:sldMk cId="4209291965" sldId="310"/>
        </pc:sldMkLst>
        <pc:spChg chg="add mod">
          <ac:chgData name="Matt Lyle" userId="a96e7d453dd11193" providerId="LiveId" clId="{6D7EC7FC-9784-4F76-A1F1-97DD9BB9BD4C}" dt="2024-04-20T11:31:33.842" v="4972"/>
          <ac:spMkLst>
            <pc:docMk/>
            <pc:sldMk cId="4209291965" sldId="310"/>
            <ac:spMk id="2" creationId="{ED8BE92B-19FF-BF83-B606-D3B517D391FA}"/>
          </ac:spMkLst>
        </pc:spChg>
        <pc:spChg chg="mod">
          <ac:chgData name="Matt Lyle" userId="a96e7d453dd11193" providerId="LiveId" clId="{6D7EC7FC-9784-4F76-A1F1-97DD9BB9BD4C}" dt="2024-04-20T08:13:48.415" v="4181" actId="6549"/>
          <ac:spMkLst>
            <pc:docMk/>
            <pc:sldMk cId="4209291965" sldId="310"/>
            <ac:spMk id="3" creationId="{CF6A3D01-5895-9331-3D19-DACB306DB395}"/>
          </ac:spMkLst>
        </pc:spChg>
      </pc:sldChg>
      <pc:sldChg chg="addSp delSp modSp add mod modTransition modAnim">
        <pc:chgData name="Matt Lyle" userId="a96e7d453dd11193" providerId="LiveId" clId="{6D7EC7FC-9784-4F76-A1F1-97DD9BB9BD4C}" dt="2024-04-20T08:32:31.916" v="4236" actId="1076"/>
        <pc:sldMkLst>
          <pc:docMk/>
          <pc:sldMk cId="3557923366" sldId="311"/>
        </pc:sldMkLst>
        <pc:spChg chg="del">
          <ac:chgData name="Matt Lyle" userId="a96e7d453dd11193" providerId="LiveId" clId="{6D7EC7FC-9784-4F76-A1F1-97DD9BB9BD4C}" dt="2024-04-20T08:31:33.320" v="4225" actId="478"/>
          <ac:spMkLst>
            <pc:docMk/>
            <pc:sldMk cId="3557923366" sldId="311"/>
            <ac:spMk id="3" creationId="{6A9391D9-17FB-1CF3-7D29-811411BE5CF8}"/>
          </ac:spMkLst>
        </pc:spChg>
        <pc:spChg chg="add mod">
          <ac:chgData name="Matt Lyle" userId="a96e7d453dd11193" providerId="LiveId" clId="{6D7EC7FC-9784-4F76-A1F1-97DD9BB9BD4C}" dt="2024-04-20T08:32:31.916" v="4236" actId="1076"/>
          <ac:spMkLst>
            <pc:docMk/>
            <pc:sldMk cId="3557923366" sldId="311"/>
            <ac:spMk id="4" creationId="{88E03E06-D3E8-EBFB-6E21-37144342F040}"/>
          </ac:spMkLst>
        </pc:spChg>
        <pc:spChg chg="mod">
          <ac:chgData name="Matt Lyle" userId="a96e7d453dd11193" providerId="LiveId" clId="{6D7EC7FC-9784-4F76-A1F1-97DD9BB9BD4C}" dt="2024-04-20T08:31:49.717" v="4230" actId="1076"/>
          <ac:spMkLst>
            <pc:docMk/>
            <pc:sldMk cId="3557923366" sldId="311"/>
            <ac:spMk id="8" creationId="{F311211C-73F5-D875-6044-C95C5C4FC2F2}"/>
          </ac:spMkLst>
        </pc:spChg>
      </pc:sldChg>
      <pc:sldChg chg="addSp delSp modSp add mod ord delAnim modAnim">
        <pc:chgData name="Matt Lyle" userId="a96e7d453dd11193" providerId="LiveId" clId="{6D7EC7FC-9784-4F76-A1F1-97DD9BB9BD4C}" dt="2024-04-20T09:34:56.914" v="4960"/>
        <pc:sldMkLst>
          <pc:docMk/>
          <pc:sldMk cId="1757550851" sldId="312"/>
        </pc:sldMkLst>
        <pc:spChg chg="add del mod">
          <ac:chgData name="Matt Lyle" userId="a96e7d453dd11193" providerId="LiveId" clId="{6D7EC7FC-9784-4F76-A1F1-97DD9BB9BD4C}" dt="2024-04-20T08:59:24.276" v="4413" actId="478"/>
          <ac:spMkLst>
            <pc:docMk/>
            <pc:sldMk cId="1757550851" sldId="312"/>
            <ac:spMk id="2" creationId="{5C94084F-6B16-A711-9730-5A862E072BA5}"/>
          </ac:spMkLst>
        </pc:spChg>
        <pc:spChg chg="mod">
          <ac:chgData name="Matt Lyle" userId="a96e7d453dd11193" providerId="LiveId" clId="{6D7EC7FC-9784-4F76-A1F1-97DD9BB9BD4C}" dt="2024-04-20T08:35:25.834" v="4249" actId="113"/>
          <ac:spMkLst>
            <pc:docMk/>
            <pc:sldMk cId="1757550851" sldId="312"/>
            <ac:spMk id="3" creationId="{6A9391D9-17FB-1CF3-7D29-811411BE5CF8}"/>
          </ac:spMkLst>
        </pc:spChg>
        <pc:spChg chg="add mod">
          <ac:chgData name="Matt Lyle" userId="a96e7d453dd11193" providerId="LiveId" clId="{6D7EC7FC-9784-4F76-A1F1-97DD9BB9BD4C}" dt="2024-04-20T09:34:46.878" v="4959" actId="1076"/>
          <ac:spMkLst>
            <pc:docMk/>
            <pc:sldMk cId="1757550851" sldId="312"/>
            <ac:spMk id="4" creationId="{095ED7A8-14A0-D378-C066-608072F13A02}"/>
          </ac:spMkLst>
        </pc:spChg>
        <pc:spChg chg="del">
          <ac:chgData name="Matt Lyle" userId="a96e7d453dd11193" providerId="LiveId" clId="{6D7EC7FC-9784-4F76-A1F1-97DD9BB9BD4C}" dt="2024-04-20T08:34:41.807" v="4240" actId="478"/>
          <ac:spMkLst>
            <pc:docMk/>
            <pc:sldMk cId="1757550851" sldId="312"/>
            <ac:spMk id="9" creationId="{E0348338-6AFD-9782-3BA7-5BB2CE5A8365}"/>
          </ac:spMkLst>
        </pc:spChg>
      </pc:sldChg>
      <pc:sldChg chg="addSp delSp modSp add mod ord modAnim">
        <pc:chgData name="Matt Lyle" userId="a96e7d453dd11193" providerId="LiveId" clId="{6D7EC7FC-9784-4F76-A1F1-97DD9BB9BD4C}" dt="2024-04-20T11:31:46.403" v="4975"/>
        <pc:sldMkLst>
          <pc:docMk/>
          <pc:sldMk cId="2712270593" sldId="313"/>
        </pc:sldMkLst>
        <pc:spChg chg="del">
          <ac:chgData name="Matt Lyle" userId="a96e7d453dd11193" providerId="LiveId" clId="{6D7EC7FC-9784-4F76-A1F1-97DD9BB9BD4C}" dt="2024-04-20T08:42:11.134" v="4253" actId="478"/>
          <ac:spMkLst>
            <pc:docMk/>
            <pc:sldMk cId="2712270593" sldId="313"/>
            <ac:spMk id="4" creationId="{88E03E06-D3E8-EBFB-6E21-37144342F040}"/>
          </ac:spMkLst>
        </pc:spChg>
        <pc:spChg chg="add mod">
          <ac:chgData name="Matt Lyle" userId="a96e7d453dd11193" providerId="LiveId" clId="{6D7EC7FC-9784-4F76-A1F1-97DD9BB9BD4C}" dt="2024-04-20T08:47:30.274" v="4303" actId="1076"/>
          <ac:spMkLst>
            <pc:docMk/>
            <pc:sldMk cId="2712270593" sldId="313"/>
            <ac:spMk id="5" creationId="{52882B07-DC8A-E7E4-37FF-EA4DCE07666E}"/>
          </ac:spMkLst>
        </pc:spChg>
        <pc:spChg chg="mod">
          <ac:chgData name="Matt Lyle" userId="a96e7d453dd11193" providerId="LiveId" clId="{6D7EC7FC-9784-4F76-A1F1-97DD9BB9BD4C}" dt="2024-04-20T11:31:31.503" v="4971" actId="1035"/>
          <ac:spMkLst>
            <pc:docMk/>
            <pc:sldMk cId="2712270593" sldId="313"/>
            <ac:spMk id="8" creationId="{F311211C-73F5-D875-6044-C95C5C4FC2F2}"/>
          </ac:spMkLst>
        </pc:spChg>
        <pc:picChg chg="add mod">
          <ac:chgData name="Matt Lyle" userId="a96e7d453dd11193" providerId="LiveId" clId="{6D7EC7FC-9784-4F76-A1F1-97DD9BB9BD4C}" dt="2024-04-20T08:46:25.669" v="4289" actId="1076"/>
          <ac:picMkLst>
            <pc:docMk/>
            <pc:sldMk cId="2712270593" sldId="313"/>
            <ac:picMk id="2" creationId="{23BE92B8-4C29-903D-CBEE-04B3FD5D1A61}"/>
          </ac:picMkLst>
        </pc:picChg>
      </pc:sldChg>
      <pc:sldChg chg="modSp add mod modAnim">
        <pc:chgData name="Matt Lyle" userId="a96e7d453dd11193" providerId="LiveId" clId="{6D7EC7FC-9784-4F76-A1F1-97DD9BB9BD4C}" dt="2024-04-20T12:48:21.209" v="5470" actId="20577"/>
        <pc:sldMkLst>
          <pc:docMk/>
          <pc:sldMk cId="2253898310" sldId="314"/>
        </pc:sldMkLst>
        <pc:spChg chg="mod">
          <ac:chgData name="Matt Lyle" userId="a96e7d453dd11193" providerId="LiveId" clId="{6D7EC7FC-9784-4F76-A1F1-97DD9BB9BD4C}" dt="2024-04-20T12:48:21.209" v="5470" actId="20577"/>
          <ac:spMkLst>
            <pc:docMk/>
            <pc:sldMk cId="2253898310" sldId="314"/>
            <ac:spMk id="5" creationId="{52882B07-DC8A-E7E4-37FF-EA4DCE07666E}"/>
          </ac:spMkLst>
        </pc:spChg>
      </pc:sldChg>
      <pc:sldChg chg="addSp modSp new mod">
        <pc:chgData name="Matt Lyle" userId="a96e7d453dd11193" providerId="LiveId" clId="{6D7EC7FC-9784-4F76-A1F1-97DD9BB9BD4C}" dt="2024-04-20T09:01:35.691" v="4448" actId="2711"/>
        <pc:sldMkLst>
          <pc:docMk/>
          <pc:sldMk cId="56423377" sldId="315"/>
        </pc:sldMkLst>
        <pc:spChg chg="add mod">
          <ac:chgData name="Matt Lyle" userId="a96e7d453dd11193" providerId="LiveId" clId="{6D7EC7FC-9784-4F76-A1F1-97DD9BB9BD4C}" dt="2024-04-20T08:59:28.640" v="4415"/>
          <ac:spMkLst>
            <pc:docMk/>
            <pc:sldMk cId="56423377" sldId="315"/>
            <ac:spMk id="2" creationId="{E2927751-B9CE-FC41-5F44-F4492F68CC42}"/>
          </ac:spMkLst>
        </pc:spChg>
        <pc:spChg chg="add mod">
          <ac:chgData name="Matt Lyle" userId="a96e7d453dd11193" providerId="LiveId" clId="{6D7EC7FC-9784-4F76-A1F1-97DD9BB9BD4C}" dt="2024-04-20T09:01:35.691" v="4448" actId="2711"/>
          <ac:spMkLst>
            <pc:docMk/>
            <pc:sldMk cId="56423377" sldId="315"/>
            <ac:spMk id="4" creationId="{BBF965D6-8F52-63A2-9E3A-5AEE1A17B9FE}"/>
          </ac:spMkLst>
        </pc:spChg>
        <pc:picChg chg="add mod modCrop">
          <ac:chgData name="Matt Lyle" userId="a96e7d453dd11193" providerId="LiveId" clId="{6D7EC7FC-9784-4F76-A1F1-97DD9BB9BD4C}" dt="2024-04-20T08:59:46.333" v="4418" actId="732"/>
          <ac:picMkLst>
            <pc:docMk/>
            <pc:sldMk cId="56423377" sldId="315"/>
            <ac:picMk id="3" creationId="{F22520AD-0F56-2E18-A584-E0B8BEFBAE96}"/>
          </ac:picMkLst>
        </pc:picChg>
      </pc:sldChg>
      <pc:sldChg chg="addSp delSp modSp add mod addAnim delAnim modAnim">
        <pc:chgData name="Matt Lyle" userId="a96e7d453dd11193" providerId="LiveId" clId="{6D7EC7FC-9784-4F76-A1F1-97DD9BB9BD4C}" dt="2024-04-20T11:36:37.744" v="4987" actId="20577"/>
        <pc:sldMkLst>
          <pc:docMk/>
          <pc:sldMk cId="2655279080" sldId="316"/>
        </pc:sldMkLst>
        <pc:spChg chg="add mod">
          <ac:chgData name="Matt Lyle" userId="a96e7d453dd11193" providerId="LiveId" clId="{6D7EC7FC-9784-4F76-A1F1-97DD9BB9BD4C}" dt="2024-04-20T09:33:49.771" v="4904" actId="207"/>
          <ac:spMkLst>
            <pc:docMk/>
            <pc:sldMk cId="2655279080" sldId="316"/>
            <ac:spMk id="3" creationId="{5CB911B9-B1DB-FA67-77F6-EA04B88A87B4}"/>
          </ac:spMkLst>
        </pc:spChg>
        <pc:spChg chg="add del mod">
          <ac:chgData name="Matt Lyle" userId="a96e7d453dd11193" providerId="LiveId" clId="{6D7EC7FC-9784-4F76-A1F1-97DD9BB9BD4C}" dt="2024-04-20T11:36:37.744" v="4987" actId="20577"/>
          <ac:spMkLst>
            <pc:docMk/>
            <pc:sldMk cId="2655279080" sldId="316"/>
            <ac:spMk id="4" creationId="{B905E38F-EC2D-466F-D5C5-99B94AA36629}"/>
          </ac:spMkLst>
        </pc:spChg>
      </pc:sldChg>
      <pc:sldChg chg="addSp modSp add ord">
        <pc:chgData name="Matt Lyle" userId="a96e7d453dd11193" providerId="LiveId" clId="{6D7EC7FC-9784-4F76-A1F1-97DD9BB9BD4C}" dt="2024-04-20T12:00:10.193" v="5096"/>
        <pc:sldMkLst>
          <pc:docMk/>
          <pc:sldMk cId="1473104703" sldId="317"/>
        </pc:sldMkLst>
        <pc:spChg chg="add mod">
          <ac:chgData name="Matt Lyle" userId="a96e7d453dd11193" providerId="LiveId" clId="{6D7EC7FC-9784-4F76-A1F1-97DD9BB9BD4C}" dt="2024-04-20T11:56:45.867" v="5070"/>
          <ac:spMkLst>
            <pc:docMk/>
            <pc:sldMk cId="1473104703" sldId="317"/>
            <ac:spMk id="2" creationId="{163D318A-3D24-9482-3F06-033A153CE522}"/>
          </ac:spMkLst>
        </pc:spChg>
        <pc:spChg chg="mod">
          <ac:chgData name="Matt Lyle" userId="a96e7d453dd11193" providerId="LiveId" clId="{6D7EC7FC-9784-4F76-A1F1-97DD9BB9BD4C}" dt="2024-04-20T11:56:45.867" v="5070"/>
          <ac:spMkLst>
            <pc:docMk/>
            <pc:sldMk cId="1473104703" sldId="317"/>
            <ac:spMk id="6" creationId="{D41C926E-0043-1F0E-D6CA-07D47ABD6B6E}"/>
          </ac:spMkLst>
        </pc:spChg>
        <pc:spChg chg="mod">
          <ac:chgData name="Matt Lyle" userId="a96e7d453dd11193" providerId="LiveId" clId="{6D7EC7FC-9784-4F76-A1F1-97DD9BB9BD4C}" dt="2024-04-20T11:56:45.867" v="5070"/>
          <ac:spMkLst>
            <pc:docMk/>
            <pc:sldMk cId="1473104703" sldId="317"/>
            <ac:spMk id="7" creationId="{19C5F9D7-46DA-1057-D687-8787DFC6CCE1}"/>
          </ac:spMkLst>
        </pc:spChg>
        <pc:spChg chg="mod">
          <ac:chgData name="Matt Lyle" userId="a96e7d453dd11193" providerId="LiveId" clId="{6D7EC7FC-9784-4F76-A1F1-97DD9BB9BD4C}" dt="2024-04-20T11:56:45.867" v="5070"/>
          <ac:spMkLst>
            <pc:docMk/>
            <pc:sldMk cId="1473104703" sldId="317"/>
            <ac:spMk id="9" creationId="{08D87EBA-C0B6-3EF7-762F-745081C2906B}"/>
          </ac:spMkLst>
        </pc:spChg>
        <pc:spChg chg="mod">
          <ac:chgData name="Matt Lyle" userId="a96e7d453dd11193" providerId="LiveId" clId="{6D7EC7FC-9784-4F76-A1F1-97DD9BB9BD4C}" dt="2024-04-20T11:56:45.867" v="5070"/>
          <ac:spMkLst>
            <pc:docMk/>
            <pc:sldMk cId="1473104703" sldId="317"/>
            <ac:spMk id="12" creationId="{CC9BCBCC-CA43-2A50-DB31-BAEAA5A245F5}"/>
          </ac:spMkLst>
        </pc:spChg>
        <pc:spChg chg="mod">
          <ac:chgData name="Matt Lyle" userId="a96e7d453dd11193" providerId="LiveId" clId="{6D7EC7FC-9784-4F76-A1F1-97DD9BB9BD4C}" dt="2024-04-20T11:56:45.867" v="5070"/>
          <ac:spMkLst>
            <pc:docMk/>
            <pc:sldMk cId="1473104703" sldId="317"/>
            <ac:spMk id="15" creationId="{A5A09013-629D-76D1-D041-5A02570A1379}"/>
          </ac:spMkLst>
        </pc:spChg>
        <pc:spChg chg="add mod">
          <ac:chgData name="Matt Lyle" userId="a96e7d453dd11193" providerId="LiveId" clId="{6D7EC7FC-9784-4F76-A1F1-97DD9BB9BD4C}" dt="2024-04-20T11:56:45.867" v="5070"/>
          <ac:spMkLst>
            <pc:docMk/>
            <pc:sldMk cId="1473104703" sldId="317"/>
            <ac:spMk id="16" creationId="{6EE6C698-F0B2-7BDC-35C0-10443A68A0EA}"/>
          </ac:spMkLst>
        </pc:spChg>
        <pc:spChg chg="add mod">
          <ac:chgData name="Matt Lyle" userId="a96e7d453dd11193" providerId="LiveId" clId="{6D7EC7FC-9784-4F76-A1F1-97DD9BB9BD4C}" dt="2024-04-20T11:56:51.112" v="5071"/>
          <ac:spMkLst>
            <pc:docMk/>
            <pc:sldMk cId="1473104703" sldId="317"/>
            <ac:spMk id="17" creationId="{2F8A87DD-4077-F6E2-4EF5-32532246815E}"/>
          </ac:spMkLst>
        </pc:spChg>
        <pc:spChg chg="mod">
          <ac:chgData name="Matt Lyle" userId="a96e7d453dd11193" providerId="LiveId" clId="{6D7EC7FC-9784-4F76-A1F1-97DD9BB9BD4C}" dt="2024-04-20T11:56:51.112" v="5071"/>
          <ac:spMkLst>
            <pc:docMk/>
            <pc:sldMk cId="1473104703" sldId="317"/>
            <ac:spMk id="21" creationId="{E9EE315E-93A7-172B-D87B-F8194BAD099B}"/>
          </ac:spMkLst>
        </pc:spChg>
        <pc:spChg chg="mod">
          <ac:chgData name="Matt Lyle" userId="a96e7d453dd11193" providerId="LiveId" clId="{6D7EC7FC-9784-4F76-A1F1-97DD9BB9BD4C}" dt="2024-04-20T11:56:51.112" v="5071"/>
          <ac:spMkLst>
            <pc:docMk/>
            <pc:sldMk cId="1473104703" sldId="317"/>
            <ac:spMk id="22" creationId="{8AAD2297-6736-7EBB-5ACE-50E17C5EC6C9}"/>
          </ac:spMkLst>
        </pc:spChg>
        <pc:spChg chg="mod">
          <ac:chgData name="Matt Lyle" userId="a96e7d453dd11193" providerId="LiveId" clId="{6D7EC7FC-9784-4F76-A1F1-97DD9BB9BD4C}" dt="2024-04-20T11:56:51.112" v="5071"/>
          <ac:spMkLst>
            <pc:docMk/>
            <pc:sldMk cId="1473104703" sldId="317"/>
            <ac:spMk id="24" creationId="{DAD6CC36-1DB5-121C-0756-2F01CB20BDBD}"/>
          </ac:spMkLst>
        </pc:spChg>
        <pc:spChg chg="mod">
          <ac:chgData name="Matt Lyle" userId="a96e7d453dd11193" providerId="LiveId" clId="{6D7EC7FC-9784-4F76-A1F1-97DD9BB9BD4C}" dt="2024-04-20T11:56:51.112" v="5071"/>
          <ac:spMkLst>
            <pc:docMk/>
            <pc:sldMk cId="1473104703" sldId="317"/>
            <ac:spMk id="27" creationId="{FACEE8A3-7874-8ABF-49CA-C085AC63C9AD}"/>
          </ac:spMkLst>
        </pc:spChg>
        <pc:spChg chg="mod">
          <ac:chgData name="Matt Lyle" userId="a96e7d453dd11193" providerId="LiveId" clId="{6D7EC7FC-9784-4F76-A1F1-97DD9BB9BD4C}" dt="2024-04-20T11:56:51.112" v="5071"/>
          <ac:spMkLst>
            <pc:docMk/>
            <pc:sldMk cId="1473104703" sldId="317"/>
            <ac:spMk id="30" creationId="{9CC608E5-9FC4-8FC8-DCF4-33BD5865B56B}"/>
          </ac:spMkLst>
        </pc:spChg>
        <pc:spChg chg="add mod">
          <ac:chgData name="Matt Lyle" userId="a96e7d453dd11193" providerId="LiveId" clId="{6D7EC7FC-9784-4F76-A1F1-97DD9BB9BD4C}" dt="2024-04-20T11:56:51.112" v="5071"/>
          <ac:spMkLst>
            <pc:docMk/>
            <pc:sldMk cId="1473104703" sldId="317"/>
            <ac:spMk id="31" creationId="{22D2748C-151E-DB89-8967-354F64A03174}"/>
          </ac:spMkLst>
        </pc:spChg>
        <pc:grpChg chg="add mod">
          <ac:chgData name="Matt Lyle" userId="a96e7d453dd11193" providerId="LiveId" clId="{6D7EC7FC-9784-4F76-A1F1-97DD9BB9BD4C}" dt="2024-04-20T11:56:45.867" v="5070"/>
          <ac:grpSpMkLst>
            <pc:docMk/>
            <pc:sldMk cId="1473104703" sldId="317"/>
            <ac:grpSpMk id="3" creationId="{A7BAB684-7D00-E320-8922-011507F77028}"/>
          </ac:grpSpMkLst>
        </pc:grpChg>
        <pc:grpChg chg="add mod">
          <ac:chgData name="Matt Lyle" userId="a96e7d453dd11193" providerId="LiveId" clId="{6D7EC7FC-9784-4F76-A1F1-97DD9BB9BD4C}" dt="2024-04-20T11:56:51.112" v="5071"/>
          <ac:grpSpMkLst>
            <pc:docMk/>
            <pc:sldMk cId="1473104703" sldId="317"/>
            <ac:grpSpMk id="18" creationId="{21E693AB-16D8-2C52-9ACD-0A4B22CBE73A}"/>
          </ac:grpSpMkLst>
        </pc:grpChg>
        <pc:picChg chg="mod">
          <ac:chgData name="Matt Lyle" userId="a96e7d453dd11193" providerId="LiveId" clId="{6D7EC7FC-9784-4F76-A1F1-97DD9BB9BD4C}" dt="2024-04-20T11:56:45.867" v="5070"/>
          <ac:picMkLst>
            <pc:docMk/>
            <pc:sldMk cId="1473104703" sldId="317"/>
            <ac:picMk id="4" creationId="{7DBF996B-1E5E-AEB9-6B9A-44A944815047}"/>
          </ac:picMkLst>
        </pc:picChg>
        <pc:picChg chg="mod">
          <ac:chgData name="Matt Lyle" userId="a96e7d453dd11193" providerId="LiveId" clId="{6D7EC7FC-9784-4F76-A1F1-97DD9BB9BD4C}" dt="2024-04-20T11:56:45.867" v="5070"/>
          <ac:picMkLst>
            <pc:docMk/>
            <pc:sldMk cId="1473104703" sldId="317"/>
            <ac:picMk id="5" creationId="{71E59C62-B11C-1E7A-9A96-EB4F446D45BD}"/>
          </ac:picMkLst>
        </pc:picChg>
        <pc:picChg chg="mod">
          <ac:chgData name="Matt Lyle" userId="a96e7d453dd11193" providerId="LiveId" clId="{6D7EC7FC-9784-4F76-A1F1-97DD9BB9BD4C}" dt="2024-04-20T11:56:45.867" v="5070"/>
          <ac:picMkLst>
            <pc:docMk/>
            <pc:sldMk cId="1473104703" sldId="317"/>
            <ac:picMk id="8" creationId="{C8752E59-F3CA-E99E-4E41-CA8634CA0F8D}"/>
          </ac:picMkLst>
        </pc:picChg>
        <pc:picChg chg="mod">
          <ac:chgData name="Matt Lyle" userId="a96e7d453dd11193" providerId="LiveId" clId="{6D7EC7FC-9784-4F76-A1F1-97DD9BB9BD4C}" dt="2024-04-20T11:56:45.867" v="5070"/>
          <ac:picMkLst>
            <pc:docMk/>
            <pc:sldMk cId="1473104703" sldId="317"/>
            <ac:picMk id="10" creationId="{A0B91DB0-0FFD-1D2E-8DF7-81602BAC9786}"/>
          </ac:picMkLst>
        </pc:picChg>
        <pc:picChg chg="mod">
          <ac:chgData name="Matt Lyle" userId="a96e7d453dd11193" providerId="LiveId" clId="{6D7EC7FC-9784-4F76-A1F1-97DD9BB9BD4C}" dt="2024-04-20T11:56:45.867" v="5070"/>
          <ac:picMkLst>
            <pc:docMk/>
            <pc:sldMk cId="1473104703" sldId="317"/>
            <ac:picMk id="11" creationId="{4F0F161B-E105-292E-58D5-23D3BF19D6ED}"/>
          </ac:picMkLst>
        </pc:picChg>
        <pc:picChg chg="mod">
          <ac:chgData name="Matt Lyle" userId="a96e7d453dd11193" providerId="LiveId" clId="{6D7EC7FC-9784-4F76-A1F1-97DD9BB9BD4C}" dt="2024-04-20T11:56:45.867" v="5070"/>
          <ac:picMkLst>
            <pc:docMk/>
            <pc:sldMk cId="1473104703" sldId="317"/>
            <ac:picMk id="14" creationId="{672EF808-10ED-FBBB-861D-0D4CE95A7E5A}"/>
          </ac:picMkLst>
        </pc:picChg>
        <pc:picChg chg="mod">
          <ac:chgData name="Matt Lyle" userId="a96e7d453dd11193" providerId="LiveId" clId="{6D7EC7FC-9784-4F76-A1F1-97DD9BB9BD4C}" dt="2024-04-20T11:56:51.112" v="5071"/>
          <ac:picMkLst>
            <pc:docMk/>
            <pc:sldMk cId="1473104703" sldId="317"/>
            <ac:picMk id="19" creationId="{ECE77F18-E7A6-387C-8EA9-B5145B7DDD16}"/>
          </ac:picMkLst>
        </pc:picChg>
        <pc:picChg chg="mod">
          <ac:chgData name="Matt Lyle" userId="a96e7d453dd11193" providerId="LiveId" clId="{6D7EC7FC-9784-4F76-A1F1-97DD9BB9BD4C}" dt="2024-04-20T11:56:51.112" v="5071"/>
          <ac:picMkLst>
            <pc:docMk/>
            <pc:sldMk cId="1473104703" sldId="317"/>
            <ac:picMk id="20" creationId="{14A5379D-69D0-93CC-0D14-8C68B4AEF806}"/>
          </ac:picMkLst>
        </pc:picChg>
        <pc:picChg chg="mod">
          <ac:chgData name="Matt Lyle" userId="a96e7d453dd11193" providerId="LiveId" clId="{6D7EC7FC-9784-4F76-A1F1-97DD9BB9BD4C}" dt="2024-04-20T11:56:51.112" v="5071"/>
          <ac:picMkLst>
            <pc:docMk/>
            <pc:sldMk cId="1473104703" sldId="317"/>
            <ac:picMk id="23" creationId="{FE919EE4-2898-1650-9D92-F16DEE4F4F30}"/>
          </ac:picMkLst>
        </pc:picChg>
        <pc:picChg chg="mod">
          <ac:chgData name="Matt Lyle" userId="a96e7d453dd11193" providerId="LiveId" clId="{6D7EC7FC-9784-4F76-A1F1-97DD9BB9BD4C}" dt="2024-04-20T11:56:51.112" v="5071"/>
          <ac:picMkLst>
            <pc:docMk/>
            <pc:sldMk cId="1473104703" sldId="317"/>
            <ac:picMk id="25" creationId="{C5C2A3D9-846E-E6B7-9C6B-CA965F969639}"/>
          </ac:picMkLst>
        </pc:picChg>
        <pc:picChg chg="mod">
          <ac:chgData name="Matt Lyle" userId="a96e7d453dd11193" providerId="LiveId" clId="{6D7EC7FC-9784-4F76-A1F1-97DD9BB9BD4C}" dt="2024-04-20T11:56:51.112" v="5071"/>
          <ac:picMkLst>
            <pc:docMk/>
            <pc:sldMk cId="1473104703" sldId="317"/>
            <ac:picMk id="26" creationId="{A0E7A8C1-42EC-901B-29B1-9106004B5486}"/>
          </ac:picMkLst>
        </pc:picChg>
        <pc:picChg chg="mod">
          <ac:chgData name="Matt Lyle" userId="a96e7d453dd11193" providerId="LiveId" clId="{6D7EC7FC-9784-4F76-A1F1-97DD9BB9BD4C}" dt="2024-04-20T11:56:51.112" v="5071"/>
          <ac:picMkLst>
            <pc:docMk/>
            <pc:sldMk cId="1473104703" sldId="317"/>
            <ac:picMk id="29" creationId="{CEC9A9EC-BF1F-E17E-CA74-2088D727C96D}"/>
          </ac:picMkLst>
        </pc:picChg>
        <pc:cxnChg chg="mod">
          <ac:chgData name="Matt Lyle" userId="a96e7d453dd11193" providerId="LiveId" clId="{6D7EC7FC-9784-4F76-A1F1-97DD9BB9BD4C}" dt="2024-04-20T11:56:45.867" v="5070"/>
          <ac:cxnSpMkLst>
            <pc:docMk/>
            <pc:sldMk cId="1473104703" sldId="317"/>
            <ac:cxnSpMk id="13" creationId="{209DE922-ABF3-6E6A-8050-A7B89D440E64}"/>
          </ac:cxnSpMkLst>
        </pc:cxnChg>
        <pc:cxnChg chg="mod">
          <ac:chgData name="Matt Lyle" userId="a96e7d453dd11193" providerId="LiveId" clId="{6D7EC7FC-9784-4F76-A1F1-97DD9BB9BD4C}" dt="2024-04-20T11:56:51.112" v="5071"/>
          <ac:cxnSpMkLst>
            <pc:docMk/>
            <pc:sldMk cId="1473104703" sldId="317"/>
            <ac:cxnSpMk id="28" creationId="{6155FA4C-4F84-8E70-C869-5A66D443F92C}"/>
          </ac:cxnSpMkLst>
        </pc:cxnChg>
      </pc:sldChg>
      <pc:sldChg chg="add del">
        <pc:chgData name="Matt Lyle" userId="a96e7d453dd11193" providerId="LiveId" clId="{6D7EC7FC-9784-4F76-A1F1-97DD9BB9BD4C}" dt="2024-04-20T14:02:35.134" v="5558" actId="47"/>
        <pc:sldMkLst>
          <pc:docMk/>
          <pc:sldMk cId="3100511935" sldId="318"/>
        </pc:sldMkLst>
      </pc:sldChg>
      <pc:sldChg chg="add del">
        <pc:chgData name="Matt Lyle" userId="a96e7d453dd11193" providerId="LiveId" clId="{6D7EC7FC-9784-4F76-A1F1-97DD9BB9BD4C}" dt="2024-04-20T14:02:35.407" v="5559" actId="47"/>
        <pc:sldMkLst>
          <pc:docMk/>
          <pc:sldMk cId="872560485" sldId="319"/>
        </pc:sldMkLst>
      </pc:sldChg>
      <pc:sldChg chg="modSp add ord modAnim">
        <pc:chgData name="Matt Lyle" userId="a96e7d453dd11193" providerId="LiveId" clId="{6D7EC7FC-9784-4F76-A1F1-97DD9BB9BD4C}" dt="2024-04-20T11:40:11.625" v="5038" actId="20577"/>
        <pc:sldMkLst>
          <pc:docMk/>
          <pc:sldMk cId="2871751922" sldId="320"/>
        </pc:sldMkLst>
        <pc:spChg chg="mod">
          <ac:chgData name="Matt Lyle" userId="a96e7d453dd11193" providerId="LiveId" clId="{6D7EC7FC-9784-4F76-A1F1-97DD9BB9BD4C}" dt="2024-04-20T11:40:11.625" v="5038" actId="20577"/>
          <ac:spMkLst>
            <pc:docMk/>
            <pc:sldMk cId="2871751922" sldId="320"/>
            <ac:spMk id="4" creationId="{9FCF5CA4-A716-571B-3F3C-D0B2ED3C46A7}"/>
          </ac:spMkLst>
        </pc:spChg>
      </pc:sldChg>
      <pc:sldChg chg="add del">
        <pc:chgData name="Matt Lyle" userId="a96e7d453dd11193" providerId="LiveId" clId="{6D7EC7FC-9784-4F76-A1F1-97DD9BB9BD4C}" dt="2024-04-20T11:40:42.943" v="5046" actId="47"/>
        <pc:sldMkLst>
          <pc:docMk/>
          <pc:sldMk cId="237825580" sldId="321"/>
        </pc:sldMkLst>
      </pc:sldChg>
      <pc:sldChg chg="modSp add mod ord modAnim">
        <pc:chgData name="Matt Lyle" userId="a96e7d453dd11193" providerId="LiveId" clId="{6D7EC7FC-9784-4F76-A1F1-97DD9BB9BD4C}" dt="2024-04-20T12:19:51.060" v="5309"/>
        <pc:sldMkLst>
          <pc:docMk/>
          <pc:sldMk cId="939052086" sldId="322"/>
        </pc:sldMkLst>
        <pc:spChg chg="mod">
          <ac:chgData name="Matt Lyle" userId="a96e7d453dd11193" providerId="LiveId" clId="{6D7EC7FC-9784-4F76-A1F1-97DD9BB9BD4C}" dt="2024-04-20T11:39:15.465" v="5001" actId="113"/>
          <ac:spMkLst>
            <pc:docMk/>
            <pc:sldMk cId="939052086" sldId="322"/>
            <ac:spMk id="3" creationId="{5CB911B9-B1DB-FA67-77F6-EA04B88A87B4}"/>
          </ac:spMkLst>
        </pc:spChg>
        <pc:spChg chg="mod">
          <ac:chgData name="Matt Lyle" userId="a96e7d453dd11193" providerId="LiveId" clId="{6D7EC7FC-9784-4F76-A1F1-97DD9BB9BD4C}" dt="2024-04-20T11:40:32.575" v="5045" actId="20577"/>
          <ac:spMkLst>
            <pc:docMk/>
            <pc:sldMk cId="939052086" sldId="322"/>
            <ac:spMk id="4" creationId="{B905E38F-EC2D-466F-D5C5-99B94AA36629}"/>
          </ac:spMkLst>
        </pc:spChg>
      </pc:sldChg>
      <pc:sldChg chg="add del">
        <pc:chgData name="Matt Lyle" userId="a96e7d453dd11193" providerId="LiveId" clId="{6D7EC7FC-9784-4F76-A1F1-97DD9BB9BD4C}" dt="2024-04-20T11:36:30.009" v="4985" actId="2890"/>
        <pc:sldMkLst>
          <pc:docMk/>
          <pc:sldMk cId="2416034219" sldId="322"/>
        </pc:sldMkLst>
      </pc:sldChg>
      <pc:sldChg chg="addSp delSp modSp add mod ord modAnim">
        <pc:chgData name="Matt Lyle" userId="a96e7d453dd11193" providerId="LiveId" clId="{6D7EC7FC-9784-4F76-A1F1-97DD9BB9BD4C}" dt="2024-04-20T12:50:30.377" v="5472"/>
        <pc:sldMkLst>
          <pc:docMk/>
          <pc:sldMk cId="797111078" sldId="323"/>
        </pc:sldMkLst>
        <pc:spChg chg="del">
          <ac:chgData name="Matt Lyle" userId="a96e7d453dd11193" providerId="LiveId" clId="{6D7EC7FC-9784-4F76-A1F1-97DD9BB9BD4C}" dt="2024-04-20T12:24:53.494" v="5313" actId="478"/>
          <ac:spMkLst>
            <pc:docMk/>
            <pc:sldMk cId="797111078" sldId="323"/>
            <ac:spMk id="2" creationId="{C82322CC-1AC2-1ADC-8EB1-79004C1E963D}"/>
          </ac:spMkLst>
        </pc:spChg>
        <pc:spChg chg="mod">
          <ac:chgData name="Matt Lyle" userId="a96e7d453dd11193" providerId="LiveId" clId="{6D7EC7FC-9784-4F76-A1F1-97DD9BB9BD4C}" dt="2024-04-20T12:28:41.407" v="5366" actId="1035"/>
          <ac:spMkLst>
            <pc:docMk/>
            <pc:sldMk cId="797111078" sldId="323"/>
            <ac:spMk id="3" creationId="{AE67A716-BDDD-93FB-4DDE-045BE00F0837}"/>
          </ac:spMkLst>
        </pc:spChg>
        <pc:spChg chg="del">
          <ac:chgData name="Matt Lyle" userId="a96e7d453dd11193" providerId="LiveId" clId="{6D7EC7FC-9784-4F76-A1F1-97DD9BB9BD4C}" dt="2024-04-20T12:24:56.906" v="5314" actId="478"/>
          <ac:spMkLst>
            <pc:docMk/>
            <pc:sldMk cId="797111078" sldId="323"/>
            <ac:spMk id="4" creationId="{BCA68448-969E-8351-A5F1-E5E53B9A98EE}"/>
          </ac:spMkLst>
        </pc:spChg>
        <pc:spChg chg="mod">
          <ac:chgData name="Matt Lyle" userId="a96e7d453dd11193" providerId="LiveId" clId="{6D7EC7FC-9784-4F76-A1F1-97DD9BB9BD4C}" dt="2024-04-20T12:28:41.407" v="5366" actId="1035"/>
          <ac:spMkLst>
            <pc:docMk/>
            <pc:sldMk cId="797111078" sldId="323"/>
            <ac:spMk id="5" creationId="{FA6E8DC9-0127-8160-0255-44AF5D4F7098}"/>
          </ac:spMkLst>
        </pc:spChg>
        <pc:spChg chg="mod">
          <ac:chgData name="Matt Lyle" userId="a96e7d453dd11193" providerId="LiveId" clId="{6D7EC7FC-9784-4F76-A1F1-97DD9BB9BD4C}" dt="2024-04-20T12:28:41.407" v="5366" actId="1035"/>
          <ac:spMkLst>
            <pc:docMk/>
            <pc:sldMk cId="797111078" sldId="323"/>
            <ac:spMk id="6" creationId="{9240DE2C-5AF3-8651-F840-7B51E987B312}"/>
          </ac:spMkLst>
        </pc:spChg>
        <pc:spChg chg="mod">
          <ac:chgData name="Matt Lyle" userId="a96e7d453dd11193" providerId="LiveId" clId="{6D7EC7FC-9784-4F76-A1F1-97DD9BB9BD4C}" dt="2024-04-20T12:28:41.407" v="5366" actId="1035"/>
          <ac:spMkLst>
            <pc:docMk/>
            <pc:sldMk cId="797111078" sldId="323"/>
            <ac:spMk id="7" creationId="{61A00D5B-3F67-14AE-B14B-7D587170D29B}"/>
          </ac:spMkLst>
        </pc:spChg>
        <pc:spChg chg="mod">
          <ac:chgData name="Matt Lyle" userId="a96e7d453dd11193" providerId="LiveId" clId="{6D7EC7FC-9784-4F76-A1F1-97DD9BB9BD4C}" dt="2024-04-20T12:34:54.733" v="5388" actId="1076"/>
          <ac:spMkLst>
            <pc:docMk/>
            <pc:sldMk cId="797111078" sldId="323"/>
            <ac:spMk id="8" creationId="{2F3B0B19-EC93-EB69-4663-2F18B2E3D808}"/>
          </ac:spMkLst>
        </pc:spChg>
        <pc:spChg chg="mod">
          <ac:chgData name="Matt Lyle" userId="a96e7d453dd11193" providerId="LiveId" clId="{6D7EC7FC-9784-4F76-A1F1-97DD9BB9BD4C}" dt="2024-04-20T12:28:41.407" v="5366" actId="1035"/>
          <ac:spMkLst>
            <pc:docMk/>
            <pc:sldMk cId="797111078" sldId="323"/>
            <ac:spMk id="9" creationId="{3686C47D-6A7F-817C-21DE-EE4F5E000180}"/>
          </ac:spMkLst>
        </pc:spChg>
        <pc:spChg chg="mod">
          <ac:chgData name="Matt Lyle" userId="a96e7d453dd11193" providerId="LiveId" clId="{6D7EC7FC-9784-4F76-A1F1-97DD9BB9BD4C}" dt="2024-04-20T12:28:41.407" v="5366" actId="1035"/>
          <ac:spMkLst>
            <pc:docMk/>
            <pc:sldMk cId="797111078" sldId="323"/>
            <ac:spMk id="10" creationId="{81C6DCE4-B742-CA59-4163-B821852CD522}"/>
          </ac:spMkLst>
        </pc:spChg>
        <pc:spChg chg="mod">
          <ac:chgData name="Matt Lyle" userId="a96e7d453dd11193" providerId="LiveId" clId="{6D7EC7FC-9784-4F76-A1F1-97DD9BB9BD4C}" dt="2024-04-20T12:20:15.563" v="5311" actId="207"/>
          <ac:spMkLst>
            <pc:docMk/>
            <pc:sldMk cId="797111078" sldId="323"/>
            <ac:spMk id="12" creationId="{1F2B7E32-C42A-0DE6-FA8D-98F81EF96C39}"/>
          </ac:spMkLst>
        </pc:spChg>
        <pc:spChg chg="mod">
          <ac:chgData name="Matt Lyle" userId="a96e7d453dd11193" providerId="LiveId" clId="{6D7EC7FC-9784-4F76-A1F1-97DD9BB9BD4C}" dt="2024-04-20T12:27:21.423" v="5334" actId="1035"/>
          <ac:spMkLst>
            <pc:docMk/>
            <pc:sldMk cId="797111078" sldId="323"/>
            <ac:spMk id="13" creationId="{474B470B-7608-0A16-1B25-95474CF2DBD6}"/>
          </ac:spMkLst>
        </pc:spChg>
        <pc:spChg chg="add del mod">
          <ac:chgData name="Matt Lyle" userId="a96e7d453dd11193" providerId="LiveId" clId="{6D7EC7FC-9784-4F76-A1F1-97DD9BB9BD4C}" dt="2024-04-20T12:36:32.007" v="5456"/>
          <ac:spMkLst>
            <pc:docMk/>
            <pc:sldMk cId="797111078" sldId="323"/>
            <ac:spMk id="19" creationId="{F51D2F7B-5671-F040-708C-C607BEE70402}"/>
          </ac:spMkLst>
        </pc:spChg>
        <pc:spChg chg="add mod">
          <ac:chgData name="Matt Lyle" userId="a96e7d453dd11193" providerId="LiveId" clId="{6D7EC7FC-9784-4F76-A1F1-97DD9BB9BD4C}" dt="2024-04-20T12:36:30.735" v="5454" actId="113"/>
          <ac:spMkLst>
            <pc:docMk/>
            <pc:sldMk cId="797111078" sldId="323"/>
            <ac:spMk id="20" creationId="{028C2EB9-8BAC-3289-9A1D-61DC9E673710}"/>
          </ac:spMkLst>
        </pc:spChg>
        <pc:grpChg chg="add del mod">
          <ac:chgData name="Matt Lyle" userId="a96e7d453dd11193" providerId="LiveId" clId="{6D7EC7FC-9784-4F76-A1F1-97DD9BB9BD4C}" dt="2024-04-20T12:28:44.068" v="5367" actId="478"/>
          <ac:grpSpMkLst>
            <pc:docMk/>
            <pc:sldMk cId="797111078" sldId="323"/>
            <ac:grpSpMk id="11" creationId="{061F93F9-3702-FE4A-F9A3-FEE5335722DF}"/>
          </ac:grpSpMkLst>
        </pc:grpChg>
        <pc:picChg chg="add del mod">
          <ac:chgData name="Matt Lyle" userId="a96e7d453dd11193" providerId="LiveId" clId="{6D7EC7FC-9784-4F76-A1F1-97DD9BB9BD4C}" dt="2024-04-20T12:33:21.209" v="5375" actId="478"/>
          <ac:picMkLst>
            <pc:docMk/>
            <pc:sldMk cId="797111078" sldId="323"/>
            <ac:picMk id="15" creationId="{E98470F3-B992-8CD0-35F9-FEB451572424}"/>
          </ac:picMkLst>
        </pc:picChg>
        <pc:picChg chg="add mod">
          <ac:chgData name="Matt Lyle" userId="a96e7d453dd11193" providerId="LiveId" clId="{6D7EC7FC-9784-4F76-A1F1-97DD9BB9BD4C}" dt="2024-04-20T12:36:04.303" v="5445" actId="1076"/>
          <ac:picMkLst>
            <pc:docMk/>
            <pc:sldMk cId="797111078" sldId="323"/>
            <ac:picMk id="17" creationId="{72D1B18E-244F-B375-B69B-EA24E22D5455}"/>
          </ac:picMkLst>
        </pc:picChg>
      </pc:sldChg>
      <pc:sldChg chg="modSp add mod ord modAnim">
        <pc:chgData name="Matt Lyle" userId="a96e7d453dd11193" providerId="LiveId" clId="{6D7EC7FC-9784-4F76-A1F1-97DD9BB9BD4C}" dt="2024-04-20T11:54:17.774" v="5069" actId="207"/>
        <pc:sldMkLst>
          <pc:docMk/>
          <pc:sldMk cId="3905928398" sldId="324"/>
        </pc:sldMkLst>
        <pc:spChg chg="mod">
          <ac:chgData name="Matt Lyle" userId="a96e7d453dd11193" providerId="LiveId" clId="{6D7EC7FC-9784-4F76-A1F1-97DD9BB9BD4C}" dt="2024-04-20T11:54:17.774" v="5069" actId="207"/>
          <ac:spMkLst>
            <pc:docMk/>
            <pc:sldMk cId="3905928398" sldId="324"/>
            <ac:spMk id="3" creationId="{5CB911B9-B1DB-FA67-77F6-EA04B88A87B4}"/>
          </ac:spMkLst>
        </pc:spChg>
        <pc:spChg chg="mod">
          <ac:chgData name="Matt Lyle" userId="a96e7d453dd11193" providerId="LiveId" clId="{6D7EC7FC-9784-4F76-A1F1-97DD9BB9BD4C}" dt="2024-04-20T11:53:23.158" v="5059" actId="14100"/>
          <ac:spMkLst>
            <pc:docMk/>
            <pc:sldMk cId="3905928398" sldId="324"/>
            <ac:spMk id="4" creationId="{B905E38F-EC2D-466F-D5C5-99B94AA36629}"/>
          </ac:spMkLst>
        </pc:spChg>
      </pc:sldChg>
      <pc:sldChg chg="addSp delSp modSp add mod ord delAnim modAnim">
        <pc:chgData name="Matt Lyle" userId="a96e7d453dd11193" providerId="LiveId" clId="{6D7EC7FC-9784-4F76-A1F1-97DD9BB9BD4C}" dt="2024-04-20T12:17:47.252" v="5294" actId="478"/>
        <pc:sldMkLst>
          <pc:docMk/>
          <pc:sldMk cId="2242137580" sldId="325"/>
        </pc:sldMkLst>
        <pc:spChg chg="add mod">
          <ac:chgData name="Matt Lyle" userId="a96e7d453dd11193" providerId="LiveId" clId="{6D7EC7FC-9784-4F76-A1F1-97DD9BB9BD4C}" dt="2024-04-20T11:59:05.779" v="5087" actId="207"/>
          <ac:spMkLst>
            <pc:docMk/>
            <pc:sldMk cId="2242137580" sldId="325"/>
            <ac:spMk id="2" creationId="{6C711A3F-899C-C70D-E3C3-B173131DC757}"/>
          </ac:spMkLst>
        </pc:spChg>
        <pc:spChg chg="add mod">
          <ac:chgData name="Matt Lyle" userId="a96e7d453dd11193" providerId="LiveId" clId="{6D7EC7FC-9784-4F76-A1F1-97DD9BB9BD4C}" dt="2024-04-20T11:59:05.779" v="5087" actId="207"/>
          <ac:spMkLst>
            <pc:docMk/>
            <pc:sldMk cId="2242137580" sldId="325"/>
            <ac:spMk id="3" creationId="{B57E3013-D7CA-62F7-AC95-AB784357E5F7}"/>
          </ac:spMkLst>
        </pc:spChg>
        <pc:spChg chg="add mod">
          <ac:chgData name="Matt Lyle" userId="a96e7d453dd11193" providerId="LiveId" clId="{6D7EC7FC-9784-4F76-A1F1-97DD9BB9BD4C}" dt="2024-04-20T12:17:35.969" v="5292" actId="14100"/>
          <ac:spMkLst>
            <pc:docMk/>
            <pc:sldMk cId="2242137580" sldId="325"/>
            <ac:spMk id="7" creationId="{1B1B6868-F770-8858-4438-A32FD0031546}"/>
          </ac:spMkLst>
        </pc:spChg>
        <pc:spChg chg="del">
          <ac:chgData name="Matt Lyle" userId="a96e7d453dd11193" providerId="LiveId" clId="{6D7EC7FC-9784-4F76-A1F1-97DD9BB9BD4C}" dt="2024-04-20T11:57:34.937" v="5074" actId="478"/>
          <ac:spMkLst>
            <pc:docMk/>
            <pc:sldMk cId="2242137580" sldId="325"/>
            <ac:spMk id="17" creationId="{2F8A87DD-4077-F6E2-4EF5-32532246815E}"/>
          </ac:spMkLst>
        </pc:spChg>
        <pc:grpChg chg="add mod">
          <ac:chgData name="Matt Lyle" userId="a96e7d453dd11193" providerId="LiveId" clId="{6D7EC7FC-9784-4F76-A1F1-97DD9BB9BD4C}" dt="2024-04-20T11:59:05.779" v="5087" actId="207"/>
          <ac:grpSpMkLst>
            <pc:docMk/>
            <pc:sldMk cId="2242137580" sldId="325"/>
            <ac:grpSpMk id="4" creationId="{3226E1CF-6163-EB43-0569-03935ACA0CF1}"/>
          </ac:grpSpMkLst>
        </pc:grpChg>
        <pc:picChg chg="add del mod">
          <ac:chgData name="Matt Lyle" userId="a96e7d453dd11193" providerId="LiveId" clId="{6D7EC7FC-9784-4F76-A1F1-97DD9BB9BD4C}" dt="2024-04-20T12:17:47.252" v="5294" actId="478"/>
          <ac:picMkLst>
            <pc:docMk/>
            <pc:sldMk cId="2242137580" sldId="325"/>
            <ac:picMk id="6" creationId="{57A4A126-D477-5E85-DF2F-7FED0AF64C72}"/>
          </ac:picMkLst>
        </pc:picChg>
        <pc:cxnChg chg="del">
          <ac:chgData name="Matt Lyle" userId="a96e7d453dd11193" providerId="LiveId" clId="{6D7EC7FC-9784-4F76-A1F1-97DD9BB9BD4C}" dt="2024-04-20T11:57:23.406" v="5073" actId="478"/>
          <ac:cxnSpMkLst>
            <pc:docMk/>
            <pc:sldMk cId="2242137580" sldId="325"/>
            <ac:cxnSpMk id="28" creationId="{6155FA4C-4F84-8E70-C869-5A66D443F92C}"/>
          </ac:cxnSpMkLst>
        </pc:cxnChg>
      </pc:sldChg>
      <pc:sldChg chg="addSp modSp new mod">
        <pc:chgData name="Matt Lyle" userId="a96e7d453dd11193" providerId="LiveId" clId="{6D7EC7FC-9784-4F76-A1F1-97DD9BB9BD4C}" dt="2024-04-20T12:05:58.126" v="5152" actId="207"/>
        <pc:sldMkLst>
          <pc:docMk/>
          <pc:sldMk cId="2425612062" sldId="326"/>
        </pc:sldMkLst>
        <pc:spChg chg="add mod">
          <ac:chgData name="Matt Lyle" userId="a96e7d453dd11193" providerId="LiveId" clId="{6D7EC7FC-9784-4F76-A1F1-97DD9BB9BD4C}" dt="2024-04-20T12:05:58.126" v="5152" actId="207"/>
          <ac:spMkLst>
            <pc:docMk/>
            <pc:sldMk cId="2425612062" sldId="326"/>
            <ac:spMk id="3" creationId="{2836138A-CA86-8D63-430F-C314891A8CBF}"/>
          </ac:spMkLst>
        </pc:spChg>
        <pc:spChg chg="add mod">
          <ac:chgData name="Matt Lyle" userId="a96e7d453dd11193" providerId="LiveId" clId="{6D7EC7FC-9784-4F76-A1F1-97DD9BB9BD4C}" dt="2024-04-20T12:04:43.900" v="5135"/>
          <ac:spMkLst>
            <pc:docMk/>
            <pc:sldMk cId="2425612062" sldId="326"/>
            <ac:spMk id="4" creationId="{04E12E17-90F5-FAA9-4A97-B0854DED916E}"/>
          </ac:spMkLst>
        </pc:spChg>
      </pc:sldChg>
      <pc:sldChg chg="addSp delSp modSp new mod">
        <pc:chgData name="Matt Lyle" userId="a96e7d453dd11193" providerId="LiveId" clId="{6D7EC7FC-9784-4F76-A1F1-97DD9BB9BD4C}" dt="2024-04-20T12:11:19.901" v="5238" actId="20577"/>
        <pc:sldMkLst>
          <pc:docMk/>
          <pc:sldMk cId="109672669" sldId="327"/>
        </pc:sldMkLst>
        <pc:spChg chg="add mod">
          <ac:chgData name="Matt Lyle" userId="a96e7d453dd11193" providerId="LiveId" clId="{6D7EC7FC-9784-4F76-A1F1-97DD9BB9BD4C}" dt="2024-04-20T12:11:19.901" v="5238" actId="20577"/>
          <ac:spMkLst>
            <pc:docMk/>
            <pc:sldMk cId="109672669" sldId="327"/>
            <ac:spMk id="3" creationId="{8A76D477-1C52-9858-457F-DB23CB73BD8A}"/>
          </ac:spMkLst>
        </pc:spChg>
        <pc:spChg chg="add del mod">
          <ac:chgData name="Matt Lyle" userId="a96e7d453dd11193" providerId="LiveId" clId="{6D7EC7FC-9784-4F76-A1F1-97DD9BB9BD4C}" dt="2024-04-20T12:06:57.030" v="5163"/>
          <ac:spMkLst>
            <pc:docMk/>
            <pc:sldMk cId="109672669" sldId="327"/>
            <ac:spMk id="5" creationId="{69F70B04-7C54-7789-10F5-9986CCB4C00D}"/>
          </ac:spMkLst>
        </pc:spChg>
        <pc:spChg chg="add del mod">
          <ac:chgData name="Matt Lyle" userId="a96e7d453dd11193" providerId="LiveId" clId="{6D7EC7FC-9784-4F76-A1F1-97DD9BB9BD4C}" dt="2024-04-20T12:10:05.223" v="5211" actId="478"/>
          <ac:spMkLst>
            <pc:docMk/>
            <pc:sldMk cId="109672669" sldId="327"/>
            <ac:spMk id="7" creationId="{28CA3596-16E7-0521-E9A5-5814FA989125}"/>
          </ac:spMkLst>
        </pc:spChg>
      </pc:sldChg>
      <pc:sldChg chg="modSp add mod">
        <pc:chgData name="Matt Lyle" userId="a96e7d453dd11193" providerId="LiveId" clId="{6D7EC7FC-9784-4F76-A1F1-97DD9BB9BD4C}" dt="2024-04-20T12:11:42.017" v="5245" actId="20577"/>
        <pc:sldMkLst>
          <pc:docMk/>
          <pc:sldMk cId="1010495271" sldId="328"/>
        </pc:sldMkLst>
        <pc:spChg chg="mod">
          <ac:chgData name="Matt Lyle" userId="a96e7d453dd11193" providerId="LiveId" clId="{6D7EC7FC-9784-4F76-A1F1-97DD9BB9BD4C}" dt="2024-04-20T12:11:42.017" v="5245" actId="20577"/>
          <ac:spMkLst>
            <pc:docMk/>
            <pc:sldMk cId="1010495271" sldId="328"/>
            <ac:spMk id="3" creationId="{8A76D477-1C52-9858-457F-DB23CB73BD8A}"/>
          </ac:spMkLst>
        </pc:spChg>
      </pc:sldChg>
      <pc:sldChg chg="addSp modSp new mod">
        <pc:chgData name="Matt Lyle" userId="a96e7d453dd11193" providerId="LiveId" clId="{6D7EC7FC-9784-4F76-A1F1-97DD9BB9BD4C}" dt="2024-04-20T12:16:21.123" v="5286" actId="255"/>
        <pc:sldMkLst>
          <pc:docMk/>
          <pc:sldMk cId="4236777274" sldId="329"/>
        </pc:sldMkLst>
        <pc:spChg chg="add mod">
          <ac:chgData name="Matt Lyle" userId="a96e7d453dd11193" providerId="LiveId" clId="{6D7EC7FC-9784-4F76-A1F1-97DD9BB9BD4C}" dt="2024-04-20T12:16:21.123" v="5286" actId="255"/>
          <ac:spMkLst>
            <pc:docMk/>
            <pc:sldMk cId="4236777274" sldId="329"/>
            <ac:spMk id="3" creationId="{EC5C60F5-76E7-EC68-FC74-9459ABACCF42}"/>
          </ac:spMkLst>
        </pc:spChg>
      </pc:sldChg>
      <pc:sldChg chg="addSp delSp modSp add mod modAnim">
        <pc:chgData name="Matt Lyle" userId="a96e7d453dd11193" providerId="LiveId" clId="{6D7EC7FC-9784-4F76-A1F1-97DD9BB9BD4C}" dt="2024-04-20T12:19:33.258" v="5308" actId="1076"/>
        <pc:sldMkLst>
          <pc:docMk/>
          <pc:sldMk cId="2048389055" sldId="330"/>
        </pc:sldMkLst>
        <pc:spChg chg="del">
          <ac:chgData name="Matt Lyle" userId="a96e7d453dd11193" providerId="LiveId" clId="{6D7EC7FC-9784-4F76-A1F1-97DD9BB9BD4C}" dt="2024-04-20T12:18:23.359" v="5297" actId="478"/>
          <ac:spMkLst>
            <pc:docMk/>
            <pc:sldMk cId="2048389055" sldId="330"/>
            <ac:spMk id="7" creationId="{1B1B6868-F770-8858-4438-A32FD0031546}"/>
          </ac:spMkLst>
        </pc:spChg>
        <pc:spChg chg="add del">
          <ac:chgData name="Matt Lyle" userId="a96e7d453dd11193" providerId="LiveId" clId="{6D7EC7FC-9784-4F76-A1F1-97DD9BB9BD4C}" dt="2024-04-20T12:18:26.646" v="5299" actId="22"/>
          <ac:spMkLst>
            <pc:docMk/>
            <pc:sldMk cId="2048389055" sldId="330"/>
            <ac:spMk id="8" creationId="{A2F088AC-554C-2F5D-5AEC-F0CD194555B6}"/>
          </ac:spMkLst>
        </pc:spChg>
        <pc:spChg chg="add mod">
          <ac:chgData name="Matt Lyle" userId="a96e7d453dd11193" providerId="LiveId" clId="{6D7EC7FC-9784-4F76-A1F1-97DD9BB9BD4C}" dt="2024-04-20T12:19:33.258" v="5308" actId="1076"/>
          <ac:spMkLst>
            <pc:docMk/>
            <pc:sldMk cId="2048389055" sldId="330"/>
            <ac:spMk id="10" creationId="{DC0B3099-C11E-5ED2-07AE-F46ED71A5E3B}"/>
          </ac:spMkLst>
        </pc:spChg>
        <pc:grpChg chg="del">
          <ac:chgData name="Matt Lyle" userId="a96e7d453dd11193" providerId="LiveId" clId="{6D7EC7FC-9784-4F76-A1F1-97DD9BB9BD4C}" dt="2024-04-20T12:17:53.886" v="5296" actId="478"/>
          <ac:grpSpMkLst>
            <pc:docMk/>
            <pc:sldMk cId="2048389055" sldId="330"/>
            <ac:grpSpMk id="4" creationId="{3226E1CF-6163-EB43-0569-03935ACA0CF1}"/>
          </ac:grpSpMkLst>
        </pc:grpChg>
      </pc:sldChg>
      <pc:sldChg chg="modSp add ord modAnim">
        <pc:chgData name="Matt Lyle" userId="a96e7d453dd11193" providerId="LiveId" clId="{6D7EC7FC-9784-4F76-A1F1-97DD9BB9BD4C}" dt="2024-04-20T12:39:18.878" v="5463" actId="20577"/>
        <pc:sldMkLst>
          <pc:docMk/>
          <pc:sldMk cId="3626819114" sldId="331"/>
        </pc:sldMkLst>
        <pc:spChg chg="mod">
          <ac:chgData name="Matt Lyle" userId="a96e7d453dd11193" providerId="LiveId" clId="{6D7EC7FC-9784-4F76-A1F1-97DD9BB9BD4C}" dt="2024-04-20T12:39:18.878" v="5463" actId="20577"/>
          <ac:spMkLst>
            <pc:docMk/>
            <pc:sldMk cId="3626819114" sldId="331"/>
            <ac:spMk id="20" creationId="{0F96995C-C5C1-145C-8B54-22397B90DA0B}"/>
          </ac:spMkLst>
        </pc:spChg>
      </pc:sldChg>
      <pc:sldChg chg="addSp modSp add mod ord">
        <pc:chgData name="Matt Lyle" userId="a96e7d453dd11193" providerId="LiveId" clId="{6D7EC7FC-9784-4F76-A1F1-97DD9BB9BD4C}" dt="2024-04-20T13:46:27.651" v="5557" actId="20577"/>
        <pc:sldMkLst>
          <pc:docMk/>
          <pc:sldMk cId="1334151876" sldId="332"/>
        </pc:sldMkLst>
        <pc:spChg chg="add mod">
          <ac:chgData name="Matt Lyle" userId="a96e7d453dd11193" providerId="LiveId" clId="{6D7EC7FC-9784-4F76-A1F1-97DD9BB9BD4C}" dt="2024-04-20T13:46:23.402" v="5554"/>
          <ac:spMkLst>
            <pc:docMk/>
            <pc:sldMk cId="1334151876" sldId="332"/>
            <ac:spMk id="2" creationId="{5471C2EC-3E37-770C-6D6E-ADE7527870F8}"/>
          </ac:spMkLst>
        </pc:spChg>
        <pc:spChg chg="mod">
          <ac:chgData name="Matt Lyle" userId="a96e7d453dd11193" providerId="LiveId" clId="{6D7EC7FC-9784-4F76-A1F1-97DD9BB9BD4C}" dt="2024-04-20T13:46:27.651" v="5557" actId="20577"/>
          <ac:spMkLst>
            <pc:docMk/>
            <pc:sldMk cId="1334151876" sldId="332"/>
            <ac:spMk id="3" creationId="{EC5C60F5-76E7-EC68-FC74-9459ABACCF42}"/>
          </ac:spMkLst>
        </pc:spChg>
      </pc:sldChg>
      <pc:sldMasterChg chg="addSldLayout modSldLayout">
        <pc:chgData name="Matt Lyle" userId="a96e7d453dd11193" providerId="LiveId" clId="{6D7EC7FC-9784-4F76-A1F1-97DD9BB9BD4C}" dt="2024-04-16T11:46:14.837" v="682"/>
        <pc:sldMasterMkLst>
          <pc:docMk/>
          <pc:sldMasterMk cId="2936047943" sldId="2147483648"/>
        </pc:sldMasterMkLst>
        <pc:sldLayoutChg chg="setBg">
          <pc:chgData name="Matt Lyle" userId="a96e7d453dd11193" providerId="LiveId" clId="{6D7EC7FC-9784-4F76-A1F1-97DD9BB9BD4C}" dt="2024-04-16T11:22:09.219" v="676"/>
          <pc:sldLayoutMkLst>
            <pc:docMk/>
            <pc:sldMasterMk cId="2936047943" sldId="2147483648"/>
            <pc:sldLayoutMk cId="3620993505" sldId="2147483649"/>
          </pc:sldLayoutMkLst>
        </pc:sldLayoutChg>
        <pc:sldLayoutChg chg="add mod modTransition setBg">
          <pc:chgData name="Matt Lyle" userId="a96e7d453dd11193" providerId="LiveId" clId="{6D7EC7FC-9784-4F76-A1F1-97DD9BB9BD4C}" dt="2024-04-16T11:46:14.837" v="682"/>
          <pc:sldLayoutMkLst>
            <pc:docMk/>
            <pc:sldMasterMk cId="2936047943" sldId="2147483648"/>
            <pc:sldLayoutMk cId="1933936243" sldId="2147483650"/>
          </pc:sldLayoutMkLst>
        </pc:sldLayoutChg>
      </pc:sldMasterChg>
    </pc:docChg>
  </pc:docChgLst>
  <pc:docChgLst>
    <pc:chgData name="Matt Lyle" userId="a96e7d453dd11193" providerId="LiveId" clId="{2A0232FF-AFDD-0F4B-A6F8-31EB3E3529B6}"/>
    <pc:docChg chg="undo custSel addSld modSld sldOrd">
      <pc:chgData name="Matt Lyle" userId="a96e7d453dd11193" providerId="LiveId" clId="{2A0232FF-AFDD-0F4B-A6F8-31EB3E3529B6}" dt="2024-04-18T06:41:46.159" v="209" actId="1076"/>
      <pc:docMkLst>
        <pc:docMk/>
      </pc:docMkLst>
      <pc:sldChg chg="addSp modSp">
        <pc:chgData name="Matt Lyle" userId="a96e7d453dd11193" providerId="LiveId" clId="{2A0232FF-AFDD-0F4B-A6F8-31EB3E3529B6}" dt="2024-04-18T06:30:08.031" v="36" actId="113"/>
        <pc:sldMkLst>
          <pc:docMk/>
          <pc:sldMk cId="1666610560" sldId="268"/>
        </pc:sldMkLst>
        <pc:spChg chg="add">
          <ac:chgData name="Matt Lyle" userId="a96e7d453dd11193" providerId="LiveId" clId="{2A0232FF-AFDD-0F4B-A6F8-31EB3E3529B6}" dt="2024-04-18T06:23:28.144" v="0" actId="139"/>
          <ac:spMkLst>
            <pc:docMk/>
            <pc:sldMk cId="1666610560" sldId="268"/>
            <ac:spMk id="2" creationId="{40DBA46C-C218-0154-19B9-838B40151D72}"/>
          </ac:spMkLst>
        </pc:spChg>
        <pc:spChg chg="add mod">
          <ac:chgData name="Matt Lyle" userId="a96e7d453dd11193" providerId="LiveId" clId="{2A0232FF-AFDD-0F4B-A6F8-31EB3E3529B6}" dt="2024-04-18T06:30:08.031" v="36" actId="113"/>
          <ac:spMkLst>
            <pc:docMk/>
            <pc:sldMk cId="1666610560" sldId="268"/>
            <ac:spMk id="3" creationId="{8A83941B-0432-446E-3D98-755A9B8F9ECF}"/>
          </ac:spMkLst>
        </pc:spChg>
      </pc:sldChg>
      <pc:sldChg chg="addSp modSp">
        <pc:chgData name="Matt Lyle" userId="a96e7d453dd11193" providerId="LiveId" clId="{2A0232FF-AFDD-0F4B-A6F8-31EB3E3529B6}" dt="2024-04-18T06:33:42.081" v="105" actId="20577"/>
        <pc:sldMkLst>
          <pc:docMk/>
          <pc:sldMk cId="115877853" sldId="269"/>
        </pc:sldMkLst>
        <pc:spChg chg="add mod">
          <ac:chgData name="Matt Lyle" userId="a96e7d453dd11193" providerId="LiveId" clId="{2A0232FF-AFDD-0F4B-A6F8-31EB3E3529B6}" dt="2024-04-18T06:33:42.081" v="105" actId="20577"/>
          <ac:spMkLst>
            <pc:docMk/>
            <pc:sldMk cId="115877853" sldId="269"/>
            <ac:spMk id="3" creationId="{F39D27AC-ECED-170C-C266-EB72BE33D659}"/>
          </ac:spMkLst>
        </pc:spChg>
      </pc:sldChg>
      <pc:sldChg chg="addSp modSp">
        <pc:chgData name="Matt Lyle" userId="a96e7d453dd11193" providerId="LiveId" clId="{2A0232FF-AFDD-0F4B-A6F8-31EB3E3529B6}" dt="2024-04-18T06:34:10.717" v="127" actId="20577"/>
        <pc:sldMkLst>
          <pc:docMk/>
          <pc:sldMk cId="2060345330" sldId="270"/>
        </pc:sldMkLst>
        <pc:spChg chg="add mod">
          <ac:chgData name="Matt Lyle" userId="a96e7d453dd11193" providerId="LiveId" clId="{2A0232FF-AFDD-0F4B-A6F8-31EB3E3529B6}" dt="2024-04-18T06:34:10.717" v="127" actId="20577"/>
          <ac:spMkLst>
            <pc:docMk/>
            <pc:sldMk cId="2060345330" sldId="270"/>
            <ac:spMk id="3" creationId="{F2593ECD-9276-7D83-89D2-D6BEB5459E63}"/>
          </ac:spMkLst>
        </pc:spChg>
      </pc:sldChg>
      <pc:sldChg chg="addSp modSp">
        <pc:chgData name="Matt Lyle" userId="a96e7d453dd11193" providerId="LiveId" clId="{2A0232FF-AFDD-0F4B-A6F8-31EB3E3529B6}" dt="2024-04-18T06:37:07.241" v="171" actId="20577"/>
        <pc:sldMkLst>
          <pc:docMk/>
          <pc:sldMk cId="300958939" sldId="271"/>
        </pc:sldMkLst>
        <pc:spChg chg="add mod">
          <ac:chgData name="Matt Lyle" userId="a96e7d453dd11193" providerId="LiveId" clId="{2A0232FF-AFDD-0F4B-A6F8-31EB3E3529B6}" dt="2024-04-18T06:37:07.241" v="171" actId="20577"/>
          <ac:spMkLst>
            <pc:docMk/>
            <pc:sldMk cId="300958939" sldId="271"/>
            <ac:spMk id="3" creationId="{3B672115-0342-05CF-0E71-AF75B4880DB3}"/>
          </ac:spMkLst>
        </pc:spChg>
      </pc:sldChg>
      <pc:sldChg chg="addSp modSp new">
        <pc:chgData name="Matt Lyle" userId="a96e7d453dd11193" providerId="LiveId" clId="{2A0232FF-AFDD-0F4B-A6F8-31EB3E3529B6}" dt="2024-04-18T06:41:28.332" v="206" actId="20577"/>
        <pc:sldMkLst>
          <pc:docMk/>
          <pc:sldMk cId="2806288097" sldId="274"/>
        </pc:sldMkLst>
        <pc:spChg chg="add mod">
          <ac:chgData name="Matt Lyle" userId="a96e7d453dd11193" providerId="LiveId" clId="{2A0232FF-AFDD-0F4B-A6F8-31EB3E3529B6}" dt="2024-04-18T06:41:28.332" v="206" actId="20577"/>
          <ac:spMkLst>
            <pc:docMk/>
            <pc:sldMk cId="2806288097" sldId="274"/>
            <ac:spMk id="3" creationId="{5D582968-7F55-8E3D-01E7-0350ADD3F924}"/>
          </ac:spMkLst>
        </pc:spChg>
      </pc:sldChg>
      <pc:sldChg chg="addSp new ord">
        <pc:chgData name="Matt Lyle" userId="a96e7d453dd11193" providerId="LiveId" clId="{2A0232FF-AFDD-0F4B-A6F8-31EB3E3529B6}" dt="2024-04-18T06:41:46.159" v="209" actId="1076"/>
        <pc:sldMkLst>
          <pc:docMk/>
          <pc:sldMk cId="1000460118" sldId="275"/>
        </pc:sldMkLst>
        <pc:spChg chg="add">
          <ac:chgData name="Matt Lyle" userId="a96e7d453dd11193" providerId="LiveId" clId="{2A0232FF-AFDD-0F4B-A6F8-31EB3E3529B6}" dt="2024-04-18T06:40:59.287" v="186" actId="22"/>
          <ac:spMkLst>
            <pc:docMk/>
            <pc:sldMk cId="1000460118" sldId="275"/>
            <ac:spMk id="3" creationId="{49F83C5E-9B5A-09AD-7F72-A5E85AB8C5BE}"/>
          </ac:spMkLst>
        </pc:spChg>
      </pc:sldChg>
      <pc:sldChg chg="new">
        <pc:chgData name="Matt Lyle" userId="a96e7d453dd11193" providerId="LiveId" clId="{2A0232FF-AFDD-0F4B-A6F8-31EB3E3529B6}" dt="2024-04-18T06:36:18.083" v="130" actId="680"/>
        <pc:sldMkLst>
          <pc:docMk/>
          <pc:sldMk cId="2049339232" sldId="276"/>
        </pc:sldMkLst>
      </pc:sldChg>
      <pc:sldChg chg="new">
        <pc:chgData name="Matt Lyle" userId="a96e7d453dd11193" providerId="LiveId" clId="{2A0232FF-AFDD-0F4B-A6F8-31EB3E3529B6}" dt="2024-04-18T06:36:18.481" v="131" actId="680"/>
        <pc:sldMkLst>
          <pc:docMk/>
          <pc:sldMk cId="4110566093" sldId="277"/>
        </pc:sldMkLst>
      </pc:sldChg>
      <pc:sldChg chg="new">
        <pc:chgData name="Matt Lyle" userId="a96e7d453dd11193" providerId="LiveId" clId="{2A0232FF-AFDD-0F4B-A6F8-31EB3E3529B6}" dt="2024-04-18T06:36:18.842" v="132" actId="680"/>
        <pc:sldMkLst>
          <pc:docMk/>
          <pc:sldMk cId="1890275774" sldId="278"/>
        </pc:sldMkLst>
      </pc:sldChg>
      <pc:sldChg chg="new">
        <pc:chgData name="Matt Lyle" userId="a96e7d453dd11193" providerId="LiveId" clId="{2A0232FF-AFDD-0F4B-A6F8-31EB3E3529B6}" dt="2024-04-18T06:36:19.166" v="133" actId="680"/>
        <pc:sldMkLst>
          <pc:docMk/>
          <pc:sldMk cId="214045254" sldId="279"/>
        </pc:sldMkLst>
      </pc:sldChg>
      <pc:sldChg chg="new">
        <pc:chgData name="Matt Lyle" userId="a96e7d453dd11193" providerId="LiveId" clId="{2A0232FF-AFDD-0F4B-A6F8-31EB3E3529B6}" dt="2024-04-18T06:41:35.574" v="207" actId="680"/>
        <pc:sldMkLst>
          <pc:docMk/>
          <pc:sldMk cId="74351284" sldId="280"/>
        </pc:sldMkLst>
      </pc:sldChg>
    </pc:docChg>
  </pc:docChgLst>
  <pc:docChgLst>
    <pc:chgData name="Matt Lyle" userId="a96e7d453dd11193" providerId="LiveId" clId="{8BE86054-14D2-864A-8EE7-798CE9792DCE}"/>
    <pc:docChg chg="addSld modSld">
      <pc:chgData name="Matt Lyle" userId="a96e7d453dd11193" providerId="LiveId" clId="{8BE86054-14D2-864A-8EE7-798CE9792DCE}" dt="2024-05-23T05:06:32.264" v="68" actId="1076"/>
      <pc:docMkLst>
        <pc:docMk/>
      </pc:docMkLst>
      <pc:sldChg chg="addSp modSp new">
        <pc:chgData name="Matt Lyle" userId="a96e7d453dd11193" providerId="LiveId" clId="{8BE86054-14D2-864A-8EE7-798CE9792DCE}" dt="2024-05-23T04:46:46.784" v="4" actId="14100"/>
        <pc:sldMkLst>
          <pc:docMk/>
          <pc:sldMk cId="2972802237" sldId="6718"/>
        </pc:sldMkLst>
        <pc:spChg chg="add mod">
          <ac:chgData name="Matt Lyle" userId="a96e7d453dd11193" providerId="LiveId" clId="{8BE86054-14D2-864A-8EE7-798CE9792DCE}" dt="2024-05-23T04:46:46.784" v="4" actId="14100"/>
          <ac:spMkLst>
            <pc:docMk/>
            <pc:sldMk cId="2972802237" sldId="6718"/>
            <ac:spMk id="3" creationId="{CDD3E500-5A7B-5D3F-2429-FCAA22857892}"/>
          </ac:spMkLst>
        </pc:spChg>
      </pc:sldChg>
      <pc:sldChg chg="addSp modSp new">
        <pc:chgData name="Matt Lyle" userId="a96e7d453dd11193" providerId="LiveId" clId="{8BE86054-14D2-864A-8EE7-798CE9792DCE}" dt="2024-05-23T05:06:32.264" v="68" actId="1076"/>
        <pc:sldMkLst>
          <pc:docMk/>
          <pc:sldMk cId="2171366757" sldId="6719"/>
        </pc:sldMkLst>
        <pc:spChg chg="add mod">
          <ac:chgData name="Matt Lyle" userId="a96e7d453dd11193" providerId="LiveId" clId="{8BE86054-14D2-864A-8EE7-798CE9792DCE}" dt="2024-05-23T05:06:32.264" v="68" actId="1076"/>
          <ac:spMkLst>
            <pc:docMk/>
            <pc:sldMk cId="2171366757" sldId="6719"/>
            <ac:spMk id="2" creationId="{AB17197B-2CA1-72B1-1286-2A84BBB9B3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https://www.amazon.sg/Unintended-Consequences-Things-Happen-Decisions/dp/1789042887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i="0" dirty="0">
              <a:solidFill>
                <a:srgbClr val="424242"/>
              </a:solidFill>
              <a:effectLst/>
              <a:highlight>
                <a:srgbClr val="D8D8D8"/>
              </a:highlight>
              <a:latin typeface="__Inter_9da747"/>
            </a:endParaRPr>
          </a:p>
          <a:p>
            <a:endParaRPr lang="en-US" b="1" i="0" dirty="0">
              <a:solidFill>
                <a:srgbClr val="424242"/>
              </a:solidFill>
              <a:effectLst/>
              <a:highlight>
                <a:srgbClr val="D8D8D8"/>
              </a:highlight>
              <a:latin typeface="__Inter_9da747"/>
            </a:endParaRPr>
          </a:p>
          <a:p>
            <a:endParaRPr lang="en-US" b="1" i="0" dirty="0">
              <a:solidFill>
                <a:srgbClr val="424242"/>
              </a:solidFill>
              <a:effectLst/>
              <a:highlight>
                <a:srgbClr val="D8D8D8"/>
              </a:highlight>
              <a:latin typeface="__Inter_9da747"/>
            </a:endParaRPr>
          </a:p>
          <a:p>
            <a:r>
              <a:rPr lang="en-US" b="1" i="0" dirty="0">
                <a:solidFill>
                  <a:srgbClr val="424242"/>
                </a:solidFill>
                <a:effectLst/>
                <a:highlight>
                  <a:srgbClr val="D8D8D8"/>
                </a:highlight>
                <a:latin typeface="__Inter_9da747"/>
              </a:rPr>
              <a:t>Image by </a:t>
            </a:r>
            <a:r>
              <a:rPr lang="en-US" b="1" i="0" dirty="0" err="1">
                <a:solidFill>
                  <a:srgbClr val="424242"/>
                </a:solidFill>
                <a:effectLst/>
                <a:highlight>
                  <a:srgbClr val="D8D8D8"/>
                </a:highlight>
                <a:latin typeface="__Inter_9da747"/>
              </a:rPr>
              <a:t>brgfx</a:t>
            </a:r>
            <a:r>
              <a:rPr lang="en-US" b="1" i="0" dirty="0">
                <a:solidFill>
                  <a:srgbClr val="424242"/>
                </a:solidFill>
                <a:effectLst/>
                <a:highlight>
                  <a:srgbClr val="D8D8D8"/>
                </a:highlight>
                <a:latin typeface="__Inter_9da747"/>
              </a:rPr>
              <a:t> on </a:t>
            </a:r>
            <a:r>
              <a:rPr lang="en-US" b="1" i="0" dirty="0" err="1">
                <a:solidFill>
                  <a:srgbClr val="424242"/>
                </a:solidFill>
                <a:effectLst/>
                <a:highlight>
                  <a:srgbClr val="D8D8D8"/>
                </a:highlight>
                <a:latin typeface="__Inter_9da747"/>
              </a:rPr>
              <a:t>Freepik</a:t>
            </a:r>
            <a:endParaRPr lang="en-US" dirty="0"/>
          </a:p>
          <a:p>
            <a:endParaRPr lang="en-US" dirty="0"/>
          </a:p>
          <a:p>
            <a:r>
              <a:rPr lang="en-US" dirty="0"/>
              <a:t>https://www.freepik.com/free-vector/genie-coming-out-magic-lamp-cartoon-character-sticker_19747581.htm#fromView=search&amp;page=1&amp;position=10&amp;uuid=e80898e9-3a8f-41c3-8482-89f55341dbbd</a:t>
            </a:r>
          </a:p>
        </p:txBody>
      </p:sp>
      <p:sp>
        <p:nvSpPr>
          <p:cNvPr id="4" name="Slide Number Placeholder 3"/>
          <p:cNvSpPr>
            <a:spLocks noGrp="1"/>
          </p:cNvSpPr>
          <p:nvPr>
            <p:ph type="sldNum" sz="quarter" idx="5"/>
          </p:nvPr>
        </p:nvSpPr>
        <p:spPr/>
        <p:txBody>
          <a:bodyPr/>
          <a:lstStyle/>
          <a:p>
            <a:fld id="{FEDCF1EF-7C3E-411B-8670-52717B15C40D}" type="slidenum">
              <a:rPr lang="en-US" smtClean="0"/>
              <a:t>1</a:t>
            </a:fld>
            <a:endParaRPr lang="en-US"/>
          </a:p>
        </p:txBody>
      </p:sp>
    </p:spTree>
    <p:extLst>
      <p:ext uri="{BB962C8B-B14F-4D97-AF65-F5344CB8AC3E}">
        <p14:creationId xmlns:p14="http://schemas.microsoft.com/office/powerpoint/2010/main" val="133657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12</a:t>
            </a:fld>
            <a:endParaRPr lang="en-US"/>
          </a:p>
        </p:txBody>
      </p:sp>
    </p:spTree>
    <p:extLst>
      <p:ext uri="{BB962C8B-B14F-4D97-AF65-F5344CB8AC3E}">
        <p14:creationId xmlns:p14="http://schemas.microsoft.com/office/powerpoint/2010/main" val="2166973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13</a:t>
            </a:fld>
            <a:endParaRPr lang="en-US"/>
          </a:p>
        </p:txBody>
      </p:sp>
    </p:spTree>
    <p:extLst>
      <p:ext uri="{BB962C8B-B14F-4D97-AF65-F5344CB8AC3E}">
        <p14:creationId xmlns:p14="http://schemas.microsoft.com/office/powerpoint/2010/main" val="314213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17</a:t>
            </a:fld>
            <a:endParaRPr lang="en-US"/>
          </a:p>
        </p:txBody>
      </p:sp>
    </p:spTree>
    <p:extLst>
      <p:ext uri="{BB962C8B-B14F-4D97-AF65-F5344CB8AC3E}">
        <p14:creationId xmlns:p14="http://schemas.microsoft.com/office/powerpoint/2010/main" val="202574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20</a:t>
            </a:fld>
            <a:endParaRPr lang="en-US"/>
          </a:p>
        </p:txBody>
      </p:sp>
    </p:spTree>
    <p:extLst>
      <p:ext uri="{BB962C8B-B14F-4D97-AF65-F5344CB8AC3E}">
        <p14:creationId xmlns:p14="http://schemas.microsoft.com/office/powerpoint/2010/main" val="381119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21</a:t>
            </a:fld>
            <a:endParaRPr lang="en-US"/>
          </a:p>
        </p:txBody>
      </p:sp>
    </p:spTree>
    <p:extLst>
      <p:ext uri="{BB962C8B-B14F-4D97-AF65-F5344CB8AC3E}">
        <p14:creationId xmlns:p14="http://schemas.microsoft.com/office/powerpoint/2010/main" val="362241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22</a:t>
            </a:fld>
            <a:endParaRPr lang="en-US"/>
          </a:p>
        </p:txBody>
      </p:sp>
    </p:spTree>
    <p:extLst>
      <p:ext uri="{BB962C8B-B14F-4D97-AF65-F5344CB8AC3E}">
        <p14:creationId xmlns:p14="http://schemas.microsoft.com/office/powerpoint/2010/main" val="94452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25</a:t>
            </a:fld>
            <a:endParaRPr lang="en-US"/>
          </a:p>
        </p:txBody>
      </p:sp>
    </p:spTree>
    <p:extLst>
      <p:ext uri="{BB962C8B-B14F-4D97-AF65-F5344CB8AC3E}">
        <p14:creationId xmlns:p14="http://schemas.microsoft.com/office/powerpoint/2010/main" val="238548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26</a:t>
            </a:fld>
            <a:endParaRPr lang="en-US"/>
          </a:p>
        </p:txBody>
      </p:sp>
    </p:spTree>
    <p:extLst>
      <p:ext uri="{BB962C8B-B14F-4D97-AF65-F5344CB8AC3E}">
        <p14:creationId xmlns:p14="http://schemas.microsoft.com/office/powerpoint/2010/main" val="244475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https://www.flickr.com/photos/4thglryofgod/8018427237/</a:t>
            </a:r>
          </a:p>
        </p:txBody>
      </p:sp>
      <p:sp>
        <p:nvSpPr>
          <p:cNvPr id="4" name="Slide Number Placeholder 3"/>
          <p:cNvSpPr>
            <a:spLocks noGrp="1"/>
          </p:cNvSpPr>
          <p:nvPr>
            <p:ph type="sldNum" sz="quarter" idx="5"/>
          </p:nvPr>
        </p:nvSpPr>
        <p:spPr/>
        <p:txBody>
          <a:bodyPr/>
          <a:lstStyle/>
          <a:p>
            <a:fld id="{FEDCF1EF-7C3E-411B-8670-52717B15C40D}" type="slidenum">
              <a:rPr lang="en-US" smtClean="0"/>
              <a:t>27</a:t>
            </a:fld>
            <a:endParaRPr lang="en-US"/>
          </a:p>
        </p:txBody>
      </p:sp>
    </p:spTree>
    <p:extLst>
      <p:ext uri="{BB962C8B-B14F-4D97-AF65-F5344CB8AC3E}">
        <p14:creationId xmlns:p14="http://schemas.microsoft.com/office/powerpoint/2010/main" val="3615035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35</a:t>
            </a:fld>
            <a:endParaRPr lang="en-US"/>
          </a:p>
        </p:txBody>
      </p:sp>
    </p:spTree>
    <p:extLst>
      <p:ext uri="{BB962C8B-B14F-4D97-AF65-F5344CB8AC3E}">
        <p14:creationId xmlns:p14="http://schemas.microsoft.com/office/powerpoint/2010/main" val="35697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2</a:t>
            </a:fld>
            <a:endParaRPr lang="en-US"/>
          </a:p>
        </p:txBody>
      </p:sp>
    </p:spTree>
    <p:extLst>
      <p:ext uri="{BB962C8B-B14F-4D97-AF65-F5344CB8AC3E}">
        <p14:creationId xmlns:p14="http://schemas.microsoft.com/office/powerpoint/2010/main" val="401012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37</a:t>
            </a:fld>
            <a:endParaRPr lang="en-US"/>
          </a:p>
        </p:txBody>
      </p:sp>
    </p:spTree>
    <p:extLst>
      <p:ext uri="{BB962C8B-B14F-4D97-AF65-F5344CB8AC3E}">
        <p14:creationId xmlns:p14="http://schemas.microsoft.com/office/powerpoint/2010/main" val="90761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https://unsplash.com/photos/girl-in-white-shirt-kissing-girl-in-blue-and-white-stripe-shirt-ybHstqVRuXY</a:t>
            </a:r>
          </a:p>
        </p:txBody>
      </p:sp>
      <p:sp>
        <p:nvSpPr>
          <p:cNvPr id="4" name="Slide Number Placeholder 3"/>
          <p:cNvSpPr>
            <a:spLocks noGrp="1"/>
          </p:cNvSpPr>
          <p:nvPr>
            <p:ph type="sldNum" sz="quarter" idx="5"/>
          </p:nvPr>
        </p:nvSpPr>
        <p:spPr/>
        <p:txBody>
          <a:bodyPr/>
          <a:lstStyle/>
          <a:p>
            <a:fld id="{FEDCF1EF-7C3E-411B-8670-52717B15C40D}" type="slidenum">
              <a:rPr lang="en-US" smtClean="0"/>
              <a:t>38</a:t>
            </a:fld>
            <a:endParaRPr lang="en-US"/>
          </a:p>
        </p:txBody>
      </p:sp>
    </p:spTree>
    <p:extLst>
      <p:ext uri="{BB962C8B-B14F-4D97-AF65-F5344CB8AC3E}">
        <p14:creationId xmlns:p14="http://schemas.microsoft.com/office/powerpoint/2010/main" val="115986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39</a:t>
            </a:fld>
            <a:endParaRPr lang="en-US"/>
          </a:p>
        </p:txBody>
      </p:sp>
    </p:spTree>
    <p:extLst>
      <p:ext uri="{BB962C8B-B14F-4D97-AF65-F5344CB8AC3E}">
        <p14:creationId xmlns:p14="http://schemas.microsoft.com/office/powerpoint/2010/main" val="2144937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https://unsplash.com/photos/dog-barking-in-the-forest-bbiDkAEmC9s</a:t>
            </a:r>
          </a:p>
          <a:p>
            <a:endParaRPr lang="en-US" dirty="0"/>
          </a:p>
          <a:p>
            <a:r>
              <a:rPr lang="en-US" dirty="0"/>
              <a:t>https://www.flickr.com/photos/coveted/5058001690</a:t>
            </a:r>
          </a:p>
        </p:txBody>
      </p:sp>
      <p:sp>
        <p:nvSpPr>
          <p:cNvPr id="4" name="Slide Number Placeholder 3"/>
          <p:cNvSpPr>
            <a:spLocks noGrp="1"/>
          </p:cNvSpPr>
          <p:nvPr>
            <p:ph type="sldNum" sz="quarter" idx="5"/>
          </p:nvPr>
        </p:nvSpPr>
        <p:spPr/>
        <p:txBody>
          <a:bodyPr/>
          <a:lstStyle/>
          <a:p>
            <a:fld id="{FEDCF1EF-7C3E-411B-8670-52717B15C40D}" type="slidenum">
              <a:rPr lang="en-US" smtClean="0"/>
              <a:t>40</a:t>
            </a:fld>
            <a:endParaRPr lang="en-US"/>
          </a:p>
        </p:txBody>
      </p:sp>
    </p:spTree>
    <p:extLst>
      <p:ext uri="{BB962C8B-B14F-4D97-AF65-F5344CB8AC3E}">
        <p14:creationId xmlns:p14="http://schemas.microsoft.com/office/powerpoint/2010/main" val="239754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41</a:t>
            </a:fld>
            <a:endParaRPr lang="en-US"/>
          </a:p>
        </p:txBody>
      </p:sp>
    </p:spTree>
    <p:extLst>
      <p:ext uri="{BB962C8B-B14F-4D97-AF65-F5344CB8AC3E}">
        <p14:creationId xmlns:p14="http://schemas.microsoft.com/office/powerpoint/2010/main" val="411166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https://www.huffpost.com/entry/how-to-deal-temper-tantrums_l_621d138fe4b06e1cc5938c39</a:t>
            </a:r>
          </a:p>
        </p:txBody>
      </p:sp>
      <p:sp>
        <p:nvSpPr>
          <p:cNvPr id="4" name="Slide Number Placeholder 3"/>
          <p:cNvSpPr>
            <a:spLocks noGrp="1"/>
          </p:cNvSpPr>
          <p:nvPr>
            <p:ph type="sldNum" sz="quarter" idx="5"/>
          </p:nvPr>
        </p:nvSpPr>
        <p:spPr/>
        <p:txBody>
          <a:bodyPr/>
          <a:lstStyle/>
          <a:p>
            <a:fld id="{FEDCF1EF-7C3E-411B-8670-52717B15C40D}" type="slidenum">
              <a:rPr lang="en-US" smtClean="0"/>
              <a:t>42</a:t>
            </a:fld>
            <a:endParaRPr lang="en-US"/>
          </a:p>
        </p:txBody>
      </p:sp>
    </p:spTree>
    <p:extLst>
      <p:ext uri="{BB962C8B-B14F-4D97-AF65-F5344CB8AC3E}">
        <p14:creationId xmlns:p14="http://schemas.microsoft.com/office/powerpoint/2010/main" val="2668196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https://unsplash.com/photos/man-holding-flashlight-standing-on-rock-fNUNt9w3m-Q</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CF1EF-7C3E-411B-8670-52717B15C4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9212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44</a:t>
            </a:fld>
            <a:endParaRPr lang="en-US"/>
          </a:p>
        </p:txBody>
      </p:sp>
    </p:spTree>
    <p:extLst>
      <p:ext uri="{BB962C8B-B14F-4D97-AF65-F5344CB8AC3E}">
        <p14:creationId xmlns:p14="http://schemas.microsoft.com/office/powerpoint/2010/main" val="202390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https://www.csjcanada.org/blog/2018/1/31/hidden-in-plain-sight.html</a:t>
            </a:r>
          </a:p>
        </p:txBody>
      </p:sp>
      <p:sp>
        <p:nvSpPr>
          <p:cNvPr id="4" name="Slide Number Placeholder 3"/>
          <p:cNvSpPr>
            <a:spLocks noGrp="1"/>
          </p:cNvSpPr>
          <p:nvPr>
            <p:ph type="sldNum" sz="quarter" idx="5"/>
          </p:nvPr>
        </p:nvSpPr>
        <p:spPr/>
        <p:txBody>
          <a:bodyPr/>
          <a:lstStyle/>
          <a:p>
            <a:fld id="{FEDCF1EF-7C3E-411B-8670-52717B15C40D}" type="slidenum">
              <a:rPr lang="en-US" smtClean="0"/>
              <a:t>45</a:t>
            </a:fld>
            <a:endParaRPr lang="en-US"/>
          </a:p>
        </p:txBody>
      </p:sp>
    </p:spTree>
    <p:extLst>
      <p:ext uri="{BB962C8B-B14F-4D97-AF65-F5344CB8AC3E}">
        <p14:creationId xmlns:p14="http://schemas.microsoft.com/office/powerpoint/2010/main" val="1431668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46</a:t>
            </a:fld>
            <a:endParaRPr lang="en-US"/>
          </a:p>
        </p:txBody>
      </p:sp>
    </p:spTree>
    <p:extLst>
      <p:ext uri="{BB962C8B-B14F-4D97-AF65-F5344CB8AC3E}">
        <p14:creationId xmlns:p14="http://schemas.microsoft.com/office/powerpoint/2010/main" val="404451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756599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47</a:t>
            </a:fld>
            <a:endParaRPr lang="en-US"/>
          </a:p>
        </p:txBody>
      </p:sp>
    </p:spTree>
    <p:extLst>
      <p:ext uri="{BB962C8B-B14F-4D97-AF65-F5344CB8AC3E}">
        <p14:creationId xmlns:p14="http://schemas.microsoft.com/office/powerpoint/2010/main" val="2183049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48</a:t>
            </a:fld>
            <a:endParaRPr lang="en-US"/>
          </a:p>
        </p:txBody>
      </p:sp>
    </p:spTree>
    <p:extLst>
      <p:ext uri="{BB962C8B-B14F-4D97-AF65-F5344CB8AC3E}">
        <p14:creationId xmlns:p14="http://schemas.microsoft.com/office/powerpoint/2010/main" val="1986797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49</a:t>
            </a:fld>
            <a:endParaRPr lang="en-US"/>
          </a:p>
        </p:txBody>
      </p:sp>
    </p:spTree>
    <p:extLst>
      <p:ext uri="{BB962C8B-B14F-4D97-AF65-F5344CB8AC3E}">
        <p14:creationId xmlns:p14="http://schemas.microsoft.com/office/powerpoint/2010/main" val="13408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50</a:t>
            </a:fld>
            <a:endParaRPr lang="en-US"/>
          </a:p>
        </p:txBody>
      </p:sp>
    </p:spTree>
    <p:extLst>
      <p:ext uri="{BB962C8B-B14F-4D97-AF65-F5344CB8AC3E}">
        <p14:creationId xmlns:p14="http://schemas.microsoft.com/office/powerpoint/2010/main" val="2603105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51</a:t>
            </a:fld>
            <a:endParaRPr lang="en-US"/>
          </a:p>
        </p:txBody>
      </p:sp>
    </p:spTree>
    <p:extLst>
      <p:ext uri="{BB962C8B-B14F-4D97-AF65-F5344CB8AC3E}">
        <p14:creationId xmlns:p14="http://schemas.microsoft.com/office/powerpoint/2010/main" val="3002821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52</a:t>
            </a:fld>
            <a:endParaRPr lang="en-US"/>
          </a:p>
        </p:txBody>
      </p:sp>
    </p:spTree>
    <p:extLst>
      <p:ext uri="{BB962C8B-B14F-4D97-AF65-F5344CB8AC3E}">
        <p14:creationId xmlns:p14="http://schemas.microsoft.com/office/powerpoint/2010/main" val="4166210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https://unsplash.com/photos/white-cross-on-green-grass-field-during-daytime-ESBjOXo2ens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CF1EF-7C3E-411B-8670-52717B15C4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0020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https://www.huffpost.com/entry/how-to-deal-temper-tantrums_l_621d138fe4b06e1cc5938c39</a:t>
            </a:r>
          </a:p>
        </p:txBody>
      </p:sp>
      <p:sp>
        <p:nvSpPr>
          <p:cNvPr id="4" name="Slide Number Placeholder 3"/>
          <p:cNvSpPr>
            <a:spLocks noGrp="1"/>
          </p:cNvSpPr>
          <p:nvPr>
            <p:ph type="sldNum" sz="quarter" idx="5"/>
          </p:nvPr>
        </p:nvSpPr>
        <p:spPr/>
        <p:txBody>
          <a:bodyPr/>
          <a:lstStyle/>
          <a:p>
            <a:fld id="{FEDCF1EF-7C3E-411B-8670-52717B15C40D}" type="slidenum">
              <a:rPr lang="en-US" smtClean="0"/>
              <a:t>59</a:t>
            </a:fld>
            <a:endParaRPr lang="en-US"/>
          </a:p>
        </p:txBody>
      </p:sp>
    </p:spTree>
    <p:extLst>
      <p:ext uri="{BB962C8B-B14F-4D97-AF65-F5344CB8AC3E}">
        <p14:creationId xmlns:p14="http://schemas.microsoft.com/office/powerpoint/2010/main" val="1132147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https://unsplash.com/photos/man-covering-his-mouth-uFjORuZQczQ</a:t>
            </a:r>
          </a:p>
        </p:txBody>
      </p:sp>
      <p:sp>
        <p:nvSpPr>
          <p:cNvPr id="4" name="Slide Number Placeholder 3"/>
          <p:cNvSpPr>
            <a:spLocks noGrp="1"/>
          </p:cNvSpPr>
          <p:nvPr>
            <p:ph type="sldNum" sz="quarter" idx="5"/>
          </p:nvPr>
        </p:nvSpPr>
        <p:spPr/>
        <p:txBody>
          <a:bodyPr/>
          <a:lstStyle/>
          <a:p>
            <a:fld id="{FEDCF1EF-7C3E-411B-8670-52717B15C40D}" type="slidenum">
              <a:rPr lang="en-US" smtClean="0"/>
              <a:t>60</a:t>
            </a:fld>
            <a:endParaRPr lang="en-US"/>
          </a:p>
        </p:txBody>
      </p:sp>
    </p:spTree>
    <p:extLst>
      <p:ext uri="{BB962C8B-B14F-4D97-AF65-F5344CB8AC3E}">
        <p14:creationId xmlns:p14="http://schemas.microsoft.com/office/powerpoint/2010/main" val="1157025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https://www.flickr.com/photos/4thglryofgod/8063647040/</a:t>
            </a:r>
          </a:p>
        </p:txBody>
      </p:sp>
      <p:sp>
        <p:nvSpPr>
          <p:cNvPr id="4" name="Slide Number Placeholder 3"/>
          <p:cNvSpPr>
            <a:spLocks noGrp="1"/>
          </p:cNvSpPr>
          <p:nvPr>
            <p:ph type="sldNum" sz="quarter" idx="5"/>
          </p:nvPr>
        </p:nvSpPr>
        <p:spPr/>
        <p:txBody>
          <a:bodyPr/>
          <a:lstStyle/>
          <a:p>
            <a:fld id="{FEDCF1EF-7C3E-411B-8670-52717B15C40D}" type="slidenum">
              <a:rPr lang="en-US" smtClean="0"/>
              <a:t>61</a:t>
            </a:fld>
            <a:endParaRPr lang="en-US"/>
          </a:p>
        </p:txBody>
      </p:sp>
    </p:spTree>
    <p:extLst>
      <p:ext uri="{BB962C8B-B14F-4D97-AF65-F5344CB8AC3E}">
        <p14:creationId xmlns:p14="http://schemas.microsoft.com/office/powerpoint/2010/main" val="232695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https://www.flickr.com/photos/4thglryofgod/8609030890</a:t>
            </a:r>
          </a:p>
        </p:txBody>
      </p:sp>
      <p:sp>
        <p:nvSpPr>
          <p:cNvPr id="4" name="Slide Number Placeholder 3"/>
          <p:cNvSpPr>
            <a:spLocks noGrp="1"/>
          </p:cNvSpPr>
          <p:nvPr>
            <p:ph type="sldNum" sz="quarter" idx="5"/>
          </p:nvPr>
        </p:nvSpPr>
        <p:spPr/>
        <p:txBody>
          <a:bodyPr/>
          <a:lstStyle/>
          <a:p>
            <a:fld id="{FEDCF1EF-7C3E-411B-8670-52717B15C40D}" type="slidenum">
              <a:rPr lang="en-US" smtClean="0"/>
              <a:t>4</a:t>
            </a:fld>
            <a:endParaRPr lang="en-US"/>
          </a:p>
        </p:txBody>
      </p:sp>
    </p:spTree>
    <p:extLst>
      <p:ext uri="{BB962C8B-B14F-4D97-AF65-F5344CB8AC3E}">
        <p14:creationId xmlns:p14="http://schemas.microsoft.com/office/powerpoint/2010/main" val="2732745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62</a:t>
            </a:fld>
            <a:endParaRPr lang="en-US"/>
          </a:p>
        </p:txBody>
      </p:sp>
    </p:spTree>
    <p:extLst>
      <p:ext uri="{BB962C8B-B14F-4D97-AF65-F5344CB8AC3E}">
        <p14:creationId xmlns:p14="http://schemas.microsoft.com/office/powerpoint/2010/main" val="98072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a:t>
            </a:fld>
            <a:endParaRPr lang="en-US"/>
          </a:p>
        </p:txBody>
      </p:sp>
    </p:spTree>
    <p:extLst>
      <p:ext uri="{BB962C8B-B14F-4D97-AF65-F5344CB8AC3E}">
        <p14:creationId xmlns:p14="http://schemas.microsoft.com/office/powerpoint/2010/main" val="104556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May be found at the following website: http://www.impawards.com/2003/love_actually_ver3.html, Fair use, https://en.wikipedia.org/w/index.php?curid=1134141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6</a:t>
            </a:fld>
            <a:endParaRPr lang="en-US"/>
          </a:p>
        </p:txBody>
      </p:sp>
    </p:spTree>
    <p:extLst>
      <p:ext uri="{BB962C8B-B14F-4D97-AF65-F5344CB8AC3E}">
        <p14:creationId xmlns:p14="http://schemas.microsoft.com/office/powerpoint/2010/main" val="10650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https://en.wikipedia.org/wiki/The_Last_Supper_(Leonardo)#/media/File:%C3%9Altima_Cena_-_Da_Vinci_5.jpg</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7</a:t>
            </a:fld>
            <a:endParaRPr lang="en-US"/>
          </a:p>
        </p:txBody>
      </p:sp>
    </p:spTree>
    <p:extLst>
      <p:ext uri="{BB962C8B-B14F-4D97-AF65-F5344CB8AC3E}">
        <p14:creationId xmlns:p14="http://schemas.microsoft.com/office/powerpoint/2010/main" val="12726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8</a:t>
            </a:fld>
            <a:endParaRPr lang="en-US"/>
          </a:p>
        </p:txBody>
      </p:sp>
    </p:spTree>
    <p:extLst>
      <p:ext uri="{BB962C8B-B14F-4D97-AF65-F5344CB8AC3E}">
        <p14:creationId xmlns:p14="http://schemas.microsoft.com/office/powerpoint/2010/main" val="33938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10</a:t>
            </a:fld>
            <a:endParaRPr lang="en-US"/>
          </a:p>
        </p:txBody>
      </p:sp>
    </p:spTree>
    <p:extLst>
      <p:ext uri="{BB962C8B-B14F-4D97-AF65-F5344CB8AC3E}">
        <p14:creationId xmlns:p14="http://schemas.microsoft.com/office/powerpoint/2010/main" val="294796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B2F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846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biblegateway.com/passage/?search=john+14%3A22&amp;version=NLT;esv;niv;net#fen-NET-26680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14" name="Picture 13" descr="A gold oil lamp with a cord&#10;&#10;Description automatically generated">
            <a:extLst>
              <a:ext uri="{FF2B5EF4-FFF2-40B4-BE49-F238E27FC236}">
                <a16:creationId xmlns:a16="http://schemas.microsoft.com/office/drawing/2014/main" id="{0C60BBB7-6EAE-F272-2D56-66E1DEFC9817}"/>
              </a:ext>
            </a:extLst>
          </p:cNvPr>
          <p:cNvPicPr>
            <a:picLocks noChangeAspect="1"/>
          </p:cNvPicPr>
          <p:nvPr/>
        </p:nvPicPr>
        <p:blipFill>
          <a:blip r:embed="rId3">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258610" y="4699302"/>
            <a:ext cx="2798466" cy="2158698"/>
          </a:xfrm>
          <a:prstGeom prst="rect">
            <a:avLst/>
          </a:prstGeom>
        </p:spPr>
      </p:pic>
      <p:pic>
        <p:nvPicPr>
          <p:cNvPr id="16" name="Picture 15" descr="A cartoon of a person in a turban&#10;&#10;Description automatically generated">
            <a:extLst>
              <a:ext uri="{FF2B5EF4-FFF2-40B4-BE49-F238E27FC236}">
                <a16:creationId xmlns:a16="http://schemas.microsoft.com/office/drawing/2014/main" id="{72551220-FF8B-ADFA-3996-2720075E347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227"/>
          <a:stretch/>
        </p:blipFill>
        <p:spPr>
          <a:xfrm>
            <a:off x="1056310" y="-1"/>
            <a:ext cx="3511154" cy="5940983"/>
          </a:xfrm>
          <a:prstGeom prst="rect">
            <a:avLst/>
          </a:prstGeom>
        </p:spPr>
      </p:pic>
      <p:pic>
        <p:nvPicPr>
          <p:cNvPr id="18" name="Picture 17" descr="A book cover with a person pushing dominoes&#10;&#10;Description automatically generated">
            <a:extLst>
              <a:ext uri="{FF2B5EF4-FFF2-40B4-BE49-F238E27FC236}">
                <a16:creationId xmlns:a16="http://schemas.microsoft.com/office/drawing/2014/main" id="{DAFCA550-56DD-2A34-F6AC-5E98CF7E9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1612" y="-8678"/>
            <a:ext cx="3350388" cy="5169804"/>
          </a:xfrm>
          <a:prstGeom prst="rect">
            <a:avLst/>
          </a:prstGeom>
        </p:spPr>
      </p:pic>
      <p:pic>
        <p:nvPicPr>
          <p:cNvPr id="22" name="Picture 21" descr="A black and white heads with lines drawn on them&#10;&#10;Description automatically generated">
            <a:extLst>
              <a:ext uri="{FF2B5EF4-FFF2-40B4-BE49-F238E27FC236}">
                <a16:creationId xmlns:a16="http://schemas.microsoft.com/office/drawing/2014/main" id="{67620BC0-7E9E-312E-AEDE-1AC1D6483C6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65111" y="4186268"/>
            <a:ext cx="5318854" cy="2923608"/>
          </a:xfrm>
          <a:prstGeom prst="rect">
            <a:avLst/>
          </a:prstGeom>
        </p:spPr>
      </p:pic>
      <p:sp>
        <p:nvSpPr>
          <p:cNvPr id="24" name="TextBox 23">
            <a:extLst>
              <a:ext uri="{FF2B5EF4-FFF2-40B4-BE49-F238E27FC236}">
                <a16:creationId xmlns:a16="http://schemas.microsoft.com/office/drawing/2014/main" id="{3143E4D6-2A16-6FDE-2208-A4DA0D77AC4D}"/>
              </a:ext>
            </a:extLst>
          </p:cNvPr>
          <p:cNvSpPr txBox="1"/>
          <p:nvPr/>
        </p:nvSpPr>
        <p:spPr>
          <a:xfrm>
            <a:off x="5365164" y="2899022"/>
            <a:ext cx="3752953" cy="2512547"/>
          </a:xfrm>
          <a:prstGeom prst="rect">
            <a:avLst/>
          </a:prstGeom>
          <a:noFill/>
          <a:scene3d>
            <a:camera prst="orthographicFront"/>
            <a:lightRig rig="threePt" dir="t"/>
          </a:scene3d>
          <a:sp3d>
            <a:bevelT prst="relaxedInset"/>
          </a:sp3d>
        </p:spPr>
        <p:txBody>
          <a:bodyPr wrap="square" rtlCol="0">
            <a:spAutoFit/>
            <a:sp3d extrusionH="76200"/>
          </a:bodyPr>
          <a:lstStyle/>
          <a:p>
            <a:pPr>
              <a:lnSpc>
                <a:spcPct val="20000"/>
              </a:lnSpc>
            </a:pPr>
            <a:r>
              <a:rPr lang="en-US" sz="41300" b="1" dirty="0">
                <a:solidFill>
                  <a:srgbClr val="005F92"/>
                </a:solidFill>
                <a:effectLst>
                  <a:outerShdw blurRad="101600" dist="127000" dir="2700000" algn="ctr" rotWithShape="0">
                    <a:srgbClr val="0092D7"/>
                  </a:outerShdw>
                </a:effectLst>
              </a:rPr>
              <a:t>3</a:t>
            </a:r>
          </a:p>
        </p:txBody>
      </p:sp>
    </p:spTree>
    <p:extLst>
      <p:ext uri="{BB962C8B-B14F-4D97-AF65-F5344CB8AC3E}">
        <p14:creationId xmlns:p14="http://schemas.microsoft.com/office/powerpoint/2010/main" val="3617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chemeClr val="bg2">
                    <a:lumMod val="50000"/>
                  </a:schemeClr>
                </a:solidFill>
              </a:rPr>
              <a:t>Jesus' farewell discourse</a:t>
            </a:r>
          </a:p>
          <a:p>
            <a:pPr>
              <a:lnSpc>
                <a:spcPct val="90000"/>
              </a:lnSpc>
            </a:pPr>
            <a:r>
              <a:rPr lang="en-US" sz="3600" dirty="0">
                <a:solidFill>
                  <a:srgbClr val="FFFF00"/>
                </a:solidFill>
              </a:rPr>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solidFill>
                  <a:schemeClr val="bg2">
                    <a:lumMod val="50000"/>
                  </a:schemeClr>
                </a:solidFill>
              </a:rPr>
              <a:t>John 15:1-17		Jesus as the true vine</a:t>
            </a:r>
          </a:p>
          <a:p>
            <a:pPr>
              <a:lnSpc>
                <a:spcPct val="90000"/>
              </a:lnSpc>
            </a:pPr>
            <a:r>
              <a:rPr lang="en-US" sz="3600" i="1" dirty="0">
                <a:solidFill>
                  <a:schemeClr val="bg2">
                    <a:lumMod val="50000"/>
                  </a:schemeClr>
                </a:solidFill>
              </a:rPr>
              <a:t>John 15:18-27	World's hatred for Jesus (and followers)</a:t>
            </a:r>
          </a:p>
          <a:p>
            <a:pPr>
              <a:lnSpc>
                <a:spcPct val="90000"/>
              </a:lnSpc>
            </a:pPr>
            <a:r>
              <a:rPr lang="en-US" sz="3600" i="1" dirty="0">
                <a:solidFill>
                  <a:schemeClr val="bg2">
                    <a:lumMod val="50000"/>
                  </a:schemeClr>
                </a:solidFill>
              </a:rPr>
              <a:t>John 16:1-15		Persecution and work of the Holy Spirit</a:t>
            </a:r>
          </a:p>
          <a:p>
            <a:pPr>
              <a:lnSpc>
                <a:spcPct val="90000"/>
              </a:lnSpc>
            </a:pPr>
            <a:r>
              <a:rPr lang="en-US" sz="3600" i="1" dirty="0">
                <a:solidFill>
                  <a:schemeClr val="bg2">
                    <a:lumMod val="50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34685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B68D2-6198-6C4E-B4D0-926BA23732F6}"/>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14:1-14</a:t>
            </a:r>
          </a:p>
        </p:txBody>
      </p:sp>
      <p:pic>
        <p:nvPicPr>
          <p:cNvPr id="3" name="Picture 2" descr="Jesus said, &quot;I am the Way, the Truth, and the Life&quot; | Our Daily Bread  Ministries">
            <a:extLst>
              <a:ext uri="{FF2B5EF4-FFF2-40B4-BE49-F238E27FC236}">
                <a16:creationId xmlns:a16="http://schemas.microsoft.com/office/drawing/2014/main" id="{B488BDB0-A1BA-9871-E92C-41219A13E0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36" r="10283" b="-1"/>
          <a:stretch/>
        </p:blipFill>
        <p:spPr bwMode="auto">
          <a:xfrm>
            <a:off x="711948" y="1400744"/>
            <a:ext cx="6359317" cy="49202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CA647133-8CAC-9239-73C8-EF815A7C21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199390" y="871146"/>
            <a:ext cx="736939" cy="0"/>
          </a:xfrm>
          <a:prstGeom prst="line">
            <a:avLst/>
          </a:prstGeom>
          <a:noFill/>
          <a:ln w="5715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70E7973D-C54A-968A-2405-B76B1B5AA4AD}"/>
              </a:ext>
            </a:extLst>
          </p:cNvPr>
          <p:cNvSpPr txBox="1"/>
          <p:nvPr/>
        </p:nvSpPr>
        <p:spPr>
          <a:xfrm>
            <a:off x="7910733" y="1431224"/>
            <a:ext cx="3777080" cy="3599019"/>
          </a:xfrm>
          <a:prstGeom prst="rect">
            <a:avLst/>
          </a:prstGeom>
        </p:spPr>
        <p:txBody>
          <a:bodyPr vert="horz" lIns="91440" tIns="45720" rIns="91440" bIns="45720" rtlCol="0">
            <a:normAutofit/>
          </a:bodyPr>
          <a:lstStyle/>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1. The </a:t>
            </a:r>
            <a:r>
              <a:rPr kumimoji="0" lang="en-US" sz="4000" b="1" i="0" u="none" strike="noStrike" kern="0" cap="none" spc="0" normalizeH="0" baseline="0" noProof="0" dirty="0">
                <a:ln>
                  <a:noFill/>
                </a:ln>
                <a:solidFill>
                  <a:srgbClr val="00FFFF"/>
                </a:solidFill>
                <a:effectLst/>
                <a:uLnTx/>
                <a:uFillTx/>
              </a:rPr>
              <a:t>source</a:t>
            </a:r>
            <a:r>
              <a:rPr kumimoji="0" lang="en-US" sz="4000" b="1" i="0" u="none" strike="noStrike" kern="0" cap="none" spc="0" normalizeH="0" baseline="0" noProof="0" dirty="0">
                <a:ln>
                  <a:noFill/>
                </a:ln>
                <a:solidFill>
                  <a:schemeClr val="bg2"/>
                </a:solidFill>
                <a:effectLst/>
                <a:uLnTx/>
                <a:uFillTx/>
              </a:rPr>
              <a:t> of our hope </a:t>
            </a:r>
          </a:p>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2. The </a:t>
            </a:r>
            <a:r>
              <a:rPr kumimoji="0" lang="en-US" sz="4000" b="1" i="0" u="none" strike="noStrike" kern="0" cap="none" spc="0" normalizeH="0" baseline="0" noProof="0" dirty="0">
                <a:ln>
                  <a:noFill/>
                </a:ln>
                <a:solidFill>
                  <a:srgbClr val="00FFFF"/>
                </a:solidFill>
                <a:effectLst/>
                <a:uLnTx/>
                <a:uFillTx/>
              </a:rPr>
              <a:t>means</a:t>
            </a:r>
            <a:r>
              <a:rPr kumimoji="0" lang="en-US" sz="4000" b="1" i="0" u="none" strike="noStrike" kern="0" cap="none" spc="0" normalizeH="0" baseline="0" noProof="0" dirty="0">
                <a:ln>
                  <a:noFill/>
                </a:ln>
                <a:solidFill>
                  <a:schemeClr val="bg2"/>
                </a:solidFill>
                <a:effectLst/>
                <a:uLnTx/>
                <a:uFillTx/>
              </a:rPr>
              <a:t> of our hope </a:t>
            </a:r>
          </a:p>
          <a:p>
            <a:pPr marL="914400" marR="0" lvl="0" indent="-914400" defTabSz="91440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solidFill>
                  <a:schemeClr val="bg2"/>
                </a:solidFill>
                <a:effectLst/>
                <a:uLnTx/>
                <a:uFillTx/>
              </a:rPr>
              <a:t>3. The </a:t>
            </a:r>
            <a:r>
              <a:rPr kumimoji="0" lang="en-US" sz="4000" b="1" i="0" u="none" strike="noStrike" kern="0" cap="none" spc="0" normalizeH="0" baseline="0" noProof="0" dirty="0">
                <a:ln>
                  <a:noFill/>
                </a:ln>
                <a:solidFill>
                  <a:srgbClr val="00FFFF"/>
                </a:solidFill>
                <a:effectLst/>
                <a:uLnTx/>
                <a:uFillTx/>
              </a:rPr>
              <a:t>glory</a:t>
            </a:r>
            <a:r>
              <a:rPr kumimoji="0" lang="en-US" sz="4000" b="1" i="0" u="none" strike="noStrike" kern="0" cap="none" spc="0" normalizeH="0" baseline="0" noProof="0" dirty="0">
                <a:ln>
                  <a:noFill/>
                </a:ln>
                <a:solidFill>
                  <a:schemeClr val="bg2"/>
                </a:solidFill>
                <a:effectLst/>
                <a:uLnTx/>
                <a:uFillTx/>
              </a:rPr>
              <a:t>       of our hope</a:t>
            </a:r>
            <a:endParaRPr kumimoji="0" lang="en-US" sz="4000" b="0" i="0" u="none" strike="noStrike" kern="0" cap="none" spc="0" normalizeH="0" baseline="0" noProof="0" dirty="0">
              <a:ln>
                <a:noFill/>
              </a:ln>
              <a:solidFill>
                <a:schemeClr val="bg2"/>
              </a:solidFill>
              <a:effectLst/>
              <a:uLnTx/>
              <a:uFillTx/>
            </a:endParaRPr>
          </a:p>
        </p:txBody>
      </p:sp>
      <p:sp>
        <p:nvSpPr>
          <p:cNvPr id="7" name="TextBox 6">
            <a:extLst>
              <a:ext uri="{FF2B5EF4-FFF2-40B4-BE49-F238E27FC236}">
                <a16:creationId xmlns:a16="http://schemas.microsoft.com/office/drawing/2014/main" id="{82F34D48-B83E-AB6E-B1CD-9512F814A403}"/>
              </a:ext>
            </a:extLst>
          </p:cNvPr>
          <p:cNvSpPr txBox="1"/>
          <p:nvPr/>
        </p:nvSpPr>
        <p:spPr>
          <a:xfrm>
            <a:off x="0" y="184855"/>
            <a:ext cx="12192000" cy="1012328"/>
          </a:xfrm>
          <a:prstGeom prst="rect">
            <a:avLst/>
          </a:prstGeom>
          <a:solidFill>
            <a:schemeClr val="tx1"/>
          </a:solidFill>
        </p:spPr>
        <p:txBody>
          <a:bodyPr wrap="square">
            <a:spAutoFit/>
          </a:bodyPr>
          <a:lstStyle/>
          <a:p>
            <a:pPr algn="ctr" defTabSz="914400">
              <a:lnSpc>
                <a:spcPct val="90000"/>
              </a:lnSpc>
              <a:spcBef>
                <a:spcPct val="0"/>
              </a:spcBef>
              <a:spcAft>
                <a:spcPts val="600"/>
              </a:spcAft>
            </a:pPr>
            <a:r>
              <a:rPr lang="en-US" sz="6600" b="1" dirty="0">
                <a:solidFill>
                  <a:schemeClr val="bg1"/>
                </a:solidFill>
                <a:effectLst>
                  <a:glow rad="127000">
                    <a:schemeClr val="tx1"/>
                  </a:glow>
                </a:effectLst>
                <a:latin typeface="+mj-lt"/>
                <a:ea typeface="+mj-ea"/>
                <a:cs typeface="+mj-cs"/>
              </a:rPr>
              <a:t>An Unending Hope</a:t>
            </a:r>
          </a:p>
        </p:txBody>
      </p:sp>
    </p:spTree>
    <p:extLst>
      <p:ext uri="{BB962C8B-B14F-4D97-AF65-F5344CB8AC3E}">
        <p14:creationId xmlns:p14="http://schemas.microsoft.com/office/powerpoint/2010/main" val="33711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3785652"/>
          </a:xfrm>
          <a:prstGeom prst="rect">
            <a:avLst/>
          </a:prstGeom>
          <a:noFill/>
        </p:spPr>
        <p:txBody>
          <a:bodyPr wrap="square">
            <a:spAutoFit/>
          </a:bodyPr>
          <a:lstStyle/>
          <a:p>
            <a:r>
              <a:rPr lang="en-US" sz="4000" b="1" i="0" baseline="30000" dirty="0">
                <a:solidFill>
                  <a:schemeClr val="bg1"/>
                </a:solidFill>
                <a:effectLst/>
              </a:rPr>
              <a:t>12 </a:t>
            </a:r>
            <a:r>
              <a:rPr lang="en-US" sz="4000" b="0" i="0" dirty="0">
                <a:solidFill>
                  <a:schemeClr val="bg1"/>
                </a:solidFill>
                <a:effectLst/>
              </a:rPr>
              <a:t>“Truly, truly, I say to you, whoever believes in me will also do the works that I do; and greater works than these will he do, because I am going to the Father. </a:t>
            </a:r>
            <a:endParaRPr lang="en-US" sz="4000" dirty="0">
              <a:solidFill>
                <a:schemeClr val="bg1"/>
              </a:solidFill>
            </a:endParaRP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4158930"/>
            <a:ext cx="6820692" cy="1569660"/>
          </a:xfrm>
          <a:prstGeom prst="rect">
            <a:avLst/>
          </a:prstGeom>
          <a:noFill/>
        </p:spPr>
        <p:txBody>
          <a:bodyPr wrap="square">
            <a:spAutoFit/>
          </a:bodyPr>
          <a:lstStyle/>
          <a:p>
            <a:pPr marL="914400" indent="-914400"/>
            <a:r>
              <a:rPr lang="en-US" sz="4800" b="1" i="0" dirty="0">
                <a:solidFill>
                  <a:srgbClr val="00FFFF"/>
                </a:solidFill>
                <a:effectLst/>
              </a:rPr>
              <a:t>1.	Work of Messiah Continues</a:t>
            </a:r>
            <a:endParaRPr lang="en-US" sz="4800" b="1" dirty="0">
              <a:solidFill>
                <a:srgbClr val="00FFFF"/>
              </a:solidFill>
            </a:endParaRPr>
          </a:p>
        </p:txBody>
      </p:sp>
    </p:spTree>
    <p:extLst>
      <p:ext uri="{BB962C8B-B14F-4D97-AF65-F5344CB8AC3E}">
        <p14:creationId xmlns:p14="http://schemas.microsoft.com/office/powerpoint/2010/main" val="5624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3170099"/>
          </a:xfrm>
          <a:prstGeom prst="rect">
            <a:avLst/>
          </a:prstGeom>
          <a:noFill/>
        </p:spPr>
        <p:txBody>
          <a:bodyPr wrap="square">
            <a:spAutoFit/>
          </a:bodyPr>
          <a:lstStyle/>
          <a:p>
            <a:pPr algn="l"/>
            <a:r>
              <a:rPr lang="en-US" sz="4000" b="1" i="0" baseline="30000" dirty="0">
                <a:solidFill>
                  <a:schemeClr val="bg1"/>
                </a:solidFill>
                <a:effectLst/>
              </a:rPr>
              <a:t>15</a:t>
            </a:r>
            <a:r>
              <a:rPr lang="en-US" sz="4000" i="0" dirty="0">
                <a:solidFill>
                  <a:schemeClr val="bg1"/>
                </a:solidFill>
                <a:effectLst/>
              </a:rPr>
              <a:t> “If you love me, you will keep my commandments.      </a:t>
            </a:r>
            <a:r>
              <a:rPr lang="en-US" sz="4000" b="1" i="0" baseline="30000" dirty="0">
                <a:solidFill>
                  <a:schemeClr val="bg1"/>
                </a:solidFill>
                <a:effectLst/>
              </a:rPr>
              <a:t>16</a:t>
            </a:r>
            <a:r>
              <a:rPr lang="en-US" sz="4000" i="0" dirty="0">
                <a:solidFill>
                  <a:schemeClr val="bg1"/>
                </a:solidFill>
                <a:effectLst/>
              </a:rPr>
              <a:t> And I will ask the Father, and he will give you another Helper, to be with you forever, </a:t>
            </a: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4158930"/>
            <a:ext cx="6353814" cy="1569660"/>
          </a:xfrm>
          <a:prstGeom prst="rect">
            <a:avLst/>
          </a:prstGeom>
          <a:noFill/>
        </p:spPr>
        <p:txBody>
          <a:bodyPr wrap="square">
            <a:spAutoFit/>
          </a:bodyPr>
          <a:lstStyle/>
          <a:p>
            <a:pPr marL="914400" indent="-914400"/>
            <a:r>
              <a:rPr lang="en-US" sz="4800" b="1" dirty="0">
                <a:solidFill>
                  <a:srgbClr val="00FFFF"/>
                </a:solidFill>
              </a:rPr>
              <a:t>2</a:t>
            </a:r>
            <a:r>
              <a:rPr lang="en-US" sz="4800" b="1" i="0" dirty="0">
                <a:solidFill>
                  <a:srgbClr val="00FFFF"/>
                </a:solidFill>
                <a:effectLst/>
              </a:rPr>
              <a:t>.	Promise of the Holy Spirit</a:t>
            </a:r>
            <a:endParaRPr lang="en-US" sz="4800" b="1" dirty="0">
              <a:solidFill>
                <a:srgbClr val="00FFFF"/>
              </a:solidFill>
            </a:endParaRPr>
          </a:p>
        </p:txBody>
      </p:sp>
    </p:spTree>
    <p:extLst>
      <p:ext uri="{BB962C8B-B14F-4D97-AF65-F5344CB8AC3E}">
        <p14:creationId xmlns:p14="http://schemas.microsoft.com/office/powerpoint/2010/main" val="33796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15</a:t>
            </a:r>
            <a:r>
              <a:rPr lang="en-US" sz="4400" b="0" i="0" dirty="0">
                <a:solidFill>
                  <a:schemeClr val="bg1"/>
                </a:solidFill>
                <a:effectLst/>
              </a:rPr>
              <a:t> “If you love me, you will keep my commandments. </a:t>
            </a:r>
          </a:p>
        </p:txBody>
      </p:sp>
      <p:sp>
        <p:nvSpPr>
          <p:cNvPr id="6" name="TextBox 5">
            <a:extLst>
              <a:ext uri="{FF2B5EF4-FFF2-40B4-BE49-F238E27FC236}">
                <a16:creationId xmlns:a16="http://schemas.microsoft.com/office/drawing/2014/main" id="{E58FA43A-8EDD-4289-FE0B-A992A269B742}"/>
              </a:ext>
            </a:extLst>
          </p:cNvPr>
          <p:cNvSpPr txBox="1"/>
          <p:nvPr/>
        </p:nvSpPr>
        <p:spPr>
          <a:xfrm>
            <a:off x="2316479" y="3743849"/>
            <a:ext cx="8778241" cy="1217449"/>
          </a:xfrm>
          <a:prstGeom prst="rect">
            <a:avLst/>
          </a:prstGeom>
          <a:noFill/>
        </p:spPr>
        <p:txBody>
          <a:bodyPr wrap="square">
            <a:spAutoFit/>
          </a:bodyPr>
          <a:lstStyle/>
          <a:p>
            <a:pPr algn="l">
              <a:lnSpc>
                <a:spcPct val="80000"/>
              </a:lnSpc>
            </a:pPr>
            <a:r>
              <a:rPr lang="en-US" sz="8800" b="1" i="1" spc="-150" dirty="0">
                <a:solidFill>
                  <a:srgbClr val="00FFFF"/>
                </a:solidFill>
                <a:effectLst/>
              </a:rPr>
              <a:t>If </a:t>
            </a:r>
            <a:r>
              <a:rPr lang="en-US" sz="4400" b="0" i="0" spc="-150" dirty="0">
                <a:solidFill>
                  <a:schemeClr val="bg1"/>
                </a:solidFill>
                <a:effectLst/>
              </a:rPr>
              <a:t>indicates a level of uncertainty</a:t>
            </a:r>
          </a:p>
        </p:txBody>
      </p:sp>
    </p:spTree>
    <p:extLst>
      <p:ext uri="{BB962C8B-B14F-4D97-AF65-F5344CB8AC3E}">
        <p14:creationId xmlns:p14="http://schemas.microsoft.com/office/powerpoint/2010/main" val="29568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3128641"/>
            <a:ext cx="11993656" cy="654859"/>
          </a:xfrm>
          <a:prstGeom prst="rect">
            <a:avLst/>
          </a:prstGeom>
          <a:noFill/>
        </p:spPr>
        <p:txBody>
          <a:bodyPr wrap="square">
            <a:spAutoFit/>
          </a:bodyPr>
          <a:lstStyle/>
          <a:p>
            <a:pPr algn="l">
              <a:lnSpc>
                <a:spcPct val="80000"/>
              </a:lnSpc>
            </a:pPr>
            <a:r>
              <a:rPr lang="en-US" sz="4400" b="1" i="0" spc="-150" baseline="30000" dirty="0">
                <a:solidFill>
                  <a:schemeClr val="bg1"/>
                </a:solidFill>
                <a:effectLst/>
              </a:rPr>
              <a:t>15</a:t>
            </a:r>
            <a:r>
              <a:rPr lang="en-US" sz="4400" b="0" i="0" spc="-150" dirty="0">
                <a:solidFill>
                  <a:schemeClr val="bg1"/>
                </a:solidFill>
                <a:effectLst/>
              </a:rPr>
              <a:t> “</a:t>
            </a:r>
            <a:r>
              <a:rPr lang="en-US" sz="4400" b="1" i="0" spc="-150" dirty="0">
                <a:solidFill>
                  <a:srgbClr val="00FFFF"/>
                </a:solidFill>
                <a:effectLst/>
              </a:rPr>
              <a:t>If you love me</a:t>
            </a:r>
            <a:r>
              <a:rPr lang="en-US" sz="4400" b="0" i="0" spc="-150" dirty="0">
                <a:solidFill>
                  <a:schemeClr val="bg1"/>
                </a:solidFill>
                <a:effectLst/>
              </a:rPr>
              <a:t>, you will keep my commandments.</a:t>
            </a:r>
          </a:p>
        </p:txBody>
      </p:sp>
      <p:sp>
        <p:nvSpPr>
          <p:cNvPr id="7" name="TextBox 6">
            <a:extLst>
              <a:ext uri="{FF2B5EF4-FFF2-40B4-BE49-F238E27FC236}">
                <a16:creationId xmlns:a16="http://schemas.microsoft.com/office/drawing/2014/main" id="{A9C51BC8-2E35-73DB-21D0-DF5A881ECF8F}"/>
              </a:ext>
            </a:extLst>
          </p:cNvPr>
          <p:cNvSpPr txBox="1"/>
          <p:nvPr/>
        </p:nvSpPr>
        <p:spPr>
          <a:xfrm>
            <a:off x="198344" y="186922"/>
            <a:ext cx="11993656" cy="1196546"/>
          </a:xfrm>
          <a:prstGeom prst="rect">
            <a:avLst/>
          </a:prstGeom>
          <a:noFill/>
        </p:spPr>
        <p:txBody>
          <a:bodyPr wrap="square">
            <a:spAutoFit/>
          </a:bodyPr>
          <a:lstStyle/>
          <a:p>
            <a:pPr>
              <a:lnSpc>
                <a:spcPct val="80000"/>
              </a:lnSpc>
            </a:pPr>
            <a:r>
              <a:rPr lang="en-US" sz="4400" b="1" i="0" spc="-150" baseline="30000" dirty="0">
                <a:solidFill>
                  <a:schemeClr val="bg1"/>
                </a:solidFill>
                <a:effectLst/>
              </a:rPr>
              <a:t>3 </a:t>
            </a:r>
            <a:r>
              <a:rPr lang="en-US" sz="4400" b="0" i="0" spc="-150" dirty="0">
                <a:solidFill>
                  <a:schemeClr val="bg1"/>
                </a:solidFill>
                <a:effectLst/>
              </a:rPr>
              <a:t>And </a:t>
            </a:r>
            <a:r>
              <a:rPr lang="en-US" sz="4400" b="1" i="0" spc="-150" dirty="0">
                <a:solidFill>
                  <a:srgbClr val="00FFFF"/>
                </a:solidFill>
                <a:effectLst/>
              </a:rPr>
              <a:t>if I go and prepare </a:t>
            </a:r>
            <a:r>
              <a:rPr lang="en-US" sz="4400" b="0" i="0" spc="-150" dirty="0">
                <a:solidFill>
                  <a:schemeClr val="bg1"/>
                </a:solidFill>
                <a:effectLst/>
              </a:rPr>
              <a:t>a place for you, I will come again and will take you to myself,</a:t>
            </a:r>
            <a:endParaRPr lang="en-US" sz="4400" spc="-150" dirty="0">
              <a:solidFill>
                <a:schemeClr val="bg1"/>
              </a:solidFill>
            </a:endParaRPr>
          </a:p>
        </p:txBody>
      </p:sp>
      <p:sp>
        <p:nvSpPr>
          <p:cNvPr id="9" name="TextBox 8">
            <a:extLst>
              <a:ext uri="{FF2B5EF4-FFF2-40B4-BE49-F238E27FC236}">
                <a16:creationId xmlns:a16="http://schemas.microsoft.com/office/drawing/2014/main" id="{C12C8082-831E-C89D-56AD-457DF64CEA8C}"/>
              </a:ext>
            </a:extLst>
          </p:cNvPr>
          <p:cNvSpPr txBox="1"/>
          <p:nvPr/>
        </p:nvSpPr>
        <p:spPr>
          <a:xfrm>
            <a:off x="198344" y="1909512"/>
            <a:ext cx="11993656" cy="654859"/>
          </a:xfrm>
          <a:prstGeom prst="rect">
            <a:avLst/>
          </a:prstGeom>
          <a:noFill/>
        </p:spPr>
        <p:txBody>
          <a:bodyPr wrap="square">
            <a:spAutoFit/>
          </a:bodyPr>
          <a:lstStyle/>
          <a:p>
            <a:pPr>
              <a:lnSpc>
                <a:spcPct val="80000"/>
              </a:lnSpc>
            </a:pPr>
            <a:r>
              <a:rPr lang="en-US" sz="4400" b="1" i="0" baseline="30000" dirty="0">
                <a:solidFill>
                  <a:schemeClr val="bg1"/>
                </a:solidFill>
                <a:effectLst/>
              </a:rPr>
              <a:t>14 </a:t>
            </a:r>
            <a:r>
              <a:rPr lang="en-US" sz="4400" b="1" i="0" dirty="0">
                <a:solidFill>
                  <a:srgbClr val="00FFFF"/>
                </a:solidFill>
                <a:effectLst/>
              </a:rPr>
              <a:t>If you ask </a:t>
            </a:r>
            <a:r>
              <a:rPr lang="en-US" sz="4400" b="0" i="0" dirty="0">
                <a:solidFill>
                  <a:schemeClr val="bg1"/>
                </a:solidFill>
                <a:effectLst/>
              </a:rPr>
              <a:t>me anything in my name, I will do it.</a:t>
            </a:r>
            <a:endParaRPr lang="en-US" sz="4400" dirty="0">
              <a:solidFill>
                <a:schemeClr val="bg1"/>
              </a:solidFill>
            </a:endParaRPr>
          </a:p>
        </p:txBody>
      </p:sp>
      <p:sp>
        <p:nvSpPr>
          <p:cNvPr id="11" name="TextBox 10">
            <a:extLst>
              <a:ext uri="{FF2B5EF4-FFF2-40B4-BE49-F238E27FC236}">
                <a16:creationId xmlns:a16="http://schemas.microsoft.com/office/drawing/2014/main" id="{06778903-3ED1-99EB-C580-878409F9819E}"/>
              </a:ext>
            </a:extLst>
          </p:cNvPr>
          <p:cNvSpPr txBox="1"/>
          <p:nvPr/>
        </p:nvSpPr>
        <p:spPr>
          <a:xfrm>
            <a:off x="198344" y="4390025"/>
            <a:ext cx="11993656" cy="1196546"/>
          </a:xfrm>
          <a:prstGeom prst="rect">
            <a:avLst/>
          </a:prstGeom>
          <a:noFill/>
        </p:spPr>
        <p:txBody>
          <a:bodyPr wrap="square">
            <a:spAutoFit/>
          </a:bodyPr>
          <a:lstStyle/>
          <a:p>
            <a:pPr>
              <a:lnSpc>
                <a:spcPct val="80000"/>
              </a:lnSpc>
            </a:pPr>
            <a:r>
              <a:rPr lang="en-US" sz="4400" b="1" i="0" baseline="30000" dirty="0">
                <a:solidFill>
                  <a:schemeClr val="bg1"/>
                </a:solidFill>
                <a:effectLst/>
              </a:rPr>
              <a:t>23 </a:t>
            </a:r>
            <a:r>
              <a:rPr lang="en-US" sz="4400" b="0" i="0" dirty="0">
                <a:solidFill>
                  <a:schemeClr val="bg1"/>
                </a:solidFill>
                <a:effectLst/>
              </a:rPr>
              <a:t>Jesus answered him, “</a:t>
            </a:r>
            <a:r>
              <a:rPr lang="en-US" sz="4400" b="1" i="0" dirty="0">
                <a:solidFill>
                  <a:srgbClr val="00FFFF"/>
                </a:solidFill>
                <a:effectLst/>
              </a:rPr>
              <a:t>If anyone loves me</a:t>
            </a:r>
            <a:r>
              <a:rPr lang="en-US" sz="4400" b="0" i="0" dirty="0">
                <a:solidFill>
                  <a:schemeClr val="bg1"/>
                </a:solidFill>
                <a:effectLst/>
              </a:rPr>
              <a:t>, he will keep my word, and my Father will love him, </a:t>
            </a:r>
            <a:endParaRPr lang="en-US" sz="4400" dirty="0">
              <a:solidFill>
                <a:schemeClr val="bg1"/>
              </a:solidFill>
            </a:endParaRPr>
          </a:p>
        </p:txBody>
      </p:sp>
    </p:spTree>
    <p:extLst>
      <p:ext uri="{BB962C8B-B14F-4D97-AF65-F5344CB8AC3E}">
        <p14:creationId xmlns:p14="http://schemas.microsoft.com/office/powerpoint/2010/main" val="22011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15</a:t>
            </a:r>
            <a:r>
              <a:rPr lang="en-US" sz="4400" b="0" i="0" dirty="0">
                <a:solidFill>
                  <a:schemeClr val="bg1"/>
                </a:solidFill>
                <a:effectLst/>
              </a:rPr>
              <a:t> “If you love me, you will keep </a:t>
            </a:r>
            <a:r>
              <a:rPr lang="en-US" sz="4400" b="1" i="0" dirty="0">
                <a:solidFill>
                  <a:srgbClr val="00FFFF"/>
                </a:solidFill>
                <a:effectLst/>
              </a:rPr>
              <a:t>my commandments</a:t>
            </a:r>
            <a:r>
              <a:rPr lang="en-US" sz="4400" b="0" i="0" dirty="0">
                <a:solidFill>
                  <a:schemeClr val="bg1"/>
                </a:solidFill>
                <a:effectLst/>
              </a:rPr>
              <a:t>. </a:t>
            </a:r>
          </a:p>
        </p:txBody>
      </p:sp>
      <p:sp>
        <p:nvSpPr>
          <p:cNvPr id="2" name="TextBox 1">
            <a:extLst>
              <a:ext uri="{FF2B5EF4-FFF2-40B4-BE49-F238E27FC236}">
                <a16:creationId xmlns:a16="http://schemas.microsoft.com/office/drawing/2014/main" id="{A1B5FD75-2CCB-3727-F7E8-FC5AC51401A5}"/>
              </a:ext>
            </a:extLst>
          </p:cNvPr>
          <p:cNvSpPr txBox="1"/>
          <p:nvPr/>
        </p:nvSpPr>
        <p:spPr>
          <a:xfrm>
            <a:off x="162373" y="3382834"/>
            <a:ext cx="11841480" cy="2123658"/>
          </a:xfrm>
          <a:prstGeom prst="rect">
            <a:avLst/>
          </a:prstGeom>
          <a:noFill/>
        </p:spPr>
        <p:txBody>
          <a:bodyPr wrap="square">
            <a:spAutoFit/>
          </a:bodyPr>
          <a:lstStyle/>
          <a:p>
            <a:pPr defTabSz="274320"/>
            <a:r>
              <a:rPr lang="en-US" sz="4400" dirty="0">
                <a:solidFill>
                  <a:schemeClr val="bg1"/>
                </a:solidFill>
              </a:rPr>
              <a:t>John 13:14-15	--	serve one another in humility</a:t>
            </a:r>
          </a:p>
          <a:p>
            <a:pPr defTabSz="274320"/>
            <a:r>
              <a:rPr lang="en-US" sz="4400" dirty="0">
                <a:solidFill>
                  <a:schemeClr val="bg1"/>
                </a:solidFill>
              </a:rPr>
              <a:t>John 13:34				--	love another</a:t>
            </a:r>
          </a:p>
          <a:p>
            <a:pPr defTabSz="274320"/>
            <a:r>
              <a:rPr lang="en-US" sz="4400" dirty="0">
                <a:solidFill>
                  <a:schemeClr val="bg1"/>
                </a:solidFill>
              </a:rPr>
              <a:t>John 14:1					--	Believe in God and also in me</a:t>
            </a:r>
          </a:p>
        </p:txBody>
      </p:sp>
    </p:spTree>
    <p:extLst>
      <p:ext uri="{BB962C8B-B14F-4D97-AF65-F5344CB8AC3E}">
        <p14:creationId xmlns:p14="http://schemas.microsoft.com/office/powerpoint/2010/main" val="30115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D92E7-4228-115F-C4D9-D03A61517F06}"/>
              </a:ext>
            </a:extLst>
          </p:cNvPr>
          <p:cNvSpPr txBox="1"/>
          <p:nvPr/>
        </p:nvSpPr>
        <p:spPr>
          <a:xfrm>
            <a:off x="681990" y="2647295"/>
            <a:ext cx="11445240" cy="1938992"/>
          </a:xfrm>
          <a:prstGeom prst="rect">
            <a:avLst/>
          </a:prstGeom>
          <a:noFill/>
        </p:spPr>
        <p:txBody>
          <a:bodyPr wrap="square">
            <a:spAutoFit/>
          </a:bodyPr>
          <a:lstStyle/>
          <a:p>
            <a:pPr marL="3200400" indent="-3200400"/>
            <a:r>
              <a:rPr lang="en-US" sz="4800" b="1" i="0" dirty="0">
                <a:solidFill>
                  <a:schemeClr val="bg1"/>
                </a:solidFill>
                <a:effectLst/>
              </a:rPr>
              <a:t>Aiyo (ai-</a:t>
            </a:r>
            <a:r>
              <a:rPr lang="en-US" sz="4800" b="1" i="0" dirty="0" err="1">
                <a:solidFill>
                  <a:schemeClr val="bg1"/>
                </a:solidFill>
                <a:effectLst/>
              </a:rPr>
              <a:t>yo</a:t>
            </a:r>
            <a:r>
              <a:rPr lang="en-US" sz="4800" b="1" i="0" dirty="0">
                <a:solidFill>
                  <a:schemeClr val="bg1"/>
                </a:solidFill>
                <a:effectLst/>
              </a:rPr>
              <a:t>): </a:t>
            </a:r>
            <a:r>
              <a:rPr lang="en-US" sz="3600" i="0" dirty="0">
                <a:solidFill>
                  <a:schemeClr val="bg1"/>
                </a:solidFill>
                <a:effectLst/>
              </a:rPr>
              <a:t>A multi-purpose Singlish word that can be used to express disappointment, annoyance or sympathy.</a:t>
            </a:r>
            <a:endParaRPr lang="en-US" sz="3600" dirty="0">
              <a:solidFill>
                <a:schemeClr val="bg1"/>
              </a:solidFill>
            </a:endParaRPr>
          </a:p>
        </p:txBody>
      </p:sp>
      <p:sp>
        <p:nvSpPr>
          <p:cNvPr id="7" name="TextBox 6">
            <a:extLst>
              <a:ext uri="{FF2B5EF4-FFF2-40B4-BE49-F238E27FC236}">
                <a16:creationId xmlns:a16="http://schemas.microsoft.com/office/drawing/2014/main" id="{25D9A83C-BC15-1DFA-DE5E-772C69449656}"/>
              </a:ext>
            </a:extLst>
          </p:cNvPr>
          <p:cNvSpPr txBox="1"/>
          <p:nvPr/>
        </p:nvSpPr>
        <p:spPr>
          <a:xfrm>
            <a:off x="681990" y="1732952"/>
            <a:ext cx="9925050" cy="830997"/>
          </a:xfrm>
          <a:prstGeom prst="rect">
            <a:avLst/>
          </a:prstGeom>
          <a:noFill/>
        </p:spPr>
        <p:txBody>
          <a:bodyPr wrap="square">
            <a:spAutoFit/>
          </a:bodyPr>
          <a:lstStyle/>
          <a:p>
            <a:r>
              <a:rPr lang="el-GR" sz="4800" b="1" i="1" dirty="0">
                <a:solidFill>
                  <a:schemeClr val="bg1"/>
                </a:solidFill>
                <a:effectLst/>
              </a:rPr>
              <a:t>κἀγὼ</a:t>
            </a:r>
            <a:r>
              <a:rPr lang="en-US" sz="4800" b="1" dirty="0">
                <a:solidFill>
                  <a:schemeClr val="bg1"/>
                </a:solidFill>
              </a:rPr>
              <a:t>    -  </a:t>
            </a:r>
            <a:r>
              <a:rPr lang="en-US" sz="4800" dirty="0">
                <a:solidFill>
                  <a:schemeClr val="bg1"/>
                </a:solidFill>
              </a:rPr>
              <a:t>from </a:t>
            </a:r>
            <a:r>
              <a:rPr lang="en-US" sz="4800" i="1" dirty="0">
                <a:solidFill>
                  <a:schemeClr val="bg1"/>
                </a:solidFill>
              </a:rPr>
              <a:t>καί</a:t>
            </a:r>
            <a:r>
              <a:rPr lang="en-US" sz="4800" dirty="0">
                <a:solidFill>
                  <a:schemeClr val="bg1"/>
                </a:solidFill>
              </a:rPr>
              <a:t> and </a:t>
            </a:r>
            <a:r>
              <a:rPr lang="en-US" sz="4800" i="1" dirty="0" err="1">
                <a:solidFill>
                  <a:schemeClr val="bg1"/>
                </a:solidFill>
              </a:rPr>
              <a:t>ἐγώ</a:t>
            </a:r>
            <a:r>
              <a:rPr lang="en-US" sz="4800" dirty="0">
                <a:solidFill>
                  <a:schemeClr val="bg1"/>
                </a:solidFill>
              </a:rPr>
              <a:t> </a:t>
            </a:r>
          </a:p>
        </p:txBody>
      </p:sp>
      <p:sp>
        <p:nvSpPr>
          <p:cNvPr id="8" name="TextBox 7">
            <a:extLst>
              <a:ext uri="{FF2B5EF4-FFF2-40B4-BE49-F238E27FC236}">
                <a16:creationId xmlns:a16="http://schemas.microsoft.com/office/drawing/2014/main" id="{50139E0B-4FC3-8DC8-9868-981187A7A1EC}"/>
              </a:ext>
            </a:extLst>
          </p:cNvPr>
          <p:cNvSpPr txBox="1"/>
          <p:nvPr/>
        </p:nvSpPr>
        <p:spPr>
          <a:xfrm>
            <a:off x="198344" y="186923"/>
            <a:ext cx="11769538" cy="1538883"/>
          </a:xfrm>
          <a:prstGeom prst="rect">
            <a:avLst/>
          </a:prstGeom>
          <a:noFill/>
        </p:spPr>
        <p:txBody>
          <a:bodyPr wrap="square">
            <a:spAutoFit/>
          </a:bodyPr>
          <a:lstStyle/>
          <a:p>
            <a:pPr algn="l"/>
            <a:r>
              <a:rPr lang="en-US" sz="4000" b="1" i="0" baseline="30000" dirty="0">
                <a:solidFill>
                  <a:schemeClr val="bg2">
                    <a:lumMod val="50000"/>
                  </a:schemeClr>
                </a:solidFill>
                <a:effectLst/>
              </a:rPr>
              <a:t>15</a:t>
            </a:r>
            <a:r>
              <a:rPr lang="en-US" sz="4000" b="0" i="0" dirty="0">
                <a:solidFill>
                  <a:schemeClr val="bg2">
                    <a:lumMod val="50000"/>
                  </a:schemeClr>
                </a:solidFill>
                <a:effectLst/>
              </a:rPr>
              <a:t> “If you love me, you will keep my commandments. </a:t>
            </a:r>
            <a:r>
              <a:rPr lang="en-US" sz="4000" b="1" i="0" baseline="30000" dirty="0">
                <a:solidFill>
                  <a:srgbClr val="FFFF00"/>
                </a:solidFill>
                <a:effectLst/>
              </a:rPr>
              <a:t>16</a:t>
            </a:r>
            <a:r>
              <a:rPr lang="en-US" sz="4000" b="0" i="0" dirty="0">
                <a:solidFill>
                  <a:srgbClr val="FFFF00"/>
                </a:solidFill>
                <a:effectLst/>
              </a:rPr>
              <a:t> </a:t>
            </a:r>
            <a:r>
              <a:rPr lang="en-US" sz="5400" b="1" i="0" dirty="0">
                <a:solidFill>
                  <a:srgbClr val="FFFF00"/>
                </a:solidFill>
                <a:effectLst/>
              </a:rPr>
              <a:t>And I </a:t>
            </a:r>
            <a:r>
              <a:rPr lang="en-US" sz="4000" b="0" i="0" dirty="0">
                <a:solidFill>
                  <a:srgbClr val="FFFF00"/>
                </a:solidFill>
                <a:effectLst/>
              </a:rPr>
              <a:t>. </a:t>
            </a:r>
            <a:r>
              <a:rPr lang="en-US" sz="4000" b="0" i="0" dirty="0">
                <a:solidFill>
                  <a:schemeClr val="bg1"/>
                </a:solidFill>
                <a:effectLst/>
              </a:rPr>
              <a:t>. . </a:t>
            </a:r>
          </a:p>
        </p:txBody>
      </p:sp>
      <p:sp>
        <p:nvSpPr>
          <p:cNvPr id="9" name="TextBox 8">
            <a:extLst>
              <a:ext uri="{FF2B5EF4-FFF2-40B4-BE49-F238E27FC236}">
                <a16:creationId xmlns:a16="http://schemas.microsoft.com/office/drawing/2014/main" id="{F790A38D-43CA-67DF-9E4E-FEF31C9D3D0D}"/>
              </a:ext>
            </a:extLst>
          </p:cNvPr>
          <p:cNvSpPr txBox="1"/>
          <p:nvPr/>
        </p:nvSpPr>
        <p:spPr>
          <a:xfrm>
            <a:off x="681989" y="4651267"/>
            <a:ext cx="10292715" cy="707886"/>
          </a:xfrm>
          <a:prstGeom prst="rect">
            <a:avLst/>
          </a:prstGeom>
          <a:noFill/>
        </p:spPr>
        <p:txBody>
          <a:bodyPr wrap="square">
            <a:spAutoFit/>
          </a:bodyPr>
          <a:lstStyle/>
          <a:p>
            <a:pPr marL="3200400" indent="-3200400"/>
            <a:r>
              <a:rPr lang="en-US" sz="4000" i="1" dirty="0">
                <a:solidFill>
                  <a:schemeClr val="bg1"/>
                </a:solidFill>
                <a:effectLst/>
              </a:rPr>
              <a:t>Ex:     “Aiyo, why did you fall down again?”</a:t>
            </a:r>
            <a:endParaRPr lang="en-US" sz="4000" dirty="0">
              <a:solidFill>
                <a:schemeClr val="bg1"/>
              </a:solidFill>
            </a:endParaRPr>
          </a:p>
        </p:txBody>
      </p:sp>
      <p:sp>
        <p:nvSpPr>
          <p:cNvPr id="11" name="TextBox 10">
            <a:extLst>
              <a:ext uri="{FF2B5EF4-FFF2-40B4-BE49-F238E27FC236}">
                <a16:creationId xmlns:a16="http://schemas.microsoft.com/office/drawing/2014/main" id="{F6B7BD12-0521-61D0-8297-C017F5813EF1}"/>
              </a:ext>
            </a:extLst>
          </p:cNvPr>
          <p:cNvSpPr txBox="1"/>
          <p:nvPr/>
        </p:nvSpPr>
        <p:spPr>
          <a:xfrm>
            <a:off x="1874521" y="5354093"/>
            <a:ext cx="9885044" cy="1323439"/>
          </a:xfrm>
          <a:prstGeom prst="rect">
            <a:avLst/>
          </a:prstGeom>
          <a:noFill/>
        </p:spPr>
        <p:txBody>
          <a:bodyPr wrap="square">
            <a:spAutoFit/>
          </a:bodyPr>
          <a:lstStyle/>
          <a:p>
            <a:r>
              <a:rPr lang="en-US" sz="4000" i="1" dirty="0">
                <a:solidFill>
                  <a:schemeClr val="bg1"/>
                </a:solidFill>
              </a:rPr>
              <a:t>Aiyo, the magic genie dun grant my wish, now everything all mess up </a:t>
            </a:r>
            <a:r>
              <a:rPr lang="en-US" sz="4000" i="1" dirty="0" err="1">
                <a:solidFill>
                  <a:schemeClr val="bg1"/>
                </a:solidFill>
              </a:rPr>
              <a:t>lah</a:t>
            </a:r>
            <a:r>
              <a:rPr lang="en-US" sz="4000" i="1" dirty="0">
                <a:solidFill>
                  <a:schemeClr val="bg1"/>
                </a:solidFill>
              </a:rPr>
              <a:t>!</a:t>
            </a:r>
          </a:p>
        </p:txBody>
      </p:sp>
    </p:spTree>
    <p:extLst>
      <p:ext uri="{BB962C8B-B14F-4D97-AF65-F5344CB8AC3E}">
        <p14:creationId xmlns:p14="http://schemas.microsoft.com/office/powerpoint/2010/main" val="924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t>
            </a:r>
            <a:r>
              <a:rPr lang="en-US" sz="4400" i="0" dirty="0">
                <a:solidFill>
                  <a:schemeClr val="bg1"/>
                </a:solidFill>
                <a:effectLst/>
              </a:rPr>
              <a:t>another Helper, to be with you forever, </a:t>
            </a:r>
          </a:p>
        </p:txBody>
      </p:sp>
      <p:sp>
        <p:nvSpPr>
          <p:cNvPr id="2" name="TextBox 1">
            <a:extLst>
              <a:ext uri="{FF2B5EF4-FFF2-40B4-BE49-F238E27FC236}">
                <a16:creationId xmlns:a16="http://schemas.microsoft.com/office/drawing/2014/main" id="{5D545EF4-6F9F-40EA-B53A-87030D541AFE}"/>
              </a:ext>
            </a:extLst>
          </p:cNvPr>
          <p:cNvSpPr txBox="1"/>
          <p:nvPr/>
        </p:nvSpPr>
        <p:spPr>
          <a:xfrm>
            <a:off x="320040" y="3279536"/>
            <a:ext cx="10774680" cy="776751"/>
          </a:xfrm>
          <a:prstGeom prst="rect">
            <a:avLst/>
          </a:prstGeom>
          <a:noFill/>
        </p:spPr>
        <p:txBody>
          <a:bodyPr wrap="square">
            <a:spAutoFit/>
          </a:bodyPr>
          <a:lstStyle/>
          <a:p>
            <a:pPr lvl="0" defTabSz="274320">
              <a:lnSpc>
                <a:spcPct val="104000"/>
              </a:lnSpc>
              <a:spcAft>
                <a:spcPts val="600"/>
              </a:spcAft>
              <a:defRPr/>
            </a:pPr>
            <a:r>
              <a:rPr lang="en-US" sz="44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lang="en-US" sz="40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 </a:t>
            </a:r>
            <a:r>
              <a:rPr lang="en-US" sz="40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(15-17)</a:t>
            </a:r>
            <a:endParaRPr lang="en-US" sz="44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142685-1936-432E-ED30-12C82E38CB18}"/>
              </a:ext>
            </a:extLst>
          </p:cNvPr>
          <p:cNvSpPr txBox="1"/>
          <p:nvPr/>
        </p:nvSpPr>
        <p:spPr>
          <a:xfrm>
            <a:off x="2111422" y="461733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8" name="Straight Connector 7">
            <a:extLst>
              <a:ext uri="{FF2B5EF4-FFF2-40B4-BE49-F238E27FC236}">
                <a16:creationId xmlns:a16="http://schemas.microsoft.com/office/drawing/2014/main" id="{2FEC4598-2972-4371-5245-2E39DB36241A}"/>
              </a:ext>
            </a:extLst>
          </p:cNvPr>
          <p:cNvCxnSpPr>
            <a:cxnSpLocks/>
          </p:cNvCxnSpPr>
          <p:nvPr/>
        </p:nvCxnSpPr>
        <p:spPr>
          <a:xfrm>
            <a:off x="2111422" y="453047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descr="A cross on a building with the sun behind it&#10;&#10;Description automatically generated">
            <a:extLst>
              <a:ext uri="{FF2B5EF4-FFF2-40B4-BE49-F238E27FC236}">
                <a16:creationId xmlns:a16="http://schemas.microsoft.com/office/drawing/2014/main" id="{398F28C5-CB6D-10BB-B652-43BB3D61B4B3}"/>
              </a:ext>
            </a:extLst>
          </p:cNvPr>
          <p:cNvPicPr>
            <a:picLocks noChangeAspect="1"/>
          </p:cNvPicPr>
          <p:nvPr/>
        </p:nvPicPr>
        <p:blipFill rotWithShape="1">
          <a:blip r:embed="rId2">
            <a:extLst>
              <a:ext uri="{28A0092B-C50C-407E-A947-70E740481C1C}">
                <a14:useLocalDpi xmlns:a14="http://schemas.microsoft.com/office/drawing/2010/main" val="0"/>
              </a:ext>
            </a:extLst>
          </a:blip>
          <a:srcRect l="25916" r="34669"/>
          <a:stretch/>
        </p:blipFill>
        <p:spPr>
          <a:xfrm>
            <a:off x="10187154" y="2628670"/>
            <a:ext cx="1567002" cy="1901803"/>
          </a:xfrm>
          <a:prstGeom prst="rect">
            <a:avLst/>
          </a:prstGeom>
          <a:effectLst>
            <a:softEdge rad="127000"/>
          </a:effectLst>
        </p:spPr>
      </p:pic>
    </p:spTree>
    <p:extLst>
      <p:ext uri="{BB962C8B-B14F-4D97-AF65-F5344CB8AC3E}">
        <p14:creationId xmlns:p14="http://schemas.microsoft.com/office/powerpoint/2010/main" val="11821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another </a:t>
            </a:r>
            <a:r>
              <a:rPr lang="en-US" sz="4400" b="1" i="0" dirty="0">
                <a:solidFill>
                  <a:srgbClr val="00FFFF"/>
                </a:solidFill>
                <a:effectLst/>
              </a:rPr>
              <a:t>Helper</a:t>
            </a:r>
            <a:r>
              <a:rPr lang="en-US" sz="4400" b="0" i="0" dirty="0">
                <a:solidFill>
                  <a:schemeClr val="bg1"/>
                </a:solidFill>
                <a:effectLst/>
              </a:rPr>
              <a:t>, to be with you forever, </a:t>
            </a:r>
          </a:p>
        </p:txBody>
      </p:sp>
      <p:sp>
        <p:nvSpPr>
          <p:cNvPr id="3" name="TextBox 2">
            <a:extLst>
              <a:ext uri="{FF2B5EF4-FFF2-40B4-BE49-F238E27FC236}">
                <a16:creationId xmlns:a16="http://schemas.microsoft.com/office/drawing/2014/main" id="{B8BBBDC6-3EA5-D9E0-E73D-6E3245634DFD}"/>
              </a:ext>
            </a:extLst>
          </p:cNvPr>
          <p:cNvSpPr txBox="1"/>
          <p:nvPr/>
        </p:nvSpPr>
        <p:spPr>
          <a:xfrm>
            <a:off x="4842510" y="2446050"/>
            <a:ext cx="6118860" cy="1569660"/>
          </a:xfrm>
          <a:prstGeom prst="rect">
            <a:avLst/>
          </a:prstGeom>
          <a:noFill/>
        </p:spPr>
        <p:txBody>
          <a:bodyPr wrap="square">
            <a:spAutoFit/>
          </a:bodyPr>
          <a:lstStyle/>
          <a:p>
            <a:pPr algn="ctr"/>
            <a:r>
              <a:rPr lang="el-GR" sz="4800" b="1" dirty="0">
                <a:solidFill>
                  <a:srgbClr val="00FFFF"/>
                </a:solidFill>
              </a:rPr>
              <a:t>παράκλητος</a:t>
            </a:r>
          </a:p>
          <a:p>
            <a:pPr algn="ctr"/>
            <a:r>
              <a:rPr lang="en-US" sz="4800" i="1" dirty="0" err="1">
                <a:solidFill>
                  <a:srgbClr val="00FFFF"/>
                </a:solidFill>
              </a:rPr>
              <a:t>paraklētos</a:t>
            </a:r>
            <a:endParaRPr lang="en-US" sz="4800" i="1" dirty="0">
              <a:solidFill>
                <a:srgbClr val="00FFFF"/>
              </a:solidFill>
            </a:endParaRPr>
          </a:p>
        </p:txBody>
      </p:sp>
      <p:sp>
        <p:nvSpPr>
          <p:cNvPr id="7" name="TextBox 6">
            <a:extLst>
              <a:ext uri="{FF2B5EF4-FFF2-40B4-BE49-F238E27FC236}">
                <a16:creationId xmlns:a16="http://schemas.microsoft.com/office/drawing/2014/main" id="{83C2DEF7-A992-5C8F-8233-5726876DB88C}"/>
              </a:ext>
            </a:extLst>
          </p:cNvPr>
          <p:cNvSpPr txBox="1"/>
          <p:nvPr/>
        </p:nvSpPr>
        <p:spPr>
          <a:xfrm>
            <a:off x="4842510" y="4235398"/>
            <a:ext cx="6724650" cy="1446550"/>
          </a:xfrm>
          <a:prstGeom prst="rect">
            <a:avLst/>
          </a:prstGeom>
          <a:noFill/>
        </p:spPr>
        <p:txBody>
          <a:bodyPr wrap="square">
            <a:spAutoFit/>
          </a:bodyPr>
          <a:lstStyle/>
          <a:p>
            <a:pPr algn="ctr"/>
            <a:r>
              <a:rPr lang="en-US" sz="4400" dirty="0">
                <a:solidFill>
                  <a:srgbClr val="00FFFF"/>
                </a:solidFill>
              </a:rPr>
              <a:t>Advocate, or Counselor; Comforter, or Encourager, </a:t>
            </a:r>
          </a:p>
        </p:txBody>
      </p:sp>
    </p:spTree>
    <p:extLst>
      <p:ext uri="{BB962C8B-B14F-4D97-AF65-F5344CB8AC3E}">
        <p14:creationId xmlns:p14="http://schemas.microsoft.com/office/powerpoint/2010/main" val="35499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13" name="Picture 12" descr="A blank check with numbers and a number on it&#10;&#10;Description automatically generated">
            <a:extLst>
              <a:ext uri="{FF2B5EF4-FFF2-40B4-BE49-F238E27FC236}">
                <a16:creationId xmlns:a16="http://schemas.microsoft.com/office/drawing/2014/main" id="{E47DBEF0-AFD5-DE06-8E57-2EBE6CF53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 y="311350"/>
            <a:ext cx="11673840" cy="6235299"/>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233172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12 </a:t>
            </a:r>
            <a:r>
              <a:rPr lang="en-US" sz="4400" b="0" i="0" dirty="0">
                <a:solidFill>
                  <a:srgbClr val="022F5C"/>
                </a:solidFill>
                <a:effectLst/>
                <a:latin typeface="Aptos Narrow" panose="020B0004020202020204" pitchFamily="34" charset="0"/>
              </a:rPr>
              <a:t>“Truly, truly, I say to you, </a:t>
            </a:r>
            <a:r>
              <a:rPr lang="en-US" sz="4400" b="1" i="0" dirty="0">
                <a:solidFill>
                  <a:srgbClr val="022F5C"/>
                </a:solidFill>
                <a:effectLst/>
                <a:latin typeface="Aptos Narrow" panose="020B0004020202020204" pitchFamily="34" charset="0"/>
              </a:rPr>
              <a:t>whoever believes in me</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905000" y="2410959"/>
            <a:ext cx="9387840" cy="2279920"/>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13 </a:t>
            </a:r>
            <a:r>
              <a:rPr lang="en-US" sz="4400" b="1" i="0" dirty="0">
                <a:solidFill>
                  <a:srgbClr val="022F5C"/>
                </a:solidFill>
                <a:effectLst/>
                <a:latin typeface="Aptos Narrow" panose="020B0004020202020204" pitchFamily="34" charset="0"/>
              </a:rPr>
              <a:t>Whatever you ask </a:t>
            </a:r>
            <a:r>
              <a:rPr lang="en-US" sz="4400" b="0" i="0" dirty="0">
                <a:solidFill>
                  <a:srgbClr val="022F5C"/>
                </a:solidFill>
                <a:effectLst/>
                <a:latin typeface="Aptos Narrow" panose="020B0004020202020204" pitchFamily="34" charset="0"/>
              </a:rPr>
              <a:t>in my name, </a:t>
            </a:r>
          </a:p>
          <a:p>
            <a:pPr>
              <a:lnSpc>
                <a:spcPct val="80000"/>
              </a:lnSpc>
            </a:pPr>
            <a:r>
              <a:rPr lang="en-US" sz="4400" b="0" i="0" dirty="0">
                <a:solidFill>
                  <a:srgbClr val="022F5C"/>
                </a:solidFill>
                <a:effectLst/>
                <a:latin typeface="Aptos Narrow" panose="020B0004020202020204" pitchFamily="34" charset="0"/>
              </a:rPr>
              <a:t>this I will do, that the Father may be glorified in the Son. </a:t>
            </a:r>
            <a:r>
              <a:rPr lang="en-US" sz="4400" b="1" i="0" baseline="30000" dirty="0">
                <a:solidFill>
                  <a:srgbClr val="022F5C"/>
                </a:solidFill>
                <a:effectLst/>
                <a:latin typeface="Aptos Narrow" panose="020B0004020202020204" pitchFamily="34" charset="0"/>
              </a:rPr>
              <a:t>14 </a:t>
            </a:r>
            <a:r>
              <a:rPr lang="en-US" sz="4400" b="0" i="0" dirty="0">
                <a:solidFill>
                  <a:srgbClr val="022F5C"/>
                </a:solidFill>
                <a:effectLst/>
                <a:latin typeface="Aptos Narrow" panose="020B0004020202020204" pitchFamily="34" charset="0"/>
              </a:rPr>
              <a:t>If you ask me anything in my name, I will do it.</a:t>
            </a:r>
            <a:endParaRPr lang="en-US" sz="4400" dirty="0">
              <a:solidFill>
                <a:srgbClr val="022F5C"/>
              </a:solidFill>
              <a:latin typeface="Aptos Narrow" panose="020B0004020202020204" pitchFamily="34" charset="0"/>
            </a:endParaRP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r"/>
            <a:r>
              <a:rPr lang="en-US" sz="4400" b="1" dirty="0">
                <a:solidFill>
                  <a:srgbClr val="022F5C"/>
                </a:solidFill>
              </a:rPr>
              <a:t>John 14:12-14</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40750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190500" y="186923"/>
            <a:ext cx="11772900" cy="4154984"/>
          </a:xfrm>
          <a:prstGeom prst="rect">
            <a:avLst/>
          </a:prstGeom>
          <a:noFill/>
        </p:spPr>
        <p:txBody>
          <a:bodyPr wrap="square">
            <a:spAutoFit/>
          </a:bodyPr>
          <a:lstStyle/>
          <a:p>
            <a:pPr defTabSz="457200"/>
            <a:r>
              <a:rPr lang="en-US" sz="4400" b="1" baseline="30000" dirty="0">
                <a:solidFill>
                  <a:schemeClr val="bg2">
                    <a:lumMod val="50000"/>
                  </a:schemeClr>
                </a:solidFill>
              </a:rPr>
              <a:t>15</a:t>
            </a:r>
            <a:r>
              <a:rPr lang="en-US" sz="4400" dirty="0">
                <a:solidFill>
                  <a:schemeClr val="bg2">
                    <a:lumMod val="50000"/>
                  </a:schemeClr>
                </a:solidFill>
              </a:rPr>
              <a:t> “If you love me, you will keep my commandments. </a:t>
            </a:r>
            <a:r>
              <a:rPr lang="en-US" sz="4400" b="1" baseline="30000" dirty="0">
                <a:solidFill>
                  <a:schemeClr val="bg1"/>
                </a:solidFill>
              </a:rPr>
              <a:t>16</a:t>
            </a:r>
            <a:r>
              <a:rPr lang="en-US" sz="4400" dirty="0">
                <a:solidFill>
                  <a:schemeClr val="bg1"/>
                </a:solidFill>
              </a:rPr>
              <a:t> And I will ask the Father, and he will give you another Helper, to be with you forever, </a:t>
            </a:r>
            <a:r>
              <a:rPr lang="en-US" sz="4400" b="1" baseline="30000" dirty="0">
                <a:solidFill>
                  <a:schemeClr val="bg1"/>
                </a:solidFill>
              </a:rPr>
              <a:t>17</a:t>
            </a:r>
            <a:r>
              <a:rPr lang="en-US" sz="4400" dirty="0">
                <a:solidFill>
                  <a:schemeClr val="bg1"/>
                </a:solidFill>
              </a:rPr>
              <a:t> even the Spirit of truth, whom the world cannot receive, because it neither sees him nor knows him. </a:t>
            </a:r>
            <a:endParaRPr lang="en-US" sz="4400" b="0" i="0" dirty="0">
              <a:solidFill>
                <a:schemeClr val="bg1"/>
              </a:solidFill>
              <a:effectLst/>
            </a:endParaRPr>
          </a:p>
        </p:txBody>
      </p:sp>
    </p:spTree>
    <p:extLst>
      <p:ext uri="{BB962C8B-B14F-4D97-AF65-F5344CB8AC3E}">
        <p14:creationId xmlns:p14="http://schemas.microsoft.com/office/powerpoint/2010/main" val="16602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7620" y="186923"/>
            <a:ext cx="11967882" cy="6186309"/>
          </a:xfrm>
          <a:prstGeom prst="rect">
            <a:avLst/>
          </a:prstGeom>
          <a:noFill/>
        </p:spPr>
        <p:txBody>
          <a:bodyPr wrap="square">
            <a:spAutoFit/>
          </a:bodyPr>
          <a:lstStyle/>
          <a:p>
            <a:pPr algn="l" defTabSz="457200"/>
            <a:r>
              <a:rPr lang="en-US" sz="4400" b="1" i="0" baseline="30000" dirty="0">
                <a:solidFill>
                  <a:schemeClr val="bg1"/>
                </a:solidFill>
                <a:effectLst/>
              </a:rPr>
              <a:t>16	</a:t>
            </a:r>
            <a:r>
              <a:rPr lang="en-US" sz="4400" b="0" i="0" dirty="0">
                <a:solidFill>
                  <a:schemeClr val="bg1"/>
                </a:solidFill>
                <a:effectLst/>
              </a:rPr>
              <a:t>And I will ask the Father</a:t>
            </a:r>
          </a:p>
          <a:p>
            <a:pPr algn="l" defTabSz="457200"/>
            <a:r>
              <a:rPr lang="en-US" sz="4400" dirty="0">
                <a:solidFill>
                  <a:schemeClr val="bg1"/>
                </a:solidFill>
              </a:rPr>
              <a:t>		</a:t>
            </a:r>
            <a:r>
              <a:rPr lang="en-US" sz="4400" b="0" i="0" dirty="0">
                <a:solidFill>
                  <a:schemeClr val="bg1"/>
                </a:solidFill>
                <a:effectLst/>
              </a:rPr>
              <a:t>and another Helper he will give to you</a:t>
            </a:r>
          </a:p>
          <a:p>
            <a:pPr defTabSz="457200"/>
            <a:r>
              <a:rPr lang="en-US" sz="4400" b="0" i="0" dirty="0">
                <a:solidFill>
                  <a:schemeClr val="bg1"/>
                </a:solidFill>
                <a:effectLst/>
              </a:rPr>
              <a:t>			to be with you forever</a:t>
            </a:r>
            <a:endParaRPr lang="en-US" sz="4400" dirty="0">
              <a:solidFill>
                <a:schemeClr val="bg1"/>
              </a:solidFill>
            </a:endParaRPr>
          </a:p>
          <a:p>
            <a:pPr defTabSz="457200"/>
            <a:r>
              <a:rPr lang="en-US" sz="4400" b="1" i="0" baseline="30000" dirty="0">
                <a:solidFill>
                  <a:schemeClr val="bg1"/>
                </a:solidFill>
                <a:effectLst/>
              </a:rPr>
              <a:t>17			</a:t>
            </a:r>
            <a:r>
              <a:rPr lang="en-US" sz="4400" b="0" i="1" dirty="0">
                <a:solidFill>
                  <a:schemeClr val="bg1">
                    <a:lumMod val="65000"/>
                  </a:schemeClr>
                </a:solidFill>
                <a:effectLst/>
              </a:rPr>
              <a:t>even</a:t>
            </a:r>
            <a:r>
              <a:rPr lang="en-US" sz="4400" b="0" i="0" dirty="0">
                <a:solidFill>
                  <a:schemeClr val="bg1"/>
                </a:solidFill>
                <a:effectLst/>
              </a:rPr>
              <a:t> the Spirit of truth</a:t>
            </a:r>
          </a:p>
          <a:p>
            <a:pPr algn="l" defTabSz="457200"/>
            <a:r>
              <a:rPr lang="en-US" sz="4400" b="0" i="0" dirty="0">
                <a:solidFill>
                  <a:schemeClr val="bg1"/>
                </a:solidFill>
                <a:effectLst/>
              </a:rPr>
              <a:t>				whom the world cannot receive</a:t>
            </a:r>
          </a:p>
          <a:p>
            <a:pPr algn="l" defTabSz="457200"/>
            <a:r>
              <a:rPr lang="en-US" sz="4400" b="0" i="0" spc="-150" dirty="0">
                <a:solidFill>
                  <a:schemeClr val="bg1"/>
                </a:solidFill>
                <a:effectLst/>
              </a:rPr>
              <a:t>					because it neither sees him nor knows him</a:t>
            </a:r>
          </a:p>
          <a:p>
            <a:pPr algn="l" defTabSz="457200"/>
            <a:r>
              <a:rPr lang="en-US" sz="4400" b="0" i="0" spc="-150" dirty="0">
                <a:solidFill>
                  <a:schemeClr val="bg1"/>
                </a:solidFill>
                <a:effectLst/>
              </a:rPr>
              <a:t> 			</a:t>
            </a:r>
            <a:r>
              <a:rPr lang="en-US" sz="4400" b="0" i="0" dirty="0">
                <a:solidFill>
                  <a:schemeClr val="bg1"/>
                </a:solidFill>
                <a:effectLst/>
              </a:rPr>
              <a:t>You know him</a:t>
            </a:r>
          </a:p>
          <a:p>
            <a:pPr algn="l" defTabSz="457200"/>
            <a:r>
              <a:rPr lang="en-US" sz="4400" dirty="0">
                <a:solidFill>
                  <a:schemeClr val="bg1"/>
                </a:solidFill>
              </a:rPr>
              <a:t>		</a:t>
            </a:r>
            <a:r>
              <a:rPr lang="en-US" sz="4400" b="0" i="0" dirty="0">
                <a:solidFill>
                  <a:schemeClr val="bg1"/>
                </a:solidFill>
                <a:effectLst/>
              </a:rPr>
              <a:t> 		for he dwells with you </a:t>
            </a:r>
          </a:p>
          <a:p>
            <a:pPr algn="l" defTabSz="457200"/>
            <a:r>
              <a:rPr lang="en-US" sz="4400" dirty="0">
                <a:solidFill>
                  <a:schemeClr val="bg1"/>
                </a:solidFill>
              </a:rPr>
              <a:t>				</a:t>
            </a:r>
            <a:r>
              <a:rPr lang="en-US" sz="4400" b="0" i="0" dirty="0">
                <a:solidFill>
                  <a:schemeClr val="bg1"/>
                </a:solidFill>
                <a:effectLst/>
              </a:rPr>
              <a:t>and will be in you</a:t>
            </a:r>
          </a:p>
        </p:txBody>
      </p:sp>
      <p:grpSp>
        <p:nvGrpSpPr>
          <p:cNvPr id="28" name="Group 27">
            <a:extLst>
              <a:ext uri="{FF2B5EF4-FFF2-40B4-BE49-F238E27FC236}">
                <a16:creationId xmlns:a16="http://schemas.microsoft.com/office/drawing/2014/main" id="{143035DF-6282-81F1-5D63-5C7BBF467237}"/>
              </a:ext>
            </a:extLst>
          </p:cNvPr>
          <p:cNvGrpSpPr/>
          <p:nvPr/>
        </p:nvGrpSpPr>
        <p:grpSpPr>
          <a:xfrm>
            <a:off x="657860" y="844604"/>
            <a:ext cx="264160" cy="445716"/>
            <a:chOff x="657860" y="844604"/>
            <a:chExt cx="264160" cy="445716"/>
          </a:xfrm>
        </p:grpSpPr>
        <p:cxnSp>
          <p:nvCxnSpPr>
            <p:cNvPr id="3" name="Straight Connector 2">
              <a:extLst>
                <a:ext uri="{FF2B5EF4-FFF2-40B4-BE49-F238E27FC236}">
                  <a16:creationId xmlns:a16="http://schemas.microsoft.com/office/drawing/2014/main" id="{7FEA9E8A-A123-5B81-ED50-64E8F2949830}"/>
                </a:ext>
              </a:extLst>
            </p:cNvPr>
            <p:cNvCxnSpPr/>
            <p:nvPr/>
          </p:nvCxnSpPr>
          <p:spPr>
            <a:xfrm>
              <a:off x="685800" y="84460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EB197E9-638C-137D-8C86-5C5DBC2ECAC2}"/>
                </a:ext>
              </a:extLst>
            </p:cNvPr>
            <p:cNvCxnSpPr>
              <a:cxnSpLocks/>
            </p:cNvCxnSpPr>
            <p:nvPr/>
          </p:nvCxnSpPr>
          <p:spPr>
            <a:xfrm>
              <a:off x="657860" y="129032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3BFBF54-A1CC-22A9-6B03-22E898F5E09B}"/>
              </a:ext>
            </a:extLst>
          </p:cNvPr>
          <p:cNvGrpSpPr/>
          <p:nvPr/>
        </p:nvGrpSpPr>
        <p:grpSpPr>
          <a:xfrm>
            <a:off x="1095756" y="1596444"/>
            <a:ext cx="264160" cy="3006036"/>
            <a:chOff x="1074420" y="1596444"/>
            <a:chExt cx="264160" cy="3006036"/>
          </a:xfrm>
        </p:grpSpPr>
        <p:cxnSp>
          <p:nvCxnSpPr>
            <p:cNvPr id="10" name="Straight Connector 9">
              <a:extLst>
                <a:ext uri="{FF2B5EF4-FFF2-40B4-BE49-F238E27FC236}">
                  <a16:creationId xmlns:a16="http://schemas.microsoft.com/office/drawing/2014/main" id="{F01BD2E2-F3C0-B117-F4E5-5F4A258ABE6F}"/>
                </a:ext>
              </a:extLst>
            </p:cNvPr>
            <p:cNvCxnSpPr>
              <a:cxnSpLocks/>
            </p:cNvCxnSpPr>
            <p:nvPr/>
          </p:nvCxnSpPr>
          <p:spPr>
            <a:xfrm>
              <a:off x="1103630" y="1596444"/>
              <a:ext cx="0" cy="300603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ED49F0B-7567-02A7-078D-F7AA384BC68C}"/>
                </a:ext>
              </a:extLst>
            </p:cNvPr>
            <p:cNvCxnSpPr>
              <a:cxnSpLocks/>
            </p:cNvCxnSpPr>
            <p:nvPr/>
          </p:nvCxnSpPr>
          <p:spPr>
            <a:xfrm>
              <a:off x="1074420" y="460248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7CF74040-D861-98C0-B0E9-3F264CD5E924}"/>
              </a:ext>
            </a:extLst>
          </p:cNvPr>
          <p:cNvGrpSpPr/>
          <p:nvPr/>
        </p:nvGrpSpPr>
        <p:grpSpPr>
          <a:xfrm>
            <a:off x="1592580" y="2907084"/>
            <a:ext cx="264160" cy="445716"/>
            <a:chOff x="1592580" y="2907084"/>
            <a:chExt cx="264160" cy="445716"/>
          </a:xfrm>
        </p:grpSpPr>
        <p:cxnSp>
          <p:nvCxnSpPr>
            <p:cNvPr id="19" name="Straight Connector 18">
              <a:extLst>
                <a:ext uri="{FF2B5EF4-FFF2-40B4-BE49-F238E27FC236}">
                  <a16:creationId xmlns:a16="http://schemas.microsoft.com/office/drawing/2014/main" id="{B6C578E7-79BE-4092-51E2-327B2996FE11}"/>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BF14A7-8266-CA72-A44E-2BAC701AA03B}"/>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260ABD7-C938-8570-9AE9-C0C1DB6CA4EB}"/>
              </a:ext>
            </a:extLst>
          </p:cNvPr>
          <p:cNvGrpSpPr/>
          <p:nvPr/>
        </p:nvGrpSpPr>
        <p:grpSpPr>
          <a:xfrm>
            <a:off x="2075181" y="3526844"/>
            <a:ext cx="264160" cy="445716"/>
            <a:chOff x="1592580" y="2907084"/>
            <a:chExt cx="264160" cy="445716"/>
          </a:xfrm>
        </p:grpSpPr>
        <p:cxnSp>
          <p:nvCxnSpPr>
            <p:cNvPr id="23" name="Straight Connector 22">
              <a:extLst>
                <a:ext uri="{FF2B5EF4-FFF2-40B4-BE49-F238E27FC236}">
                  <a16:creationId xmlns:a16="http://schemas.microsoft.com/office/drawing/2014/main" id="{B4512C01-A700-3C4B-FDCF-2F12D8CBD983}"/>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9D6102F-3352-81E7-1310-EE491591355A}"/>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4E9F85FF-AEB3-51EC-6388-AA87F5CECB7E}"/>
              </a:ext>
            </a:extLst>
          </p:cNvPr>
          <p:cNvGrpSpPr/>
          <p:nvPr/>
        </p:nvGrpSpPr>
        <p:grpSpPr>
          <a:xfrm>
            <a:off x="1584960" y="4878255"/>
            <a:ext cx="264160" cy="445716"/>
            <a:chOff x="1592580" y="2907084"/>
            <a:chExt cx="264160" cy="445716"/>
          </a:xfrm>
        </p:grpSpPr>
        <p:cxnSp>
          <p:nvCxnSpPr>
            <p:cNvPr id="26" name="Straight Connector 25">
              <a:extLst>
                <a:ext uri="{FF2B5EF4-FFF2-40B4-BE49-F238E27FC236}">
                  <a16:creationId xmlns:a16="http://schemas.microsoft.com/office/drawing/2014/main" id="{C746E7EA-D273-23A3-B1BB-64B4CC0C7894}"/>
                </a:ext>
              </a:extLst>
            </p:cNvPr>
            <p:cNvCxnSpPr/>
            <p:nvPr/>
          </p:nvCxnSpPr>
          <p:spPr>
            <a:xfrm>
              <a:off x="1620520" y="290708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496B2D8-A929-E141-B51F-55D64DEE2981}"/>
                </a:ext>
              </a:extLst>
            </p:cNvPr>
            <p:cNvCxnSpPr>
              <a:cxnSpLocks/>
            </p:cNvCxnSpPr>
            <p:nvPr/>
          </p:nvCxnSpPr>
          <p:spPr>
            <a:xfrm>
              <a:off x="159258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D935243-C524-FC0C-C196-E4D79571D7EF}"/>
              </a:ext>
            </a:extLst>
          </p:cNvPr>
          <p:cNvGrpSpPr/>
          <p:nvPr/>
        </p:nvGrpSpPr>
        <p:grpSpPr>
          <a:xfrm>
            <a:off x="1584960" y="5323971"/>
            <a:ext cx="264160" cy="697230"/>
            <a:chOff x="1564640" y="2655570"/>
            <a:chExt cx="264160" cy="697230"/>
          </a:xfrm>
        </p:grpSpPr>
        <p:cxnSp>
          <p:nvCxnSpPr>
            <p:cNvPr id="30" name="Straight Connector 29">
              <a:extLst>
                <a:ext uri="{FF2B5EF4-FFF2-40B4-BE49-F238E27FC236}">
                  <a16:creationId xmlns:a16="http://schemas.microsoft.com/office/drawing/2014/main" id="{78A8A884-9979-BD53-00F7-DB79AE39D834}"/>
                </a:ext>
              </a:extLst>
            </p:cNvPr>
            <p:cNvCxnSpPr>
              <a:cxnSpLocks/>
            </p:cNvCxnSpPr>
            <p:nvPr/>
          </p:nvCxnSpPr>
          <p:spPr>
            <a:xfrm>
              <a:off x="1592580" y="2655570"/>
              <a:ext cx="0" cy="69723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0F4FBD6-46A3-0D32-E716-8D1BA52A349E}"/>
                </a:ext>
              </a:extLst>
            </p:cNvPr>
            <p:cNvCxnSpPr>
              <a:cxnSpLocks/>
            </p:cNvCxnSpPr>
            <p:nvPr/>
          </p:nvCxnSpPr>
          <p:spPr>
            <a:xfrm>
              <a:off x="1564640" y="335280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9A620FD5-1C82-E95E-3BE1-D9474C97EBBA}"/>
              </a:ext>
            </a:extLst>
          </p:cNvPr>
          <p:cNvGrpSpPr/>
          <p:nvPr/>
        </p:nvGrpSpPr>
        <p:grpSpPr>
          <a:xfrm>
            <a:off x="1111250" y="1516380"/>
            <a:ext cx="336550" cy="454660"/>
            <a:chOff x="1103630" y="1516380"/>
            <a:chExt cx="336550" cy="454660"/>
          </a:xfrm>
        </p:grpSpPr>
        <p:cxnSp>
          <p:nvCxnSpPr>
            <p:cNvPr id="14" name="Straight Connector 13">
              <a:extLst>
                <a:ext uri="{FF2B5EF4-FFF2-40B4-BE49-F238E27FC236}">
                  <a16:creationId xmlns:a16="http://schemas.microsoft.com/office/drawing/2014/main" id="{922E4941-88DE-21D4-1DFC-5B897EEC4D1E}"/>
                </a:ext>
              </a:extLst>
            </p:cNvPr>
            <p:cNvCxnSpPr>
              <a:cxnSpLocks/>
            </p:cNvCxnSpPr>
            <p:nvPr/>
          </p:nvCxnSpPr>
          <p:spPr>
            <a:xfrm>
              <a:off x="1103630" y="1950720"/>
              <a:ext cx="33655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24B54C-0C68-4851-C2F6-40DF942C94DA}"/>
                </a:ext>
              </a:extLst>
            </p:cNvPr>
            <p:cNvCxnSpPr>
              <a:cxnSpLocks/>
            </p:cNvCxnSpPr>
            <p:nvPr/>
          </p:nvCxnSpPr>
          <p:spPr>
            <a:xfrm>
              <a:off x="1130300" y="1516380"/>
              <a:ext cx="0" cy="4546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CBB78D0-D970-0F75-BA03-87ECB72DA260}"/>
              </a:ext>
            </a:extLst>
          </p:cNvPr>
          <p:cNvGrpSpPr/>
          <p:nvPr/>
        </p:nvGrpSpPr>
        <p:grpSpPr>
          <a:xfrm>
            <a:off x="1103630" y="1971040"/>
            <a:ext cx="303530" cy="652780"/>
            <a:chOff x="1103630" y="1971040"/>
            <a:chExt cx="303530" cy="652780"/>
          </a:xfrm>
        </p:grpSpPr>
        <p:cxnSp>
          <p:nvCxnSpPr>
            <p:cNvPr id="16" name="Straight Connector 15">
              <a:extLst>
                <a:ext uri="{FF2B5EF4-FFF2-40B4-BE49-F238E27FC236}">
                  <a16:creationId xmlns:a16="http://schemas.microsoft.com/office/drawing/2014/main" id="{DA8B9C16-7580-873D-2586-205550C24E47}"/>
                </a:ext>
              </a:extLst>
            </p:cNvPr>
            <p:cNvCxnSpPr>
              <a:cxnSpLocks/>
            </p:cNvCxnSpPr>
            <p:nvPr/>
          </p:nvCxnSpPr>
          <p:spPr>
            <a:xfrm>
              <a:off x="1103630" y="2600960"/>
              <a:ext cx="30353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FF62FE6-9D2C-8048-0132-59B249965C02}"/>
                </a:ext>
              </a:extLst>
            </p:cNvPr>
            <p:cNvCxnSpPr>
              <a:cxnSpLocks/>
            </p:cNvCxnSpPr>
            <p:nvPr/>
          </p:nvCxnSpPr>
          <p:spPr>
            <a:xfrm>
              <a:off x="1130300" y="1971040"/>
              <a:ext cx="0" cy="65278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696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733808"/>
          </a:xfrm>
          <a:prstGeom prst="rect">
            <a:avLst/>
          </a:prstGeom>
          <a:noFill/>
        </p:spPr>
        <p:txBody>
          <a:bodyPr wrap="square">
            <a:spAutoFit/>
          </a:bodyPr>
          <a:lstStyle/>
          <a:p>
            <a:pPr algn="l"/>
            <a:r>
              <a:rPr lang="en-US" sz="4000" b="0" i="0" dirty="0">
                <a:solidFill>
                  <a:schemeClr val="bg1"/>
                </a:solidFill>
                <a:effectLst/>
              </a:rPr>
              <a:t>another Helper, to be with you forever</a:t>
            </a:r>
          </a:p>
          <a:p>
            <a:pPr algn="l"/>
            <a:endParaRPr lang="en-US" sz="4000" baseline="30000" dirty="0">
              <a:solidFill>
                <a:schemeClr val="bg1"/>
              </a:solidFill>
            </a:endParaRPr>
          </a:p>
          <a:p>
            <a:pPr algn="l"/>
            <a:r>
              <a:rPr lang="en-US" sz="4000" b="0" i="0" dirty="0">
                <a:solidFill>
                  <a:schemeClr val="bg1"/>
                </a:solidFill>
                <a:effectLst/>
              </a:rPr>
              <a:t>, </a:t>
            </a:r>
            <a:r>
              <a:rPr lang="en-US" sz="4000" b="1" i="0" spc="-150" baseline="30000" dirty="0">
                <a:solidFill>
                  <a:schemeClr val="bg1"/>
                </a:solidFill>
                <a:effectLst/>
                <a:latin typeface="Aptos Narrow" panose="020B0004020202020204" pitchFamily="34" charset="0"/>
              </a:rPr>
              <a:t>17</a:t>
            </a:r>
            <a:r>
              <a:rPr lang="en-US" sz="4000" b="0" i="0" spc="-150" dirty="0">
                <a:solidFill>
                  <a:schemeClr val="bg1"/>
                </a:solidFill>
                <a:effectLst/>
                <a:latin typeface="Aptos Narrow" panose="020B0004020202020204" pitchFamily="34" charset="0"/>
              </a:rPr>
              <a:t> even the Spirit of truth, whom the world cannot, . . . </a:t>
            </a:r>
          </a:p>
        </p:txBody>
      </p:sp>
      <p:sp>
        <p:nvSpPr>
          <p:cNvPr id="2" name="TextBox 1">
            <a:extLst>
              <a:ext uri="{FF2B5EF4-FFF2-40B4-BE49-F238E27FC236}">
                <a16:creationId xmlns:a16="http://schemas.microsoft.com/office/drawing/2014/main" id="{BC8D56B6-85D6-97F2-DFD5-3CA3DB1CE982}"/>
              </a:ext>
            </a:extLst>
          </p:cNvPr>
          <p:cNvSpPr txBox="1"/>
          <p:nvPr/>
        </p:nvSpPr>
        <p:spPr>
          <a:xfrm>
            <a:off x="10743976" y="1191993"/>
            <a:ext cx="1112520" cy="707886"/>
          </a:xfrm>
          <a:prstGeom prst="rect">
            <a:avLst/>
          </a:prstGeom>
          <a:noFill/>
        </p:spPr>
        <p:txBody>
          <a:bodyPr wrap="square">
            <a:spAutoFit/>
          </a:bodyPr>
          <a:lstStyle/>
          <a:p>
            <a:pPr algn="l"/>
            <a:r>
              <a:rPr lang="en-US" sz="4000" b="1" i="0" dirty="0" err="1">
                <a:solidFill>
                  <a:srgbClr val="00FFFF"/>
                </a:solidFill>
                <a:effectLst/>
              </a:rPr>
              <a:t>ESV</a:t>
            </a:r>
            <a:endParaRPr lang="en-US" sz="4000" b="1" i="0" dirty="0">
              <a:solidFill>
                <a:srgbClr val="00FFFF"/>
              </a:solidFill>
              <a:effectLst/>
            </a:endParaRPr>
          </a:p>
        </p:txBody>
      </p:sp>
      <p:sp>
        <p:nvSpPr>
          <p:cNvPr id="6" name="TextBox 5">
            <a:extLst>
              <a:ext uri="{FF2B5EF4-FFF2-40B4-BE49-F238E27FC236}">
                <a16:creationId xmlns:a16="http://schemas.microsoft.com/office/drawing/2014/main" id="{14F48B51-A6C1-5860-DC63-E4D353582089}"/>
              </a:ext>
            </a:extLst>
          </p:cNvPr>
          <p:cNvSpPr txBox="1"/>
          <p:nvPr/>
        </p:nvSpPr>
        <p:spPr>
          <a:xfrm>
            <a:off x="0" y="2404611"/>
            <a:ext cx="11967882" cy="646331"/>
          </a:xfrm>
          <a:prstGeom prst="rect">
            <a:avLst/>
          </a:prstGeom>
          <a:noFill/>
        </p:spPr>
        <p:txBody>
          <a:bodyPr wrap="square">
            <a:spAutoFit/>
          </a:bodyPr>
          <a:lstStyle/>
          <a:p>
            <a:r>
              <a:rPr lang="en-US" sz="3600" b="0" i="0" spc="-150" dirty="0">
                <a:solidFill>
                  <a:schemeClr val="bg1"/>
                </a:solidFill>
                <a:effectLst/>
                <a:latin typeface="Aptos Narrow" panose="020B0004020202020204" pitchFamily="34" charset="0"/>
              </a:rPr>
              <a:t>. </a:t>
            </a:r>
            <a:r>
              <a:rPr lang="en-US" sz="3600" b="1" i="0" spc="-150" baseline="30000" dirty="0">
                <a:solidFill>
                  <a:schemeClr val="bg1"/>
                </a:solidFill>
                <a:effectLst/>
                <a:latin typeface="Aptos Narrow" panose="020B0004020202020204" pitchFamily="34" charset="0"/>
              </a:rPr>
              <a:t>17 </a:t>
            </a:r>
            <a:r>
              <a:rPr lang="en-US" sz="3600" b="0" i="0" spc="-150" dirty="0">
                <a:solidFill>
                  <a:schemeClr val="bg1"/>
                </a:solidFill>
                <a:effectLst/>
                <a:latin typeface="Aptos Narrow" panose="020B0004020202020204" pitchFamily="34" charset="0"/>
              </a:rPr>
              <a:t>He is the Holy Spirit, who leads into all truth. The world cannot </a:t>
            </a:r>
            <a:endParaRPr lang="en-US" sz="3600" spc="-150" dirty="0">
              <a:solidFill>
                <a:schemeClr val="bg1"/>
              </a:solidFill>
              <a:latin typeface="Aptos Narrow" panose="020B0004020202020204" pitchFamily="34" charset="0"/>
            </a:endParaRPr>
          </a:p>
        </p:txBody>
      </p:sp>
      <p:sp>
        <p:nvSpPr>
          <p:cNvPr id="7" name="TextBox 6">
            <a:extLst>
              <a:ext uri="{FF2B5EF4-FFF2-40B4-BE49-F238E27FC236}">
                <a16:creationId xmlns:a16="http://schemas.microsoft.com/office/drawing/2014/main" id="{AA26E311-F394-D5DF-CDDE-155C05F432F2}"/>
              </a:ext>
            </a:extLst>
          </p:cNvPr>
          <p:cNvSpPr txBox="1"/>
          <p:nvPr/>
        </p:nvSpPr>
        <p:spPr>
          <a:xfrm>
            <a:off x="10743976" y="2373833"/>
            <a:ext cx="1112520" cy="707886"/>
          </a:xfrm>
          <a:prstGeom prst="rect">
            <a:avLst/>
          </a:prstGeom>
          <a:noFill/>
        </p:spPr>
        <p:txBody>
          <a:bodyPr wrap="square">
            <a:spAutoFit/>
          </a:bodyPr>
          <a:lstStyle/>
          <a:p>
            <a:pPr algn="l"/>
            <a:r>
              <a:rPr lang="en-US" sz="4000" b="1" i="0" dirty="0">
                <a:solidFill>
                  <a:srgbClr val="00FFFF"/>
                </a:solidFill>
                <a:effectLst/>
              </a:rPr>
              <a:t>NLT</a:t>
            </a:r>
          </a:p>
        </p:txBody>
      </p:sp>
      <p:sp>
        <p:nvSpPr>
          <p:cNvPr id="9" name="TextBox 8">
            <a:extLst>
              <a:ext uri="{FF2B5EF4-FFF2-40B4-BE49-F238E27FC236}">
                <a16:creationId xmlns:a16="http://schemas.microsoft.com/office/drawing/2014/main" id="{D6181343-791F-1CD3-05CD-B67A89E6EA9B}"/>
              </a:ext>
            </a:extLst>
          </p:cNvPr>
          <p:cNvSpPr txBox="1"/>
          <p:nvPr/>
        </p:nvSpPr>
        <p:spPr>
          <a:xfrm>
            <a:off x="99172" y="3555673"/>
            <a:ext cx="11993656" cy="707886"/>
          </a:xfrm>
          <a:prstGeom prst="rect">
            <a:avLst/>
          </a:prstGeom>
          <a:noFill/>
        </p:spPr>
        <p:txBody>
          <a:bodyPr wrap="square">
            <a:spAutoFit/>
          </a:bodyPr>
          <a:lstStyle/>
          <a:p>
            <a:r>
              <a:rPr lang="en-US" sz="4000" b="0" i="0" spc="-150" dirty="0">
                <a:solidFill>
                  <a:schemeClr val="bg1"/>
                </a:solidFill>
                <a:effectLst/>
                <a:latin typeface="Aptos Narrow" panose="020B0004020202020204" pitchFamily="34" charset="0"/>
              </a:rPr>
              <a:t>— </a:t>
            </a:r>
            <a:r>
              <a:rPr lang="en-US" sz="4000" b="1" i="0" spc="-150" baseline="30000" dirty="0">
                <a:solidFill>
                  <a:schemeClr val="bg1"/>
                </a:solidFill>
                <a:effectLst/>
                <a:latin typeface="Aptos Narrow" panose="020B0004020202020204" pitchFamily="34" charset="0"/>
              </a:rPr>
              <a:t>17 </a:t>
            </a:r>
            <a:r>
              <a:rPr lang="en-US" sz="4000" b="0" i="0" spc="-150" dirty="0">
                <a:solidFill>
                  <a:schemeClr val="bg1"/>
                </a:solidFill>
                <a:effectLst/>
                <a:latin typeface="Aptos Narrow" panose="020B0004020202020204" pitchFamily="34" charset="0"/>
              </a:rPr>
              <a:t>the Spirit of truth. The world cannot  . . .</a:t>
            </a:r>
            <a:endParaRPr lang="en-US" sz="4000" spc="-150" dirty="0">
              <a:solidFill>
                <a:schemeClr val="bg1"/>
              </a:solidFill>
              <a:latin typeface="Aptos Narrow" panose="020B0004020202020204" pitchFamily="34" charset="0"/>
            </a:endParaRPr>
          </a:p>
        </p:txBody>
      </p:sp>
      <p:sp>
        <p:nvSpPr>
          <p:cNvPr id="10" name="TextBox 9">
            <a:extLst>
              <a:ext uri="{FF2B5EF4-FFF2-40B4-BE49-F238E27FC236}">
                <a16:creationId xmlns:a16="http://schemas.microsoft.com/office/drawing/2014/main" id="{8392FD12-9826-2A04-60EA-693F8F7BC624}"/>
              </a:ext>
            </a:extLst>
          </p:cNvPr>
          <p:cNvSpPr txBox="1"/>
          <p:nvPr/>
        </p:nvSpPr>
        <p:spPr>
          <a:xfrm>
            <a:off x="10743976" y="3555673"/>
            <a:ext cx="1112520" cy="707886"/>
          </a:xfrm>
          <a:prstGeom prst="rect">
            <a:avLst/>
          </a:prstGeom>
          <a:noFill/>
        </p:spPr>
        <p:txBody>
          <a:bodyPr wrap="square">
            <a:spAutoFit/>
          </a:bodyPr>
          <a:lstStyle/>
          <a:p>
            <a:pPr algn="l"/>
            <a:r>
              <a:rPr lang="en-US" sz="4000" b="1" i="0" dirty="0">
                <a:solidFill>
                  <a:srgbClr val="00FFFF"/>
                </a:solidFill>
                <a:effectLst/>
              </a:rPr>
              <a:t>NIV</a:t>
            </a:r>
          </a:p>
        </p:txBody>
      </p:sp>
      <p:sp>
        <p:nvSpPr>
          <p:cNvPr id="12" name="TextBox 11">
            <a:extLst>
              <a:ext uri="{FF2B5EF4-FFF2-40B4-BE49-F238E27FC236}">
                <a16:creationId xmlns:a16="http://schemas.microsoft.com/office/drawing/2014/main" id="{8F4F3654-87A4-E018-1E87-B53EF277441F}"/>
              </a:ext>
            </a:extLst>
          </p:cNvPr>
          <p:cNvSpPr txBox="1"/>
          <p:nvPr/>
        </p:nvSpPr>
        <p:spPr>
          <a:xfrm>
            <a:off x="198344" y="4911534"/>
            <a:ext cx="11529060" cy="707886"/>
          </a:xfrm>
          <a:prstGeom prst="rect">
            <a:avLst/>
          </a:prstGeom>
          <a:noFill/>
        </p:spPr>
        <p:txBody>
          <a:bodyPr wrap="square">
            <a:spAutoFit/>
          </a:bodyPr>
          <a:lstStyle/>
          <a:p>
            <a:r>
              <a:rPr lang="en-US" sz="4000" b="0" i="0" spc="-150" dirty="0">
                <a:solidFill>
                  <a:schemeClr val="bg1"/>
                </a:solidFill>
                <a:effectLst/>
                <a:latin typeface="Aptos Narrow" panose="020B0004020202020204" pitchFamily="34" charset="0"/>
              </a:rPr>
              <a:t>— </a:t>
            </a:r>
            <a:r>
              <a:rPr lang="en-US" sz="4000" b="1" i="0" spc="-150" baseline="30000" dirty="0">
                <a:solidFill>
                  <a:schemeClr val="bg1"/>
                </a:solidFill>
                <a:effectLst/>
                <a:latin typeface="Aptos Narrow" panose="020B0004020202020204" pitchFamily="34" charset="0"/>
              </a:rPr>
              <a:t>17 </a:t>
            </a:r>
            <a:r>
              <a:rPr lang="en-US" sz="4000" b="0" i="0" spc="-150" dirty="0">
                <a:solidFill>
                  <a:schemeClr val="bg1"/>
                </a:solidFill>
                <a:effectLst/>
                <a:latin typeface="Aptos Narrow" panose="020B0004020202020204" pitchFamily="34" charset="0"/>
              </a:rPr>
              <a:t>the Spirit of truth, whom the world cannot . . .  </a:t>
            </a:r>
            <a:endParaRPr lang="en-US" sz="4000" spc="-150" dirty="0">
              <a:solidFill>
                <a:schemeClr val="bg1"/>
              </a:solidFill>
              <a:latin typeface="Aptos Narrow" panose="020B0004020202020204" pitchFamily="34" charset="0"/>
            </a:endParaRPr>
          </a:p>
        </p:txBody>
      </p:sp>
      <p:sp>
        <p:nvSpPr>
          <p:cNvPr id="13" name="TextBox 12">
            <a:extLst>
              <a:ext uri="{FF2B5EF4-FFF2-40B4-BE49-F238E27FC236}">
                <a16:creationId xmlns:a16="http://schemas.microsoft.com/office/drawing/2014/main" id="{1F90DB49-A6D4-7761-1DF8-B97700C7828B}"/>
              </a:ext>
            </a:extLst>
          </p:cNvPr>
          <p:cNvSpPr txBox="1"/>
          <p:nvPr/>
        </p:nvSpPr>
        <p:spPr>
          <a:xfrm>
            <a:off x="10743976" y="4911534"/>
            <a:ext cx="1112520" cy="707886"/>
          </a:xfrm>
          <a:prstGeom prst="rect">
            <a:avLst/>
          </a:prstGeom>
          <a:noFill/>
        </p:spPr>
        <p:txBody>
          <a:bodyPr wrap="square">
            <a:spAutoFit/>
          </a:bodyPr>
          <a:lstStyle/>
          <a:p>
            <a:pPr algn="l"/>
            <a:r>
              <a:rPr lang="en-US" sz="4000" b="1" i="0" dirty="0">
                <a:solidFill>
                  <a:srgbClr val="00FFFF"/>
                </a:solidFill>
                <a:effectLst/>
              </a:rPr>
              <a:t>NET</a:t>
            </a:r>
          </a:p>
        </p:txBody>
      </p:sp>
      <p:pic>
        <p:nvPicPr>
          <p:cNvPr id="15" name="Picture 14" descr="A red line drawing of a couple of papers&#10;&#10;Description automatically generated">
            <a:extLst>
              <a:ext uri="{FF2B5EF4-FFF2-40B4-BE49-F238E27FC236}">
                <a16:creationId xmlns:a16="http://schemas.microsoft.com/office/drawing/2014/main" id="{FB9C8AAF-A026-F56C-B662-D7C73FB634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9652" y="81047"/>
            <a:ext cx="1021168" cy="1066892"/>
          </a:xfrm>
          <a:prstGeom prst="rect">
            <a:avLst/>
          </a:prstGeom>
        </p:spPr>
      </p:pic>
    </p:spTree>
    <p:extLst>
      <p:ext uri="{BB962C8B-B14F-4D97-AF65-F5344CB8AC3E}">
        <p14:creationId xmlns:p14="http://schemas.microsoft.com/office/powerpoint/2010/main" val="39825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18D6C-6038-F06B-3FFD-1D2604FA2A2A}"/>
              </a:ext>
            </a:extLst>
          </p:cNvPr>
          <p:cNvSpPr txBox="1"/>
          <p:nvPr/>
        </p:nvSpPr>
        <p:spPr>
          <a:xfrm>
            <a:off x="274320" y="2399134"/>
            <a:ext cx="11917680" cy="4401205"/>
          </a:xfrm>
          <a:prstGeom prst="rect">
            <a:avLst/>
          </a:prstGeom>
          <a:noFill/>
        </p:spPr>
        <p:txBody>
          <a:bodyPr wrap="square">
            <a:spAutoFit/>
          </a:bodyPr>
          <a:lstStyle/>
          <a:p>
            <a:r>
              <a:rPr lang="en-US" sz="4000" b="1" dirty="0">
                <a:solidFill>
                  <a:schemeClr val="bg1"/>
                </a:solidFill>
              </a:rPr>
              <a:t>4.3 The Holy Spirit </a:t>
            </a:r>
            <a:r>
              <a:rPr lang="en-US" sz="4000" dirty="0">
                <a:solidFill>
                  <a:schemeClr val="bg1"/>
                </a:solidFill>
              </a:rPr>
              <a:t>– The Holy Spirit is God who is actively at work in the world. He dwells permanently in every Christian, helps us to pray, equips and empowers us to serve God, strengthens and molds us to be more like Christ, and protects us to guarantee our eternal life. </a:t>
            </a:r>
          </a:p>
          <a:p>
            <a:r>
              <a:rPr lang="en-US" sz="3600" dirty="0">
                <a:solidFill>
                  <a:schemeClr val="bg1"/>
                </a:solidFill>
              </a:rPr>
              <a:t>(Acts 5:3-4; Romans 8:14-16, 26; Ephesians 1:13-14)</a:t>
            </a:r>
          </a:p>
        </p:txBody>
      </p:sp>
      <p:pic>
        <p:nvPicPr>
          <p:cNvPr id="6" name="Picture 5" descr="A red and white cross with black text&#10;&#10;Description automatically generated">
            <a:extLst>
              <a:ext uri="{FF2B5EF4-FFF2-40B4-BE49-F238E27FC236}">
                <a16:creationId xmlns:a16="http://schemas.microsoft.com/office/drawing/2014/main" id="{A22791A9-0A9C-0C65-8EAC-8E08EF42F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78553"/>
            <a:ext cx="3444240" cy="1934993"/>
          </a:xfrm>
          <a:prstGeom prst="rect">
            <a:avLst/>
          </a:prstGeom>
          <a:effectLst>
            <a:softEdge rad="76200"/>
          </a:effectLst>
        </p:spPr>
      </p:pic>
      <p:sp>
        <p:nvSpPr>
          <p:cNvPr id="7" name="TextBox 6">
            <a:extLst>
              <a:ext uri="{FF2B5EF4-FFF2-40B4-BE49-F238E27FC236}">
                <a16:creationId xmlns:a16="http://schemas.microsoft.com/office/drawing/2014/main" id="{7B289158-1456-F179-17FF-2E638C77799D}"/>
              </a:ext>
            </a:extLst>
          </p:cNvPr>
          <p:cNvSpPr txBox="1"/>
          <p:nvPr/>
        </p:nvSpPr>
        <p:spPr>
          <a:xfrm>
            <a:off x="4175760" y="443831"/>
            <a:ext cx="8016240" cy="1738233"/>
          </a:xfrm>
          <a:prstGeom prst="rect">
            <a:avLst/>
          </a:prstGeom>
          <a:noFill/>
        </p:spPr>
        <p:txBody>
          <a:bodyPr wrap="square">
            <a:spAutoFit/>
          </a:bodyPr>
          <a:lstStyle/>
          <a:p>
            <a:pPr>
              <a:lnSpc>
                <a:spcPct val="80000"/>
              </a:lnSpc>
            </a:pPr>
            <a:r>
              <a:rPr lang="en-US" sz="4400" b="1" dirty="0">
                <a:solidFill>
                  <a:schemeClr val="bg1"/>
                </a:solidFill>
              </a:rPr>
              <a:t>www.cicfamily.com </a:t>
            </a:r>
          </a:p>
          <a:p>
            <a:pPr>
              <a:lnSpc>
                <a:spcPct val="80000"/>
              </a:lnSpc>
            </a:pPr>
            <a:r>
              <a:rPr lang="en-US" sz="4400" b="1" dirty="0">
                <a:solidFill>
                  <a:schemeClr val="bg1"/>
                </a:solidFill>
              </a:rPr>
              <a:t>	=&gt; about us</a:t>
            </a:r>
          </a:p>
          <a:p>
            <a:pPr>
              <a:lnSpc>
                <a:spcPct val="80000"/>
              </a:lnSpc>
            </a:pPr>
            <a:r>
              <a:rPr lang="en-US" sz="4400" b="1" dirty="0">
                <a:solidFill>
                  <a:schemeClr val="bg1"/>
                </a:solidFill>
              </a:rPr>
              <a:t>		=&gt; our beliefs </a:t>
            </a:r>
            <a:endParaRPr lang="en-US" sz="4400" dirty="0">
              <a:solidFill>
                <a:schemeClr val="bg1"/>
              </a:solidFill>
            </a:endParaRPr>
          </a:p>
        </p:txBody>
      </p:sp>
    </p:spTree>
    <p:extLst>
      <p:ext uri="{BB962C8B-B14F-4D97-AF65-F5344CB8AC3E}">
        <p14:creationId xmlns:p14="http://schemas.microsoft.com/office/powerpoint/2010/main" val="30481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2FB97-7F65-5008-64DC-597E8B5E86D4}"/>
              </a:ext>
            </a:extLst>
          </p:cNvPr>
          <p:cNvSpPr txBox="1"/>
          <p:nvPr/>
        </p:nvSpPr>
        <p:spPr>
          <a:xfrm>
            <a:off x="68580" y="3230880"/>
            <a:ext cx="12054840" cy="2554545"/>
          </a:xfrm>
          <a:prstGeom prst="rect">
            <a:avLst/>
          </a:prstGeom>
          <a:noFill/>
        </p:spPr>
        <p:txBody>
          <a:bodyPr wrap="square">
            <a:spAutoFit/>
          </a:bodyPr>
          <a:lstStyle/>
          <a:p>
            <a:r>
              <a:rPr lang="en-US" sz="4000" b="0" i="0" dirty="0">
                <a:solidFill>
                  <a:schemeClr val="bg1"/>
                </a:solidFill>
                <a:effectLst/>
              </a:rPr>
              <a:t>We believe in the Holy Spirit, the Lord, the giver of life,</a:t>
            </a:r>
            <a:br>
              <a:rPr lang="en-US" sz="4000" dirty="0">
                <a:solidFill>
                  <a:schemeClr val="bg1"/>
                </a:solidFill>
              </a:rPr>
            </a:br>
            <a:r>
              <a:rPr lang="en-US" sz="4000" b="0" i="0" dirty="0">
                <a:solidFill>
                  <a:schemeClr val="bg1"/>
                </a:solidFill>
                <a:effectLst/>
              </a:rPr>
              <a:t>    who proceeds from the Father and the Son.</a:t>
            </a:r>
            <a:br>
              <a:rPr lang="en-US" sz="4000" dirty="0">
                <a:solidFill>
                  <a:schemeClr val="bg1"/>
                </a:solidFill>
              </a:rPr>
            </a:br>
            <a:r>
              <a:rPr lang="en-US" sz="4000" b="0" i="0" spc="-150" dirty="0">
                <a:solidFill>
                  <a:schemeClr val="bg1"/>
                </a:solidFill>
                <a:effectLst/>
              </a:rPr>
              <a:t>    With the Father and the Son he is worshiped and glorified.</a:t>
            </a:r>
            <a:br>
              <a:rPr lang="en-US" sz="4000" dirty="0">
                <a:solidFill>
                  <a:schemeClr val="bg1"/>
                </a:solidFill>
              </a:rPr>
            </a:br>
            <a:r>
              <a:rPr lang="en-US" sz="4000" b="0" i="0" dirty="0">
                <a:solidFill>
                  <a:schemeClr val="bg1"/>
                </a:solidFill>
                <a:effectLst/>
              </a:rPr>
              <a:t>    He has spoken through the Prophets</a:t>
            </a:r>
            <a:endParaRPr lang="en-US" sz="4000" dirty="0">
              <a:solidFill>
                <a:schemeClr val="bg1"/>
              </a:solidFill>
            </a:endParaRPr>
          </a:p>
        </p:txBody>
      </p:sp>
      <p:pic>
        <p:nvPicPr>
          <p:cNvPr id="5" name="Graphic 4" descr="Scroll with solid fill">
            <a:extLst>
              <a:ext uri="{FF2B5EF4-FFF2-40B4-BE49-F238E27FC236}">
                <a16:creationId xmlns:a16="http://schemas.microsoft.com/office/drawing/2014/main" id="{D5FC0304-BCA8-EA5F-71BA-25BFFD4AC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0600" y="472440"/>
            <a:ext cx="2270760" cy="2270760"/>
          </a:xfrm>
          <a:prstGeom prst="rect">
            <a:avLst/>
          </a:prstGeom>
        </p:spPr>
      </p:pic>
      <p:sp>
        <p:nvSpPr>
          <p:cNvPr id="6" name="TextBox 5">
            <a:extLst>
              <a:ext uri="{FF2B5EF4-FFF2-40B4-BE49-F238E27FC236}">
                <a16:creationId xmlns:a16="http://schemas.microsoft.com/office/drawing/2014/main" id="{7F26ECD7-365A-3426-5388-8C988806686B}"/>
              </a:ext>
            </a:extLst>
          </p:cNvPr>
          <p:cNvSpPr txBox="1"/>
          <p:nvPr/>
        </p:nvSpPr>
        <p:spPr>
          <a:xfrm>
            <a:off x="594360" y="710683"/>
            <a:ext cx="8016240" cy="1794274"/>
          </a:xfrm>
          <a:prstGeom prst="rect">
            <a:avLst/>
          </a:prstGeom>
          <a:noFill/>
        </p:spPr>
        <p:txBody>
          <a:bodyPr wrap="square">
            <a:spAutoFit/>
          </a:bodyPr>
          <a:lstStyle/>
          <a:p>
            <a:pPr algn="ctr">
              <a:lnSpc>
                <a:spcPct val="108000"/>
              </a:lnSpc>
            </a:pPr>
            <a:r>
              <a:rPr lang="en-US" sz="6000" b="1" dirty="0">
                <a:solidFill>
                  <a:schemeClr val="bg1"/>
                </a:solidFill>
              </a:rPr>
              <a:t>The Nicene Creed</a:t>
            </a:r>
          </a:p>
          <a:p>
            <a:pPr algn="ctr">
              <a:lnSpc>
                <a:spcPct val="108000"/>
              </a:lnSpc>
            </a:pPr>
            <a:r>
              <a:rPr lang="en-US" sz="4400" b="1" i="1" dirty="0">
                <a:solidFill>
                  <a:schemeClr val="bg1"/>
                </a:solidFill>
              </a:rPr>
              <a:t>AD 381</a:t>
            </a:r>
            <a:endParaRPr lang="en-US" sz="4400" i="1" dirty="0">
              <a:solidFill>
                <a:schemeClr val="bg1"/>
              </a:solidFill>
            </a:endParaRPr>
          </a:p>
        </p:txBody>
      </p:sp>
    </p:spTree>
    <p:extLst>
      <p:ext uri="{BB962C8B-B14F-4D97-AF65-F5344CB8AC3E}">
        <p14:creationId xmlns:p14="http://schemas.microsoft.com/office/powerpoint/2010/main" val="386444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14:15-17</a:t>
            </a:r>
          </a:p>
        </p:txBody>
      </p:sp>
      <p:sp>
        <p:nvSpPr>
          <p:cNvPr id="5" name="TextBox 4">
            <a:extLst>
              <a:ext uri="{FF2B5EF4-FFF2-40B4-BE49-F238E27FC236}">
                <a16:creationId xmlns:a16="http://schemas.microsoft.com/office/drawing/2014/main" id="{5A61B1CF-C345-8B47-B1A2-9FB1AC90AC72}"/>
              </a:ext>
            </a:extLst>
          </p:cNvPr>
          <p:cNvSpPr txBox="1"/>
          <p:nvPr/>
        </p:nvSpPr>
        <p:spPr>
          <a:xfrm>
            <a:off x="0" y="186923"/>
            <a:ext cx="11967882" cy="6186309"/>
          </a:xfrm>
          <a:prstGeom prst="rect">
            <a:avLst/>
          </a:prstGeom>
          <a:noFill/>
        </p:spPr>
        <p:txBody>
          <a:bodyPr wrap="square">
            <a:spAutoFit/>
          </a:bodyPr>
          <a:lstStyle/>
          <a:p>
            <a:pPr algn="l" defTabSz="457200"/>
            <a:r>
              <a:rPr lang="en-US" sz="4400" b="1" i="0" baseline="30000" dirty="0">
                <a:solidFill>
                  <a:schemeClr val="bg1"/>
                </a:solidFill>
                <a:effectLst/>
              </a:rPr>
              <a:t>16	</a:t>
            </a:r>
            <a:r>
              <a:rPr lang="en-US" sz="4400" b="0" i="0" dirty="0">
                <a:solidFill>
                  <a:schemeClr val="bg1"/>
                </a:solidFill>
                <a:effectLst/>
              </a:rPr>
              <a:t>And I will ask the Father</a:t>
            </a:r>
          </a:p>
          <a:p>
            <a:pPr algn="l" defTabSz="457200"/>
            <a:r>
              <a:rPr lang="en-US" sz="4400" dirty="0">
                <a:solidFill>
                  <a:schemeClr val="bg1"/>
                </a:solidFill>
              </a:rPr>
              <a:t>		</a:t>
            </a:r>
            <a:r>
              <a:rPr lang="en-US" sz="4400" b="0" i="0" dirty="0">
                <a:solidFill>
                  <a:schemeClr val="bg1"/>
                </a:solidFill>
                <a:effectLst/>
              </a:rPr>
              <a:t>and </a:t>
            </a:r>
            <a:r>
              <a:rPr lang="en-US" sz="4400" i="0" dirty="0">
                <a:solidFill>
                  <a:srgbClr val="FFFF00"/>
                </a:solidFill>
                <a:effectLst/>
              </a:rPr>
              <a:t>another</a:t>
            </a:r>
            <a:r>
              <a:rPr lang="en-US" sz="4400" i="0" dirty="0">
                <a:solidFill>
                  <a:schemeClr val="bg1"/>
                </a:solidFill>
                <a:effectLst/>
              </a:rPr>
              <a:t> Helper </a:t>
            </a:r>
            <a:r>
              <a:rPr lang="en-US" sz="4400" b="0" i="0" dirty="0">
                <a:solidFill>
                  <a:schemeClr val="bg1"/>
                </a:solidFill>
                <a:effectLst/>
              </a:rPr>
              <a:t>he will give to you</a:t>
            </a:r>
          </a:p>
          <a:p>
            <a:pPr defTabSz="457200"/>
            <a:r>
              <a:rPr lang="en-US" sz="4400" b="0" i="0" dirty="0">
                <a:solidFill>
                  <a:schemeClr val="bg1"/>
                </a:solidFill>
                <a:effectLst/>
              </a:rPr>
              <a:t>			</a:t>
            </a:r>
            <a:r>
              <a:rPr lang="en-US" sz="4400" b="0" i="0" dirty="0">
                <a:solidFill>
                  <a:schemeClr val="bg2">
                    <a:lumMod val="50000"/>
                  </a:schemeClr>
                </a:solidFill>
                <a:effectLst/>
              </a:rPr>
              <a:t>to be with you forever</a:t>
            </a:r>
            <a:endParaRPr lang="en-US" sz="4400" dirty="0">
              <a:solidFill>
                <a:schemeClr val="bg2">
                  <a:lumMod val="50000"/>
                </a:schemeClr>
              </a:solidFill>
            </a:endParaRPr>
          </a:p>
          <a:p>
            <a:pPr defTabSz="457200"/>
            <a:r>
              <a:rPr lang="en-US" sz="4400" b="1" i="0" baseline="30000" dirty="0">
                <a:solidFill>
                  <a:schemeClr val="bg2">
                    <a:lumMod val="50000"/>
                  </a:schemeClr>
                </a:solidFill>
                <a:effectLst/>
              </a:rPr>
              <a:t>17			</a:t>
            </a:r>
            <a:r>
              <a:rPr lang="en-US" sz="4400" b="0" i="0" dirty="0">
                <a:solidFill>
                  <a:schemeClr val="bg2">
                    <a:lumMod val="50000"/>
                  </a:schemeClr>
                </a:solidFill>
                <a:effectLst/>
              </a:rPr>
              <a:t>the Spirit of truth</a:t>
            </a:r>
          </a:p>
          <a:p>
            <a:pPr algn="l" defTabSz="457200"/>
            <a:r>
              <a:rPr lang="en-US" sz="4400" b="0" i="0" dirty="0">
                <a:solidFill>
                  <a:schemeClr val="bg2">
                    <a:lumMod val="50000"/>
                  </a:schemeClr>
                </a:solidFill>
                <a:effectLst/>
              </a:rPr>
              <a:t>				whom the world cannot receive</a:t>
            </a:r>
          </a:p>
          <a:p>
            <a:pPr algn="l" defTabSz="457200"/>
            <a:r>
              <a:rPr lang="en-US" sz="4400" b="0" i="0" spc="-150" dirty="0">
                <a:solidFill>
                  <a:schemeClr val="bg2">
                    <a:lumMod val="50000"/>
                  </a:schemeClr>
                </a:solidFill>
                <a:effectLst/>
              </a:rPr>
              <a:t>					because it neither sees him nor knows him</a:t>
            </a:r>
          </a:p>
          <a:p>
            <a:pPr algn="l" defTabSz="457200"/>
            <a:r>
              <a:rPr lang="en-US" sz="4400" b="0" i="0" spc="-150" dirty="0">
                <a:solidFill>
                  <a:schemeClr val="bg2">
                    <a:lumMod val="50000"/>
                  </a:schemeClr>
                </a:solidFill>
                <a:effectLst/>
              </a:rPr>
              <a:t> 			</a:t>
            </a:r>
            <a:r>
              <a:rPr lang="en-US" sz="4400" b="0" i="0" dirty="0">
                <a:solidFill>
                  <a:schemeClr val="bg2">
                    <a:lumMod val="50000"/>
                  </a:schemeClr>
                </a:solidFill>
                <a:effectLst/>
              </a:rPr>
              <a:t>You know him</a:t>
            </a:r>
          </a:p>
          <a:p>
            <a:pPr algn="l" defTabSz="457200"/>
            <a:r>
              <a:rPr lang="en-US" sz="4400" dirty="0">
                <a:solidFill>
                  <a:schemeClr val="bg2">
                    <a:lumMod val="50000"/>
                  </a:schemeClr>
                </a:solidFill>
              </a:rPr>
              <a:t>		</a:t>
            </a:r>
            <a:r>
              <a:rPr lang="en-US" sz="4400" b="0" i="0" dirty="0">
                <a:solidFill>
                  <a:schemeClr val="bg2">
                    <a:lumMod val="50000"/>
                  </a:schemeClr>
                </a:solidFill>
                <a:effectLst/>
              </a:rPr>
              <a:t> 		for he dwells with you </a:t>
            </a:r>
          </a:p>
          <a:p>
            <a:pPr algn="l" defTabSz="457200"/>
            <a:r>
              <a:rPr lang="en-US" sz="4400" dirty="0">
                <a:solidFill>
                  <a:schemeClr val="bg2">
                    <a:lumMod val="50000"/>
                  </a:schemeClr>
                </a:solidFill>
              </a:rPr>
              <a:t>				</a:t>
            </a:r>
            <a:r>
              <a:rPr lang="en-US" sz="4400" b="0" i="0" dirty="0">
                <a:solidFill>
                  <a:schemeClr val="bg2">
                    <a:lumMod val="50000"/>
                  </a:schemeClr>
                </a:solidFill>
                <a:effectLst/>
              </a:rPr>
              <a:t>and will be in you</a:t>
            </a:r>
          </a:p>
        </p:txBody>
      </p:sp>
      <p:grpSp>
        <p:nvGrpSpPr>
          <p:cNvPr id="28" name="Group 27">
            <a:extLst>
              <a:ext uri="{FF2B5EF4-FFF2-40B4-BE49-F238E27FC236}">
                <a16:creationId xmlns:a16="http://schemas.microsoft.com/office/drawing/2014/main" id="{143035DF-6282-81F1-5D63-5C7BBF467237}"/>
              </a:ext>
            </a:extLst>
          </p:cNvPr>
          <p:cNvGrpSpPr/>
          <p:nvPr/>
        </p:nvGrpSpPr>
        <p:grpSpPr>
          <a:xfrm>
            <a:off x="657860" y="844604"/>
            <a:ext cx="264160" cy="445716"/>
            <a:chOff x="657860" y="844604"/>
            <a:chExt cx="264160" cy="445716"/>
          </a:xfrm>
        </p:grpSpPr>
        <p:cxnSp>
          <p:nvCxnSpPr>
            <p:cNvPr id="3" name="Straight Connector 2">
              <a:extLst>
                <a:ext uri="{FF2B5EF4-FFF2-40B4-BE49-F238E27FC236}">
                  <a16:creationId xmlns:a16="http://schemas.microsoft.com/office/drawing/2014/main" id="{7FEA9E8A-A123-5B81-ED50-64E8F2949830}"/>
                </a:ext>
              </a:extLst>
            </p:cNvPr>
            <p:cNvCxnSpPr/>
            <p:nvPr/>
          </p:nvCxnSpPr>
          <p:spPr>
            <a:xfrm>
              <a:off x="685800" y="844604"/>
              <a:ext cx="0" cy="44571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EB197E9-638C-137D-8C86-5C5DBC2ECAC2}"/>
                </a:ext>
              </a:extLst>
            </p:cNvPr>
            <p:cNvCxnSpPr>
              <a:cxnSpLocks/>
            </p:cNvCxnSpPr>
            <p:nvPr/>
          </p:nvCxnSpPr>
          <p:spPr>
            <a:xfrm>
              <a:off x="657860" y="1290320"/>
              <a:ext cx="26416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3BFBF54-A1CC-22A9-6B03-22E898F5E09B}"/>
              </a:ext>
            </a:extLst>
          </p:cNvPr>
          <p:cNvGrpSpPr/>
          <p:nvPr/>
        </p:nvGrpSpPr>
        <p:grpSpPr>
          <a:xfrm>
            <a:off x="1095756" y="1596444"/>
            <a:ext cx="264160" cy="3006036"/>
            <a:chOff x="1074420" y="1596444"/>
            <a:chExt cx="264160" cy="3006036"/>
          </a:xfrm>
        </p:grpSpPr>
        <p:cxnSp>
          <p:nvCxnSpPr>
            <p:cNvPr id="10" name="Straight Connector 9">
              <a:extLst>
                <a:ext uri="{FF2B5EF4-FFF2-40B4-BE49-F238E27FC236}">
                  <a16:creationId xmlns:a16="http://schemas.microsoft.com/office/drawing/2014/main" id="{F01BD2E2-F3C0-B117-F4E5-5F4A258ABE6F}"/>
                </a:ext>
              </a:extLst>
            </p:cNvPr>
            <p:cNvCxnSpPr>
              <a:cxnSpLocks/>
            </p:cNvCxnSpPr>
            <p:nvPr/>
          </p:nvCxnSpPr>
          <p:spPr>
            <a:xfrm>
              <a:off x="1103630" y="1596444"/>
              <a:ext cx="0" cy="300603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ED49F0B-7567-02A7-078D-F7AA384BC68C}"/>
                </a:ext>
              </a:extLst>
            </p:cNvPr>
            <p:cNvCxnSpPr>
              <a:cxnSpLocks/>
            </p:cNvCxnSpPr>
            <p:nvPr/>
          </p:nvCxnSpPr>
          <p:spPr>
            <a:xfrm>
              <a:off x="1074420" y="460248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7CF74040-D861-98C0-B0E9-3F264CD5E924}"/>
              </a:ext>
            </a:extLst>
          </p:cNvPr>
          <p:cNvGrpSpPr/>
          <p:nvPr/>
        </p:nvGrpSpPr>
        <p:grpSpPr>
          <a:xfrm>
            <a:off x="1592580" y="2907084"/>
            <a:ext cx="264160" cy="445716"/>
            <a:chOff x="1592580" y="2907084"/>
            <a:chExt cx="264160" cy="445716"/>
          </a:xfrm>
        </p:grpSpPr>
        <p:cxnSp>
          <p:nvCxnSpPr>
            <p:cNvPr id="19" name="Straight Connector 18">
              <a:extLst>
                <a:ext uri="{FF2B5EF4-FFF2-40B4-BE49-F238E27FC236}">
                  <a16:creationId xmlns:a16="http://schemas.microsoft.com/office/drawing/2014/main" id="{B6C578E7-79BE-4092-51E2-327B2996FE11}"/>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BF14A7-8266-CA72-A44E-2BAC701AA03B}"/>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260ABD7-C938-8570-9AE9-C0C1DB6CA4EB}"/>
              </a:ext>
            </a:extLst>
          </p:cNvPr>
          <p:cNvGrpSpPr/>
          <p:nvPr/>
        </p:nvGrpSpPr>
        <p:grpSpPr>
          <a:xfrm>
            <a:off x="2075181" y="3526844"/>
            <a:ext cx="264160" cy="445716"/>
            <a:chOff x="1592580" y="2907084"/>
            <a:chExt cx="264160" cy="445716"/>
          </a:xfrm>
        </p:grpSpPr>
        <p:cxnSp>
          <p:nvCxnSpPr>
            <p:cNvPr id="23" name="Straight Connector 22">
              <a:extLst>
                <a:ext uri="{FF2B5EF4-FFF2-40B4-BE49-F238E27FC236}">
                  <a16:creationId xmlns:a16="http://schemas.microsoft.com/office/drawing/2014/main" id="{B4512C01-A700-3C4B-FDCF-2F12D8CBD983}"/>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9D6102F-3352-81E7-1310-EE491591355A}"/>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4E9F85FF-AEB3-51EC-6388-AA87F5CECB7E}"/>
              </a:ext>
            </a:extLst>
          </p:cNvPr>
          <p:cNvGrpSpPr/>
          <p:nvPr/>
        </p:nvGrpSpPr>
        <p:grpSpPr>
          <a:xfrm>
            <a:off x="1584960" y="4878255"/>
            <a:ext cx="264160" cy="445716"/>
            <a:chOff x="1592580" y="2907084"/>
            <a:chExt cx="264160" cy="445716"/>
          </a:xfrm>
        </p:grpSpPr>
        <p:cxnSp>
          <p:nvCxnSpPr>
            <p:cNvPr id="26" name="Straight Connector 25">
              <a:extLst>
                <a:ext uri="{FF2B5EF4-FFF2-40B4-BE49-F238E27FC236}">
                  <a16:creationId xmlns:a16="http://schemas.microsoft.com/office/drawing/2014/main" id="{C746E7EA-D273-23A3-B1BB-64B4CC0C7894}"/>
                </a:ext>
              </a:extLst>
            </p:cNvPr>
            <p:cNvCxnSpPr/>
            <p:nvPr/>
          </p:nvCxnSpPr>
          <p:spPr>
            <a:xfrm>
              <a:off x="1620520" y="2907084"/>
              <a:ext cx="0" cy="445716"/>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496B2D8-A929-E141-B51F-55D64DEE2981}"/>
                </a:ext>
              </a:extLst>
            </p:cNvPr>
            <p:cNvCxnSpPr>
              <a:cxnSpLocks/>
            </p:cNvCxnSpPr>
            <p:nvPr/>
          </p:nvCxnSpPr>
          <p:spPr>
            <a:xfrm>
              <a:off x="159258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D935243-C524-FC0C-C196-E4D79571D7EF}"/>
              </a:ext>
            </a:extLst>
          </p:cNvPr>
          <p:cNvGrpSpPr/>
          <p:nvPr/>
        </p:nvGrpSpPr>
        <p:grpSpPr>
          <a:xfrm>
            <a:off x="1584960" y="5323971"/>
            <a:ext cx="264160" cy="697230"/>
            <a:chOff x="1564640" y="2655570"/>
            <a:chExt cx="264160" cy="697230"/>
          </a:xfrm>
        </p:grpSpPr>
        <p:cxnSp>
          <p:nvCxnSpPr>
            <p:cNvPr id="30" name="Straight Connector 29">
              <a:extLst>
                <a:ext uri="{FF2B5EF4-FFF2-40B4-BE49-F238E27FC236}">
                  <a16:creationId xmlns:a16="http://schemas.microsoft.com/office/drawing/2014/main" id="{78A8A884-9979-BD53-00F7-DB79AE39D834}"/>
                </a:ext>
              </a:extLst>
            </p:cNvPr>
            <p:cNvCxnSpPr>
              <a:cxnSpLocks/>
            </p:cNvCxnSpPr>
            <p:nvPr/>
          </p:nvCxnSpPr>
          <p:spPr>
            <a:xfrm>
              <a:off x="1592580" y="2655570"/>
              <a:ext cx="0" cy="69723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0F4FBD6-46A3-0D32-E716-8D1BA52A349E}"/>
                </a:ext>
              </a:extLst>
            </p:cNvPr>
            <p:cNvCxnSpPr>
              <a:cxnSpLocks/>
            </p:cNvCxnSpPr>
            <p:nvPr/>
          </p:nvCxnSpPr>
          <p:spPr>
            <a:xfrm>
              <a:off x="1564640" y="3352800"/>
              <a:ext cx="26416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9A620FD5-1C82-E95E-3BE1-D9474C97EBBA}"/>
              </a:ext>
            </a:extLst>
          </p:cNvPr>
          <p:cNvGrpSpPr/>
          <p:nvPr/>
        </p:nvGrpSpPr>
        <p:grpSpPr>
          <a:xfrm>
            <a:off x="1103630" y="1516380"/>
            <a:ext cx="303530" cy="454660"/>
            <a:chOff x="1103630" y="1516380"/>
            <a:chExt cx="303530" cy="454660"/>
          </a:xfrm>
        </p:grpSpPr>
        <p:cxnSp>
          <p:nvCxnSpPr>
            <p:cNvPr id="14" name="Straight Connector 13">
              <a:extLst>
                <a:ext uri="{FF2B5EF4-FFF2-40B4-BE49-F238E27FC236}">
                  <a16:creationId xmlns:a16="http://schemas.microsoft.com/office/drawing/2014/main" id="{922E4941-88DE-21D4-1DFC-5B897EEC4D1E}"/>
                </a:ext>
              </a:extLst>
            </p:cNvPr>
            <p:cNvCxnSpPr>
              <a:cxnSpLocks/>
            </p:cNvCxnSpPr>
            <p:nvPr/>
          </p:nvCxnSpPr>
          <p:spPr>
            <a:xfrm>
              <a:off x="1103630" y="1950720"/>
              <a:ext cx="30353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24B54C-0C68-4851-C2F6-40DF942C94DA}"/>
                </a:ext>
              </a:extLst>
            </p:cNvPr>
            <p:cNvCxnSpPr>
              <a:cxnSpLocks/>
            </p:cNvCxnSpPr>
            <p:nvPr/>
          </p:nvCxnSpPr>
          <p:spPr>
            <a:xfrm>
              <a:off x="1130300" y="1516380"/>
              <a:ext cx="0" cy="45466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CBB78D0-D970-0F75-BA03-87ECB72DA260}"/>
              </a:ext>
            </a:extLst>
          </p:cNvPr>
          <p:cNvGrpSpPr/>
          <p:nvPr/>
        </p:nvGrpSpPr>
        <p:grpSpPr>
          <a:xfrm>
            <a:off x="1103630" y="1971040"/>
            <a:ext cx="303530" cy="652780"/>
            <a:chOff x="1103630" y="1971040"/>
            <a:chExt cx="303530" cy="652780"/>
          </a:xfrm>
        </p:grpSpPr>
        <p:cxnSp>
          <p:nvCxnSpPr>
            <p:cNvPr id="16" name="Straight Connector 15">
              <a:extLst>
                <a:ext uri="{FF2B5EF4-FFF2-40B4-BE49-F238E27FC236}">
                  <a16:creationId xmlns:a16="http://schemas.microsoft.com/office/drawing/2014/main" id="{DA8B9C16-7580-873D-2586-205550C24E47}"/>
                </a:ext>
              </a:extLst>
            </p:cNvPr>
            <p:cNvCxnSpPr>
              <a:cxnSpLocks/>
            </p:cNvCxnSpPr>
            <p:nvPr/>
          </p:nvCxnSpPr>
          <p:spPr>
            <a:xfrm>
              <a:off x="1103630" y="2600960"/>
              <a:ext cx="303530" cy="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FF62FE6-9D2C-8048-0132-59B249965C02}"/>
                </a:ext>
              </a:extLst>
            </p:cNvPr>
            <p:cNvCxnSpPr>
              <a:cxnSpLocks/>
            </p:cNvCxnSpPr>
            <p:nvPr/>
          </p:nvCxnSpPr>
          <p:spPr>
            <a:xfrm>
              <a:off x="1130300" y="1971040"/>
              <a:ext cx="0" cy="652780"/>
            </a:xfrm>
            <a:prstGeom prst="line">
              <a:avLst/>
            </a:prstGeom>
            <a:ln w="571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C0FB6ED-C653-FD05-2A69-F51132B77CCD}"/>
              </a:ext>
            </a:extLst>
          </p:cNvPr>
          <p:cNvSpPr txBox="1"/>
          <p:nvPr/>
        </p:nvSpPr>
        <p:spPr>
          <a:xfrm>
            <a:off x="922020" y="2644139"/>
            <a:ext cx="10375663" cy="3170099"/>
          </a:xfrm>
          <a:prstGeom prst="rect">
            <a:avLst/>
          </a:prstGeom>
          <a:solidFill>
            <a:schemeClr val="bg1">
              <a:lumMod val="85000"/>
            </a:schemeClr>
          </a:solidFill>
        </p:spPr>
        <p:txBody>
          <a:bodyPr wrap="square">
            <a:spAutoFit/>
          </a:bodyPr>
          <a:lstStyle/>
          <a:p>
            <a:pPr marL="274320" lvl="1">
              <a:spcBef>
                <a:spcPts val="1200"/>
              </a:spcBef>
            </a:pPr>
            <a:r>
              <a:rPr lang="en-US" sz="4000" b="0" i="0" dirty="0">
                <a:effectLst/>
              </a:rPr>
              <a:t>My little children, I am writing these things to you so that you may not sin. But if anyone does sin, we have an </a:t>
            </a:r>
            <a:r>
              <a:rPr lang="en-US" sz="4000" b="1" i="0" dirty="0">
                <a:effectLst/>
                <a:highlight>
                  <a:srgbClr val="FFFF00"/>
                </a:highlight>
              </a:rPr>
              <a:t>advocate</a:t>
            </a:r>
            <a:r>
              <a:rPr lang="en-US" sz="4000" b="0" i="0" dirty="0">
                <a:effectLst/>
              </a:rPr>
              <a:t> with the Father, Jesus Christ the righteous.</a:t>
            </a:r>
          </a:p>
          <a:p>
            <a:pPr marL="274320" lvl="1" algn="r"/>
            <a:r>
              <a:rPr lang="en-US" sz="4000" b="1" dirty="0"/>
              <a:t>1 John 2:1</a:t>
            </a:r>
            <a:r>
              <a:rPr lang="en-US" sz="4000" b="0" i="0" dirty="0">
                <a:effectLst/>
              </a:rPr>
              <a:t> </a:t>
            </a:r>
            <a:endParaRPr lang="en-US" sz="4000" dirty="0"/>
          </a:p>
        </p:txBody>
      </p:sp>
    </p:spTree>
    <p:extLst>
      <p:ext uri="{BB962C8B-B14F-4D97-AF65-F5344CB8AC3E}">
        <p14:creationId xmlns:p14="http://schemas.microsoft.com/office/powerpoint/2010/main" val="375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FB703F88-2609-5080-8677-0A5C92388A7C}"/>
              </a:ext>
            </a:extLst>
          </p:cNvPr>
          <p:cNvSpPr txBox="1"/>
          <p:nvPr/>
        </p:nvSpPr>
        <p:spPr>
          <a:xfrm>
            <a:off x="60960" y="273052"/>
            <a:ext cx="9555480" cy="1431674"/>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pic>
        <p:nvPicPr>
          <p:cNvPr id="8" name="Picture 7" descr="A cross on a building with the sun behind it&#10;&#10;Description automatically generated">
            <a:extLst>
              <a:ext uri="{FF2B5EF4-FFF2-40B4-BE49-F238E27FC236}">
                <a16:creationId xmlns:a16="http://schemas.microsoft.com/office/drawing/2014/main" id="{971D2C2C-9C15-922E-EA8C-57C4A849CC70}"/>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27287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043FB2-8CBC-C3CF-59C4-850A99F6C0A2}"/>
              </a:ext>
            </a:extLst>
          </p:cNvPr>
          <p:cNvSpPr txBox="1"/>
          <p:nvPr/>
        </p:nvSpPr>
        <p:spPr>
          <a:xfrm>
            <a:off x="7328459" y="4568761"/>
            <a:ext cx="4785454" cy="749999"/>
          </a:xfrm>
          <a:prstGeom prst="rect">
            <a:avLst/>
          </a:prstGeom>
        </p:spPr>
        <p:txBody>
          <a:bodyPr vert="horz" lIns="91440" tIns="45720" rIns="91440" bIns="45720" rtlCol="0">
            <a:normAutofit fontScale="92500" lnSpcReduction="10000"/>
          </a:bodyPr>
          <a:lstStyle/>
          <a:p>
            <a:pPr marL="914400" marR="0" lvl="0" indent="-914400" algn="ctr" defTabSz="914400" eaLnBrk="1" fontAlgn="auto" latinLnBrk="0" hangingPunct="1">
              <a:lnSpc>
                <a:spcPct val="90000"/>
              </a:lnSpc>
              <a:spcBef>
                <a:spcPts val="0"/>
              </a:spcBef>
              <a:spcAft>
                <a:spcPts val="600"/>
              </a:spcAft>
              <a:buClrTx/>
              <a:buSzTx/>
              <a:buFontTx/>
              <a:buNone/>
              <a:tabLst/>
              <a:defRPr/>
            </a:pPr>
            <a:r>
              <a:rPr kumimoji="0" lang="en-US" sz="5400" b="1" i="0" u="none" strike="noStrike" kern="0" cap="none" spc="0" normalizeH="0" baseline="0" noProof="0" dirty="0">
                <a:ln>
                  <a:noFill/>
                </a:ln>
                <a:solidFill>
                  <a:schemeClr val="bg2"/>
                </a:solidFill>
                <a:effectLst/>
                <a:uLnTx/>
                <a:uFillTx/>
              </a:rPr>
              <a:t>3 assurances</a:t>
            </a:r>
            <a:endParaRPr kumimoji="0" lang="en-US" sz="5400" b="0" i="0" u="none" strike="noStrike" kern="0" cap="none" spc="0" normalizeH="0" baseline="0" noProof="0" dirty="0">
              <a:ln>
                <a:noFill/>
              </a:ln>
              <a:solidFill>
                <a:schemeClr val="bg2"/>
              </a:solidFill>
              <a:effectLst/>
              <a:uLnTx/>
              <a:uFillTx/>
            </a:endParaRPr>
          </a:p>
        </p:txBody>
      </p:sp>
      <p:pic>
        <p:nvPicPr>
          <p:cNvPr id="8" name="Picture 7" descr="A cross on a roof&#10;&#10;Description automatically generated">
            <a:extLst>
              <a:ext uri="{FF2B5EF4-FFF2-40B4-BE49-F238E27FC236}">
                <a16:creationId xmlns:a16="http://schemas.microsoft.com/office/drawing/2014/main" id="{292089DF-9C54-8D3E-7262-11A98420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8" y="208643"/>
            <a:ext cx="4714724" cy="3536043"/>
          </a:xfrm>
          <a:prstGeom prst="rect">
            <a:avLst/>
          </a:prstGeom>
          <a:effectLst>
            <a:softEdge rad="241300"/>
          </a:effectLst>
        </p:spPr>
      </p:pic>
      <p:sp>
        <p:nvSpPr>
          <p:cNvPr id="9" name="TextBox 8">
            <a:extLst>
              <a:ext uri="{FF2B5EF4-FFF2-40B4-BE49-F238E27FC236}">
                <a16:creationId xmlns:a16="http://schemas.microsoft.com/office/drawing/2014/main" id="{67B70150-BAA4-1AA0-0F75-F434819B4FC7}"/>
              </a:ext>
            </a:extLst>
          </p:cNvPr>
          <p:cNvSpPr txBox="1"/>
          <p:nvPr/>
        </p:nvSpPr>
        <p:spPr>
          <a:xfrm>
            <a:off x="7406546" y="5456005"/>
            <a:ext cx="4629281" cy="1415270"/>
          </a:xfrm>
          <a:prstGeom prst="rect">
            <a:avLst/>
          </a:prstGeom>
        </p:spPr>
        <p:txBody>
          <a:bodyPr vert="horz" lIns="91440" tIns="45720" rIns="91440" bIns="45720" rtlCol="0" anchor="t">
            <a:normAutofit/>
          </a:bodyPr>
          <a:lstStyle/>
          <a:p>
            <a:pPr marL="0" marR="0" lvl="0" indent="0" defTabSz="914400" eaLnBrk="1" fontAlgn="auto" latinLnBrk="0" hangingPunct="1">
              <a:lnSpc>
                <a:spcPct val="90000"/>
              </a:lnSpc>
              <a:spcBef>
                <a:spcPct val="0"/>
              </a:spcBef>
              <a:spcAft>
                <a:spcPts val="600"/>
              </a:spcAft>
              <a:buClrTx/>
              <a:buSzTx/>
              <a:buFontTx/>
              <a:buNone/>
              <a:tabLst/>
              <a:defRPr/>
            </a:pPr>
            <a:r>
              <a:rPr kumimoji="0" lang="en-US" sz="5200" b="1" i="0" u="none" strike="noStrike" kern="0" cap="none" spc="0" normalizeH="0" baseline="0" noProof="0" dirty="0">
                <a:ln>
                  <a:noFill/>
                </a:ln>
                <a:solidFill>
                  <a:schemeClr val="bg2"/>
                </a:solidFill>
                <a:effectLst/>
                <a:uLnTx/>
                <a:uFillTx/>
              </a:rPr>
              <a:t> John 14:12-21</a:t>
            </a:r>
          </a:p>
        </p:txBody>
      </p:sp>
      <p:sp>
        <p:nvSpPr>
          <p:cNvPr id="11" name="TextBox 10">
            <a:extLst>
              <a:ext uri="{FF2B5EF4-FFF2-40B4-BE49-F238E27FC236}">
                <a16:creationId xmlns:a16="http://schemas.microsoft.com/office/drawing/2014/main" id="{87435EB9-8F52-FDC0-D529-8F0427E17312}"/>
              </a:ext>
            </a:extLst>
          </p:cNvPr>
          <p:cNvSpPr txBox="1"/>
          <p:nvPr/>
        </p:nvSpPr>
        <p:spPr>
          <a:xfrm>
            <a:off x="152398" y="45720"/>
            <a:ext cx="6820692" cy="1323439"/>
          </a:xfrm>
          <a:prstGeom prst="rect">
            <a:avLst/>
          </a:prstGeom>
          <a:noFill/>
        </p:spPr>
        <p:txBody>
          <a:bodyPr wrap="square">
            <a:spAutoFit/>
          </a:bodyPr>
          <a:lstStyle/>
          <a:p>
            <a:r>
              <a:rPr lang="en-US" sz="4000" b="1" i="0" baseline="30000" dirty="0">
                <a:solidFill>
                  <a:schemeClr val="bg1"/>
                </a:solidFill>
                <a:effectLst/>
              </a:rPr>
              <a:t>18</a:t>
            </a:r>
            <a:r>
              <a:rPr lang="en-US" sz="4000" b="0" i="0" dirty="0">
                <a:solidFill>
                  <a:schemeClr val="bg1"/>
                </a:solidFill>
                <a:effectLst/>
              </a:rPr>
              <a:t> “I will not leave you as orphans; I will come to you.</a:t>
            </a:r>
            <a:endParaRPr lang="en-US" sz="4000" dirty="0">
              <a:solidFill>
                <a:schemeClr val="bg1"/>
              </a:solidFill>
            </a:endParaRPr>
          </a:p>
        </p:txBody>
      </p:sp>
      <p:sp>
        <p:nvSpPr>
          <p:cNvPr id="13" name="TextBox 12">
            <a:extLst>
              <a:ext uri="{FF2B5EF4-FFF2-40B4-BE49-F238E27FC236}">
                <a16:creationId xmlns:a16="http://schemas.microsoft.com/office/drawing/2014/main" id="{4BA51E89-536C-FA89-2DA5-4697399EECC1}"/>
              </a:ext>
            </a:extLst>
          </p:cNvPr>
          <p:cNvSpPr txBox="1"/>
          <p:nvPr/>
        </p:nvSpPr>
        <p:spPr>
          <a:xfrm>
            <a:off x="504186" y="1626459"/>
            <a:ext cx="6820692" cy="4524315"/>
          </a:xfrm>
          <a:prstGeom prst="rect">
            <a:avLst/>
          </a:prstGeom>
          <a:noFill/>
        </p:spPr>
        <p:txBody>
          <a:bodyPr wrap="square">
            <a:spAutoFit/>
          </a:bodyPr>
          <a:lstStyle/>
          <a:p>
            <a:pPr marL="914400" indent="-914400">
              <a:buAutoNum type="arabicPeriod"/>
            </a:pPr>
            <a:r>
              <a:rPr lang="en-US" sz="4800" b="1" i="0" dirty="0">
                <a:solidFill>
                  <a:srgbClr val="00FFFF"/>
                </a:solidFill>
                <a:effectLst/>
              </a:rPr>
              <a:t>Work of Messiah Continues</a:t>
            </a:r>
          </a:p>
          <a:p>
            <a:pPr marL="914400" indent="-914400">
              <a:buFontTx/>
              <a:buAutoNum type="arabicPeriod"/>
            </a:pPr>
            <a:r>
              <a:rPr lang="en-US" sz="4800" b="1" dirty="0">
                <a:solidFill>
                  <a:srgbClr val="00FFFF"/>
                </a:solidFill>
              </a:rPr>
              <a:t>Promise of the Holy Spirit</a:t>
            </a:r>
          </a:p>
          <a:p>
            <a:pPr marL="914400" indent="-914400">
              <a:buFontTx/>
              <a:buAutoNum type="arabicPeriod"/>
            </a:pPr>
            <a:r>
              <a:rPr lang="en-US" sz="4800" b="1" dirty="0">
                <a:solidFill>
                  <a:srgbClr val="00FFFF"/>
                </a:solidFill>
              </a:rPr>
              <a:t>Jesus will make himself known</a:t>
            </a:r>
          </a:p>
        </p:txBody>
      </p:sp>
    </p:spTree>
    <p:extLst>
      <p:ext uri="{BB962C8B-B14F-4D97-AF65-F5344CB8AC3E}">
        <p14:creationId xmlns:p14="http://schemas.microsoft.com/office/powerpoint/2010/main" val="24317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18</a:t>
            </a:r>
            <a:r>
              <a:rPr lang="en-US" sz="4400" b="0" i="0" dirty="0">
                <a:solidFill>
                  <a:schemeClr val="bg1"/>
                </a:solidFill>
                <a:effectLst/>
              </a:rPr>
              <a:t> “I will not leave you as orphans; I will come to you. </a:t>
            </a:r>
          </a:p>
        </p:txBody>
      </p:sp>
      <p:sp>
        <p:nvSpPr>
          <p:cNvPr id="3" name="TextBox 2">
            <a:extLst>
              <a:ext uri="{FF2B5EF4-FFF2-40B4-BE49-F238E27FC236}">
                <a16:creationId xmlns:a16="http://schemas.microsoft.com/office/drawing/2014/main" id="{580AA7F1-19F8-805D-B7D0-17DECCC14A39}"/>
              </a:ext>
            </a:extLst>
          </p:cNvPr>
          <p:cNvSpPr txBox="1"/>
          <p:nvPr/>
        </p:nvSpPr>
        <p:spPr>
          <a:xfrm>
            <a:off x="198344" y="2321451"/>
            <a:ext cx="11493223" cy="2164182"/>
          </a:xfrm>
          <a:prstGeom prst="rect">
            <a:avLst/>
          </a:prstGeom>
          <a:noFill/>
        </p:spPr>
        <p:txBody>
          <a:bodyPr wrap="square">
            <a:spAutoFit/>
          </a:bodyPr>
          <a:lstStyle/>
          <a:p>
            <a:pPr>
              <a:lnSpc>
                <a:spcPct val="110000"/>
              </a:lnSpc>
            </a:pPr>
            <a:r>
              <a:rPr lang="en-US" sz="4000" b="1" baseline="30000" dirty="0">
                <a:solidFill>
                  <a:srgbClr val="00FFFF"/>
                </a:solidFill>
              </a:rPr>
              <a:t>3</a:t>
            </a:r>
            <a:r>
              <a:rPr lang="en-US" sz="4000" dirty="0">
                <a:solidFill>
                  <a:srgbClr val="00FFFF"/>
                </a:solidFill>
              </a:rPr>
              <a:t> if I go and prepare a place for you,      </a:t>
            </a:r>
            <a:r>
              <a:rPr lang="en-US" sz="4400" dirty="0">
                <a:solidFill>
                  <a:srgbClr val="00FFFF"/>
                </a:solidFill>
              </a:rPr>
              <a:t>I will come </a:t>
            </a:r>
            <a:r>
              <a:rPr lang="en-US" sz="4000" dirty="0">
                <a:solidFill>
                  <a:srgbClr val="00FFFF"/>
                </a:solidFill>
              </a:rPr>
              <a:t>again and will take you to myself, that where I am you may be also.</a:t>
            </a:r>
          </a:p>
        </p:txBody>
      </p:sp>
      <p:sp>
        <p:nvSpPr>
          <p:cNvPr id="6" name="Rectangle: Rounded Corners 5">
            <a:extLst>
              <a:ext uri="{FF2B5EF4-FFF2-40B4-BE49-F238E27FC236}">
                <a16:creationId xmlns:a16="http://schemas.microsoft.com/office/drawing/2014/main" id="{0115E182-B16D-B2AB-8D4D-387DF154E3D7}"/>
              </a:ext>
            </a:extLst>
          </p:cNvPr>
          <p:cNvSpPr/>
          <p:nvPr/>
        </p:nvSpPr>
        <p:spPr>
          <a:xfrm>
            <a:off x="8382000" y="186923"/>
            <a:ext cx="2743200" cy="2937277"/>
          </a:xfrm>
          <a:prstGeom prst="roundRect">
            <a:avLst>
              <a:gd name="adj" fmla="val 1373"/>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1"/>
                </a:solidFill>
                <a:effectLst/>
              </a:rPr>
              <a:t>19</a:t>
            </a:r>
            <a:r>
              <a:rPr lang="en-US" sz="4400" b="0" i="0" dirty="0">
                <a:solidFill>
                  <a:schemeClr val="bg1"/>
                </a:solidFill>
                <a:effectLst/>
              </a:rPr>
              <a:t> Yet a little while and the world will see me no more, but you will see me. Because I live, you also will live. </a:t>
            </a:r>
            <a:r>
              <a:rPr lang="en-US" sz="4400" b="1" i="0" baseline="30000" dirty="0">
                <a:solidFill>
                  <a:schemeClr val="bg1"/>
                </a:solidFill>
                <a:effectLst/>
              </a:rPr>
              <a:t>20</a:t>
            </a:r>
            <a:r>
              <a:rPr lang="en-US" sz="4400" b="0" i="0" dirty="0">
                <a:solidFill>
                  <a:schemeClr val="bg1"/>
                </a:solidFill>
                <a:effectLst/>
              </a:rPr>
              <a:t> In that day you will know that I am in my Father, and you in me, and I in you.     </a:t>
            </a:r>
          </a:p>
        </p:txBody>
      </p:sp>
      <p:sp>
        <p:nvSpPr>
          <p:cNvPr id="2" name="TextBox 1">
            <a:extLst>
              <a:ext uri="{FF2B5EF4-FFF2-40B4-BE49-F238E27FC236}">
                <a16:creationId xmlns:a16="http://schemas.microsoft.com/office/drawing/2014/main" id="{DDB5D3B1-73F4-1F3E-CBB1-01095D8B8C7C}"/>
              </a:ext>
            </a:extLst>
          </p:cNvPr>
          <p:cNvSpPr txBox="1"/>
          <p:nvPr/>
        </p:nvSpPr>
        <p:spPr>
          <a:xfrm>
            <a:off x="2992807" y="4367718"/>
            <a:ext cx="6820692" cy="830997"/>
          </a:xfrm>
          <a:prstGeom prst="rect">
            <a:avLst/>
          </a:prstGeom>
          <a:noFill/>
        </p:spPr>
        <p:txBody>
          <a:bodyPr wrap="square">
            <a:spAutoFit/>
          </a:bodyPr>
          <a:lstStyle/>
          <a:p>
            <a:r>
              <a:rPr lang="en-US" sz="4800" b="1" dirty="0">
                <a:solidFill>
                  <a:srgbClr val="00FFFF"/>
                </a:solidFill>
              </a:rPr>
              <a:t>When is “that day?”</a:t>
            </a:r>
            <a:endParaRPr lang="en-US" sz="4800" b="1" i="0" dirty="0">
              <a:solidFill>
                <a:srgbClr val="00FFFF"/>
              </a:solidFill>
              <a:effectLst/>
            </a:endParaRPr>
          </a:p>
        </p:txBody>
      </p:sp>
    </p:spTree>
    <p:extLst>
      <p:ext uri="{BB962C8B-B14F-4D97-AF65-F5344CB8AC3E}">
        <p14:creationId xmlns:p14="http://schemas.microsoft.com/office/powerpoint/2010/main" val="225693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t>John 13:1-17		Jesus washes disciples' feet</a:t>
            </a:r>
          </a:p>
          <a:p>
            <a:pPr>
              <a:lnSpc>
                <a:spcPct val="90000"/>
              </a:lnSpc>
            </a:pPr>
            <a:r>
              <a:rPr lang="en-US" sz="3600" dirty="0"/>
              <a:t>John 13:18-30	Jesus predicts Judas' betrayal</a:t>
            </a:r>
          </a:p>
          <a:p>
            <a:pPr>
              <a:lnSpc>
                <a:spcPct val="90000"/>
              </a:lnSpc>
            </a:pPr>
            <a:r>
              <a:rPr lang="en-US" sz="3600" dirty="0"/>
              <a:t>John 13:31-38	Jesus predicts Peter's denial</a:t>
            </a:r>
          </a:p>
          <a:p>
            <a:pPr algn="ctr">
              <a:lnSpc>
                <a:spcPct val="90000"/>
              </a:lnSpc>
            </a:pPr>
            <a:r>
              <a:rPr lang="en-US" sz="3600" i="1" dirty="0"/>
              <a:t>Jesus' farewell discourse</a:t>
            </a:r>
          </a:p>
          <a:p>
            <a:pPr>
              <a:lnSpc>
                <a:spcPct val="90000"/>
              </a:lnSpc>
            </a:pPr>
            <a:r>
              <a:rPr lang="en-US" sz="3600" dirty="0"/>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t>John 15:1-17		Jesus as the true vine</a:t>
            </a:r>
          </a:p>
          <a:p>
            <a:pPr>
              <a:lnSpc>
                <a:spcPct val="90000"/>
              </a:lnSpc>
            </a:pPr>
            <a:r>
              <a:rPr lang="en-US" sz="3600" i="1" dirty="0"/>
              <a:t>John 15:18-27	World's hatred for Jesus (and followers)</a:t>
            </a:r>
          </a:p>
          <a:p>
            <a:pPr>
              <a:lnSpc>
                <a:spcPct val="90000"/>
              </a:lnSpc>
            </a:pPr>
            <a:r>
              <a:rPr lang="en-US" sz="3600" i="1" dirty="0"/>
              <a:t>John 16:1-15		Persecution and work of the Holy Spirit</a:t>
            </a:r>
          </a:p>
          <a:p>
            <a:pPr>
              <a:lnSpc>
                <a:spcPct val="90000"/>
              </a:lnSpc>
            </a:pPr>
            <a:r>
              <a:rPr lang="en-US" sz="3600" i="1" dirty="0"/>
              <a:t>John 16:16-33	Sadness turned to Joy</a:t>
            </a:r>
          </a:p>
        </p:txBody>
      </p:sp>
    </p:spTree>
    <p:extLst>
      <p:ext uri="{BB962C8B-B14F-4D97-AF65-F5344CB8AC3E}">
        <p14:creationId xmlns:p14="http://schemas.microsoft.com/office/powerpoint/2010/main" val="5274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4832092"/>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2">
                    <a:lumMod val="50000"/>
                  </a:schemeClr>
                </a:solidFill>
                <a:effectLst/>
              </a:rPr>
              <a:t>19</a:t>
            </a:r>
            <a:r>
              <a:rPr lang="en-US" sz="4400" b="0" i="0" dirty="0">
                <a:solidFill>
                  <a:schemeClr val="bg2">
                    <a:lumMod val="50000"/>
                  </a:schemeClr>
                </a:solidFill>
                <a:effectLst/>
              </a:rPr>
              <a:t> Yet a little while and the world will see me no more, but you will see me. Because I live, you also will live. </a:t>
            </a:r>
            <a:r>
              <a:rPr lang="en-US" sz="4400" b="1" i="0" baseline="30000" dirty="0">
                <a:solidFill>
                  <a:schemeClr val="bg2">
                    <a:lumMod val="50000"/>
                  </a:schemeClr>
                </a:solidFill>
                <a:effectLst/>
              </a:rPr>
              <a:t>20</a:t>
            </a:r>
            <a:r>
              <a:rPr lang="en-US" sz="4400" b="0" i="0" dirty="0">
                <a:solidFill>
                  <a:schemeClr val="bg2">
                    <a:lumMod val="50000"/>
                  </a:schemeClr>
                </a:solidFill>
                <a:effectLst/>
              </a:rPr>
              <a:t> In that day you will know that I am in my Father, and you in me, and I in you.     </a:t>
            </a:r>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p>
        </p:txBody>
      </p:sp>
    </p:spTree>
    <p:extLst>
      <p:ext uri="{BB962C8B-B14F-4D97-AF65-F5344CB8AC3E}">
        <p14:creationId xmlns:p14="http://schemas.microsoft.com/office/powerpoint/2010/main" val="15100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14:18-21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6186309"/>
          </a:xfrm>
          <a:prstGeom prst="rect">
            <a:avLst/>
          </a:prstGeom>
          <a:noFill/>
        </p:spPr>
        <p:txBody>
          <a:bodyPr wrap="square">
            <a:spAutoFit/>
          </a:bodyPr>
          <a:lstStyle/>
          <a:p>
            <a:pPr algn="l"/>
            <a:r>
              <a:rPr lang="en-US" sz="4400" b="1" i="0" baseline="30000" dirty="0">
                <a:solidFill>
                  <a:schemeClr val="bg2">
                    <a:lumMod val="50000"/>
                  </a:schemeClr>
                </a:solidFill>
                <a:effectLst/>
              </a:rPr>
              <a:t>18</a:t>
            </a:r>
            <a:r>
              <a:rPr lang="en-US" sz="4400" b="0" i="0" dirty="0">
                <a:solidFill>
                  <a:schemeClr val="bg2">
                    <a:lumMod val="50000"/>
                  </a:schemeClr>
                </a:solidFill>
                <a:effectLst/>
              </a:rPr>
              <a:t> “I will not leave you as orphans; I will come to you. </a:t>
            </a:r>
            <a:r>
              <a:rPr lang="en-US" sz="4400" b="1" i="0" baseline="30000" dirty="0">
                <a:solidFill>
                  <a:schemeClr val="bg2">
                    <a:lumMod val="50000"/>
                  </a:schemeClr>
                </a:solidFill>
                <a:effectLst/>
              </a:rPr>
              <a:t>19</a:t>
            </a:r>
            <a:r>
              <a:rPr lang="en-US" sz="4400" b="0" i="0" dirty="0">
                <a:solidFill>
                  <a:schemeClr val="bg2">
                    <a:lumMod val="50000"/>
                  </a:schemeClr>
                </a:solidFill>
                <a:effectLst/>
              </a:rPr>
              <a:t> Yet a little while and the world will see me no more, but you will see me. Because I live, you also will live. </a:t>
            </a:r>
            <a:r>
              <a:rPr lang="en-US" sz="4400" b="1" i="0" baseline="30000" dirty="0">
                <a:solidFill>
                  <a:schemeClr val="bg2">
                    <a:lumMod val="50000"/>
                  </a:schemeClr>
                </a:solidFill>
                <a:effectLst/>
              </a:rPr>
              <a:t>20</a:t>
            </a:r>
            <a:r>
              <a:rPr lang="en-US" sz="4400" b="0" i="0" dirty="0">
                <a:solidFill>
                  <a:schemeClr val="bg2">
                    <a:lumMod val="50000"/>
                  </a:schemeClr>
                </a:solidFill>
                <a:effectLst/>
              </a:rPr>
              <a:t> In that day you will know that I am in my Father, and you in me, and I in you.     </a:t>
            </a:r>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And he who loves me will be loved by my Father, and I will love him and manifest myself to him.”</a:t>
            </a:r>
          </a:p>
        </p:txBody>
      </p:sp>
    </p:spTree>
    <p:extLst>
      <p:ext uri="{BB962C8B-B14F-4D97-AF65-F5344CB8AC3E}">
        <p14:creationId xmlns:p14="http://schemas.microsoft.com/office/powerpoint/2010/main" val="337073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14:22</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123658"/>
          </a:xfrm>
          <a:prstGeom prst="rect">
            <a:avLst/>
          </a:prstGeom>
          <a:noFill/>
        </p:spPr>
        <p:txBody>
          <a:bodyPr wrap="square">
            <a:spAutoFit/>
          </a:bodyPr>
          <a:lstStyle/>
          <a:p>
            <a:pPr algn="l"/>
            <a:r>
              <a:rPr lang="en-US" sz="4400" b="1" i="0" baseline="30000" dirty="0">
                <a:solidFill>
                  <a:schemeClr val="bg1"/>
                </a:solidFill>
                <a:effectLst/>
              </a:rPr>
              <a:t>22</a:t>
            </a:r>
            <a:r>
              <a:rPr lang="en-US" sz="4400" b="0" i="0" dirty="0">
                <a:solidFill>
                  <a:schemeClr val="bg1"/>
                </a:solidFill>
                <a:effectLst/>
              </a:rPr>
              <a:t> Judas (not Iscariot) said to him, “Lord, how is it that you will manifest yourself to us, and not to the world?”</a:t>
            </a:r>
          </a:p>
        </p:txBody>
      </p:sp>
      <p:pic>
        <p:nvPicPr>
          <p:cNvPr id="11" name="Picture 10" descr="A blue background with white text&#10;&#10;Description automatically generated">
            <a:extLst>
              <a:ext uri="{FF2B5EF4-FFF2-40B4-BE49-F238E27FC236}">
                <a16:creationId xmlns:a16="http://schemas.microsoft.com/office/drawing/2014/main" id="{C7E074B7-BFA7-5203-8148-3203FF3D4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2755356"/>
            <a:ext cx="7810500" cy="1792064"/>
          </a:xfrm>
          <a:prstGeom prst="rect">
            <a:avLst/>
          </a:prstGeom>
        </p:spPr>
      </p:pic>
      <p:sp>
        <p:nvSpPr>
          <p:cNvPr id="13" name="TextBox 12">
            <a:extLst>
              <a:ext uri="{FF2B5EF4-FFF2-40B4-BE49-F238E27FC236}">
                <a16:creationId xmlns:a16="http://schemas.microsoft.com/office/drawing/2014/main" id="{AA22A1C5-7F4E-1F28-BF17-E07E00F84CA7}"/>
              </a:ext>
            </a:extLst>
          </p:cNvPr>
          <p:cNvSpPr txBox="1"/>
          <p:nvPr/>
        </p:nvSpPr>
        <p:spPr>
          <a:xfrm>
            <a:off x="525780" y="4519802"/>
            <a:ext cx="7810500" cy="1446550"/>
          </a:xfrm>
          <a:prstGeom prst="rect">
            <a:avLst/>
          </a:prstGeom>
          <a:solidFill>
            <a:srgbClr val="525E88"/>
          </a:solidFill>
        </p:spPr>
        <p:txBody>
          <a:bodyPr wrap="square">
            <a:spAutoFit/>
            <a:scene3d>
              <a:camera prst="orthographicFront"/>
              <a:lightRig rig="threePt" dir="t"/>
            </a:scene3d>
            <a:sp3d>
              <a:bevelB w="165100" h="139700" prst="relaxedInset"/>
            </a:sp3d>
          </a:bodyPr>
          <a:lstStyle/>
          <a:p>
            <a:pPr algn="ctr"/>
            <a:r>
              <a:rPr lang="en-US" sz="4400" b="1" i="1" dirty="0">
                <a:solidFill>
                  <a:schemeClr val="bg1"/>
                </a:solidFill>
              </a:rPr>
              <a:t>In 2021 there were only 23 baby boys named Judas</a:t>
            </a:r>
          </a:p>
        </p:txBody>
      </p:sp>
    </p:spTree>
    <p:extLst>
      <p:ext uri="{BB962C8B-B14F-4D97-AF65-F5344CB8AC3E}">
        <p14:creationId xmlns:p14="http://schemas.microsoft.com/office/powerpoint/2010/main" val="36413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14:22</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323439"/>
          </a:xfrm>
          <a:prstGeom prst="rect">
            <a:avLst/>
          </a:prstGeom>
          <a:noFill/>
        </p:spPr>
        <p:txBody>
          <a:bodyPr wrap="square">
            <a:spAutoFit/>
          </a:bodyPr>
          <a:lstStyle/>
          <a:p>
            <a:pPr algn="l"/>
            <a:r>
              <a:rPr lang="en-US" sz="4000" b="0" i="0" dirty="0">
                <a:solidFill>
                  <a:schemeClr val="bg1"/>
                </a:solidFill>
                <a:effectLst/>
              </a:rPr>
              <a:t>“Lord, how is it that you will manifest yourself to us, and not to the world?”                                                      </a:t>
            </a:r>
            <a:r>
              <a:rPr lang="en-US" sz="4000" b="1" i="0" dirty="0" err="1">
                <a:solidFill>
                  <a:srgbClr val="00FFFF"/>
                </a:solidFill>
                <a:effectLst/>
              </a:rPr>
              <a:t>ESV</a:t>
            </a:r>
            <a:endParaRPr lang="en-US" sz="4000" b="1" i="0" dirty="0">
              <a:solidFill>
                <a:srgbClr val="00FFFF"/>
              </a:solidFill>
              <a:effectLst/>
            </a:endParaRPr>
          </a:p>
        </p:txBody>
      </p:sp>
      <p:sp>
        <p:nvSpPr>
          <p:cNvPr id="3" name="TextBox 2">
            <a:extLst>
              <a:ext uri="{FF2B5EF4-FFF2-40B4-BE49-F238E27FC236}">
                <a16:creationId xmlns:a16="http://schemas.microsoft.com/office/drawing/2014/main" id="{1FA7F0F4-8465-9305-BF63-B62DE0139243}"/>
              </a:ext>
            </a:extLst>
          </p:cNvPr>
          <p:cNvSpPr txBox="1"/>
          <p:nvPr/>
        </p:nvSpPr>
        <p:spPr>
          <a:xfrm>
            <a:off x="198343" y="1665296"/>
            <a:ext cx="11769538" cy="1323439"/>
          </a:xfrm>
          <a:prstGeom prst="rect">
            <a:avLst/>
          </a:prstGeom>
          <a:noFill/>
        </p:spPr>
        <p:txBody>
          <a:bodyPr wrap="square">
            <a:spAutoFit/>
          </a:bodyPr>
          <a:lstStyle/>
          <a:p>
            <a:r>
              <a:rPr lang="en-US" sz="4000" b="0" i="0" dirty="0">
                <a:solidFill>
                  <a:schemeClr val="bg1"/>
                </a:solidFill>
                <a:effectLst/>
              </a:rPr>
              <a:t>“Lord, why are you going to reveal yourself only to us and not to the world at large?”                                       </a:t>
            </a:r>
            <a:r>
              <a:rPr lang="en-US" sz="4000" b="1" i="0" dirty="0">
                <a:solidFill>
                  <a:srgbClr val="00FFFF"/>
                </a:solidFill>
                <a:effectLst/>
              </a:rPr>
              <a:t>NLT</a:t>
            </a:r>
            <a:endParaRPr lang="en-US" sz="4000" b="1" dirty="0">
              <a:solidFill>
                <a:srgbClr val="00FFFF"/>
              </a:solidFill>
            </a:endParaRPr>
          </a:p>
        </p:txBody>
      </p:sp>
      <p:sp>
        <p:nvSpPr>
          <p:cNvPr id="7" name="TextBox 6">
            <a:extLst>
              <a:ext uri="{FF2B5EF4-FFF2-40B4-BE49-F238E27FC236}">
                <a16:creationId xmlns:a16="http://schemas.microsoft.com/office/drawing/2014/main" id="{3B6588A8-9640-7EF9-FC70-94EF352C88D7}"/>
              </a:ext>
            </a:extLst>
          </p:cNvPr>
          <p:cNvSpPr txBox="1"/>
          <p:nvPr/>
        </p:nvSpPr>
        <p:spPr>
          <a:xfrm>
            <a:off x="198343" y="3162461"/>
            <a:ext cx="11769538" cy="1323439"/>
          </a:xfrm>
          <a:prstGeom prst="rect">
            <a:avLst/>
          </a:prstGeom>
          <a:noFill/>
        </p:spPr>
        <p:txBody>
          <a:bodyPr wrap="square">
            <a:spAutoFit/>
          </a:bodyPr>
          <a:lstStyle/>
          <a:p>
            <a:r>
              <a:rPr lang="en-US" sz="4000" b="0" i="0" dirty="0">
                <a:solidFill>
                  <a:schemeClr val="bg1"/>
                </a:solidFill>
                <a:effectLst/>
              </a:rPr>
              <a:t>“But, Lord, why do you intend to show yourself to us and not to the world?”                                                       </a:t>
            </a:r>
            <a:r>
              <a:rPr lang="en-US" sz="4000" b="1" i="0" dirty="0">
                <a:solidFill>
                  <a:srgbClr val="00FFFF"/>
                </a:solidFill>
                <a:effectLst/>
              </a:rPr>
              <a:t>NIV</a:t>
            </a:r>
            <a:endParaRPr lang="en-US" sz="4000" b="1" dirty="0">
              <a:solidFill>
                <a:srgbClr val="00FFFF"/>
              </a:solidFill>
            </a:endParaRPr>
          </a:p>
        </p:txBody>
      </p:sp>
      <p:sp>
        <p:nvSpPr>
          <p:cNvPr id="9" name="TextBox 8">
            <a:extLst>
              <a:ext uri="{FF2B5EF4-FFF2-40B4-BE49-F238E27FC236}">
                <a16:creationId xmlns:a16="http://schemas.microsoft.com/office/drawing/2014/main" id="{0D5C570E-08BA-51F7-8D20-7E6554A6CDF6}"/>
              </a:ext>
            </a:extLst>
          </p:cNvPr>
          <p:cNvSpPr txBox="1"/>
          <p:nvPr/>
        </p:nvSpPr>
        <p:spPr>
          <a:xfrm>
            <a:off x="198343" y="4674199"/>
            <a:ext cx="11769538" cy="1323439"/>
          </a:xfrm>
          <a:prstGeom prst="rect">
            <a:avLst/>
          </a:prstGeom>
          <a:noFill/>
        </p:spPr>
        <p:txBody>
          <a:bodyPr wrap="square">
            <a:spAutoFit/>
          </a:bodyPr>
          <a:lstStyle/>
          <a:p>
            <a:r>
              <a:rPr lang="en-US" sz="4000" b="0" i="0" dirty="0">
                <a:solidFill>
                  <a:schemeClr val="bg1"/>
                </a:solidFill>
                <a:effectLst/>
              </a:rPr>
              <a:t>“what has happened that you are going to reveal</a:t>
            </a:r>
            <a:r>
              <a:rPr lang="en-US" sz="4000" b="0" i="0" baseline="30000" dirty="0">
                <a:solidFill>
                  <a:schemeClr val="bg1"/>
                </a:solidFill>
                <a:effectLst/>
              </a:rPr>
              <a:t>[</a:t>
            </a:r>
            <a:r>
              <a:rPr lang="en-US" sz="4000" b="0" i="0" baseline="30000" dirty="0">
                <a:solidFill>
                  <a:schemeClr val="bg1"/>
                </a:solidFill>
                <a:effectLst/>
                <a:hlinkClick r:id="rId2" tooltip="See footnote c">
                  <a:extLst>
                    <a:ext uri="{A12FA001-AC4F-418D-AE19-62706E023703}">
                      <ahyp:hlinkClr xmlns:ahyp="http://schemas.microsoft.com/office/drawing/2018/hyperlinkcolor" val="tx"/>
                    </a:ext>
                  </a:extLst>
                </a:hlinkClick>
              </a:rPr>
              <a:t>c</a:t>
            </a:r>
            <a:r>
              <a:rPr lang="en-US" sz="4000" b="0" i="0" baseline="30000" dirty="0">
                <a:solidFill>
                  <a:schemeClr val="bg1"/>
                </a:solidFill>
                <a:effectLst/>
              </a:rPr>
              <a:t>]</a:t>
            </a:r>
            <a:r>
              <a:rPr lang="en-US" sz="4000" b="0" i="0" dirty="0">
                <a:solidFill>
                  <a:schemeClr val="bg1"/>
                </a:solidFill>
                <a:effectLst/>
              </a:rPr>
              <a:t> yourself to us and not to the world?”        </a:t>
            </a:r>
            <a:r>
              <a:rPr lang="en-US" sz="4000" b="1" i="0" dirty="0">
                <a:solidFill>
                  <a:srgbClr val="00FFFF"/>
                </a:solidFill>
                <a:effectLst/>
              </a:rPr>
              <a:t>NET</a:t>
            </a:r>
            <a:endParaRPr lang="en-US" sz="4000" b="1" dirty="0">
              <a:solidFill>
                <a:srgbClr val="00FFFF"/>
              </a:solidFill>
            </a:endParaRPr>
          </a:p>
        </p:txBody>
      </p:sp>
    </p:spTree>
    <p:extLst>
      <p:ext uri="{BB962C8B-B14F-4D97-AF65-F5344CB8AC3E}">
        <p14:creationId xmlns:p14="http://schemas.microsoft.com/office/powerpoint/2010/main" val="42169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Rectangle: Rounded Corners 3">
            <a:extLst>
              <a:ext uri="{FF2B5EF4-FFF2-40B4-BE49-F238E27FC236}">
                <a16:creationId xmlns:a16="http://schemas.microsoft.com/office/drawing/2014/main" id="{B440280D-0393-424A-AAD7-ED2671E49052}"/>
              </a:ext>
            </a:extLst>
          </p:cNvPr>
          <p:cNvSpPr/>
          <p:nvPr/>
        </p:nvSpPr>
        <p:spPr>
          <a:xfrm>
            <a:off x="3139440" y="1075187"/>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71BA3F5-64C2-1DA6-6A15-DA2E3A5E6074}"/>
              </a:ext>
            </a:extLst>
          </p:cNvPr>
          <p:cNvSpPr/>
          <p:nvPr/>
        </p:nvSpPr>
        <p:spPr>
          <a:xfrm>
            <a:off x="3048000" y="5187099"/>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01D2353-D5FF-B691-9A58-7CAEEC9E1086}"/>
              </a:ext>
            </a:extLst>
          </p:cNvPr>
          <p:cNvSpPr/>
          <p:nvPr/>
        </p:nvSpPr>
        <p:spPr>
          <a:xfrm>
            <a:off x="6499860" y="1747102"/>
            <a:ext cx="1417320" cy="67191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EC136C0-4192-FFB3-BCCC-4D4E781DF8CD}"/>
              </a:ext>
            </a:extLst>
          </p:cNvPr>
          <p:cNvPicPr>
            <a:picLocks noChangeAspect="1"/>
          </p:cNvPicPr>
          <p:nvPr/>
        </p:nvPicPr>
        <p:blipFill>
          <a:blip r:embed="rId2"/>
          <a:stretch>
            <a:fillRect/>
          </a:stretch>
        </p:blipFill>
        <p:spPr>
          <a:xfrm>
            <a:off x="147678" y="0"/>
            <a:ext cx="8337994" cy="6858000"/>
          </a:xfrm>
          <a:prstGeom prst="rect">
            <a:avLst/>
          </a:prstGeom>
        </p:spPr>
      </p:pic>
      <p:sp>
        <p:nvSpPr>
          <p:cNvPr id="21" name="TextBox 20">
            <a:extLst>
              <a:ext uri="{FF2B5EF4-FFF2-40B4-BE49-F238E27FC236}">
                <a16:creationId xmlns:a16="http://schemas.microsoft.com/office/drawing/2014/main" id="{1C824350-1F34-D517-CA37-D79D368E1D03}"/>
              </a:ext>
            </a:extLst>
          </p:cNvPr>
          <p:cNvSpPr txBox="1"/>
          <p:nvPr/>
        </p:nvSpPr>
        <p:spPr>
          <a:xfrm>
            <a:off x="8348681" y="3170949"/>
            <a:ext cx="3223960" cy="3477875"/>
          </a:xfrm>
          <a:prstGeom prst="rect">
            <a:avLst/>
          </a:prstGeom>
          <a:noFill/>
        </p:spPr>
        <p:txBody>
          <a:bodyPr wrap="square">
            <a:spAutoFit/>
          </a:bodyPr>
          <a:lstStyle/>
          <a:p>
            <a:pPr algn="r"/>
            <a:r>
              <a:rPr lang="en-US" sz="4400" b="0" i="0" dirty="0">
                <a:solidFill>
                  <a:schemeClr val="bg1"/>
                </a:solidFill>
                <a:effectLst/>
              </a:rPr>
              <a:t>reveal yourself only to us and not to</a:t>
            </a:r>
          </a:p>
          <a:p>
            <a:r>
              <a:rPr lang="en-US" sz="4400" b="0" i="0" dirty="0">
                <a:solidFill>
                  <a:schemeClr val="bg1"/>
                </a:solidFill>
                <a:effectLst/>
              </a:rPr>
              <a:t> the world</a:t>
            </a:r>
            <a:endParaRPr lang="en-US" sz="4400" dirty="0"/>
          </a:p>
        </p:txBody>
      </p:sp>
    </p:spTree>
    <p:extLst>
      <p:ext uri="{BB962C8B-B14F-4D97-AF65-F5344CB8AC3E}">
        <p14:creationId xmlns:p14="http://schemas.microsoft.com/office/powerpoint/2010/main" val="19229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94137"/>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35869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pointing at a bathtub&#10;&#10;Description automatically generated">
            <a:extLst>
              <a:ext uri="{FF2B5EF4-FFF2-40B4-BE49-F238E27FC236}">
                <a16:creationId xmlns:a16="http://schemas.microsoft.com/office/drawing/2014/main" id="{BADE31B4-A38B-6107-9A7F-C78641A0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96000" cy="6859311"/>
          </a:xfrm>
          <a:prstGeom prst="rect">
            <a:avLst/>
          </a:prstGeom>
        </p:spPr>
      </p:pic>
      <p:sp>
        <p:nvSpPr>
          <p:cNvPr id="7" name="TextBox 6">
            <a:extLst>
              <a:ext uri="{FF2B5EF4-FFF2-40B4-BE49-F238E27FC236}">
                <a16:creationId xmlns:a16="http://schemas.microsoft.com/office/drawing/2014/main" id="{053D7888-F969-6870-1FBD-93132D87DBE4}"/>
              </a:ext>
            </a:extLst>
          </p:cNvPr>
          <p:cNvSpPr txBox="1"/>
          <p:nvPr/>
        </p:nvSpPr>
        <p:spPr>
          <a:xfrm>
            <a:off x="187568" y="46892"/>
            <a:ext cx="5861539" cy="1738233"/>
          </a:xfrm>
          <a:prstGeom prst="rect">
            <a:avLst/>
          </a:prstGeom>
          <a:noFill/>
        </p:spPr>
        <p:txBody>
          <a:bodyPr wrap="square">
            <a:spAutoFit/>
          </a:bodyPr>
          <a:lstStyle/>
          <a:p>
            <a:pPr>
              <a:lnSpc>
                <a:spcPct val="80000"/>
              </a:lnSpc>
            </a:pPr>
            <a:r>
              <a:rPr lang="en-US" sz="4400" b="0" i="0" dirty="0">
                <a:solidFill>
                  <a:srgbClr val="000000"/>
                </a:solidFill>
                <a:effectLst/>
                <a:latin typeface="Aptos Narrow" panose="020B0004020202020204" pitchFamily="34" charset="0"/>
              </a:rPr>
              <a:t>“No,” Peter protested, “you will never ever wash my feet!”             </a:t>
            </a:r>
            <a:r>
              <a:rPr lang="en-US" sz="4400" b="1" i="0" dirty="0">
                <a:solidFill>
                  <a:srgbClr val="000000"/>
                </a:solidFill>
                <a:effectLst/>
                <a:latin typeface="Aptos Narrow" panose="020B0004020202020204" pitchFamily="34" charset="0"/>
              </a:rPr>
              <a:t>John 13:8</a:t>
            </a:r>
            <a:endParaRPr lang="en-US" sz="4400" b="1" dirty="0">
              <a:latin typeface="Aptos Narrow" panose="020B0004020202020204" pitchFamily="34" charset="0"/>
            </a:endParaRPr>
          </a:p>
        </p:txBody>
      </p:sp>
      <p:pic>
        <p:nvPicPr>
          <p:cNvPr id="15" name="Picture 14" descr="Cartoon of a cartoon character in a kitchen&#10;&#10;Description automatically generated">
            <a:extLst>
              <a:ext uri="{FF2B5EF4-FFF2-40B4-BE49-F238E27FC236}">
                <a16:creationId xmlns:a16="http://schemas.microsoft.com/office/drawing/2014/main" id="{20D87E5C-8BF0-4CE5-9D33-29895875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
            <a:ext cx="6131168" cy="6858001"/>
          </a:xfrm>
          <a:prstGeom prst="rect">
            <a:avLst/>
          </a:prstGeom>
        </p:spPr>
      </p:pic>
      <p:sp>
        <p:nvSpPr>
          <p:cNvPr id="16" name="TextBox 15">
            <a:extLst>
              <a:ext uri="{FF2B5EF4-FFF2-40B4-BE49-F238E27FC236}">
                <a16:creationId xmlns:a16="http://schemas.microsoft.com/office/drawing/2014/main" id="{33BA5761-A4B6-05AE-E99E-78F796E8D229}"/>
              </a:ext>
            </a:extLst>
          </p:cNvPr>
          <p:cNvSpPr txBox="1"/>
          <p:nvPr/>
        </p:nvSpPr>
        <p:spPr>
          <a:xfrm>
            <a:off x="6283568" y="228819"/>
            <a:ext cx="5720864" cy="2821606"/>
          </a:xfrm>
          <a:prstGeom prst="rect">
            <a:avLst/>
          </a:prstGeom>
          <a:noFill/>
        </p:spPr>
        <p:txBody>
          <a:bodyPr wrap="square">
            <a:spAutoFit/>
          </a:bodyPr>
          <a:lstStyle/>
          <a:p>
            <a:pPr>
              <a:lnSpc>
                <a:spcPct val="80000"/>
              </a:lnSpc>
            </a:pPr>
            <a:r>
              <a:rPr lang="en-US" sz="4400" b="1" i="0" baseline="30000" dirty="0">
                <a:solidFill>
                  <a:srgbClr val="000000"/>
                </a:solidFill>
                <a:effectLst/>
                <a:latin typeface="Aptos Narrow" panose="020B0004020202020204" pitchFamily="34" charset="0"/>
              </a:rPr>
              <a:t> </a:t>
            </a:r>
            <a:r>
              <a:rPr lang="en-US" sz="4400" b="0" i="0" dirty="0">
                <a:solidFill>
                  <a:srgbClr val="000000"/>
                </a:solidFill>
                <a:effectLst/>
                <a:latin typeface="Aptos Narrow" panose="020B0004020202020204" pitchFamily="34" charset="0"/>
              </a:rPr>
              <a:t>Simon Peter exclaimed, “Then wash my hands and head as well, Lord, not just my feet!”</a:t>
            </a:r>
          </a:p>
          <a:p>
            <a:pPr>
              <a:lnSpc>
                <a:spcPct val="80000"/>
              </a:lnSpc>
            </a:pPr>
            <a:r>
              <a:rPr lang="en-US" sz="4400" dirty="0">
                <a:solidFill>
                  <a:srgbClr val="000000"/>
                </a:solidFill>
                <a:latin typeface="Aptos Narrow" panose="020B0004020202020204" pitchFamily="34" charset="0"/>
              </a:rPr>
              <a:t>                   </a:t>
            </a:r>
            <a:r>
              <a:rPr lang="en-US" sz="4400" b="1" dirty="0">
                <a:solidFill>
                  <a:srgbClr val="000000"/>
                </a:solidFill>
              </a:rPr>
              <a:t>John 13:9</a:t>
            </a:r>
            <a:endParaRPr lang="en-US" sz="4400" b="1" dirty="0"/>
          </a:p>
        </p:txBody>
      </p:sp>
    </p:spTree>
    <p:extLst>
      <p:ext uri="{BB962C8B-B14F-4D97-AF65-F5344CB8AC3E}">
        <p14:creationId xmlns:p14="http://schemas.microsoft.com/office/powerpoint/2010/main" val="42126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1092735"/>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1"/>
                </a:solidFill>
              </a:rPr>
              <a:t>John 13:18-30	Jesus predicts Judas' betrayal</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8484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child whispering to another child&#10;&#10;Description automatically generated">
            <a:extLst>
              <a:ext uri="{FF2B5EF4-FFF2-40B4-BE49-F238E27FC236}">
                <a16:creationId xmlns:a16="http://schemas.microsoft.com/office/drawing/2014/main" id="{0D5BB387-7C0A-363E-78CD-88EA79A684A7}"/>
              </a:ext>
            </a:extLst>
          </p:cNvPr>
          <p:cNvPicPr>
            <a:picLocks noChangeAspect="1"/>
          </p:cNvPicPr>
          <p:nvPr/>
        </p:nvPicPr>
        <p:blipFill rotWithShape="1">
          <a:blip r:embed="rId4">
            <a:extLst>
              <a:ext uri="{28A0092B-C50C-407E-A947-70E740481C1C}">
                <a14:useLocalDpi xmlns:a14="http://schemas.microsoft.com/office/drawing/2010/main" val="0"/>
              </a:ext>
            </a:extLst>
          </a:blip>
          <a:srcRect r="19426"/>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AF3BEB26-8936-AFF7-A00B-CADA6283E1F1}"/>
              </a:ext>
            </a:extLst>
          </p:cNvPr>
          <p:cNvSpPr txBox="1"/>
          <p:nvPr/>
        </p:nvSpPr>
        <p:spPr>
          <a:xfrm>
            <a:off x="147446" y="117230"/>
            <a:ext cx="3979077" cy="6190221"/>
          </a:xfrm>
          <a:prstGeom prst="rect">
            <a:avLst/>
          </a:prstGeom>
          <a:noFill/>
        </p:spPr>
        <p:txBody>
          <a:bodyPr wrap="square">
            <a:spAutoFit/>
          </a:bodyPr>
          <a:lstStyle/>
          <a:p>
            <a:pPr>
              <a:lnSpc>
                <a:spcPct val="90000"/>
              </a:lnSpc>
            </a:pPr>
            <a:r>
              <a:rPr lang="en-US" sz="4400" b="0" i="0" dirty="0">
                <a:solidFill>
                  <a:schemeClr val="bg1"/>
                </a:solidFill>
                <a:effectLst/>
                <a:latin typeface="Aptos Narrow" panose="020B0004020202020204" pitchFamily="34" charset="0"/>
              </a:rPr>
              <a:t>Simon Peter motioned to    him to ask, Who’s he talking about? </a:t>
            </a:r>
            <a:r>
              <a:rPr lang="en-US" sz="4400" b="1" i="0" baseline="3000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So that disciple leaned over to Jesus and asked, “Lord, who is it?</a:t>
            </a:r>
          </a:p>
          <a:p>
            <a:pPr algn="r">
              <a:lnSpc>
                <a:spcPct val="90000"/>
              </a:lnSpc>
            </a:pPr>
            <a:r>
              <a:rPr lang="en-US" sz="4400" b="1" dirty="0">
                <a:solidFill>
                  <a:schemeClr val="bg1"/>
                </a:solidFill>
              </a:rPr>
              <a:t>John 13:24-25</a:t>
            </a:r>
          </a:p>
        </p:txBody>
      </p:sp>
    </p:spTree>
    <p:extLst>
      <p:ext uri="{BB962C8B-B14F-4D97-AF65-F5344CB8AC3E}">
        <p14:creationId xmlns:p14="http://schemas.microsoft.com/office/powerpoint/2010/main" val="14552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1591333"/>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1"/>
                </a:solidFill>
              </a:rPr>
              <a:t>John 13:31-38	Jesus predicts Peter's denial</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2723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1B06C4D-755A-2E17-E560-3C62193E7C9C}"/>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cross on a building with the sun behind it&#10;&#10;Description automatically generated">
            <a:extLst>
              <a:ext uri="{FF2B5EF4-FFF2-40B4-BE49-F238E27FC236}">
                <a16:creationId xmlns:a16="http://schemas.microsoft.com/office/drawing/2014/main" id="{F2002637-DE40-B090-76A4-57891DF9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8244"/>
            <a:ext cx="11371006" cy="4648220"/>
          </a:xfrm>
          <a:prstGeom prst="rect">
            <a:avLst/>
          </a:prstGeom>
        </p:spPr>
      </p:pic>
    </p:spTree>
    <p:extLst>
      <p:ext uri="{BB962C8B-B14F-4D97-AF65-F5344CB8AC3E}">
        <p14:creationId xmlns:p14="http://schemas.microsoft.com/office/powerpoint/2010/main" val="28499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in the woods&#10;&#10;Description automatically generated">
            <a:extLst>
              <a:ext uri="{FF2B5EF4-FFF2-40B4-BE49-F238E27FC236}">
                <a16:creationId xmlns:a16="http://schemas.microsoft.com/office/drawing/2014/main" id="{3378B52F-0E4C-20A3-1B25-64D0A2CCFC58}"/>
              </a:ext>
            </a:extLst>
          </p:cNvPr>
          <p:cNvPicPr>
            <a:picLocks noChangeAspect="1"/>
          </p:cNvPicPr>
          <p:nvPr/>
        </p:nvPicPr>
        <p:blipFill rotWithShape="1">
          <a:blip r:embed="rId3">
            <a:extLst>
              <a:ext uri="{28A0092B-C50C-407E-A947-70E740481C1C}">
                <a14:useLocalDpi xmlns:a14="http://schemas.microsoft.com/office/drawing/2010/main" val="0"/>
              </a:ext>
            </a:extLst>
          </a:blip>
          <a:srcRect t="25000"/>
          <a:stretch/>
        </p:blipFill>
        <p:spPr>
          <a:xfrm>
            <a:off x="0" y="0"/>
            <a:ext cx="6096000" cy="6858000"/>
          </a:xfrm>
          <a:prstGeom prst="rect">
            <a:avLst/>
          </a:prstGeom>
        </p:spPr>
      </p:pic>
      <p:sp>
        <p:nvSpPr>
          <p:cNvPr id="3" name="TextBox 2">
            <a:extLst>
              <a:ext uri="{FF2B5EF4-FFF2-40B4-BE49-F238E27FC236}">
                <a16:creationId xmlns:a16="http://schemas.microsoft.com/office/drawing/2014/main" id="{26C2F6BC-3883-D19D-1651-326030A7CE1C}"/>
              </a:ext>
            </a:extLst>
          </p:cNvPr>
          <p:cNvSpPr txBox="1"/>
          <p:nvPr/>
        </p:nvSpPr>
        <p:spPr>
          <a:xfrm>
            <a:off x="0" y="8384"/>
            <a:ext cx="6096000" cy="2755819"/>
          </a:xfrm>
          <a:prstGeom prst="rect">
            <a:avLst/>
          </a:prstGeom>
          <a:gradFill>
            <a:gsLst>
              <a:gs pos="0">
                <a:schemeClr val="tx1"/>
              </a:gs>
              <a:gs pos="68000">
                <a:srgbClr val="000000">
                  <a:alpha val="13000"/>
                </a:srgbClr>
              </a:gs>
              <a:gs pos="100000">
                <a:schemeClr val="tx1">
                  <a:alpha val="0"/>
                </a:schemeClr>
              </a:gs>
            </a:gsLst>
            <a:lin ang="5400000" scaled="1"/>
          </a:gradFill>
        </p:spPr>
        <p:txBody>
          <a:bodyPr wrap="square">
            <a:spAutoFit/>
          </a:bodyPr>
          <a:lstStyle/>
          <a:p>
            <a:pPr>
              <a:lnSpc>
                <a:spcPct val="90000"/>
              </a:lnSpc>
            </a:pPr>
            <a:r>
              <a:rPr lang="en-US" sz="4800" i="0" baseline="30000" dirty="0">
                <a:solidFill>
                  <a:schemeClr val="bg1"/>
                </a:solidFill>
                <a:effectLst>
                  <a:glow rad="127000">
                    <a:schemeClr val="tx1"/>
                  </a:glow>
                </a:effectLst>
                <a:latin typeface="Aptos ExtraBold" panose="020B0004020202020204" pitchFamily="34" charset="0"/>
              </a:rPr>
              <a:t>37 </a:t>
            </a:r>
            <a:r>
              <a:rPr lang="en-US" sz="4800" i="0" dirty="0">
                <a:solidFill>
                  <a:schemeClr val="bg1"/>
                </a:solidFill>
                <a:effectLst>
                  <a:glow rad="127000">
                    <a:schemeClr val="tx1"/>
                  </a:glow>
                </a:effectLst>
                <a:latin typeface="Aptos ExtraBold" panose="020B0004020202020204" pitchFamily="34" charset="0"/>
              </a:rPr>
              <a:t>“But why can’t  I come now, Lord?” he asked. “I’m ready to die for</a:t>
            </a:r>
            <a:r>
              <a:rPr lang="en-US" sz="4800" dirty="0">
                <a:solidFill>
                  <a:schemeClr val="bg1"/>
                </a:solidFill>
                <a:effectLst>
                  <a:glow rad="127000">
                    <a:schemeClr val="tx1"/>
                  </a:glow>
                </a:effectLst>
                <a:latin typeface="Aptos ExtraBold" panose="020B0004020202020204" pitchFamily="34" charset="0"/>
              </a:rPr>
              <a:t> </a:t>
            </a:r>
            <a:r>
              <a:rPr lang="en-US" sz="4800" i="0" dirty="0">
                <a:solidFill>
                  <a:schemeClr val="bg1"/>
                </a:solidFill>
                <a:effectLst>
                  <a:glow rad="127000">
                    <a:schemeClr val="tx1"/>
                  </a:glow>
                </a:effectLst>
                <a:latin typeface="Aptos ExtraBold" panose="020B0004020202020204" pitchFamily="34" charset="0"/>
              </a:rPr>
              <a:t> you.”</a:t>
            </a:r>
            <a:endParaRPr lang="en-US" sz="4800" dirty="0">
              <a:solidFill>
                <a:schemeClr val="bg1"/>
              </a:solidFill>
              <a:effectLst>
                <a:glow rad="127000">
                  <a:schemeClr val="tx1"/>
                </a:glow>
              </a:effectLst>
              <a:latin typeface="Aptos ExtraBold" panose="020B0004020202020204" pitchFamily="34" charset="0"/>
            </a:endParaRPr>
          </a:p>
        </p:txBody>
      </p:sp>
      <p:pic>
        <p:nvPicPr>
          <p:cNvPr id="7" name="Picture 6" descr="A close-up of a dog&#10;&#10;Description automatically generated">
            <a:extLst>
              <a:ext uri="{FF2B5EF4-FFF2-40B4-BE49-F238E27FC236}">
                <a16:creationId xmlns:a16="http://schemas.microsoft.com/office/drawing/2014/main" id="{2105BAB8-C700-6FA1-2639-535E29368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8384"/>
            <a:ext cx="6128121" cy="4085414"/>
          </a:xfrm>
          <a:prstGeom prst="rect">
            <a:avLst/>
          </a:prstGeom>
          <a:solidFill>
            <a:schemeClr val="tx1"/>
          </a:solidFill>
        </p:spPr>
      </p:pic>
      <p:sp>
        <p:nvSpPr>
          <p:cNvPr id="9" name="TextBox 8">
            <a:extLst>
              <a:ext uri="{FF2B5EF4-FFF2-40B4-BE49-F238E27FC236}">
                <a16:creationId xmlns:a16="http://schemas.microsoft.com/office/drawing/2014/main" id="{2121B2DE-10CA-6A3C-6A73-FE1390DE51BF}"/>
              </a:ext>
            </a:extLst>
          </p:cNvPr>
          <p:cNvSpPr txBox="1"/>
          <p:nvPr/>
        </p:nvSpPr>
        <p:spPr>
          <a:xfrm>
            <a:off x="4837471" y="4093798"/>
            <a:ext cx="7354529" cy="2719719"/>
          </a:xfrm>
          <a:prstGeom prst="rect">
            <a:avLst/>
          </a:prstGeom>
          <a:solidFill>
            <a:schemeClr val="tx1"/>
          </a:solidFill>
        </p:spPr>
        <p:txBody>
          <a:bodyPr wrap="square">
            <a:spAutoFit/>
          </a:bodyPr>
          <a:lstStyle/>
          <a:p>
            <a:pPr algn="r">
              <a:lnSpc>
                <a:spcPct val="85000"/>
              </a:lnSpc>
            </a:pPr>
            <a:r>
              <a:rPr lang="en-US" sz="4000" b="1" i="0" baseline="30000" dirty="0">
                <a:solidFill>
                  <a:schemeClr val="bg1"/>
                </a:solidFill>
                <a:effectLst/>
              </a:rPr>
              <a:t>38 </a:t>
            </a:r>
            <a:r>
              <a:rPr lang="en-US" sz="4000" b="0" i="0" dirty="0">
                <a:solidFill>
                  <a:schemeClr val="bg1"/>
                </a:solidFill>
                <a:effectLst/>
              </a:rPr>
              <a:t>Jesus answered, “Die for me? I tell you the truth, Peter—before the rooster crows tomorrow morning, you will deny three times that you even know me.</a:t>
            </a:r>
            <a:endParaRPr lang="en-US" sz="4000" dirty="0">
              <a:solidFill>
                <a:schemeClr val="bg1"/>
              </a:solidFill>
            </a:endParaRPr>
          </a:p>
        </p:txBody>
      </p:sp>
    </p:spTree>
    <p:extLst>
      <p:ext uri="{BB962C8B-B14F-4D97-AF65-F5344CB8AC3E}">
        <p14:creationId xmlns:p14="http://schemas.microsoft.com/office/powerpoint/2010/main" val="179449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332331" y="-1239232"/>
            <a:ext cx="3527335"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2588529"/>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9743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descr="A child crying on the floor&#10;&#10;Description automatically generated">
            <a:extLst>
              <a:ext uri="{FF2B5EF4-FFF2-40B4-BE49-F238E27FC236}">
                <a16:creationId xmlns:a16="http://schemas.microsoft.com/office/drawing/2014/main" id="{441D0FF8-D9AE-E89E-E403-2B86F599C4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154790" y="1012948"/>
            <a:ext cx="5459077" cy="4832092"/>
          </a:xfrm>
          <a:prstGeom prst="rect">
            <a:avLst/>
          </a:prstGeom>
          <a:noFill/>
        </p:spPr>
        <p:txBody>
          <a:bodyPr wrap="square">
            <a:spAutoFit/>
          </a:bodyPr>
          <a:lstStyle/>
          <a:p>
            <a:r>
              <a:rPr lang="en-US" sz="4400" b="1" i="0" baseline="30000" dirty="0">
                <a:solidFill>
                  <a:schemeClr val="bg1"/>
                </a:solidFill>
                <a:effectLst/>
                <a:latin typeface="+mn-lt"/>
              </a:rPr>
              <a:t>5 </a:t>
            </a:r>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40130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on a rock in the water&#10;&#10;Description automatically generated">
            <a:extLst>
              <a:ext uri="{FF2B5EF4-FFF2-40B4-BE49-F238E27FC236}">
                <a16:creationId xmlns:a16="http://schemas.microsoft.com/office/drawing/2014/main" id="{3312EB79-8E41-8F06-8FCD-1A07AABABCF0}"/>
              </a:ext>
            </a:extLst>
          </p:cNvPr>
          <p:cNvPicPr>
            <a:picLocks noChangeAspect="1"/>
          </p:cNvPicPr>
          <p:nvPr/>
        </p:nvPicPr>
        <p:blipFill rotWithShape="1">
          <a:blip r:embed="rId3">
            <a:extLst>
              <a:ext uri="{28A0092B-C50C-407E-A947-70E740481C1C}">
                <a14:useLocalDpi xmlns:a14="http://schemas.microsoft.com/office/drawing/2010/main" val="0"/>
              </a:ext>
            </a:extLst>
          </a:blip>
          <a:srcRect t="35627" r="-1" b="14234"/>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7" name="TextBox 6">
            <a:extLst>
              <a:ext uri="{FF2B5EF4-FFF2-40B4-BE49-F238E27FC236}">
                <a16:creationId xmlns:a16="http://schemas.microsoft.com/office/drawing/2014/main" id="{C40C46EE-EF44-280D-FD94-A8C1C29143AF}"/>
              </a:ext>
            </a:extLst>
          </p:cNvPr>
          <p:cNvSpPr txBox="1"/>
          <p:nvPr/>
        </p:nvSpPr>
        <p:spPr>
          <a:xfrm>
            <a:off x="290937" y="1351508"/>
            <a:ext cx="3591633"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8 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Philip said, “Lord, show us the Father, and we will be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John 14:8</a:t>
            </a:r>
          </a:p>
        </p:txBody>
      </p:sp>
    </p:spTree>
    <p:extLst>
      <p:ext uri="{BB962C8B-B14F-4D97-AF65-F5344CB8AC3E}">
        <p14:creationId xmlns:p14="http://schemas.microsoft.com/office/powerpoint/2010/main" val="422104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332331" y="-1239232"/>
            <a:ext cx="3527335"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3087127"/>
          </a:xfrm>
          <a:prstGeom prst="rect">
            <a:avLst/>
          </a:prstGeom>
          <a:noFill/>
        </p:spPr>
        <p:txBody>
          <a:bodyPr wrap="square">
            <a:spAutoFit/>
          </a:bodyPr>
          <a:lstStyle/>
          <a:p>
            <a:pPr>
              <a:lnSpc>
                <a:spcPct val="90000"/>
              </a:lnSpc>
            </a:pPr>
            <a:r>
              <a:rPr lang="en-US" sz="3600" dirty="0">
                <a:solidFill>
                  <a:schemeClr val="bg2">
                    <a:lumMod val="50000"/>
                  </a:schemeClr>
                </a:solidFill>
              </a:rPr>
              <a:t>John 13:1-17		Jesus washes disciples' feet</a:t>
            </a:r>
          </a:p>
          <a:p>
            <a:pPr>
              <a:lnSpc>
                <a:spcPct val="90000"/>
              </a:lnSpc>
            </a:pPr>
            <a:r>
              <a:rPr lang="en-US" sz="3600" dirty="0">
                <a:solidFill>
                  <a:schemeClr val="bg2">
                    <a:lumMod val="50000"/>
                  </a:schemeClr>
                </a:solidFill>
              </a:rPr>
              <a:t>John 13:18-30	Jesus predicts Judas' betrayal</a:t>
            </a:r>
          </a:p>
          <a:p>
            <a:pPr>
              <a:lnSpc>
                <a:spcPct val="90000"/>
              </a:lnSpc>
            </a:pPr>
            <a:r>
              <a:rPr lang="en-US" sz="3600" dirty="0">
                <a:solidFill>
                  <a:schemeClr val="bg2">
                    <a:lumMod val="50000"/>
                  </a:schemeClr>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2">
                    <a:lumMod val="50000"/>
                  </a:schemeClr>
                </a:solidFill>
              </a:rPr>
              <a:t>John 14:1-14		Jesus as the way, truth, and the light</a:t>
            </a:r>
          </a:p>
          <a:p>
            <a:pPr>
              <a:lnSpc>
                <a:spcPct val="90000"/>
              </a:lnSpc>
            </a:pPr>
            <a:r>
              <a:rPr lang="en-US" sz="3600" dirty="0">
                <a:solidFill>
                  <a:schemeClr val="bg1"/>
                </a:solidFill>
              </a:rPr>
              <a:t>John 14:15-31	Jesus promises the Holy Spirit</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2784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with lambs&#10;&#10;Description automatically generated">
            <a:extLst>
              <a:ext uri="{FF2B5EF4-FFF2-40B4-BE49-F238E27FC236}">
                <a16:creationId xmlns:a16="http://schemas.microsoft.com/office/drawing/2014/main" id="{1DFD30B0-F045-73D9-2D9C-C275A2B01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630" y="0"/>
            <a:ext cx="5064370" cy="6858001"/>
          </a:xfrm>
          <a:prstGeom prst="rect">
            <a:avLst/>
          </a:prstGeom>
        </p:spPr>
      </p:pic>
      <p:grpSp>
        <p:nvGrpSpPr>
          <p:cNvPr id="3" name="Group 2">
            <a:extLst>
              <a:ext uri="{FF2B5EF4-FFF2-40B4-BE49-F238E27FC236}">
                <a16:creationId xmlns:a16="http://schemas.microsoft.com/office/drawing/2014/main" id="{8ABDB0D5-F2C7-13F0-109B-CFA16199CA4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6257" y="0"/>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6F90A4BA-B073-561A-7AC2-55FD112CB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5A2A682F-0D16-39CA-BEE0-30C6815D87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9B6E3C4F-F5B4-D2A9-22B5-C28CE3B2B3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6B7E7199-D39A-583E-CC41-682D2F230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B10B76C8-D78A-0138-700C-2FA8D61D0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74BF1EB6-8203-4152-B277-2486782EAC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39212926-F212-7C4F-4461-2BD4DDE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7166A2FB-EEF4-6C05-7482-82E6CBB75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6248FDB2-4239-A8D7-3356-04CB27BFFA83}"/>
              </a:ext>
            </a:extLst>
          </p:cNvPr>
          <p:cNvSpPr txBox="1"/>
          <p:nvPr/>
        </p:nvSpPr>
        <p:spPr>
          <a:xfrm>
            <a:off x="320040" y="1623604"/>
            <a:ext cx="6688789"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baseline="30000" dirty="0">
                <a:solidFill>
                  <a:prstClr val="white"/>
                </a:solidFill>
                <a:latin typeface="Aptos" panose="02110004020202020204"/>
              </a:rPr>
              <a:t>22</a:t>
            </a:r>
            <a:r>
              <a:rPr kumimoji="0" lang="en-US" sz="4400" b="1" i="0" u="none" strike="noStrike" kern="1200" cap="none" spc="0" normalizeH="0" baseline="30000" noProof="0" dirty="0">
                <a:ln>
                  <a:noFill/>
                </a:ln>
                <a:solidFill>
                  <a:prstClr val="white"/>
                </a:solidFill>
                <a:effectLst/>
                <a:uLnTx/>
                <a:uFillTx/>
                <a:latin typeface="Aptos" panose="02110004020202020204"/>
                <a:ea typeface="+mn-ea"/>
                <a:cs typeface="+mn-cs"/>
              </a:rPr>
              <a:t>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“Lord, why are you going to reveal yourself only to us and not to the world at large?”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Aptos" panose="02110004020202020204"/>
              </a:rPr>
              <a:t>                                 </a:t>
            </a: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John 14:22</a:t>
            </a:r>
          </a:p>
        </p:txBody>
      </p:sp>
    </p:spTree>
    <p:extLst>
      <p:ext uri="{BB962C8B-B14F-4D97-AF65-F5344CB8AC3E}">
        <p14:creationId xmlns:p14="http://schemas.microsoft.com/office/powerpoint/2010/main" val="3145947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1446550"/>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p>
        </p:txBody>
      </p:sp>
      <p:sp>
        <p:nvSpPr>
          <p:cNvPr id="2" name="TextBox 1">
            <a:extLst>
              <a:ext uri="{FF2B5EF4-FFF2-40B4-BE49-F238E27FC236}">
                <a16:creationId xmlns:a16="http://schemas.microsoft.com/office/drawing/2014/main" id="{0433534C-719D-AD18-7021-819457FCA393}"/>
              </a:ext>
            </a:extLst>
          </p:cNvPr>
          <p:cNvSpPr txBox="1"/>
          <p:nvPr/>
        </p:nvSpPr>
        <p:spPr>
          <a:xfrm>
            <a:off x="211231" y="3429000"/>
            <a:ext cx="11769538" cy="1446550"/>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endParaRPr lang="en-US" sz="4400" dirty="0">
              <a:solidFill>
                <a:srgbClr val="00FFFF"/>
              </a:solidFill>
            </a:endParaRPr>
          </a:p>
        </p:txBody>
      </p:sp>
    </p:spTree>
    <p:extLst>
      <p:ext uri="{BB962C8B-B14F-4D97-AF65-F5344CB8AC3E}">
        <p14:creationId xmlns:p14="http://schemas.microsoft.com/office/powerpoint/2010/main" val="25511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r>
              <a:rPr lang="en-US" sz="4400" b="0" i="0" dirty="0">
                <a:solidFill>
                  <a:srgbClr val="00FFFF"/>
                </a:solidFill>
                <a:effectLst/>
              </a:rPr>
              <a:t>and my Father will love him, and we will come to him and make our home with him. </a:t>
            </a:r>
          </a:p>
        </p:txBody>
      </p:sp>
      <p:sp>
        <p:nvSpPr>
          <p:cNvPr id="3" name="TextBox 2">
            <a:extLst>
              <a:ext uri="{FF2B5EF4-FFF2-40B4-BE49-F238E27FC236}">
                <a16:creationId xmlns:a16="http://schemas.microsoft.com/office/drawing/2014/main" id="{BF620F05-5CD0-2924-5EDF-BB0CECC41A53}"/>
              </a:ext>
            </a:extLst>
          </p:cNvPr>
          <p:cNvSpPr txBox="1"/>
          <p:nvPr/>
        </p:nvSpPr>
        <p:spPr>
          <a:xfrm>
            <a:off x="211231" y="3429000"/>
            <a:ext cx="11769538" cy="1446550"/>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endParaRPr lang="en-US" sz="4400" dirty="0">
              <a:solidFill>
                <a:srgbClr val="00FFFF"/>
              </a:solidFill>
            </a:endParaRPr>
          </a:p>
        </p:txBody>
      </p:sp>
    </p:spTree>
    <p:extLst>
      <p:ext uri="{BB962C8B-B14F-4D97-AF65-F5344CB8AC3E}">
        <p14:creationId xmlns:p14="http://schemas.microsoft.com/office/powerpoint/2010/main" val="7048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800767"/>
          </a:xfrm>
          <a:prstGeom prst="rect">
            <a:avLst/>
          </a:prstGeom>
          <a:noFill/>
        </p:spPr>
        <p:txBody>
          <a:bodyPr wrap="square">
            <a:spAutoFit/>
          </a:bodyPr>
          <a:lstStyle/>
          <a:p>
            <a:pPr algn="l"/>
            <a:r>
              <a:rPr lang="en-US" sz="4400" b="1" i="0" baseline="30000" dirty="0">
                <a:solidFill>
                  <a:schemeClr val="bg1"/>
                </a:solidFill>
                <a:effectLst/>
              </a:rPr>
              <a:t>23</a:t>
            </a:r>
            <a:r>
              <a:rPr lang="en-US" sz="4400" b="0" i="0" dirty="0">
                <a:solidFill>
                  <a:schemeClr val="bg1"/>
                </a:solidFill>
                <a:effectLst/>
              </a:rPr>
              <a:t> Jesus answered him, “If anyone loves me, he will keep my word, </a:t>
            </a:r>
            <a:r>
              <a:rPr lang="en-US" sz="4400" b="0" i="0" dirty="0">
                <a:solidFill>
                  <a:srgbClr val="00FFFF"/>
                </a:solidFill>
                <a:effectLst/>
              </a:rPr>
              <a:t>and my Father will love him, and we will come to him and make our home with him. </a:t>
            </a:r>
          </a:p>
        </p:txBody>
      </p:sp>
      <p:sp>
        <p:nvSpPr>
          <p:cNvPr id="3" name="TextBox 2">
            <a:extLst>
              <a:ext uri="{FF2B5EF4-FFF2-40B4-BE49-F238E27FC236}">
                <a16:creationId xmlns:a16="http://schemas.microsoft.com/office/drawing/2014/main" id="{BF620F05-5CD0-2924-5EDF-BB0CECC41A53}"/>
              </a:ext>
            </a:extLst>
          </p:cNvPr>
          <p:cNvSpPr txBox="1"/>
          <p:nvPr/>
        </p:nvSpPr>
        <p:spPr>
          <a:xfrm>
            <a:off x="211231" y="3429000"/>
            <a:ext cx="11769538" cy="2800767"/>
          </a:xfrm>
          <a:prstGeom prst="rect">
            <a:avLst/>
          </a:prstGeom>
          <a:noFill/>
        </p:spPr>
        <p:txBody>
          <a:bodyPr wrap="square">
            <a:spAutoFit/>
          </a:bodyPr>
          <a:lstStyle/>
          <a:p>
            <a:r>
              <a:rPr lang="en-US" sz="4400" b="1" i="0" baseline="30000" dirty="0">
                <a:solidFill>
                  <a:schemeClr val="bg1"/>
                </a:solidFill>
                <a:effectLst/>
              </a:rPr>
              <a:t>21</a:t>
            </a:r>
            <a:r>
              <a:rPr lang="en-US" sz="4400" b="0" i="0" dirty="0">
                <a:solidFill>
                  <a:schemeClr val="bg1"/>
                </a:solidFill>
                <a:effectLst/>
              </a:rPr>
              <a:t> Whoever has my commandments and keeps them, he it is who loves me. </a:t>
            </a:r>
            <a:r>
              <a:rPr lang="en-US" sz="4400" b="0" i="0" dirty="0">
                <a:solidFill>
                  <a:srgbClr val="00FFFF"/>
                </a:solidFill>
                <a:effectLst/>
              </a:rPr>
              <a:t>And he who loves me will be loved by my Father, and I will love him and manifest myself to him.”</a:t>
            </a:r>
            <a:endParaRPr lang="en-US" sz="4400" dirty="0">
              <a:solidFill>
                <a:srgbClr val="00FFFF"/>
              </a:solidFill>
            </a:endParaRPr>
          </a:p>
        </p:txBody>
      </p:sp>
      <p:sp>
        <p:nvSpPr>
          <p:cNvPr id="6" name="TextBox 5">
            <a:extLst>
              <a:ext uri="{FF2B5EF4-FFF2-40B4-BE49-F238E27FC236}">
                <a16:creationId xmlns:a16="http://schemas.microsoft.com/office/drawing/2014/main" id="{BED2981F-C8BF-C7ED-98CC-86AC02AD2D8C}"/>
              </a:ext>
            </a:extLst>
          </p:cNvPr>
          <p:cNvSpPr txBox="1"/>
          <p:nvPr/>
        </p:nvSpPr>
        <p:spPr>
          <a:xfrm>
            <a:off x="1410473" y="2813273"/>
            <a:ext cx="10583183" cy="776751"/>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4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4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1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1431674"/>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p:txBody>
      </p: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
        <p:nvSpPr>
          <p:cNvPr id="7" name="TextBox 6">
            <a:extLst>
              <a:ext uri="{FF2B5EF4-FFF2-40B4-BE49-F238E27FC236}">
                <a16:creationId xmlns:a16="http://schemas.microsoft.com/office/drawing/2014/main" id="{5B09982A-8D10-7F1E-4D00-AA7BFE2789AD}"/>
              </a:ext>
            </a:extLst>
          </p:cNvPr>
          <p:cNvSpPr txBox="1"/>
          <p:nvPr/>
        </p:nvSpPr>
        <p:spPr>
          <a:xfrm>
            <a:off x="139112" y="2173486"/>
            <a:ext cx="12052887" cy="4955203"/>
          </a:xfrm>
          <a:prstGeom prst="rect">
            <a:avLst/>
          </a:prstGeom>
          <a:noFill/>
        </p:spPr>
        <p:txBody>
          <a:bodyPr wrap="square">
            <a:spAutoFit/>
          </a:bodyPr>
          <a:lstStyle/>
          <a:p>
            <a:r>
              <a:rPr lang="en-US" sz="3600" b="0" i="0" dirty="0">
                <a:solidFill>
                  <a:schemeClr val="bg1"/>
                </a:solidFill>
                <a:effectLst/>
              </a:rPr>
              <a:t>God loves the world (John 3:16)</a:t>
            </a:r>
          </a:p>
          <a:p>
            <a:r>
              <a:rPr lang="en-US" sz="3600" dirty="0">
                <a:solidFill>
                  <a:schemeClr val="bg1"/>
                </a:solidFill>
              </a:rPr>
              <a:t>   . . . that whoever </a:t>
            </a:r>
            <a:r>
              <a:rPr lang="en-US" sz="3600" dirty="0">
                <a:solidFill>
                  <a:srgbClr val="00FFFF"/>
                </a:solidFill>
              </a:rPr>
              <a:t>believes</a:t>
            </a:r>
            <a:r>
              <a:rPr lang="en-US" sz="3600" dirty="0">
                <a:solidFill>
                  <a:schemeClr val="bg1"/>
                </a:solidFill>
              </a:rPr>
              <a:t> . . .</a:t>
            </a:r>
          </a:p>
          <a:p>
            <a:endParaRPr lang="en-US" sz="3200" dirty="0">
              <a:solidFill>
                <a:schemeClr val="bg1"/>
              </a:solidFill>
            </a:endParaRPr>
          </a:p>
          <a:p>
            <a:r>
              <a:rPr lang="en-US" sz="3600" b="1" u="sng" dirty="0">
                <a:solidFill>
                  <a:schemeClr val="bg1"/>
                </a:solidFill>
              </a:rPr>
              <a:t>Ch 14 </a:t>
            </a:r>
            <a:r>
              <a:rPr lang="en-US" sz="3600" baseline="30000" dirty="0">
                <a:solidFill>
                  <a:schemeClr val="bg1"/>
                </a:solidFill>
              </a:rPr>
              <a:t>1</a:t>
            </a:r>
            <a:r>
              <a:rPr lang="en-US" sz="3600" dirty="0">
                <a:solidFill>
                  <a:schemeClr val="bg1"/>
                </a:solidFill>
              </a:rPr>
              <a:t>  “Let not your hearts be troubled. </a:t>
            </a:r>
            <a:r>
              <a:rPr lang="en-US" sz="3600" dirty="0">
                <a:solidFill>
                  <a:srgbClr val="00FFFF"/>
                </a:solidFill>
              </a:rPr>
              <a:t>Believe</a:t>
            </a:r>
            <a:r>
              <a:rPr lang="en-US" sz="3600" dirty="0">
                <a:solidFill>
                  <a:schemeClr val="bg1"/>
                </a:solidFill>
              </a:rPr>
              <a:t> in God; </a:t>
            </a:r>
            <a:r>
              <a:rPr lang="en-US" sz="3600" dirty="0">
                <a:solidFill>
                  <a:srgbClr val="00FFFF"/>
                </a:solidFill>
              </a:rPr>
              <a:t>believe</a:t>
            </a:r>
            <a:r>
              <a:rPr lang="en-US" sz="3600" dirty="0">
                <a:solidFill>
                  <a:schemeClr val="bg1"/>
                </a:solidFill>
              </a:rPr>
              <a:t> also in me.</a:t>
            </a:r>
          </a:p>
          <a:p>
            <a:endParaRPr lang="en-US" sz="3200" dirty="0">
              <a:solidFill>
                <a:schemeClr val="bg1"/>
              </a:solidFill>
            </a:endParaRPr>
          </a:p>
          <a:p>
            <a:r>
              <a:rPr lang="en-US" sz="3600" b="1" u="sng" dirty="0">
                <a:solidFill>
                  <a:schemeClr val="bg1"/>
                </a:solidFill>
              </a:rPr>
              <a:t>Ch 14 </a:t>
            </a:r>
            <a:r>
              <a:rPr lang="en-US" sz="3600" baseline="30000" dirty="0">
                <a:solidFill>
                  <a:schemeClr val="bg1"/>
                </a:solidFill>
              </a:rPr>
              <a:t>11</a:t>
            </a:r>
            <a:r>
              <a:rPr lang="en-US" sz="3600" dirty="0">
                <a:solidFill>
                  <a:schemeClr val="bg1"/>
                </a:solidFill>
              </a:rPr>
              <a:t>  </a:t>
            </a:r>
            <a:r>
              <a:rPr lang="en-US" sz="3600" dirty="0">
                <a:solidFill>
                  <a:srgbClr val="00FFFF"/>
                </a:solidFill>
              </a:rPr>
              <a:t>Believe</a:t>
            </a:r>
            <a:r>
              <a:rPr lang="en-US" sz="3600" dirty="0">
                <a:solidFill>
                  <a:schemeClr val="bg1"/>
                </a:solidFill>
              </a:rPr>
              <a:t> me that I am in the Father and the Father is in me, or else </a:t>
            </a:r>
            <a:r>
              <a:rPr lang="en-US" sz="3600" dirty="0">
                <a:solidFill>
                  <a:srgbClr val="00FFFF"/>
                </a:solidFill>
              </a:rPr>
              <a:t>believe</a:t>
            </a:r>
            <a:r>
              <a:rPr lang="en-US" sz="3600" dirty="0">
                <a:solidFill>
                  <a:schemeClr val="bg1"/>
                </a:solidFill>
              </a:rPr>
              <a:t> on account of the works themselves.</a:t>
            </a:r>
          </a:p>
          <a:p>
            <a:endParaRPr lang="en-US" sz="3600" dirty="0">
              <a:solidFill>
                <a:schemeClr val="bg1"/>
              </a:solidFill>
            </a:endParaRPr>
          </a:p>
        </p:txBody>
      </p:sp>
    </p:spTree>
    <p:extLst>
      <p:ext uri="{BB962C8B-B14F-4D97-AF65-F5344CB8AC3E}">
        <p14:creationId xmlns:p14="http://schemas.microsoft.com/office/powerpoint/2010/main" val="277389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3886060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14:23-24</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4154984"/>
          </a:xfrm>
          <a:prstGeom prst="rect">
            <a:avLst/>
          </a:prstGeom>
          <a:noFill/>
        </p:spPr>
        <p:txBody>
          <a:bodyPr wrap="square">
            <a:spAutoFit/>
          </a:bodyPr>
          <a:lstStyle/>
          <a:p>
            <a:pPr algn="l"/>
            <a:r>
              <a:rPr lang="en-US" sz="4400" b="1" i="0" baseline="30000" dirty="0">
                <a:solidFill>
                  <a:schemeClr val="bg2">
                    <a:lumMod val="50000"/>
                  </a:schemeClr>
                </a:solidFill>
                <a:effectLst/>
              </a:rPr>
              <a:t>23</a:t>
            </a:r>
            <a:r>
              <a:rPr lang="en-US" sz="4400" b="0" i="0" dirty="0">
                <a:solidFill>
                  <a:schemeClr val="bg2">
                    <a:lumMod val="50000"/>
                  </a:schemeClr>
                </a:solidFill>
                <a:effectLst/>
              </a:rPr>
              <a:t> Jesus answered him, “If anyone loves me, he will keep my word, and my Father will love him, and we will come to him and make our home with him. </a:t>
            </a:r>
            <a:r>
              <a:rPr lang="en-US" sz="4400" b="1" i="0" baseline="30000" dirty="0">
                <a:solidFill>
                  <a:schemeClr val="bg1"/>
                </a:solidFill>
                <a:effectLst/>
              </a:rPr>
              <a:t>24</a:t>
            </a:r>
            <a:r>
              <a:rPr lang="en-US" sz="4400" b="0" i="0" dirty="0">
                <a:solidFill>
                  <a:schemeClr val="bg1"/>
                </a:solidFill>
                <a:effectLst/>
              </a:rPr>
              <a:t> Whoever does not love me does not keep my words. And the word that you hear is not mine but the Father's who sent me.</a:t>
            </a:r>
          </a:p>
        </p:txBody>
      </p:sp>
    </p:spTree>
    <p:extLst>
      <p:ext uri="{BB962C8B-B14F-4D97-AF65-F5344CB8AC3E}">
        <p14:creationId xmlns:p14="http://schemas.microsoft.com/office/powerpoint/2010/main" val="4297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24071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14:25-26</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1"/>
                </a:solidFill>
                <a:effectLst/>
              </a:rPr>
              <a:t>25</a:t>
            </a:r>
            <a:r>
              <a:rPr lang="en-US" sz="4400" b="0" i="0" dirty="0">
                <a:solidFill>
                  <a:schemeClr val="bg1"/>
                </a:solidFill>
                <a:effectLst/>
              </a:rPr>
              <a:t> “These things I have spoken to you while I am still with you. </a:t>
            </a:r>
            <a:r>
              <a:rPr lang="en-US" sz="4400" b="1" i="0" baseline="30000" dirty="0">
                <a:solidFill>
                  <a:schemeClr val="bg1"/>
                </a:solidFill>
                <a:effectLst/>
              </a:rPr>
              <a:t>26</a:t>
            </a:r>
            <a:r>
              <a:rPr lang="en-US" sz="4400" b="0" i="0" dirty="0">
                <a:solidFill>
                  <a:schemeClr val="bg1"/>
                </a:solidFill>
                <a:effectLst/>
              </a:rPr>
              <a:t> But the Helper, the Holy Spirit, whom the Father will send in my name, he will teach you all things and bring to your remembrance all that I have said to you.</a:t>
            </a:r>
          </a:p>
        </p:txBody>
      </p:sp>
    </p:spTree>
    <p:extLst>
      <p:ext uri="{BB962C8B-B14F-4D97-AF65-F5344CB8AC3E}">
        <p14:creationId xmlns:p14="http://schemas.microsoft.com/office/powerpoint/2010/main" val="41010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14:27-29</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2665345"/>
          </a:xfrm>
          <a:prstGeom prst="rect">
            <a:avLst/>
          </a:prstGeom>
          <a:noFill/>
        </p:spPr>
        <p:txBody>
          <a:bodyPr wrap="square">
            <a:spAutoFit/>
          </a:bodyPr>
          <a:lstStyle/>
          <a:p>
            <a:pPr algn="l">
              <a:lnSpc>
                <a:spcPct val="95000"/>
              </a:lnSpc>
            </a:pPr>
            <a:r>
              <a:rPr lang="en-US" sz="4400" b="1" i="0" baseline="30000" dirty="0">
                <a:solidFill>
                  <a:schemeClr val="bg1"/>
                </a:solidFill>
                <a:effectLst/>
              </a:rPr>
              <a:t>27</a:t>
            </a:r>
            <a:r>
              <a:rPr lang="en-US" sz="4400" b="0" i="0" dirty="0">
                <a:solidFill>
                  <a:schemeClr val="bg1"/>
                </a:solidFill>
                <a:effectLst/>
              </a:rPr>
              <a:t> Peace I leave with you; my peace I give to you. Not as the world gives do I give to you. Let not your hearts be troubled, neither let them be afraid. </a:t>
            </a:r>
          </a:p>
        </p:txBody>
      </p:sp>
      <p:sp>
        <p:nvSpPr>
          <p:cNvPr id="2" name="TextBox 1">
            <a:extLst>
              <a:ext uri="{FF2B5EF4-FFF2-40B4-BE49-F238E27FC236}">
                <a16:creationId xmlns:a16="http://schemas.microsoft.com/office/drawing/2014/main" id="{1ED2606F-DB24-930D-9A2E-C873FA89FC14}"/>
              </a:ext>
            </a:extLst>
          </p:cNvPr>
          <p:cNvSpPr txBox="1"/>
          <p:nvPr/>
        </p:nvSpPr>
        <p:spPr>
          <a:xfrm>
            <a:off x="1521051" y="3429000"/>
            <a:ext cx="9555480" cy="714555"/>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Tree>
    <p:extLst>
      <p:ext uri="{BB962C8B-B14F-4D97-AF65-F5344CB8AC3E}">
        <p14:creationId xmlns:p14="http://schemas.microsoft.com/office/powerpoint/2010/main" val="34737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heart and cross on a black background&#10;&#10;Description automatically generated">
            <a:extLst>
              <a:ext uri="{FF2B5EF4-FFF2-40B4-BE49-F238E27FC236}">
                <a16:creationId xmlns:a16="http://schemas.microsoft.com/office/drawing/2014/main" id="{C820219C-FE20-AA97-00A6-3E6224210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395" y="4879933"/>
            <a:ext cx="1978067" cy="1978067"/>
          </a:xfrm>
          <a:prstGeom prst="rect">
            <a:avLst/>
          </a:prstGeom>
        </p:spPr>
      </p:pic>
      <p:sp>
        <p:nvSpPr>
          <p:cNvPr id="5" name="TextBox 4">
            <a:extLst>
              <a:ext uri="{FF2B5EF4-FFF2-40B4-BE49-F238E27FC236}">
                <a16:creationId xmlns:a16="http://schemas.microsoft.com/office/drawing/2014/main" id="{52644B11-4E5E-E30B-3BF4-3565764144D7}"/>
              </a:ext>
            </a:extLst>
          </p:cNvPr>
          <p:cNvSpPr txBox="1"/>
          <p:nvPr/>
        </p:nvSpPr>
        <p:spPr>
          <a:xfrm>
            <a:off x="373538" y="216568"/>
            <a:ext cx="11658041" cy="4401205"/>
          </a:xfrm>
          <a:prstGeom prst="rect">
            <a:avLst/>
          </a:prstGeom>
          <a:noFill/>
        </p:spPr>
        <p:txBody>
          <a:bodyPr wrap="square">
            <a:spAutoFit/>
          </a:bodyPr>
          <a:lstStyle/>
          <a:p>
            <a:r>
              <a:rPr lang="en-US" sz="4000" b="1" u="sng" dirty="0">
                <a:solidFill>
                  <a:srgbClr val="00FFFF"/>
                </a:solidFill>
              </a:rPr>
              <a:t>John 14:1 &amp; 27</a:t>
            </a:r>
          </a:p>
          <a:p>
            <a:r>
              <a:rPr lang="en-US" sz="4000" b="1" i="0" baseline="30000" dirty="0">
                <a:solidFill>
                  <a:schemeClr val="bg1"/>
                </a:solidFill>
                <a:effectLst/>
              </a:rPr>
              <a:t>1</a:t>
            </a:r>
            <a:r>
              <a:rPr lang="en-US" sz="4000" i="0" baseline="30000" dirty="0">
                <a:solidFill>
                  <a:schemeClr val="bg1"/>
                </a:solidFill>
                <a:effectLst/>
              </a:rPr>
              <a:t> </a:t>
            </a:r>
            <a:r>
              <a:rPr lang="en-US" sz="4000" i="0" dirty="0">
                <a:solidFill>
                  <a:schemeClr val="bg1"/>
                </a:solidFill>
                <a:effectLst/>
              </a:rPr>
              <a:t>“</a:t>
            </a:r>
            <a:r>
              <a:rPr lang="en-US" sz="4000" b="1" i="0" dirty="0">
                <a:solidFill>
                  <a:srgbClr val="FFFF00"/>
                </a:solidFill>
                <a:effectLst/>
              </a:rPr>
              <a:t>Let not your hearts be troubled. </a:t>
            </a:r>
            <a:r>
              <a:rPr lang="en-US" sz="4000" b="1" i="0" dirty="0">
                <a:solidFill>
                  <a:schemeClr val="bg1"/>
                </a:solidFill>
                <a:effectLst/>
              </a:rPr>
              <a:t>Believe in God; believe also in me.</a:t>
            </a:r>
            <a:endParaRPr lang="en-US" sz="4000" dirty="0">
              <a:solidFill>
                <a:schemeClr val="bg1"/>
              </a:solidFill>
            </a:endParaRPr>
          </a:p>
          <a:p>
            <a:endParaRPr lang="en-US" sz="4000" dirty="0">
              <a:solidFill>
                <a:schemeClr val="bg1"/>
              </a:solidFill>
            </a:endParaRPr>
          </a:p>
          <a:p>
            <a:r>
              <a:rPr lang="en-US" sz="4000" b="1" baseline="30000" dirty="0">
                <a:solidFill>
                  <a:schemeClr val="bg1"/>
                </a:solidFill>
              </a:rPr>
              <a:t>27</a:t>
            </a:r>
            <a:r>
              <a:rPr lang="en-US" sz="4000" dirty="0">
                <a:solidFill>
                  <a:schemeClr val="bg1"/>
                </a:solidFill>
              </a:rPr>
              <a:t> Peace I leave with you; my peace I give to you. Not as the world gives do I give to you. </a:t>
            </a:r>
            <a:r>
              <a:rPr lang="en-US" sz="4000" b="1" dirty="0">
                <a:solidFill>
                  <a:srgbClr val="FFFF00"/>
                </a:solidFill>
              </a:rPr>
              <a:t>Let not your hearts be troubled</a:t>
            </a:r>
            <a:r>
              <a:rPr lang="en-US" sz="4000" dirty="0">
                <a:solidFill>
                  <a:schemeClr val="bg1"/>
                </a:solidFill>
              </a:rPr>
              <a:t>, neither let them be afraid. </a:t>
            </a:r>
          </a:p>
        </p:txBody>
      </p:sp>
    </p:spTree>
    <p:extLst>
      <p:ext uri="{BB962C8B-B14F-4D97-AF65-F5344CB8AC3E}">
        <p14:creationId xmlns:p14="http://schemas.microsoft.com/office/powerpoint/2010/main" val="3792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14:27-29</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5881610"/>
          </a:xfrm>
          <a:prstGeom prst="rect">
            <a:avLst/>
          </a:prstGeom>
          <a:noFill/>
        </p:spPr>
        <p:txBody>
          <a:bodyPr wrap="square">
            <a:spAutoFit/>
          </a:bodyPr>
          <a:lstStyle/>
          <a:p>
            <a:pPr algn="l">
              <a:lnSpc>
                <a:spcPct val="95000"/>
              </a:lnSpc>
            </a:pPr>
            <a:r>
              <a:rPr lang="en-US" sz="4400" b="1" i="0" baseline="30000" dirty="0">
                <a:solidFill>
                  <a:schemeClr val="bg2">
                    <a:lumMod val="50000"/>
                  </a:schemeClr>
                </a:solidFill>
                <a:effectLst/>
              </a:rPr>
              <a:t>27</a:t>
            </a:r>
            <a:r>
              <a:rPr lang="en-US" sz="4400" b="0" i="0" dirty="0">
                <a:solidFill>
                  <a:schemeClr val="bg2">
                    <a:lumMod val="50000"/>
                  </a:schemeClr>
                </a:solidFill>
                <a:effectLst/>
              </a:rPr>
              <a:t> Peace I leave with you; my peace I give to you. Not as the world gives do I give to you. Let not your hearts be troubled, neither let them be afraid. </a:t>
            </a:r>
            <a:r>
              <a:rPr lang="en-US" sz="4400" b="1" i="0" baseline="30000" dirty="0">
                <a:solidFill>
                  <a:schemeClr val="bg1"/>
                </a:solidFill>
                <a:effectLst/>
              </a:rPr>
              <a:t>28</a:t>
            </a:r>
            <a:r>
              <a:rPr lang="en-US" sz="4400" b="0" i="0" dirty="0">
                <a:solidFill>
                  <a:schemeClr val="bg1"/>
                </a:solidFill>
                <a:effectLst/>
              </a:rPr>
              <a:t> You heard me say to you, ‘I am going away, and I will come to you.’ If you loved me, you would have rejoiced, because I am going to the Father, for the Father is greater than I. </a:t>
            </a:r>
            <a:r>
              <a:rPr lang="en-US" sz="4400" b="1" i="0" baseline="30000" dirty="0">
                <a:solidFill>
                  <a:schemeClr val="bg1"/>
                </a:solidFill>
                <a:effectLst/>
              </a:rPr>
              <a:t>29</a:t>
            </a:r>
            <a:r>
              <a:rPr lang="en-US" sz="4400" b="0" i="0" dirty="0">
                <a:solidFill>
                  <a:schemeClr val="bg1"/>
                </a:solidFill>
                <a:effectLst/>
              </a:rPr>
              <a:t> And now I have told you before it takes place, so that when it does take place you may believe.</a:t>
            </a:r>
          </a:p>
        </p:txBody>
      </p:sp>
    </p:spTree>
    <p:extLst>
      <p:ext uri="{BB962C8B-B14F-4D97-AF65-F5344CB8AC3E}">
        <p14:creationId xmlns:p14="http://schemas.microsoft.com/office/powerpoint/2010/main" val="59778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E7E3E-6BEB-2F76-D7FA-DA1203C5D0C9}"/>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14:30-31</a:t>
            </a:r>
          </a:p>
        </p:txBody>
      </p:sp>
      <p:sp>
        <p:nvSpPr>
          <p:cNvPr id="5" name="TextBox 4">
            <a:extLst>
              <a:ext uri="{FF2B5EF4-FFF2-40B4-BE49-F238E27FC236}">
                <a16:creationId xmlns:a16="http://schemas.microsoft.com/office/drawing/2014/main" id="{5A61B1CF-C345-8B47-B1A2-9FB1AC90AC72}"/>
              </a:ext>
            </a:extLst>
          </p:cNvPr>
          <p:cNvSpPr txBox="1"/>
          <p:nvPr/>
        </p:nvSpPr>
        <p:spPr>
          <a:xfrm>
            <a:off x="198344" y="186923"/>
            <a:ext cx="11769538" cy="3477875"/>
          </a:xfrm>
          <a:prstGeom prst="rect">
            <a:avLst/>
          </a:prstGeom>
          <a:noFill/>
        </p:spPr>
        <p:txBody>
          <a:bodyPr wrap="square">
            <a:spAutoFit/>
          </a:bodyPr>
          <a:lstStyle/>
          <a:p>
            <a:pPr algn="l"/>
            <a:r>
              <a:rPr lang="en-US" sz="4400" b="1" i="0" baseline="30000" dirty="0">
                <a:solidFill>
                  <a:schemeClr val="bg1"/>
                </a:solidFill>
                <a:effectLst/>
              </a:rPr>
              <a:t>30</a:t>
            </a:r>
            <a:r>
              <a:rPr lang="en-US" sz="4400" b="0" i="0" dirty="0">
                <a:solidFill>
                  <a:schemeClr val="bg1"/>
                </a:solidFill>
                <a:effectLst/>
              </a:rPr>
              <a:t> I will no longer talk much with you, for the ruler of this world is coming. He has no claim on me, </a:t>
            </a:r>
            <a:r>
              <a:rPr lang="en-US" sz="4400" b="1" i="0" baseline="30000" dirty="0">
                <a:solidFill>
                  <a:schemeClr val="bg1"/>
                </a:solidFill>
                <a:effectLst/>
              </a:rPr>
              <a:t>31</a:t>
            </a:r>
            <a:r>
              <a:rPr lang="en-US" sz="4400" b="0" i="0" dirty="0">
                <a:solidFill>
                  <a:schemeClr val="bg1"/>
                </a:solidFill>
                <a:effectLst/>
              </a:rPr>
              <a:t> but I do as the Father has commanded me, so that the world may know that I love the Father. Rise, let us go from here.</a:t>
            </a:r>
          </a:p>
        </p:txBody>
      </p:sp>
    </p:spTree>
    <p:extLst>
      <p:ext uri="{BB962C8B-B14F-4D97-AF65-F5344CB8AC3E}">
        <p14:creationId xmlns:p14="http://schemas.microsoft.com/office/powerpoint/2010/main" val="20690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Earth globe: Americas with solid fill">
            <a:extLst>
              <a:ext uri="{FF2B5EF4-FFF2-40B4-BE49-F238E27FC236}">
                <a16:creationId xmlns:a16="http://schemas.microsoft.com/office/drawing/2014/main" id="{E263DECE-B1CD-3E7C-BC79-9341A1302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7063" y="4211750"/>
            <a:ext cx="2498203" cy="2498203"/>
          </a:xfrm>
          <a:prstGeom prst="rect">
            <a:avLst/>
          </a:prstGeom>
        </p:spPr>
      </p:pic>
      <p:pic>
        <p:nvPicPr>
          <p:cNvPr id="7" name="Graphic 6" descr="Earth globe: Africa and Europe with solid fill">
            <a:extLst>
              <a:ext uri="{FF2B5EF4-FFF2-40B4-BE49-F238E27FC236}">
                <a16:creationId xmlns:a16="http://schemas.microsoft.com/office/drawing/2014/main" id="{7F279787-89DA-0286-5AD9-70DC7C409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211750"/>
            <a:ext cx="2498203" cy="2498203"/>
          </a:xfrm>
          <a:prstGeom prst="rect">
            <a:avLst/>
          </a:prstGeom>
        </p:spPr>
      </p:pic>
      <p:sp>
        <p:nvSpPr>
          <p:cNvPr id="8" name="TextBox 7">
            <a:extLst>
              <a:ext uri="{FF2B5EF4-FFF2-40B4-BE49-F238E27FC236}">
                <a16:creationId xmlns:a16="http://schemas.microsoft.com/office/drawing/2014/main" id="{17A909DF-FD93-DD9B-FE14-D5F06422504F}"/>
              </a:ext>
            </a:extLst>
          </p:cNvPr>
          <p:cNvSpPr txBox="1"/>
          <p:nvPr/>
        </p:nvSpPr>
        <p:spPr>
          <a:xfrm>
            <a:off x="5075125" y="4799131"/>
            <a:ext cx="6716403" cy="1323439"/>
          </a:xfrm>
          <a:prstGeom prst="rect">
            <a:avLst/>
          </a:prstGeom>
          <a:solidFill>
            <a:schemeClr val="bg1">
              <a:lumMod val="85000"/>
            </a:schemeClr>
          </a:solidFill>
        </p:spPr>
        <p:txBody>
          <a:bodyPr wrap="square" rtlCol="0">
            <a:spAutoFit/>
          </a:bodyPr>
          <a:lstStyle/>
          <a:p>
            <a:pPr algn="ctr"/>
            <a:r>
              <a:rPr lang="en-AU" sz="4000" b="1" dirty="0"/>
              <a:t>Does the Ruler of this world have a claim on you?</a:t>
            </a:r>
            <a:endParaRPr lang="en-US" sz="4000" b="1" dirty="0"/>
          </a:p>
        </p:txBody>
      </p:sp>
    </p:spTree>
    <p:extLst>
      <p:ext uri="{BB962C8B-B14F-4D97-AF65-F5344CB8AC3E}">
        <p14:creationId xmlns:p14="http://schemas.microsoft.com/office/powerpoint/2010/main" val="21887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emetery with many white headstones with Arlington National Cemetery in the background&#10;&#10;Description automatically generated">
            <a:extLst>
              <a:ext uri="{FF2B5EF4-FFF2-40B4-BE49-F238E27FC236}">
                <a16:creationId xmlns:a16="http://schemas.microsoft.com/office/drawing/2014/main" id="{C815DC90-7C16-B183-B42C-F91B9DABC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093" y="0"/>
            <a:ext cx="10303907" cy="6890738"/>
          </a:xfrm>
          <a:prstGeom prst="rect">
            <a:avLst/>
          </a:pr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7" name="TextBox 6">
            <a:extLst>
              <a:ext uri="{FF2B5EF4-FFF2-40B4-BE49-F238E27FC236}">
                <a16:creationId xmlns:a16="http://schemas.microsoft.com/office/drawing/2014/main" id="{C40C46EE-EF44-280D-FD94-A8C1C29143AF}"/>
              </a:ext>
            </a:extLst>
          </p:cNvPr>
          <p:cNvSpPr txBox="1"/>
          <p:nvPr/>
        </p:nvSpPr>
        <p:spPr>
          <a:xfrm>
            <a:off x="246692" y="1838204"/>
            <a:ext cx="3591633" cy="2800767"/>
          </a:xfrm>
          <a:prstGeom prst="rect">
            <a:avLst/>
          </a:prstGeom>
          <a:noFill/>
        </p:spPr>
        <p:txBody>
          <a:bodyPr wrap="square">
            <a:spAutoFit/>
          </a:bodyPr>
          <a:lstStyle/>
          <a:p>
            <a:r>
              <a:rPr lang="en-US" sz="4400" b="0" i="0" dirty="0">
                <a:solidFill>
                  <a:schemeClr val="bg1"/>
                </a:solidFill>
                <a:effectLst/>
                <a:latin typeface="+mn-lt"/>
              </a:rPr>
              <a:t>“Let’s go, too—and die with Jesus.”</a:t>
            </a:r>
          </a:p>
          <a:p>
            <a:pPr algn="r"/>
            <a:r>
              <a:rPr lang="en-US" sz="4400" b="1" dirty="0">
                <a:solidFill>
                  <a:schemeClr val="bg1"/>
                </a:solidFill>
                <a:latin typeface="+mn-lt"/>
              </a:rPr>
              <a:t>John 11:16</a:t>
            </a:r>
          </a:p>
        </p:txBody>
      </p:sp>
    </p:spTree>
    <p:extLst>
      <p:ext uri="{BB962C8B-B14F-4D97-AF65-F5344CB8AC3E}">
        <p14:creationId xmlns:p14="http://schemas.microsoft.com/office/powerpoint/2010/main" val="285068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descr="A child crying on the floor&#10;&#10;Description automatically generated">
            <a:extLst>
              <a:ext uri="{FF2B5EF4-FFF2-40B4-BE49-F238E27FC236}">
                <a16:creationId xmlns:a16="http://schemas.microsoft.com/office/drawing/2014/main" id="{441D0FF8-D9AE-E89E-E403-2B86F599C4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154790" y="1012948"/>
            <a:ext cx="5459077" cy="4832092"/>
          </a:xfrm>
          <a:prstGeom prst="rect">
            <a:avLst/>
          </a:prstGeom>
          <a:noFill/>
        </p:spPr>
        <p:txBody>
          <a:bodyPr wrap="square">
            <a:spAutoFit/>
          </a:bodyPr>
          <a:lstStyle/>
          <a:p>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27226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on a building with the sun behind it&#10;&#10;Description automatically generated">
            <a:extLst>
              <a:ext uri="{FF2B5EF4-FFF2-40B4-BE49-F238E27FC236}">
                <a16:creationId xmlns:a16="http://schemas.microsoft.com/office/drawing/2014/main" id="{336213E2-5661-16B4-ADA1-29C4DED107FA}"/>
              </a:ext>
            </a:extLst>
          </p:cNvPr>
          <p:cNvPicPr>
            <a:picLocks noChangeAspect="1"/>
          </p:cNvPicPr>
          <p:nvPr/>
        </p:nvPicPr>
        <p:blipFill rotWithShape="1">
          <a:blip r:embed="rId3">
            <a:extLst>
              <a:ext uri="{28A0092B-C50C-407E-A947-70E740481C1C}">
                <a14:useLocalDpi xmlns:a14="http://schemas.microsoft.com/office/drawing/2010/main" val="0"/>
              </a:ext>
            </a:extLst>
          </a:blip>
          <a:srcRect l="16187" r="13821"/>
          <a:stretch/>
        </p:blipFill>
        <p:spPr>
          <a:xfrm>
            <a:off x="403121" y="188313"/>
            <a:ext cx="6680186" cy="6402205"/>
          </a:xfrm>
          <a:prstGeom prst="rect">
            <a:avLst/>
          </a:prstGeom>
        </p:spPr>
      </p:pic>
      <p:sp>
        <p:nvSpPr>
          <p:cNvPr id="4" name="TextBox 3">
            <a:extLst>
              <a:ext uri="{FF2B5EF4-FFF2-40B4-BE49-F238E27FC236}">
                <a16:creationId xmlns:a16="http://schemas.microsoft.com/office/drawing/2014/main" id="{B2659487-DD31-4D41-6CF1-F8A883154EE5}"/>
              </a:ext>
            </a:extLst>
          </p:cNvPr>
          <p:cNvSpPr txBox="1"/>
          <p:nvPr/>
        </p:nvSpPr>
        <p:spPr>
          <a:xfrm>
            <a:off x="927735" y="188313"/>
            <a:ext cx="5403617" cy="923330"/>
          </a:xfrm>
          <a:prstGeom prst="rect">
            <a:avLst/>
          </a:prstGeom>
          <a:noFill/>
        </p:spPr>
        <p:txBody>
          <a:bodyPr wrap="square">
            <a:spAutoFit/>
          </a:bodyPr>
          <a:lstStyle/>
          <a:p>
            <a:r>
              <a:rPr lang="en-US" sz="5400" b="1" dirty="0">
                <a:solidFill>
                  <a:schemeClr val="bg1"/>
                </a:solidFill>
                <a:effectLst>
                  <a:glow rad="127000">
                    <a:schemeClr val="tx1"/>
                  </a:glow>
                </a:effectLst>
              </a:rPr>
              <a:t>The Last Supper</a:t>
            </a:r>
          </a:p>
        </p:txBody>
      </p:sp>
      <p:pic>
        <p:nvPicPr>
          <p:cNvPr id="2" name="Picture 1" descr="A movie cover with a red ribbon and a red bow&#10;&#10;Description automatically generated">
            <a:extLst>
              <a:ext uri="{FF2B5EF4-FFF2-40B4-BE49-F238E27FC236}">
                <a16:creationId xmlns:a16="http://schemas.microsoft.com/office/drawing/2014/main" id="{CBE1FE02-88CA-8644-11D5-5DBB532B7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47" y="188313"/>
            <a:ext cx="4277032" cy="6337784"/>
          </a:xfrm>
          <a:prstGeom prst="rect">
            <a:avLst/>
          </a:prstGeom>
        </p:spPr>
      </p:pic>
      <p:sp>
        <p:nvSpPr>
          <p:cNvPr id="6" name="TextBox 5">
            <a:extLst>
              <a:ext uri="{FF2B5EF4-FFF2-40B4-BE49-F238E27FC236}">
                <a16:creationId xmlns:a16="http://schemas.microsoft.com/office/drawing/2014/main" id="{9F607CB3-F1F7-081F-D6C1-CF1092DA1876}"/>
              </a:ext>
            </a:extLst>
          </p:cNvPr>
          <p:cNvSpPr txBox="1"/>
          <p:nvPr/>
        </p:nvSpPr>
        <p:spPr>
          <a:xfrm>
            <a:off x="403121" y="1111643"/>
            <a:ext cx="6680186" cy="2308324"/>
          </a:xfrm>
          <a:prstGeom prst="rect">
            <a:avLst/>
          </a:prstGeom>
          <a:noFill/>
        </p:spPr>
        <p:txBody>
          <a:bodyPr wrap="square">
            <a:spAutoFit/>
          </a:bodyPr>
          <a:lstStyle/>
          <a:p>
            <a:pPr algn="ctr"/>
            <a:r>
              <a:rPr lang="en-US" sz="4800" b="1" dirty="0">
                <a:solidFill>
                  <a:schemeClr val="bg1"/>
                </a:solidFill>
                <a:effectLst>
                  <a:glow rad="127000">
                    <a:schemeClr val="tx1"/>
                  </a:glow>
                </a:effectLst>
              </a:rPr>
              <a:t>the all-encompassing transformative power of love</a:t>
            </a:r>
          </a:p>
        </p:txBody>
      </p:sp>
      <p:sp>
        <p:nvSpPr>
          <p:cNvPr id="7" name="TextBox 6">
            <a:extLst>
              <a:ext uri="{FF2B5EF4-FFF2-40B4-BE49-F238E27FC236}">
                <a16:creationId xmlns:a16="http://schemas.microsoft.com/office/drawing/2014/main" id="{BF05705E-7076-9A33-A495-24DED033C131}"/>
              </a:ext>
            </a:extLst>
          </p:cNvPr>
          <p:cNvSpPr txBox="1"/>
          <p:nvPr/>
        </p:nvSpPr>
        <p:spPr>
          <a:xfrm>
            <a:off x="289450" y="5838690"/>
            <a:ext cx="6680186" cy="830997"/>
          </a:xfrm>
          <a:prstGeom prst="rect">
            <a:avLst/>
          </a:prstGeom>
          <a:noFill/>
        </p:spPr>
        <p:txBody>
          <a:bodyPr wrap="square">
            <a:spAutoFit/>
          </a:bodyPr>
          <a:lstStyle/>
          <a:p>
            <a:pPr algn="ctr"/>
            <a:r>
              <a:rPr lang="en-US" sz="4800" b="1" dirty="0">
                <a:solidFill>
                  <a:schemeClr val="bg1"/>
                </a:solidFill>
                <a:effectLst>
                  <a:glow rad="127000">
                    <a:schemeClr val="tx1"/>
                  </a:glow>
                </a:effectLst>
              </a:rPr>
              <a:t>John 14:15-31</a:t>
            </a:r>
          </a:p>
        </p:txBody>
      </p:sp>
    </p:spTree>
    <p:extLst>
      <p:ext uri="{BB962C8B-B14F-4D97-AF65-F5344CB8AC3E}">
        <p14:creationId xmlns:p14="http://schemas.microsoft.com/office/powerpoint/2010/main" val="1328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7" grpId="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erson with his eyes closed and his hand on his face&#10;&#10;Description automatically generated">
            <a:extLst>
              <a:ext uri="{FF2B5EF4-FFF2-40B4-BE49-F238E27FC236}">
                <a16:creationId xmlns:a16="http://schemas.microsoft.com/office/drawing/2014/main" id="{D59C06BC-3E7C-EDA2-021C-4A48397D86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3518" y="0"/>
            <a:ext cx="6708482" cy="6858000"/>
          </a:xfrm>
          <a:prstGeom prst="rect">
            <a:avLst/>
          </a:prstGeom>
        </p:spPr>
      </p:pic>
      <p:grpSp>
        <p:nvGrpSpPr>
          <p:cNvPr id="26" name="Group 25">
            <a:extLst>
              <a:ext uri="{FF2B5EF4-FFF2-40B4-BE49-F238E27FC236}">
                <a16:creationId xmlns:a16="http://schemas.microsoft.com/office/drawing/2014/main" id="{6FFE6B4D-F938-83DE-A492-97F67FC677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27" name="Freeform: Shape 26">
              <a:extLst>
                <a:ext uri="{FF2B5EF4-FFF2-40B4-BE49-F238E27FC236}">
                  <a16:creationId xmlns:a16="http://schemas.microsoft.com/office/drawing/2014/main" id="{086FF10D-887C-0898-389C-A194BC032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1AA92AE6-EAFF-36D5-661B-BE9F139C5B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9" name="Group 28">
                <a:extLst>
                  <a:ext uri="{FF2B5EF4-FFF2-40B4-BE49-F238E27FC236}">
                    <a16:creationId xmlns:a16="http://schemas.microsoft.com/office/drawing/2014/main" id="{59D7DD18-85BB-B9FD-E702-93BD9D4DC2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3" name="Freeform: Shape 32">
                  <a:extLst>
                    <a:ext uri="{FF2B5EF4-FFF2-40B4-BE49-F238E27FC236}">
                      <a16:creationId xmlns:a16="http://schemas.microsoft.com/office/drawing/2014/main" id="{C7AE7CB7-B493-6DF4-F095-F4D9864AB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3EBF415C-C90D-B159-5393-C37B952C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0" name="Group 29">
                <a:extLst>
                  <a:ext uri="{FF2B5EF4-FFF2-40B4-BE49-F238E27FC236}">
                    <a16:creationId xmlns:a16="http://schemas.microsoft.com/office/drawing/2014/main" id="{1250BD66-3086-2949-0077-3F9D5FC46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1" name="Freeform: Shape 30">
                  <a:extLst>
                    <a:ext uri="{FF2B5EF4-FFF2-40B4-BE49-F238E27FC236}">
                      <a16:creationId xmlns:a16="http://schemas.microsoft.com/office/drawing/2014/main" id="{A8F574F8-4A46-1765-02B9-74E73A72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37CFA44-05D2-AAE0-660F-6D58FBDB0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35" name="TextBox 34">
            <a:extLst>
              <a:ext uri="{FF2B5EF4-FFF2-40B4-BE49-F238E27FC236}">
                <a16:creationId xmlns:a16="http://schemas.microsoft.com/office/drawing/2014/main" id="{B050EA2A-887D-B4BA-D58E-513E1DF3B26F}"/>
              </a:ext>
            </a:extLst>
          </p:cNvPr>
          <p:cNvSpPr txBox="1"/>
          <p:nvPr/>
        </p:nvSpPr>
        <p:spPr>
          <a:xfrm>
            <a:off x="84853" y="674400"/>
            <a:ext cx="5459077" cy="5509200"/>
          </a:xfrm>
          <a:prstGeom prst="rect">
            <a:avLst/>
          </a:prstGeom>
          <a:noFill/>
        </p:spPr>
        <p:txBody>
          <a:bodyPr wrap="square">
            <a:spAutoFit/>
          </a:bodyPr>
          <a:lstStyle/>
          <a:p>
            <a:r>
              <a:rPr lang="en-US" sz="4400" b="1" i="0" baseline="30000" dirty="0">
                <a:solidFill>
                  <a:schemeClr val="bg1"/>
                </a:solidFill>
                <a:effectLst/>
                <a:latin typeface="+mn-lt"/>
              </a:rPr>
              <a:t> </a:t>
            </a:r>
            <a:r>
              <a:rPr lang="en-US" sz="4400" b="0" i="0" dirty="0">
                <a:solidFill>
                  <a:schemeClr val="bg1"/>
                </a:solidFill>
                <a:effectLst/>
                <a:latin typeface="+mn-lt"/>
              </a:rPr>
              <a:t>“. . . “I won’t believe it unless I see the nail wounds in his hands, put my fingers into them, and place my hand into the wound in his side.”</a:t>
            </a:r>
          </a:p>
          <a:p>
            <a:pPr algn="r"/>
            <a:r>
              <a:rPr lang="en-US" sz="4400" b="1" dirty="0">
                <a:solidFill>
                  <a:schemeClr val="bg1"/>
                </a:solidFill>
                <a:latin typeface="+mn-lt"/>
              </a:rPr>
              <a:t>John 20:25</a:t>
            </a:r>
          </a:p>
        </p:txBody>
      </p:sp>
    </p:spTree>
    <p:extLst>
      <p:ext uri="{BB962C8B-B14F-4D97-AF65-F5344CB8AC3E}">
        <p14:creationId xmlns:p14="http://schemas.microsoft.com/office/powerpoint/2010/main" val="31334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unset over a body of water&#10;&#10;Description automatically generated">
            <a:extLst>
              <a:ext uri="{FF2B5EF4-FFF2-40B4-BE49-F238E27FC236}">
                <a16:creationId xmlns:a16="http://schemas.microsoft.com/office/drawing/2014/main" id="{6531184C-4EE2-C0C7-9585-0F3278B77A25}"/>
              </a:ext>
            </a:extLst>
          </p:cNvPr>
          <p:cNvPicPr>
            <a:picLocks noChangeAspect="1"/>
          </p:cNvPicPr>
          <p:nvPr/>
        </p:nvPicPr>
        <p:blipFill rotWithShape="1">
          <a:blip r:embed="rId3">
            <a:extLst>
              <a:ext uri="{28A0092B-C50C-407E-A947-70E740481C1C}">
                <a14:useLocalDpi xmlns:a14="http://schemas.microsoft.com/office/drawing/2010/main" val="0"/>
              </a:ext>
            </a:extLst>
          </a:blip>
          <a:srcRect t="5510" b="195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1135CFD-C78D-5510-D07A-83400F818763}"/>
              </a:ext>
            </a:extLst>
          </p:cNvPr>
          <p:cNvSpPr txBox="1"/>
          <p:nvPr/>
        </p:nvSpPr>
        <p:spPr>
          <a:xfrm>
            <a:off x="8961121" y="2910840"/>
            <a:ext cx="2895600" cy="2755113"/>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My Lord and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my God!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a:p>
            <a:pPr marL="0" marR="0" lvl="0" indent="0" algn="r" defTabSz="914400" rtl="0" eaLnBrk="1" fontAlgn="auto" latinLnBrk="0" hangingPunct="1">
              <a:lnSpc>
                <a:spcPct val="90000"/>
              </a:lnSpc>
              <a:spcBef>
                <a:spcPts val="0"/>
              </a:spcBef>
              <a:spcAft>
                <a:spcPts val="0"/>
              </a:spcAft>
              <a:buClrTx/>
              <a:buSzTx/>
              <a:buFontTx/>
              <a:buNone/>
              <a:tabLst/>
              <a:defRPr/>
            </a:pPr>
            <a:r>
              <a:rPr lang="en-US" sz="4000" b="1" dirty="0">
                <a:solidFill>
                  <a:prstClr val="white"/>
                </a:solidFill>
                <a:ea typeface="Arial Unicode MS"/>
                <a:cs typeface="Times New Roman" panose="02020603050405020304" pitchFamily="18" charset="0"/>
              </a:rPr>
              <a:t>John 20:28</a:t>
            </a:r>
            <a:endParaRPr kumimoji="0" lang="en-SG" sz="28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spTree>
    <p:extLst>
      <p:ext uri="{BB962C8B-B14F-4D97-AF65-F5344CB8AC3E}">
        <p14:creationId xmlns:p14="http://schemas.microsoft.com/office/powerpoint/2010/main" val="123458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60960" y="273052"/>
            <a:ext cx="9555480" cy="2148793"/>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(15-17)</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exposed:				the revelation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r>
              <a:rPr kumimoji="0" lang="en-US" sz="36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(18-24)</a:t>
            </a:r>
            <a:endParaRPr kumimoji="0" lang="en-US" sz="4000" b="0" u="none" strike="noStrike" kern="1200" cap="none" spc="-150"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Love experienced:	the outcome of love</a:t>
            </a:r>
            <a:r>
              <a:rPr kumimoji="0" lang="en-US" sz="3600" b="0" u="none" strike="noStrike" kern="1200" cap="none" normalizeH="0" baseline="0" noProof="0" dirty="0">
                <a:ln>
                  <a:noFill/>
                </a:ln>
                <a:solidFill>
                  <a:srgbClr val="FFFF00"/>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(25-31)</a:t>
            </a:r>
            <a:endParaRPr kumimoji="0" lang="en-US" sz="4000" b="0" u="none" strike="noStrike" kern="1200" cap="none" normalizeH="0" baseline="0" noProof="0" dirty="0">
              <a:ln>
                <a:noFill/>
              </a:ln>
              <a:solidFill>
                <a:srgbClr val="FFFF00"/>
              </a:solidFill>
              <a:effectLst/>
              <a:uLnTx/>
              <a:uFillTx/>
              <a:latin typeface="Aptos Narrow" panose="020B0004020202020204" pitchFamily="34" charset="0"/>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2111422" y="5364090"/>
            <a:ext cx="8029253" cy="13978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ea typeface="Arial Unicode MS"/>
                <a:cs typeface="Times New Roman" panose="02020603050405020304" pitchFamily="18" charset="0"/>
              </a:rPr>
              <a:t>Love 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14</a:t>
            </a:r>
            <a:r>
              <a:rPr lang="en-SG" sz="4000" dirty="0">
                <a:solidFill>
                  <a:prstClr val="white"/>
                </a:solidFill>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5" name="Picture 4" descr="A cross on a building with the sun behind it&#10;&#10;Description automatically generated">
            <a:extLst>
              <a:ext uri="{FF2B5EF4-FFF2-40B4-BE49-F238E27FC236}">
                <a16:creationId xmlns:a16="http://schemas.microsoft.com/office/drawing/2014/main" id="{77D2EEE6-4C4C-4EED-3230-1DC251B5C974}"/>
              </a:ext>
            </a:extLst>
          </p:cNvPr>
          <p:cNvPicPr>
            <a:picLocks noChangeAspect="1"/>
          </p:cNvPicPr>
          <p:nvPr/>
        </p:nvPicPr>
        <p:blipFill rotWithShape="1">
          <a:blip r:embed="rId3">
            <a:extLst>
              <a:ext uri="{28A0092B-C50C-407E-A947-70E740481C1C}">
                <a14:useLocalDpi xmlns:a14="http://schemas.microsoft.com/office/drawing/2010/main" val="0"/>
              </a:ext>
            </a:extLst>
          </a:blip>
          <a:srcRect l="25916" r="34669"/>
          <a:stretch/>
        </p:blipFill>
        <p:spPr>
          <a:xfrm>
            <a:off x="9432084" y="141564"/>
            <a:ext cx="2620803" cy="3180756"/>
          </a:xfrm>
          <a:prstGeom prst="rect">
            <a:avLst/>
          </a:prstGeom>
          <a:effectLst>
            <a:softEdge rad="127000"/>
          </a:effectLst>
        </p:spPr>
      </p:pic>
    </p:spTree>
    <p:extLst>
      <p:ext uri="{BB962C8B-B14F-4D97-AF65-F5344CB8AC3E}">
        <p14:creationId xmlns:p14="http://schemas.microsoft.com/office/powerpoint/2010/main" val="35011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he last supper&#10;&#10;Description automatically generated">
            <a:extLst>
              <a:ext uri="{FF2B5EF4-FFF2-40B4-BE49-F238E27FC236}">
                <a16:creationId xmlns:a16="http://schemas.microsoft.com/office/drawing/2014/main" id="{D022B162-1FA3-40B4-82DE-AA299D14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613707"/>
            <a:ext cx="9982200" cy="5630585"/>
          </a:xfrm>
          <a:prstGeom prst="rect">
            <a:avLst/>
          </a:prstGeom>
        </p:spPr>
      </p:pic>
      <p:sp>
        <p:nvSpPr>
          <p:cNvPr id="4" name="TextBox 3">
            <a:extLst>
              <a:ext uri="{FF2B5EF4-FFF2-40B4-BE49-F238E27FC236}">
                <a16:creationId xmlns:a16="http://schemas.microsoft.com/office/drawing/2014/main" id="{B2659487-DD31-4D41-6CF1-F8A883154EE5}"/>
              </a:ext>
            </a:extLst>
          </p:cNvPr>
          <p:cNvSpPr txBox="1"/>
          <p:nvPr/>
        </p:nvSpPr>
        <p:spPr>
          <a:xfrm>
            <a:off x="927735" y="188313"/>
            <a:ext cx="5403617" cy="923330"/>
          </a:xfrm>
          <a:prstGeom prst="rect">
            <a:avLst/>
          </a:prstGeom>
          <a:noFill/>
        </p:spPr>
        <p:txBody>
          <a:bodyPr wrap="square">
            <a:spAutoFit/>
          </a:bodyPr>
          <a:lstStyle/>
          <a:p>
            <a:r>
              <a:rPr lang="en-US" sz="5400" b="1" dirty="0">
                <a:solidFill>
                  <a:schemeClr val="bg1"/>
                </a:solidFill>
                <a:effectLst>
                  <a:glow rad="127000">
                    <a:schemeClr val="tx1"/>
                  </a:glow>
                </a:effectLst>
              </a:rPr>
              <a:t>The Last Supper</a:t>
            </a:r>
          </a:p>
        </p:txBody>
      </p:sp>
    </p:spTree>
    <p:extLst>
      <p:ext uri="{BB962C8B-B14F-4D97-AF65-F5344CB8AC3E}">
        <p14:creationId xmlns:p14="http://schemas.microsoft.com/office/powerpoint/2010/main" val="39380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a:p>
            <a:pPr>
              <a:lnSpc>
                <a:spcPct val="90000"/>
              </a:lnSpc>
            </a:pPr>
            <a:r>
              <a:rPr lang="en-US" sz="3600" dirty="0">
                <a:solidFill>
                  <a:schemeClr val="bg1"/>
                </a:solidFill>
              </a:rPr>
              <a:t>John 13:18-30	Jesus predicts Judas' betrayal</a:t>
            </a:r>
          </a:p>
          <a:p>
            <a:pPr>
              <a:lnSpc>
                <a:spcPct val="90000"/>
              </a:lnSpc>
            </a:pPr>
            <a:r>
              <a:rPr lang="en-US" sz="3600" dirty="0">
                <a:solidFill>
                  <a:schemeClr val="bg1"/>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a:p>
            <a:pPr>
              <a:lnSpc>
                <a:spcPct val="90000"/>
              </a:lnSpc>
            </a:pPr>
            <a:r>
              <a:rPr lang="en-US" sz="3600" dirty="0">
                <a:solidFill>
                  <a:srgbClr val="FFFF00"/>
                </a:solidFill>
              </a:rPr>
              <a:t>John 14:15-31	Jesus promises the Holy Spirit</a:t>
            </a:r>
          </a:p>
          <a:p>
            <a:pPr>
              <a:lnSpc>
                <a:spcPct val="90000"/>
              </a:lnSpc>
            </a:pPr>
            <a:r>
              <a:rPr lang="en-US" sz="3600" i="1" dirty="0">
                <a:solidFill>
                  <a:schemeClr val="bg1">
                    <a:lumMod val="75000"/>
                  </a:schemeClr>
                </a:solidFill>
              </a:rPr>
              <a:t>John 15:1-17		Jesus as the true vine</a:t>
            </a:r>
          </a:p>
          <a:p>
            <a:pPr>
              <a:lnSpc>
                <a:spcPct val="90000"/>
              </a:lnSpc>
            </a:pPr>
            <a:r>
              <a:rPr lang="en-US" sz="3600" i="1" dirty="0">
                <a:solidFill>
                  <a:schemeClr val="bg1">
                    <a:lumMod val="75000"/>
                  </a:schemeClr>
                </a:solidFill>
              </a:rPr>
              <a:t>John 15:18-27	World's hatred for Jesus (and followers)</a:t>
            </a:r>
          </a:p>
          <a:p>
            <a:pPr>
              <a:lnSpc>
                <a:spcPct val="90000"/>
              </a:lnSpc>
            </a:pPr>
            <a:r>
              <a:rPr lang="en-US" sz="3600" i="1" dirty="0">
                <a:solidFill>
                  <a:schemeClr val="bg1">
                    <a:lumMod val="75000"/>
                  </a:schemeClr>
                </a:solidFill>
              </a:rPr>
              <a:t>John 16:1-15		Persecution and work of the Holy Spirit</a:t>
            </a:r>
          </a:p>
          <a:p>
            <a:pPr>
              <a:lnSpc>
                <a:spcPct val="90000"/>
              </a:lnSpc>
            </a:pPr>
            <a:r>
              <a:rPr lang="en-US" sz="3600" i="1" dirty="0">
                <a:solidFill>
                  <a:schemeClr val="bg1">
                    <a:lumMod val="75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1990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240012"/>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13726</TotalTime>
  <Words>3532</Words>
  <Application>Microsoft Office PowerPoint</Application>
  <PresentationFormat>Widescreen</PresentationFormat>
  <Paragraphs>329</Paragraphs>
  <Slides>62</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__Inter_9da747</vt:lpstr>
      <vt:lpstr>Aptos</vt:lpstr>
      <vt:lpstr>Aptos Display</vt:lpstr>
      <vt:lpstr>Aptos ExtraBold</vt:lpstr>
      <vt:lpstr>Aptos Narrow</vt:lpstr>
      <vt:lpstr>Arial</vt:lpstr>
      <vt:lpstr>Arial Unicode MS</vt:lpstr>
      <vt:lpstr>Californian FB</vt:lpstr>
      <vt:lpstr>Helvetica</vt:lpstr>
      <vt:lpstr>Lucida Calligraphy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dcterms:created xsi:type="dcterms:W3CDTF">2024-04-12T10:59:32Z</dcterms:created>
  <dcterms:modified xsi:type="dcterms:W3CDTF">2024-05-26T00:09:56Z</dcterms:modified>
</cp:coreProperties>
</file>