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2" r:id="rId2"/>
    <p:sldMasterId id="2147483690" r:id="rId3"/>
    <p:sldMasterId id="2147483702" r:id="rId4"/>
    <p:sldMasterId id="2147483719" r:id="rId5"/>
  </p:sldMasterIdLst>
  <p:notesMasterIdLst>
    <p:notesMasterId r:id="rId28"/>
  </p:notesMasterIdLst>
  <p:sldIdLst>
    <p:sldId id="263" r:id="rId6"/>
    <p:sldId id="264" r:id="rId7"/>
    <p:sldId id="266" r:id="rId8"/>
    <p:sldId id="265" r:id="rId9"/>
    <p:sldId id="267" r:id="rId10"/>
    <p:sldId id="268" r:id="rId11"/>
    <p:sldId id="269" r:id="rId12"/>
    <p:sldId id="272" r:id="rId13"/>
    <p:sldId id="270" r:id="rId14"/>
    <p:sldId id="273" r:id="rId15"/>
    <p:sldId id="274" r:id="rId16"/>
    <p:sldId id="275" r:id="rId17"/>
    <p:sldId id="2490" r:id="rId18"/>
    <p:sldId id="2491" r:id="rId19"/>
    <p:sldId id="2492" r:id="rId20"/>
    <p:sldId id="2493" r:id="rId21"/>
    <p:sldId id="271" r:id="rId22"/>
    <p:sldId id="2494" r:id="rId23"/>
    <p:sldId id="2489" r:id="rId24"/>
    <p:sldId id="2495" r:id="rId25"/>
    <p:sldId id="2496" r:id="rId26"/>
    <p:sldId id="249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1D8C7-F0A0-46D2-B332-AB25F63E378B}" v="20" dt="2024-05-18T11:31:11.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p:cViewPr>
        <p:scale>
          <a:sx n="33" d="100"/>
          <a:sy n="33" d="100"/>
        </p:scale>
        <p:origin x="1046" y="6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3F21D8C7-F0A0-46D2-B332-AB25F63E378B}"/>
    <pc:docChg chg="undo redo custSel addSld delSld modSld">
      <pc:chgData name="Matt Lyle" userId="a96e7d453dd11193" providerId="LiveId" clId="{3F21D8C7-F0A0-46D2-B332-AB25F63E378B}" dt="2024-05-19T00:34:12.727" v="83" actId="47"/>
      <pc:docMkLst>
        <pc:docMk/>
      </pc:docMkLst>
      <pc:sldChg chg="modSp mod">
        <pc:chgData name="Matt Lyle" userId="a96e7d453dd11193" providerId="LiveId" clId="{3F21D8C7-F0A0-46D2-B332-AB25F63E378B}" dt="2024-05-19T00:32:01.284" v="59" actId="20577"/>
        <pc:sldMkLst>
          <pc:docMk/>
          <pc:sldMk cId="2950122577" sldId="264"/>
        </pc:sldMkLst>
        <pc:spChg chg="mod">
          <ac:chgData name="Matt Lyle" userId="a96e7d453dd11193" providerId="LiveId" clId="{3F21D8C7-F0A0-46D2-B332-AB25F63E378B}" dt="2024-05-19T00:32:01.284" v="59" actId="20577"/>
          <ac:spMkLst>
            <pc:docMk/>
            <pc:sldMk cId="2950122577" sldId="264"/>
            <ac:spMk id="3" creationId="{A5DC1C80-8223-702C-3B61-22BE23428C45}"/>
          </ac:spMkLst>
        </pc:spChg>
      </pc:sldChg>
      <pc:sldChg chg="setBg">
        <pc:chgData name="Matt Lyle" userId="a96e7d453dd11193" providerId="LiveId" clId="{3F21D8C7-F0A0-46D2-B332-AB25F63E378B}" dt="2024-05-18T11:24:19.525" v="0"/>
        <pc:sldMkLst>
          <pc:docMk/>
          <pc:sldMk cId="3436658783" sldId="265"/>
        </pc:sldMkLst>
      </pc:sldChg>
      <pc:sldChg chg="addSp delSp modSp mod setBg">
        <pc:chgData name="Matt Lyle" userId="a96e7d453dd11193" providerId="LiveId" clId="{3F21D8C7-F0A0-46D2-B332-AB25F63E378B}" dt="2024-05-18T11:29:05.624" v="35" actId="26606"/>
        <pc:sldMkLst>
          <pc:docMk/>
          <pc:sldMk cId="59689368" sldId="266"/>
        </pc:sldMkLst>
        <pc:spChg chg="add">
          <ac:chgData name="Matt Lyle" userId="a96e7d453dd11193" providerId="LiveId" clId="{3F21D8C7-F0A0-46D2-B332-AB25F63E378B}" dt="2024-05-18T11:29:05.624" v="35" actId="26606"/>
          <ac:spMkLst>
            <pc:docMk/>
            <pc:sldMk cId="59689368" sldId="266"/>
            <ac:spMk id="3080" creationId="{AB8C311F-7253-4AED-9701-7FC0708C41C7}"/>
          </ac:spMkLst>
        </pc:spChg>
        <pc:spChg chg="add del">
          <ac:chgData name="Matt Lyle" userId="a96e7d453dd11193" providerId="LiveId" clId="{3F21D8C7-F0A0-46D2-B332-AB25F63E378B}" dt="2024-05-18T11:28:58.169" v="34" actId="26606"/>
          <ac:spMkLst>
            <pc:docMk/>
            <pc:sldMk cId="59689368" sldId="266"/>
            <ac:spMk id="3083" creationId="{42A4FC2C-047E-45A5-965D-8E1E3BF09BC6}"/>
          </ac:spMkLst>
        </pc:spChg>
        <pc:spChg chg="add">
          <ac:chgData name="Matt Lyle" userId="a96e7d453dd11193" providerId="LiveId" clId="{3F21D8C7-F0A0-46D2-B332-AB25F63E378B}" dt="2024-05-18T11:29:05.624" v="35" actId="26606"/>
          <ac:spMkLst>
            <pc:docMk/>
            <pc:sldMk cId="59689368" sldId="266"/>
            <ac:spMk id="3085" creationId="{E2384209-CB15-4CDF-9D31-C44FD9A3F20D}"/>
          </ac:spMkLst>
        </pc:spChg>
        <pc:spChg chg="add">
          <ac:chgData name="Matt Lyle" userId="a96e7d453dd11193" providerId="LiveId" clId="{3F21D8C7-F0A0-46D2-B332-AB25F63E378B}" dt="2024-05-18T11:29:05.624" v="35" actId="26606"/>
          <ac:spMkLst>
            <pc:docMk/>
            <pc:sldMk cId="59689368" sldId="266"/>
            <ac:spMk id="3087" creationId="{2633B3B5-CC90-43F0-8714-D31D1F3F0209}"/>
          </ac:spMkLst>
        </pc:spChg>
        <pc:spChg chg="add">
          <ac:chgData name="Matt Lyle" userId="a96e7d453dd11193" providerId="LiveId" clId="{3F21D8C7-F0A0-46D2-B332-AB25F63E378B}" dt="2024-05-18T11:29:05.624" v="35" actId="26606"/>
          <ac:spMkLst>
            <pc:docMk/>
            <pc:sldMk cId="59689368" sldId="266"/>
            <ac:spMk id="3089" creationId="{A8D57A06-A426-446D-B02C-A2DC6B62E45E}"/>
          </ac:spMkLst>
        </pc:spChg>
        <pc:picChg chg="mod">
          <ac:chgData name="Matt Lyle" userId="a96e7d453dd11193" providerId="LiveId" clId="{3F21D8C7-F0A0-46D2-B332-AB25F63E378B}" dt="2024-05-18T11:29:05.624" v="35" actId="26606"/>
          <ac:picMkLst>
            <pc:docMk/>
            <pc:sldMk cId="59689368" sldId="266"/>
            <ac:picMk id="3078" creationId="{149BC722-2A90-8FCA-CEA2-C773EF204636}"/>
          </ac:picMkLst>
        </pc:picChg>
      </pc:sldChg>
      <pc:sldChg chg="addSp delSp modSp mod setBg">
        <pc:chgData name="Matt Lyle" userId="a96e7d453dd11193" providerId="LiveId" clId="{3F21D8C7-F0A0-46D2-B332-AB25F63E378B}" dt="2024-05-18T11:31:59.267" v="52" actId="18131"/>
        <pc:sldMkLst>
          <pc:docMk/>
          <pc:sldMk cId="3330734502" sldId="275"/>
        </pc:sldMkLst>
        <pc:spChg chg="add del">
          <ac:chgData name="Matt Lyle" userId="a96e7d453dd11193" providerId="LiveId" clId="{3F21D8C7-F0A0-46D2-B332-AB25F63E378B}" dt="2024-05-18T11:31:49.478" v="51" actId="26606"/>
          <ac:spMkLst>
            <pc:docMk/>
            <pc:sldMk cId="3330734502" sldId="275"/>
            <ac:spMk id="10" creationId="{0205D939-00C4-4F2E-9797-3170DD040D90}"/>
          </ac:spMkLst>
        </pc:spChg>
        <pc:spChg chg="add del">
          <ac:chgData name="Matt Lyle" userId="a96e7d453dd11193" providerId="LiveId" clId="{3F21D8C7-F0A0-46D2-B332-AB25F63E378B}" dt="2024-05-18T11:31:49.478" v="51" actId="26606"/>
          <ac:spMkLst>
            <pc:docMk/>
            <pc:sldMk cId="3330734502" sldId="275"/>
            <ac:spMk id="12" creationId="{38EE4E44-1403-472B-8C01-D354CB8F5AE7}"/>
          </ac:spMkLst>
        </pc:spChg>
        <pc:spChg chg="add del">
          <ac:chgData name="Matt Lyle" userId="a96e7d453dd11193" providerId="LiveId" clId="{3F21D8C7-F0A0-46D2-B332-AB25F63E378B}" dt="2024-05-18T11:31:49.478" v="51" actId="26606"/>
          <ac:spMkLst>
            <pc:docMk/>
            <pc:sldMk cId="3330734502" sldId="275"/>
            <ac:spMk id="14" creationId="{583CCE40-4C5F-42D3-86D9-7892AD1E98E3}"/>
          </ac:spMkLst>
        </pc:spChg>
        <pc:spChg chg="add del">
          <ac:chgData name="Matt Lyle" userId="a96e7d453dd11193" providerId="LiveId" clId="{3F21D8C7-F0A0-46D2-B332-AB25F63E378B}" dt="2024-05-18T11:31:49.478" v="51" actId="26606"/>
          <ac:spMkLst>
            <pc:docMk/>
            <pc:sldMk cId="3330734502" sldId="275"/>
            <ac:spMk id="19" creationId="{22F15A2D-2324-487D-A02A-BF46C5C580EB}"/>
          </ac:spMkLst>
        </pc:spChg>
        <pc:spChg chg="add del">
          <ac:chgData name="Matt Lyle" userId="a96e7d453dd11193" providerId="LiveId" clId="{3F21D8C7-F0A0-46D2-B332-AB25F63E378B}" dt="2024-05-18T11:31:49.478" v="51" actId="26606"/>
          <ac:spMkLst>
            <pc:docMk/>
            <pc:sldMk cId="3330734502" sldId="275"/>
            <ac:spMk id="21" creationId="{2AEAFA59-923A-4F54-8B49-44C970BCC323}"/>
          </ac:spMkLst>
        </pc:spChg>
        <pc:spChg chg="add del">
          <ac:chgData name="Matt Lyle" userId="a96e7d453dd11193" providerId="LiveId" clId="{3F21D8C7-F0A0-46D2-B332-AB25F63E378B}" dt="2024-05-18T11:31:49.478" v="51" actId="26606"/>
          <ac:spMkLst>
            <pc:docMk/>
            <pc:sldMk cId="3330734502" sldId="275"/>
            <ac:spMk id="23" creationId="{C37E9D4B-7BFA-4D10-B666-547BAC499469}"/>
          </ac:spMkLst>
        </pc:spChg>
        <pc:picChg chg="add del mod">
          <ac:chgData name="Matt Lyle" userId="a96e7d453dd11193" providerId="LiveId" clId="{3F21D8C7-F0A0-46D2-B332-AB25F63E378B}" dt="2024-05-18T11:31:08.740" v="44" actId="21"/>
          <ac:picMkLst>
            <pc:docMk/>
            <pc:sldMk cId="3330734502" sldId="275"/>
            <ac:picMk id="3" creationId="{9C4F2749-CFDA-249E-D186-E973633CE0C4}"/>
          </ac:picMkLst>
        </pc:picChg>
        <pc:picChg chg="add del mod">
          <ac:chgData name="Matt Lyle" userId="a96e7d453dd11193" providerId="LiveId" clId="{3F21D8C7-F0A0-46D2-B332-AB25F63E378B}" dt="2024-05-18T11:26:20.481" v="11" actId="21"/>
          <ac:picMkLst>
            <pc:docMk/>
            <pc:sldMk cId="3330734502" sldId="275"/>
            <ac:picMk id="3" creationId="{CA262ABA-0285-0B0B-8BD2-3E1660E17339}"/>
          </ac:picMkLst>
        </pc:picChg>
        <pc:picChg chg="add mod ord modCrop">
          <ac:chgData name="Matt Lyle" userId="a96e7d453dd11193" providerId="LiveId" clId="{3F21D8C7-F0A0-46D2-B332-AB25F63E378B}" dt="2024-05-18T11:31:59.267" v="52" actId="18131"/>
          <ac:picMkLst>
            <pc:docMk/>
            <pc:sldMk cId="3330734502" sldId="275"/>
            <ac:picMk id="4" creationId="{CA262ABA-0285-0B0B-8BD2-3E1660E17339}"/>
          </ac:picMkLst>
        </pc:picChg>
        <pc:picChg chg="add mod ord">
          <ac:chgData name="Matt Lyle" userId="a96e7d453dd11193" providerId="LiveId" clId="{3F21D8C7-F0A0-46D2-B332-AB25F63E378B}" dt="2024-05-18T11:31:49.478" v="51" actId="26606"/>
          <ac:picMkLst>
            <pc:docMk/>
            <pc:sldMk cId="3330734502" sldId="275"/>
            <ac:picMk id="5" creationId="{9C4F2749-CFDA-249E-D186-E973633CE0C4}"/>
          </ac:picMkLst>
        </pc:picChg>
        <pc:picChg chg="del mod">
          <ac:chgData name="Matt Lyle" userId="a96e7d453dd11193" providerId="LiveId" clId="{3F21D8C7-F0A0-46D2-B332-AB25F63E378B}" dt="2024-05-18T11:26:21.997" v="12" actId="478"/>
          <ac:picMkLst>
            <pc:docMk/>
            <pc:sldMk cId="3330734502" sldId="275"/>
            <ac:picMk id="5124" creationId="{6E801606-5748-C50A-022A-1C65BF6A3D86}"/>
          </ac:picMkLst>
        </pc:picChg>
        <pc:picChg chg="del mod">
          <ac:chgData name="Matt Lyle" userId="a96e7d453dd11193" providerId="LiveId" clId="{3F21D8C7-F0A0-46D2-B332-AB25F63E378B}" dt="2024-05-18T11:31:11.023" v="45" actId="478"/>
          <ac:picMkLst>
            <pc:docMk/>
            <pc:sldMk cId="3330734502" sldId="275"/>
            <ac:picMk id="5128" creationId="{06B22F33-AC97-43D5-6A7F-57E9AA9F4A01}"/>
          </ac:picMkLst>
        </pc:picChg>
      </pc:sldChg>
      <pc:sldChg chg="addSp modSp add del mod setBg">
        <pc:chgData name="Matt Lyle" userId="a96e7d453dd11193" providerId="LiveId" clId="{3F21D8C7-F0A0-46D2-B332-AB25F63E378B}" dt="2024-05-18T11:28:40.047" v="32" actId="47"/>
        <pc:sldMkLst>
          <pc:docMk/>
          <pc:sldMk cId="1825350260" sldId="2498"/>
        </pc:sldMkLst>
        <pc:spChg chg="mod">
          <ac:chgData name="Matt Lyle" userId="a96e7d453dd11193" providerId="LiveId" clId="{3F21D8C7-F0A0-46D2-B332-AB25F63E378B}" dt="2024-05-18T11:27:33.652" v="25" actId="26606"/>
          <ac:spMkLst>
            <pc:docMk/>
            <pc:sldMk cId="1825350260" sldId="2498"/>
            <ac:spMk id="2" creationId="{14880E16-A636-7698-F38C-1546CDDC0555}"/>
          </ac:spMkLst>
        </pc:spChg>
        <pc:spChg chg="mod">
          <ac:chgData name="Matt Lyle" userId="a96e7d453dd11193" providerId="LiveId" clId="{3F21D8C7-F0A0-46D2-B332-AB25F63E378B}" dt="2024-05-18T11:27:51.969" v="31" actId="207"/>
          <ac:spMkLst>
            <pc:docMk/>
            <pc:sldMk cId="1825350260" sldId="2498"/>
            <ac:spMk id="3" creationId="{A5DC1C80-8223-702C-3B61-22BE23428C45}"/>
          </ac:spMkLst>
        </pc:spChg>
        <pc:grpChg chg="add">
          <ac:chgData name="Matt Lyle" userId="a96e7d453dd11193" providerId="LiveId" clId="{3F21D8C7-F0A0-46D2-B332-AB25F63E378B}" dt="2024-05-18T11:27:33.652" v="25" actId="26606"/>
          <ac:grpSpMkLst>
            <pc:docMk/>
            <pc:sldMk cId="1825350260" sldId="2498"/>
            <ac:grpSpMk id="1033" creationId="{9795E515-5F57-431F-9A0D-3A0419DF7572}"/>
          </ac:grpSpMkLst>
        </pc:grpChg>
        <pc:grpChg chg="add">
          <ac:chgData name="Matt Lyle" userId="a96e7d453dd11193" providerId="LiveId" clId="{3F21D8C7-F0A0-46D2-B332-AB25F63E378B}" dt="2024-05-18T11:27:33.652" v="25" actId="26606"/>
          <ac:grpSpMkLst>
            <pc:docMk/>
            <pc:sldMk cId="1825350260" sldId="2498"/>
            <ac:grpSpMk id="1089" creationId="{316DCFC9-6877-407C-8170-608FCB8E35AE}"/>
          </ac:grpSpMkLst>
        </pc:grpChg>
        <pc:grpChg chg="add">
          <ac:chgData name="Matt Lyle" userId="a96e7d453dd11193" providerId="LiveId" clId="{3F21D8C7-F0A0-46D2-B332-AB25F63E378B}" dt="2024-05-18T11:27:33.652" v="25" actId="26606"/>
          <ac:grpSpMkLst>
            <pc:docMk/>
            <pc:sldMk cId="1825350260" sldId="2498"/>
            <ac:grpSpMk id="1093" creationId="{89353FE7-0D03-4AD2-8B8A-60A06F6BDA4C}"/>
          </ac:grpSpMkLst>
        </pc:grpChg>
        <pc:picChg chg="mod ord">
          <ac:chgData name="Matt Lyle" userId="a96e7d453dd11193" providerId="LiveId" clId="{3F21D8C7-F0A0-46D2-B332-AB25F63E378B}" dt="2024-05-18T11:27:33.652" v="25" actId="26606"/>
          <ac:picMkLst>
            <pc:docMk/>
            <pc:sldMk cId="1825350260" sldId="2498"/>
            <ac:picMk id="1026" creationId="{536FEE74-89BD-1163-13E6-354F3ED10D9C}"/>
          </ac:picMkLst>
        </pc:picChg>
        <pc:picChg chg="add">
          <ac:chgData name="Matt Lyle" userId="a96e7d453dd11193" providerId="LiveId" clId="{3F21D8C7-F0A0-46D2-B332-AB25F63E378B}" dt="2024-05-18T11:27:33.652" v="25" actId="26606"/>
          <ac:picMkLst>
            <pc:docMk/>
            <pc:sldMk cId="1825350260" sldId="2498"/>
            <ac:picMk id="1031" creationId="{50C065C3-0FE3-4452-B765-CB05BBB2A983}"/>
          </ac:picMkLst>
        </pc:picChg>
      </pc:sldChg>
      <pc:sldChg chg="addSp modSp add del mod setBg">
        <pc:chgData name="Matt Lyle" userId="a96e7d453dd11193" providerId="LiveId" clId="{3F21D8C7-F0A0-46D2-B332-AB25F63E378B}" dt="2024-05-19T00:34:12.727" v="83" actId="47"/>
        <pc:sldMkLst>
          <pc:docMk/>
          <pc:sldMk cId="3836813219" sldId="2498"/>
        </pc:sldMkLst>
        <pc:spChg chg="mod">
          <ac:chgData name="Matt Lyle" userId="a96e7d453dd11193" providerId="LiveId" clId="{3F21D8C7-F0A0-46D2-B332-AB25F63E378B}" dt="2024-05-19T00:33:05.918" v="71" actId="242"/>
          <ac:spMkLst>
            <pc:docMk/>
            <pc:sldMk cId="3836813219" sldId="2498"/>
            <ac:spMk id="2" creationId="{14880E16-A636-7698-F38C-1546CDDC0555}"/>
          </ac:spMkLst>
        </pc:spChg>
        <pc:spChg chg="mod">
          <ac:chgData name="Matt Lyle" userId="a96e7d453dd11193" providerId="LiveId" clId="{3F21D8C7-F0A0-46D2-B332-AB25F63E378B}" dt="2024-05-19T00:33:12.270" v="82" actId="1035"/>
          <ac:spMkLst>
            <pc:docMk/>
            <pc:sldMk cId="3836813219" sldId="2498"/>
            <ac:spMk id="3" creationId="{A5DC1C80-8223-702C-3B61-22BE23428C45}"/>
          </ac:spMkLst>
        </pc:spChg>
        <pc:grpChg chg="add">
          <ac:chgData name="Matt Lyle" userId="a96e7d453dd11193" providerId="LiveId" clId="{3F21D8C7-F0A0-46D2-B332-AB25F63E378B}" dt="2024-05-19T00:32:33.115" v="61" actId="26606"/>
          <ac:grpSpMkLst>
            <pc:docMk/>
            <pc:sldMk cId="3836813219" sldId="2498"/>
            <ac:grpSpMk id="1033" creationId="{9795E515-5F57-431F-9A0D-3A0419DF7572}"/>
          </ac:grpSpMkLst>
        </pc:grpChg>
        <pc:grpChg chg="add">
          <ac:chgData name="Matt Lyle" userId="a96e7d453dd11193" providerId="LiveId" clId="{3F21D8C7-F0A0-46D2-B332-AB25F63E378B}" dt="2024-05-19T00:32:33.115" v="61" actId="26606"/>
          <ac:grpSpMkLst>
            <pc:docMk/>
            <pc:sldMk cId="3836813219" sldId="2498"/>
            <ac:grpSpMk id="1089" creationId="{316DCFC9-6877-407C-8170-608FCB8E35AE}"/>
          </ac:grpSpMkLst>
        </pc:grpChg>
        <pc:grpChg chg="add">
          <ac:chgData name="Matt Lyle" userId="a96e7d453dd11193" providerId="LiveId" clId="{3F21D8C7-F0A0-46D2-B332-AB25F63E378B}" dt="2024-05-19T00:32:33.115" v="61" actId="26606"/>
          <ac:grpSpMkLst>
            <pc:docMk/>
            <pc:sldMk cId="3836813219" sldId="2498"/>
            <ac:grpSpMk id="1093" creationId="{89353FE7-0D03-4AD2-8B8A-60A06F6BDA4C}"/>
          </ac:grpSpMkLst>
        </pc:grpChg>
        <pc:picChg chg="mod ord">
          <ac:chgData name="Matt Lyle" userId="a96e7d453dd11193" providerId="LiveId" clId="{3F21D8C7-F0A0-46D2-B332-AB25F63E378B}" dt="2024-05-19T00:32:33.115" v="61" actId="26606"/>
          <ac:picMkLst>
            <pc:docMk/>
            <pc:sldMk cId="3836813219" sldId="2498"/>
            <ac:picMk id="1026" creationId="{536FEE74-89BD-1163-13E6-354F3ED10D9C}"/>
          </ac:picMkLst>
        </pc:picChg>
        <pc:picChg chg="add">
          <ac:chgData name="Matt Lyle" userId="a96e7d453dd11193" providerId="LiveId" clId="{3F21D8C7-F0A0-46D2-B332-AB25F63E378B}" dt="2024-05-19T00:32:33.115" v="61" actId="26606"/>
          <ac:picMkLst>
            <pc:docMk/>
            <pc:sldMk cId="3836813219" sldId="2498"/>
            <ac:picMk id="1031" creationId="{50C065C3-0FE3-4452-B765-CB05BBB2A9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4EEED-49D2-1F45-BDEE-2C7A2E3F669A}" type="datetimeFigureOut">
              <a:rPr lang="en-US" smtClean="0"/>
              <a:t>5/19/2024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77603-9553-F646-9B58-50738FC0E534}" type="slidenum">
              <a:rPr lang="en-US" smtClean="0"/>
              <a:t>‹#›</a:t>
            </a:fld>
            <a:endParaRPr lang="en-US"/>
          </a:p>
        </p:txBody>
      </p:sp>
    </p:spTree>
    <p:extLst>
      <p:ext uri="{BB962C8B-B14F-4D97-AF65-F5344CB8AC3E}">
        <p14:creationId xmlns:p14="http://schemas.microsoft.com/office/powerpoint/2010/main" val="75341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B547-9F20-0925-B553-67A4801B852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9F1DC0-7E38-8CA2-D06C-DBF9ABF93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6B9CF2F-B79E-0FB7-E05B-78D877F368D4}"/>
              </a:ext>
            </a:extLst>
          </p:cNvPr>
          <p:cNvSpPr>
            <a:spLocks noGrp="1"/>
          </p:cNvSpPr>
          <p:nvPr>
            <p:ph type="dt" sz="half" idx="10"/>
          </p:nvPr>
        </p:nvSpPr>
        <p:spPr/>
        <p:txBody>
          <a:bodyPr/>
          <a:lstStyle/>
          <a:p>
            <a:fld id="{83284890-85D2-4D7B-8EF5-15A9C1DB8F42}" type="datetimeFigureOut">
              <a:rPr lang="en-US" smtClean="0"/>
              <a:t>5/19/2024</a:t>
            </a:fld>
            <a:endParaRPr lang="en-US"/>
          </a:p>
        </p:txBody>
      </p:sp>
      <p:sp>
        <p:nvSpPr>
          <p:cNvPr id="5" name="Footer Placeholder 4">
            <a:extLst>
              <a:ext uri="{FF2B5EF4-FFF2-40B4-BE49-F238E27FC236}">
                <a16:creationId xmlns:a16="http://schemas.microsoft.com/office/drawing/2014/main" id="{046D9BD6-459C-04C4-F162-6AF4FA3E6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9E2AF-BECE-4AAF-DE75-E11168AA6C0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397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8DDB-9CC4-1CB2-7A25-B65A62F7BB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02DC166-1C1B-6F12-FD2F-862EFECD00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669321-4E92-5516-304B-29F351BD9285}"/>
              </a:ext>
            </a:extLst>
          </p:cNvPr>
          <p:cNvSpPr>
            <a:spLocks noGrp="1"/>
          </p:cNvSpPr>
          <p:nvPr>
            <p:ph type="dt" sz="half" idx="10"/>
          </p:nvPr>
        </p:nvSpPr>
        <p:spPr/>
        <p:txBody>
          <a:bodyPr/>
          <a:lstStyle/>
          <a:p>
            <a:fld id="{87157CC2-0FC8-4686-B024-99790E0F5162}" type="datetimeFigureOut">
              <a:rPr lang="en-US" smtClean="0"/>
              <a:t>5/19/2024</a:t>
            </a:fld>
            <a:endParaRPr lang="en-US"/>
          </a:p>
        </p:txBody>
      </p:sp>
      <p:sp>
        <p:nvSpPr>
          <p:cNvPr id="5" name="Footer Placeholder 4">
            <a:extLst>
              <a:ext uri="{FF2B5EF4-FFF2-40B4-BE49-F238E27FC236}">
                <a16:creationId xmlns:a16="http://schemas.microsoft.com/office/drawing/2014/main" id="{03D4A51C-0622-CD40-1574-B1CFACC45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3CA9E-FDE5-D956-6B5D-65EB2A076064}"/>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0286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31EB8-D4E0-7F62-01A6-14F1BFF103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34ACAF-38DA-A7D2-B376-04C6BB4F5D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ABBE5C-14D7-853E-3F44-B87B7A5F333C}"/>
              </a:ext>
            </a:extLst>
          </p:cNvPr>
          <p:cNvSpPr>
            <a:spLocks noGrp="1"/>
          </p:cNvSpPr>
          <p:nvPr>
            <p:ph type="dt" sz="half" idx="10"/>
          </p:nvPr>
        </p:nvSpPr>
        <p:spPr/>
        <p:txBody>
          <a:bodyPr/>
          <a:lstStyle/>
          <a:p>
            <a:fld id="{F6764DA5-CD3D-4590-A511-FCD3BC7A793E}" type="datetimeFigureOut">
              <a:rPr lang="en-US" smtClean="0"/>
              <a:t>5/19/2024</a:t>
            </a:fld>
            <a:endParaRPr lang="en-US"/>
          </a:p>
        </p:txBody>
      </p:sp>
      <p:sp>
        <p:nvSpPr>
          <p:cNvPr id="5" name="Footer Placeholder 4">
            <a:extLst>
              <a:ext uri="{FF2B5EF4-FFF2-40B4-BE49-F238E27FC236}">
                <a16:creationId xmlns:a16="http://schemas.microsoft.com/office/drawing/2014/main" id="{A362D683-4B50-3360-0414-E23CDCFBB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E075D-48C6-F093-C334-082C579849B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760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3284890-85D2-4D7B-8EF5-15A9C1DB8F42}" type="datetimeFigureOut">
              <a:rPr lang="en-US" smtClean="0"/>
              <a:t>5/19/2024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097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26459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6502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41194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49659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87466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82551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4751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5F21-2DDD-98FE-0788-E557F6B6B8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A96FD4-1EB1-3708-4A61-FA3380EBC1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43B9AF-1A9A-4108-FDC2-1666C423CB06}"/>
              </a:ext>
            </a:extLst>
          </p:cNvPr>
          <p:cNvSpPr>
            <a:spLocks noGrp="1"/>
          </p:cNvSpPr>
          <p:nvPr>
            <p:ph type="dt" sz="half" idx="10"/>
          </p:nvPr>
        </p:nvSpPr>
        <p:spPr/>
        <p:txBody>
          <a:bodyPr/>
          <a:lstStyle/>
          <a:p>
            <a:fld id="{82F5661D-6934-4B32-B92C-470368BF1EC6}" type="datetimeFigureOut">
              <a:rPr lang="en-US" smtClean="0"/>
              <a:t>5/19/2024</a:t>
            </a:fld>
            <a:endParaRPr lang="en-US"/>
          </a:p>
        </p:txBody>
      </p:sp>
      <p:sp>
        <p:nvSpPr>
          <p:cNvPr id="5" name="Footer Placeholder 4">
            <a:extLst>
              <a:ext uri="{FF2B5EF4-FFF2-40B4-BE49-F238E27FC236}">
                <a16:creationId xmlns:a16="http://schemas.microsoft.com/office/drawing/2014/main" id="{2FA5451E-C473-CEEE-E9D5-B368D7088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CABBA-9531-71C3-2C5B-B5900DAF53B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01033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84084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936052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84458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455070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722767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662043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58183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73725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211688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4FAB73BC-B049-4115-A692-8D63A059BFB8}" type="slidenum">
              <a:rPr lang="en-US" smtClean="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4310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B887-48F2-AD2D-2079-2DE0C98447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098182-18F0-D2D3-8B73-ED68BD6F2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B00EA9-0768-E780-08EC-D073489B5181}"/>
              </a:ext>
            </a:extLst>
          </p:cNvPr>
          <p:cNvSpPr>
            <a:spLocks noGrp="1"/>
          </p:cNvSpPr>
          <p:nvPr>
            <p:ph type="dt" sz="half" idx="10"/>
          </p:nvPr>
        </p:nvSpPr>
        <p:spPr/>
        <p:txBody>
          <a:bodyPr/>
          <a:lstStyle/>
          <a:p>
            <a:fld id="{C6F822A4-8DA6-4447-9B1F-C5DB58435268}" type="datetimeFigureOut">
              <a:rPr lang="en-US" smtClean="0"/>
              <a:t>5/19/2024</a:t>
            </a:fld>
            <a:endParaRPr lang="en-US" dirty="0"/>
          </a:p>
        </p:txBody>
      </p:sp>
      <p:sp>
        <p:nvSpPr>
          <p:cNvPr id="5" name="Footer Placeholder 4">
            <a:extLst>
              <a:ext uri="{FF2B5EF4-FFF2-40B4-BE49-F238E27FC236}">
                <a16:creationId xmlns:a16="http://schemas.microsoft.com/office/drawing/2014/main" id="{F6D0E7C1-14D4-8565-9E16-1C4F219F63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8024BC-7085-74B1-F9FC-77CC9C4B1EE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11806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9713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2850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18833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06757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2993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A4E7D1B-D673-4CF6-8672-009D42ABD2A0}" type="datetimeFigureOut">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68270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6778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70071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82126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7009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C015-2DFA-A952-8A2A-5836428687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39A0554-5D8A-533D-6C14-FE7F18341BE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F0AD8A-05BA-D6E1-7F5B-19A47CB805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8727AE-DC60-B065-4D00-489050984229}"/>
              </a:ext>
            </a:extLst>
          </p:cNvPr>
          <p:cNvSpPr>
            <a:spLocks noGrp="1"/>
          </p:cNvSpPr>
          <p:nvPr>
            <p:ph type="dt" sz="half" idx="10"/>
          </p:nvPr>
        </p:nvSpPr>
        <p:spPr/>
        <p:txBody>
          <a:bodyPr/>
          <a:lstStyle/>
          <a:p>
            <a:fld id="{E548D31E-DCDA-41A7-9C67-C4B11B94D21D}" type="datetimeFigureOut">
              <a:rPr lang="en-US" smtClean="0"/>
              <a:t>5/19/2024</a:t>
            </a:fld>
            <a:endParaRPr lang="en-US"/>
          </a:p>
        </p:txBody>
      </p:sp>
      <p:sp>
        <p:nvSpPr>
          <p:cNvPr id="6" name="Footer Placeholder 5">
            <a:extLst>
              <a:ext uri="{FF2B5EF4-FFF2-40B4-BE49-F238E27FC236}">
                <a16:creationId xmlns:a16="http://schemas.microsoft.com/office/drawing/2014/main" id="{2F6880FB-D669-159C-B77F-37EF3282C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08425-9083-F7BC-2728-E893D5BCDB26}"/>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16280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3606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94444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7006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68832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06064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3515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86966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1047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46346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4496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996B-B8AB-B652-8F3E-B07E37AD93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433359-9F17-7E66-D6C0-1CB0333C0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05B9D8-299F-035F-187B-A8BBA36EA4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37246F8-3578-5CF0-1DB4-93CC56934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67051BC-013C-E9D9-A44C-F0EF98F237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AC815A0-E09D-040E-C67B-A0DFE9F54DCF}"/>
              </a:ext>
            </a:extLst>
          </p:cNvPr>
          <p:cNvSpPr>
            <a:spLocks noGrp="1"/>
          </p:cNvSpPr>
          <p:nvPr>
            <p:ph type="dt" sz="half" idx="10"/>
          </p:nvPr>
        </p:nvSpPr>
        <p:spPr/>
        <p:txBody>
          <a:bodyPr/>
          <a:lstStyle/>
          <a:p>
            <a:fld id="{9B3762C0-B258-48F1-ADE6-176B4174CCDD}" type="datetimeFigureOut">
              <a:rPr lang="en-US" smtClean="0"/>
              <a:t>5/19/2024</a:t>
            </a:fld>
            <a:endParaRPr lang="en-US"/>
          </a:p>
        </p:txBody>
      </p:sp>
      <p:sp>
        <p:nvSpPr>
          <p:cNvPr id="8" name="Footer Placeholder 7">
            <a:extLst>
              <a:ext uri="{FF2B5EF4-FFF2-40B4-BE49-F238E27FC236}">
                <a16:creationId xmlns:a16="http://schemas.microsoft.com/office/drawing/2014/main" id="{6000B827-7C30-C0FB-AF57-B469BDE841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A0FA4-A494-0AA8-21AC-FDB190163CC9}"/>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48224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2408307"/>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6349367"/>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82566091"/>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083913"/>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53282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78996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4FAB73BC-B049-4115-A692-8D63A059BFB8}" type="slidenum">
              <a:rPr lang="en-US" smtClean="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50863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766194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88043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6753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1CD4-7A02-875D-A14F-12DFE95F92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A05F662-87C9-5AC6-210F-044F3A76CAA1}"/>
              </a:ext>
            </a:extLst>
          </p:cNvPr>
          <p:cNvSpPr>
            <a:spLocks noGrp="1"/>
          </p:cNvSpPr>
          <p:nvPr>
            <p:ph type="dt" sz="half" idx="10"/>
          </p:nvPr>
        </p:nvSpPr>
        <p:spPr/>
        <p:txBody>
          <a:bodyPr/>
          <a:lstStyle/>
          <a:p>
            <a:fld id="{677919A6-33EB-49BD-A62F-1FA56B9F9712}" type="datetimeFigureOut">
              <a:rPr lang="en-US" smtClean="0"/>
              <a:t>5/19/2024</a:t>
            </a:fld>
            <a:endParaRPr lang="en-US"/>
          </a:p>
        </p:txBody>
      </p:sp>
      <p:sp>
        <p:nvSpPr>
          <p:cNvPr id="4" name="Footer Placeholder 3">
            <a:extLst>
              <a:ext uri="{FF2B5EF4-FFF2-40B4-BE49-F238E27FC236}">
                <a16:creationId xmlns:a16="http://schemas.microsoft.com/office/drawing/2014/main" id="{464DD668-5DB5-F828-CFBC-C27AFFB8DD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BE481D-DB68-3A59-3425-3C28A2EAA735}"/>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139974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46223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12702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A4E7D1B-D673-4CF6-8672-009D42ABD2A0}" type="datetimeFigureOut">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13459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77388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6697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26045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2138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35CBA-BDA4-4389-8B94-AFDDF1EF04BD}"/>
              </a:ext>
            </a:extLst>
          </p:cNvPr>
          <p:cNvSpPr>
            <a:spLocks noGrp="1"/>
          </p:cNvSpPr>
          <p:nvPr>
            <p:ph type="dt" sz="half" idx="10"/>
          </p:nvPr>
        </p:nvSpPr>
        <p:spPr/>
        <p:txBody>
          <a:bodyPr/>
          <a:lstStyle/>
          <a:p>
            <a:fld id="{CA4E7D1B-D673-4CF6-8672-009D42ABD2A0}" type="datetimeFigureOut">
              <a:rPr lang="en-US" smtClean="0"/>
              <a:t>5/19/2024</a:t>
            </a:fld>
            <a:endParaRPr lang="en-US"/>
          </a:p>
        </p:txBody>
      </p:sp>
      <p:sp>
        <p:nvSpPr>
          <p:cNvPr id="3" name="Footer Placeholder 2">
            <a:extLst>
              <a:ext uri="{FF2B5EF4-FFF2-40B4-BE49-F238E27FC236}">
                <a16:creationId xmlns:a16="http://schemas.microsoft.com/office/drawing/2014/main" id="{E6B8760A-F320-CB7A-B790-70DC361400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629D99-D088-D01A-7B16-E9AB6B196B4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5770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CE49-88B9-7274-B813-E2938AAD29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1A6AAB-81C9-5A6C-F1F6-1E03FB71B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6A4C355-D074-0AE8-DFF5-77757B9F2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47E75E-9ABB-7502-3E05-717ABE7CAAC5}"/>
              </a:ext>
            </a:extLst>
          </p:cNvPr>
          <p:cNvSpPr>
            <a:spLocks noGrp="1"/>
          </p:cNvSpPr>
          <p:nvPr>
            <p:ph type="dt" sz="half" idx="10"/>
          </p:nvPr>
        </p:nvSpPr>
        <p:spPr/>
        <p:txBody>
          <a:bodyPr/>
          <a:lstStyle/>
          <a:p>
            <a:fld id="{DA16AA21-1863-4931-97CB-99D0A168701B}" type="datetimeFigureOut">
              <a:rPr lang="en-US" smtClean="0"/>
              <a:t>5/19/2024</a:t>
            </a:fld>
            <a:endParaRPr lang="en-US"/>
          </a:p>
        </p:txBody>
      </p:sp>
      <p:sp>
        <p:nvSpPr>
          <p:cNvPr id="6" name="Footer Placeholder 5">
            <a:extLst>
              <a:ext uri="{FF2B5EF4-FFF2-40B4-BE49-F238E27FC236}">
                <a16:creationId xmlns:a16="http://schemas.microsoft.com/office/drawing/2014/main" id="{20E261F0-F2DA-5AC6-A279-324E087D0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E7103-852C-D12A-EE9E-A5209678C8F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3647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857-3878-09C0-118B-0C66E8F2C8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6592339-1E32-DBB2-6D7F-6A194B626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5BF0-5B7F-AF3E-588F-E7ED0424A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389928-12E2-2AF3-D197-4DEC3B2468A3}"/>
              </a:ext>
            </a:extLst>
          </p:cNvPr>
          <p:cNvSpPr>
            <a:spLocks noGrp="1"/>
          </p:cNvSpPr>
          <p:nvPr>
            <p:ph type="dt" sz="half" idx="10"/>
          </p:nvPr>
        </p:nvSpPr>
        <p:spPr/>
        <p:txBody>
          <a:bodyPr/>
          <a:lstStyle/>
          <a:p>
            <a:fld id="{3772C379-9A7C-4C87-A116-CBE9F58B04C5}" type="datetimeFigureOut">
              <a:rPr lang="en-US" smtClean="0"/>
              <a:t>5/19/2024</a:t>
            </a:fld>
            <a:endParaRPr lang="en-US"/>
          </a:p>
        </p:txBody>
      </p:sp>
      <p:sp>
        <p:nvSpPr>
          <p:cNvPr id="6" name="Footer Placeholder 5">
            <a:extLst>
              <a:ext uri="{FF2B5EF4-FFF2-40B4-BE49-F238E27FC236}">
                <a16:creationId xmlns:a16="http://schemas.microsoft.com/office/drawing/2014/main" id="{8771CBE0-DA42-0A1D-7623-FC92B1F17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68F59-720A-A825-FBEB-C014CDD3701C}"/>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6457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4050E-0B03-8A0E-C176-DE7F906EE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89D5DC-DF51-3C5C-9C5B-91B48BE9F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A317D2-FFA7-BD01-F209-EBE0DBAAA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5/19/2024</a:t>
            </a:fld>
            <a:endParaRPr lang="en-US" dirty="0"/>
          </a:p>
        </p:txBody>
      </p:sp>
      <p:sp>
        <p:nvSpPr>
          <p:cNvPr id="5" name="Footer Placeholder 4">
            <a:extLst>
              <a:ext uri="{FF2B5EF4-FFF2-40B4-BE49-F238E27FC236}">
                <a16:creationId xmlns:a16="http://schemas.microsoft.com/office/drawing/2014/main" id="{62C14D8D-1CD1-86B9-CFB3-202A8BCE98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7E4DB1-4CC8-D5C7-1D5F-2EA91688A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5147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64C608-40B1-4030-A28D-5B74BC98ADCE}" type="datetimeFigureOut">
              <a:rPr lang="en-US" smtClean="0"/>
              <a:t>5/19/2024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152785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664C608-40B1-4030-A28D-5B74BC98ADCE}" type="datetimeFigureOut">
              <a:rPr lang="en-US" smtClean="0"/>
              <a:t>5/19/2024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4FAB73BC-B049-4115-A692-8D63A059BFB8}"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054727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664C608-40B1-4030-A28D-5B74BC98ADCE}" type="datetimeFigureOut">
              <a:rPr lang="en-US" smtClean="0"/>
              <a:t>5/19/2024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2869802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664C608-40B1-4030-A28D-5B74BC98ADCE}" type="datetimeFigureOut">
              <a:rPr lang="en-US" smtClean="0"/>
              <a:t>5/19/2024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4FAB73BC-B049-4115-A692-8D63A059BFB8}"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252455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640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D7871-981A-CB02-5A71-96DCC7461C57}"/>
              </a:ext>
            </a:extLst>
          </p:cNvPr>
          <p:cNvSpPr txBox="1"/>
          <p:nvPr/>
        </p:nvSpPr>
        <p:spPr>
          <a:xfrm>
            <a:off x="1648047" y="574158"/>
            <a:ext cx="7899990" cy="646331"/>
          </a:xfrm>
          <a:prstGeom prst="rect">
            <a:avLst/>
          </a:prstGeom>
          <a:noFill/>
        </p:spPr>
        <p:txBody>
          <a:bodyPr wrap="square" rtlCol="0">
            <a:spAutoFit/>
          </a:bodyPr>
          <a:lstStyle/>
          <a:p>
            <a:r>
              <a:rPr lang="en-US" sz="3600" b="1" dirty="0"/>
              <a:t>An Unending Hope – John 14: 1-14</a:t>
            </a:r>
          </a:p>
        </p:txBody>
      </p:sp>
      <p:sp>
        <p:nvSpPr>
          <p:cNvPr id="3" name="TextBox 2">
            <a:extLst>
              <a:ext uri="{FF2B5EF4-FFF2-40B4-BE49-F238E27FC236}">
                <a16:creationId xmlns:a16="http://schemas.microsoft.com/office/drawing/2014/main" id="{E8F2B80E-CD0C-D9F0-CB6E-113DFED75870}"/>
              </a:ext>
            </a:extLst>
          </p:cNvPr>
          <p:cNvSpPr txBox="1"/>
          <p:nvPr/>
        </p:nvSpPr>
        <p:spPr>
          <a:xfrm>
            <a:off x="1648047" y="1350335"/>
            <a:ext cx="9282223" cy="3970318"/>
          </a:xfrm>
          <a:prstGeom prst="rect">
            <a:avLst/>
          </a:prstGeom>
          <a:noFill/>
        </p:spPr>
        <p:txBody>
          <a:bodyPr wrap="square" rtlCol="0">
            <a:spAutoFit/>
          </a:bodyPr>
          <a:lstStyle/>
          <a:p>
            <a:r>
              <a:rPr lang="en-SG" sz="3600" b="1" u="sng" dirty="0">
                <a:effectLst/>
                <a:latin typeface="Calibri" panose="020F0502020204030204" pitchFamily="34" charset="0"/>
                <a:ea typeface="Calibri" panose="020F0502020204030204" pitchFamily="34" charset="0"/>
                <a:cs typeface="Times New Roman" panose="02020603050405020304" pitchFamily="18" charset="0"/>
              </a:rPr>
              <a:t>The source of our hope (vs 1-3)</a:t>
            </a:r>
          </a:p>
          <a:p>
            <a:pPr marL="457200" indent="-45720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Times New Roman" panose="02020603050405020304" pitchFamily="18" charset="0"/>
              </a:rPr>
              <a:t>Protect your heart from fear and despair. – vs 1a</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Times New Roman" panose="02020603050405020304" pitchFamily="18" charset="0"/>
              </a:rPr>
              <a:t>Rather, Actively put your faith in God who is above us and God who is with us – vs 1b. </a:t>
            </a:r>
          </a:p>
          <a:p>
            <a:pPr marL="457200" indent="-457200">
              <a:buFont typeface="Arial" panose="020B0604020202020204" pitchFamily="34" charset="0"/>
              <a:buChar char="•"/>
            </a:pPr>
            <a:r>
              <a:rPr lang="en-US" sz="3600" b="1" dirty="0">
                <a:effectLst/>
                <a:latin typeface="Calibri" panose="020F0502020204030204" pitchFamily="34" charset="0"/>
                <a:ea typeface="Calibri" panose="020F0502020204030204" pitchFamily="34" charset="0"/>
                <a:cs typeface="Times New Roman" panose="02020603050405020304" pitchFamily="18" charset="0"/>
              </a:rPr>
              <a:t>On what grounds </a:t>
            </a:r>
            <a:r>
              <a:rPr lang="en-US" sz="3600" b="1" dirty="0">
                <a:latin typeface="Calibri" panose="020F0502020204030204" pitchFamily="34" charset="0"/>
                <a:ea typeface="Calibri" panose="020F0502020204030204" pitchFamily="34" charset="0"/>
                <a:cs typeface="Times New Roman" panose="02020603050405020304" pitchFamily="18" charset="0"/>
              </a:rPr>
              <a:t>is this hope: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Jesus is coming back to take us to be with him.</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931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D7871-981A-CB02-5A71-96DCC7461C57}"/>
              </a:ext>
            </a:extLst>
          </p:cNvPr>
          <p:cNvSpPr txBox="1"/>
          <p:nvPr/>
        </p:nvSpPr>
        <p:spPr>
          <a:xfrm>
            <a:off x="1648047" y="574158"/>
            <a:ext cx="78999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An Unending Hope – John 14: 1-14</a:t>
            </a:r>
          </a:p>
        </p:txBody>
      </p:sp>
      <p:sp>
        <p:nvSpPr>
          <p:cNvPr id="3" name="TextBox 2">
            <a:extLst>
              <a:ext uri="{FF2B5EF4-FFF2-40B4-BE49-F238E27FC236}">
                <a16:creationId xmlns:a16="http://schemas.microsoft.com/office/drawing/2014/main" id="{E8F2B80E-CD0C-D9F0-CB6E-113DFED75870}"/>
              </a:ext>
            </a:extLst>
          </p:cNvPr>
          <p:cNvSpPr txBox="1"/>
          <p:nvPr/>
        </p:nvSpPr>
        <p:spPr>
          <a:xfrm>
            <a:off x="1648047" y="1350335"/>
            <a:ext cx="9282223"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36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means of our hope (vs 4-6)</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Thomas knows neither destination nor way! (vs 5)</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36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Jesus is the way, in a world that is lost.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Jesus is the truth, in a world o</a:t>
            </a:r>
            <a:r>
              <a:rPr lang="en-SG" sz="36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f lies that is deceived.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Jesus is the life, in a world that knows only death. (vs 6)</a:t>
            </a:r>
          </a:p>
        </p:txBody>
      </p:sp>
    </p:spTree>
    <p:extLst>
      <p:ext uri="{BB962C8B-B14F-4D97-AF65-F5344CB8AC3E}">
        <p14:creationId xmlns:p14="http://schemas.microsoft.com/office/powerpoint/2010/main" val="134146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osaic of a person&#10;&#10;Description automatically generated">
            <a:extLst>
              <a:ext uri="{FF2B5EF4-FFF2-40B4-BE49-F238E27FC236}">
                <a16:creationId xmlns:a16="http://schemas.microsoft.com/office/drawing/2014/main" id="{CA262ABA-0285-0B0B-8BD2-3E1660E17339}"/>
              </a:ext>
            </a:extLst>
          </p:cNvPr>
          <p:cNvPicPr>
            <a:picLocks noChangeAspect="1"/>
          </p:cNvPicPr>
          <p:nvPr/>
        </p:nvPicPr>
        <p:blipFill rotWithShape="1">
          <a:blip r:embed="rId2"/>
          <a:srcRect l="1" r="1" b="5645"/>
          <a:stretch/>
        </p:blipFill>
        <p:spPr>
          <a:xfrm>
            <a:off x="20" y="10"/>
            <a:ext cx="6095981" cy="6857990"/>
          </a:xfrm>
          <a:prstGeom prst="rect">
            <a:avLst/>
          </a:prstGeom>
        </p:spPr>
      </p:pic>
      <p:pic>
        <p:nvPicPr>
          <p:cNvPr id="5" name="Picture 4" descr="A quote on a blue background&#10;&#10;Description automatically generated">
            <a:extLst>
              <a:ext uri="{FF2B5EF4-FFF2-40B4-BE49-F238E27FC236}">
                <a16:creationId xmlns:a16="http://schemas.microsoft.com/office/drawing/2014/main" id="{9C4F2749-CFDA-249E-D186-E973633CE0C4}"/>
              </a:ext>
            </a:extLst>
          </p:cNvPr>
          <p:cNvPicPr>
            <a:picLocks noChangeAspect="1"/>
          </p:cNvPicPr>
          <p:nvPr/>
        </p:nvPicPr>
        <p:blipFill rotWithShape="1">
          <a:blip r:embed="rId3"/>
          <a:srcRect t="9954" r="-2" b="14912"/>
          <a:stretch/>
        </p:blipFill>
        <p:spPr>
          <a:xfrm>
            <a:off x="6095998" y="10"/>
            <a:ext cx="6096001" cy="6861558"/>
          </a:xfrm>
          <a:prstGeom prst="rect">
            <a:avLst/>
          </a:prstGeom>
        </p:spPr>
      </p:pic>
      <p:sp>
        <p:nvSpPr>
          <p:cNvPr id="21" name="Right Triangle 2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73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E0C85B-7C89-E3B0-B665-22EB8EE6FA44}"/>
              </a:ext>
            </a:extLst>
          </p:cNvPr>
          <p:cNvSpPr txBox="1"/>
          <p:nvPr/>
        </p:nvSpPr>
        <p:spPr>
          <a:xfrm>
            <a:off x="412010" y="207150"/>
            <a:ext cx="11241273" cy="65556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4 </a:t>
            </a:r>
            <a:r>
              <a:rPr kumimoji="0" lang="en-SG" sz="3000" b="1" i="0" u="none" strike="noStrike" kern="1200" cap="none" spc="0" normalizeH="0" baseline="0" noProof="0" dirty="0">
                <a:ln>
                  <a:noFill/>
                </a:ln>
                <a:solidFill>
                  <a:srgbClr val="000000"/>
                </a:solidFill>
                <a:effectLst/>
                <a:highlight>
                  <a:srgbClr val="FFFFFF"/>
                </a:highlight>
                <a:uLnTx/>
                <a:uFillTx/>
                <a:latin typeface="system-ui"/>
                <a:ea typeface="+mn-ea"/>
                <a:cs typeface="+mn-cs"/>
              </a:rPr>
              <a:t>And you know the way to where I am going.” </a:t>
            </a:r>
            <a:r>
              <a:rPr kumimoji="0" lang="en-SG" sz="30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5 </a:t>
            </a:r>
            <a:r>
              <a:rPr kumimoji="0" lang="en-SG" sz="3000" b="1" i="0" u="none" strike="noStrike" kern="1200" cap="none" spc="0" normalizeH="0" baseline="0" noProof="0" dirty="0">
                <a:ln>
                  <a:noFill/>
                </a:ln>
                <a:solidFill>
                  <a:srgbClr val="000000"/>
                </a:solidFill>
                <a:effectLst/>
                <a:highlight>
                  <a:srgbClr val="FFFFFF"/>
                </a:highlight>
                <a:uLnTx/>
                <a:uFillTx/>
                <a:latin typeface="system-ui"/>
                <a:ea typeface="+mn-ea"/>
                <a:cs typeface="+mn-cs"/>
              </a:rPr>
              <a:t>Thomas said to him, “Lord, we do not know where you are going. How can we know the way?” </a:t>
            </a:r>
            <a:r>
              <a:rPr kumimoji="0" lang="en-SG" sz="30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6 </a:t>
            </a:r>
            <a:r>
              <a:rPr kumimoji="0" lang="en-SG" sz="3000" b="1" i="0" u="none" strike="noStrike" kern="1200" cap="none" spc="0" normalizeH="0" baseline="0" noProof="0" dirty="0">
                <a:ln>
                  <a:noFill/>
                </a:ln>
                <a:solidFill>
                  <a:srgbClr val="000000"/>
                </a:solidFill>
                <a:effectLst/>
                <a:highlight>
                  <a:srgbClr val="FFFFFF"/>
                </a:highlight>
                <a:uLnTx/>
                <a:uFillTx/>
                <a:latin typeface="system-ui"/>
                <a:ea typeface="+mn-ea"/>
                <a:cs typeface="+mn-cs"/>
              </a:rPr>
              <a:t>Jesus said to him, “I am the way, and the truth, and the life. No one comes to the Father except through me. </a:t>
            </a:r>
            <a:r>
              <a:rPr kumimoji="0" lang="en-SG" sz="30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7 </a:t>
            </a:r>
            <a:r>
              <a:rPr kumimoji="0" lang="en-SG" sz="3000" b="1" i="0" u="none" strike="noStrike" kern="1200" cap="none" spc="0" normalizeH="0" baseline="0" noProof="0" dirty="0">
                <a:ln>
                  <a:noFill/>
                </a:ln>
                <a:solidFill>
                  <a:srgbClr val="000000"/>
                </a:solidFill>
                <a:effectLst/>
                <a:highlight>
                  <a:srgbClr val="FFFFFF"/>
                </a:highlight>
                <a:uLnTx/>
                <a:uFillTx/>
                <a:latin typeface="system-ui"/>
                <a:ea typeface="+mn-ea"/>
                <a:cs typeface="+mn-cs"/>
              </a:rPr>
              <a:t>If you had known me, you would have known my Father also. From now on you do know him and have seen him.”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8 </a:t>
            </a:r>
            <a:r>
              <a:rPr kumimoji="0" lang="en-SG" sz="3000" b="1" i="0" u="none" strike="noStrike" kern="1200" cap="none" spc="0" normalizeH="0" baseline="0" noProof="0" dirty="0">
                <a:ln>
                  <a:noFill/>
                </a:ln>
                <a:solidFill>
                  <a:srgbClr val="000000"/>
                </a:solidFill>
                <a:effectLst/>
                <a:highlight>
                  <a:srgbClr val="FFFFFF"/>
                </a:highlight>
                <a:uLnTx/>
                <a:uFillTx/>
                <a:latin typeface="system-ui"/>
                <a:ea typeface="+mn-ea"/>
                <a:cs typeface="+mn-cs"/>
              </a:rPr>
              <a:t>Philip said to him, “Lord, show us the Father, and it is enough for us.” </a:t>
            </a:r>
            <a:r>
              <a:rPr kumimoji="0" lang="en-SG" sz="30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9 </a:t>
            </a:r>
            <a:r>
              <a:rPr kumimoji="0" lang="en-SG" sz="3000" b="1" i="0" u="none" strike="noStrike" kern="1200" cap="none" spc="0" normalizeH="0" baseline="0" noProof="0" dirty="0">
                <a:ln>
                  <a:noFill/>
                </a:ln>
                <a:solidFill>
                  <a:srgbClr val="000000"/>
                </a:solidFill>
                <a:effectLst/>
                <a:highlight>
                  <a:srgbClr val="FFFFFF"/>
                </a:highlight>
                <a:uLnTx/>
                <a:uFillTx/>
                <a:latin typeface="system-ui"/>
                <a:ea typeface="+mn-ea"/>
                <a:cs typeface="+mn-cs"/>
              </a:rPr>
              <a:t>Jesus said to him, “Have I been with you so long, and you still do not know me, Philip? Whoever has seen me has seen the Father. How can you say, ‘Show us the Father’? </a:t>
            </a:r>
            <a:r>
              <a:rPr kumimoji="0" lang="en-SG" sz="30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10 </a:t>
            </a:r>
            <a:r>
              <a:rPr kumimoji="0" lang="en-SG" sz="3000" b="1" i="0" u="none" strike="noStrike" kern="1200" cap="none" spc="0" normalizeH="0" baseline="0" noProof="0" dirty="0">
                <a:ln>
                  <a:noFill/>
                </a:ln>
                <a:solidFill>
                  <a:srgbClr val="000000"/>
                </a:solidFill>
                <a:effectLst/>
                <a:highlight>
                  <a:srgbClr val="FFFFFF"/>
                </a:highlight>
                <a:uLnTx/>
                <a:uFillTx/>
                <a:latin typeface="system-ui"/>
                <a:ea typeface="+mn-ea"/>
                <a:cs typeface="+mn-cs"/>
              </a:rPr>
              <a:t>Do you not believe that I am in the Father and the Father is in me? The words that I say to you I do not speak on my own authority, but the Father who dwells in me does his works. </a:t>
            </a:r>
            <a:r>
              <a:rPr kumimoji="0" lang="en-SG" sz="30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11 </a:t>
            </a:r>
            <a:r>
              <a:rPr kumimoji="0" lang="en-SG" sz="3000" b="1" i="0" u="none" strike="noStrike" kern="1200" cap="none" spc="0" normalizeH="0" baseline="0" noProof="0" dirty="0">
                <a:ln>
                  <a:noFill/>
                </a:ln>
                <a:solidFill>
                  <a:srgbClr val="000000"/>
                </a:solidFill>
                <a:effectLst/>
                <a:highlight>
                  <a:srgbClr val="FFFFFF"/>
                </a:highlight>
                <a:uLnTx/>
                <a:uFillTx/>
                <a:latin typeface="system-ui"/>
                <a:ea typeface="+mn-ea"/>
                <a:cs typeface="+mn-cs"/>
              </a:rPr>
              <a:t>Believe me that I am in the Father and the Father is in me, or else believe on account of the works themselves.</a:t>
            </a:r>
          </a:p>
        </p:txBody>
      </p:sp>
    </p:spTree>
    <p:extLst>
      <p:ext uri="{BB962C8B-B14F-4D97-AF65-F5344CB8AC3E}">
        <p14:creationId xmlns:p14="http://schemas.microsoft.com/office/powerpoint/2010/main" val="314991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D7871-981A-CB02-5A71-96DCC7461C57}"/>
              </a:ext>
            </a:extLst>
          </p:cNvPr>
          <p:cNvSpPr txBox="1"/>
          <p:nvPr/>
        </p:nvSpPr>
        <p:spPr>
          <a:xfrm>
            <a:off x="1648047" y="574158"/>
            <a:ext cx="78999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An Unending Hope – John 14: 1-14</a:t>
            </a:r>
          </a:p>
        </p:txBody>
      </p:sp>
      <p:sp>
        <p:nvSpPr>
          <p:cNvPr id="3" name="TextBox 2">
            <a:extLst>
              <a:ext uri="{FF2B5EF4-FFF2-40B4-BE49-F238E27FC236}">
                <a16:creationId xmlns:a16="http://schemas.microsoft.com/office/drawing/2014/main" id="{E8F2B80E-CD0C-D9F0-CB6E-113DFED75870}"/>
              </a:ext>
            </a:extLst>
          </p:cNvPr>
          <p:cNvSpPr txBox="1"/>
          <p:nvPr/>
        </p:nvSpPr>
        <p:spPr>
          <a:xfrm>
            <a:off x="1648047" y="1350335"/>
            <a:ext cx="9282223"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36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means of our hope (vs 7-11)</a:t>
            </a:r>
          </a:p>
          <a:p>
            <a:pPr marL="285750" indent="-285750">
              <a:buFont typeface="Arial" panose="020B0604020202020204" pitchFamily="34" charset="0"/>
              <a:buChar char="•"/>
            </a:pPr>
            <a:r>
              <a:rPr lang="en-SG" sz="3200" b="1" kern="100" dirty="0">
                <a:effectLst/>
                <a:latin typeface="Calibri" panose="020F0502020204030204" pitchFamily="34" charset="0"/>
                <a:ea typeface="Calibri" panose="020F0502020204030204" pitchFamily="34" charset="0"/>
                <a:cs typeface="Times New Roman" panose="02020603050405020304" pitchFamily="18" charset="0"/>
              </a:rPr>
              <a:t>Jesus reiterates that knowing him is the same as knowing and seeing  God. - vs 7</a:t>
            </a:r>
          </a:p>
          <a:p>
            <a:pPr marL="285750" indent="-285750">
              <a:buFont typeface="Arial" panose="020B0604020202020204" pitchFamily="34" charset="0"/>
              <a:buChar char="•"/>
            </a:pPr>
            <a:endParaRPr lang="en-SG" sz="3200" b="1"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SG" sz="3200" b="1" kern="100" dirty="0">
                <a:effectLst/>
                <a:latin typeface="Calibri" panose="020F0502020204030204" pitchFamily="34" charset="0"/>
                <a:ea typeface="Calibri" panose="020F0502020204030204" pitchFamily="34" charset="0"/>
                <a:cs typeface="Times New Roman" panose="02020603050405020304" pitchFamily="18" charset="0"/>
              </a:rPr>
              <a:t>Philip asks, like Moses (Exodus 33:18-23) to see the Father – vs 8.</a:t>
            </a:r>
          </a:p>
          <a:p>
            <a:pPr marL="285750" indent="-285750">
              <a:buFont typeface="Arial" panose="020B0604020202020204" pitchFamily="34" charset="0"/>
              <a:buChar char="•"/>
            </a:pPr>
            <a:endParaRPr lang="en-SG" sz="3200" b="1"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SG" sz="3200" b="1" kern="100" dirty="0">
                <a:effectLst/>
                <a:latin typeface="Calibri" panose="020F0502020204030204" pitchFamily="34" charset="0"/>
                <a:ea typeface="Calibri" panose="020F0502020204030204" pitchFamily="34" charset="0"/>
                <a:cs typeface="Times New Roman" panose="02020603050405020304" pitchFamily="18" charset="0"/>
              </a:rPr>
              <a:t>Jesus questions Philip’s lack of understanding. Jesus and the Father are one - vs 9.</a:t>
            </a:r>
          </a:p>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SG" sz="36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814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1B5D-9522-66CC-3875-30F7CF73B064}"/>
              </a:ext>
            </a:extLst>
          </p:cNvPr>
          <p:cNvSpPr>
            <a:spLocks noGrp="1"/>
          </p:cNvSpPr>
          <p:nvPr>
            <p:ph type="title"/>
          </p:nvPr>
        </p:nvSpPr>
        <p:spPr>
          <a:xfrm>
            <a:off x="2307265" y="464621"/>
            <a:ext cx="8911687" cy="1280890"/>
          </a:xfrm>
        </p:spPr>
        <p:txBody>
          <a:bodyPr/>
          <a:lstStyle/>
          <a:p>
            <a:pPr algn="ctr"/>
            <a:r>
              <a:rPr lang="en-US" b="1" dirty="0"/>
              <a:t>Seeing the Son is seeing the Father</a:t>
            </a:r>
          </a:p>
        </p:txBody>
      </p:sp>
      <p:sp>
        <p:nvSpPr>
          <p:cNvPr id="3" name="Content Placeholder 2">
            <a:extLst>
              <a:ext uri="{FF2B5EF4-FFF2-40B4-BE49-F238E27FC236}">
                <a16:creationId xmlns:a16="http://schemas.microsoft.com/office/drawing/2014/main" id="{F0D894F4-CC6A-FE6E-DC18-8F96772C7FC1}"/>
              </a:ext>
            </a:extLst>
          </p:cNvPr>
          <p:cNvSpPr>
            <a:spLocks noGrp="1"/>
          </p:cNvSpPr>
          <p:nvPr>
            <p:ph idx="1"/>
          </p:nvPr>
        </p:nvSpPr>
        <p:spPr>
          <a:xfrm>
            <a:off x="2626242" y="1977656"/>
            <a:ext cx="9197347" cy="4880344"/>
          </a:xfrm>
        </p:spPr>
        <p:txBody>
          <a:bodyPr>
            <a:normAutofit/>
          </a:bodyPr>
          <a:lstStyle/>
          <a:p>
            <a:pPr marL="0" indent="0" algn="just">
              <a:buNone/>
            </a:pPr>
            <a:r>
              <a:rPr lang="en-GB" sz="3200" b="1" kern="0" dirty="0">
                <a:latin typeface="Segoe UI Symbol" panose="020B0502040204020203" pitchFamily="34" charset="0"/>
                <a:ea typeface="Calibri" panose="020F0502020204030204" pitchFamily="34" charset="0"/>
                <a:cs typeface="Helvetica" pitchFamily="2" charset="0"/>
              </a:rPr>
              <a:t>“… in Christ, Philip has before him the full embodiment of God as it </a:t>
            </a:r>
            <a:r>
              <a:rPr lang="en-GB" sz="3200" b="1" i="1" kern="0" dirty="0">
                <a:latin typeface="Segoe UI Symbol" panose="020B0502040204020203" pitchFamily="34" charset="0"/>
                <a:ea typeface="Calibri" panose="020F0502020204030204" pitchFamily="34" charset="0"/>
                <a:cs typeface="Helvetica" pitchFamily="2" charset="0"/>
              </a:rPr>
              <a:t>can</a:t>
            </a:r>
            <a:r>
              <a:rPr lang="en-GB" sz="3200" b="1" kern="0" dirty="0">
                <a:latin typeface="Segoe UI Symbol" panose="020B0502040204020203" pitchFamily="34" charset="0"/>
                <a:ea typeface="Calibri" panose="020F0502020204030204" pitchFamily="34" charset="0"/>
                <a:cs typeface="Helvetica" pitchFamily="2" charset="0"/>
              </a:rPr>
              <a:t> be seen by humanity. Nevertheless, Jesus now says with utter clarity what Philip could not comprehend before (14:9).” </a:t>
            </a:r>
            <a:r>
              <a:rPr lang="en-GB" sz="3200" b="1" kern="0" dirty="0">
                <a:effectLst/>
                <a:latin typeface="Segoe UI Symbol" panose="020B0502040204020203" pitchFamily="34" charset="0"/>
                <a:ea typeface="Calibri" panose="020F0502020204030204" pitchFamily="34" charset="0"/>
                <a:cs typeface="Helvetica" pitchFamily="2" charset="0"/>
              </a:rPr>
              <a:t> </a:t>
            </a:r>
          </a:p>
          <a:p>
            <a:pPr marL="0" indent="0" algn="just">
              <a:buNone/>
            </a:pPr>
            <a:endParaRPr lang="en-GB" sz="1000" b="1" kern="0" dirty="0">
              <a:effectLst/>
              <a:latin typeface="Segoe UI Symbol" panose="020B0502040204020203" pitchFamily="34" charset="0"/>
              <a:ea typeface="Calibri" panose="020F0502020204030204" pitchFamily="34" charset="0"/>
              <a:cs typeface="Helvetica" pitchFamily="2" charset="0"/>
            </a:endParaRPr>
          </a:p>
          <a:p>
            <a:pPr marL="0" indent="0" algn="just">
              <a:buNone/>
            </a:pPr>
            <a:r>
              <a:rPr lang="en-GB" sz="1900" b="1" kern="0" dirty="0">
                <a:latin typeface="Segoe UI Symbol" panose="020B0502040204020203" pitchFamily="34" charset="0"/>
                <a:ea typeface="Calibri" panose="020F0502020204030204" pitchFamily="34" charset="0"/>
                <a:cs typeface="Times New Roman" panose="02020603050405020304" pitchFamily="18" charset="0"/>
              </a:rPr>
              <a:t>Gary M. Burge, </a:t>
            </a:r>
            <a:r>
              <a:rPr lang="en-GB" sz="1900" b="1" i="1" kern="0" dirty="0">
                <a:latin typeface="Segoe UI Symbol" panose="020B0502040204020203" pitchFamily="34" charset="0"/>
                <a:ea typeface="Calibri" panose="020F0502020204030204" pitchFamily="34" charset="0"/>
                <a:cs typeface="Times New Roman" panose="02020603050405020304" pitchFamily="18" charset="0"/>
              </a:rPr>
              <a:t>The NIV Application Commentary: John, </a:t>
            </a:r>
            <a:r>
              <a:rPr lang="en-GB" sz="1900" b="1" kern="0" dirty="0">
                <a:latin typeface="Segoe UI Symbol" panose="020B0502040204020203" pitchFamily="34" charset="0"/>
                <a:ea typeface="Calibri" panose="020F0502020204030204" pitchFamily="34" charset="0"/>
                <a:cs typeface="Times New Roman" panose="02020603050405020304" pitchFamily="18" charset="0"/>
              </a:rPr>
              <a:t>(Zondervan, 2009)</a:t>
            </a:r>
            <a:endParaRPr lang="en-SG"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9218" name="Picture 2" descr="John (The NIV Application Commentary Book 4) by Gary M. Burge | Goodreads">
            <a:extLst>
              <a:ext uri="{FF2B5EF4-FFF2-40B4-BE49-F238E27FC236}">
                <a16:creationId xmlns:a16="http://schemas.microsoft.com/office/drawing/2014/main" id="{E371623C-DDA2-69B6-F3CC-C385837BB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5498"/>
            <a:ext cx="2219990" cy="334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8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D7871-981A-CB02-5A71-96DCC7461C57}"/>
              </a:ext>
            </a:extLst>
          </p:cNvPr>
          <p:cNvSpPr txBox="1"/>
          <p:nvPr/>
        </p:nvSpPr>
        <p:spPr>
          <a:xfrm>
            <a:off x="1648047" y="574158"/>
            <a:ext cx="78999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An Unending Hope – John 14: 1-14</a:t>
            </a:r>
          </a:p>
        </p:txBody>
      </p:sp>
      <p:sp>
        <p:nvSpPr>
          <p:cNvPr id="3" name="TextBox 2">
            <a:extLst>
              <a:ext uri="{FF2B5EF4-FFF2-40B4-BE49-F238E27FC236}">
                <a16:creationId xmlns:a16="http://schemas.microsoft.com/office/drawing/2014/main" id="{E8F2B80E-CD0C-D9F0-CB6E-113DFED75870}"/>
              </a:ext>
            </a:extLst>
          </p:cNvPr>
          <p:cNvSpPr txBox="1"/>
          <p:nvPr/>
        </p:nvSpPr>
        <p:spPr>
          <a:xfrm>
            <a:off x="1648047" y="1350335"/>
            <a:ext cx="9282223" cy="49244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36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means of our hope (vs 7-11)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32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Father and Son are essentially one – vs 10.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SG" sz="3200" b="1" kern="1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32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 that the words Jesus speaks are not just his - they are the result of God working in him.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SG" sz="3200" b="1" kern="1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SG" sz="3200" b="1" kern="100" dirty="0">
                <a:solidFill>
                  <a:prstClr val="white"/>
                </a:solidFill>
                <a:latin typeface="Calibri" panose="020F0502020204030204" pitchFamily="34" charset="0"/>
                <a:ea typeface="Calibri" panose="020F0502020204030204" pitchFamily="34" charset="0"/>
                <a:cs typeface="Times New Roman" panose="02020603050405020304" pitchFamily="18" charset="0"/>
              </a:rPr>
              <a:t>He appeals to them at least to believe on account on the  </a:t>
            </a:r>
            <a:r>
              <a:rPr kumimoji="0" lang="en-SG" sz="32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signs and miracles they seen – vs 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SG" sz="36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684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E0C85B-7C89-E3B0-B665-22EB8EE6FA44}"/>
              </a:ext>
            </a:extLst>
          </p:cNvPr>
          <p:cNvSpPr txBox="1"/>
          <p:nvPr/>
        </p:nvSpPr>
        <p:spPr>
          <a:xfrm>
            <a:off x="412010" y="207150"/>
            <a:ext cx="11241273" cy="2554545"/>
          </a:xfrm>
          <a:prstGeom prst="rect">
            <a:avLst/>
          </a:prstGeom>
          <a:noFill/>
        </p:spPr>
        <p:txBody>
          <a:bodyPr wrap="square">
            <a:spAutoFit/>
          </a:bodyPr>
          <a:lstStyle/>
          <a:p>
            <a:pPr algn="l"/>
            <a:r>
              <a:rPr lang="en-SG" sz="3200" b="1" i="0" dirty="0">
                <a:solidFill>
                  <a:srgbClr val="4F0D00"/>
                </a:solidFill>
                <a:effectLst/>
                <a:highlight>
                  <a:srgbClr val="FFFFFF"/>
                </a:highlight>
                <a:latin typeface="system-ui"/>
              </a:rPr>
              <a:t> </a:t>
            </a:r>
            <a:r>
              <a:rPr lang="en-SG" sz="3200" b="1" i="0" baseline="30000" dirty="0">
                <a:solidFill>
                  <a:srgbClr val="000000"/>
                </a:solidFill>
                <a:effectLst/>
                <a:highlight>
                  <a:srgbClr val="FFFFFF"/>
                </a:highlight>
                <a:latin typeface="system-ui"/>
              </a:rPr>
              <a:t>12 </a:t>
            </a:r>
            <a:r>
              <a:rPr lang="en-SG" sz="3200" b="1" i="0" dirty="0">
                <a:solidFill>
                  <a:srgbClr val="000000"/>
                </a:solidFill>
                <a:effectLst/>
                <a:highlight>
                  <a:srgbClr val="FFFFFF"/>
                </a:highlight>
                <a:latin typeface="system-ui"/>
              </a:rPr>
              <a:t>“Truly, truly, I say to you, whoever believes in me will also do the works that I do; and greater works than these will he do, because I am going to the Father. </a:t>
            </a:r>
            <a:r>
              <a:rPr lang="en-SG" sz="3200" b="1" i="0" baseline="30000" dirty="0">
                <a:solidFill>
                  <a:srgbClr val="000000"/>
                </a:solidFill>
                <a:effectLst/>
                <a:highlight>
                  <a:srgbClr val="FFFFFF"/>
                </a:highlight>
                <a:latin typeface="system-ui"/>
              </a:rPr>
              <a:t>13 </a:t>
            </a:r>
            <a:r>
              <a:rPr lang="en-SG" sz="3200" b="1" i="0" dirty="0">
                <a:solidFill>
                  <a:srgbClr val="000000"/>
                </a:solidFill>
                <a:effectLst/>
                <a:highlight>
                  <a:srgbClr val="FFFFFF"/>
                </a:highlight>
                <a:latin typeface="system-ui"/>
              </a:rPr>
              <a:t>Whatever you ask in my name, this I will do, that the Father may be glorified in the Son. </a:t>
            </a:r>
            <a:r>
              <a:rPr lang="en-SG" sz="3200" b="1" i="0" baseline="30000" dirty="0">
                <a:solidFill>
                  <a:srgbClr val="000000"/>
                </a:solidFill>
                <a:effectLst/>
                <a:highlight>
                  <a:srgbClr val="FFFFFF"/>
                </a:highlight>
                <a:latin typeface="system-ui"/>
              </a:rPr>
              <a:t>14 </a:t>
            </a:r>
            <a:r>
              <a:rPr lang="en-SG" sz="3200" b="1" i="0" dirty="0">
                <a:solidFill>
                  <a:srgbClr val="000000"/>
                </a:solidFill>
                <a:effectLst/>
                <a:highlight>
                  <a:srgbClr val="FFFFFF"/>
                </a:highlight>
                <a:latin typeface="system-ui"/>
              </a:rPr>
              <a:t>If you ask me anything in my name, I will do it.</a:t>
            </a:r>
          </a:p>
        </p:txBody>
      </p:sp>
    </p:spTree>
    <p:extLst>
      <p:ext uri="{BB962C8B-B14F-4D97-AF65-F5344CB8AC3E}">
        <p14:creationId xmlns:p14="http://schemas.microsoft.com/office/powerpoint/2010/main" val="252025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D7871-981A-CB02-5A71-96DCC7461C57}"/>
              </a:ext>
            </a:extLst>
          </p:cNvPr>
          <p:cNvSpPr txBox="1"/>
          <p:nvPr/>
        </p:nvSpPr>
        <p:spPr>
          <a:xfrm>
            <a:off x="1648047" y="574158"/>
            <a:ext cx="78999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An Unending Hope – John 14: 1-14</a:t>
            </a:r>
          </a:p>
        </p:txBody>
      </p:sp>
      <p:sp>
        <p:nvSpPr>
          <p:cNvPr id="3" name="TextBox 2">
            <a:extLst>
              <a:ext uri="{FF2B5EF4-FFF2-40B4-BE49-F238E27FC236}">
                <a16:creationId xmlns:a16="http://schemas.microsoft.com/office/drawing/2014/main" id="{E8F2B80E-CD0C-D9F0-CB6E-113DFED75870}"/>
              </a:ext>
            </a:extLst>
          </p:cNvPr>
          <p:cNvSpPr txBox="1"/>
          <p:nvPr/>
        </p:nvSpPr>
        <p:spPr>
          <a:xfrm>
            <a:off x="1648047" y="1350335"/>
            <a:ext cx="9282223"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36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glory of our hope (vs 12-14)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SG" sz="36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SG" sz="36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What greater works? In terms of scale and impact. (vs 12)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SG" sz="3600" b="1" i="0"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SG" sz="36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And privileged prayer (vs 13-14). </a:t>
            </a:r>
            <a:endParaRPr kumimoji="0" lang="en-SG" sz="3600" b="1" i="0"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SG" sz="3600" b="1"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7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1B5D-9522-66CC-3875-30F7CF73B064}"/>
              </a:ext>
            </a:extLst>
          </p:cNvPr>
          <p:cNvSpPr>
            <a:spLocks noGrp="1"/>
          </p:cNvSpPr>
          <p:nvPr>
            <p:ph type="title"/>
          </p:nvPr>
        </p:nvSpPr>
        <p:spPr>
          <a:xfrm>
            <a:off x="2726540" y="464621"/>
            <a:ext cx="8911687" cy="1280890"/>
          </a:xfrm>
        </p:spPr>
        <p:txBody>
          <a:bodyPr>
            <a:normAutofit/>
          </a:bodyPr>
          <a:lstStyle/>
          <a:p>
            <a:pPr algn="ctr"/>
            <a:r>
              <a:rPr lang="en-US" sz="5400" b="1" dirty="0"/>
              <a:t>Greater Works than these</a:t>
            </a:r>
          </a:p>
        </p:txBody>
      </p:sp>
      <p:sp>
        <p:nvSpPr>
          <p:cNvPr id="3" name="Content Placeholder 2">
            <a:extLst>
              <a:ext uri="{FF2B5EF4-FFF2-40B4-BE49-F238E27FC236}">
                <a16:creationId xmlns:a16="http://schemas.microsoft.com/office/drawing/2014/main" id="{F0D894F4-CC6A-FE6E-DC18-8F96772C7FC1}"/>
              </a:ext>
            </a:extLst>
          </p:cNvPr>
          <p:cNvSpPr>
            <a:spLocks noGrp="1"/>
          </p:cNvSpPr>
          <p:nvPr>
            <p:ph idx="1"/>
          </p:nvPr>
        </p:nvSpPr>
        <p:spPr>
          <a:xfrm>
            <a:off x="2583711" y="1513035"/>
            <a:ext cx="9197347" cy="4880344"/>
          </a:xfrm>
        </p:spPr>
        <p:txBody>
          <a:bodyPr>
            <a:normAutofit fontScale="92500"/>
          </a:bodyPr>
          <a:lstStyle/>
          <a:p>
            <a:pPr marL="0" indent="0" algn="just">
              <a:buNone/>
            </a:pPr>
            <a:r>
              <a:rPr lang="en-GB" sz="4000" b="1" kern="0" dirty="0">
                <a:effectLst/>
                <a:latin typeface="Segoe UI Symbol" panose="020B0502040204020203" pitchFamily="34" charset="0"/>
                <a:ea typeface="Calibri" panose="020F0502020204030204" pitchFamily="34" charset="0"/>
                <a:cs typeface="Helvetica" pitchFamily="2" charset="0"/>
              </a:rPr>
              <a:t>"The 'greater works’ of which he now spoke to them would still be his own works, accomplished no longer by his visible presence among them but by his Spirit within them. And it was only by his going to the Father that the Paraclete would come to them (John 16:7)." </a:t>
            </a:r>
          </a:p>
          <a:p>
            <a:pPr marL="0" indent="0" algn="just">
              <a:buNone/>
            </a:pPr>
            <a:endParaRPr lang="en-GB" sz="1000" b="1" kern="0" dirty="0">
              <a:effectLst/>
              <a:latin typeface="Segoe UI Symbol" panose="020B0502040204020203" pitchFamily="34" charset="0"/>
              <a:ea typeface="Calibri" panose="020F0502020204030204" pitchFamily="34" charset="0"/>
              <a:cs typeface="Helvetica" pitchFamily="2" charset="0"/>
            </a:endParaRPr>
          </a:p>
          <a:p>
            <a:pPr marL="0" indent="0" algn="just">
              <a:buNone/>
            </a:pPr>
            <a:r>
              <a:rPr lang="en-GB" sz="1900" b="1" kern="0" dirty="0">
                <a:latin typeface="Segoe UI Symbol" panose="020B0502040204020203" pitchFamily="34" charset="0"/>
                <a:ea typeface="Calibri" panose="020F0502020204030204" pitchFamily="34" charset="0"/>
                <a:cs typeface="Times New Roman" panose="02020603050405020304" pitchFamily="18" charset="0"/>
              </a:rPr>
              <a:t>F.F. Bruce, </a:t>
            </a:r>
            <a:r>
              <a:rPr lang="en-GB" sz="1900" b="1" i="1" kern="0" dirty="0">
                <a:latin typeface="Segoe UI Symbol" panose="020B0502040204020203" pitchFamily="34" charset="0"/>
                <a:ea typeface="Calibri" panose="020F0502020204030204" pitchFamily="34" charset="0"/>
                <a:cs typeface="Times New Roman" panose="02020603050405020304" pitchFamily="18" charset="0"/>
              </a:rPr>
              <a:t>The Gospels &amp; Epistles of John, </a:t>
            </a:r>
            <a:r>
              <a:rPr lang="en-GB" sz="1900" b="1" kern="0" dirty="0">
                <a:latin typeface="Segoe UI Symbol" panose="020B0502040204020203" pitchFamily="34" charset="0"/>
                <a:ea typeface="Calibri" panose="020F0502020204030204" pitchFamily="34" charset="0"/>
                <a:cs typeface="Times New Roman" panose="02020603050405020304" pitchFamily="18" charset="0"/>
              </a:rPr>
              <a:t>(William B Eerdmans, 1983): page 300.</a:t>
            </a:r>
            <a:endParaRPr lang="en-SG"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6146" name="Picture 2" descr="The Gospel &amp; Epistles of John">
            <a:extLst>
              <a:ext uri="{FF2B5EF4-FFF2-40B4-BE49-F238E27FC236}">
                <a16:creationId xmlns:a16="http://schemas.microsoft.com/office/drawing/2014/main" id="{AE101E9B-9974-D0E9-50EC-2317BBA4D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6" y="1911629"/>
            <a:ext cx="2158409" cy="334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8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880E16-A636-7698-F38C-1546CDDC0555}"/>
              </a:ext>
            </a:extLst>
          </p:cNvPr>
          <p:cNvSpPr txBox="1"/>
          <p:nvPr/>
        </p:nvSpPr>
        <p:spPr>
          <a:xfrm>
            <a:off x="964976" y="313923"/>
            <a:ext cx="10058400" cy="1015663"/>
          </a:xfrm>
          <a:prstGeom prst="rect">
            <a:avLst/>
          </a:prstGeom>
          <a:noFill/>
        </p:spPr>
        <p:txBody>
          <a:bodyPr wrap="square" rtlCol="0">
            <a:spAutoFit/>
          </a:bodyPr>
          <a:lstStyle/>
          <a:p>
            <a:pPr algn="ctr"/>
            <a:r>
              <a:rPr lang="en-US" sz="6000" b="1" dirty="0">
                <a:solidFill>
                  <a:schemeClr val="bg1"/>
                </a:solidFill>
                <a:latin typeface="Arial Hebrew" pitchFamily="2" charset="-79"/>
                <a:cs typeface="Arial Hebrew" pitchFamily="2" charset="-79"/>
              </a:rPr>
              <a:t>An Unending Hope</a:t>
            </a:r>
          </a:p>
        </p:txBody>
      </p:sp>
      <p:sp>
        <p:nvSpPr>
          <p:cNvPr id="3" name="Title 1">
            <a:extLst>
              <a:ext uri="{FF2B5EF4-FFF2-40B4-BE49-F238E27FC236}">
                <a16:creationId xmlns:a16="http://schemas.microsoft.com/office/drawing/2014/main" id="{A5DC1C80-8223-702C-3B61-22BE23428C45}"/>
              </a:ext>
            </a:extLst>
          </p:cNvPr>
          <p:cNvSpPr txBox="1">
            <a:spLocks/>
          </p:cNvSpPr>
          <p:nvPr/>
        </p:nvSpPr>
        <p:spPr>
          <a:xfrm>
            <a:off x="1600200" y="5528413"/>
            <a:ext cx="8991600" cy="971241"/>
          </a:xfrm>
          <a:prstGeom prst="rect">
            <a:avLst/>
          </a:prstGeom>
        </p:spPr>
        <p:txBody>
          <a:bodyP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5400" b="1" dirty="0">
                <a:solidFill>
                  <a:schemeClr val="bg1"/>
                </a:solidFill>
              </a:rPr>
              <a:t>John 14:1-14</a:t>
            </a:r>
          </a:p>
        </p:txBody>
      </p:sp>
      <p:pic>
        <p:nvPicPr>
          <p:cNvPr id="1026" name="Picture 2" descr="Jesus said, &quot;I am the Way, the Truth, and the Life&quot; | Our Daily Bread  Ministries">
            <a:extLst>
              <a:ext uri="{FF2B5EF4-FFF2-40B4-BE49-F238E27FC236}">
                <a16:creationId xmlns:a16="http://schemas.microsoft.com/office/drawing/2014/main" id="{536FEE74-89BD-1163-13E6-354F3ED10D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5004" y="1507771"/>
            <a:ext cx="6321991" cy="384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2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A2B0-297D-35B3-AEF8-175C0ABE4C5E}"/>
              </a:ext>
            </a:extLst>
          </p:cNvPr>
          <p:cNvSpPr>
            <a:spLocks noGrp="1"/>
          </p:cNvSpPr>
          <p:nvPr>
            <p:ph type="title"/>
          </p:nvPr>
        </p:nvSpPr>
        <p:spPr>
          <a:xfrm>
            <a:off x="2116834" y="299734"/>
            <a:ext cx="7958331" cy="1619471"/>
          </a:xfrm>
        </p:spPr>
        <p:txBody>
          <a:bodyPr>
            <a:noAutofit/>
          </a:bodyPr>
          <a:lstStyle/>
          <a:p>
            <a:pPr algn="ctr"/>
            <a:r>
              <a:rPr lang="en-US" sz="5400" b="1" dirty="0"/>
              <a:t>Application</a:t>
            </a:r>
          </a:p>
        </p:txBody>
      </p:sp>
      <p:sp>
        <p:nvSpPr>
          <p:cNvPr id="3" name="Content Placeholder 2">
            <a:extLst>
              <a:ext uri="{FF2B5EF4-FFF2-40B4-BE49-F238E27FC236}">
                <a16:creationId xmlns:a16="http://schemas.microsoft.com/office/drawing/2014/main" id="{3EE305A8-5741-4C67-E553-9B307E185841}"/>
              </a:ext>
            </a:extLst>
          </p:cNvPr>
          <p:cNvSpPr>
            <a:spLocks noGrp="1"/>
          </p:cNvSpPr>
          <p:nvPr>
            <p:ph idx="1"/>
          </p:nvPr>
        </p:nvSpPr>
        <p:spPr>
          <a:xfrm>
            <a:off x="1626780" y="2052116"/>
            <a:ext cx="9431079" cy="3997828"/>
          </a:xfrm>
        </p:spPr>
        <p:txBody>
          <a:bodyPr>
            <a:normAutofit fontScale="92500" lnSpcReduction="20000"/>
          </a:bodyPr>
          <a:lstStyle/>
          <a:p>
            <a:pPr marL="0" indent="0">
              <a:buNone/>
            </a:pPr>
            <a:r>
              <a:rPr lang="en-US" sz="5400" b="1" dirty="0">
                <a:solidFill>
                  <a:prstClr val="white"/>
                </a:solidFill>
                <a:latin typeface="Arial" panose="020B0604020202020204"/>
                <a:ea typeface="+mj-ea"/>
                <a:cs typeface="+mj-cs"/>
              </a:rPr>
              <a:t>   </a:t>
            </a:r>
            <a:r>
              <a:rPr kumimoji="0" lang="en-US" sz="8000" b="1" i="0" u="none" strike="noStrike" kern="1200" cap="none" spc="0" normalizeH="0" baseline="0" noProof="0" dirty="0">
                <a:ln>
                  <a:noFill/>
                </a:ln>
                <a:solidFill>
                  <a:prstClr val="white"/>
                </a:solidFill>
                <a:effectLst/>
                <a:uLnTx/>
                <a:uFillTx/>
                <a:latin typeface="Arial" panose="020B0604020202020204"/>
                <a:ea typeface="+mj-ea"/>
                <a:cs typeface="+mj-cs"/>
              </a:rPr>
              <a:t>LET GOD’S          </a:t>
            </a:r>
          </a:p>
          <a:p>
            <a:pPr marL="0" indent="0" algn="ctr">
              <a:buNone/>
            </a:pPr>
            <a:r>
              <a:rPr lang="en-US" sz="8000" b="1" dirty="0">
                <a:solidFill>
                  <a:prstClr val="white"/>
                </a:solidFill>
                <a:latin typeface="Arial" panose="020B0604020202020204"/>
                <a:ea typeface="+mj-ea"/>
                <a:cs typeface="+mj-cs"/>
              </a:rPr>
              <a:t>  </a:t>
            </a:r>
          </a:p>
          <a:p>
            <a:pPr marL="0" indent="0" algn="ctr">
              <a:buNone/>
            </a:pPr>
            <a:r>
              <a:rPr kumimoji="0" lang="en-US" sz="8000" b="1" i="0" u="none" strike="noStrike" kern="1200" cap="none" spc="0" normalizeH="0" baseline="0" noProof="0" dirty="0">
                <a:ln>
                  <a:noFill/>
                </a:ln>
                <a:solidFill>
                  <a:prstClr val="white"/>
                </a:solidFill>
                <a:effectLst/>
                <a:uLnTx/>
                <a:uFillTx/>
                <a:latin typeface="Arial" panose="020B0604020202020204"/>
                <a:ea typeface="+mj-ea"/>
                <a:cs typeface="+mj-cs"/>
              </a:rPr>
              <a:t>TRANSFORM YOU!</a:t>
            </a:r>
            <a:endParaRPr lang="en-US" sz="8000" dirty="0"/>
          </a:p>
        </p:txBody>
      </p:sp>
      <p:pic>
        <p:nvPicPr>
          <p:cNvPr id="7170" name="Picture 2" descr="The Meaning of Hope | Our Daily Bread Ministries">
            <a:extLst>
              <a:ext uri="{FF2B5EF4-FFF2-40B4-BE49-F238E27FC236}">
                <a16:creationId xmlns:a16="http://schemas.microsoft.com/office/drawing/2014/main" id="{24A321CB-8765-789D-CFA8-6ACEF6142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544" y="1786295"/>
            <a:ext cx="3316518" cy="226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4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idential Security Shutters: Ultimate Guide 2023 - Eurex Shutters">
            <a:extLst>
              <a:ext uri="{FF2B5EF4-FFF2-40B4-BE49-F238E27FC236}">
                <a16:creationId xmlns:a16="http://schemas.microsoft.com/office/drawing/2014/main" id="{F01A9F08-63C2-B15E-F352-1E20DD9F0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479" y="0"/>
            <a:ext cx="8923670" cy="669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7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A2B0-297D-35B3-AEF8-175C0ABE4C5E}"/>
              </a:ext>
            </a:extLst>
          </p:cNvPr>
          <p:cNvSpPr>
            <a:spLocks noGrp="1"/>
          </p:cNvSpPr>
          <p:nvPr>
            <p:ph type="title"/>
          </p:nvPr>
        </p:nvSpPr>
        <p:spPr>
          <a:xfrm>
            <a:off x="2116834" y="299734"/>
            <a:ext cx="7958331" cy="1619471"/>
          </a:xfrm>
        </p:spPr>
        <p:txBody>
          <a:bodyPr>
            <a:noAutofit/>
          </a:bodyPr>
          <a:lstStyle/>
          <a:p>
            <a:pPr algn="ctr"/>
            <a:r>
              <a:rPr lang="en-US" sz="5400" b="1" dirty="0"/>
              <a:t>Application</a:t>
            </a:r>
          </a:p>
        </p:txBody>
      </p:sp>
      <p:sp>
        <p:nvSpPr>
          <p:cNvPr id="3" name="Content Placeholder 2">
            <a:extLst>
              <a:ext uri="{FF2B5EF4-FFF2-40B4-BE49-F238E27FC236}">
                <a16:creationId xmlns:a16="http://schemas.microsoft.com/office/drawing/2014/main" id="{3EE305A8-5741-4C67-E553-9B307E185841}"/>
              </a:ext>
            </a:extLst>
          </p:cNvPr>
          <p:cNvSpPr>
            <a:spLocks noGrp="1"/>
          </p:cNvSpPr>
          <p:nvPr>
            <p:ph idx="1"/>
          </p:nvPr>
        </p:nvSpPr>
        <p:spPr>
          <a:xfrm>
            <a:off x="1626780" y="2052116"/>
            <a:ext cx="9431079" cy="3997828"/>
          </a:xfrm>
        </p:spPr>
        <p:txBody>
          <a:bodyPr>
            <a:normAutofit fontScale="92500" lnSpcReduction="20000"/>
          </a:bodyPr>
          <a:lstStyle/>
          <a:p>
            <a:pPr marL="0" indent="0">
              <a:buNone/>
            </a:pPr>
            <a:r>
              <a:rPr lang="en-US" sz="5400" b="1" dirty="0">
                <a:solidFill>
                  <a:prstClr val="white"/>
                </a:solidFill>
                <a:latin typeface="Arial" panose="020B0604020202020204"/>
                <a:ea typeface="+mj-ea"/>
                <a:cs typeface="+mj-cs"/>
              </a:rPr>
              <a:t>   </a:t>
            </a:r>
            <a:r>
              <a:rPr kumimoji="0" lang="en-US" sz="8000" b="1" i="0" u="none" strike="noStrike" kern="1200" cap="none" spc="0" normalizeH="0" baseline="0" noProof="0" dirty="0">
                <a:ln>
                  <a:noFill/>
                </a:ln>
                <a:solidFill>
                  <a:prstClr val="white"/>
                </a:solidFill>
                <a:effectLst/>
                <a:uLnTx/>
                <a:uFillTx/>
                <a:latin typeface="Arial" panose="020B0604020202020204"/>
                <a:ea typeface="+mj-ea"/>
                <a:cs typeface="+mj-cs"/>
              </a:rPr>
              <a:t>LET GOD’S          </a:t>
            </a:r>
          </a:p>
          <a:p>
            <a:pPr marL="0" indent="0" algn="ctr">
              <a:buNone/>
            </a:pPr>
            <a:r>
              <a:rPr lang="en-US" sz="8000" b="1" dirty="0">
                <a:solidFill>
                  <a:prstClr val="white"/>
                </a:solidFill>
                <a:latin typeface="Arial" panose="020B0604020202020204"/>
                <a:ea typeface="+mj-ea"/>
                <a:cs typeface="+mj-cs"/>
              </a:rPr>
              <a:t>  </a:t>
            </a:r>
          </a:p>
          <a:p>
            <a:pPr marL="0" indent="0" algn="ctr">
              <a:buNone/>
            </a:pPr>
            <a:r>
              <a:rPr kumimoji="0" lang="en-US" sz="8000" b="1" i="0" u="none" strike="noStrike" kern="1200" cap="none" spc="0" normalizeH="0" baseline="0" noProof="0" dirty="0">
                <a:ln>
                  <a:noFill/>
                </a:ln>
                <a:solidFill>
                  <a:prstClr val="white"/>
                </a:solidFill>
                <a:effectLst/>
                <a:uLnTx/>
                <a:uFillTx/>
                <a:latin typeface="Arial" panose="020B0604020202020204"/>
                <a:ea typeface="+mj-ea"/>
                <a:cs typeface="+mj-cs"/>
              </a:rPr>
              <a:t>TRANSFORM YOU!</a:t>
            </a:r>
            <a:endParaRPr lang="en-US" sz="8000" dirty="0"/>
          </a:p>
        </p:txBody>
      </p:sp>
      <p:pic>
        <p:nvPicPr>
          <p:cNvPr id="7170" name="Picture 2" descr="The Meaning of Hope | Our Daily Bread Ministries">
            <a:extLst>
              <a:ext uri="{FF2B5EF4-FFF2-40B4-BE49-F238E27FC236}">
                <a16:creationId xmlns:a16="http://schemas.microsoft.com/office/drawing/2014/main" id="{24A321CB-8765-789D-CFA8-6ACEF6142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544" y="1786295"/>
            <a:ext cx="3316518" cy="226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5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closeup bare feet&quot; - Playground">
            <a:extLst>
              <a:ext uri="{FF2B5EF4-FFF2-40B4-BE49-F238E27FC236}">
                <a16:creationId xmlns:a16="http://schemas.microsoft.com/office/drawing/2014/main" id="{149BC722-2A90-8FCA-CEA2-C773EF2046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124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Seventh Sunday of Easter">
            <a:extLst>
              <a:ext uri="{FF2B5EF4-FFF2-40B4-BE49-F238E27FC236}">
                <a16:creationId xmlns:a16="http://schemas.microsoft.com/office/drawing/2014/main" id="{14B6E87C-EA7F-657D-B2C7-4FBA5FCC650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725" y="0"/>
            <a:ext cx="10750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5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Viktor Frankl Biography: a Life in Search of Meaning - Biographies by  Biographics">
            <a:extLst>
              <a:ext uri="{FF2B5EF4-FFF2-40B4-BE49-F238E27FC236}">
                <a16:creationId xmlns:a16="http://schemas.microsoft.com/office/drawing/2014/main" id="{CFE6E912-1762-9520-B672-D730F0962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30" y="809453"/>
            <a:ext cx="9310700" cy="52390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n's Search for Meaning : Frankl, Viktor, Kushner, Harold S., Winslade,  William J.: Amazon.sg: Books">
            <a:extLst>
              <a:ext uri="{FF2B5EF4-FFF2-40B4-BE49-F238E27FC236}">
                <a16:creationId xmlns:a16="http://schemas.microsoft.com/office/drawing/2014/main" id="{52C1762A-CCA3-4730-8A19-8D6B452C6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9061" y="1315993"/>
            <a:ext cx="2611909" cy="422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10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D7871-981A-CB02-5A71-96DCC7461C57}"/>
              </a:ext>
            </a:extLst>
          </p:cNvPr>
          <p:cNvSpPr txBox="1"/>
          <p:nvPr/>
        </p:nvSpPr>
        <p:spPr>
          <a:xfrm>
            <a:off x="1648047" y="574158"/>
            <a:ext cx="7899990" cy="646331"/>
          </a:xfrm>
          <a:prstGeom prst="rect">
            <a:avLst/>
          </a:prstGeom>
          <a:noFill/>
        </p:spPr>
        <p:txBody>
          <a:bodyPr wrap="square" rtlCol="0">
            <a:spAutoFit/>
          </a:bodyPr>
          <a:lstStyle/>
          <a:p>
            <a:r>
              <a:rPr lang="en-US" sz="3600" b="1" dirty="0"/>
              <a:t>An Unending Hope – John 14: 1-14</a:t>
            </a:r>
          </a:p>
        </p:txBody>
      </p:sp>
      <p:sp>
        <p:nvSpPr>
          <p:cNvPr id="3" name="TextBox 2">
            <a:extLst>
              <a:ext uri="{FF2B5EF4-FFF2-40B4-BE49-F238E27FC236}">
                <a16:creationId xmlns:a16="http://schemas.microsoft.com/office/drawing/2014/main" id="{E8F2B80E-CD0C-D9F0-CB6E-113DFED75870}"/>
              </a:ext>
            </a:extLst>
          </p:cNvPr>
          <p:cNvSpPr txBox="1"/>
          <p:nvPr/>
        </p:nvSpPr>
        <p:spPr>
          <a:xfrm>
            <a:off x="1648047" y="1945758"/>
            <a:ext cx="9282223" cy="3170099"/>
          </a:xfrm>
          <a:prstGeom prst="rect">
            <a:avLst/>
          </a:prstGeom>
          <a:noFill/>
        </p:spPr>
        <p:txBody>
          <a:bodyPr wrap="square" rtlCol="0">
            <a:spAutoFit/>
          </a:bodyPr>
          <a:lstStyle/>
          <a:p>
            <a:pPr marL="514350" indent="-514350">
              <a:buFont typeface="Arial" panose="020B0604020202020204" pitchFamily="34" charset="0"/>
              <a:buChar char="•"/>
            </a:pPr>
            <a:r>
              <a:rPr lang="en-SG" sz="4000" b="1" dirty="0">
                <a:effectLst/>
                <a:latin typeface="Calibri" panose="020F0502020204030204" pitchFamily="34" charset="0"/>
                <a:ea typeface="Calibri" panose="020F0502020204030204" pitchFamily="34" charset="0"/>
                <a:cs typeface="Times New Roman" panose="02020603050405020304" pitchFamily="18" charset="0"/>
              </a:rPr>
              <a:t>1. The source of our hope (vs 1-3)</a:t>
            </a:r>
          </a:p>
          <a:p>
            <a:pPr marL="457200" indent="-457200">
              <a:buFont typeface="Arial" panose="020B0604020202020204" pitchFamily="34" charset="0"/>
              <a:buChar char="•"/>
            </a:pPr>
            <a:endParaRPr lang="en-SG" sz="4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SG" sz="4000" b="1" dirty="0">
                <a:latin typeface="Calibri" panose="020F0502020204030204" pitchFamily="34" charset="0"/>
                <a:cs typeface="Times New Roman" panose="02020603050405020304" pitchFamily="18" charset="0"/>
              </a:rPr>
              <a:t>2. The means of our hope (vs 4-11)</a:t>
            </a:r>
          </a:p>
          <a:p>
            <a:pPr marL="457200" indent="-457200">
              <a:buFont typeface="Arial" panose="020B0604020202020204" pitchFamily="34" charset="0"/>
              <a:buChar char="•"/>
            </a:pPr>
            <a:endParaRPr lang="en-SG" sz="4000" b="1" dirty="0">
              <a:latin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SG" sz="4000" b="1" dirty="0">
                <a:latin typeface="Calibri" panose="020F0502020204030204" pitchFamily="34" charset="0"/>
                <a:cs typeface="Times New Roman" panose="02020603050405020304" pitchFamily="18" charset="0"/>
              </a:rPr>
              <a:t>3. The glory of our hope (vs 12-14)</a:t>
            </a:r>
            <a:endParaRPr lang="en-US" sz="4000" b="1" dirty="0"/>
          </a:p>
        </p:txBody>
      </p:sp>
    </p:spTree>
    <p:extLst>
      <p:ext uri="{BB962C8B-B14F-4D97-AF65-F5344CB8AC3E}">
        <p14:creationId xmlns:p14="http://schemas.microsoft.com/office/powerpoint/2010/main" val="326453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E0C85B-7C89-E3B0-B665-22EB8EE6FA44}"/>
              </a:ext>
            </a:extLst>
          </p:cNvPr>
          <p:cNvSpPr txBox="1"/>
          <p:nvPr/>
        </p:nvSpPr>
        <p:spPr>
          <a:xfrm>
            <a:off x="582131" y="951429"/>
            <a:ext cx="11241273" cy="3416320"/>
          </a:xfrm>
          <a:prstGeom prst="rect">
            <a:avLst/>
          </a:prstGeom>
          <a:noFill/>
        </p:spPr>
        <p:txBody>
          <a:bodyPr wrap="square">
            <a:spAutoFit/>
          </a:bodyPr>
          <a:lstStyle/>
          <a:p>
            <a:pPr algn="l"/>
            <a:r>
              <a:rPr lang="en-SG" sz="3600" b="1" i="0" dirty="0">
                <a:solidFill>
                  <a:srgbClr val="4F0D00"/>
                </a:solidFill>
                <a:effectLst/>
                <a:highlight>
                  <a:srgbClr val="FFFFFF"/>
                </a:highlight>
                <a:latin typeface="system-ui"/>
              </a:rPr>
              <a:t> </a:t>
            </a:r>
            <a:r>
              <a:rPr lang="en-SG" sz="3600" b="1" i="0" baseline="30000" dirty="0">
                <a:effectLst/>
                <a:highlight>
                  <a:srgbClr val="FFFFFF"/>
                </a:highlight>
                <a:latin typeface="system-ui"/>
              </a:rPr>
              <a:t>1 </a:t>
            </a:r>
            <a:r>
              <a:rPr lang="en-SG" sz="3600" b="1" i="0" dirty="0">
                <a:solidFill>
                  <a:srgbClr val="000000"/>
                </a:solidFill>
                <a:effectLst/>
                <a:highlight>
                  <a:srgbClr val="FFFFFF"/>
                </a:highlight>
                <a:latin typeface="system-ui"/>
              </a:rPr>
              <a:t>“Let not your hearts be troubled. Believe in God; believe also in me. </a:t>
            </a:r>
            <a:r>
              <a:rPr lang="en-SG" sz="3600" b="1" i="0" baseline="30000" dirty="0">
                <a:solidFill>
                  <a:srgbClr val="000000"/>
                </a:solidFill>
                <a:effectLst/>
                <a:highlight>
                  <a:srgbClr val="FFFFFF"/>
                </a:highlight>
                <a:latin typeface="system-ui"/>
              </a:rPr>
              <a:t>2 </a:t>
            </a:r>
            <a:r>
              <a:rPr lang="en-SG" sz="3600" b="1" i="0" dirty="0">
                <a:solidFill>
                  <a:srgbClr val="000000"/>
                </a:solidFill>
                <a:effectLst/>
                <a:highlight>
                  <a:srgbClr val="FFFFFF"/>
                </a:highlight>
                <a:latin typeface="system-ui"/>
              </a:rPr>
              <a:t>In my Father's house are many rooms. If it were not so, would I have told you that I go to prepare a place for you? </a:t>
            </a:r>
            <a:r>
              <a:rPr lang="en-SG" sz="3600" b="1" i="0" baseline="30000" dirty="0">
                <a:solidFill>
                  <a:srgbClr val="000000"/>
                </a:solidFill>
                <a:effectLst/>
                <a:highlight>
                  <a:srgbClr val="FFFFFF"/>
                </a:highlight>
                <a:latin typeface="system-ui"/>
              </a:rPr>
              <a:t>3 </a:t>
            </a:r>
            <a:r>
              <a:rPr lang="en-SG" sz="3600" b="1" i="0" dirty="0">
                <a:solidFill>
                  <a:srgbClr val="000000"/>
                </a:solidFill>
                <a:effectLst/>
                <a:highlight>
                  <a:srgbClr val="FFFFFF"/>
                </a:highlight>
                <a:latin typeface="system-ui"/>
              </a:rPr>
              <a:t>And if I go and prepare a place for you, I will come again and will take you to myself, that where I am you may be also. </a:t>
            </a:r>
          </a:p>
        </p:txBody>
      </p:sp>
    </p:spTree>
    <p:extLst>
      <p:ext uri="{BB962C8B-B14F-4D97-AF65-F5344CB8AC3E}">
        <p14:creationId xmlns:p14="http://schemas.microsoft.com/office/powerpoint/2010/main" val="220997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D7871-981A-CB02-5A71-96DCC7461C57}"/>
              </a:ext>
            </a:extLst>
          </p:cNvPr>
          <p:cNvSpPr txBox="1"/>
          <p:nvPr/>
        </p:nvSpPr>
        <p:spPr>
          <a:xfrm>
            <a:off x="1648047" y="574158"/>
            <a:ext cx="78999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An Unending Hope – John 14: 1-14</a:t>
            </a:r>
          </a:p>
        </p:txBody>
      </p:sp>
      <p:sp>
        <p:nvSpPr>
          <p:cNvPr id="3" name="TextBox 2">
            <a:extLst>
              <a:ext uri="{FF2B5EF4-FFF2-40B4-BE49-F238E27FC236}">
                <a16:creationId xmlns:a16="http://schemas.microsoft.com/office/drawing/2014/main" id="{E8F2B80E-CD0C-D9F0-CB6E-113DFED75870}"/>
              </a:ext>
            </a:extLst>
          </p:cNvPr>
          <p:cNvSpPr txBox="1"/>
          <p:nvPr/>
        </p:nvSpPr>
        <p:spPr>
          <a:xfrm>
            <a:off x="1380460" y="1339701"/>
            <a:ext cx="9282223" cy="5201424"/>
          </a:xfrm>
          <a:prstGeom prst="rect">
            <a:avLst/>
          </a:prstGeom>
          <a:noFill/>
        </p:spPr>
        <p:txBody>
          <a:bodyPr wrap="square" rtlCol="0">
            <a:spAutoFit/>
          </a:bodyPr>
          <a:lstStyle/>
          <a:p>
            <a:pPr algn="ctr"/>
            <a:r>
              <a:rPr kumimoji="0" lang="en-US" sz="4400" b="1" i="0" u="none" strike="noStrike" kern="1200" cap="none" spc="0" normalizeH="0" baseline="0" noProof="0" dirty="0">
                <a:ln>
                  <a:noFill/>
                </a:ln>
                <a:solidFill>
                  <a:srgbClr val="FF0000"/>
                </a:solidFill>
                <a:effectLst/>
                <a:uLnTx/>
                <a:uFillTx/>
                <a:latin typeface="Arial" panose="020B0604020202020204"/>
                <a:ea typeface="+mn-ea"/>
                <a:cs typeface="+mn-cs"/>
              </a:rPr>
              <a:t>KEEP YOUR HEART!</a:t>
            </a:r>
          </a:p>
          <a:p>
            <a:pPr marL="514350" indent="-514350">
              <a:buFont typeface="Arial" panose="020B0604020202020204" pitchFamily="34" charset="0"/>
              <a:buChar cha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Keep your heart with all vigilance, for from it flow the springs of life. (Proverbs 4:23)</a:t>
            </a:r>
          </a:p>
          <a:p>
            <a:pPr marL="514350" indent="-514350">
              <a:buFont typeface="Arial" panose="020B0604020202020204" pitchFamily="34" charset="0"/>
              <a:buChar cha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Create in me a clean heart, O God, and renew a right spirit within me. (Psalm 51:10)</a:t>
            </a:r>
          </a:p>
          <a:p>
            <a:pPr marL="514350" indent="-514350">
              <a:buFont typeface="Arial" panose="020B0604020202020204" pitchFamily="34" charset="0"/>
              <a:buChar cha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The heart is deceitful above all things, and desperately sick; who can understand it? (Jeremiah 17:9)</a:t>
            </a:r>
          </a:p>
          <a:p>
            <a:pPr marL="514350" indent="-514350">
              <a:buFont typeface="Arial" panose="020B0604020202020204" pitchFamily="34" charset="0"/>
              <a:buChar cha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“Blessed are the pure in heart, for they shall see God. </a:t>
            </a:r>
            <a:r>
              <a:rPr lang="en-US" sz="3200" b="1" dirty="0">
                <a:solidFill>
                  <a:prstClr val="white"/>
                </a:solidFill>
                <a:latin typeface="Arial" panose="020B0604020202020204"/>
              </a:rPr>
              <a:t>(Matthew 5:8)</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717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E0C85B-7C89-E3B0-B665-22EB8EE6FA44}"/>
              </a:ext>
            </a:extLst>
          </p:cNvPr>
          <p:cNvSpPr txBox="1"/>
          <p:nvPr/>
        </p:nvSpPr>
        <p:spPr>
          <a:xfrm>
            <a:off x="412010" y="207150"/>
            <a:ext cx="11241273" cy="6555641"/>
          </a:xfrm>
          <a:prstGeom prst="rect">
            <a:avLst/>
          </a:prstGeom>
          <a:noFill/>
        </p:spPr>
        <p:txBody>
          <a:bodyPr wrap="square">
            <a:spAutoFit/>
          </a:bodyPr>
          <a:lstStyle/>
          <a:p>
            <a:pPr algn="l"/>
            <a:r>
              <a:rPr lang="en-SG" sz="3000" b="1" i="0" baseline="30000" dirty="0">
                <a:solidFill>
                  <a:srgbClr val="000000"/>
                </a:solidFill>
                <a:effectLst/>
                <a:highlight>
                  <a:srgbClr val="FFFFFF"/>
                </a:highlight>
                <a:latin typeface="system-ui"/>
              </a:rPr>
              <a:t>4 </a:t>
            </a:r>
            <a:r>
              <a:rPr lang="en-SG" sz="3000" b="1" i="0" dirty="0">
                <a:solidFill>
                  <a:srgbClr val="000000"/>
                </a:solidFill>
                <a:effectLst/>
                <a:highlight>
                  <a:srgbClr val="FFFFFF"/>
                </a:highlight>
                <a:latin typeface="system-ui"/>
              </a:rPr>
              <a:t>And you know the way to where I am going.” </a:t>
            </a:r>
            <a:r>
              <a:rPr lang="en-SG" sz="3000" b="1" i="0" baseline="30000" dirty="0">
                <a:solidFill>
                  <a:srgbClr val="000000"/>
                </a:solidFill>
                <a:effectLst/>
                <a:highlight>
                  <a:srgbClr val="FFFFFF"/>
                </a:highlight>
                <a:latin typeface="system-ui"/>
              </a:rPr>
              <a:t>5 </a:t>
            </a:r>
            <a:r>
              <a:rPr lang="en-SG" sz="3000" b="1" i="0" dirty="0">
                <a:solidFill>
                  <a:srgbClr val="000000"/>
                </a:solidFill>
                <a:effectLst/>
                <a:highlight>
                  <a:srgbClr val="FFFFFF"/>
                </a:highlight>
                <a:latin typeface="system-ui"/>
              </a:rPr>
              <a:t>Thomas said to him, “Lord, we do not know where you are going. How can we know the way?” </a:t>
            </a:r>
            <a:r>
              <a:rPr lang="en-SG" sz="3000" b="1" i="0" baseline="30000" dirty="0">
                <a:solidFill>
                  <a:srgbClr val="000000"/>
                </a:solidFill>
                <a:effectLst/>
                <a:highlight>
                  <a:srgbClr val="FFFFFF"/>
                </a:highlight>
                <a:latin typeface="system-ui"/>
              </a:rPr>
              <a:t>6 </a:t>
            </a:r>
            <a:r>
              <a:rPr lang="en-SG" sz="3000" b="1" i="0" dirty="0">
                <a:solidFill>
                  <a:srgbClr val="000000"/>
                </a:solidFill>
                <a:effectLst/>
                <a:highlight>
                  <a:srgbClr val="FFFFFF"/>
                </a:highlight>
                <a:latin typeface="system-ui"/>
              </a:rPr>
              <a:t>Jesus said to him, “I am the way, and the truth, and the life. No one comes to the Father except through me. </a:t>
            </a:r>
            <a:r>
              <a:rPr lang="en-SG" sz="3000" b="1" i="0" baseline="30000" dirty="0">
                <a:solidFill>
                  <a:srgbClr val="000000"/>
                </a:solidFill>
                <a:effectLst/>
                <a:highlight>
                  <a:srgbClr val="FFFFFF"/>
                </a:highlight>
                <a:latin typeface="system-ui"/>
              </a:rPr>
              <a:t>7 </a:t>
            </a:r>
            <a:r>
              <a:rPr lang="en-SG" sz="3000" b="1" i="0" dirty="0">
                <a:solidFill>
                  <a:srgbClr val="000000"/>
                </a:solidFill>
                <a:effectLst/>
                <a:highlight>
                  <a:srgbClr val="FFFFFF"/>
                </a:highlight>
                <a:latin typeface="system-ui"/>
              </a:rPr>
              <a:t>If you had known me, you would have known my Father also</a:t>
            </a:r>
            <a:r>
              <a:rPr lang="en-SG" sz="3000" b="1" dirty="0">
                <a:solidFill>
                  <a:srgbClr val="000000"/>
                </a:solidFill>
                <a:highlight>
                  <a:srgbClr val="FFFFFF"/>
                </a:highlight>
                <a:latin typeface="system-ui"/>
              </a:rPr>
              <a:t>.</a:t>
            </a:r>
            <a:r>
              <a:rPr lang="en-SG" sz="3000" b="1" i="0" dirty="0">
                <a:solidFill>
                  <a:srgbClr val="000000"/>
                </a:solidFill>
                <a:effectLst/>
                <a:highlight>
                  <a:srgbClr val="FFFFFF"/>
                </a:highlight>
                <a:latin typeface="system-ui"/>
              </a:rPr>
              <a:t> From now on you do know him and have seen him.”</a:t>
            </a:r>
          </a:p>
          <a:p>
            <a:pPr algn="l"/>
            <a:r>
              <a:rPr lang="en-SG" sz="3000" b="1" i="0" baseline="30000" dirty="0">
                <a:solidFill>
                  <a:srgbClr val="000000"/>
                </a:solidFill>
                <a:effectLst/>
                <a:highlight>
                  <a:srgbClr val="FFFFFF"/>
                </a:highlight>
                <a:latin typeface="system-ui"/>
              </a:rPr>
              <a:t>8 </a:t>
            </a:r>
            <a:r>
              <a:rPr lang="en-SG" sz="3000" b="1" i="0" dirty="0">
                <a:solidFill>
                  <a:srgbClr val="000000"/>
                </a:solidFill>
                <a:effectLst/>
                <a:highlight>
                  <a:srgbClr val="FFFFFF"/>
                </a:highlight>
                <a:latin typeface="system-ui"/>
              </a:rPr>
              <a:t>Philip said to him, “Lord, show us the Father, and it is enough for us.” </a:t>
            </a:r>
            <a:r>
              <a:rPr lang="en-SG" sz="3000" b="1" i="0" baseline="30000" dirty="0">
                <a:solidFill>
                  <a:srgbClr val="000000"/>
                </a:solidFill>
                <a:effectLst/>
                <a:highlight>
                  <a:srgbClr val="FFFFFF"/>
                </a:highlight>
                <a:latin typeface="system-ui"/>
              </a:rPr>
              <a:t>9 </a:t>
            </a:r>
            <a:r>
              <a:rPr lang="en-SG" sz="3000" b="1" i="0" dirty="0">
                <a:solidFill>
                  <a:srgbClr val="000000"/>
                </a:solidFill>
                <a:effectLst/>
                <a:highlight>
                  <a:srgbClr val="FFFFFF"/>
                </a:highlight>
                <a:latin typeface="system-ui"/>
              </a:rPr>
              <a:t>Jesus said to him, “Have I been with you so long, and you still do not know me, Philip? Whoever has seen me has seen the Father. How can you say, ‘Show us the Father’? </a:t>
            </a:r>
            <a:r>
              <a:rPr lang="en-SG" sz="3000" b="1" i="0" baseline="30000" dirty="0">
                <a:solidFill>
                  <a:srgbClr val="000000"/>
                </a:solidFill>
                <a:effectLst/>
                <a:highlight>
                  <a:srgbClr val="FFFFFF"/>
                </a:highlight>
                <a:latin typeface="system-ui"/>
              </a:rPr>
              <a:t>10 </a:t>
            </a:r>
            <a:r>
              <a:rPr lang="en-SG" sz="3000" b="1" i="0" dirty="0">
                <a:solidFill>
                  <a:srgbClr val="000000"/>
                </a:solidFill>
                <a:effectLst/>
                <a:highlight>
                  <a:srgbClr val="FFFFFF"/>
                </a:highlight>
                <a:latin typeface="system-ui"/>
              </a:rPr>
              <a:t>Do you not believe that I am in the Father and the Father is in me? The words that I say to you I do not speak on my own authority, but the Father who dwells in me does his works. </a:t>
            </a:r>
            <a:r>
              <a:rPr lang="en-SG" sz="3000" b="1" i="0" baseline="30000" dirty="0">
                <a:solidFill>
                  <a:srgbClr val="000000"/>
                </a:solidFill>
                <a:effectLst/>
                <a:highlight>
                  <a:srgbClr val="FFFFFF"/>
                </a:highlight>
                <a:latin typeface="system-ui"/>
              </a:rPr>
              <a:t>11 </a:t>
            </a:r>
            <a:r>
              <a:rPr lang="en-SG" sz="3000" b="1" i="0" dirty="0">
                <a:solidFill>
                  <a:srgbClr val="000000"/>
                </a:solidFill>
                <a:effectLst/>
                <a:highlight>
                  <a:srgbClr val="FFFFFF"/>
                </a:highlight>
                <a:latin typeface="system-ui"/>
              </a:rPr>
              <a:t>Believe me that I am in the Father and the Father is in me, or else believe on account of the works themselves.</a:t>
            </a:r>
          </a:p>
        </p:txBody>
      </p:sp>
    </p:spTree>
    <p:extLst>
      <p:ext uri="{BB962C8B-B14F-4D97-AF65-F5344CB8AC3E}">
        <p14:creationId xmlns:p14="http://schemas.microsoft.com/office/powerpoint/2010/main" val="366387660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1_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TotalTime>
  <Words>1253</Words>
  <Application>Microsoft Office PowerPoint</Application>
  <PresentationFormat>Widescreen</PresentationFormat>
  <Paragraphs>73</Paragraphs>
  <Slides>22</Slides>
  <Notes>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22</vt:i4>
      </vt:variant>
    </vt:vector>
  </HeadingPairs>
  <TitlesOfParts>
    <vt:vector size="41" baseType="lpstr">
      <vt:lpstr>Arial</vt:lpstr>
      <vt:lpstr>Arial Hebrew</vt:lpstr>
      <vt:lpstr>Calibri</vt:lpstr>
      <vt:lpstr>Calibri Light</vt:lpstr>
      <vt:lpstr>Californian FB</vt:lpstr>
      <vt:lpstr>Century Gothic</vt:lpstr>
      <vt:lpstr>Helvetica</vt:lpstr>
      <vt:lpstr>MS Shell Dlg 2</vt:lpstr>
      <vt:lpstr>Segoe UI Symbol</vt:lpstr>
      <vt:lpstr>system-ui</vt:lpstr>
      <vt:lpstr>Times New Roman</vt:lpstr>
      <vt:lpstr>Tw Cen MT</vt:lpstr>
      <vt:lpstr>Wingdings</vt:lpstr>
      <vt:lpstr>Wingdings 3</vt:lpstr>
      <vt:lpstr>Office Theme</vt:lpstr>
      <vt:lpstr>Circuit</vt:lpstr>
      <vt:lpstr>Madison</vt:lpstr>
      <vt:lpstr>Wisp</vt:lpstr>
      <vt:lpstr>1_Madison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Seeing the Son is seeing the Father</vt:lpstr>
      <vt:lpstr>PowerPoint Presentation</vt:lpstr>
      <vt:lpstr>PowerPoint Presentation</vt:lpstr>
      <vt:lpstr>PowerPoint Presentation</vt:lpstr>
      <vt:lpstr>Greater Works than these</vt:lpstr>
      <vt:lpstr>Application</vt:lpstr>
      <vt:lpstr>PowerPoint Presentation</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Matt Lyle</cp:lastModifiedBy>
  <cp:revision>5</cp:revision>
  <dcterms:created xsi:type="dcterms:W3CDTF">2024-05-18T07:00:54Z</dcterms:created>
  <dcterms:modified xsi:type="dcterms:W3CDTF">2024-05-19T00:34:14Z</dcterms:modified>
</cp:coreProperties>
</file>