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67" r:id="rId3"/>
    <p:sldMasterId id="2147483879" r:id="rId4"/>
    <p:sldMasterId id="2147483891" r:id="rId5"/>
    <p:sldMasterId id="2147483909" r:id="rId6"/>
    <p:sldMasterId id="2147483926" r:id="rId7"/>
  </p:sldMasterIdLst>
  <p:notesMasterIdLst>
    <p:notesMasterId r:id="rId37"/>
  </p:notesMasterIdLst>
  <p:sldIdLst>
    <p:sldId id="2478" r:id="rId8"/>
    <p:sldId id="2479" r:id="rId9"/>
    <p:sldId id="2476" r:id="rId10"/>
    <p:sldId id="2480" r:id="rId11"/>
    <p:sldId id="2481" r:id="rId12"/>
    <p:sldId id="2484" r:id="rId13"/>
    <p:sldId id="2485" r:id="rId14"/>
    <p:sldId id="2486" r:id="rId15"/>
    <p:sldId id="2487" r:id="rId16"/>
    <p:sldId id="2488" r:id="rId17"/>
    <p:sldId id="2489" r:id="rId18"/>
    <p:sldId id="2490" r:id="rId19"/>
    <p:sldId id="2482" r:id="rId20"/>
    <p:sldId id="2491" r:id="rId21"/>
    <p:sldId id="2492" r:id="rId22"/>
    <p:sldId id="2493" r:id="rId23"/>
    <p:sldId id="2494" r:id="rId24"/>
    <p:sldId id="256" r:id="rId25"/>
    <p:sldId id="2495" r:id="rId26"/>
    <p:sldId id="2496" r:id="rId27"/>
    <p:sldId id="2497" r:id="rId28"/>
    <p:sldId id="2498" r:id="rId29"/>
    <p:sldId id="2499" r:id="rId30"/>
    <p:sldId id="2500" r:id="rId31"/>
    <p:sldId id="2501" r:id="rId32"/>
    <p:sldId id="2475" r:id="rId33"/>
    <p:sldId id="2483" r:id="rId34"/>
    <p:sldId id="2474" r:id="rId35"/>
    <p:sldId id="3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7876A-77FE-4124-95FA-4AAC224F240B}" v="38" dt="2024-05-12T12:32:07.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varScale="1">
        <p:scale>
          <a:sx n="75" d="100"/>
          <a:sy n="75" d="100"/>
        </p:scale>
        <p:origin x="15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397876A-77FE-4124-95FA-4AAC224F240B}"/>
    <pc:docChg chg="undo redo custSel delSld modSld">
      <pc:chgData name="Matt Lyle" userId="a96e7d453dd11193" providerId="LiveId" clId="{F397876A-77FE-4124-95FA-4AAC224F240B}" dt="2024-05-12T12:32:07.990" v="74"/>
      <pc:docMkLst>
        <pc:docMk/>
      </pc:docMkLst>
      <pc:sldChg chg="addSp delSp modSp mod">
        <pc:chgData name="Matt Lyle" userId="a96e7d453dd11193" providerId="LiveId" clId="{F397876A-77FE-4124-95FA-4AAC224F240B}" dt="2024-05-11T10:46:22.563" v="68"/>
        <pc:sldMkLst>
          <pc:docMk/>
          <pc:sldMk cId="24995637" sldId="256"/>
        </pc:sldMkLst>
        <pc:picChg chg="add del mod">
          <ac:chgData name="Matt Lyle" userId="a96e7d453dd11193" providerId="LiveId" clId="{F397876A-77FE-4124-95FA-4AAC224F240B}" dt="2024-05-11T10:38:44.810" v="13" actId="21"/>
          <ac:picMkLst>
            <pc:docMk/>
            <pc:sldMk cId="24995637" sldId="256"/>
            <ac:picMk id="3" creationId="{5B9A228D-0CBE-8ACA-6C1B-8F1364E90A5E}"/>
          </ac:picMkLst>
        </pc:picChg>
        <pc:picChg chg="add del mod">
          <ac:chgData name="Matt Lyle" userId="a96e7d453dd11193" providerId="LiveId" clId="{F397876A-77FE-4124-95FA-4AAC224F240B}" dt="2024-05-11T10:46:19.626" v="66" actId="21"/>
          <ac:picMkLst>
            <pc:docMk/>
            <pc:sldMk cId="24995637" sldId="256"/>
            <ac:picMk id="3" creationId="{923085D5-8A2C-576A-7C22-9080FF63F7C1}"/>
          </ac:picMkLst>
        </pc:picChg>
        <pc:picChg chg="add del mod">
          <ac:chgData name="Matt Lyle" userId="a96e7d453dd11193" providerId="LiveId" clId="{F397876A-77FE-4124-95FA-4AAC224F240B}" dt="2024-05-11T10:46:21.217" v="67" actId="478"/>
          <ac:picMkLst>
            <pc:docMk/>
            <pc:sldMk cId="24995637" sldId="256"/>
            <ac:picMk id="5" creationId="{5B9A228D-0CBE-8ACA-6C1B-8F1364E90A5E}"/>
          </ac:picMkLst>
        </pc:picChg>
        <pc:picChg chg="add mod">
          <ac:chgData name="Matt Lyle" userId="a96e7d453dd11193" providerId="LiveId" clId="{F397876A-77FE-4124-95FA-4AAC224F240B}" dt="2024-05-11T10:46:22.563" v="68"/>
          <ac:picMkLst>
            <pc:docMk/>
            <pc:sldMk cId="24995637" sldId="256"/>
            <ac:picMk id="6" creationId="{923085D5-8A2C-576A-7C22-9080FF63F7C1}"/>
          </ac:picMkLst>
        </pc:picChg>
        <pc:picChg chg="del mod">
          <ac:chgData name="Matt Lyle" userId="a96e7d453dd11193" providerId="LiveId" clId="{F397876A-77FE-4124-95FA-4AAC224F240B}" dt="2024-05-11T10:38:46.795" v="14" actId="478"/>
          <ac:picMkLst>
            <pc:docMk/>
            <pc:sldMk cId="24995637" sldId="256"/>
            <ac:picMk id="1032" creationId="{561F5672-09F2-33AB-9B2D-9B882372BC1C}"/>
          </ac:picMkLst>
        </pc:picChg>
      </pc:sldChg>
      <pc:sldChg chg="addSp delSp modSp del mod">
        <pc:chgData name="Matt Lyle" userId="a96e7d453dd11193" providerId="LiveId" clId="{F397876A-77FE-4124-95FA-4AAC224F240B}" dt="2024-05-12T12:31:30.294" v="69" actId="47"/>
        <pc:sldMkLst>
          <pc:docMk/>
          <pc:sldMk cId="764062206" sldId="263"/>
        </pc:sldMkLst>
        <pc:picChg chg="add del">
          <ac:chgData name="Matt Lyle" userId="a96e7d453dd11193" providerId="LiveId" clId="{F397876A-77FE-4124-95FA-4AAC224F240B}" dt="2024-05-11T10:44:06.028" v="50" actId="21"/>
          <ac:picMkLst>
            <pc:docMk/>
            <pc:sldMk cId="764062206" sldId="263"/>
            <ac:picMk id="3" creationId="{1D02D0CD-0DC8-2883-9EBD-C87614AB8725}"/>
          </ac:picMkLst>
        </pc:picChg>
        <pc:picChg chg="add del mod">
          <ac:chgData name="Matt Lyle" userId="a96e7d453dd11193" providerId="LiveId" clId="{F397876A-77FE-4124-95FA-4AAC224F240B}" dt="2024-05-11T10:37:48.810" v="5" actId="478"/>
          <ac:picMkLst>
            <pc:docMk/>
            <pc:sldMk cId="764062206" sldId="263"/>
            <ac:picMk id="3" creationId="{2C021282-0AE9-A8BB-B362-BED2D51AA051}"/>
          </ac:picMkLst>
        </pc:picChg>
      </pc:sldChg>
      <pc:sldChg chg="addSp delSp modSp mod">
        <pc:chgData name="Matt Lyle" userId="a96e7d453dd11193" providerId="LiveId" clId="{F397876A-77FE-4124-95FA-4AAC224F240B}" dt="2024-05-11T10:45:19.903" v="60"/>
        <pc:sldMkLst>
          <pc:docMk/>
          <pc:sldMk cId="3423850490" sldId="2476"/>
        </pc:sldMkLst>
        <pc:picChg chg="add del mod">
          <ac:chgData name="Matt Lyle" userId="a96e7d453dd11193" providerId="LiveId" clId="{F397876A-77FE-4124-95FA-4AAC224F240B}" dt="2024-05-11T10:41:44.714" v="46" actId="21"/>
          <ac:picMkLst>
            <pc:docMk/>
            <pc:sldMk cId="3423850490" sldId="2476"/>
            <ac:picMk id="5" creationId="{78300796-198D-735C-8586-10618914FC8B}"/>
          </ac:picMkLst>
        </pc:picChg>
        <pc:picChg chg="add del mod">
          <ac:chgData name="Matt Lyle" userId="a96e7d453dd11193" providerId="LiveId" clId="{F397876A-77FE-4124-95FA-4AAC224F240B}" dt="2024-05-11T10:45:17.983" v="58" actId="21"/>
          <ac:picMkLst>
            <pc:docMk/>
            <pc:sldMk cId="3423850490" sldId="2476"/>
            <ac:picMk id="5" creationId="{CC86E876-0FE6-3BE1-D6A6-B00B2D0741AA}"/>
          </ac:picMkLst>
        </pc:picChg>
        <pc:picChg chg="add del mod">
          <ac:chgData name="Matt Lyle" userId="a96e7d453dd11193" providerId="LiveId" clId="{F397876A-77FE-4124-95FA-4AAC224F240B}" dt="2024-05-11T10:45:19.260" v="59" actId="478"/>
          <ac:picMkLst>
            <pc:docMk/>
            <pc:sldMk cId="3423850490" sldId="2476"/>
            <ac:picMk id="6" creationId="{78300796-198D-735C-8586-10618914FC8B}"/>
          </ac:picMkLst>
        </pc:picChg>
        <pc:picChg chg="add mod">
          <ac:chgData name="Matt Lyle" userId="a96e7d453dd11193" providerId="LiveId" clId="{F397876A-77FE-4124-95FA-4AAC224F240B}" dt="2024-05-11T10:45:19.903" v="60"/>
          <ac:picMkLst>
            <pc:docMk/>
            <pc:sldMk cId="3423850490" sldId="2476"/>
            <ac:picMk id="7" creationId="{CC86E876-0FE6-3BE1-D6A6-B00B2D0741AA}"/>
          </ac:picMkLst>
        </pc:picChg>
        <pc:picChg chg="del mod">
          <ac:chgData name="Matt Lyle" userId="a96e7d453dd11193" providerId="LiveId" clId="{F397876A-77FE-4124-95FA-4AAC224F240B}" dt="2024-05-11T10:41:46.837" v="47" actId="478"/>
          <ac:picMkLst>
            <pc:docMk/>
            <pc:sldMk cId="3423850490" sldId="2476"/>
            <ac:picMk id="3074" creationId="{1FE5971E-1F17-B4F0-01D6-181900AD8CB1}"/>
          </ac:picMkLst>
        </pc:picChg>
      </pc:sldChg>
      <pc:sldChg chg="addSp delSp modSp del mod">
        <pc:chgData name="Matt Lyle" userId="a96e7d453dd11193" providerId="LiveId" clId="{F397876A-77FE-4124-95FA-4AAC224F240B}" dt="2024-05-12T12:31:30.294" v="69" actId="47"/>
        <pc:sldMkLst>
          <pc:docMk/>
          <pc:sldMk cId="2754084398" sldId="2477"/>
        </pc:sldMkLst>
        <pc:picChg chg="add del mod">
          <ac:chgData name="Matt Lyle" userId="a96e7d453dd11193" providerId="LiveId" clId="{F397876A-77FE-4124-95FA-4AAC224F240B}" dt="2024-05-11T10:40:06.032" v="39" actId="478"/>
          <ac:picMkLst>
            <pc:docMk/>
            <pc:sldMk cId="2754084398" sldId="2477"/>
            <ac:picMk id="2" creationId="{7038538C-D475-0696-3C65-3810994C44CB}"/>
          </ac:picMkLst>
        </pc:picChg>
        <pc:picChg chg="add del mod">
          <ac:chgData name="Matt Lyle" userId="a96e7d453dd11193" providerId="LiveId" clId="{F397876A-77FE-4124-95FA-4AAC224F240B}" dt="2024-05-11T10:40:05.662" v="38" actId="21"/>
          <ac:picMkLst>
            <pc:docMk/>
            <pc:sldMk cId="2754084398" sldId="2477"/>
            <ac:picMk id="4" creationId="{2C26E801-F71D-C6D7-F32A-64A382C6DB1C}"/>
          </ac:picMkLst>
        </pc:picChg>
        <pc:picChg chg="add mod modCrop">
          <ac:chgData name="Matt Lyle" userId="a96e7d453dd11193" providerId="LiveId" clId="{F397876A-77FE-4124-95FA-4AAC224F240B}" dt="2024-05-11T10:40:13.229" v="40" actId="732"/>
          <ac:picMkLst>
            <pc:docMk/>
            <pc:sldMk cId="2754084398" sldId="2477"/>
            <ac:picMk id="6" creationId="{2C26E801-F71D-C6D7-F32A-64A382C6DB1C}"/>
          </ac:picMkLst>
        </pc:picChg>
      </pc:sldChg>
      <pc:sldChg chg="modSp setBg">
        <pc:chgData name="Matt Lyle" userId="a96e7d453dd11193" providerId="LiveId" clId="{F397876A-77FE-4124-95FA-4AAC224F240B}" dt="2024-05-12T12:31:54.195" v="72" actId="14100"/>
        <pc:sldMkLst>
          <pc:docMk/>
          <pc:sldMk cId="2345489290" sldId="2478"/>
        </pc:sldMkLst>
        <pc:picChg chg="mod">
          <ac:chgData name="Matt Lyle" userId="a96e7d453dd11193" providerId="LiveId" clId="{F397876A-77FE-4124-95FA-4AAC224F240B}" dt="2024-05-12T12:31:54.195" v="72" actId="14100"/>
          <ac:picMkLst>
            <pc:docMk/>
            <pc:sldMk cId="2345489290" sldId="2478"/>
            <ac:picMk id="2050" creationId="{25E33FE9-0CD1-F23B-9E2E-4F2ED21E5E59}"/>
          </ac:picMkLst>
        </pc:picChg>
      </pc:sldChg>
      <pc:sldChg chg="setBg">
        <pc:chgData name="Matt Lyle" userId="a96e7d453dd11193" providerId="LiveId" clId="{F397876A-77FE-4124-95FA-4AAC224F240B}" dt="2024-05-12T12:32:07.990" v="74"/>
        <pc:sldMkLst>
          <pc:docMk/>
          <pc:sldMk cId="570068179" sldId="24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5076B-29EC-9D49-AA61-E427F2268126}" type="datetimeFigureOut">
              <a:rPr lang="en-US" smtClean="0"/>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E43A7-2702-9346-ADF9-3F02A56489EB}" type="slidenum">
              <a:rPr lang="en-US" smtClean="0"/>
              <a:t>‹#›</a:t>
            </a:fld>
            <a:endParaRPr lang="en-US"/>
          </a:p>
        </p:txBody>
      </p:sp>
    </p:spTree>
    <p:extLst>
      <p:ext uri="{BB962C8B-B14F-4D97-AF65-F5344CB8AC3E}">
        <p14:creationId xmlns:p14="http://schemas.microsoft.com/office/powerpoint/2010/main" val="142070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378240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H" dirty="0"/>
              <a:t>Fundamental identity (in Christ – new creation, children of God), Formational Community (under Christ – maturity), Participatory Mission (With/For Christ – multiplication)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B6D341-244B-4B40-A918-BBB10AC8466D}" type="slidenum">
              <a:rPr kumimoji="0" lang="en-T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T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41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B547-9F20-0925-B553-67A4801B85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9F1DC0-7E38-8CA2-D06C-DBF9ABF93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B9CF2F-B79E-0FB7-E05B-78D877F368D4}"/>
              </a:ext>
            </a:extLst>
          </p:cNvPr>
          <p:cNvSpPr>
            <a:spLocks noGrp="1"/>
          </p:cNvSpPr>
          <p:nvPr>
            <p:ph type="dt" sz="half" idx="10"/>
          </p:nvPr>
        </p:nvSpPr>
        <p:spPr/>
        <p:txBody>
          <a:bodyPr/>
          <a:lstStyle/>
          <a:p>
            <a:fld id="{83284890-85D2-4D7B-8EF5-15A9C1DB8F42}" type="datetimeFigureOut">
              <a:rPr lang="en-US" smtClean="0"/>
              <a:t>5/12/2024</a:t>
            </a:fld>
            <a:endParaRPr lang="en-US"/>
          </a:p>
        </p:txBody>
      </p:sp>
      <p:sp>
        <p:nvSpPr>
          <p:cNvPr id="5" name="Footer Placeholder 4">
            <a:extLst>
              <a:ext uri="{FF2B5EF4-FFF2-40B4-BE49-F238E27FC236}">
                <a16:creationId xmlns:a16="http://schemas.microsoft.com/office/drawing/2014/main" id="{046D9BD6-459C-04C4-F162-6AF4FA3E6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9E2AF-BECE-4AAF-DE75-E11168AA6C0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262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8DDB-9CC4-1CB2-7A25-B65A62F7BB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2DC166-1C1B-6F12-FD2F-862EFECD00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669321-4E92-5516-304B-29F351BD9285}"/>
              </a:ext>
            </a:extLst>
          </p:cNvPr>
          <p:cNvSpPr>
            <a:spLocks noGrp="1"/>
          </p:cNvSpPr>
          <p:nvPr>
            <p:ph type="dt" sz="half" idx="10"/>
          </p:nvPr>
        </p:nvSpPr>
        <p:spPr/>
        <p:txBody>
          <a:bodyPr/>
          <a:lstStyle/>
          <a:p>
            <a:fld id="{87157CC2-0FC8-4686-B024-99790E0F5162}" type="datetimeFigureOut">
              <a:rPr lang="en-US" smtClean="0"/>
              <a:t>5/12/2024</a:t>
            </a:fld>
            <a:endParaRPr lang="en-US"/>
          </a:p>
        </p:txBody>
      </p:sp>
      <p:sp>
        <p:nvSpPr>
          <p:cNvPr id="5" name="Footer Placeholder 4">
            <a:extLst>
              <a:ext uri="{FF2B5EF4-FFF2-40B4-BE49-F238E27FC236}">
                <a16:creationId xmlns:a16="http://schemas.microsoft.com/office/drawing/2014/main" id="{03D4A51C-0622-CD40-1574-B1CFACC45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3CA9E-FDE5-D956-6B5D-65EB2A076064}"/>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598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31EB8-D4E0-7F62-01A6-14F1BFF103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34ACAF-38DA-A7D2-B376-04C6BB4F5D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ABBE5C-14D7-853E-3F44-B87B7A5F333C}"/>
              </a:ext>
            </a:extLst>
          </p:cNvPr>
          <p:cNvSpPr>
            <a:spLocks noGrp="1"/>
          </p:cNvSpPr>
          <p:nvPr>
            <p:ph type="dt" sz="half" idx="10"/>
          </p:nvPr>
        </p:nvSpPr>
        <p:spPr/>
        <p:txBody>
          <a:bodyPr/>
          <a:lstStyle/>
          <a:p>
            <a:fld id="{F6764DA5-CD3D-4590-A511-FCD3BC7A793E}" type="datetimeFigureOut">
              <a:rPr lang="en-US" smtClean="0"/>
              <a:t>5/12/2024</a:t>
            </a:fld>
            <a:endParaRPr lang="en-US"/>
          </a:p>
        </p:txBody>
      </p:sp>
      <p:sp>
        <p:nvSpPr>
          <p:cNvPr id="5" name="Footer Placeholder 4">
            <a:extLst>
              <a:ext uri="{FF2B5EF4-FFF2-40B4-BE49-F238E27FC236}">
                <a16:creationId xmlns:a16="http://schemas.microsoft.com/office/drawing/2014/main" id="{A362D683-4B50-3360-0414-E23CDCFBB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E075D-48C6-F093-C334-082C579849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4084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BFC6526-0AF2-708D-DB87-BFB0CE3A2DCB}"/>
              </a:ext>
            </a:extLst>
          </p:cNvPr>
          <p:cNvGrpSpPr>
            <a:grpSpLocks/>
          </p:cNvGrpSpPr>
          <p:nvPr/>
        </p:nvGrpSpPr>
        <p:grpSpPr bwMode="auto">
          <a:xfrm>
            <a:off x="1" y="3902076"/>
            <a:ext cx="4533900" cy="2949575"/>
            <a:chOff x="0" y="2458"/>
            <a:chExt cx="2142" cy="1858"/>
          </a:xfrm>
        </p:grpSpPr>
        <p:sp>
          <p:nvSpPr>
            <p:cNvPr id="3" name="Freeform 3">
              <a:extLst>
                <a:ext uri="{FF2B5EF4-FFF2-40B4-BE49-F238E27FC236}">
                  <a16:creationId xmlns:a16="http://schemas.microsoft.com/office/drawing/2014/main" id="{3950F208-F337-2AA9-96EB-20DEE20519D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4" name="Freeform 4">
              <a:extLst>
                <a:ext uri="{FF2B5EF4-FFF2-40B4-BE49-F238E27FC236}">
                  <a16:creationId xmlns:a16="http://schemas.microsoft.com/office/drawing/2014/main" id="{BF2ED002-440D-26E7-EED7-D7DC208C883E}"/>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5" name="Freeform 5">
              <a:extLst>
                <a:ext uri="{FF2B5EF4-FFF2-40B4-BE49-F238E27FC236}">
                  <a16:creationId xmlns:a16="http://schemas.microsoft.com/office/drawing/2014/main" id="{B249C685-C911-B629-B8E9-5D918406D47E}"/>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6" name="Freeform 6">
              <a:extLst>
                <a:ext uri="{FF2B5EF4-FFF2-40B4-BE49-F238E27FC236}">
                  <a16:creationId xmlns:a16="http://schemas.microsoft.com/office/drawing/2014/main" id="{CF596ADF-D89C-CEF2-3DF1-2F1B2CEA4673}"/>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7" name="Oval 7">
              <a:extLst>
                <a:ext uri="{FF2B5EF4-FFF2-40B4-BE49-F238E27FC236}">
                  <a16:creationId xmlns:a16="http://schemas.microsoft.com/office/drawing/2014/main" id="{84B2AEB9-8869-5657-F575-E6D7A8E42CF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8" name="Oval 8">
              <a:extLst>
                <a:ext uri="{FF2B5EF4-FFF2-40B4-BE49-F238E27FC236}">
                  <a16:creationId xmlns:a16="http://schemas.microsoft.com/office/drawing/2014/main" id="{3EB2E416-A1C7-380D-B7EE-F57CC1CB3EFC}"/>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9" name="Oval 9">
              <a:extLst>
                <a:ext uri="{FF2B5EF4-FFF2-40B4-BE49-F238E27FC236}">
                  <a16:creationId xmlns:a16="http://schemas.microsoft.com/office/drawing/2014/main" id="{F8DF16C0-F907-1C53-C1AF-614F8CB30D84}"/>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grpSp>
      <p:sp>
        <p:nvSpPr>
          <p:cNvPr id="15370"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1537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10" name="Rectangle 12">
            <a:extLst>
              <a:ext uri="{FF2B5EF4-FFF2-40B4-BE49-F238E27FC236}">
                <a16:creationId xmlns:a16="http://schemas.microsoft.com/office/drawing/2014/main" id="{B2F55056-9C95-52C2-9B64-B3416D9FA0ED}"/>
              </a:ext>
            </a:extLst>
          </p:cNvPr>
          <p:cNvSpPr>
            <a:spLocks noGrp="1" noChangeArrowheads="1"/>
          </p:cNvSpPr>
          <p:nvPr>
            <p:ph type="dt" sz="quarter" idx="10"/>
          </p:nvPr>
        </p:nvSpPr>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FAFE22D1-6FF7-0C83-C13C-2E85966329DD}"/>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29539F39-B070-A72F-85DA-5197A3262602}"/>
              </a:ext>
            </a:extLst>
          </p:cNvPr>
          <p:cNvSpPr>
            <a:spLocks noGrp="1" noChangeArrowheads="1"/>
          </p:cNvSpPr>
          <p:nvPr>
            <p:ph type="sldNum" sz="quarter" idx="12"/>
          </p:nvPr>
        </p:nvSpPr>
        <p:spPr/>
        <p:txBody>
          <a:bodyPr/>
          <a:lstStyle>
            <a:lvl1pPr>
              <a:defRPr/>
            </a:lvl1pPr>
          </a:lstStyle>
          <a:p>
            <a:fld id="{0D660112-E015-8248-8610-936EE39FDA68}" type="slidenum">
              <a:rPr lang="en-US" altLang="en-US"/>
              <a:pPr/>
              <a:t>‹#›</a:t>
            </a:fld>
            <a:endParaRPr lang="en-US" altLang="en-US"/>
          </a:p>
        </p:txBody>
      </p:sp>
    </p:spTree>
    <p:extLst>
      <p:ext uri="{BB962C8B-B14F-4D97-AF65-F5344CB8AC3E}">
        <p14:creationId xmlns:p14="http://schemas.microsoft.com/office/powerpoint/2010/main" val="2800515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A590837-922A-53E1-1D98-C03B83CE1E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198F314-5D1D-07DD-8CFF-3E4EC9E259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C2F5E68-D6E9-5701-6BB3-4B0A32EB2B20}"/>
              </a:ext>
            </a:extLst>
          </p:cNvPr>
          <p:cNvSpPr>
            <a:spLocks noGrp="1" noChangeArrowheads="1"/>
          </p:cNvSpPr>
          <p:nvPr>
            <p:ph type="sldNum" sz="quarter" idx="12"/>
          </p:nvPr>
        </p:nvSpPr>
        <p:spPr>
          <a:ln/>
        </p:spPr>
        <p:txBody>
          <a:bodyPr/>
          <a:lstStyle>
            <a:lvl1pPr>
              <a:defRPr/>
            </a:lvl1pPr>
          </a:lstStyle>
          <a:p>
            <a:fld id="{37908DEE-F07D-B84E-BC3C-D5FC60ED1C83}" type="slidenum">
              <a:rPr lang="en-US" altLang="en-US"/>
              <a:pPr/>
              <a:t>‹#›</a:t>
            </a:fld>
            <a:endParaRPr lang="en-US" altLang="en-US"/>
          </a:p>
        </p:txBody>
      </p:sp>
    </p:spTree>
    <p:extLst>
      <p:ext uri="{BB962C8B-B14F-4D97-AF65-F5344CB8AC3E}">
        <p14:creationId xmlns:p14="http://schemas.microsoft.com/office/powerpoint/2010/main" val="16994946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0D68D9C-24DF-284B-9181-8D77F6D4162E}" type="datetimeFigureOut">
              <a:rPr lang="en-TH" smtClean="0"/>
              <a:t>05/12/2024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9731255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D68D9C-24DF-284B-9181-8D77F6D4162E}" type="datetimeFigureOut">
              <a:rPr lang="en-TH" smtClean="0"/>
              <a:t>05/12/2024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296149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0D68D9C-24DF-284B-9181-8D77F6D4162E}" type="datetimeFigureOut">
              <a:rPr lang="en-TH" smtClean="0"/>
              <a:t>05/12/2024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307273272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0D68D9C-24DF-284B-9181-8D77F6D4162E}" type="datetimeFigureOut">
              <a:rPr lang="en-TH" smtClean="0"/>
              <a:t>05/12/2024</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061075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0D68D9C-24DF-284B-9181-8D77F6D4162E}" type="datetimeFigureOut">
              <a:rPr lang="en-TH" smtClean="0"/>
              <a:t>05/12/2024</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A35E3734-4E3D-5C4E-BBEE-8E2E37446052}"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770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D68D9C-24DF-284B-9181-8D77F6D4162E}" type="datetimeFigureOut">
              <a:rPr lang="en-TH" smtClean="0"/>
              <a:t>05/12/2024</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8989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5F21-2DDD-98FE-0788-E557F6B6B8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A96FD4-1EB1-3708-4A61-FA3380EBC1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3B9AF-1A9A-4108-FDC2-1666C423CB06}"/>
              </a:ext>
            </a:extLst>
          </p:cNvPr>
          <p:cNvSpPr>
            <a:spLocks noGrp="1"/>
          </p:cNvSpPr>
          <p:nvPr>
            <p:ph type="dt" sz="half" idx="10"/>
          </p:nvPr>
        </p:nvSpPr>
        <p:spPr/>
        <p:txBody>
          <a:bodyPr/>
          <a:lstStyle/>
          <a:p>
            <a:fld id="{82F5661D-6934-4B32-B92C-470368BF1EC6}" type="datetimeFigureOut">
              <a:rPr lang="en-US" smtClean="0"/>
              <a:t>5/12/2024</a:t>
            </a:fld>
            <a:endParaRPr lang="en-US"/>
          </a:p>
        </p:txBody>
      </p:sp>
      <p:sp>
        <p:nvSpPr>
          <p:cNvPr id="5" name="Footer Placeholder 4">
            <a:extLst>
              <a:ext uri="{FF2B5EF4-FFF2-40B4-BE49-F238E27FC236}">
                <a16:creationId xmlns:a16="http://schemas.microsoft.com/office/drawing/2014/main" id="{2FA5451E-C473-CEEE-E9D5-B368D7088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CABBA-9531-71C3-2C5B-B5900DAF53B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7717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68D9C-24DF-284B-9181-8D77F6D4162E}" type="datetimeFigureOut">
              <a:rPr lang="en-TH" smtClean="0"/>
              <a:t>05/12/2024</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9845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0D68D9C-24DF-284B-9181-8D77F6D4162E}" type="datetimeFigureOut">
              <a:rPr lang="en-TH" smtClean="0"/>
              <a:t>05/12/2024</a:t>
            </a:fld>
            <a:endParaRPr lang="en-TH"/>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189401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0D68D9C-24DF-284B-9181-8D77F6D4162E}" type="datetimeFigureOut">
              <a:rPr lang="en-TH" smtClean="0"/>
              <a:t>05/12/2024</a:t>
            </a:fld>
            <a:endParaRPr lang="en-TH"/>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310917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68D9C-24DF-284B-9181-8D77F6D4162E}" type="datetimeFigureOut">
              <a:rPr lang="en-TH" smtClean="0"/>
              <a:t>05/12/2024</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24837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D68D9C-24DF-284B-9181-8D77F6D4162E}" type="datetimeFigureOut">
              <a:rPr lang="en-TH" smtClean="0"/>
              <a:t>05/12/2024</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A35E3734-4E3D-5C4E-BBEE-8E2E37446052}" type="slidenum">
              <a:rPr lang="en-TH" smtClean="0"/>
              <a:t>‹#›</a:t>
            </a:fld>
            <a:endParaRPr lang="en-TH"/>
          </a:p>
        </p:txBody>
      </p:sp>
    </p:spTree>
    <p:extLst>
      <p:ext uri="{BB962C8B-B14F-4D97-AF65-F5344CB8AC3E}">
        <p14:creationId xmlns:p14="http://schemas.microsoft.com/office/powerpoint/2010/main" val="421121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041172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03074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9740957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28383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224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B887-48F2-AD2D-2079-2DE0C98447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098182-18F0-D2D3-8B73-ED68BD6F2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B00EA9-0768-E780-08EC-D073489B5181}"/>
              </a:ext>
            </a:extLst>
          </p:cNvPr>
          <p:cNvSpPr>
            <a:spLocks noGrp="1"/>
          </p:cNvSpPr>
          <p:nvPr>
            <p:ph type="dt" sz="half" idx="10"/>
          </p:nvPr>
        </p:nvSpPr>
        <p:spPr/>
        <p:txBody>
          <a:bodyPr/>
          <a:lstStyle/>
          <a:p>
            <a:fld id="{C6F822A4-8DA6-4447-9B1F-C5DB58435268}" type="datetimeFigureOut">
              <a:rPr lang="en-US" smtClean="0"/>
              <a:t>5/12/2024</a:t>
            </a:fld>
            <a:endParaRPr lang="en-US" dirty="0"/>
          </a:p>
        </p:txBody>
      </p:sp>
      <p:sp>
        <p:nvSpPr>
          <p:cNvPr id="5" name="Footer Placeholder 4">
            <a:extLst>
              <a:ext uri="{FF2B5EF4-FFF2-40B4-BE49-F238E27FC236}">
                <a16:creationId xmlns:a16="http://schemas.microsoft.com/office/drawing/2014/main" id="{F6D0E7C1-14D4-8565-9E16-1C4F219F63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024BC-7085-74B1-F9FC-77CC9C4B1E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4441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68125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4262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59813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87486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58643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8739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5/12/2024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509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17098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012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31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C015-2DFA-A952-8A2A-5836428687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9A0554-5D8A-533D-6C14-FE7F18341B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0AD8A-05BA-D6E1-7F5B-19A47CB805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8727AE-DC60-B065-4D00-489050984229}"/>
              </a:ext>
            </a:extLst>
          </p:cNvPr>
          <p:cNvSpPr>
            <a:spLocks noGrp="1"/>
          </p:cNvSpPr>
          <p:nvPr>
            <p:ph type="dt" sz="half" idx="10"/>
          </p:nvPr>
        </p:nvSpPr>
        <p:spPr/>
        <p:txBody>
          <a:bodyPr/>
          <a:lstStyle/>
          <a:p>
            <a:fld id="{E548D31E-DCDA-41A7-9C67-C4B11B94D21D}" type="datetimeFigureOut">
              <a:rPr lang="en-US" smtClean="0"/>
              <a:t>5/12/2024</a:t>
            </a:fld>
            <a:endParaRPr lang="en-US"/>
          </a:p>
        </p:txBody>
      </p:sp>
      <p:sp>
        <p:nvSpPr>
          <p:cNvPr id="6" name="Footer Placeholder 5">
            <a:extLst>
              <a:ext uri="{FF2B5EF4-FFF2-40B4-BE49-F238E27FC236}">
                <a16:creationId xmlns:a16="http://schemas.microsoft.com/office/drawing/2014/main" id="{2F6880FB-D669-159C-B77F-37EF3282C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08425-9083-F7BC-2728-E893D5BCDB2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87948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29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744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458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753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99746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54277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46820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891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978169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6889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996B-B8AB-B652-8F3E-B07E37AD93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433359-9F17-7E66-D6C0-1CB0333C0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05B9D8-299F-035F-187B-A8BBA36EA4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7246F8-3578-5CF0-1DB4-93CC5693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7051BC-013C-E9D9-A44C-F0EF98F237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C815A0-E09D-040E-C67B-A0DFE9F54DCF}"/>
              </a:ext>
            </a:extLst>
          </p:cNvPr>
          <p:cNvSpPr>
            <a:spLocks noGrp="1"/>
          </p:cNvSpPr>
          <p:nvPr>
            <p:ph type="dt" sz="half" idx="10"/>
          </p:nvPr>
        </p:nvSpPr>
        <p:spPr/>
        <p:txBody>
          <a:bodyPr/>
          <a:lstStyle/>
          <a:p>
            <a:fld id="{9B3762C0-B258-48F1-ADE6-176B4174CCDD}" type="datetimeFigureOut">
              <a:rPr lang="en-US" smtClean="0"/>
              <a:t>5/12/2024</a:t>
            </a:fld>
            <a:endParaRPr lang="en-US"/>
          </a:p>
        </p:txBody>
      </p:sp>
      <p:sp>
        <p:nvSpPr>
          <p:cNvPr id="8" name="Footer Placeholder 7">
            <a:extLst>
              <a:ext uri="{FF2B5EF4-FFF2-40B4-BE49-F238E27FC236}">
                <a16:creationId xmlns:a16="http://schemas.microsoft.com/office/drawing/2014/main" id="{6000B827-7C30-C0FB-AF57-B469BDE84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A0FA4-A494-0AA8-21AC-FDB190163CC9}"/>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19191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0475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06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45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8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07082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3644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8360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12967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8341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0818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CD4-7A02-875D-A14F-12DFE95F92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05F662-87C9-5AC6-210F-044F3A76CAA1}"/>
              </a:ext>
            </a:extLst>
          </p:cNvPr>
          <p:cNvSpPr>
            <a:spLocks noGrp="1"/>
          </p:cNvSpPr>
          <p:nvPr>
            <p:ph type="dt" sz="half" idx="10"/>
          </p:nvPr>
        </p:nvSpPr>
        <p:spPr/>
        <p:txBody>
          <a:bodyPr/>
          <a:lstStyle/>
          <a:p>
            <a:fld id="{677919A6-33EB-49BD-A62F-1FA56B9F9712}" type="datetimeFigureOut">
              <a:rPr lang="en-US" smtClean="0"/>
              <a:t>5/12/2024</a:t>
            </a:fld>
            <a:endParaRPr lang="en-US"/>
          </a:p>
        </p:txBody>
      </p:sp>
      <p:sp>
        <p:nvSpPr>
          <p:cNvPr id="4" name="Footer Placeholder 3">
            <a:extLst>
              <a:ext uri="{FF2B5EF4-FFF2-40B4-BE49-F238E27FC236}">
                <a16:creationId xmlns:a16="http://schemas.microsoft.com/office/drawing/2014/main" id="{464DD668-5DB5-F828-CFBC-C27AFFB8D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BE481D-DB68-3A59-3425-3C28A2EAA735}"/>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50659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57623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64230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444879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370988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526212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98022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069836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69493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6038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05BCE6-D606-BC43-956F-25242419DDC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GB" altLang="en-TH" noProof="0"/>
              <a:t>Click to edit Master title style</a:t>
            </a:r>
          </a:p>
        </p:txBody>
      </p:sp>
      <p:sp>
        <p:nvSpPr>
          <p:cNvPr id="20483" name="Rectangle 3">
            <a:extLst>
              <a:ext uri="{FF2B5EF4-FFF2-40B4-BE49-F238E27FC236}">
                <a16:creationId xmlns:a16="http://schemas.microsoft.com/office/drawing/2014/main" id="{D11A7351-45AB-684C-B0DD-CA558907D83D}"/>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GB" altLang="en-TH" noProof="0"/>
              <a:t>Click to edit Master subtitle style</a:t>
            </a:r>
          </a:p>
        </p:txBody>
      </p:sp>
      <p:sp>
        <p:nvSpPr>
          <p:cNvPr id="20484" name="Rectangle 4">
            <a:extLst>
              <a:ext uri="{FF2B5EF4-FFF2-40B4-BE49-F238E27FC236}">
                <a16:creationId xmlns:a16="http://schemas.microsoft.com/office/drawing/2014/main" id="{4E1D4FD2-0367-5A49-9110-68FC076C2982}"/>
              </a:ext>
            </a:extLst>
          </p:cNvPr>
          <p:cNvSpPr>
            <a:spLocks noGrp="1" noChangeArrowheads="1"/>
          </p:cNvSpPr>
          <p:nvPr>
            <p:ph type="dt" sz="quarter" idx="2"/>
          </p:nvPr>
        </p:nvSpPr>
        <p:spPr/>
        <p:txBody>
          <a:bodyPr/>
          <a:lstStyle>
            <a:lvl1pPr>
              <a:defRPr/>
            </a:lvl1pPr>
          </a:lstStyle>
          <a:p>
            <a:endParaRPr lang="en-GB" altLang="en-TH"/>
          </a:p>
        </p:txBody>
      </p:sp>
      <p:sp>
        <p:nvSpPr>
          <p:cNvPr id="20485" name="Rectangle 5">
            <a:extLst>
              <a:ext uri="{FF2B5EF4-FFF2-40B4-BE49-F238E27FC236}">
                <a16:creationId xmlns:a16="http://schemas.microsoft.com/office/drawing/2014/main" id="{AED3A30E-D355-6D43-BE7D-9F17EC6CA9FD}"/>
              </a:ext>
            </a:extLst>
          </p:cNvPr>
          <p:cNvSpPr>
            <a:spLocks noGrp="1" noChangeArrowheads="1"/>
          </p:cNvSpPr>
          <p:nvPr>
            <p:ph type="ftr" sz="quarter" idx="3"/>
          </p:nvPr>
        </p:nvSpPr>
        <p:spPr/>
        <p:txBody>
          <a:bodyPr/>
          <a:lstStyle>
            <a:lvl1pPr>
              <a:defRPr/>
            </a:lvl1pPr>
          </a:lstStyle>
          <a:p>
            <a:endParaRPr lang="en-GB" altLang="en-TH"/>
          </a:p>
        </p:txBody>
      </p:sp>
      <p:sp>
        <p:nvSpPr>
          <p:cNvPr id="20486" name="Rectangle 6">
            <a:extLst>
              <a:ext uri="{FF2B5EF4-FFF2-40B4-BE49-F238E27FC236}">
                <a16:creationId xmlns:a16="http://schemas.microsoft.com/office/drawing/2014/main" id="{547A880A-F7F7-B34B-8CB0-30281E1F20A7}"/>
              </a:ext>
            </a:extLst>
          </p:cNvPr>
          <p:cNvSpPr>
            <a:spLocks noGrp="1" noChangeArrowheads="1"/>
          </p:cNvSpPr>
          <p:nvPr>
            <p:ph type="sldNum" sz="quarter" idx="4"/>
          </p:nvPr>
        </p:nvSpPr>
        <p:spPr/>
        <p:txBody>
          <a:bodyPr/>
          <a:lstStyle>
            <a:lvl1pPr>
              <a:defRPr/>
            </a:lvl1pPr>
          </a:lstStyle>
          <a:p>
            <a:fld id="{E2DA7403-AEDC-5D42-AD4C-1975B09209D4}" type="slidenum">
              <a:rPr lang="en-GB" altLang="en-TH"/>
              <a:pPr/>
              <a:t>‹#›</a:t>
            </a:fld>
            <a:endParaRPr lang="en-GB" altLang="en-TH"/>
          </a:p>
        </p:txBody>
      </p:sp>
    </p:spTree>
    <p:extLst>
      <p:ext uri="{BB962C8B-B14F-4D97-AF65-F5344CB8AC3E}">
        <p14:creationId xmlns:p14="http://schemas.microsoft.com/office/powerpoint/2010/main" val="40507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35CBA-BDA4-4389-8B94-AFDDF1EF04BD}"/>
              </a:ext>
            </a:extLst>
          </p:cNvPr>
          <p:cNvSpPr>
            <a:spLocks noGrp="1"/>
          </p:cNvSpPr>
          <p:nvPr>
            <p:ph type="dt" sz="half" idx="10"/>
          </p:nvPr>
        </p:nvSpPr>
        <p:spPr/>
        <p:txBody>
          <a:bodyPr/>
          <a:lstStyle/>
          <a:p>
            <a:fld id="{CA4E7D1B-D673-4CF6-8672-009D42ABD2A0}" type="datetimeFigureOut">
              <a:rPr lang="en-US" smtClean="0"/>
              <a:t>5/12/2024</a:t>
            </a:fld>
            <a:endParaRPr lang="en-US"/>
          </a:p>
        </p:txBody>
      </p:sp>
      <p:sp>
        <p:nvSpPr>
          <p:cNvPr id="3" name="Footer Placeholder 2">
            <a:extLst>
              <a:ext uri="{FF2B5EF4-FFF2-40B4-BE49-F238E27FC236}">
                <a16:creationId xmlns:a16="http://schemas.microsoft.com/office/drawing/2014/main" id="{E6B8760A-F320-CB7A-B790-70DC361400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29D99-D088-D01A-7B16-E9AB6B196B4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9562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3768664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993-C1F0-084A-A714-FF21A8273D5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B3B97846-1EF3-224E-9038-71C932FC9C1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C255BA-9BE5-0F45-9113-34D6B5C7EA2E}"/>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38D3D391-ADBB-3640-A00B-880E7CCC2B7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E86E994-02A6-8141-B62D-4C1CAFEAA11F}"/>
              </a:ext>
            </a:extLst>
          </p:cNvPr>
          <p:cNvSpPr>
            <a:spLocks noGrp="1"/>
          </p:cNvSpPr>
          <p:nvPr>
            <p:ph type="sldNum" sz="quarter" idx="12"/>
          </p:nvPr>
        </p:nvSpPr>
        <p:spPr/>
        <p:txBody>
          <a:bodyPr/>
          <a:lstStyle>
            <a:lvl1pPr>
              <a:defRPr/>
            </a:lvl1pPr>
          </a:lstStyle>
          <a:p>
            <a:fld id="{67205E00-8830-FC4E-B7AE-6C27B91947C5}" type="slidenum">
              <a:rPr lang="en-GB" altLang="en-TH"/>
              <a:pPr/>
              <a:t>‹#›</a:t>
            </a:fld>
            <a:endParaRPr lang="en-GB" altLang="en-TH"/>
          </a:p>
        </p:txBody>
      </p:sp>
    </p:spTree>
    <p:extLst>
      <p:ext uri="{BB962C8B-B14F-4D97-AF65-F5344CB8AC3E}">
        <p14:creationId xmlns:p14="http://schemas.microsoft.com/office/powerpoint/2010/main" val="647670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75A5-48A4-9A4F-9BBF-00D187703CD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3BE244C-67AA-8241-8FC8-5EDC6377ED24}"/>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A6D4FF0-50A3-0247-85B9-DCECD65A0325}"/>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FD0F2508-D7D9-0D45-94EE-FC6948A7F9CF}"/>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C79C13C6-974F-5F4A-8393-DA33999898B2}"/>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249A2808-0D10-3745-8E56-52C9DE666B14}"/>
              </a:ext>
            </a:extLst>
          </p:cNvPr>
          <p:cNvSpPr>
            <a:spLocks noGrp="1"/>
          </p:cNvSpPr>
          <p:nvPr>
            <p:ph type="sldNum" sz="quarter" idx="12"/>
          </p:nvPr>
        </p:nvSpPr>
        <p:spPr/>
        <p:txBody>
          <a:bodyPr/>
          <a:lstStyle>
            <a:lvl1pPr>
              <a:defRPr/>
            </a:lvl1pPr>
          </a:lstStyle>
          <a:p>
            <a:fld id="{C76FC370-C1FD-0E4A-8E87-F1CC2151DFD3}" type="slidenum">
              <a:rPr lang="en-GB" altLang="en-TH"/>
              <a:pPr/>
              <a:t>‹#›</a:t>
            </a:fld>
            <a:endParaRPr lang="en-GB" altLang="en-TH"/>
          </a:p>
        </p:txBody>
      </p:sp>
    </p:spTree>
    <p:extLst>
      <p:ext uri="{BB962C8B-B14F-4D97-AF65-F5344CB8AC3E}">
        <p14:creationId xmlns:p14="http://schemas.microsoft.com/office/powerpoint/2010/main" val="3338799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DAA-1CF3-E849-8A30-6CE3AC69E646}"/>
              </a:ext>
            </a:extLst>
          </p:cNvPr>
          <p:cNvSpPr>
            <a:spLocks noGrp="1"/>
          </p:cNvSpPr>
          <p:nvPr>
            <p:ph type="title"/>
          </p:nvPr>
        </p:nvSpPr>
        <p:spPr>
          <a:xfrm>
            <a:off x="840317" y="365126"/>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B5D14F-CE39-B749-AE80-84FCDE43871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0A2C1-D415-B541-9E64-5918A988413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0C005EA4-55E8-864A-9897-9C4602BCC9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E9899-626D-9345-84DC-479647F900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1B7AD4DB-BEA4-DA4F-AF60-3BCD4028903F}"/>
              </a:ext>
            </a:extLst>
          </p:cNvPr>
          <p:cNvSpPr>
            <a:spLocks noGrp="1"/>
          </p:cNvSpPr>
          <p:nvPr>
            <p:ph type="dt" sz="half" idx="10"/>
          </p:nvPr>
        </p:nvSpPr>
        <p:spPr/>
        <p:txBody>
          <a:bodyPr/>
          <a:lstStyle>
            <a:lvl1pPr>
              <a:defRPr/>
            </a:lvl1pPr>
          </a:lstStyle>
          <a:p>
            <a:endParaRPr lang="en-GB" altLang="en-TH"/>
          </a:p>
        </p:txBody>
      </p:sp>
      <p:sp>
        <p:nvSpPr>
          <p:cNvPr id="8" name="Footer Placeholder 7">
            <a:extLst>
              <a:ext uri="{FF2B5EF4-FFF2-40B4-BE49-F238E27FC236}">
                <a16:creationId xmlns:a16="http://schemas.microsoft.com/office/drawing/2014/main" id="{C881ADD5-DCFF-3D49-AC5E-2BAC7E044232}"/>
              </a:ext>
            </a:extLst>
          </p:cNvPr>
          <p:cNvSpPr>
            <a:spLocks noGrp="1"/>
          </p:cNvSpPr>
          <p:nvPr>
            <p:ph type="ftr" sz="quarter" idx="11"/>
          </p:nvPr>
        </p:nvSpPr>
        <p:spPr/>
        <p:txBody>
          <a:bodyPr/>
          <a:lstStyle>
            <a:lvl1pPr>
              <a:defRPr/>
            </a:lvl1pPr>
          </a:lstStyle>
          <a:p>
            <a:endParaRPr lang="en-GB" altLang="en-TH"/>
          </a:p>
        </p:txBody>
      </p:sp>
      <p:sp>
        <p:nvSpPr>
          <p:cNvPr id="9" name="Slide Number Placeholder 8">
            <a:extLst>
              <a:ext uri="{FF2B5EF4-FFF2-40B4-BE49-F238E27FC236}">
                <a16:creationId xmlns:a16="http://schemas.microsoft.com/office/drawing/2014/main" id="{ADA0147D-4DBC-BF48-AC1A-BCF24D659104}"/>
              </a:ext>
            </a:extLst>
          </p:cNvPr>
          <p:cNvSpPr>
            <a:spLocks noGrp="1"/>
          </p:cNvSpPr>
          <p:nvPr>
            <p:ph type="sldNum" sz="quarter" idx="12"/>
          </p:nvPr>
        </p:nvSpPr>
        <p:spPr/>
        <p:txBody>
          <a:bodyPr/>
          <a:lstStyle>
            <a:lvl1pPr>
              <a:defRPr/>
            </a:lvl1pPr>
          </a:lstStyle>
          <a:p>
            <a:fld id="{251200A5-FE16-3D46-9627-1D56E3B73742}" type="slidenum">
              <a:rPr lang="en-GB" altLang="en-TH"/>
              <a:pPr/>
              <a:t>‹#›</a:t>
            </a:fld>
            <a:endParaRPr lang="en-GB" altLang="en-TH"/>
          </a:p>
        </p:txBody>
      </p:sp>
    </p:spTree>
    <p:extLst>
      <p:ext uri="{BB962C8B-B14F-4D97-AF65-F5344CB8AC3E}">
        <p14:creationId xmlns:p14="http://schemas.microsoft.com/office/powerpoint/2010/main" val="4005736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182-72C6-D243-97F2-668F52926A36}"/>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3F01A13-69D2-4B44-8884-1C2398139241}"/>
              </a:ext>
            </a:extLst>
          </p:cNvPr>
          <p:cNvSpPr>
            <a:spLocks noGrp="1"/>
          </p:cNvSpPr>
          <p:nvPr>
            <p:ph type="dt" sz="half" idx="10"/>
          </p:nvPr>
        </p:nvSpPr>
        <p:spPr/>
        <p:txBody>
          <a:bodyPr/>
          <a:lstStyle>
            <a:lvl1pPr>
              <a:defRPr/>
            </a:lvl1pPr>
          </a:lstStyle>
          <a:p>
            <a:endParaRPr lang="en-GB" altLang="en-TH"/>
          </a:p>
        </p:txBody>
      </p:sp>
      <p:sp>
        <p:nvSpPr>
          <p:cNvPr id="4" name="Footer Placeholder 3">
            <a:extLst>
              <a:ext uri="{FF2B5EF4-FFF2-40B4-BE49-F238E27FC236}">
                <a16:creationId xmlns:a16="http://schemas.microsoft.com/office/drawing/2014/main" id="{1F8E66EE-F885-564F-97ED-412F70FEB933}"/>
              </a:ext>
            </a:extLst>
          </p:cNvPr>
          <p:cNvSpPr>
            <a:spLocks noGrp="1"/>
          </p:cNvSpPr>
          <p:nvPr>
            <p:ph type="ftr" sz="quarter" idx="11"/>
          </p:nvPr>
        </p:nvSpPr>
        <p:spPr/>
        <p:txBody>
          <a:bodyPr/>
          <a:lstStyle>
            <a:lvl1pPr>
              <a:defRPr/>
            </a:lvl1pPr>
          </a:lstStyle>
          <a:p>
            <a:endParaRPr lang="en-GB" altLang="en-TH"/>
          </a:p>
        </p:txBody>
      </p:sp>
      <p:sp>
        <p:nvSpPr>
          <p:cNvPr id="5" name="Slide Number Placeholder 4">
            <a:extLst>
              <a:ext uri="{FF2B5EF4-FFF2-40B4-BE49-F238E27FC236}">
                <a16:creationId xmlns:a16="http://schemas.microsoft.com/office/drawing/2014/main" id="{45E9EA9B-4D72-D44B-ADE8-A9D1F41913E8}"/>
              </a:ext>
            </a:extLst>
          </p:cNvPr>
          <p:cNvSpPr>
            <a:spLocks noGrp="1"/>
          </p:cNvSpPr>
          <p:nvPr>
            <p:ph type="sldNum" sz="quarter" idx="12"/>
          </p:nvPr>
        </p:nvSpPr>
        <p:spPr/>
        <p:txBody>
          <a:bodyPr/>
          <a:lstStyle>
            <a:lvl1pPr>
              <a:defRPr/>
            </a:lvl1pPr>
          </a:lstStyle>
          <a:p>
            <a:fld id="{53461384-FDC5-F34C-BDED-5FFCC80E97A2}" type="slidenum">
              <a:rPr lang="en-GB" altLang="en-TH"/>
              <a:pPr/>
              <a:t>‹#›</a:t>
            </a:fld>
            <a:endParaRPr lang="en-GB" altLang="en-TH"/>
          </a:p>
        </p:txBody>
      </p:sp>
    </p:spTree>
    <p:extLst>
      <p:ext uri="{BB962C8B-B14F-4D97-AF65-F5344CB8AC3E}">
        <p14:creationId xmlns:p14="http://schemas.microsoft.com/office/powerpoint/2010/main" val="4270653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AB96F-EA21-6A4D-9106-611F284A6B96}"/>
              </a:ext>
            </a:extLst>
          </p:cNvPr>
          <p:cNvSpPr>
            <a:spLocks noGrp="1"/>
          </p:cNvSpPr>
          <p:nvPr>
            <p:ph type="dt" sz="half" idx="10"/>
          </p:nvPr>
        </p:nvSpPr>
        <p:spPr/>
        <p:txBody>
          <a:bodyPr/>
          <a:lstStyle>
            <a:lvl1pPr>
              <a:defRPr/>
            </a:lvl1pPr>
          </a:lstStyle>
          <a:p>
            <a:endParaRPr lang="en-GB" altLang="en-TH"/>
          </a:p>
        </p:txBody>
      </p:sp>
      <p:sp>
        <p:nvSpPr>
          <p:cNvPr id="3" name="Footer Placeholder 2">
            <a:extLst>
              <a:ext uri="{FF2B5EF4-FFF2-40B4-BE49-F238E27FC236}">
                <a16:creationId xmlns:a16="http://schemas.microsoft.com/office/drawing/2014/main" id="{F9A3F996-4F72-2D49-A273-BA8225C13660}"/>
              </a:ext>
            </a:extLst>
          </p:cNvPr>
          <p:cNvSpPr>
            <a:spLocks noGrp="1"/>
          </p:cNvSpPr>
          <p:nvPr>
            <p:ph type="ftr" sz="quarter" idx="11"/>
          </p:nvPr>
        </p:nvSpPr>
        <p:spPr/>
        <p:txBody>
          <a:bodyPr/>
          <a:lstStyle>
            <a:lvl1pPr>
              <a:defRPr/>
            </a:lvl1pPr>
          </a:lstStyle>
          <a:p>
            <a:endParaRPr lang="en-GB" altLang="en-TH"/>
          </a:p>
        </p:txBody>
      </p:sp>
      <p:sp>
        <p:nvSpPr>
          <p:cNvPr id="4" name="Slide Number Placeholder 3">
            <a:extLst>
              <a:ext uri="{FF2B5EF4-FFF2-40B4-BE49-F238E27FC236}">
                <a16:creationId xmlns:a16="http://schemas.microsoft.com/office/drawing/2014/main" id="{3A73F8C4-3080-E542-A035-02B8B3416536}"/>
              </a:ext>
            </a:extLst>
          </p:cNvPr>
          <p:cNvSpPr>
            <a:spLocks noGrp="1"/>
          </p:cNvSpPr>
          <p:nvPr>
            <p:ph type="sldNum" sz="quarter" idx="12"/>
          </p:nvPr>
        </p:nvSpPr>
        <p:spPr/>
        <p:txBody>
          <a:bodyPr/>
          <a:lstStyle>
            <a:lvl1pPr>
              <a:defRPr/>
            </a:lvl1pPr>
          </a:lstStyle>
          <a:p>
            <a:fld id="{C3D145F1-21F4-0C47-A912-001DF178EDC6}" type="slidenum">
              <a:rPr lang="en-GB" altLang="en-TH"/>
              <a:pPr/>
              <a:t>‹#›</a:t>
            </a:fld>
            <a:endParaRPr lang="en-GB" altLang="en-TH"/>
          </a:p>
        </p:txBody>
      </p:sp>
    </p:spTree>
    <p:extLst>
      <p:ext uri="{BB962C8B-B14F-4D97-AF65-F5344CB8AC3E}">
        <p14:creationId xmlns:p14="http://schemas.microsoft.com/office/powerpoint/2010/main" val="3558865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F98-03BD-5946-A841-5AC75EFC13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E7FC229-7864-5340-9EAD-E364918B51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75EAD8E8-9B2F-B844-876F-098A5114ED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09CF-CC47-FC48-9C07-25F3B2AF7FB5}"/>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7E5B7A20-307C-5246-9367-6128F2317363}"/>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D5A37676-1284-6744-84C0-3C542086E715}"/>
              </a:ext>
            </a:extLst>
          </p:cNvPr>
          <p:cNvSpPr>
            <a:spLocks noGrp="1"/>
          </p:cNvSpPr>
          <p:nvPr>
            <p:ph type="sldNum" sz="quarter" idx="12"/>
          </p:nvPr>
        </p:nvSpPr>
        <p:spPr/>
        <p:txBody>
          <a:bodyPr/>
          <a:lstStyle>
            <a:lvl1pPr>
              <a:defRPr/>
            </a:lvl1pPr>
          </a:lstStyle>
          <a:p>
            <a:fld id="{8F17A1C9-480B-B343-A175-A6DDE5823997}" type="slidenum">
              <a:rPr lang="en-GB" altLang="en-TH"/>
              <a:pPr/>
              <a:t>‹#›</a:t>
            </a:fld>
            <a:endParaRPr lang="en-GB" altLang="en-TH"/>
          </a:p>
        </p:txBody>
      </p:sp>
    </p:spTree>
    <p:extLst>
      <p:ext uri="{BB962C8B-B14F-4D97-AF65-F5344CB8AC3E}">
        <p14:creationId xmlns:p14="http://schemas.microsoft.com/office/powerpoint/2010/main" val="4195267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4D6-45C4-5244-88B1-09A4F6E83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E06EC21-1705-734A-9CBF-039B5AEE9ED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66B1930-84CD-E94B-9807-762C0D2F0A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001-0D4F-7240-9399-2D2BC1AB5C60}"/>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136BD3BC-73D8-E144-887B-876FD6932AC9}"/>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8E7E0867-3860-9D45-BF5F-6753BEC949B7}"/>
              </a:ext>
            </a:extLst>
          </p:cNvPr>
          <p:cNvSpPr>
            <a:spLocks noGrp="1"/>
          </p:cNvSpPr>
          <p:nvPr>
            <p:ph type="sldNum" sz="quarter" idx="12"/>
          </p:nvPr>
        </p:nvSpPr>
        <p:spPr/>
        <p:txBody>
          <a:bodyPr/>
          <a:lstStyle>
            <a:lvl1pPr>
              <a:defRPr/>
            </a:lvl1pPr>
          </a:lstStyle>
          <a:p>
            <a:fld id="{222237F3-E887-3942-858C-9CAE2603090C}" type="slidenum">
              <a:rPr lang="en-GB" altLang="en-TH"/>
              <a:pPr/>
              <a:t>‹#›</a:t>
            </a:fld>
            <a:endParaRPr lang="en-GB" altLang="en-TH"/>
          </a:p>
        </p:txBody>
      </p:sp>
    </p:spTree>
    <p:extLst>
      <p:ext uri="{BB962C8B-B14F-4D97-AF65-F5344CB8AC3E}">
        <p14:creationId xmlns:p14="http://schemas.microsoft.com/office/powerpoint/2010/main" val="1508390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655-5345-5340-A500-172B6F2B1AC1}"/>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80C953-C367-4147-A909-89CBF9F4B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A2E7CB8-5C50-7441-AF0F-2B749FF3CDEF}"/>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4E554C5A-D487-B541-A955-E14E936AF9C4}"/>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CFEFDD4-C8C4-DE4D-8BD4-9F1FD344919B}"/>
              </a:ext>
            </a:extLst>
          </p:cNvPr>
          <p:cNvSpPr>
            <a:spLocks noGrp="1"/>
          </p:cNvSpPr>
          <p:nvPr>
            <p:ph type="sldNum" sz="quarter" idx="12"/>
          </p:nvPr>
        </p:nvSpPr>
        <p:spPr/>
        <p:txBody>
          <a:bodyPr/>
          <a:lstStyle>
            <a:lvl1pPr>
              <a:defRPr/>
            </a:lvl1pPr>
          </a:lstStyle>
          <a:p>
            <a:fld id="{F6CA396E-3800-5044-9570-347EBC2F7581}" type="slidenum">
              <a:rPr lang="en-GB" altLang="en-TH"/>
              <a:pPr/>
              <a:t>‹#›</a:t>
            </a:fld>
            <a:endParaRPr lang="en-GB" altLang="en-TH"/>
          </a:p>
        </p:txBody>
      </p:sp>
    </p:spTree>
    <p:extLst>
      <p:ext uri="{BB962C8B-B14F-4D97-AF65-F5344CB8AC3E}">
        <p14:creationId xmlns:p14="http://schemas.microsoft.com/office/powerpoint/2010/main" val="319806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078D1-B4CA-2245-91B9-2A472F4C5D0D}"/>
              </a:ext>
            </a:extLst>
          </p:cNvPr>
          <p:cNvSpPr>
            <a:spLocks noGrp="1"/>
          </p:cNvSpPr>
          <p:nvPr>
            <p:ph type="title" orient="vert"/>
          </p:nvPr>
        </p:nvSpPr>
        <p:spPr>
          <a:xfrm>
            <a:off x="8839200" y="381000"/>
            <a:ext cx="2743200" cy="5715000"/>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949ABD3-E0D1-534B-9595-170BFBD33B67}"/>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0C94EDC-6693-614A-BA0E-DB359FCEF283}"/>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5558ED72-137F-4345-BD71-3EDF04A20E0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4E620DF2-599C-EB4C-976C-FBCF37B10922}"/>
              </a:ext>
            </a:extLst>
          </p:cNvPr>
          <p:cNvSpPr>
            <a:spLocks noGrp="1"/>
          </p:cNvSpPr>
          <p:nvPr>
            <p:ph type="sldNum" sz="quarter" idx="12"/>
          </p:nvPr>
        </p:nvSpPr>
        <p:spPr/>
        <p:txBody>
          <a:bodyPr/>
          <a:lstStyle>
            <a:lvl1pPr>
              <a:defRPr/>
            </a:lvl1pPr>
          </a:lstStyle>
          <a:p>
            <a:fld id="{EA81248A-AEE6-B848-BACF-54F5A36E14BE}" type="slidenum">
              <a:rPr lang="en-GB" altLang="en-TH"/>
              <a:pPr/>
              <a:t>‹#›</a:t>
            </a:fld>
            <a:endParaRPr lang="en-GB" altLang="en-TH"/>
          </a:p>
        </p:txBody>
      </p:sp>
    </p:spTree>
    <p:extLst>
      <p:ext uri="{BB962C8B-B14F-4D97-AF65-F5344CB8AC3E}">
        <p14:creationId xmlns:p14="http://schemas.microsoft.com/office/powerpoint/2010/main" val="201892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E49-88B9-7274-B813-E2938AAD29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1A6AAB-81C9-5A6C-F1F6-1E03FB71B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A4C355-D074-0AE8-DFF5-77757B9F2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47E75E-9ABB-7502-3E05-717ABE7CAAC5}"/>
              </a:ext>
            </a:extLst>
          </p:cNvPr>
          <p:cNvSpPr>
            <a:spLocks noGrp="1"/>
          </p:cNvSpPr>
          <p:nvPr>
            <p:ph type="dt" sz="half" idx="10"/>
          </p:nvPr>
        </p:nvSpPr>
        <p:spPr/>
        <p:txBody>
          <a:bodyPr/>
          <a:lstStyle/>
          <a:p>
            <a:fld id="{DA16AA21-1863-4931-97CB-99D0A168701B}" type="datetimeFigureOut">
              <a:rPr lang="en-US" smtClean="0"/>
              <a:t>5/12/2024</a:t>
            </a:fld>
            <a:endParaRPr lang="en-US"/>
          </a:p>
        </p:txBody>
      </p:sp>
      <p:sp>
        <p:nvSpPr>
          <p:cNvPr id="6" name="Footer Placeholder 5">
            <a:extLst>
              <a:ext uri="{FF2B5EF4-FFF2-40B4-BE49-F238E27FC236}">
                <a16:creationId xmlns:a16="http://schemas.microsoft.com/office/drawing/2014/main" id="{20E261F0-F2DA-5AC6-A279-324E087D0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E7103-852C-D12A-EE9E-A5209678C8F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3281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857-3878-09C0-118B-0C66E8F2C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592339-1E32-DBB2-6D7F-6A194B626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5BF0-5B7F-AF3E-588F-E7ED0424A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389928-12E2-2AF3-D197-4DEC3B2468A3}"/>
              </a:ext>
            </a:extLst>
          </p:cNvPr>
          <p:cNvSpPr>
            <a:spLocks noGrp="1"/>
          </p:cNvSpPr>
          <p:nvPr>
            <p:ph type="dt" sz="half" idx="10"/>
          </p:nvPr>
        </p:nvSpPr>
        <p:spPr/>
        <p:txBody>
          <a:bodyPr/>
          <a:lstStyle/>
          <a:p>
            <a:fld id="{3772C379-9A7C-4C87-A116-CBE9F58B04C5}" type="datetimeFigureOut">
              <a:rPr lang="en-US" smtClean="0"/>
              <a:t>5/12/2024</a:t>
            </a:fld>
            <a:endParaRPr lang="en-US"/>
          </a:p>
        </p:txBody>
      </p:sp>
      <p:sp>
        <p:nvSpPr>
          <p:cNvPr id="6" name="Footer Placeholder 5">
            <a:extLst>
              <a:ext uri="{FF2B5EF4-FFF2-40B4-BE49-F238E27FC236}">
                <a16:creationId xmlns:a16="http://schemas.microsoft.com/office/drawing/2014/main" id="{8771CBE0-DA42-0A1D-7623-FC92B1F17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68F59-720A-A825-FBEB-C014CDD3701C}"/>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033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4050E-0B03-8A0E-C176-DE7F906EE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89D5DC-DF51-3C5C-9C5B-91B48BE9F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A317D2-FFA7-BD01-F209-EBE0DBAAA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5/12/2024</a:t>
            </a:fld>
            <a:endParaRPr lang="en-US" dirty="0"/>
          </a:p>
        </p:txBody>
      </p:sp>
      <p:sp>
        <p:nvSpPr>
          <p:cNvPr id="5" name="Footer Placeholder 4">
            <a:extLst>
              <a:ext uri="{FF2B5EF4-FFF2-40B4-BE49-F238E27FC236}">
                <a16:creationId xmlns:a16="http://schemas.microsoft.com/office/drawing/2014/main" id="{62C14D8D-1CD1-86B9-CFB3-202A8BCE9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7E4DB1-4CC8-D5C7-1D5F-2EA91688A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07324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5BD41D3-E7EB-ED19-8241-3E7BF1049069}"/>
              </a:ext>
            </a:extLst>
          </p:cNvPr>
          <p:cNvGrpSpPr>
            <a:grpSpLocks/>
          </p:cNvGrpSpPr>
          <p:nvPr/>
        </p:nvGrpSpPr>
        <p:grpSpPr bwMode="auto">
          <a:xfrm>
            <a:off x="1" y="3902076"/>
            <a:ext cx="4533900" cy="2949575"/>
            <a:chOff x="0" y="2458"/>
            <a:chExt cx="2142" cy="1858"/>
          </a:xfrm>
        </p:grpSpPr>
        <p:sp>
          <p:nvSpPr>
            <p:cNvPr id="14339" name="Freeform 3">
              <a:extLst>
                <a:ext uri="{FF2B5EF4-FFF2-40B4-BE49-F238E27FC236}">
                  <a16:creationId xmlns:a16="http://schemas.microsoft.com/office/drawing/2014/main" id="{A1088F2E-591A-F57C-E9EB-4F1911CE1785}"/>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0" name="Freeform 4">
              <a:extLst>
                <a:ext uri="{FF2B5EF4-FFF2-40B4-BE49-F238E27FC236}">
                  <a16:creationId xmlns:a16="http://schemas.microsoft.com/office/drawing/2014/main" id="{681A101D-891A-473F-B06F-E0439288FA4A}"/>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1" name="Freeform 5">
              <a:extLst>
                <a:ext uri="{FF2B5EF4-FFF2-40B4-BE49-F238E27FC236}">
                  <a16:creationId xmlns:a16="http://schemas.microsoft.com/office/drawing/2014/main" id="{95A441EF-F5BE-1CC2-1969-A6AD2AC14389}"/>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2" name="Freeform 6">
              <a:extLst>
                <a:ext uri="{FF2B5EF4-FFF2-40B4-BE49-F238E27FC236}">
                  <a16:creationId xmlns:a16="http://schemas.microsoft.com/office/drawing/2014/main" id="{8EA3279E-62C7-104F-1077-2179BE2EAA3D}"/>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4343" name="Oval 7">
              <a:extLst>
                <a:ext uri="{FF2B5EF4-FFF2-40B4-BE49-F238E27FC236}">
                  <a16:creationId xmlns:a16="http://schemas.microsoft.com/office/drawing/2014/main" id="{C49F63ED-5244-E0E0-BCB7-8BC70247DAFF}"/>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14344" name="Oval 8">
              <a:extLst>
                <a:ext uri="{FF2B5EF4-FFF2-40B4-BE49-F238E27FC236}">
                  <a16:creationId xmlns:a16="http://schemas.microsoft.com/office/drawing/2014/main" id="{EABCF433-EEC1-AB7A-2080-E6CFBB42A7C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sp>
          <p:nvSpPr>
            <p:cNvPr id="14345" name="Oval 9">
              <a:extLst>
                <a:ext uri="{FF2B5EF4-FFF2-40B4-BE49-F238E27FC236}">
                  <a16:creationId xmlns:a16="http://schemas.microsoft.com/office/drawing/2014/main" id="{CB33F9A4-1DA4-E36E-BC13-A9A04BFE776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sz="1800">
                <a:solidFill>
                  <a:srgbClr val="FFFFFF"/>
                </a:solidFill>
                <a:latin typeface="Arial" charset="0"/>
                <a:cs typeface="Arial" charset="0"/>
              </a:endParaRPr>
            </a:p>
          </p:txBody>
        </p:sp>
      </p:grpSp>
      <p:sp>
        <p:nvSpPr>
          <p:cNvPr id="14346" name="Rectangle 10">
            <a:extLst>
              <a:ext uri="{FF2B5EF4-FFF2-40B4-BE49-F238E27FC236}">
                <a16:creationId xmlns:a16="http://schemas.microsoft.com/office/drawing/2014/main" id="{4D4D8872-881F-C17A-DD26-55FB51AF0717}"/>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347" name="Rectangle 11">
            <a:extLst>
              <a:ext uri="{FF2B5EF4-FFF2-40B4-BE49-F238E27FC236}">
                <a16:creationId xmlns:a16="http://schemas.microsoft.com/office/drawing/2014/main" id="{FB57B764-3CB0-5F92-AE84-9881A88B615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8" name="Rectangle 12">
            <a:extLst>
              <a:ext uri="{FF2B5EF4-FFF2-40B4-BE49-F238E27FC236}">
                <a16:creationId xmlns:a16="http://schemas.microsoft.com/office/drawing/2014/main" id="{62728960-6F6F-EC2F-2B44-DC21558180A8}"/>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cs typeface="Arial" charset="0"/>
              </a:defRPr>
            </a:lvl1pPr>
          </a:lstStyle>
          <a:p>
            <a:pPr>
              <a:defRPr/>
            </a:pPr>
            <a:endParaRPr lang="en-US"/>
          </a:p>
        </p:txBody>
      </p:sp>
      <p:sp>
        <p:nvSpPr>
          <p:cNvPr id="14349" name="Rectangle 13">
            <a:extLst>
              <a:ext uri="{FF2B5EF4-FFF2-40B4-BE49-F238E27FC236}">
                <a16:creationId xmlns:a16="http://schemas.microsoft.com/office/drawing/2014/main" id="{B613839C-4FD1-090D-6691-520F40C5723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cs typeface="Arial" charset="0"/>
              </a:defRPr>
            </a:lvl1pPr>
          </a:lstStyle>
          <a:p>
            <a:pPr>
              <a:defRPr/>
            </a:pPr>
            <a:endParaRPr lang="en-US"/>
          </a:p>
        </p:txBody>
      </p:sp>
      <p:sp>
        <p:nvSpPr>
          <p:cNvPr id="14350" name="Rectangle 14">
            <a:extLst>
              <a:ext uri="{FF2B5EF4-FFF2-40B4-BE49-F238E27FC236}">
                <a16:creationId xmlns:a16="http://schemas.microsoft.com/office/drawing/2014/main" id="{32954F1A-FA47-D6DB-174A-D435860E3B87}"/>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defRPr>
            </a:lvl1pPr>
          </a:lstStyle>
          <a:p>
            <a:fld id="{D30170A9-1347-7442-9A75-1004A1A59A48}" type="slidenum">
              <a:rPr lang="en-US" altLang="en-US"/>
              <a:pPr/>
              <a:t>‹#›</a:t>
            </a:fld>
            <a:endParaRPr lang="en-US" altLang="en-US"/>
          </a:p>
        </p:txBody>
      </p:sp>
    </p:spTree>
    <p:extLst>
      <p:ext uri="{BB962C8B-B14F-4D97-AF65-F5344CB8AC3E}">
        <p14:creationId xmlns:p14="http://schemas.microsoft.com/office/powerpoint/2010/main" val="2298635370"/>
      </p:ext>
    </p:extLst>
  </p:cSld>
  <p:clrMap bg1="dk2" tx1="lt1" bg2="dk1" tx2="lt2" accent1="accent1" accent2="accent2" accent3="accent3" accent4="accent4" accent5="accent5" accent6="accent6" hlink="hlink" folHlink="folHlink"/>
  <p:sldLayoutIdLst>
    <p:sldLayoutId id="2147483865" r:id="rId1"/>
    <p:sldLayoutId id="2147483866" r:id="rId2"/>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cs typeface="+mn-cs"/>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0D68D9C-24DF-284B-9181-8D77F6D4162E}" type="datetimeFigureOut">
              <a:rPr lang="en-TH" smtClean="0"/>
              <a:t>05/12/2024</a:t>
            </a:fld>
            <a:endParaRPr lang="en-TH"/>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35E3734-4E3D-5C4E-BBEE-8E2E37446052}" type="slidenum">
              <a:rPr lang="en-TH" smtClean="0"/>
              <a:t>‹#›</a:t>
            </a:fld>
            <a:endParaRPr lang="en-TH"/>
          </a:p>
        </p:txBody>
      </p:sp>
    </p:spTree>
    <p:extLst>
      <p:ext uri="{BB962C8B-B14F-4D97-AF65-F5344CB8AC3E}">
        <p14:creationId xmlns:p14="http://schemas.microsoft.com/office/powerpoint/2010/main" val="127336559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2407216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5/12/2024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716616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5/12/2024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169245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3471496633"/>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 Crowd of People Walking Barefoot at the Festival Stock Photo - Image of  event, foot: 184347552">
            <a:extLst>
              <a:ext uri="{FF2B5EF4-FFF2-40B4-BE49-F238E27FC236}">
                <a16:creationId xmlns:a16="http://schemas.microsoft.com/office/drawing/2014/main" id="{25E33FE9-0CD1-F23B-9E2E-4F2ED21E5E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4450"/>
            <a:ext cx="12192000" cy="676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8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2455"/>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6772" y="-33324"/>
            <a:ext cx="9195228" cy="6891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ACDA6E-6107-B9E2-A0FF-EEED66BA0074}"/>
              </a:ext>
            </a:extLst>
          </p:cNvPr>
          <p:cNvSpPr txBox="1"/>
          <p:nvPr/>
        </p:nvSpPr>
        <p:spPr>
          <a:xfrm>
            <a:off x="95693" y="159488"/>
            <a:ext cx="2785730" cy="6555641"/>
          </a:xfrm>
          <a:prstGeom prst="rect">
            <a:avLst/>
          </a:prstGeom>
          <a:noFill/>
        </p:spPr>
        <p:txBody>
          <a:bodyPr wrap="square" rtlCol="0">
            <a:spAutoFit/>
          </a:bodyPr>
          <a:lstStyle/>
          <a:p>
            <a:r>
              <a:rPr lang="en-US" sz="2800" b="1" dirty="0"/>
              <a:t>The Pendulum Swings….</a:t>
            </a:r>
          </a:p>
          <a:p>
            <a:endParaRPr lang="en-US" sz="400" dirty="0"/>
          </a:p>
          <a:p>
            <a:r>
              <a:rPr lang="en-US" sz="2400" b="1" u="sng" dirty="0"/>
              <a:t>John’s Gospel:</a:t>
            </a:r>
          </a:p>
          <a:p>
            <a:r>
              <a:rPr lang="en-US" sz="2400" b="1" dirty="0"/>
              <a:t>High Point: </a:t>
            </a:r>
            <a:r>
              <a:rPr lang="en-US" sz="2400" dirty="0"/>
              <a:t>The incarnate Jesus reveals his glory in 7 signs (Chapters 2-11)</a:t>
            </a:r>
          </a:p>
          <a:p>
            <a:r>
              <a:rPr lang="en-US" sz="2400" b="1" dirty="0"/>
              <a:t>Low Point: </a:t>
            </a:r>
            <a:r>
              <a:rPr lang="en-US" sz="2400" dirty="0"/>
              <a:t>Jesus is betrayed, arrested, crucified and buried (Chapters 13-19)</a:t>
            </a:r>
          </a:p>
          <a:p>
            <a:r>
              <a:rPr lang="en-US" sz="2400" b="1" i="1" dirty="0"/>
              <a:t>THE CROSS IS THE TURNING POINT</a:t>
            </a:r>
          </a:p>
          <a:p>
            <a:r>
              <a:rPr lang="en-US" sz="2400" b="1" dirty="0"/>
              <a:t>High Point: </a:t>
            </a:r>
            <a:r>
              <a:rPr lang="en-US" sz="2400" dirty="0"/>
              <a:t>Jesus is resurrected and ascended (Chapters 20-21)</a:t>
            </a:r>
          </a:p>
        </p:txBody>
      </p:sp>
    </p:spTree>
    <p:extLst>
      <p:ext uri="{BB962C8B-B14F-4D97-AF65-F5344CB8AC3E}">
        <p14:creationId xmlns:p14="http://schemas.microsoft.com/office/powerpoint/2010/main" val="173966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1B5D-9522-66CC-3875-30F7CF73B064}"/>
              </a:ext>
            </a:extLst>
          </p:cNvPr>
          <p:cNvSpPr>
            <a:spLocks noGrp="1"/>
          </p:cNvSpPr>
          <p:nvPr>
            <p:ph type="title"/>
          </p:nvPr>
        </p:nvSpPr>
        <p:spPr>
          <a:xfrm>
            <a:off x="2307265" y="464621"/>
            <a:ext cx="8911687" cy="1280890"/>
          </a:xfrm>
        </p:spPr>
        <p:txBody>
          <a:bodyPr/>
          <a:lstStyle/>
          <a:p>
            <a:pPr algn="ctr"/>
            <a:r>
              <a:rPr lang="en-US" b="1" dirty="0"/>
              <a:t>The Cross of Glory</a:t>
            </a:r>
          </a:p>
        </p:txBody>
      </p:sp>
      <p:sp>
        <p:nvSpPr>
          <p:cNvPr id="3" name="Content Placeholder 2">
            <a:extLst>
              <a:ext uri="{FF2B5EF4-FFF2-40B4-BE49-F238E27FC236}">
                <a16:creationId xmlns:a16="http://schemas.microsoft.com/office/drawing/2014/main" id="{F0D894F4-CC6A-FE6E-DC18-8F96772C7FC1}"/>
              </a:ext>
            </a:extLst>
          </p:cNvPr>
          <p:cNvSpPr>
            <a:spLocks noGrp="1"/>
          </p:cNvSpPr>
          <p:nvPr>
            <p:ph idx="1"/>
          </p:nvPr>
        </p:nvSpPr>
        <p:spPr>
          <a:xfrm>
            <a:off x="2307265" y="1605516"/>
            <a:ext cx="9197347" cy="4880344"/>
          </a:xfrm>
        </p:spPr>
        <p:txBody>
          <a:bodyPr>
            <a:normAutofit/>
          </a:bodyPr>
          <a:lstStyle/>
          <a:p>
            <a:pPr marL="0" indent="0" algn="just">
              <a:buNone/>
            </a:pPr>
            <a:r>
              <a:rPr lang="en-GB" sz="3200" b="1" kern="0" dirty="0">
                <a:effectLst/>
                <a:latin typeface="Segoe UI Symbol" panose="020B0502040204020203" pitchFamily="34" charset="0"/>
                <a:ea typeface="Calibri" panose="020F0502020204030204" pitchFamily="34" charset="0"/>
                <a:cs typeface="Helvetica" pitchFamily="2" charset="0"/>
              </a:rPr>
              <a:t>"The Son of Man will be "lifted up" (12:32), and when he is, he will draw everyone to himself (cf. 3:13-14: 8:28). In 19:19-20, when Jesus is on the cross, he is proclaimed "king" in all the chief languages of the world. The cross is thus where Jesus is "elevated" above all, hailed as glorious ruler: through his resurrection, he is empowered to return to his place in heaven.’ “ </a:t>
            </a:r>
          </a:p>
          <a:p>
            <a:pPr marL="0" indent="0" algn="just">
              <a:buNone/>
            </a:pPr>
            <a:endParaRPr lang="en-GB" sz="1000" b="1" kern="0" dirty="0">
              <a:effectLst/>
              <a:latin typeface="Segoe UI Symbol" panose="020B0502040204020203" pitchFamily="34" charset="0"/>
              <a:ea typeface="Calibri" panose="020F0502020204030204" pitchFamily="34" charset="0"/>
              <a:cs typeface="Helvetica" pitchFamily="2" charset="0"/>
            </a:endParaRPr>
          </a:p>
          <a:p>
            <a:pPr marL="0" indent="0" algn="just">
              <a:buNone/>
            </a:pPr>
            <a:r>
              <a:rPr lang="en-GB" sz="1900" b="1" kern="0" dirty="0">
                <a:latin typeface="Segoe UI Symbol" panose="020B0502040204020203" pitchFamily="34" charset="0"/>
                <a:ea typeface="Calibri" panose="020F0502020204030204" pitchFamily="34" charset="0"/>
                <a:cs typeface="Times New Roman" panose="02020603050405020304" pitchFamily="18" charset="0"/>
              </a:rPr>
              <a:t>Gary M. Burge, </a:t>
            </a:r>
            <a:r>
              <a:rPr lang="en-GB" sz="1900" b="1" i="1" kern="0" dirty="0">
                <a:latin typeface="Segoe UI Symbol" panose="020B0502040204020203" pitchFamily="34" charset="0"/>
                <a:ea typeface="Calibri" panose="020F0502020204030204" pitchFamily="34" charset="0"/>
                <a:cs typeface="Times New Roman" panose="02020603050405020304" pitchFamily="18" charset="0"/>
              </a:rPr>
              <a:t>The NIV Application Commentary: John, </a:t>
            </a:r>
            <a:r>
              <a:rPr lang="en-GB" sz="1900" b="1" kern="0" dirty="0">
                <a:latin typeface="Segoe UI Symbol" panose="020B0502040204020203" pitchFamily="34" charset="0"/>
                <a:ea typeface="Calibri" panose="020F0502020204030204" pitchFamily="34" charset="0"/>
                <a:cs typeface="Times New Roman" panose="02020603050405020304" pitchFamily="18" charset="0"/>
              </a:rPr>
              <a:t>(Zondervan, 2009)</a:t>
            </a:r>
            <a:endParaRPr lang="en-SG"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9218" name="Picture 2" descr="John (The NIV Application Commentary Book 4) by Gary M. Burge | Goodreads">
            <a:extLst>
              <a:ext uri="{FF2B5EF4-FFF2-40B4-BE49-F238E27FC236}">
                <a16:creationId xmlns:a16="http://schemas.microsoft.com/office/drawing/2014/main" id="{E371623C-DDA2-69B6-F3CC-C385837BB6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99414"/>
            <a:ext cx="2219990" cy="334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31 </a:t>
            </a:r>
            <a:r>
              <a:rPr lang="en-SG" sz="4000" b="0" i="0" dirty="0">
                <a:solidFill>
                  <a:srgbClr val="000000"/>
                </a:solidFill>
                <a:effectLst/>
                <a:highlight>
                  <a:srgbClr val="FFFFFF"/>
                </a:highlight>
                <a:latin typeface="system-ui"/>
              </a:rPr>
              <a:t>When he had gone out, Jesus said, “Now is the Son of Man glorified, and God is glorified in him. </a:t>
            </a:r>
            <a:r>
              <a:rPr lang="en-SG" sz="4000" b="1" i="0" baseline="30000" dirty="0">
                <a:solidFill>
                  <a:srgbClr val="000000"/>
                </a:solidFill>
                <a:effectLst/>
                <a:highlight>
                  <a:srgbClr val="FFFFFF"/>
                </a:highlight>
                <a:latin typeface="system-ui"/>
              </a:rPr>
              <a:t>32 </a:t>
            </a:r>
            <a:r>
              <a:rPr lang="en-SG" sz="4000" b="0" i="0" dirty="0">
                <a:solidFill>
                  <a:srgbClr val="000000"/>
                </a:solidFill>
                <a:effectLst/>
                <a:highlight>
                  <a:srgbClr val="FFFFFF"/>
                </a:highlight>
                <a:latin typeface="system-ui"/>
              </a:rPr>
              <a:t>If God is glorified in him, God will also glorify him in himself, and glorify him at once. </a:t>
            </a:r>
            <a:r>
              <a:rPr lang="en-SG" sz="4000" b="1" i="0" baseline="30000" dirty="0">
                <a:solidFill>
                  <a:srgbClr val="000000"/>
                </a:solidFill>
                <a:effectLst/>
                <a:highlight>
                  <a:srgbClr val="FFFFFF"/>
                </a:highlight>
                <a:latin typeface="system-ui"/>
              </a:rPr>
              <a:t>33 </a:t>
            </a:r>
            <a:r>
              <a:rPr lang="en-SG" sz="4000" b="0" i="0" u="sng" dirty="0">
                <a:solidFill>
                  <a:srgbClr val="000000"/>
                </a:solidFill>
                <a:effectLst/>
                <a:highlight>
                  <a:srgbClr val="FFFFFF"/>
                </a:highlight>
                <a:latin typeface="system-ui"/>
              </a:rPr>
              <a:t>Little children</a:t>
            </a:r>
            <a:r>
              <a:rPr lang="en-SG" sz="4000" b="0" i="0" dirty="0">
                <a:solidFill>
                  <a:srgbClr val="000000"/>
                </a:solidFill>
                <a:effectLst/>
                <a:highlight>
                  <a:srgbClr val="FFFFFF"/>
                </a:highlight>
                <a:latin typeface="system-ui"/>
              </a:rPr>
              <a:t>, yet a little while I am with you. You will seek me, and just as I said to the Jews, so now I also say to you, ‘Where I am going you cannot come.’</a:t>
            </a:r>
            <a:endParaRPr lang="en-US" sz="4000" dirty="0"/>
          </a:p>
        </p:txBody>
      </p:sp>
    </p:spTree>
    <p:extLst>
      <p:ext uri="{BB962C8B-B14F-4D97-AF65-F5344CB8AC3E}">
        <p14:creationId xmlns:p14="http://schemas.microsoft.com/office/powerpoint/2010/main" val="87472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lgn="just">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b="0" i="0" dirty="0">
                <a:solidFill>
                  <a:srgbClr val="000000"/>
                </a:solidFill>
                <a:effectLst/>
                <a:highlight>
                  <a:srgbClr val="FFFFFF"/>
                </a:highlight>
                <a:latin typeface="system-ui"/>
              </a:rPr>
              <a:t>By this all people will know that you are my disciples, if you have love for one another.”</a:t>
            </a:r>
          </a:p>
          <a:p>
            <a:pPr marL="0" indent="0">
              <a:buNone/>
            </a:pPr>
            <a:endParaRPr lang="en-US" dirty="0"/>
          </a:p>
        </p:txBody>
      </p:sp>
    </p:spTree>
    <p:extLst>
      <p:ext uri="{BB962C8B-B14F-4D97-AF65-F5344CB8AC3E}">
        <p14:creationId xmlns:p14="http://schemas.microsoft.com/office/powerpoint/2010/main" val="380678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John 13:34-35</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In what sense is this a new commandment?</a:t>
            </a:r>
          </a:p>
          <a:p>
            <a:r>
              <a:rPr lang="en-US" b="1" dirty="0"/>
              <a:t>The Law already called us to “love our </a:t>
            </a:r>
            <a:r>
              <a:rPr lang="en-US" b="1" dirty="0" err="1"/>
              <a:t>neighbour</a:t>
            </a:r>
            <a:r>
              <a:rPr lang="en-US" b="1" dirty="0"/>
              <a:t> as ourselves” (Leviticus 19:18 – which Jesus acknowledges in Matthew 22:39).</a:t>
            </a:r>
          </a:p>
          <a:p>
            <a:r>
              <a:rPr lang="en-US" b="1" dirty="0"/>
              <a:t>The “new command” is that we must love as Jesus loved us. His love is now our standard. </a:t>
            </a:r>
          </a:p>
        </p:txBody>
      </p:sp>
    </p:spTree>
    <p:extLst>
      <p:ext uri="{BB962C8B-B14F-4D97-AF65-F5344CB8AC3E}">
        <p14:creationId xmlns:p14="http://schemas.microsoft.com/office/powerpoint/2010/main" val="418554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4E53BE-50BA-8A30-A956-18BE6E907B5A}"/>
              </a:ext>
            </a:extLst>
          </p:cNvPr>
          <p:cNvSpPr>
            <a:spLocks noChangeArrowheads="1"/>
          </p:cNvSpPr>
          <p:nvPr/>
        </p:nvSpPr>
        <p:spPr bwMode="auto">
          <a:xfrm>
            <a:off x="-1" y="-1"/>
            <a:ext cx="19963290" cy="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3" descr="John 15:12–13 - Graphics for the Church - Logos Sermons">
            <a:extLst>
              <a:ext uri="{FF2B5EF4-FFF2-40B4-BE49-F238E27FC236}">
                <a16:creationId xmlns:a16="http://schemas.microsoft.com/office/drawing/2014/main" id="{490131C0-E9CE-AA87-86BD-374040F233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333767" cy="694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7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lgn="just">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b="1" i="0" dirty="0">
                <a:solidFill>
                  <a:srgbClr val="000000"/>
                </a:solidFill>
                <a:effectLst/>
                <a:highlight>
                  <a:srgbClr val="FFFFFF"/>
                </a:highlight>
                <a:latin typeface="system-ui"/>
              </a:rPr>
              <a:t>By this all people will know that you are my disciples</a:t>
            </a:r>
            <a:r>
              <a:rPr lang="en-SG" sz="4400" b="0" i="0" dirty="0">
                <a:solidFill>
                  <a:srgbClr val="000000"/>
                </a:solidFill>
                <a:effectLst/>
                <a:highlight>
                  <a:srgbClr val="FFFFFF"/>
                </a:highlight>
                <a:latin typeface="system-ui"/>
              </a:rPr>
              <a:t>, if you have love for one another.”</a:t>
            </a:r>
          </a:p>
          <a:p>
            <a:pPr marL="0" indent="0">
              <a:buNone/>
            </a:pPr>
            <a:endParaRPr lang="en-US" dirty="0"/>
          </a:p>
        </p:txBody>
      </p:sp>
    </p:spTree>
    <p:extLst>
      <p:ext uri="{BB962C8B-B14F-4D97-AF65-F5344CB8AC3E}">
        <p14:creationId xmlns:p14="http://schemas.microsoft.com/office/powerpoint/2010/main" val="90930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006DC0-276F-1DED-905D-D2722FE7F33E}"/>
              </a:ext>
            </a:extLst>
          </p:cNvPr>
          <p:cNvPicPr>
            <a:picLocks noChangeAspect="1"/>
          </p:cNvPicPr>
          <p:nvPr/>
        </p:nvPicPr>
        <p:blipFill>
          <a:blip r:embed="rId2"/>
          <a:stretch>
            <a:fillRect/>
          </a:stretch>
        </p:blipFill>
        <p:spPr>
          <a:xfrm>
            <a:off x="0" y="-88044"/>
            <a:ext cx="12191999" cy="6946044"/>
          </a:xfrm>
          <a:prstGeom prst="rect">
            <a:avLst/>
          </a:prstGeom>
        </p:spPr>
      </p:pic>
    </p:spTree>
    <p:extLst>
      <p:ext uri="{BB962C8B-B14F-4D97-AF65-F5344CB8AC3E}">
        <p14:creationId xmlns:p14="http://schemas.microsoft.com/office/powerpoint/2010/main" val="381533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y say, how they love one another, for themselves...">
            <a:extLst>
              <a:ext uri="{FF2B5EF4-FFF2-40B4-BE49-F238E27FC236}">
                <a16:creationId xmlns:a16="http://schemas.microsoft.com/office/drawing/2014/main" id="{A74DE94A-3BD0-D9F2-DBB0-B73114242C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514153-0211-D76B-F663-B0BA8092636D}"/>
              </a:ext>
            </a:extLst>
          </p:cNvPr>
          <p:cNvSpPr txBox="1"/>
          <p:nvPr/>
        </p:nvSpPr>
        <p:spPr>
          <a:xfrm>
            <a:off x="7279105" y="3429000"/>
            <a:ext cx="4584032" cy="2677656"/>
          </a:xfrm>
          <a:prstGeom prst="rect">
            <a:avLst/>
          </a:prstGeom>
          <a:noFill/>
        </p:spPr>
        <p:txBody>
          <a:bodyPr wrap="square" rtlCol="0">
            <a:spAutoFit/>
          </a:bodyPr>
          <a:lstStyle/>
          <a:p>
            <a:r>
              <a:rPr lang="en-SG" sz="2800" b="1" i="0" dirty="0">
                <a:solidFill>
                  <a:srgbClr val="444444"/>
                </a:solidFill>
                <a:effectLst/>
                <a:highlight>
                  <a:srgbClr val="FFFFFF"/>
                </a:highlight>
                <a:latin typeface="Open Sans" panose="020B0606030504020204" pitchFamily="34" charset="0"/>
              </a:rPr>
              <a:t>Tertullian, 2nd Century AD Early Church Father, quoting the reaction of non-Christians after encountering Christian believers.</a:t>
            </a:r>
            <a:endParaRPr lang="en-US" sz="2800" b="1" dirty="0"/>
          </a:p>
        </p:txBody>
      </p:sp>
      <p:pic>
        <p:nvPicPr>
          <p:cNvPr id="6" name="Picture 5" descr="A person sitting at a desk with rolled up paper&#10;&#10;Description automatically generated">
            <a:extLst>
              <a:ext uri="{FF2B5EF4-FFF2-40B4-BE49-F238E27FC236}">
                <a16:creationId xmlns:a16="http://schemas.microsoft.com/office/drawing/2014/main" id="{923085D5-8A2C-576A-7C22-9080FF63F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6574" y="-2689"/>
            <a:ext cx="5151943" cy="2943154"/>
          </a:xfrm>
          <a:prstGeom prst="rect">
            <a:avLst/>
          </a:prstGeom>
        </p:spPr>
      </p:pic>
    </p:spTree>
    <p:extLst>
      <p:ext uri="{BB962C8B-B14F-4D97-AF65-F5344CB8AC3E}">
        <p14:creationId xmlns:p14="http://schemas.microsoft.com/office/powerpoint/2010/main" val="2499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Only 9 times in Gospels where Jesus specifically uses the word “My disciples” descriptively.</a:t>
            </a:r>
          </a:p>
          <a:p>
            <a:r>
              <a:rPr lang="en-US" b="1" dirty="0"/>
              <a:t>3 times when specifically referring to the 12 (Matthew 26:18; Mark 14:14; Luke 22:11).</a:t>
            </a:r>
          </a:p>
          <a:p>
            <a:r>
              <a:rPr lang="en-US" b="1" dirty="0"/>
              <a:t>3 times in Luke 14:25-33 on the PRIORITIES OF DISCIPLESHIP.</a:t>
            </a:r>
          </a:p>
          <a:p>
            <a:pPr marL="0" indent="0">
              <a:buNone/>
            </a:pPr>
            <a:endParaRPr lang="en-US" b="1" dirty="0"/>
          </a:p>
        </p:txBody>
      </p:sp>
    </p:spTree>
    <p:extLst>
      <p:ext uri="{BB962C8B-B14F-4D97-AF65-F5344CB8AC3E}">
        <p14:creationId xmlns:p14="http://schemas.microsoft.com/office/powerpoint/2010/main" val="265201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1437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8EF02-39B1-4B6E-6A43-78D2E14B561D}"/>
              </a:ext>
            </a:extLst>
          </p:cNvPr>
          <p:cNvSpPr>
            <a:spLocks noGrp="1"/>
          </p:cNvSpPr>
          <p:nvPr>
            <p:ph idx="1"/>
          </p:nvPr>
        </p:nvSpPr>
        <p:spPr>
          <a:xfrm>
            <a:off x="212651" y="404036"/>
            <a:ext cx="11727712" cy="6453963"/>
          </a:xfrm>
        </p:spPr>
        <p:txBody>
          <a:bodyPr>
            <a:noAutofit/>
          </a:bodyPr>
          <a:lstStyle/>
          <a:p>
            <a:pPr marL="0" indent="0">
              <a:buNone/>
            </a:pPr>
            <a:r>
              <a:rPr lang="en-SG" sz="3000" b="1" i="0" baseline="30000" dirty="0">
                <a:solidFill>
                  <a:srgbClr val="000000"/>
                </a:solidFill>
                <a:effectLst/>
                <a:highlight>
                  <a:srgbClr val="FFFFFF"/>
                </a:highlight>
                <a:latin typeface="system-ui"/>
              </a:rPr>
              <a:t>25 </a:t>
            </a:r>
            <a:r>
              <a:rPr lang="en-SG" sz="3000" b="0" i="0" dirty="0">
                <a:solidFill>
                  <a:srgbClr val="000000"/>
                </a:solidFill>
                <a:effectLst/>
                <a:highlight>
                  <a:srgbClr val="FFFFFF"/>
                </a:highlight>
                <a:latin typeface="system-ui"/>
              </a:rPr>
              <a:t>Now great crowds accompanied him, and he turned and said to them, </a:t>
            </a:r>
            <a:r>
              <a:rPr lang="en-SG" sz="3000" b="1" i="0" baseline="30000" dirty="0">
                <a:solidFill>
                  <a:srgbClr val="000000"/>
                </a:solidFill>
                <a:effectLst/>
                <a:highlight>
                  <a:srgbClr val="FFFFFF"/>
                </a:highlight>
                <a:latin typeface="system-ui"/>
              </a:rPr>
              <a:t>26 </a:t>
            </a:r>
            <a:r>
              <a:rPr lang="en-SG" sz="3000" b="0" i="0" dirty="0">
                <a:solidFill>
                  <a:srgbClr val="000000"/>
                </a:solidFill>
                <a:effectLst/>
                <a:highlight>
                  <a:srgbClr val="FFFFFF"/>
                </a:highlight>
                <a:latin typeface="system-ui"/>
              </a:rPr>
              <a:t>“If anyone comes to me and does not hate his own father and mother and wife and children and brothers and sisters, yes, and even his own life, he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 </a:t>
            </a:r>
            <a:r>
              <a:rPr lang="en-SG" sz="3000" b="1" i="0" baseline="30000" dirty="0">
                <a:solidFill>
                  <a:srgbClr val="000000"/>
                </a:solidFill>
                <a:effectLst/>
                <a:highlight>
                  <a:srgbClr val="FFFFFF"/>
                </a:highlight>
                <a:latin typeface="system-ui"/>
              </a:rPr>
              <a:t>27 </a:t>
            </a:r>
            <a:r>
              <a:rPr lang="en-SG" sz="3000" b="0" i="0" dirty="0">
                <a:solidFill>
                  <a:srgbClr val="000000"/>
                </a:solidFill>
                <a:effectLst/>
                <a:highlight>
                  <a:srgbClr val="FFFFFF"/>
                </a:highlight>
                <a:latin typeface="system-ui"/>
              </a:rPr>
              <a:t>Whoever does not bear his own cross and come after me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 </a:t>
            </a:r>
            <a:r>
              <a:rPr lang="en-SG" sz="3000" b="1" i="0" baseline="30000" dirty="0">
                <a:solidFill>
                  <a:srgbClr val="000000"/>
                </a:solidFill>
                <a:effectLst/>
                <a:highlight>
                  <a:srgbClr val="FFFFFF"/>
                </a:highlight>
                <a:latin typeface="system-ui"/>
              </a:rPr>
              <a:t>28 </a:t>
            </a:r>
            <a:r>
              <a:rPr lang="en-SG" sz="3000" b="0" i="0" dirty="0">
                <a:solidFill>
                  <a:srgbClr val="000000"/>
                </a:solidFill>
                <a:effectLst/>
                <a:highlight>
                  <a:srgbClr val="FFFFFF"/>
                </a:highlight>
                <a:latin typeface="system-ui"/>
              </a:rPr>
              <a:t>For which of you, desiring to build a tower, does not first sit down and count the cost, whether he has enough to complete it? </a:t>
            </a:r>
            <a:r>
              <a:rPr lang="en-SG" sz="3000" b="1" i="0" baseline="30000" dirty="0">
                <a:solidFill>
                  <a:srgbClr val="000000"/>
                </a:solidFill>
                <a:effectLst/>
                <a:highlight>
                  <a:srgbClr val="FFFFFF"/>
                </a:highlight>
                <a:latin typeface="system-ui"/>
              </a:rPr>
              <a:t>29 </a:t>
            </a:r>
            <a:r>
              <a:rPr lang="en-SG" sz="3000" b="0" i="0" dirty="0">
                <a:solidFill>
                  <a:srgbClr val="000000"/>
                </a:solidFill>
                <a:effectLst/>
                <a:highlight>
                  <a:srgbClr val="FFFFFF"/>
                </a:highlight>
                <a:latin typeface="system-ui"/>
              </a:rPr>
              <a:t>Otherwise, when he has laid a foundation and is not able to finish, all who see it begin to mock him, </a:t>
            </a:r>
            <a:r>
              <a:rPr lang="en-SG" sz="3000" b="1" i="0" baseline="30000" dirty="0">
                <a:solidFill>
                  <a:srgbClr val="000000"/>
                </a:solidFill>
                <a:effectLst/>
                <a:highlight>
                  <a:srgbClr val="FFFFFF"/>
                </a:highlight>
                <a:latin typeface="system-ui"/>
              </a:rPr>
              <a:t>30 </a:t>
            </a:r>
            <a:r>
              <a:rPr lang="en-SG" sz="3000" b="0" i="0" dirty="0">
                <a:solidFill>
                  <a:srgbClr val="000000"/>
                </a:solidFill>
                <a:effectLst/>
                <a:highlight>
                  <a:srgbClr val="FFFFFF"/>
                </a:highlight>
                <a:latin typeface="system-ui"/>
              </a:rPr>
              <a:t>saying, ‘This man began to build and was not able to finish.’ </a:t>
            </a:r>
            <a:r>
              <a:rPr lang="en-SG" sz="3000" b="1" i="0" baseline="30000" dirty="0">
                <a:solidFill>
                  <a:srgbClr val="000000"/>
                </a:solidFill>
                <a:effectLst/>
                <a:highlight>
                  <a:srgbClr val="FFFFFF"/>
                </a:highlight>
                <a:latin typeface="system-ui"/>
              </a:rPr>
              <a:t>31 </a:t>
            </a:r>
            <a:r>
              <a:rPr lang="en-SG" sz="3000" b="0" i="0" dirty="0">
                <a:solidFill>
                  <a:srgbClr val="000000"/>
                </a:solidFill>
                <a:effectLst/>
                <a:highlight>
                  <a:srgbClr val="FFFFFF"/>
                </a:highlight>
                <a:latin typeface="system-ui"/>
              </a:rPr>
              <a:t>Or what king, going out to encounter another king in war, will not sit down first and deliberate whether he is able with ten thousand to meet him who comes against him with twenty thousand? </a:t>
            </a:r>
            <a:r>
              <a:rPr lang="en-SG" sz="3000" b="1" i="0" baseline="30000" dirty="0">
                <a:solidFill>
                  <a:srgbClr val="000000"/>
                </a:solidFill>
                <a:effectLst/>
                <a:highlight>
                  <a:srgbClr val="FFFFFF"/>
                </a:highlight>
                <a:latin typeface="system-ui"/>
              </a:rPr>
              <a:t>32 </a:t>
            </a:r>
            <a:r>
              <a:rPr lang="en-SG" sz="3000" b="0" i="0" dirty="0">
                <a:solidFill>
                  <a:srgbClr val="000000"/>
                </a:solidFill>
                <a:effectLst/>
                <a:highlight>
                  <a:srgbClr val="FFFFFF"/>
                </a:highlight>
                <a:latin typeface="system-ui"/>
              </a:rPr>
              <a:t>And if not, while the other is yet a great way off, he sends a delegation and asks for terms of peace. </a:t>
            </a:r>
            <a:r>
              <a:rPr lang="en-SG" sz="3000" b="1" i="0" baseline="30000" dirty="0">
                <a:solidFill>
                  <a:srgbClr val="000000"/>
                </a:solidFill>
                <a:effectLst/>
                <a:highlight>
                  <a:srgbClr val="FFFFFF"/>
                </a:highlight>
                <a:latin typeface="system-ui"/>
              </a:rPr>
              <a:t>33 </a:t>
            </a:r>
            <a:r>
              <a:rPr lang="en-SG" sz="3000" b="0" i="0" dirty="0">
                <a:solidFill>
                  <a:srgbClr val="000000"/>
                </a:solidFill>
                <a:effectLst/>
                <a:highlight>
                  <a:srgbClr val="FFFFFF"/>
                </a:highlight>
                <a:latin typeface="system-ui"/>
              </a:rPr>
              <a:t>So therefore, any one of you who does not renounce all that he has cannot be </a:t>
            </a:r>
            <a:r>
              <a:rPr lang="en-SG" sz="3000" b="0" i="0" u="sng" dirty="0">
                <a:solidFill>
                  <a:srgbClr val="000000"/>
                </a:solidFill>
                <a:effectLst/>
                <a:highlight>
                  <a:srgbClr val="FFFF00"/>
                </a:highlight>
                <a:latin typeface="system-ui"/>
              </a:rPr>
              <a:t>my disciple</a:t>
            </a:r>
            <a:r>
              <a:rPr lang="en-SG" sz="3000" b="0" i="0" dirty="0">
                <a:solidFill>
                  <a:srgbClr val="000000"/>
                </a:solidFill>
                <a:effectLst/>
                <a:highlight>
                  <a:srgbClr val="FFFFFF"/>
                </a:highlight>
                <a:latin typeface="system-ui"/>
              </a:rPr>
              <a:t>.</a:t>
            </a:r>
            <a:endParaRPr lang="en-US" sz="3000" dirty="0"/>
          </a:p>
        </p:txBody>
      </p:sp>
    </p:spTree>
    <p:extLst>
      <p:ext uri="{BB962C8B-B14F-4D97-AF65-F5344CB8AC3E}">
        <p14:creationId xmlns:p14="http://schemas.microsoft.com/office/powerpoint/2010/main" val="314584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normAutofit/>
          </a:bodyPr>
          <a:lstStyle/>
          <a:p>
            <a:r>
              <a:rPr lang="en-US" b="1" dirty="0">
                <a:solidFill>
                  <a:schemeClr val="bg2">
                    <a:lumMod val="90000"/>
                  </a:schemeClr>
                </a:solidFill>
              </a:rPr>
              <a:t>Only 9 times in Gospels where Jesus specifically uses the word “My disciples” descriptively.</a:t>
            </a:r>
          </a:p>
          <a:p>
            <a:r>
              <a:rPr lang="en-US" b="1" dirty="0">
                <a:solidFill>
                  <a:schemeClr val="bg2">
                    <a:lumMod val="90000"/>
                  </a:schemeClr>
                </a:solidFill>
              </a:rPr>
              <a:t>3 times when specifically referring to the 12 (Matthew 26:18; Mark 14:14; Luke 22:11).</a:t>
            </a:r>
          </a:p>
          <a:p>
            <a:r>
              <a:rPr lang="en-US" b="1" dirty="0">
                <a:solidFill>
                  <a:schemeClr val="bg2">
                    <a:lumMod val="90000"/>
                  </a:schemeClr>
                </a:solidFill>
              </a:rPr>
              <a:t>3 times in Luke 14:25-33 on the PRIORITIES OF DISCIPLESHIP.</a:t>
            </a:r>
          </a:p>
          <a:p>
            <a:r>
              <a:rPr lang="en-US" b="1" dirty="0"/>
              <a:t>3 times in John’s Gospel on the PRACTICES OF DISCIPLESHIP.</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61092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3600" u="sng" dirty="0">
                <a:solidFill>
                  <a:srgbClr val="000000"/>
                </a:solidFill>
                <a:highlight>
                  <a:srgbClr val="FFFFFF"/>
                </a:highlight>
                <a:latin typeface="system-ui"/>
              </a:rPr>
              <a:t>John 8:31-32</a:t>
            </a:r>
            <a:endParaRPr lang="en-US" sz="3600" u="sng" dirty="0"/>
          </a:p>
          <a:p>
            <a:pPr marL="0" indent="0">
              <a:buNone/>
            </a:pPr>
            <a:r>
              <a:rPr lang="en-SG" sz="3600" b="1" i="0" baseline="30000" dirty="0">
                <a:solidFill>
                  <a:srgbClr val="000000"/>
                </a:solidFill>
                <a:effectLst/>
                <a:highlight>
                  <a:srgbClr val="FFFFFF"/>
                </a:highlight>
                <a:latin typeface="system-ui"/>
              </a:rPr>
              <a:t>31 </a:t>
            </a:r>
            <a:r>
              <a:rPr lang="en-SG" sz="3600" b="0" i="0" dirty="0">
                <a:solidFill>
                  <a:srgbClr val="000000"/>
                </a:solidFill>
                <a:effectLst/>
                <a:highlight>
                  <a:srgbClr val="FFFFFF"/>
                </a:highlight>
                <a:latin typeface="system-ui"/>
              </a:rPr>
              <a:t>So Jesus said to the Jews who had believed him, “If you abide in my word, you are truly </a:t>
            </a:r>
            <a:r>
              <a:rPr lang="en-SG" sz="3600" b="0" i="0" u="sng" dirty="0">
                <a:solidFill>
                  <a:srgbClr val="000000"/>
                </a:solidFill>
                <a:effectLst/>
                <a:highlight>
                  <a:srgbClr val="FFFF00"/>
                </a:highlight>
                <a:latin typeface="system-ui"/>
              </a:rPr>
              <a:t>my disciples</a:t>
            </a:r>
            <a:r>
              <a:rPr lang="en-SG" sz="3600" b="0" i="0" dirty="0">
                <a:solidFill>
                  <a:srgbClr val="000000"/>
                </a:solidFill>
                <a:effectLst/>
                <a:highlight>
                  <a:srgbClr val="FFFFFF"/>
                </a:highlight>
                <a:latin typeface="system-ui"/>
              </a:rPr>
              <a:t>, </a:t>
            </a:r>
            <a:r>
              <a:rPr lang="en-SG" sz="3600" b="1" i="0" baseline="30000" dirty="0">
                <a:solidFill>
                  <a:srgbClr val="000000"/>
                </a:solidFill>
                <a:effectLst/>
                <a:highlight>
                  <a:srgbClr val="FFFFFF"/>
                </a:highlight>
                <a:latin typeface="system-ui"/>
              </a:rPr>
              <a:t>32 </a:t>
            </a:r>
            <a:r>
              <a:rPr lang="en-SG" sz="3600" b="0" i="0" dirty="0">
                <a:solidFill>
                  <a:srgbClr val="000000"/>
                </a:solidFill>
                <a:effectLst/>
                <a:highlight>
                  <a:srgbClr val="FFFFFF"/>
                </a:highlight>
                <a:latin typeface="system-ui"/>
              </a:rPr>
              <a:t>and you will know the truth, and the truth will set you free.”</a:t>
            </a:r>
          </a:p>
        </p:txBody>
      </p:sp>
    </p:spTree>
    <p:extLst>
      <p:ext uri="{BB962C8B-B14F-4D97-AF65-F5344CB8AC3E}">
        <p14:creationId xmlns:p14="http://schemas.microsoft.com/office/powerpoint/2010/main" val="226281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4400" u="sng" dirty="0">
                <a:solidFill>
                  <a:srgbClr val="000000"/>
                </a:solidFill>
                <a:highlight>
                  <a:srgbClr val="FFFFFF"/>
                </a:highlight>
                <a:latin typeface="system-ui"/>
              </a:rPr>
              <a:t>John 13:34-35</a:t>
            </a:r>
            <a:endParaRPr lang="en-US" sz="4400" u="sng" dirty="0"/>
          </a:p>
          <a:p>
            <a:pPr marL="0" indent="0" algn="l">
              <a:buNone/>
            </a:pPr>
            <a:r>
              <a:rPr lang="en-SG" sz="4400" b="1" i="0" baseline="30000" dirty="0">
                <a:solidFill>
                  <a:srgbClr val="000000"/>
                </a:solidFill>
                <a:effectLst/>
                <a:highlight>
                  <a:srgbClr val="FFFFFF"/>
                </a:highlight>
                <a:latin typeface="system-ui"/>
              </a:rPr>
              <a:t>34 </a:t>
            </a:r>
            <a:r>
              <a:rPr lang="en-SG" sz="4400" b="0" i="0" dirty="0">
                <a:solidFill>
                  <a:srgbClr val="000000"/>
                </a:solidFill>
                <a:effectLst/>
                <a:highlight>
                  <a:srgbClr val="FFFFFF"/>
                </a:highlight>
                <a:latin typeface="system-ui"/>
              </a:rPr>
              <a:t>A new commandment I give to you, that you love one another: just as I have loved you, you also are to love one another. </a:t>
            </a:r>
            <a:r>
              <a:rPr lang="en-SG" sz="4400" b="1" i="0" baseline="30000" dirty="0">
                <a:solidFill>
                  <a:srgbClr val="000000"/>
                </a:solidFill>
                <a:effectLst/>
                <a:highlight>
                  <a:srgbClr val="FFFFFF"/>
                </a:highlight>
                <a:latin typeface="system-ui"/>
              </a:rPr>
              <a:t>35 </a:t>
            </a:r>
            <a:r>
              <a:rPr lang="en-SG" sz="4400" i="0" dirty="0">
                <a:solidFill>
                  <a:srgbClr val="000000"/>
                </a:solidFill>
                <a:effectLst/>
                <a:highlight>
                  <a:srgbClr val="FFFFFF"/>
                </a:highlight>
                <a:latin typeface="system-ui"/>
              </a:rPr>
              <a:t>By this all people will know that you are </a:t>
            </a:r>
            <a:r>
              <a:rPr lang="en-SG" sz="4400" i="0" u="sng" dirty="0">
                <a:solidFill>
                  <a:srgbClr val="000000"/>
                </a:solidFill>
                <a:effectLst/>
                <a:highlight>
                  <a:srgbClr val="FFFF00"/>
                </a:highlight>
                <a:latin typeface="system-ui"/>
              </a:rPr>
              <a:t>my disciples</a:t>
            </a:r>
            <a:r>
              <a:rPr lang="en-SG" sz="4400" i="0" dirty="0">
                <a:solidFill>
                  <a:srgbClr val="000000"/>
                </a:solidFill>
                <a:effectLst/>
                <a:highlight>
                  <a:srgbClr val="FFFFFF"/>
                </a:highlight>
                <a:latin typeface="system-ui"/>
              </a:rPr>
              <a:t>, </a:t>
            </a:r>
            <a:r>
              <a:rPr lang="en-SG" sz="4400" b="0" i="0" dirty="0">
                <a:solidFill>
                  <a:srgbClr val="000000"/>
                </a:solidFill>
                <a:effectLst/>
                <a:highlight>
                  <a:srgbClr val="FFFFFF"/>
                </a:highlight>
                <a:latin typeface="system-ui"/>
              </a:rPr>
              <a:t>if you have love for one another.”</a:t>
            </a:r>
          </a:p>
          <a:p>
            <a:pPr marL="0" indent="0" algn="l">
              <a:buNone/>
            </a:pPr>
            <a:endParaRPr lang="en-SG" sz="4400" b="0" i="0" dirty="0">
              <a:solidFill>
                <a:srgbClr val="000000"/>
              </a:solidFill>
              <a:effectLst/>
              <a:highlight>
                <a:srgbClr val="FFFFFF"/>
              </a:highlight>
              <a:latin typeface="system-ui"/>
            </a:endParaRPr>
          </a:p>
          <a:p>
            <a:pPr marL="0" indent="0">
              <a:buNone/>
            </a:pPr>
            <a:endParaRPr lang="en-US" dirty="0"/>
          </a:p>
        </p:txBody>
      </p:sp>
    </p:spTree>
    <p:extLst>
      <p:ext uri="{BB962C8B-B14F-4D97-AF65-F5344CB8AC3E}">
        <p14:creationId xmlns:p14="http://schemas.microsoft.com/office/powerpoint/2010/main" val="93855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808074"/>
            <a:ext cx="11770242" cy="6762307"/>
          </a:xfrm>
        </p:spPr>
        <p:txBody>
          <a:bodyPr>
            <a:normAutofit/>
          </a:bodyPr>
          <a:lstStyle/>
          <a:p>
            <a:pPr marL="0" indent="0">
              <a:buNone/>
            </a:pPr>
            <a:r>
              <a:rPr lang="en-SG" sz="3600" u="sng" dirty="0">
                <a:solidFill>
                  <a:srgbClr val="000000"/>
                </a:solidFill>
                <a:highlight>
                  <a:srgbClr val="FFFFFF"/>
                </a:highlight>
                <a:latin typeface="system-ui"/>
              </a:rPr>
              <a:t>John 8:31-328 </a:t>
            </a:r>
          </a:p>
          <a:p>
            <a:pPr marL="0" indent="0">
              <a:buNone/>
            </a:pPr>
            <a:r>
              <a:rPr lang="en-SG" sz="2400" b="1" i="0" baseline="30000" dirty="0">
                <a:solidFill>
                  <a:srgbClr val="000000"/>
                </a:solidFill>
                <a:effectLst/>
                <a:highlight>
                  <a:srgbClr val="FFFFFF"/>
                </a:highlight>
                <a:latin typeface="system-ui"/>
              </a:rPr>
              <a:t>8 </a:t>
            </a:r>
            <a:r>
              <a:rPr lang="en-SG" sz="3600" dirty="0">
                <a:solidFill>
                  <a:srgbClr val="000000"/>
                </a:solidFill>
                <a:highlight>
                  <a:srgbClr val="FFFFFF"/>
                </a:highlight>
                <a:latin typeface="system-ui"/>
              </a:rPr>
              <a:t>By this my Father is glorified, that you bear much fruit and so prove to be </a:t>
            </a:r>
            <a:r>
              <a:rPr lang="en-SG" sz="3600" u="sng" dirty="0">
                <a:solidFill>
                  <a:srgbClr val="000000"/>
                </a:solidFill>
                <a:highlight>
                  <a:srgbClr val="FFFF00"/>
                </a:highlight>
                <a:latin typeface="system-ui"/>
              </a:rPr>
              <a:t>my disciples</a:t>
            </a:r>
            <a:r>
              <a:rPr lang="en-SG" sz="3600" dirty="0">
                <a:solidFill>
                  <a:srgbClr val="000000"/>
                </a:solidFill>
                <a:highlight>
                  <a:srgbClr val="FFFFFF"/>
                </a:highlight>
                <a:latin typeface="system-ui"/>
              </a:rPr>
              <a:t>.</a:t>
            </a:r>
            <a:endParaRPr lang="en-US" sz="3600" dirty="0"/>
          </a:p>
        </p:txBody>
      </p:sp>
    </p:spTree>
    <p:extLst>
      <p:ext uri="{BB962C8B-B14F-4D97-AF65-F5344CB8AC3E}">
        <p14:creationId xmlns:p14="http://schemas.microsoft.com/office/powerpoint/2010/main" val="173767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The “My Disciples” Passages</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a:xfrm>
            <a:off x="1295401" y="2556932"/>
            <a:ext cx="9773092" cy="3318936"/>
          </a:xfrm>
        </p:spPr>
        <p:txBody>
          <a:bodyPr>
            <a:normAutofit/>
          </a:bodyPr>
          <a:lstStyle/>
          <a:p>
            <a:r>
              <a:rPr lang="en-US" b="1" dirty="0">
                <a:solidFill>
                  <a:schemeClr val="bg2">
                    <a:lumMod val="75000"/>
                  </a:schemeClr>
                </a:solidFill>
              </a:rPr>
              <a:t>3 times in Luke 14:25-33 on the PRIORITIES OF DISCIPLESHIP.</a:t>
            </a:r>
          </a:p>
          <a:p>
            <a:r>
              <a:rPr lang="en-US" b="1" dirty="0"/>
              <a:t>3 times in John’s Gospel on the PRACTICES OF DISCIPLESHIP.</a:t>
            </a:r>
          </a:p>
          <a:p>
            <a:r>
              <a:rPr lang="en-US" b="1" dirty="0"/>
              <a:t>1) John 8:31-32: ABIDE IN MY WORD (Personal Devotion/Formation)</a:t>
            </a:r>
          </a:p>
          <a:p>
            <a:r>
              <a:rPr lang="en-US" b="1" dirty="0"/>
              <a:t>2) John 13:34-35: LOVE ONE ANOTHER (Communal Commitment)</a:t>
            </a:r>
          </a:p>
          <a:p>
            <a:r>
              <a:rPr lang="en-US" b="1" dirty="0"/>
              <a:t>3) John 15:8: BEAR FRUIT (Missional Multiplication)</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0352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229E-E77A-444D-AC52-020371A65C04}"/>
              </a:ext>
            </a:extLst>
          </p:cNvPr>
          <p:cNvSpPr>
            <a:spLocks noGrp="1"/>
          </p:cNvSpPr>
          <p:nvPr>
            <p:ph type="ctrTitle"/>
          </p:nvPr>
        </p:nvSpPr>
        <p:spPr>
          <a:xfrm>
            <a:off x="499730" y="88222"/>
            <a:ext cx="11344811" cy="1434848"/>
          </a:xfrm>
        </p:spPr>
        <p:txBody>
          <a:bodyPr/>
          <a:lstStyle/>
          <a:p>
            <a:r>
              <a:rPr lang="en-US" b="1" dirty="0"/>
              <a:t>3 Elements of being “MY Disciples”</a:t>
            </a:r>
            <a:endParaRPr lang="en-TH" b="1" dirty="0"/>
          </a:p>
        </p:txBody>
      </p:sp>
      <p:sp>
        <p:nvSpPr>
          <p:cNvPr id="9" name="Oval 8">
            <a:extLst>
              <a:ext uri="{FF2B5EF4-FFF2-40B4-BE49-F238E27FC236}">
                <a16:creationId xmlns:a16="http://schemas.microsoft.com/office/drawing/2014/main" id="{5ABABDB0-8E21-1B43-91A8-A74D12035752}"/>
              </a:ext>
            </a:extLst>
          </p:cNvPr>
          <p:cNvSpPr/>
          <p:nvPr/>
        </p:nvSpPr>
        <p:spPr>
          <a:xfrm>
            <a:off x="3639719" y="3280376"/>
            <a:ext cx="3275492" cy="3245492"/>
          </a:xfrm>
          <a:prstGeom prst="ellipse">
            <a:avLst/>
          </a:prstGeom>
          <a:solidFill>
            <a:schemeClr val="accent5">
              <a:lumMod val="40000"/>
              <a:lumOff val="60000"/>
              <a:alpha val="3657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Oval 9">
            <a:extLst>
              <a:ext uri="{FF2B5EF4-FFF2-40B4-BE49-F238E27FC236}">
                <a16:creationId xmlns:a16="http://schemas.microsoft.com/office/drawing/2014/main" id="{81326F8E-928B-7042-B9B1-87A5A3FECA34}"/>
              </a:ext>
            </a:extLst>
          </p:cNvPr>
          <p:cNvSpPr/>
          <p:nvPr/>
        </p:nvSpPr>
        <p:spPr>
          <a:xfrm>
            <a:off x="6255486" y="3213096"/>
            <a:ext cx="3515835" cy="3245492"/>
          </a:xfrm>
          <a:prstGeom prst="ellipse">
            <a:avLst/>
          </a:prstGeom>
          <a:solidFill>
            <a:schemeClr val="accent1">
              <a:lumMod val="40000"/>
              <a:lumOff val="60000"/>
              <a:alpha val="3583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Oval 5">
            <a:extLst>
              <a:ext uri="{FF2B5EF4-FFF2-40B4-BE49-F238E27FC236}">
                <a16:creationId xmlns:a16="http://schemas.microsoft.com/office/drawing/2014/main" id="{870995D3-EEDD-4B47-8251-8904BE47BBAB}"/>
              </a:ext>
            </a:extLst>
          </p:cNvPr>
          <p:cNvSpPr/>
          <p:nvPr/>
        </p:nvSpPr>
        <p:spPr>
          <a:xfrm>
            <a:off x="4943475" y="1725400"/>
            <a:ext cx="3275492" cy="3110442"/>
          </a:xfrm>
          <a:prstGeom prst="ellipse">
            <a:avLst/>
          </a:prstGeom>
          <a:solidFill>
            <a:schemeClr val="bg2">
              <a:lumMod val="20000"/>
              <a:lumOff val="8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TH"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8E260A07-8C87-E143-A58A-CB0A0DCD37ED}"/>
              </a:ext>
            </a:extLst>
          </p:cNvPr>
          <p:cNvSpPr txBox="1"/>
          <p:nvPr/>
        </p:nvSpPr>
        <p:spPr>
          <a:xfrm>
            <a:off x="5981962" y="2026593"/>
            <a:ext cx="208992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MT" panose="020B0502020104020203"/>
                <a:ea typeface="+mn-ea"/>
                <a:cs typeface="+mn-cs"/>
              </a:rPr>
              <a:t>PERSONAL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70C0"/>
                </a:solidFill>
                <a:latin typeface="Gill Sans MT" panose="020B0502020104020203"/>
              </a:rPr>
              <a:t>FORMATION</a:t>
            </a:r>
            <a:endParaRPr kumimoji="0" lang="en-TH" sz="2000" b="1" i="0" u="none" strike="noStrike" kern="1200" cap="none" spc="0" normalizeH="0" baseline="0" noProof="0" dirty="0">
              <a:ln>
                <a:noFill/>
              </a:ln>
              <a:solidFill>
                <a:srgbClr val="0070C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r>
              <a:rPr lang="en-US" sz="2000" b="1" i="1" dirty="0">
                <a:solidFill>
                  <a:schemeClr val="bg1"/>
                </a:solidFill>
                <a:latin typeface="Gill Sans MT" panose="020B0502020104020203"/>
              </a:rPr>
              <a:t>Jn 8:31</a:t>
            </a: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endParaRPr kumimoji="0" lang="en-TH" sz="20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03D5886A-9DCC-9042-AFB8-7F4F209E9B7D}"/>
              </a:ext>
            </a:extLst>
          </p:cNvPr>
          <p:cNvSpPr txBox="1"/>
          <p:nvPr/>
        </p:nvSpPr>
        <p:spPr>
          <a:xfrm>
            <a:off x="7776478" y="4581926"/>
            <a:ext cx="220978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MT" panose="020B0502020104020203"/>
                <a:ea typeface="+mn-ea"/>
                <a:cs typeface="+mn-cs"/>
              </a:rPr>
              <a:t>COMMUNAL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Gill Sans MT" panose="020B0502020104020203"/>
              </a:rPr>
              <a:t>DEVOTION</a:t>
            </a:r>
            <a:endParaRPr kumimoji="0" lang="en-US" sz="2000" b="1" i="0" u="none" strike="noStrike" kern="1200" cap="none" spc="0" normalizeH="0" baseline="0" noProof="0" dirty="0">
              <a:ln>
                <a:noFill/>
              </a:ln>
              <a:solidFill>
                <a:srgbClr val="00B05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Gill Sans MT" panose="020B0502020104020203"/>
              </a:rPr>
              <a:t>(Jn 13:34,35)</a:t>
            </a:r>
            <a:endParaRPr kumimoji="0" lang="en-TH" sz="2000" b="1" i="1"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2D0865C3-438D-E34E-95A8-98002B9A550E}"/>
              </a:ext>
            </a:extLst>
          </p:cNvPr>
          <p:cNvSpPr txBox="1"/>
          <p:nvPr/>
        </p:nvSpPr>
        <p:spPr>
          <a:xfrm>
            <a:off x="3944700" y="4708884"/>
            <a:ext cx="249440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ill Sans MT" panose="020B0502020104020203"/>
              </a:rPr>
              <a:t>MISSIONAL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Gill Sans MT" panose="020B0502020104020203"/>
              </a:rPr>
              <a:t>GROWTH</a:t>
            </a:r>
            <a:endParaRPr kumimoji="0" lang="en-TH" sz="2000" b="1" i="0" u="none" strike="noStrike" kern="1200" cap="none" spc="0" normalizeH="0" baseline="0" noProof="0" dirty="0">
              <a:ln>
                <a:noFill/>
              </a:ln>
              <a:solidFill>
                <a:srgbClr val="C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TH" sz="2000" b="1" i="1" u="none" strike="noStrike" kern="1200" cap="none" spc="0" normalizeH="0" baseline="0" noProof="0">
                <a:ln>
                  <a:noFill/>
                </a:ln>
                <a:solidFill>
                  <a:schemeClr val="bg1"/>
                </a:solidFill>
                <a:effectLst/>
                <a:uLnTx/>
                <a:uFillTx/>
                <a:latin typeface="Gill Sans MT" panose="020B0502020104020203"/>
                <a:ea typeface="+mn-ea"/>
                <a:cs typeface="+mn-cs"/>
              </a:rPr>
              <a:t>(</a:t>
            </a:r>
            <a:r>
              <a:rPr lang="en-US" sz="2000" b="1" i="1" dirty="0">
                <a:solidFill>
                  <a:schemeClr val="bg1"/>
                </a:solidFill>
                <a:latin typeface="Gill Sans MT" panose="020B0502020104020203"/>
              </a:rPr>
              <a:t>John 15:8</a:t>
            </a:r>
            <a:r>
              <a:rPr kumimoji="0" lang="en-TH" sz="2000" b="0" i="1" u="none" strike="noStrike" kern="1200" cap="none" spc="0" normalizeH="0" baseline="0" noProof="0">
                <a:ln>
                  <a:noFill/>
                </a:ln>
                <a:solidFill>
                  <a:schemeClr val="bg1"/>
                </a:solidFill>
                <a:effectLst/>
                <a:uLnTx/>
                <a:uFillTx/>
                <a:latin typeface="Gill Sans MT" panose="020B0502020104020203"/>
                <a:ea typeface="+mn-ea"/>
                <a:cs typeface="+mn-cs"/>
              </a:rPr>
              <a:t>)</a:t>
            </a:r>
            <a:endParaRPr kumimoji="0" lang="en-TH" sz="2000" b="0" i="1"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11268" name="Picture 4" descr="136,309 Church Cross Icon Royalty-Free Photos and Stock ...">
            <a:extLst>
              <a:ext uri="{FF2B5EF4-FFF2-40B4-BE49-F238E27FC236}">
                <a16:creationId xmlns:a16="http://schemas.microsoft.com/office/drawing/2014/main" id="{675C69A4-A427-5E29-893F-8C369DA035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0058" y="4399104"/>
            <a:ext cx="402325" cy="3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04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36 </a:t>
            </a:r>
            <a:r>
              <a:rPr lang="en-SG" sz="4000" b="0" i="0" dirty="0">
                <a:solidFill>
                  <a:srgbClr val="000000"/>
                </a:solidFill>
                <a:effectLst/>
                <a:highlight>
                  <a:srgbClr val="FFFFFF"/>
                </a:highlight>
                <a:latin typeface="system-ui"/>
              </a:rPr>
              <a:t>Simon Peter said to him, “Lord, where are you going?” Jesus answered him, “Where I am going you cannot follow me now, but you will follow afterward.” </a:t>
            </a:r>
            <a:r>
              <a:rPr lang="en-SG" sz="4000" b="1" i="0" baseline="30000" dirty="0">
                <a:solidFill>
                  <a:srgbClr val="000000"/>
                </a:solidFill>
                <a:effectLst/>
                <a:highlight>
                  <a:srgbClr val="FFFFFF"/>
                </a:highlight>
                <a:latin typeface="system-ui"/>
              </a:rPr>
              <a:t>37 </a:t>
            </a:r>
            <a:r>
              <a:rPr lang="en-SG" sz="4000" b="0" i="0" dirty="0">
                <a:solidFill>
                  <a:srgbClr val="000000"/>
                </a:solidFill>
                <a:effectLst/>
                <a:highlight>
                  <a:srgbClr val="FFFFFF"/>
                </a:highlight>
                <a:latin typeface="system-ui"/>
              </a:rPr>
              <a:t>Peter said to him, “Lord, why can I not follow you now? I will lay down my life for you.” </a:t>
            </a:r>
            <a:r>
              <a:rPr lang="en-SG" sz="4000" b="1" i="0" baseline="30000" dirty="0">
                <a:solidFill>
                  <a:srgbClr val="000000"/>
                </a:solidFill>
                <a:effectLst/>
                <a:highlight>
                  <a:srgbClr val="FFFFFF"/>
                </a:highlight>
                <a:latin typeface="system-ui"/>
              </a:rPr>
              <a:t>38 </a:t>
            </a:r>
            <a:r>
              <a:rPr lang="en-SG" sz="4000" b="0" i="0" dirty="0">
                <a:solidFill>
                  <a:srgbClr val="000000"/>
                </a:solidFill>
                <a:effectLst/>
                <a:highlight>
                  <a:srgbClr val="FFFFFF"/>
                </a:highlight>
                <a:latin typeface="system-ui"/>
              </a:rPr>
              <a:t>Jesus answered, “Will you lay down your life for me? Truly, truly, I say to you, the rooster will not crow till you have denied me three times.</a:t>
            </a:r>
          </a:p>
          <a:p>
            <a:pPr marL="0" indent="0" algn="just">
              <a:buNone/>
            </a:pPr>
            <a:endParaRPr lang="en-US" dirty="0"/>
          </a:p>
        </p:txBody>
      </p:sp>
    </p:spTree>
    <p:extLst>
      <p:ext uri="{BB962C8B-B14F-4D97-AF65-F5344CB8AC3E}">
        <p14:creationId xmlns:p14="http://schemas.microsoft.com/office/powerpoint/2010/main" val="59049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3874FFF-BDAF-47ED-3CD3-4B356F6A394F}"/>
              </a:ext>
            </a:extLst>
          </p:cNvPr>
          <p:cNvSpPr>
            <a:spLocks noGrp="1" noChangeArrowheads="1"/>
          </p:cNvSpPr>
          <p:nvPr>
            <p:ph type="title"/>
          </p:nvPr>
        </p:nvSpPr>
        <p:spPr>
          <a:xfrm>
            <a:off x="1981200" y="1"/>
            <a:ext cx="8229600" cy="1139825"/>
          </a:xfrm>
        </p:spPr>
        <p:txBody>
          <a:bodyPr/>
          <a:lstStyle/>
          <a:p>
            <a:pPr eaLnBrk="1" hangingPunct="1"/>
            <a:r>
              <a:rPr lang="en-US" altLang="en-US" sz="3700"/>
              <a:t>Judas’ Betrayal Versus Peter’s Denial</a:t>
            </a:r>
          </a:p>
        </p:txBody>
      </p:sp>
      <p:sp>
        <p:nvSpPr>
          <p:cNvPr id="16387" name="Rectangle 3">
            <a:extLst>
              <a:ext uri="{FF2B5EF4-FFF2-40B4-BE49-F238E27FC236}">
                <a16:creationId xmlns:a16="http://schemas.microsoft.com/office/drawing/2014/main" id="{584E38F3-5C06-D11B-999C-CDE7CE8BE8BB}"/>
              </a:ext>
            </a:extLst>
          </p:cNvPr>
          <p:cNvSpPr>
            <a:spLocks noGrp="1" noChangeArrowheads="1"/>
          </p:cNvSpPr>
          <p:nvPr>
            <p:ph type="body" idx="1"/>
          </p:nvPr>
        </p:nvSpPr>
        <p:spPr>
          <a:xfrm>
            <a:off x="1685424" y="1743870"/>
            <a:ext cx="4038600" cy="4572000"/>
          </a:xfrm>
        </p:spPr>
        <p:txBody>
          <a:bodyPr/>
          <a:lstStyle/>
          <a:p>
            <a:pPr eaLnBrk="1" hangingPunct="1">
              <a:buFont typeface="Wingdings" charset="2"/>
              <a:buChar char="l"/>
              <a:defRPr/>
            </a:pPr>
            <a:r>
              <a:rPr lang="en-US" sz="3000" dirty="0"/>
              <a:t>For Selfish Gain</a:t>
            </a:r>
          </a:p>
          <a:p>
            <a:pPr eaLnBrk="1" hangingPunct="1">
              <a:buFont typeface="Wingdings" charset="2"/>
              <a:buChar char="l"/>
              <a:defRPr/>
            </a:pPr>
            <a:r>
              <a:rPr lang="en-US" sz="3000" dirty="0"/>
              <a:t>Premeditated</a:t>
            </a:r>
          </a:p>
          <a:p>
            <a:pPr eaLnBrk="1" hangingPunct="1">
              <a:buFont typeface="Wingdings" charset="2"/>
              <a:buChar char="l"/>
              <a:defRPr/>
            </a:pPr>
            <a:r>
              <a:rPr lang="en-US" sz="3000" dirty="0"/>
              <a:t>Devotion to a Preconceived Idea</a:t>
            </a:r>
          </a:p>
          <a:p>
            <a:pPr eaLnBrk="1" hangingPunct="1">
              <a:buFont typeface="Wingdings" charset="2"/>
              <a:buChar char="l"/>
              <a:defRPr/>
            </a:pPr>
            <a:r>
              <a:rPr lang="en-US" sz="3000" dirty="0"/>
              <a:t>Remorse without Repentance</a:t>
            </a:r>
          </a:p>
          <a:p>
            <a:pPr eaLnBrk="1" hangingPunct="1">
              <a:buFont typeface="Wingdings" charset="2"/>
              <a:buChar char="l"/>
              <a:defRPr/>
            </a:pPr>
            <a:r>
              <a:rPr lang="en-US" sz="3000" dirty="0"/>
              <a:t>Suicide, the Ultimate Act of Self-centeredness</a:t>
            </a:r>
          </a:p>
        </p:txBody>
      </p:sp>
      <p:sp>
        <p:nvSpPr>
          <p:cNvPr id="16388" name="Rectangle 4">
            <a:extLst>
              <a:ext uri="{FF2B5EF4-FFF2-40B4-BE49-F238E27FC236}">
                <a16:creationId xmlns:a16="http://schemas.microsoft.com/office/drawing/2014/main" id="{6636C792-31C7-DB6F-4EFA-2D102971E16F}"/>
              </a:ext>
            </a:extLst>
          </p:cNvPr>
          <p:cNvSpPr>
            <a:spLocks noChangeArrowheads="1"/>
          </p:cNvSpPr>
          <p:nvPr/>
        </p:nvSpPr>
        <p:spPr bwMode="auto">
          <a:xfrm>
            <a:off x="6019800" y="1743870"/>
            <a:ext cx="4191000" cy="4572000"/>
          </a:xfrm>
          <a:prstGeom prst="rect">
            <a:avLst/>
          </a:prstGeom>
          <a:noFill/>
          <a:ln w="9525">
            <a:noFill/>
            <a:miter lim="800000"/>
            <a:headEnd/>
            <a:tailEnd/>
          </a:ln>
          <a:effectLst/>
        </p:spPr>
        <p:txBody>
          <a:bodyPr/>
          <a:lstStyle/>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For Self Preservation</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Rashly Emotional</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Devotion to Jesus</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Remorse Leading to Repentance</a:t>
            </a:r>
          </a:p>
          <a:p>
            <a:pPr marL="342900" indent="-342900" fontAlgn="base">
              <a:spcBef>
                <a:spcPct val="20000"/>
              </a:spcBef>
              <a:spcAft>
                <a:spcPct val="0"/>
              </a:spcAft>
              <a:buClr>
                <a:srgbClr val="FFFFCC"/>
              </a:buClr>
              <a:buSzPct val="75000"/>
              <a:buFont typeface="Wingdings" charset="2"/>
              <a:buChar char="l"/>
              <a:defRPr/>
            </a:pPr>
            <a:r>
              <a:rPr lang="en-US" sz="3000" dirty="0">
                <a:solidFill>
                  <a:srgbClr val="FFFFFF"/>
                </a:solidFill>
                <a:effectLst>
                  <a:outerShdw blurRad="38100" dist="38100" dir="2700000" algn="tl">
                    <a:srgbClr val="010199"/>
                  </a:outerShdw>
                </a:effectLst>
                <a:latin typeface="Arial" charset="0"/>
                <a:cs typeface="Arial" charset="0"/>
              </a:rPr>
              <a:t>Sacrifice, the Ultimate Act of Other-centered Love</a:t>
            </a:r>
          </a:p>
        </p:txBody>
      </p:sp>
      <p:sp>
        <p:nvSpPr>
          <p:cNvPr id="23557" name="Text Box 5">
            <a:extLst>
              <a:ext uri="{FF2B5EF4-FFF2-40B4-BE49-F238E27FC236}">
                <a16:creationId xmlns:a16="http://schemas.microsoft.com/office/drawing/2014/main" id="{F9313510-86C6-D56B-6861-4368C3DFCB38}"/>
              </a:ext>
            </a:extLst>
          </p:cNvPr>
          <p:cNvSpPr txBox="1">
            <a:spLocks noChangeArrowheads="1"/>
          </p:cNvSpPr>
          <p:nvPr/>
        </p:nvSpPr>
        <p:spPr bwMode="auto">
          <a:xfrm>
            <a:off x="2145632" y="944563"/>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4000" b="1" u="sng">
                <a:solidFill>
                  <a:srgbClr val="FFFFFF"/>
                </a:solidFill>
              </a:rPr>
              <a:t>Judas</a:t>
            </a:r>
          </a:p>
        </p:txBody>
      </p:sp>
      <p:sp>
        <p:nvSpPr>
          <p:cNvPr id="23558" name="Text Box 6">
            <a:extLst>
              <a:ext uri="{FF2B5EF4-FFF2-40B4-BE49-F238E27FC236}">
                <a16:creationId xmlns:a16="http://schemas.microsoft.com/office/drawing/2014/main" id="{ADA6DB86-F6E2-FCC2-A4F4-7B34D137D88A}"/>
              </a:ext>
            </a:extLst>
          </p:cNvPr>
          <p:cNvSpPr txBox="1">
            <a:spLocks noChangeArrowheads="1"/>
          </p:cNvSpPr>
          <p:nvPr/>
        </p:nvSpPr>
        <p:spPr bwMode="auto">
          <a:xfrm>
            <a:off x="6178216" y="1042195"/>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4000" b="1" u="sng" dirty="0">
                <a:solidFill>
                  <a:srgbClr val="FFFFFF"/>
                </a:solidFill>
              </a:rPr>
              <a:t>Peter</a:t>
            </a:r>
          </a:p>
        </p:txBody>
      </p:sp>
      <p:sp>
        <p:nvSpPr>
          <p:cNvPr id="2" name="TextBox 1">
            <a:extLst>
              <a:ext uri="{FF2B5EF4-FFF2-40B4-BE49-F238E27FC236}">
                <a16:creationId xmlns:a16="http://schemas.microsoft.com/office/drawing/2014/main" id="{812CCF4E-71F2-F5EE-764B-25436B6DCA35}"/>
              </a:ext>
            </a:extLst>
          </p:cNvPr>
          <p:cNvSpPr txBox="1"/>
          <p:nvPr/>
        </p:nvSpPr>
        <p:spPr>
          <a:xfrm>
            <a:off x="5378116" y="6448926"/>
            <a:ext cx="5245768" cy="369332"/>
          </a:xfrm>
          <a:prstGeom prst="rect">
            <a:avLst/>
          </a:prstGeom>
          <a:noFill/>
        </p:spPr>
        <p:txBody>
          <a:bodyPr wrap="square" rtlCol="0">
            <a:spAutoFit/>
          </a:bodyPr>
          <a:lstStyle/>
          <a:p>
            <a:r>
              <a:rPr lang="en-US" dirty="0"/>
              <a:t>Source: Lewis </a:t>
            </a:r>
            <a:r>
              <a:rPr lang="en-US" dirty="0" err="1"/>
              <a:t>Wrinkler’s</a:t>
            </a:r>
            <a:r>
              <a:rPr lang="en-US" dirty="0"/>
              <a:t> Sermon at CIC</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B28-05DA-FBC5-588B-44B0EF572508}"/>
              </a:ext>
            </a:extLst>
          </p:cNvPr>
          <p:cNvSpPr>
            <a:spLocks noGrp="1"/>
          </p:cNvSpPr>
          <p:nvPr>
            <p:ph type="ctrTitle"/>
          </p:nvPr>
        </p:nvSpPr>
        <p:spPr>
          <a:xfrm>
            <a:off x="1600200" y="282762"/>
            <a:ext cx="8991600" cy="1645920"/>
          </a:xfrm>
        </p:spPr>
        <p:txBody>
          <a:bodyPr>
            <a:normAutofit/>
          </a:bodyPr>
          <a:lstStyle/>
          <a:p>
            <a:r>
              <a:rPr lang="en-US" sz="5400" b="1" dirty="0"/>
              <a:t>John 13:31-38</a:t>
            </a:r>
          </a:p>
        </p:txBody>
      </p:sp>
      <p:sp>
        <p:nvSpPr>
          <p:cNvPr id="3" name="Subtitle 2">
            <a:extLst>
              <a:ext uri="{FF2B5EF4-FFF2-40B4-BE49-F238E27FC236}">
                <a16:creationId xmlns:a16="http://schemas.microsoft.com/office/drawing/2014/main" id="{7FD083ED-6C66-A515-6113-D88F83E1C539}"/>
              </a:ext>
            </a:extLst>
          </p:cNvPr>
          <p:cNvSpPr>
            <a:spLocks noGrp="1"/>
          </p:cNvSpPr>
          <p:nvPr>
            <p:ph type="subTitle" idx="1"/>
          </p:nvPr>
        </p:nvSpPr>
        <p:spPr>
          <a:xfrm>
            <a:off x="743671" y="5577577"/>
            <a:ext cx="10704653" cy="1239894"/>
          </a:xfrm>
          <a:solidFill>
            <a:schemeClr val="accent4">
              <a:lumMod val="20000"/>
              <a:lumOff val="80000"/>
            </a:schemeClr>
          </a:solidFill>
        </p:spPr>
        <p:txBody>
          <a:bodyPr>
            <a:noAutofit/>
          </a:bodyPr>
          <a:lstStyle/>
          <a:p>
            <a:r>
              <a:rPr lang="en-US" sz="6000" b="1" dirty="0">
                <a:solidFill>
                  <a:schemeClr val="bg1"/>
                </a:solidFill>
              </a:rPr>
              <a:t>As I have loved you…</a:t>
            </a:r>
          </a:p>
        </p:txBody>
      </p:sp>
      <p:pic>
        <p:nvPicPr>
          <p:cNvPr id="7" name="Picture 6" descr="A painting of a group of people sitting around a table&#10;&#10;Description automatically generated">
            <a:extLst>
              <a:ext uri="{FF2B5EF4-FFF2-40B4-BE49-F238E27FC236}">
                <a16:creationId xmlns:a16="http://schemas.microsoft.com/office/drawing/2014/main" id="{CC86E876-0FE6-3BE1-D6A6-B00B2D0741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8359" y="1995667"/>
            <a:ext cx="5371897" cy="3429000"/>
          </a:xfrm>
          <a:prstGeom prst="rect">
            <a:avLst/>
          </a:prstGeom>
        </p:spPr>
      </p:pic>
    </p:spTree>
    <p:extLst>
      <p:ext uri="{BB962C8B-B14F-4D97-AF65-F5344CB8AC3E}">
        <p14:creationId xmlns:p14="http://schemas.microsoft.com/office/powerpoint/2010/main" val="342385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BC26CD-3755-E460-5A69-FCA7042D319B}"/>
              </a:ext>
            </a:extLst>
          </p:cNvPr>
          <p:cNvSpPr>
            <a:spLocks noChangeArrowheads="1"/>
          </p:cNvSpPr>
          <p:nvPr/>
        </p:nvSpPr>
        <p:spPr bwMode="auto">
          <a:xfrm>
            <a:off x="680483" y="606057"/>
            <a:ext cx="181512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8CEA1226-78AA-2D0F-6B96-A6A08D588B79}"/>
              </a:ext>
            </a:extLst>
          </p:cNvPr>
          <p:cNvSpPr txBox="1"/>
          <p:nvPr/>
        </p:nvSpPr>
        <p:spPr>
          <a:xfrm>
            <a:off x="680483" y="44141"/>
            <a:ext cx="11100891" cy="769441"/>
          </a:xfrm>
          <a:prstGeom prst="rect">
            <a:avLst/>
          </a:prstGeom>
          <a:solidFill>
            <a:schemeClr val="tx1"/>
          </a:solidFill>
        </p:spPr>
        <p:txBody>
          <a:bodyPr wrap="square" rtlCol="0">
            <a:spAutoFit/>
          </a:bodyPr>
          <a:lstStyle/>
          <a:p>
            <a:pPr algn="ctr"/>
            <a:r>
              <a:rPr lang="en-US" sz="4400" b="1" dirty="0">
                <a:solidFill>
                  <a:schemeClr val="bg1"/>
                </a:solidFill>
              </a:rPr>
              <a:t>The Gospel of John</a:t>
            </a:r>
          </a:p>
        </p:txBody>
      </p:sp>
      <p:pic>
        <p:nvPicPr>
          <p:cNvPr id="4100" name="Picture 4" descr="PPT - THE GOSPEL ACCORDING TO JOHN PowerPoint Presentation, free download -  ID:1907089">
            <a:extLst>
              <a:ext uri="{FF2B5EF4-FFF2-40B4-BE49-F238E27FC236}">
                <a16:creationId xmlns:a16="http://schemas.microsoft.com/office/drawing/2014/main" id="{3B904491-8C04-509E-CAEC-E17055B495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0430" y="752254"/>
            <a:ext cx="8140995" cy="610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6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F5436-C7F3-5623-C356-D8C5F1527D46}"/>
              </a:ext>
            </a:extLst>
          </p:cNvPr>
          <p:cNvSpPr>
            <a:spLocks noGrp="1"/>
          </p:cNvSpPr>
          <p:nvPr>
            <p:ph idx="1"/>
          </p:nvPr>
        </p:nvSpPr>
        <p:spPr>
          <a:xfrm>
            <a:off x="287079" y="95692"/>
            <a:ext cx="11770242" cy="6762307"/>
          </a:xfrm>
        </p:spPr>
        <p:txBody>
          <a:bodyPr>
            <a:normAutofit/>
          </a:bodyPr>
          <a:lstStyle/>
          <a:p>
            <a:pPr marL="0" indent="0" algn="just">
              <a:buNone/>
            </a:pPr>
            <a:r>
              <a:rPr lang="en-SG" sz="4000" b="1" i="0" baseline="30000" dirty="0">
                <a:solidFill>
                  <a:srgbClr val="000000"/>
                </a:solidFill>
                <a:effectLst/>
                <a:highlight>
                  <a:srgbClr val="FFFFFF"/>
                </a:highlight>
                <a:latin typeface="system-ui"/>
              </a:rPr>
              <a:t>31 </a:t>
            </a:r>
            <a:r>
              <a:rPr lang="en-SG" sz="4000" b="0" i="0" dirty="0">
                <a:solidFill>
                  <a:srgbClr val="000000"/>
                </a:solidFill>
                <a:effectLst/>
                <a:highlight>
                  <a:srgbClr val="FFFFFF"/>
                </a:highlight>
                <a:latin typeface="system-ui"/>
              </a:rPr>
              <a:t>When he had gone out, Jesus said, “Now is the Son of Man glorified, and God is glorified in him. </a:t>
            </a:r>
            <a:r>
              <a:rPr lang="en-SG" sz="4000" b="1" i="0" baseline="30000" dirty="0">
                <a:solidFill>
                  <a:srgbClr val="000000"/>
                </a:solidFill>
                <a:effectLst/>
                <a:highlight>
                  <a:srgbClr val="FFFFFF"/>
                </a:highlight>
                <a:latin typeface="system-ui"/>
              </a:rPr>
              <a:t>32 </a:t>
            </a:r>
            <a:r>
              <a:rPr lang="en-SG" sz="4000" b="0" i="0" dirty="0">
                <a:solidFill>
                  <a:srgbClr val="000000"/>
                </a:solidFill>
                <a:effectLst/>
                <a:highlight>
                  <a:srgbClr val="FFFFFF"/>
                </a:highlight>
                <a:latin typeface="system-ui"/>
              </a:rPr>
              <a:t>If God is glorified in him, God will also glorify him in himself, and glorify him at once. </a:t>
            </a:r>
            <a:r>
              <a:rPr lang="en-SG" sz="4000" b="1" i="0" baseline="30000" dirty="0">
                <a:solidFill>
                  <a:srgbClr val="000000"/>
                </a:solidFill>
                <a:effectLst/>
                <a:highlight>
                  <a:srgbClr val="FFFFFF"/>
                </a:highlight>
                <a:latin typeface="system-ui"/>
              </a:rPr>
              <a:t>33 </a:t>
            </a:r>
            <a:r>
              <a:rPr lang="en-SG" sz="4000" b="0" i="0" dirty="0">
                <a:solidFill>
                  <a:srgbClr val="000000"/>
                </a:solidFill>
                <a:effectLst/>
                <a:highlight>
                  <a:srgbClr val="FFFFFF"/>
                </a:highlight>
                <a:latin typeface="system-ui"/>
              </a:rPr>
              <a:t>Little children, yet a little while I am with you. You will seek me, and just as I said to the Jews, so now I also say to you, ‘Where I am going you cannot come.’</a:t>
            </a:r>
            <a:endParaRPr lang="en-US" sz="4000" dirty="0"/>
          </a:p>
        </p:txBody>
      </p:sp>
    </p:spTree>
    <p:extLst>
      <p:ext uri="{BB962C8B-B14F-4D97-AF65-F5344CB8AC3E}">
        <p14:creationId xmlns:p14="http://schemas.microsoft.com/office/powerpoint/2010/main" val="84523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22F-5D41-BFD4-27AE-A594BFC7F2D7}"/>
              </a:ext>
            </a:extLst>
          </p:cNvPr>
          <p:cNvSpPr>
            <a:spLocks noGrp="1"/>
          </p:cNvSpPr>
          <p:nvPr>
            <p:ph type="title"/>
          </p:nvPr>
        </p:nvSpPr>
        <p:spPr/>
        <p:txBody>
          <a:bodyPr/>
          <a:lstStyle/>
          <a:p>
            <a:r>
              <a:rPr lang="en-US" b="1" dirty="0"/>
              <a:t>John 13:31-33</a:t>
            </a:r>
          </a:p>
        </p:txBody>
      </p:sp>
      <p:sp>
        <p:nvSpPr>
          <p:cNvPr id="3" name="Content Placeholder 2">
            <a:extLst>
              <a:ext uri="{FF2B5EF4-FFF2-40B4-BE49-F238E27FC236}">
                <a16:creationId xmlns:a16="http://schemas.microsoft.com/office/drawing/2014/main" id="{2944BBEC-4C6F-4C5B-8DD1-52E036A4CD60}"/>
              </a:ext>
            </a:extLst>
          </p:cNvPr>
          <p:cNvSpPr>
            <a:spLocks noGrp="1"/>
          </p:cNvSpPr>
          <p:nvPr>
            <p:ph idx="1"/>
          </p:nvPr>
        </p:nvSpPr>
        <p:spPr/>
        <p:txBody>
          <a:bodyPr/>
          <a:lstStyle/>
          <a:p>
            <a:r>
              <a:rPr lang="en-US" b="1" dirty="0"/>
              <a:t>Glorification (God the Father and Son being glorified) is a key theme in the Gospel of John.</a:t>
            </a:r>
          </a:p>
          <a:p>
            <a:r>
              <a:rPr lang="en-US" b="1" dirty="0"/>
              <a:t>This is echoed throughout John’s Gospel – see John 11:4, 40; 12:41; 14:13; 17:1, 5, 22, 24. </a:t>
            </a:r>
          </a:p>
        </p:txBody>
      </p:sp>
    </p:spTree>
    <p:extLst>
      <p:ext uri="{BB962C8B-B14F-4D97-AF65-F5344CB8AC3E}">
        <p14:creationId xmlns:p14="http://schemas.microsoft.com/office/powerpoint/2010/main" val="23696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hn 17:1 When Jesus had spoken these things, He lifted up His eyes to  heaven and said, &quot;Father, the hour has come. Glorify Your Son, that Your  Son may glorify You.">
            <a:extLst>
              <a:ext uri="{FF2B5EF4-FFF2-40B4-BE49-F238E27FC236}">
                <a16:creationId xmlns:a16="http://schemas.microsoft.com/office/drawing/2014/main" id="{73862A6F-0C88-B53E-9A4D-7492A3BCB5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9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36394"/>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5288" y="-650788"/>
            <a:ext cx="10501423" cy="787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3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99FA41-40E9-B144-8D12-478475582BBE}"/>
              </a:ext>
            </a:extLst>
          </p:cNvPr>
          <p:cNvSpPr>
            <a:spLocks noChangeArrowheads="1"/>
          </p:cNvSpPr>
          <p:nvPr/>
        </p:nvSpPr>
        <p:spPr bwMode="auto">
          <a:xfrm>
            <a:off x="1690577" y="22455"/>
            <a:ext cx="19509214" cy="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Schrödinger's Pendulum Experiment Will Search for the Quantum Limit |  Scientific American">
            <a:extLst>
              <a:ext uri="{FF2B5EF4-FFF2-40B4-BE49-F238E27FC236}">
                <a16:creationId xmlns:a16="http://schemas.microsoft.com/office/drawing/2014/main" id="{DD2B9E3B-F48B-3D48-534E-0B3D2A92F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6772" y="-33324"/>
            <a:ext cx="9195228" cy="6891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ACDA6E-6107-B9E2-A0FF-EEED66BA0074}"/>
              </a:ext>
            </a:extLst>
          </p:cNvPr>
          <p:cNvSpPr txBox="1"/>
          <p:nvPr/>
        </p:nvSpPr>
        <p:spPr>
          <a:xfrm>
            <a:off x="0" y="639956"/>
            <a:ext cx="2996772" cy="5909310"/>
          </a:xfrm>
          <a:prstGeom prst="rect">
            <a:avLst/>
          </a:prstGeom>
          <a:noFill/>
        </p:spPr>
        <p:txBody>
          <a:bodyPr wrap="square" rtlCol="0">
            <a:spAutoFit/>
          </a:bodyPr>
          <a:lstStyle/>
          <a:p>
            <a:r>
              <a:rPr lang="en-US" sz="2800" b="1" dirty="0"/>
              <a:t>The Pendulum Swings….</a:t>
            </a:r>
          </a:p>
          <a:p>
            <a:endParaRPr lang="en-US" sz="2800" dirty="0"/>
          </a:p>
          <a:p>
            <a:r>
              <a:rPr lang="en-US" sz="2600" b="1" u="sng" dirty="0"/>
              <a:t>Prologue (Jn 1:1-18)</a:t>
            </a:r>
          </a:p>
          <a:p>
            <a:r>
              <a:rPr lang="en-US" sz="2800" b="1" dirty="0"/>
              <a:t>High Point: </a:t>
            </a:r>
            <a:r>
              <a:rPr lang="en-US" sz="2800" dirty="0"/>
              <a:t>John 1:1 – The Word exists with God</a:t>
            </a:r>
          </a:p>
          <a:p>
            <a:r>
              <a:rPr lang="en-US" sz="2800" b="1" dirty="0"/>
              <a:t>Low Point: </a:t>
            </a:r>
            <a:r>
              <a:rPr lang="en-US" sz="2800" dirty="0"/>
              <a:t>John 1:10-11  – Rejected by Men</a:t>
            </a:r>
          </a:p>
          <a:p>
            <a:r>
              <a:rPr lang="en-US" sz="2800" b="1" dirty="0"/>
              <a:t>High Point: </a:t>
            </a:r>
            <a:r>
              <a:rPr lang="en-US" sz="2800" dirty="0"/>
              <a:t>John 1:18 – At the Father’s Side</a:t>
            </a:r>
          </a:p>
          <a:p>
            <a:endParaRPr lang="en-US" dirty="0"/>
          </a:p>
        </p:txBody>
      </p:sp>
    </p:spTree>
    <p:extLst>
      <p:ext uri="{BB962C8B-B14F-4D97-AF65-F5344CB8AC3E}">
        <p14:creationId xmlns:p14="http://schemas.microsoft.com/office/powerpoint/2010/main" val="3856871168"/>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TotalTime>
  <Words>1383</Words>
  <Application>Microsoft Office PowerPoint</Application>
  <PresentationFormat>Widescreen</PresentationFormat>
  <Paragraphs>85</Paragraphs>
  <Slides>29</Slides>
  <Notes>2</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29</vt:i4>
      </vt:variant>
    </vt:vector>
  </HeadingPairs>
  <TitlesOfParts>
    <vt:vector size="51" baseType="lpstr">
      <vt:lpstr>Arial</vt:lpstr>
      <vt:lpstr>Calibri</vt:lpstr>
      <vt:lpstr>Calibri Light</vt:lpstr>
      <vt:lpstr>Californian FB</vt:lpstr>
      <vt:lpstr>Century Gothic</vt:lpstr>
      <vt:lpstr>Garamond</vt:lpstr>
      <vt:lpstr>Gill Sans MT</vt:lpstr>
      <vt:lpstr>Helvetica</vt:lpstr>
      <vt:lpstr>Open Sans</vt:lpstr>
      <vt:lpstr>Segoe UI Symbol</vt:lpstr>
      <vt:lpstr>system-ui</vt:lpstr>
      <vt:lpstr>Tahoma</vt:lpstr>
      <vt:lpstr>Times New Roman</vt:lpstr>
      <vt:lpstr>Wingdings</vt:lpstr>
      <vt:lpstr>Wingdings 3</vt:lpstr>
      <vt:lpstr>Office Theme</vt:lpstr>
      <vt:lpstr>Orbit</vt:lpstr>
      <vt:lpstr>Parcel</vt:lpstr>
      <vt:lpstr>1_Parcel</vt:lpstr>
      <vt:lpstr>Organic</vt:lpstr>
      <vt:lpstr>Wisp</vt:lpstr>
      <vt:lpstr>Textured</vt:lpstr>
      <vt:lpstr>PowerPoint Presentation</vt:lpstr>
      <vt:lpstr>PowerPoint Presentation</vt:lpstr>
      <vt:lpstr>John 13:31-38</vt:lpstr>
      <vt:lpstr>PowerPoint Presentation</vt:lpstr>
      <vt:lpstr>PowerPoint Presentation</vt:lpstr>
      <vt:lpstr>John 13:31-33</vt:lpstr>
      <vt:lpstr>PowerPoint Presentation</vt:lpstr>
      <vt:lpstr>PowerPoint Presentation</vt:lpstr>
      <vt:lpstr>PowerPoint Presentation</vt:lpstr>
      <vt:lpstr>PowerPoint Presentation</vt:lpstr>
      <vt:lpstr>The Cross of Glory</vt:lpstr>
      <vt:lpstr>PowerPoint Presentation</vt:lpstr>
      <vt:lpstr>PowerPoint Presentation</vt:lpstr>
      <vt:lpstr>John 13:34-35</vt:lpstr>
      <vt:lpstr>PowerPoint Presentation</vt:lpstr>
      <vt:lpstr>PowerPoint Presentation</vt:lpstr>
      <vt:lpstr>PowerPoint Presentation</vt:lpstr>
      <vt:lpstr>PowerPoint Presentation</vt:lpstr>
      <vt:lpstr>The “My Disciples” Passages</vt:lpstr>
      <vt:lpstr>PowerPoint Presentation</vt:lpstr>
      <vt:lpstr>The “My Disciples” Passages</vt:lpstr>
      <vt:lpstr>PowerPoint Presentation</vt:lpstr>
      <vt:lpstr>PowerPoint Presentation</vt:lpstr>
      <vt:lpstr>PowerPoint Presentation</vt:lpstr>
      <vt:lpstr>The “My Disciples” Passages</vt:lpstr>
      <vt:lpstr>3 Elements of being “MY Disciples”</vt:lpstr>
      <vt:lpstr>PowerPoint Presentation</vt:lpstr>
      <vt:lpstr>Judas’ Betrayal Versus Peter’s Denial</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5</cp:revision>
  <dcterms:created xsi:type="dcterms:W3CDTF">2024-05-10T10:17:32Z</dcterms:created>
  <dcterms:modified xsi:type="dcterms:W3CDTF">2024-05-12T12:32:10Z</dcterms:modified>
</cp:coreProperties>
</file>