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67"/>
  </p:notesMasterIdLst>
  <p:sldIdLst>
    <p:sldId id="256" r:id="rId3"/>
    <p:sldId id="334" r:id="rId4"/>
    <p:sldId id="332" r:id="rId5"/>
    <p:sldId id="340" r:id="rId6"/>
    <p:sldId id="348" r:id="rId7"/>
    <p:sldId id="6666" r:id="rId8"/>
    <p:sldId id="260" r:id="rId9"/>
    <p:sldId id="337" r:id="rId10"/>
    <p:sldId id="6657" r:id="rId11"/>
    <p:sldId id="262" r:id="rId12"/>
    <p:sldId id="6655" r:id="rId13"/>
    <p:sldId id="6654" r:id="rId14"/>
    <p:sldId id="6656" r:id="rId15"/>
    <p:sldId id="6659" r:id="rId16"/>
    <p:sldId id="6667" r:id="rId17"/>
    <p:sldId id="6668" r:id="rId18"/>
    <p:sldId id="6669" r:id="rId19"/>
    <p:sldId id="6658" r:id="rId20"/>
    <p:sldId id="6661" r:id="rId21"/>
    <p:sldId id="6663" r:id="rId22"/>
    <p:sldId id="6691" r:id="rId23"/>
    <p:sldId id="353" r:id="rId24"/>
    <p:sldId id="266" r:id="rId25"/>
    <p:sldId id="350" r:id="rId26"/>
    <p:sldId id="342" r:id="rId27"/>
    <p:sldId id="6660" r:id="rId28"/>
    <p:sldId id="6664" r:id="rId29"/>
    <p:sldId id="6670" r:id="rId30"/>
    <p:sldId id="343" r:id="rId31"/>
    <p:sldId id="355" r:id="rId32"/>
    <p:sldId id="351" r:id="rId33"/>
    <p:sldId id="352" r:id="rId34"/>
    <p:sldId id="356" r:id="rId35"/>
    <p:sldId id="354" r:id="rId36"/>
    <p:sldId id="357" r:id="rId37"/>
    <p:sldId id="358" r:id="rId38"/>
    <p:sldId id="346" r:id="rId39"/>
    <p:sldId id="360" r:id="rId40"/>
    <p:sldId id="6652" r:id="rId41"/>
    <p:sldId id="6653" r:id="rId42"/>
    <p:sldId id="6672" r:id="rId43"/>
    <p:sldId id="344" r:id="rId44"/>
    <p:sldId id="6675" r:id="rId45"/>
    <p:sldId id="6674" r:id="rId46"/>
    <p:sldId id="6677" r:id="rId47"/>
    <p:sldId id="6676" r:id="rId48"/>
    <p:sldId id="6680" r:id="rId49"/>
    <p:sldId id="6673" r:id="rId50"/>
    <p:sldId id="6679" r:id="rId51"/>
    <p:sldId id="6683" r:id="rId52"/>
    <p:sldId id="6682" r:id="rId53"/>
    <p:sldId id="6684" r:id="rId54"/>
    <p:sldId id="6671" r:id="rId55"/>
    <p:sldId id="6686" r:id="rId56"/>
    <p:sldId id="6685" r:id="rId57"/>
    <p:sldId id="345" r:id="rId58"/>
    <p:sldId id="6687" r:id="rId59"/>
    <p:sldId id="335" r:id="rId60"/>
    <p:sldId id="6688" r:id="rId61"/>
    <p:sldId id="6689" r:id="rId62"/>
    <p:sldId id="6690" r:id="rId63"/>
    <p:sldId id="6692" r:id="rId64"/>
    <p:sldId id="298" r:id="rId65"/>
    <p:sldId id="666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00006C"/>
    <a:srgbClr val="000030"/>
    <a:srgbClr val="1B2F30"/>
    <a:srgbClr val="002800"/>
    <a:srgbClr val="001E00"/>
    <a:srgbClr val="002E00"/>
    <a:srgbClr val="0C1B0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EF8B0-003A-42CA-B663-F2BA82B3AE08}" v="900" dt="2024-05-04T23:13:1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47" autoAdjust="0"/>
  </p:normalViewPr>
  <p:slideViewPr>
    <p:cSldViewPr snapToGrid="0">
      <p:cViewPr varScale="1">
        <p:scale>
          <a:sx n="65" d="100"/>
          <a:sy n="65" d="100"/>
        </p:scale>
        <p:origin x="6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5B3AA-A561-4582-B042-E903C2BEE5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C4C547-BD1E-435E-86DC-06081A07907E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</a:rPr>
            <a:t>I am the bread of life (6:35)</a:t>
          </a:r>
          <a:endParaRPr lang="en-US" dirty="0">
            <a:solidFill>
              <a:schemeClr val="bg1"/>
            </a:solidFill>
          </a:endParaRPr>
        </a:p>
      </dgm:t>
    </dgm:pt>
    <dgm:pt modelId="{425776CA-0BD5-4977-B451-1EF0297D1633}" type="parTrans" cxnId="{8F47A5F6-22AA-4A3F-8366-5B50559897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275F78-4CDC-4BD5-97BB-4A8EA5DC6FC3}" type="sibTrans" cxnId="{8F47A5F6-22AA-4A3F-8366-5B50559897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DAF95E-A74A-466B-919D-9902B4DFDE5F}">
      <dgm:prSet/>
      <dgm:spPr/>
      <dgm:t>
        <a:bodyPr/>
        <a:lstStyle/>
        <a:p>
          <a:r>
            <a:rPr lang="en-US" b="1" i="0" baseline="0">
              <a:solidFill>
                <a:schemeClr val="bg1"/>
              </a:solidFill>
            </a:rPr>
            <a:t>I am the light of the world (8:12)</a:t>
          </a:r>
          <a:endParaRPr lang="en-US">
            <a:solidFill>
              <a:schemeClr val="bg1"/>
            </a:solidFill>
          </a:endParaRPr>
        </a:p>
      </dgm:t>
    </dgm:pt>
    <dgm:pt modelId="{A704069D-FB92-4ABC-A60F-2F0CB7D571BA}" type="parTrans" cxnId="{F12A9F2C-C3A9-4980-98CA-565D66AFDA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74837-5EA5-4A84-A4F1-72313F8681A5}" type="sibTrans" cxnId="{F12A9F2C-C3A9-4980-98CA-565D66AFDA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2291F4-FCEB-42D1-A885-E5BEF2402CD5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</a:rPr>
            <a:t>I am the door [of the sheep] (10:7)</a:t>
          </a:r>
          <a:endParaRPr lang="en-US" dirty="0">
            <a:solidFill>
              <a:schemeClr val="bg1"/>
            </a:solidFill>
          </a:endParaRPr>
        </a:p>
      </dgm:t>
    </dgm:pt>
    <dgm:pt modelId="{9613D3EA-44CD-4C58-B702-835683A2CCFB}" type="parTrans" cxnId="{CBB07430-EE15-4A4E-8B57-C89798ACA50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233EFF-FF6B-42F1-BF17-A1266C9E408B}" type="sibTrans" cxnId="{CBB07430-EE15-4A4E-8B57-C89798ACA50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5D52A2-1321-4202-87E9-37496D450E64}">
      <dgm:prSet/>
      <dgm:spPr/>
      <dgm:t>
        <a:bodyPr/>
        <a:lstStyle/>
        <a:p>
          <a:r>
            <a:rPr lang="en-US" b="1" i="0" baseline="0">
              <a:solidFill>
                <a:schemeClr val="bg1"/>
              </a:solidFill>
            </a:rPr>
            <a:t>I am the good shepherd (10:11, 14)</a:t>
          </a:r>
          <a:endParaRPr lang="en-US">
            <a:solidFill>
              <a:schemeClr val="bg1"/>
            </a:solidFill>
          </a:endParaRPr>
        </a:p>
      </dgm:t>
    </dgm:pt>
    <dgm:pt modelId="{65E19768-C8EE-4F67-80BC-ABAF4376CD06}" type="parTrans" cxnId="{DA758104-CA7E-438A-BFAC-E9633AA613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14FD01-49E7-4767-9563-07D4B507BE16}" type="sibTrans" cxnId="{DA758104-CA7E-438A-BFAC-E9633AA613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0055A5-E10A-43EA-8825-89F3886CCA53}">
      <dgm:prSet/>
      <dgm:spPr/>
      <dgm:t>
        <a:bodyPr/>
        <a:lstStyle/>
        <a:p>
          <a:r>
            <a:rPr lang="en-US" b="1" i="0" baseline="0">
              <a:solidFill>
                <a:schemeClr val="bg1"/>
              </a:solidFill>
            </a:rPr>
            <a:t>I am the resurrection and the life (11:25)</a:t>
          </a:r>
          <a:endParaRPr lang="en-US">
            <a:solidFill>
              <a:schemeClr val="bg1"/>
            </a:solidFill>
          </a:endParaRPr>
        </a:p>
      </dgm:t>
    </dgm:pt>
    <dgm:pt modelId="{86EFBA4D-37A3-4D70-B537-86919DB6492B}" type="parTrans" cxnId="{EDD5E292-FA72-46B2-9A84-E0AE33A050B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63881C-85C9-41EC-BE37-F5729B4CFF74}" type="sibTrans" cxnId="{EDD5E292-FA72-46B2-9A84-E0AE33A050B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AD85A9-A013-4205-93B1-8C60688098F4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I am the way, the truth, and the life (14:6)</a:t>
          </a:r>
          <a:endParaRPr lang="en-US">
            <a:solidFill>
              <a:schemeClr val="bg1"/>
            </a:solidFill>
          </a:endParaRPr>
        </a:p>
      </dgm:t>
    </dgm:pt>
    <dgm:pt modelId="{76975712-7096-4733-BF2A-1A57E91D1402}" type="parTrans" cxnId="{0CB0E9FC-AC1A-43D1-BA05-3E8C923938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C4BB5D-B03B-4C8D-86BA-8538ED5BA7A2}" type="sibTrans" cxnId="{0CB0E9FC-AC1A-43D1-BA05-3E8C923938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29407A-534B-46F9-B8B3-62CD30023F37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I am the true vine (15:1)</a:t>
          </a:r>
          <a:endParaRPr lang="en-US">
            <a:solidFill>
              <a:schemeClr val="bg1"/>
            </a:solidFill>
          </a:endParaRPr>
        </a:p>
      </dgm:t>
    </dgm:pt>
    <dgm:pt modelId="{BE1BB1D6-45AC-43CA-9736-8FB703E7541F}" type="parTrans" cxnId="{0C90A7D3-D104-453B-A7E7-82FF1484F0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97F9FD-3BC6-4B08-8BCF-FA5BD0B88733}" type="sibTrans" cxnId="{0C90A7D3-D104-453B-A7E7-82FF1484F0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3BCADD-2DDD-4805-9365-36AE37A4FD88}" type="pres">
      <dgm:prSet presAssocID="{9655B3AA-A561-4582-B042-E903C2BEE531}" presName="vert0" presStyleCnt="0">
        <dgm:presLayoutVars>
          <dgm:dir/>
          <dgm:animOne val="branch"/>
          <dgm:animLvl val="lvl"/>
        </dgm:presLayoutVars>
      </dgm:prSet>
      <dgm:spPr/>
    </dgm:pt>
    <dgm:pt modelId="{A0056921-6891-4E38-B208-07C870239C23}" type="pres">
      <dgm:prSet presAssocID="{34C4C547-BD1E-435E-86DC-06081A07907E}" presName="thickLine" presStyleLbl="alignNode1" presStyleIdx="0" presStyleCnt="7" custLinFactNeighborY="2868"/>
      <dgm:spPr/>
    </dgm:pt>
    <dgm:pt modelId="{8A8B0956-31DE-4BA2-8F40-B64523E4564E}" type="pres">
      <dgm:prSet presAssocID="{34C4C547-BD1E-435E-86DC-06081A07907E}" presName="horz1" presStyleCnt="0"/>
      <dgm:spPr/>
    </dgm:pt>
    <dgm:pt modelId="{7E44BB9A-4489-402A-B392-65008DC770C8}" type="pres">
      <dgm:prSet presAssocID="{34C4C547-BD1E-435E-86DC-06081A07907E}" presName="tx1" presStyleLbl="revTx" presStyleIdx="0" presStyleCnt="7"/>
      <dgm:spPr/>
    </dgm:pt>
    <dgm:pt modelId="{0FE6F3A9-8CCA-4CFC-832F-087382840CF9}" type="pres">
      <dgm:prSet presAssocID="{34C4C547-BD1E-435E-86DC-06081A07907E}" presName="vert1" presStyleCnt="0"/>
      <dgm:spPr/>
    </dgm:pt>
    <dgm:pt modelId="{0AC4D772-F73E-4CE6-B5FF-4ADA719C38EF}" type="pres">
      <dgm:prSet presAssocID="{39DAF95E-A74A-466B-919D-9902B4DFDE5F}" presName="thickLine" presStyleLbl="alignNode1" presStyleIdx="1" presStyleCnt="7"/>
      <dgm:spPr/>
    </dgm:pt>
    <dgm:pt modelId="{BE87582E-CC3A-4EB7-9278-6A763B12DEE8}" type="pres">
      <dgm:prSet presAssocID="{39DAF95E-A74A-466B-919D-9902B4DFDE5F}" presName="horz1" presStyleCnt="0"/>
      <dgm:spPr/>
    </dgm:pt>
    <dgm:pt modelId="{B0CDCBD3-D54F-4370-8B20-E6D449A1E5BE}" type="pres">
      <dgm:prSet presAssocID="{39DAF95E-A74A-466B-919D-9902B4DFDE5F}" presName="tx1" presStyleLbl="revTx" presStyleIdx="1" presStyleCnt="7"/>
      <dgm:spPr/>
    </dgm:pt>
    <dgm:pt modelId="{F8F4D153-568C-4155-AAD4-D306CD6DEAEB}" type="pres">
      <dgm:prSet presAssocID="{39DAF95E-A74A-466B-919D-9902B4DFDE5F}" presName="vert1" presStyleCnt="0"/>
      <dgm:spPr/>
    </dgm:pt>
    <dgm:pt modelId="{30DA0994-08E9-4778-9AAA-7073621CF055}" type="pres">
      <dgm:prSet presAssocID="{852291F4-FCEB-42D1-A885-E5BEF2402CD5}" presName="thickLine" presStyleLbl="alignNode1" presStyleIdx="2" presStyleCnt="7"/>
      <dgm:spPr/>
    </dgm:pt>
    <dgm:pt modelId="{8F522B91-480B-469F-A9D7-C62AF42494FA}" type="pres">
      <dgm:prSet presAssocID="{852291F4-FCEB-42D1-A885-E5BEF2402CD5}" presName="horz1" presStyleCnt="0"/>
      <dgm:spPr/>
    </dgm:pt>
    <dgm:pt modelId="{428F9CFB-5998-4FCF-8C37-8C96081B5094}" type="pres">
      <dgm:prSet presAssocID="{852291F4-FCEB-42D1-A885-E5BEF2402CD5}" presName="tx1" presStyleLbl="revTx" presStyleIdx="2" presStyleCnt="7"/>
      <dgm:spPr/>
    </dgm:pt>
    <dgm:pt modelId="{5F5A8CD7-C57D-4FF9-81BB-7585AB449588}" type="pres">
      <dgm:prSet presAssocID="{852291F4-FCEB-42D1-A885-E5BEF2402CD5}" presName="vert1" presStyleCnt="0"/>
      <dgm:spPr/>
    </dgm:pt>
    <dgm:pt modelId="{B262996F-5653-47CA-A805-79EA2EC962DF}" type="pres">
      <dgm:prSet presAssocID="{AF5D52A2-1321-4202-87E9-37496D450E64}" presName="thickLine" presStyleLbl="alignNode1" presStyleIdx="3" presStyleCnt="7"/>
      <dgm:spPr/>
    </dgm:pt>
    <dgm:pt modelId="{7E91C0FF-58E4-4854-9C16-E93606C96F22}" type="pres">
      <dgm:prSet presAssocID="{AF5D52A2-1321-4202-87E9-37496D450E64}" presName="horz1" presStyleCnt="0"/>
      <dgm:spPr/>
    </dgm:pt>
    <dgm:pt modelId="{2FE747CD-AF73-4BDB-B52D-555217E6D939}" type="pres">
      <dgm:prSet presAssocID="{AF5D52A2-1321-4202-87E9-37496D450E64}" presName="tx1" presStyleLbl="revTx" presStyleIdx="3" presStyleCnt="7"/>
      <dgm:spPr/>
    </dgm:pt>
    <dgm:pt modelId="{E10B0C8E-822D-49FE-BE45-7146DC10FC13}" type="pres">
      <dgm:prSet presAssocID="{AF5D52A2-1321-4202-87E9-37496D450E64}" presName="vert1" presStyleCnt="0"/>
      <dgm:spPr/>
    </dgm:pt>
    <dgm:pt modelId="{F54D39E2-289F-42B5-B412-B4A414BAFE26}" type="pres">
      <dgm:prSet presAssocID="{1B0055A5-E10A-43EA-8825-89F3886CCA53}" presName="thickLine" presStyleLbl="alignNode1" presStyleIdx="4" presStyleCnt="7"/>
      <dgm:spPr/>
    </dgm:pt>
    <dgm:pt modelId="{ACB6E45F-190D-40D2-9B9B-560C7C0A6B02}" type="pres">
      <dgm:prSet presAssocID="{1B0055A5-E10A-43EA-8825-89F3886CCA53}" presName="horz1" presStyleCnt="0"/>
      <dgm:spPr/>
    </dgm:pt>
    <dgm:pt modelId="{A0CD823D-83FF-47E2-AB13-40ABF9088C4B}" type="pres">
      <dgm:prSet presAssocID="{1B0055A5-E10A-43EA-8825-89F3886CCA53}" presName="tx1" presStyleLbl="revTx" presStyleIdx="4" presStyleCnt="7"/>
      <dgm:spPr/>
    </dgm:pt>
    <dgm:pt modelId="{C521C3CD-6336-4E65-97AE-D7BF35BC55B3}" type="pres">
      <dgm:prSet presAssocID="{1B0055A5-E10A-43EA-8825-89F3886CCA53}" presName="vert1" presStyleCnt="0"/>
      <dgm:spPr/>
    </dgm:pt>
    <dgm:pt modelId="{3925B5F7-F39E-4160-95F7-E5B0B9029137}" type="pres">
      <dgm:prSet presAssocID="{E3AD85A9-A013-4205-93B1-8C60688098F4}" presName="thickLine" presStyleLbl="alignNode1" presStyleIdx="5" presStyleCnt="7"/>
      <dgm:spPr/>
    </dgm:pt>
    <dgm:pt modelId="{206CB28B-CE84-4BF7-A508-76C8D3AADCC3}" type="pres">
      <dgm:prSet presAssocID="{E3AD85A9-A013-4205-93B1-8C60688098F4}" presName="horz1" presStyleCnt="0"/>
      <dgm:spPr/>
    </dgm:pt>
    <dgm:pt modelId="{B17D6D79-72EB-4FEC-B864-EC61B0B8FEB1}" type="pres">
      <dgm:prSet presAssocID="{E3AD85A9-A013-4205-93B1-8C60688098F4}" presName="tx1" presStyleLbl="revTx" presStyleIdx="5" presStyleCnt="7"/>
      <dgm:spPr/>
    </dgm:pt>
    <dgm:pt modelId="{39920144-9B96-4811-8EF8-58D3F79F1482}" type="pres">
      <dgm:prSet presAssocID="{E3AD85A9-A013-4205-93B1-8C60688098F4}" presName="vert1" presStyleCnt="0"/>
      <dgm:spPr/>
    </dgm:pt>
    <dgm:pt modelId="{B708407F-5965-4D35-8212-35D6FF5CB183}" type="pres">
      <dgm:prSet presAssocID="{9E29407A-534B-46F9-B8B3-62CD30023F37}" presName="thickLine" presStyleLbl="alignNode1" presStyleIdx="6" presStyleCnt="7"/>
      <dgm:spPr/>
    </dgm:pt>
    <dgm:pt modelId="{1B944EC8-9AB2-4ABC-BDDD-0534A26F8D92}" type="pres">
      <dgm:prSet presAssocID="{9E29407A-534B-46F9-B8B3-62CD30023F37}" presName="horz1" presStyleCnt="0"/>
      <dgm:spPr/>
    </dgm:pt>
    <dgm:pt modelId="{DC1292E1-1289-46C9-B5A3-2420E8089B53}" type="pres">
      <dgm:prSet presAssocID="{9E29407A-534B-46F9-B8B3-62CD30023F37}" presName="tx1" presStyleLbl="revTx" presStyleIdx="6" presStyleCnt="7"/>
      <dgm:spPr/>
    </dgm:pt>
    <dgm:pt modelId="{61DDF8F5-2BF7-4DC9-891A-6AEBFCB6A97F}" type="pres">
      <dgm:prSet presAssocID="{9E29407A-534B-46F9-B8B3-62CD30023F37}" presName="vert1" presStyleCnt="0"/>
      <dgm:spPr/>
    </dgm:pt>
  </dgm:ptLst>
  <dgm:cxnLst>
    <dgm:cxn modelId="{DA758104-CA7E-438A-BFAC-E9633AA6132D}" srcId="{9655B3AA-A561-4582-B042-E903C2BEE531}" destId="{AF5D52A2-1321-4202-87E9-37496D450E64}" srcOrd="3" destOrd="0" parTransId="{65E19768-C8EE-4F67-80BC-ABAF4376CD06}" sibTransId="{9D14FD01-49E7-4767-9563-07D4B507BE16}"/>
    <dgm:cxn modelId="{BE124629-69CA-491D-81BB-2DCBE4F9D0CF}" type="presOf" srcId="{E3AD85A9-A013-4205-93B1-8C60688098F4}" destId="{B17D6D79-72EB-4FEC-B864-EC61B0B8FEB1}" srcOrd="0" destOrd="0" presId="urn:microsoft.com/office/officeart/2008/layout/LinedList"/>
    <dgm:cxn modelId="{F12A9F2C-C3A9-4980-98CA-565D66AFDA46}" srcId="{9655B3AA-A561-4582-B042-E903C2BEE531}" destId="{39DAF95E-A74A-466B-919D-9902B4DFDE5F}" srcOrd="1" destOrd="0" parTransId="{A704069D-FB92-4ABC-A60F-2F0CB7D571BA}" sibTransId="{E4C74837-5EA5-4A84-A4F1-72313F8681A5}"/>
    <dgm:cxn modelId="{CBB07430-EE15-4A4E-8B57-C89798ACA504}" srcId="{9655B3AA-A561-4582-B042-E903C2BEE531}" destId="{852291F4-FCEB-42D1-A885-E5BEF2402CD5}" srcOrd="2" destOrd="0" parTransId="{9613D3EA-44CD-4C58-B702-835683A2CCFB}" sibTransId="{0C233EFF-FF6B-42F1-BF17-A1266C9E408B}"/>
    <dgm:cxn modelId="{D4900D53-7605-4387-A934-B4F1F0FCBA8B}" type="presOf" srcId="{852291F4-FCEB-42D1-A885-E5BEF2402CD5}" destId="{428F9CFB-5998-4FCF-8C37-8C96081B5094}" srcOrd="0" destOrd="0" presId="urn:microsoft.com/office/officeart/2008/layout/LinedList"/>
    <dgm:cxn modelId="{5A4CE27B-3EDE-42C2-9316-680C9C09FCBC}" type="presOf" srcId="{9E29407A-534B-46F9-B8B3-62CD30023F37}" destId="{DC1292E1-1289-46C9-B5A3-2420E8089B53}" srcOrd="0" destOrd="0" presId="urn:microsoft.com/office/officeart/2008/layout/LinedList"/>
    <dgm:cxn modelId="{21222C83-F688-4D70-88F1-07A5954F4144}" type="presOf" srcId="{9655B3AA-A561-4582-B042-E903C2BEE531}" destId="{153BCADD-2DDD-4805-9365-36AE37A4FD88}" srcOrd="0" destOrd="0" presId="urn:microsoft.com/office/officeart/2008/layout/LinedList"/>
    <dgm:cxn modelId="{EDD5E292-FA72-46B2-9A84-E0AE33A050BE}" srcId="{9655B3AA-A561-4582-B042-E903C2BEE531}" destId="{1B0055A5-E10A-43EA-8825-89F3886CCA53}" srcOrd="4" destOrd="0" parTransId="{86EFBA4D-37A3-4D70-B537-86919DB6492B}" sibTransId="{BF63881C-85C9-41EC-BE37-F5729B4CFF74}"/>
    <dgm:cxn modelId="{DA89459E-EC04-4040-86FF-680F6FEE569F}" type="presOf" srcId="{AF5D52A2-1321-4202-87E9-37496D450E64}" destId="{2FE747CD-AF73-4BDB-B52D-555217E6D939}" srcOrd="0" destOrd="0" presId="urn:microsoft.com/office/officeart/2008/layout/LinedList"/>
    <dgm:cxn modelId="{0C90A7D3-D104-453B-A7E7-82FF1484F029}" srcId="{9655B3AA-A561-4582-B042-E903C2BEE531}" destId="{9E29407A-534B-46F9-B8B3-62CD30023F37}" srcOrd="6" destOrd="0" parTransId="{BE1BB1D6-45AC-43CA-9736-8FB703E7541F}" sibTransId="{0497F9FD-3BC6-4B08-8BCF-FA5BD0B88733}"/>
    <dgm:cxn modelId="{71880EDE-06E7-47B7-A1CA-D1EB4D822958}" type="presOf" srcId="{34C4C547-BD1E-435E-86DC-06081A07907E}" destId="{7E44BB9A-4489-402A-B392-65008DC770C8}" srcOrd="0" destOrd="0" presId="urn:microsoft.com/office/officeart/2008/layout/LinedList"/>
    <dgm:cxn modelId="{894175E6-4470-44FD-9814-8CC60CCB3F02}" type="presOf" srcId="{1B0055A5-E10A-43EA-8825-89F3886CCA53}" destId="{A0CD823D-83FF-47E2-AB13-40ABF9088C4B}" srcOrd="0" destOrd="0" presId="urn:microsoft.com/office/officeart/2008/layout/LinedList"/>
    <dgm:cxn modelId="{9331D9F5-A790-41EA-A440-EF0877373D71}" type="presOf" srcId="{39DAF95E-A74A-466B-919D-9902B4DFDE5F}" destId="{B0CDCBD3-D54F-4370-8B20-E6D449A1E5BE}" srcOrd="0" destOrd="0" presId="urn:microsoft.com/office/officeart/2008/layout/LinedList"/>
    <dgm:cxn modelId="{8F47A5F6-22AA-4A3F-8366-5B50559897D2}" srcId="{9655B3AA-A561-4582-B042-E903C2BEE531}" destId="{34C4C547-BD1E-435E-86DC-06081A07907E}" srcOrd="0" destOrd="0" parTransId="{425776CA-0BD5-4977-B451-1EF0297D1633}" sibTransId="{E9275F78-4CDC-4BD5-97BB-4A8EA5DC6FC3}"/>
    <dgm:cxn modelId="{0CB0E9FC-AC1A-43D1-BA05-3E8C923938D1}" srcId="{9655B3AA-A561-4582-B042-E903C2BEE531}" destId="{E3AD85A9-A013-4205-93B1-8C60688098F4}" srcOrd="5" destOrd="0" parTransId="{76975712-7096-4733-BF2A-1A57E91D1402}" sibTransId="{C2C4BB5D-B03B-4C8D-86BA-8538ED5BA7A2}"/>
    <dgm:cxn modelId="{60C5BEFD-D9D0-42ED-B491-FF6B5FCEA4BC}" type="presParOf" srcId="{153BCADD-2DDD-4805-9365-36AE37A4FD88}" destId="{A0056921-6891-4E38-B208-07C870239C23}" srcOrd="0" destOrd="0" presId="urn:microsoft.com/office/officeart/2008/layout/LinedList"/>
    <dgm:cxn modelId="{55DD0CB0-BFEA-4CD6-BF50-D8EAE4644A4A}" type="presParOf" srcId="{153BCADD-2DDD-4805-9365-36AE37A4FD88}" destId="{8A8B0956-31DE-4BA2-8F40-B64523E4564E}" srcOrd="1" destOrd="0" presId="urn:microsoft.com/office/officeart/2008/layout/LinedList"/>
    <dgm:cxn modelId="{11570F43-AEFB-4714-A0B2-DAFE2681ED86}" type="presParOf" srcId="{8A8B0956-31DE-4BA2-8F40-B64523E4564E}" destId="{7E44BB9A-4489-402A-B392-65008DC770C8}" srcOrd="0" destOrd="0" presId="urn:microsoft.com/office/officeart/2008/layout/LinedList"/>
    <dgm:cxn modelId="{B103C88E-7CAD-411C-996F-8AE124853C5F}" type="presParOf" srcId="{8A8B0956-31DE-4BA2-8F40-B64523E4564E}" destId="{0FE6F3A9-8CCA-4CFC-832F-087382840CF9}" srcOrd="1" destOrd="0" presId="urn:microsoft.com/office/officeart/2008/layout/LinedList"/>
    <dgm:cxn modelId="{F8DEDBB4-C4BD-4690-85B1-AE529577F598}" type="presParOf" srcId="{153BCADD-2DDD-4805-9365-36AE37A4FD88}" destId="{0AC4D772-F73E-4CE6-B5FF-4ADA719C38EF}" srcOrd="2" destOrd="0" presId="urn:microsoft.com/office/officeart/2008/layout/LinedList"/>
    <dgm:cxn modelId="{577433AC-9767-4D22-8B44-FE2BE67CE199}" type="presParOf" srcId="{153BCADD-2DDD-4805-9365-36AE37A4FD88}" destId="{BE87582E-CC3A-4EB7-9278-6A763B12DEE8}" srcOrd="3" destOrd="0" presId="urn:microsoft.com/office/officeart/2008/layout/LinedList"/>
    <dgm:cxn modelId="{504E978C-C3B0-4A53-B589-73329F84CE57}" type="presParOf" srcId="{BE87582E-CC3A-4EB7-9278-6A763B12DEE8}" destId="{B0CDCBD3-D54F-4370-8B20-E6D449A1E5BE}" srcOrd="0" destOrd="0" presId="urn:microsoft.com/office/officeart/2008/layout/LinedList"/>
    <dgm:cxn modelId="{C3ED5A65-D460-40C8-A641-9AF6F629CCE2}" type="presParOf" srcId="{BE87582E-CC3A-4EB7-9278-6A763B12DEE8}" destId="{F8F4D153-568C-4155-AAD4-D306CD6DEAEB}" srcOrd="1" destOrd="0" presId="urn:microsoft.com/office/officeart/2008/layout/LinedList"/>
    <dgm:cxn modelId="{6EF826A0-ED53-4B16-B9DA-44619CA4FF4C}" type="presParOf" srcId="{153BCADD-2DDD-4805-9365-36AE37A4FD88}" destId="{30DA0994-08E9-4778-9AAA-7073621CF055}" srcOrd="4" destOrd="0" presId="urn:microsoft.com/office/officeart/2008/layout/LinedList"/>
    <dgm:cxn modelId="{1E7F8F64-7DB0-46BA-BD77-26252E072778}" type="presParOf" srcId="{153BCADD-2DDD-4805-9365-36AE37A4FD88}" destId="{8F522B91-480B-469F-A9D7-C62AF42494FA}" srcOrd="5" destOrd="0" presId="urn:microsoft.com/office/officeart/2008/layout/LinedList"/>
    <dgm:cxn modelId="{AA4A5BC5-6EA4-41A6-A52F-1E761C021673}" type="presParOf" srcId="{8F522B91-480B-469F-A9D7-C62AF42494FA}" destId="{428F9CFB-5998-4FCF-8C37-8C96081B5094}" srcOrd="0" destOrd="0" presId="urn:microsoft.com/office/officeart/2008/layout/LinedList"/>
    <dgm:cxn modelId="{A923F804-338D-41E5-9A35-392734B78F0B}" type="presParOf" srcId="{8F522B91-480B-469F-A9D7-C62AF42494FA}" destId="{5F5A8CD7-C57D-4FF9-81BB-7585AB449588}" srcOrd="1" destOrd="0" presId="urn:microsoft.com/office/officeart/2008/layout/LinedList"/>
    <dgm:cxn modelId="{62B282CD-697B-4F88-A0AC-B382B615CA68}" type="presParOf" srcId="{153BCADD-2DDD-4805-9365-36AE37A4FD88}" destId="{B262996F-5653-47CA-A805-79EA2EC962DF}" srcOrd="6" destOrd="0" presId="urn:microsoft.com/office/officeart/2008/layout/LinedList"/>
    <dgm:cxn modelId="{604D9C4E-2BCE-4F23-93C4-3E46D7A623BA}" type="presParOf" srcId="{153BCADD-2DDD-4805-9365-36AE37A4FD88}" destId="{7E91C0FF-58E4-4854-9C16-E93606C96F22}" srcOrd="7" destOrd="0" presId="urn:microsoft.com/office/officeart/2008/layout/LinedList"/>
    <dgm:cxn modelId="{18300A52-F364-4160-B4C0-C5F51ECA209F}" type="presParOf" srcId="{7E91C0FF-58E4-4854-9C16-E93606C96F22}" destId="{2FE747CD-AF73-4BDB-B52D-555217E6D939}" srcOrd="0" destOrd="0" presId="urn:microsoft.com/office/officeart/2008/layout/LinedList"/>
    <dgm:cxn modelId="{C98A66E7-03BC-4C93-8A39-AA09E384EB4C}" type="presParOf" srcId="{7E91C0FF-58E4-4854-9C16-E93606C96F22}" destId="{E10B0C8E-822D-49FE-BE45-7146DC10FC13}" srcOrd="1" destOrd="0" presId="urn:microsoft.com/office/officeart/2008/layout/LinedList"/>
    <dgm:cxn modelId="{67BFDE3B-806C-4552-84ED-B8C39136E5BF}" type="presParOf" srcId="{153BCADD-2DDD-4805-9365-36AE37A4FD88}" destId="{F54D39E2-289F-42B5-B412-B4A414BAFE26}" srcOrd="8" destOrd="0" presId="urn:microsoft.com/office/officeart/2008/layout/LinedList"/>
    <dgm:cxn modelId="{1BD470E4-3449-4352-AE97-99374D528217}" type="presParOf" srcId="{153BCADD-2DDD-4805-9365-36AE37A4FD88}" destId="{ACB6E45F-190D-40D2-9B9B-560C7C0A6B02}" srcOrd="9" destOrd="0" presId="urn:microsoft.com/office/officeart/2008/layout/LinedList"/>
    <dgm:cxn modelId="{6E607197-B26E-4ED4-B13F-ADD628756886}" type="presParOf" srcId="{ACB6E45F-190D-40D2-9B9B-560C7C0A6B02}" destId="{A0CD823D-83FF-47E2-AB13-40ABF9088C4B}" srcOrd="0" destOrd="0" presId="urn:microsoft.com/office/officeart/2008/layout/LinedList"/>
    <dgm:cxn modelId="{0741DA76-CCC0-428A-B376-364E18AECE24}" type="presParOf" srcId="{ACB6E45F-190D-40D2-9B9B-560C7C0A6B02}" destId="{C521C3CD-6336-4E65-97AE-D7BF35BC55B3}" srcOrd="1" destOrd="0" presId="urn:microsoft.com/office/officeart/2008/layout/LinedList"/>
    <dgm:cxn modelId="{228405AA-F88A-4C56-9823-49EF0BF92279}" type="presParOf" srcId="{153BCADD-2DDD-4805-9365-36AE37A4FD88}" destId="{3925B5F7-F39E-4160-95F7-E5B0B9029137}" srcOrd="10" destOrd="0" presId="urn:microsoft.com/office/officeart/2008/layout/LinedList"/>
    <dgm:cxn modelId="{435990C3-9ED8-4C10-96F3-533AF9E6BDB1}" type="presParOf" srcId="{153BCADD-2DDD-4805-9365-36AE37A4FD88}" destId="{206CB28B-CE84-4BF7-A508-76C8D3AADCC3}" srcOrd="11" destOrd="0" presId="urn:microsoft.com/office/officeart/2008/layout/LinedList"/>
    <dgm:cxn modelId="{733CC0A5-019C-438A-96E2-D2B6E5272940}" type="presParOf" srcId="{206CB28B-CE84-4BF7-A508-76C8D3AADCC3}" destId="{B17D6D79-72EB-4FEC-B864-EC61B0B8FEB1}" srcOrd="0" destOrd="0" presId="urn:microsoft.com/office/officeart/2008/layout/LinedList"/>
    <dgm:cxn modelId="{1A3A050A-76A1-497A-BB92-0E4BA111207E}" type="presParOf" srcId="{206CB28B-CE84-4BF7-A508-76C8D3AADCC3}" destId="{39920144-9B96-4811-8EF8-58D3F79F1482}" srcOrd="1" destOrd="0" presId="urn:microsoft.com/office/officeart/2008/layout/LinedList"/>
    <dgm:cxn modelId="{7D2D7832-DD39-4C9E-8CF4-026562897628}" type="presParOf" srcId="{153BCADD-2DDD-4805-9365-36AE37A4FD88}" destId="{B708407F-5965-4D35-8212-35D6FF5CB183}" srcOrd="12" destOrd="0" presId="urn:microsoft.com/office/officeart/2008/layout/LinedList"/>
    <dgm:cxn modelId="{0D03259C-A1C4-41CE-9725-D29EBBD15A94}" type="presParOf" srcId="{153BCADD-2DDD-4805-9365-36AE37A4FD88}" destId="{1B944EC8-9AB2-4ABC-BDDD-0534A26F8D92}" srcOrd="13" destOrd="0" presId="urn:microsoft.com/office/officeart/2008/layout/LinedList"/>
    <dgm:cxn modelId="{24FCDB32-4EAC-4427-B3FD-7B57B20DA10D}" type="presParOf" srcId="{1B944EC8-9AB2-4ABC-BDDD-0534A26F8D92}" destId="{DC1292E1-1289-46C9-B5A3-2420E8089B53}" srcOrd="0" destOrd="0" presId="urn:microsoft.com/office/officeart/2008/layout/LinedList"/>
    <dgm:cxn modelId="{E1861CCA-C9E6-444F-80D5-0B946CC3E781}" type="presParOf" srcId="{1B944EC8-9AB2-4ABC-BDDD-0534A26F8D92}" destId="{61DDF8F5-2BF7-4DC9-891A-6AEBFCB6A9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B3AA-A561-4582-B042-E903C2BEE5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4C547-BD1E-435E-86DC-06081A07907E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  <a:p>
          <a:r>
            <a:rPr lang="en-US" dirty="0">
              <a:solidFill>
                <a:schemeClr val="bg1"/>
              </a:solidFill>
            </a:rPr>
            <a:t>Then Jesus told her, “</a:t>
          </a:r>
          <a:r>
            <a:rPr lang="en-US" b="1" dirty="0">
              <a:solidFill>
                <a:srgbClr val="FFFF00"/>
              </a:solidFill>
            </a:rPr>
            <a:t>I am the Messiah! </a:t>
          </a:r>
          <a:r>
            <a:rPr lang="en-US" dirty="0">
              <a:solidFill>
                <a:schemeClr val="bg1"/>
              </a:solidFill>
            </a:rPr>
            <a:t>(4:26)</a:t>
          </a:r>
        </a:p>
      </dgm:t>
    </dgm:pt>
    <dgm:pt modelId="{425776CA-0BD5-4977-B451-1EF0297D1633}" type="parTrans" cxnId="{8F47A5F6-22AA-4A3F-8366-5B50559897D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9275F78-4CDC-4BD5-97BB-4A8EA5DC6FC3}" type="sibTrans" cxnId="{8F47A5F6-22AA-4A3F-8366-5B50559897D2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9DAF95E-A74A-466B-919D-9902B4DFDE5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That is why I said that you will die in your sins; for unless you believe that </a:t>
          </a:r>
          <a:r>
            <a:rPr lang="en-US" b="1" dirty="0">
              <a:solidFill>
                <a:srgbClr val="FFFF00"/>
              </a:solidFill>
            </a:rPr>
            <a:t>I am who I claim to be</a:t>
          </a:r>
          <a:r>
            <a:rPr lang="en-US" dirty="0">
              <a:solidFill>
                <a:schemeClr val="bg1"/>
              </a:solidFill>
            </a:rPr>
            <a:t>, you will die in your sins.”(8:24)</a:t>
          </a:r>
        </a:p>
      </dgm:t>
    </dgm:pt>
    <dgm:pt modelId="{A704069D-FB92-4ABC-A60F-2F0CB7D571BA}" type="parTrans" cxnId="{F12A9F2C-C3A9-4980-98CA-565D66AFDA4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4C74837-5EA5-4A84-A4F1-72313F8681A5}" type="sibTrans" cxnId="{F12A9F2C-C3A9-4980-98CA-565D66AFDA4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52291F4-FCEB-42D1-A885-E5BEF2402CD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 Jesus said, “When you have lifted up the Son of Man on the cross, then you will understand that </a:t>
          </a:r>
          <a:r>
            <a:rPr lang="en-US" b="1" dirty="0">
              <a:solidFill>
                <a:srgbClr val="FFFF00"/>
              </a:solidFill>
            </a:rPr>
            <a:t>I am he</a:t>
          </a:r>
          <a:r>
            <a:rPr lang="en-US" dirty="0">
              <a:solidFill>
                <a:schemeClr val="bg1"/>
              </a:solidFill>
            </a:rPr>
            <a:t>. (8:28)</a:t>
          </a:r>
        </a:p>
      </dgm:t>
    </dgm:pt>
    <dgm:pt modelId="{9613D3EA-44CD-4C58-B702-835683A2CCFB}" type="parTrans" cxnId="{CBB07430-EE15-4A4E-8B57-C89798ACA50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C233EFF-FF6B-42F1-BF17-A1266C9E408B}" type="sibTrans" cxnId="{CBB07430-EE15-4A4E-8B57-C89798ACA504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F5D52A2-1321-4202-87E9-37496D450E6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Jesus answered, “I tell you the truth, before Abraham was even born, </a:t>
          </a:r>
          <a:r>
            <a:rPr lang="en-US" b="1">
              <a:solidFill>
                <a:srgbClr val="FFFF00"/>
              </a:solidFill>
            </a:rPr>
            <a:t>I am!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dirty="0">
              <a:solidFill>
                <a:schemeClr val="bg1"/>
              </a:solidFill>
            </a:rPr>
            <a:t>(8:58)</a:t>
          </a:r>
        </a:p>
      </dgm:t>
    </dgm:pt>
    <dgm:pt modelId="{65E19768-C8EE-4F67-80BC-ABAF4376CD06}" type="parTrans" cxnId="{DA758104-CA7E-438A-BFAC-E9633AA6132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D14FD01-49E7-4767-9563-07D4B507BE16}" type="sibTrans" cxnId="{DA758104-CA7E-438A-BFAC-E9633AA6132D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9D89E12-CD12-4FF9-B8A4-62B8078F696A}" type="pres">
      <dgm:prSet presAssocID="{9655B3AA-A561-4582-B042-E903C2BEE531}" presName="vert0" presStyleCnt="0">
        <dgm:presLayoutVars>
          <dgm:dir/>
          <dgm:animOne val="branch"/>
          <dgm:animLvl val="lvl"/>
        </dgm:presLayoutVars>
      </dgm:prSet>
      <dgm:spPr/>
    </dgm:pt>
    <dgm:pt modelId="{9C8CE88F-50F8-49A7-93AC-F1877E79573D}" type="pres">
      <dgm:prSet presAssocID="{34C4C547-BD1E-435E-86DC-06081A07907E}" presName="thickLine" presStyleLbl="alignNode1" presStyleIdx="0" presStyleCnt="4" custLinFactNeighborY="41461"/>
      <dgm:spPr/>
    </dgm:pt>
    <dgm:pt modelId="{C0B3D5DB-E767-48C0-8931-93F95049C15D}" type="pres">
      <dgm:prSet presAssocID="{34C4C547-BD1E-435E-86DC-06081A07907E}" presName="horz1" presStyleCnt="0"/>
      <dgm:spPr/>
    </dgm:pt>
    <dgm:pt modelId="{E3EEA832-6799-45D2-A434-22997C1431F7}" type="pres">
      <dgm:prSet presAssocID="{34C4C547-BD1E-435E-86DC-06081A07907E}" presName="tx1" presStyleLbl="revTx" presStyleIdx="0" presStyleCnt="4"/>
      <dgm:spPr/>
    </dgm:pt>
    <dgm:pt modelId="{2C91F3D6-5F15-4507-ADB3-D1189A54F49A}" type="pres">
      <dgm:prSet presAssocID="{34C4C547-BD1E-435E-86DC-06081A07907E}" presName="vert1" presStyleCnt="0"/>
      <dgm:spPr/>
    </dgm:pt>
    <dgm:pt modelId="{1C616CBA-795F-4850-8915-C4517232562F}" type="pres">
      <dgm:prSet presAssocID="{39DAF95E-A74A-466B-919D-9902B4DFDE5F}" presName="thickLine" presStyleLbl="alignNode1" presStyleIdx="1" presStyleCnt="4"/>
      <dgm:spPr/>
    </dgm:pt>
    <dgm:pt modelId="{834B7C17-2A16-4D17-ACB4-87BD65D103B5}" type="pres">
      <dgm:prSet presAssocID="{39DAF95E-A74A-466B-919D-9902B4DFDE5F}" presName="horz1" presStyleCnt="0"/>
      <dgm:spPr/>
    </dgm:pt>
    <dgm:pt modelId="{823539FD-E3AB-4901-A1A2-6856B8FC6446}" type="pres">
      <dgm:prSet presAssocID="{39DAF95E-A74A-466B-919D-9902B4DFDE5F}" presName="tx1" presStyleLbl="revTx" presStyleIdx="1" presStyleCnt="4"/>
      <dgm:spPr/>
    </dgm:pt>
    <dgm:pt modelId="{DFDAC5CC-BCA0-40F8-813D-283B552D8204}" type="pres">
      <dgm:prSet presAssocID="{39DAF95E-A74A-466B-919D-9902B4DFDE5F}" presName="vert1" presStyleCnt="0"/>
      <dgm:spPr/>
    </dgm:pt>
    <dgm:pt modelId="{A6C05563-C6E0-4D0C-A213-79775BFDEBB5}" type="pres">
      <dgm:prSet presAssocID="{852291F4-FCEB-42D1-A885-E5BEF2402CD5}" presName="thickLine" presStyleLbl="alignNode1" presStyleIdx="2" presStyleCnt="4"/>
      <dgm:spPr/>
    </dgm:pt>
    <dgm:pt modelId="{3798BB5E-4CA0-4E00-90C4-328E6D42D64F}" type="pres">
      <dgm:prSet presAssocID="{852291F4-FCEB-42D1-A885-E5BEF2402CD5}" presName="horz1" presStyleCnt="0"/>
      <dgm:spPr/>
    </dgm:pt>
    <dgm:pt modelId="{6B13A720-540C-45DE-A64E-15B9F8E3302C}" type="pres">
      <dgm:prSet presAssocID="{852291F4-FCEB-42D1-A885-E5BEF2402CD5}" presName="tx1" presStyleLbl="revTx" presStyleIdx="2" presStyleCnt="4"/>
      <dgm:spPr/>
    </dgm:pt>
    <dgm:pt modelId="{ED2DF619-24D1-4963-9543-6A81D29BEF40}" type="pres">
      <dgm:prSet presAssocID="{852291F4-FCEB-42D1-A885-E5BEF2402CD5}" presName="vert1" presStyleCnt="0"/>
      <dgm:spPr/>
    </dgm:pt>
    <dgm:pt modelId="{9D92B294-B0EB-4AF6-A592-0EC5F4A2822A}" type="pres">
      <dgm:prSet presAssocID="{AF5D52A2-1321-4202-87E9-37496D450E64}" presName="thickLine" presStyleLbl="alignNode1" presStyleIdx="3" presStyleCnt="4"/>
      <dgm:spPr/>
    </dgm:pt>
    <dgm:pt modelId="{E32DCD6B-DF10-4E1F-8899-8264A6D5B85E}" type="pres">
      <dgm:prSet presAssocID="{AF5D52A2-1321-4202-87E9-37496D450E64}" presName="horz1" presStyleCnt="0"/>
      <dgm:spPr/>
    </dgm:pt>
    <dgm:pt modelId="{B0420BAC-8994-469C-9D07-E8893D6449A6}" type="pres">
      <dgm:prSet presAssocID="{AF5D52A2-1321-4202-87E9-37496D450E64}" presName="tx1" presStyleLbl="revTx" presStyleIdx="3" presStyleCnt="4"/>
      <dgm:spPr/>
    </dgm:pt>
    <dgm:pt modelId="{775C08C9-5015-435A-80CE-61C7F327D6C2}" type="pres">
      <dgm:prSet presAssocID="{AF5D52A2-1321-4202-87E9-37496D450E64}" presName="vert1" presStyleCnt="0"/>
      <dgm:spPr/>
    </dgm:pt>
  </dgm:ptLst>
  <dgm:cxnLst>
    <dgm:cxn modelId="{DA758104-CA7E-438A-BFAC-E9633AA6132D}" srcId="{9655B3AA-A561-4582-B042-E903C2BEE531}" destId="{AF5D52A2-1321-4202-87E9-37496D450E64}" srcOrd="3" destOrd="0" parTransId="{65E19768-C8EE-4F67-80BC-ABAF4376CD06}" sibTransId="{9D14FD01-49E7-4767-9563-07D4B507BE16}"/>
    <dgm:cxn modelId="{EE4B4817-C456-4133-80C6-3A45297A14BC}" type="presOf" srcId="{9655B3AA-A561-4582-B042-E903C2BEE531}" destId="{89D89E12-CD12-4FF9-B8A4-62B8078F696A}" srcOrd="0" destOrd="0" presId="urn:microsoft.com/office/officeart/2008/layout/LinedList"/>
    <dgm:cxn modelId="{F12A9F2C-C3A9-4980-98CA-565D66AFDA46}" srcId="{9655B3AA-A561-4582-B042-E903C2BEE531}" destId="{39DAF95E-A74A-466B-919D-9902B4DFDE5F}" srcOrd="1" destOrd="0" parTransId="{A704069D-FB92-4ABC-A60F-2F0CB7D571BA}" sibTransId="{E4C74837-5EA5-4A84-A4F1-72313F8681A5}"/>
    <dgm:cxn modelId="{CBB07430-EE15-4A4E-8B57-C89798ACA504}" srcId="{9655B3AA-A561-4582-B042-E903C2BEE531}" destId="{852291F4-FCEB-42D1-A885-E5BEF2402CD5}" srcOrd="2" destOrd="0" parTransId="{9613D3EA-44CD-4C58-B702-835683A2CCFB}" sibTransId="{0C233EFF-FF6B-42F1-BF17-A1266C9E408B}"/>
    <dgm:cxn modelId="{A33A1D76-E685-40D7-B683-A5075DE7F13D}" type="presOf" srcId="{34C4C547-BD1E-435E-86DC-06081A07907E}" destId="{E3EEA832-6799-45D2-A434-22997C1431F7}" srcOrd="0" destOrd="0" presId="urn:microsoft.com/office/officeart/2008/layout/LinedList"/>
    <dgm:cxn modelId="{258376A5-0185-4723-839E-9FFC15027E91}" type="presOf" srcId="{AF5D52A2-1321-4202-87E9-37496D450E64}" destId="{B0420BAC-8994-469C-9D07-E8893D6449A6}" srcOrd="0" destOrd="0" presId="urn:microsoft.com/office/officeart/2008/layout/LinedList"/>
    <dgm:cxn modelId="{FBCB32B3-E371-45A0-9A70-EBA64A4A8792}" type="presOf" srcId="{852291F4-FCEB-42D1-A885-E5BEF2402CD5}" destId="{6B13A720-540C-45DE-A64E-15B9F8E3302C}" srcOrd="0" destOrd="0" presId="urn:microsoft.com/office/officeart/2008/layout/LinedList"/>
    <dgm:cxn modelId="{72DF51EE-8304-430A-8C3A-38AAED503CEB}" type="presOf" srcId="{39DAF95E-A74A-466B-919D-9902B4DFDE5F}" destId="{823539FD-E3AB-4901-A1A2-6856B8FC6446}" srcOrd="0" destOrd="0" presId="urn:microsoft.com/office/officeart/2008/layout/LinedList"/>
    <dgm:cxn modelId="{8F47A5F6-22AA-4A3F-8366-5B50559897D2}" srcId="{9655B3AA-A561-4582-B042-E903C2BEE531}" destId="{34C4C547-BD1E-435E-86DC-06081A07907E}" srcOrd="0" destOrd="0" parTransId="{425776CA-0BD5-4977-B451-1EF0297D1633}" sibTransId="{E9275F78-4CDC-4BD5-97BB-4A8EA5DC6FC3}"/>
    <dgm:cxn modelId="{5FF71B8E-DADE-4B9A-8604-E3C284098CA2}" type="presParOf" srcId="{89D89E12-CD12-4FF9-B8A4-62B8078F696A}" destId="{9C8CE88F-50F8-49A7-93AC-F1877E79573D}" srcOrd="0" destOrd="0" presId="urn:microsoft.com/office/officeart/2008/layout/LinedList"/>
    <dgm:cxn modelId="{A67E651D-B6CB-4407-AE8E-E17ADDC80A48}" type="presParOf" srcId="{89D89E12-CD12-4FF9-B8A4-62B8078F696A}" destId="{C0B3D5DB-E767-48C0-8931-93F95049C15D}" srcOrd="1" destOrd="0" presId="urn:microsoft.com/office/officeart/2008/layout/LinedList"/>
    <dgm:cxn modelId="{5719DBA3-D023-49C8-A18A-678C1AD3671C}" type="presParOf" srcId="{C0B3D5DB-E767-48C0-8931-93F95049C15D}" destId="{E3EEA832-6799-45D2-A434-22997C1431F7}" srcOrd="0" destOrd="0" presId="urn:microsoft.com/office/officeart/2008/layout/LinedList"/>
    <dgm:cxn modelId="{AE0F3A2D-E884-4DDE-A09C-FF2986DF081F}" type="presParOf" srcId="{C0B3D5DB-E767-48C0-8931-93F95049C15D}" destId="{2C91F3D6-5F15-4507-ADB3-D1189A54F49A}" srcOrd="1" destOrd="0" presId="urn:microsoft.com/office/officeart/2008/layout/LinedList"/>
    <dgm:cxn modelId="{2114E1E6-990B-49E0-B55A-5096E22E478E}" type="presParOf" srcId="{89D89E12-CD12-4FF9-B8A4-62B8078F696A}" destId="{1C616CBA-795F-4850-8915-C4517232562F}" srcOrd="2" destOrd="0" presId="urn:microsoft.com/office/officeart/2008/layout/LinedList"/>
    <dgm:cxn modelId="{3B916F8E-0B56-44E5-9E6B-8B475ED351DA}" type="presParOf" srcId="{89D89E12-CD12-4FF9-B8A4-62B8078F696A}" destId="{834B7C17-2A16-4D17-ACB4-87BD65D103B5}" srcOrd="3" destOrd="0" presId="urn:microsoft.com/office/officeart/2008/layout/LinedList"/>
    <dgm:cxn modelId="{C23E1E1B-9F3F-4869-A92C-ABD9D282042B}" type="presParOf" srcId="{834B7C17-2A16-4D17-ACB4-87BD65D103B5}" destId="{823539FD-E3AB-4901-A1A2-6856B8FC6446}" srcOrd="0" destOrd="0" presId="urn:microsoft.com/office/officeart/2008/layout/LinedList"/>
    <dgm:cxn modelId="{AB1B34CA-DE25-4E70-B687-5D007A991832}" type="presParOf" srcId="{834B7C17-2A16-4D17-ACB4-87BD65D103B5}" destId="{DFDAC5CC-BCA0-40F8-813D-283B552D8204}" srcOrd="1" destOrd="0" presId="urn:microsoft.com/office/officeart/2008/layout/LinedList"/>
    <dgm:cxn modelId="{02E5ADF8-3792-4CA1-BE0B-4C57B101ABF6}" type="presParOf" srcId="{89D89E12-CD12-4FF9-B8A4-62B8078F696A}" destId="{A6C05563-C6E0-4D0C-A213-79775BFDEBB5}" srcOrd="4" destOrd="0" presId="urn:microsoft.com/office/officeart/2008/layout/LinedList"/>
    <dgm:cxn modelId="{718D81AD-DD1F-4503-9FD0-E18DFEEAC5BE}" type="presParOf" srcId="{89D89E12-CD12-4FF9-B8A4-62B8078F696A}" destId="{3798BB5E-4CA0-4E00-90C4-328E6D42D64F}" srcOrd="5" destOrd="0" presId="urn:microsoft.com/office/officeart/2008/layout/LinedList"/>
    <dgm:cxn modelId="{86D8090D-6D65-4EA9-9B20-2C7A886FC91E}" type="presParOf" srcId="{3798BB5E-4CA0-4E00-90C4-328E6D42D64F}" destId="{6B13A720-540C-45DE-A64E-15B9F8E3302C}" srcOrd="0" destOrd="0" presId="urn:microsoft.com/office/officeart/2008/layout/LinedList"/>
    <dgm:cxn modelId="{911A071D-5AE7-48F9-A075-2C1755DF8B0D}" type="presParOf" srcId="{3798BB5E-4CA0-4E00-90C4-328E6D42D64F}" destId="{ED2DF619-24D1-4963-9543-6A81D29BEF40}" srcOrd="1" destOrd="0" presId="urn:microsoft.com/office/officeart/2008/layout/LinedList"/>
    <dgm:cxn modelId="{EA4C6AB6-1DD5-44F8-BA0F-23CFE3709CD6}" type="presParOf" srcId="{89D89E12-CD12-4FF9-B8A4-62B8078F696A}" destId="{9D92B294-B0EB-4AF6-A592-0EC5F4A2822A}" srcOrd="6" destOrd="0" presId="urn:microsoft.com/office/officeart/2008/layout/LinedList"/>
    <dgm:cxn modelId="{83A33F63-FFE3-4410-98F3-D680F624FCF5}" type="presParOf" srcId="{89D89E12-CD12-4FF9-B8A4-62B8078F696A}" destId="{E32DCD6B-DF10-4E1F-8899-8264A6D5B85E}" srcOrd="7" destOrd="0" presId="urn:microsoft.com/office/officeart/2008/layout/LinedList"/>
    <dgm:cxn modelId="{494790D2-3330-4D9A-A13F-52DC573AB72B}" type="presParOf" srcId="{E32DCD6B-DF10-4E1F-8899-8264A6D5B85E}" destId="{B0420BAC-8994-469C-9D07-E8893D6449A6}" srcOrd="0" destOrd="0" presId="urn:microsoft.com/office/officeart/2008/layout/LinedList"/>
    <dgm:cxn modelId="{7D5CA4C8-DCC6-48AE-8429-DB9537524AE2}" type="presParOf" srcId="{E32DCD6B-DF10-4E1F-8899-8264A6D5B85E}" destId="{775C08C9-5015-435A-80CE-61C7F327D6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6921-6891-4E38-B208-07C870239C23}">
      <dsp:nvSpPr>
        <dsp:cNvPr id="0" name=""/>
        <dsp:cNvSpPr/>
      </dsp:nvSpPr>
      <dsp:spPr>
        <a:xfrm>
          <a:off x="0" y="24787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4BB9A-4489-402A-B392-65008DC770C8}">
      <dsp:nvSpPr>
        <dsp:cNvPr id="0" name=""/>
        <dsp:cNvSpPr/>
      </dsp:nvSpPr>
      <dsp:spPr>
        <a:xfrm>
          <a:off x="0" y="717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 dirty="0">
              <a:solidFill>
                <a:schemeClr val="bg1"/>
              </a:solidFill>
            </a:rPr>
            <a:t>I am the bread of life (6:35)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0" y="717"/>
        <a:ext cx="8737092" cy="839257"/>
      </dsp:txXfrm>
    </dsp:sp>
    <dsp:sp modelId="{0AC4D772-F73E-4CE6-B5FF-4ADA719C38EF}">
      <dsp:nvSpPr>
        <dsp:cNvPr id="0" name=""/>
        <dsp:cNvSpPr/>
      </dsp:nvSpPr>
      <dsp:spPr>
        <a:xfrm>
          <a:off x="0" y="839974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CBD3-D54F-4370-8B20-E6D449A1E5BE}">
      <dsp:nvSpPr>
        <dsp:cNvPr id="0" name=""/>
        <dsp:cNvSpPr/>
      </dsp:nvSpPr>
      <dsp:spPr>
        <a:xfrm>
          <a:off x="0" y="839974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>
              <a:solidFill>
                <a:schemeClr val="bg1"/>
              </a:solidFill>
            </a:rPr>
            <a:t>I am the light of the world (8:12)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839974"/>
        <a:ext cx="8737092" cy="839257"/>
      </dsp:txXfrm>
    </dsp:sp>
    <dsp:sp modelId="{30DA0994-08E9-4778-9AAA-7073621CF055}">
      <dsp:nvSpPr>
        <dsp:cNvPr id="0" name=""/>
        <dsp:cNvSpPr/>
      </dsp:nvSpPr>
      <dsp:spPr>
        <a:xfrm>
          <a:off x="0" y="1679231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F9CFB-5998-4FCF-8C37-8C96081B5094}">
      <dsp:nvSpPr>
        <dsp:cNvPr id="0" name=""/>
        <dsp:cNvSpPr/>
      </dsp:nvSpPr>
      <dsp:spPr>
        <a:xfrm>
          <a:off x="0" y="1679231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 dirty="0">
              <a:solidFill>
                <a:schemeClr val="bg1"/>
              </a:solidFill>
            </a:rPr>
            <a:t>I am the door [of the sheep] (10:7)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0" y="1679231"/>
        <a:ext cx="8737092" cy="839257"/>
      </dsp:txXfrm>
    </dsp:sp>
    <dsp:sp modelId="{B262996F-5653-47CA-A805-79EA2EC962DF}">
      <dsp:nvSpPr>
        <dsp:cNvPr id="0" name=""/>
        <dsp:cNvSpPr/>
      </dsp:nvSpPr>
      <dsp:spPr>
        <a:xfrm>
          <a:off x="0" y="2518488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47CD-AF73-4BDB-B52D-555217E6D939}">
      <dsp:nvSpPr>
        <dsp:cNvPr id="0" name=""/>
        <dsp:cNvSpPr/>
      </dsp:nvSpPr>
      <dsp:spPr>
        <a:xfrm>
          <a:off x="0" y="2518488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>
              <a:solidFill>
                <a:schemeClr val="bg1"/>
              </a:solidFill>
            </a:rPr>
            <a:t>I am the good shepherd (10:11, 14)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2518488"/>
        <a:ext cx="8737092" cy="839257"/>
      </dsp:txXfrm>
    </dsp:sp>
    <dsp:sp modelId="{F54D39E2-289F-42B5-B412-B4A414BAFE26}">
      <dsp:nvSpPr>
        <dsp:cNvPr id="0" name=""/>
        <dsp:cNvSpPr/>
      </dsp:nvSpPr>
      <dsp:spPr>
        <a:xfrm>
          <a:off x="0" y="3357745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D823D-83FF-47E2-AB13-40ABF9088C4B}">
      <dsp:nvSpPr>
        <dsp:cNvPr id="0" name=""/>
        <dsp:cNvSpPr/>
      </dsp:nvSpPr>
      <dsp:spPr>
        <a:xfrm>
          <a:off x="0" y="3357745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baseline="0">
              <a:solidFill>
                <a:schemeClr val="bg1"/>
              </a:solidFill>
            </a:rPr>
            <a:t>I am the resurrection and the life (11:25)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3357745"/>
        <a:ext cx="8737092" cy="839257"/>
      </dsp:txXfrm>
    </dsp:sp>
    <dsp:sp modelId="{3925B5F7-F39E-4160-95F7-E5B0B9029137}">
      <dsp:nvSpPr>
        <dsp:cNvPr id="0" name=""/>
        <dsp:cNvSpPr/>
      </dsp:nvSpPr>
      <dsp:spPr>
        <a:xfrm>
          <a:off x="0" y="4197002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D6D79-72EB-4FEC-B864-EC61B0B8FEB1}">
      <dsp:nvSpPr>
        <dsp:cNvPr id="0" name=""/>
        <dsp:cNvSpPr/>
      </dsp:nvSpPr>
      <dsp:spPr>
        <a:xfrm>
          <a:off x="0" y="4197002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 am the way, the truth, and the life (14:6)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4197002"/>
        <a:ext cx="8737092" cy="839257"/>
      </dsp:txXfrm>
    </dsp:sp>
    <dsp:sp modelId="{B708407F-5965-4D35-8212-35D6FF5CB183}">
      <dsp:nvSpPr>
        <dsp:cNvPr id="0" name=""/>
        <dsp:cNvSpPr/>
      </dsp:nvSpPr>
      <dsp:spPr>
        <a:xfrm>
          <a:off x="0" y="5036259"/>
          <a:ext cx="8737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292E1-1289-46C9-B5A3-2420E8089B53}">
      <dsp:nvSpPr>
        <dsp:cNvPr id="0" name=""/>
        <dsp:cNvSpPr/>
      </dsp:nvSpPr>
      <dsp:spPr>
        <a:xfrm>
          <a:off x="0" y="5036259"/>
          <a:ext cx="8737092" cy="83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I am the true vine (15:1)</a:t>
          </a:r>
          <a:endParaRPr lang="en-US" sz="3600" kern="1200">
            <a:solidFill>
              <a:schemeClr val="bg1"/>
            </a:solidFill>
          </a:endParaRPr>
        </a:p>
      </dsp:txBody>
      <dsp:txXfrm>
        <a:off x="0" y="5036259"/>
        <a:ext cx="8737092" cy="839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E88F-50F8-49A7-93AC-F1877E79573D}">
      <dsp:nvSpPr>
        <dsp:cNvPr id="0" name=""/>
        <dsp:cNvSpPr/>
      </dsp:nvSpPr>
      <dsp:spPr>
        <a:xfrm>
          <a:off x="0" y="609664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EA832-6799-45D2-A434-22997C1431F7}">
      <dsp:nvSpPr>
        <dsp:cNvPr id="0" name=""/>
        <dsp:cNvSpPr/>
      </dsp:nvSpPr>
      <dsp:spPr>
        <a:xfrm>
          <a:off x="0" y="0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Then Jesus told her, “</a:t>
          </a:r>
          <a:r>
            <a:rPr lang="en-US" sz="3200" b="1" kern="1200" dirty="0">
              <a:solidFill>
                <a:srgbClr val="FFFF00"/>
              </a:solidFill>
            </a:rPr>
            <a:t>I am the Messiah! </a:t>
          </a:r>
          <a:r>
            <a:rPr lang="en-US" sz="3200" kern="1200" dirty="0">
              <a:solidFill>
                <a:schemeClr val="bg1"/>
              </a:solidFill>
            </a:rPr>
            <a:t>(4:26)</a:t>
          </a:r>
        </a:p>
      </dsp:txBody>
      <dsp:txXfrm>
        <a:off x="0" y="0"/>
        <a:ext cx="11780973" cy="1470454"/>
      </dsp:txXfrm>
    </dsp:sp>
    <dsp:sp modelId="{1C616CBA-795F-4850-8915-C4517232562F}">
      <dsp:nvSpPr>
        <dsp:cNvPr id="0" name=""/>
        <dsp:cNvSpPr/>
      </dsp:nvSpPr>
      <dsp:spPr>
        <a:xfrm>
          <a:off x="0" y="1470454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39FD-E3AB-4901-A1A2-6856B8FC6446}">
      <dsp:nvSpPr>
        <dsp:cNvPr id="0" name=""/>
        <dsp:cNvSpPr/>
      </dsp:nvSpPr>
      <dsp:spPr>
        <a:xfrm>
          <a:off x="0" y="1470454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That is why I said that you will die in your sins; for unless you believe that </a:t>
          </a:r>
          <a:r>
            <a:rPr lang="en-US" sz="3200" b="1" kern="1200" dirty="0">
              <a:solidFill>
                <a:srgbClr val="FFFF00"/>
              </a:solidFill>
            </a:rPr>
            <a:t>I am who I claim to be</a:t>
          </a:r>
          <a:r>
            <a:rPr lang="en-US" sz="3200" kern="1200" dirty="0">
              <a:solidFill>
                <a:schemeClr val="bg1"/>
              </a:solidFill>
            </a:rPr>
            <a:t>, you will die in your sins.”(8:24)</a:t>
          </a:r>
        </a:p>
      </dsp:txBody>
      <dsp:txXfrm>
        <a:off x="0" y="1470454"/>
        <a:ext cx="11780973" cy="1470454"/>
      </dsp:txXfrm>
    </dsp:sp>
    <dsp:sp modelId="{A6C05563-C6E0-4D0C-A213-79775BFDEBB5}">
      <dsp:nvSpPr>
        <dsp:cNvPr id="0" name=""/>
        <dsp:cNvSpPr/>
      </dsp:nvSpPr>
      <dsp:spPr>
        <a:xfrm>
          <a:off x="0" y="2940908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3A720-540C-45DE-A64E-15B9F8E3302C}">
      <dsp:nvSpPr>
        <dsp:cNvPr id="0" name=""/>
        <dsp:cNvSpPr/>
      </dsp:nvSpPr>
      <dsp:spPr>
        <a:xfrm>
          <a:off x="0" y="2940908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So Jesus said, “When you have lifted up the Son of Man on the cross, then you will understand that </a:t>
          </a:r>
          <a:r>
            <a:rPr lang="en-US" sz="3200" b="1" kern="1200" dirty="0">
              <a:solidFill>
                <a:srgbClr val="FFFF00"/>
              </a:solidFill>
            </a:rPr>
            <a:t>I am he</a:t>
          </a:r>
          <a:r>
            <a:rPr lang="en-US" sz="3200" kern="1200" dirty="0">
              <a:solidFill>
                <a:schemeClr val="bg1"/>
              </a:solidFill>
            </a:rPr>
            <a:t>. (8:28)</a:t>
          </a:r>
        </a:p>
      </dsp:txBody>
      <dsp:txXfrm>
        <a:off x="0" y="2940908"/>
        <a:ext cx="11780973" cy="1470454"/>
      </dsp:txXfrm>
    </dsp:sp>
    <dsp:sp modelId="{9D92B294-B0EB-4AF6-A592-0EC5F4A2822A}">
      <dsp:nvSpPr>
        <dsp:cNvPr id="0" name=""/>
        <dsp:cNvSpPr/>
      </dsp:nvSpPr>
      <dsp:spPr>
        <a:xfrm>
          <a:off x="0" y="4411361"/>
          <a:ext cx="11780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0BAC-8994-469C-9D07-E8893D6449A6}">
      <dsp:nvSpPr>
        <dsp:cNvPr id="0" name=""/>
        <dsp:cNvSpPr/>
      </dsp:nvSpPr>
      <dsp:spPr>
        <a:xfrm>
          <a:off x="0" y="4411362"/>
          <a:ext cx="11780973" cy="147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 Jesus answered, “I tell you the truth, before Abraham was even born, </a:t>
          </a:r>
          <a:r>
            <a:rPr lang="en-US" sz="3200" b="1" kern="1200">
              <a:solidFill>
                <a:srgbClr val="FFFF00"/>
              </a:solidFill>
            </a:rPr>
            <a:t>I am!</a:t>
          </a:r>
          <a:r>
            <a:rPr lang="en-US" sz="3200" kern="1200">
              <a:solidFill>
                <a:schemeClr val="bg1"/>
              </a:solidFill>
            </a:rPr>
            <a:t> </a:t>
          </a:r>
          <a:r>
            <a:rPr lang="en-US" sz="3200" kern="1200" dirty="0">
              <a:solidFill>
                <a:schemeClr val="bg1"/>
              </a:solidFill>
            </a:rPr>
            <a:t>(8:58)</a:t>
          </a:r>
        </a:p>
      </dsp:txBody>
      <dsp:txXfrm>
        <a:off x="0" y="4411362"/>
        <a:ext cx="11780973" cy="147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A7B6-32FE-4D65-80B7-416A7477BCAC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F1EF-7C3E-411B-8670-52717B15C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https://www.youle.com.sg/2018/02/14/chinese-new-year-reunion-dinner/</a:t>
            </a:r>
          </a:p>
          <a:p>
            <a:r>
              <a:rPr lang="en-US" dirty="0"/>
              <a:t>https://blog.alekoproducts.com/thanksgiving-a-wonderful-time-for-reunion-enratopm/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75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9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5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1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and cross image from the logo of https://heartofgodchurch.org/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 and cross image from the logo of https://heartofgodchurch.org/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Heart and cross image from the logo of https://heartofgodchurch.org/</a:t>
            </a:r>
          </a:p>
          <a:p>
            <a:endParaRPr lang="en-US" dirty="0">
              <a:latin typeface="+mn-lt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"Jesus was troubled, so we don’t need to be!"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2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5DC19-8BC9-4B03-9D9D-04B6C6BA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672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Heart and cross image from the logo of https://heartofgodchurch.org/</a:t>
            </a:r>
          </a:p>
          <a:p>
            <a:endParaRPr lang="en-US" dirty="0">
              <a:latin typeface="+mn-lt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"Jesus was troubled, so we don’t need to be!"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https://en.wikipedia.org/wiki/The_Last_Supper_(Leonardo)#/media/File:%C3%9Altima_Cena_-_Da_Vinci_5.jpg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1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6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4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3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https://media.ascensionpress.com/podcast/the-seating-arrangement-at-the-last-supper/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40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https://thebrickbible.com/legacy/the_life_of_jesus/jesus_is_arrested/jn18_10.html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7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F1EF-7C3E-411B-8670-52717B15C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52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https://lightcentre.com/the-5-soul-wound-4-the-wound-of-betrayal/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https://unsplash.com/photos/person-in-brown-jacket-doing-snow-ski-blade-trick-xZIFEPtRsRI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highlight>
                  <a:srgbClr val="F1F1F1"/>
                </a:highlight>
                <a:latin typeface="-apple-system"/>
              </a:rPr>
              <a:t>https://unsplash.com/photos/low-angle-photography-of-motocross-player-performing-motocross-flying-style-eSzWOpp1rgw</a:t>
            </a:r>
          </a:p>
          <a:p>
            <a:r>
              <a:rPr lang="en-US" dirty="0"/>
              <a:t>https://unsplash.com/photos/man-riding-on-utv-on-desert-during-daytime-WvRMzYER6FM</a:t>
            </a:r>
            <a:endParaRPr lang="en-US" b="0" i="0" dirty="0">
              <a:solidFill>
                <a:srgbClr val="111111"/>
              </a:solidFill>
              <a:effectLst/>
              <a:highlight>
                <a:srgbClr val="F1F1F1"/>
              </a:highlight>
              <a:latin typeface="-apple-system"/>
            </a:endParaRPr>
          </a:p>
          <a:p>
            <a:r>
              <a:rPr lang="en-US" dirty="0"/>
              <a:t>https://unsplash.com/photos/man-climbing-cliff-beside-beach-FZ0qzjVF_-c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https://www.freebibleimages.org/photos/jesus-blind-man-pharisees/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declarations of God’s name, as applied by Jesus to Himself.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CF1EF-7C3E-411B-8670-52717B15C4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9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E159A6-C2E2-314F-BDB6-760154FA2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5D485A-599F-A9FF-ABD2-C8A8EE198684}"/>
              </a:ext>
            </a:extLst>
          </p:cNvPr>
          <p:cNvSpPr/>
          <p:nvPr userDrawn="1"/>
        </p:nvSpPr>
        <p:spPr>
          <a:xfrm>
            <a:off x="1278384" y="4110359"/>
            <a:ext cx="3062795" cy="2587841"/>
          </a:xfrm>
          <a:prstGeom prst="ellipse">
            <a:avLst/>
          </a:prstGeom>
          <a:gradFill flip="none" rotWithShape="1">
            <a:gsLst>
              <a:gs pos="39456">
                <a:srgbClr val="060303">
                  <a:alpha val="16000"/>
                  <a:lumMod val="0"/>
                </a:srgbClr>
              </a:gs>
              <a:gs pos="0">
                <a:schemeClr val="tx1">
                  <a:alpha val="42000"/>
                  <a:lumMod val="0"/>
                </a:schemeClr>
              </a:gs>
              <a:gs pos="70000">
                <a:srgbClr val="0B0606">
                  <a:alpha val="0"/>
                  <a:lumMod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09134-4A91-0812-CAC5-736A1732961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B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11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3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C332B-B9E9-2A49-141E-E16AC177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0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7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 with food&#10;&#10;Description automatically generated">
            <a:extLst>
              <a:ext uri="{FF2B5EF4-FFF2-40B4-BE49-F238E27FC236}">
                <a16:creationId xmlns:a16="http://schemas.microsoft.com/office/drawing/2014/main" id="{14001FFA-5F5F-2EA0-01DB-5704AAA58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A1D23354-0360-C869-5E47-64E7F2C66E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E506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09969-32A9-E916-1AF3-EF787B2379CE}"/>
              </a:ext>
            </a:extLst>
          </p:cNvPr>
          <p:cNvSpPr txBox="1"/>
          <p:nvPr/>
        </p:nvSpPr>
        <p:spPr>
          <a:xfrm>
            <a:off x="818147" y="4801991"/>
            <a:ext cx="404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Aptos Black" panose="020B0004020202020204" pitchFamily="34" charset="0"/>
              </a:rPr>
              <a:t>Thanksgiving Dinner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6C5AB-893A-3EC2-5680-F283C537593D}"/>
              </a:ext>
            </a:extLst>
          </p:cNvPr>
          <p:cNvSpPr txBox="1"/>
          <p:nvPr/>
        </p:nvSpPr>
        <p:spPr>
          <a:xfrm>
            <a:off x="7504088" y="12032"/>
            <a:ext cx="3763346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ptos Black" panose="020B0004020202020204" pitchFamily="34" charset="0"/>
              </a:rPr>
              <a:t>Reunion Dinner</a:t>
            </a:r>
          </a:p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19526-D57C-7BC8-81F0-634A4156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EC7E8-0F34-75CA-9490-6BB13D20F242}"/>
              </a:ext>
            </a:extLst>
          </p:cNvPr>
          <p:cNvSpPr txBox="1"/>
          <p:nvPr/>
        </p:nvSpPr>
        <p:spPr>
          <a:xfrm>
            <a:off x="345184" y="1663704"/>
            <a:ext cx="11578138" cy="288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15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 Unicode MS"/>
              </a:rPr>
              <a:t>by accepting divine authority (1-3)</a:t>
            </a: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 Unicode MS"/>
                <a:cs typeface="Arial Unicode MS"/>
              </a:rPr>
              <a:t>by receiving God’s means for forgiveness of sin (4-11)</a:t>
            </a: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en-SG" sz="4000" u="none" strike="noStrike" kern="1200" cap="none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rPr>
              <a:t>by imitating Christ’s condescending service to other Christians </a:t>
            </a:r>
            <a:r>
              <a:rPr kumimoji="0" lang="en-SG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rPr>
              <a:t>(12-17)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C5A7FF-EED9-4FAE-1A70-57228D5BFCAF}"/>
              </a:ext>
            </a:extLst>
          </p:cNvPr>
          <p:cNvSpPr txBox="1"/>
          <p:nvPr/>
        </p:nvSpPr>
        <p:spPr>
          <a:xfrm>
            <a:off x="278885" y="5016014"/>
            <a:ext cx="5855368" cy="154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prstClr val="white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Developing True Humility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John 13:1-17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E9AF5D-126C-4A34-37FB-FAD36352AF1D}"/>
              </a:ext>
            </a:extLst>
          </p:cNvPr>
          <p:cNvCxnSpPr>
            <a:cxnSpLocks/>
          </p:cNvCxnSpPr>
          <p:nvPr/>
        </p:nvCxnSpPr>
        <p:spPr>
          <a:xfrm>
            <a:off x="829531" y="4713410"/>
            <a:ext cx="475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A person washing their feet&#10;&#10;Description automatically generated">
            <a:extLst>
              <a:ext uri="{FF2B5EF4-FFF2-40B4-BE49-F238E27FC236}">
                <a16:creationId xmlns:a16="http://schemas.microsoft.com/office/drawing/2014/main" id="{9552EFB1-04CE-3FB1-BCEA-C7F3BC5A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03" y="4668260"/>
            <a:ext cx="3421966" cy="204653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284B72-C3E7-7CD3-2990-DA278A71C258}"/>
              </a:ext>
            </a:extLst>
          </p:cNvPr>
          <p:cNvSpPr txBox="1"/>
          <p:nvPr/>
        </p:nvSpPr>
        <p:spPr>
          <a:xfrm>
            <a:off x="216568" y="216568"/>
            <a:ext cx="11682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these things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to all of you; I know the ones I have chosen.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19526-D57C-7BC8-81F0-634A4156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60844-105B-15FD-CB78-27F95EE0B745}"/>
              </a:ext>
            </a:extLst>
          </p:cNvPr>
          <p:cNvSpPr txBox="1"/>
          <p:nvPr/>
        </p:nvSpPr>
        <p:spPr>
          <a:xfrm>
            <a:off x="278885" y="5016014"/>
            <a:ext cx="5855368" cy="154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>
                <a:solidFill>
                  <a:prstClr val="white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Developing True Humility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John 13:1-17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A71595-B10A-8BC3-8C60-00F3939B642E}"/>
              </a:ext>
            </a:extLst>
          </p:cNvPr>
          <p:cNvCxnSpPr>
            <a:cxnSpLocks/>
          </p:cNvCxnSpPr>
          <p:nvPr/>
        </p:nvCxnSpPr>
        <p:spPr>
          <a:xfrm>
            <a:off x="829531" y="4713410"/>
            <a:ext cx="475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A person washing their feet&#10;&#10;Description automatically generated">
            <a:extLst>
              <a:ext uri="{FF2B5EF4-FFF2-40B4-BE49-F238E27FC236}">
                <a16:creationId xmlns:a16="http://schemas.microsoft.com/office/drawing/2014/main" id="{7404F804-19B9-D94D-E297-C412E7C44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03" y="4668260"/>
            <a:ext cx="3421966" cy="204653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4D4A0-5DFC-AEE7-5339-978FC8846CFC}"/>
              </a:ext>
            </a:extLst>
          </p:cNvPr>
          <p:cNvSpPr txBox="1"/>
          <p:nvPr/>
        </p:nvSpPr>
        <p:spPr>
          <a:xfrm>
            <a:off x="202377" y="143203"/>
            <a:ext cx="117872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12 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After washing their feet, he put on his robe again and sat down and asked, “Do you understand what I was doing?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13 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You call me ‘Teacher’ and ‘Lord,’ and you are right, because that’s what I am.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14 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And since I, your Lord and Teacher, have washed your feet, you ought to wash each other’s feet.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15 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I have given you an example to follow. Do as I have done to you.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16 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I tell you the truth, slaves are not greater than their master. Nor is the messenger more important than the one who sends the message. </a:t>
            </a:r>
            <a:r>
              <a:rPr lang="en-US" sz="3200" b="1" i="0" baseline="30000" dirty="0">
                <a:solidFill>
                  <a:schemeClr val="bg1"/>
                </a:solidFill>
                <a:effectLst/>
                <a:latin typeface="+mj-lt"/>
              </a:rPr>
              <a:t>17 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Now that you know these things, God will bless you for doing them.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D472B-65DA-4DA8-AF80-2A07C64352BB}"/>
              </a:ext>
            </a:extLst>
          </p:cNvPr>
          <p:cNvSpPr txBox="1"/>
          <p:nvPr/>
        </p:nvSpPr>
        <p:spPr>
          <a:xfrm>
            <a:off x="202377" y="143203"/>
            <a:ext cx="11787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Now that you know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these things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, God will bless you for doing them.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FFA6C-20B3-DF30-9328-D70BD2A4198F}"/>
              </a:ext>
            </a:extLst>
          </p:cNvPr>
          <p:cNvGrpSpPr/>
          <p:nvPr/>
        </p:nvGrpSpPr>
        <p:grpSpPr>
          <a:xfrm>
            <a:off x="938783" y="1574121"/>
            <a:ext cx="10399777" cy="3936663"/>
            <a:chOff x="231308" y="254429"/>
            <a:chExt cx="11723821" cy="5126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78A754-6FCB-15D9-2474-36F9A71F2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308" y="254429"/>
              <a:ext cx="4268712" cy="29707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209C55-9319-CEFA-4793-41B78138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871" y="3400250"/>
              <a:ext cx="2048359" cy="19810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C7146-3BCC-A6AD-FDEB-79A621ED2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"/>
            <a:stretch/>
          </p:blipFill>
          <p:spPr>
            <a:xfrm>
              <a:off x="2446097" y="3398277"/>
              <a:ext cx="2053923" cy="19828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6D74EB-3C11-4DD4-B398-343C376CC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2547" y="254429"/>
              <a:ext cx="7262582" cy="512670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29B650-F908-860D-5F51-BB60FD9A803B}"/>
              </a:ext>
            </a:extLst>
          </p:cNvPr>
          <p:cNvSpPr txBox="1"/>
          <p:nvPr/>
        </p:nvSpPr>
        <p:spPr>
          <a:xfrm>
            <a:off x="6071727" y="5867208"/>
            <a:ext cx="59178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ptos Narrow" panose="020B0004020202020204" pitchFamily="34" charset="0"/>
              </a:rPr>
              <a:t>/   Extreme Servanthood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13366-2CFA-E5B5-6CB3-CBC6779FBAA8}"/>
              </a:ext>
            </a:extLst>
          </p:cNvPr>
          <p:cNvSpPr txBox="1"/>
          <p:nvPr/>
        </p:nvSpPr>
        <p:spPr>
          <a:xfrm>
            <a:off x="-1" y="5510619"/>
            <a:ext cx="62290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ptos Narrow" panose="020B0004020202020204" pitchFamily="34" charset="0"/>
              </a:rPr>
              <a:t>Imitating Christ’s Condescending Service </a:t>
            </a:r>
          </a:p>
        </p:txBody>
      </p:sp>
    </p:spTree>
    <p:extLst>
      <p:ext uri="{BB962C8B-B14F-4D97-AF65-F5344CB8AC3E}">
        <p14:creationId xmlns:p14="http://schemas.microsoft.com/office/powerpoint/2010/main" val="5219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/>
                </a:solidFill>
              </a:rPr>
              <a:t>a]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8E1C3A-1695-2922-7D9D-F4638793DC6A}"/>
              </a:ext>
            </a:extLst>
          </p:cNvPr>
          <p:cNvGrpSpPr/>
          <p:nvPr/>
        </p:nvGrpSpPr>
        <p:grpSpPr>
          <a:xfrm>
            <a:off x="4659811" y="3269344"/>
            <a:ext cx="2796177" cy="1341120"/>
            <a:chOff x="3570424" y="3596640"/>
            <a:chExt cx="3439358" cy="13411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BA238B4-FCB8-3AAE-CD4D-04CE71766AA1}"/>
                </a:ext>
              </a:extLst>
            </p:cNvPr>
            <p:cNvSpPr/>
            <p:nvPr/>
          </p:nvSpPr>
          <p:spPr>
            <a:xfrm>
              <a:off x="3570424" y="3596640"/>
              <a:ext cx="3439358" cy="1341120"/>
            </a:xfrm>
            <a:prstGeom prst="roundRect">
              <a:avLst>
                <a:gd name="adj" fmla="val 10454"/>
              </a:avLst>
            </a:prstGeom>
            <a:solidFill>
              <a:srgbClr val="1B2F3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Footnote</a:t>
              </a:r>
              <a:endPara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015DE-8B7B-E06E-6622-EDD9DBA2AFC1}"/>
                </a:ext>
              </a:extLst>
            </p:cNvPr>
            <p:cNvSpPr/>
            <p:nvPr/>
          </p:nvSpPr>
          <p:spPr>
            <a:xfrm>
              <a:off x="3631028" y="4122444"/>
              <a:ext cx="33582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>
                  <a:solidFill>
                    <a:prstClr val="black"/>
                  </a:solidFill>
                  <a:latin typeface="Helvetica Neue"/>
                </a:rPr>
                <a:t>Psalm 41:9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2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Even my best   </a:t>
            </a:r>
            <a:r>
              <a:rPr lang="en-US" sz="4000" b="0" i="1" dirty="0">
                <a:solidFill>
                  <a:schemeClr val="bg1"/>
                </a:solidFill>
                <a:effectLst/>
              </a:rPr>
              <a:t>(close)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 friend,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one I trusted completely,</a:t>
            </a:r>
            <a:br>
              <a:rPr lang="en-US" sz="4000" b="0" i="0" dirty="0">
                <a:solidFill>
                  <a:schemeClr val="bg1"/>
                </a:solidFill>
                <a:effectLst/>
              </a:rPr>
            </a:br>
            <a:r>
              <a:rPr lang="en-US" sz="4000" b="0" i="0" dirty="0">
                <a:solidFill>
                  <a:schemeClr val="bg1"/>
                </a:solidFill>
                <a:effectLst/>
              </a:rPr>
              <a:t>          the one who shared my food,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              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has turned against me.</a:t>
            </a:r>
          </a:p>
        </p:txBody>
      </p:sp>
    </p:spTree>
    <p:extLst>
      <p:ext uri="{BB962C8B-B14F-4D97-AF65-F5344CB8AC3E}">
        <p14:creationId xmlns:p14="http://schemas.microsoft.com/office/powerpoint/2010/main" val="392223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1 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Oh, the joys of those who are kind to the poor!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The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rescues them when they are in trouble.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2 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protects them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and keeps them alive.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He gives them prosperity in the land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and rescues them from their enemies.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3 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 nurses them when they are sick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and restores them to health.</a:t>
            </a:r>
          </a:p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4 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“O </a:t>
            </a:r>
            <a:r>
              <a:rPr lang="en-US" sz="3600" b="0" i="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,” I prayed, “have mercy on me.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    Heal me, for I have sinned against you.”</a:t>
            </a:r>
          </a:p>
        </p:txBody>
      </p:sp>
    </p:spTree>
    <p:extLst>
      <p:ext uri="{BB962C8B-B14F-4D97-AF65-F5344CB8AC3E}">
        <p14:creationId xmlns:p14="http://schemas.microsoft.com/office/powerpoint/2010/main" val="13779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r>
              <a:rPr lang="en-US" sz="3600" b="1" baseline="30000" dirty="0">
                <a:solidFill>
                  <a:schemeClr val="bg1"/>
                </a:solidFill>
              </a:rPr>
              <a:t>5 </a:t>
            </a:r>
            <a:r>
              <a:rPr lang="en-US" sz="3600" dirty="0">
                <a:solidFill>
                  <a:schemeClr val="bg1"/>
                </a:solidFill>
              </a:rPr>
              <a:t>But my enemies say nothing but evil about me.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“How soon will he die and be forgotten?” they ask.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They visit me as if they were my friends,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but all the while they gather gossip,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and when they leave, they spread it everywhere.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All who hate me whisper about me,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imagining the worst.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8 </a:t>
            </a:r>
            <a:r>
              <a:rPr lang="en-US" sz="3600" dirty="0">
                <a:solidFill>
                  <a:schemeClr val="bg1"/>
                </a:solidFill>
              </a:rPr>
              <a:t>“He has some fatal disease,” they say.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“He will never get out of that bed!”</a:t>
            </a:r>
            <a:endParaRPr lang="en-US" sz="3600" b="1" baseline="30000" dirty="0">
              <a:solidFill>
                <a:schemeClr val="bg1"/>
              </a:solidFill>
            </a:endParaRPr>
          </a:p>
          <a:p>
            <a:r>
              <a:rPr lang="en-US" sz="3600" b="1" baseline="30000" dirty="0">
                <a:solidFill>
                  <a:schemeClr val="bg1"/>
                </a:solidFill>
              </a:rPr>
              <a:t>9 </a:t>
            </a:r>
            <a:r>
              <a:rPr lang="en-US" sz="3600" dirty="0">
                <a:solidFill>
                  <a:schemeClr val="bg1"/>
                </a:solidFill>
              </a:rPr>
              <a:t>Even my best friend, the one I trusted completely,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the one who shared my food, has turned against me</a:t>
            </a:r>
          </a:p>
        </p:txBody>
      </p:sp>
    </p:spTree>
    <p:extLst>
      <p:ext uri="{BB962C8B-B14F-4D97-AF65-F5344CB8AC3E}">
        <p14:creationId xmlns:p14="http://schemas.microsoft.com/office/powerpoint/2010/main" val="12781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2A9003-48E2-A775-E7D0-4056A669CEB7}"/>
              </a:ext>
            </a:extLst>
          </p:cNvPr>
          <p:cNvSpPr txBox="1"/>
          <p:nvPr/>
        </p:nvSpPr>
        <p:spPr>
          <a:xfrm>
            <a:off x="408481" y="55505"/>
            <a:ext cx="11238875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Psalm 41:9</a:t>
            </a:r>
          </a:p>
          <a:p>
            <a:r>
              <a:rPr lang="en-US" sz="3600" b="1" baseline="30000" dirty="0">
                <a:solidFill>
                  <a:schemeClr val="bg1"/>
                </a:solidFill>
              </a:rPr>
              <a:t>10 </a:t>
            </a:r>
            <a:r>
              <a:rPr lang="en-US" sz="3600" cap="small" dirty="0">
                <a:solidFill>
                  <a:schemeClr val="bg1"/>
                </a:solidFill>
              </a:rPr>
              <a:t>Lord</a:t>
            </a:r>
            <a:r>
              <a:rPr lang="en-US" sz="3600" dirty="0">
                <a:solidFill>
                  <a:schemeClr val="bg1"/>
                </a:solidFill>
              </a:rPr>
              <a:t>, have mercy on me.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Make me well again, so I can pay them back!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baseline="30000" dirty="0">
                <a:solidFill>
                  <a:schemeClr val="bg1"/>
                </a:solidFill>
              </a:rPr>
              <a:t>11 </a:t>
            </a:r>
            <a:r>
              <a:rPr lang="en-US" sz="3600" dirty="0">
                <a:solidFill>
                  <a:schemeClr val="bg1"/>
                </a:solidFill>
              </a:rPr>
              <a:t>I know you are pleased with me,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for you have not let my enemies triumph over me.</a:t>
            </a:r>
            <a:endParaRPr lang="en-US" sz="3600" b="1" baseline="30000" dirty="0">
              <a:solidFill>
                <a:schemeClr val="bg1"/>
              </a:solidFill>
            </a:endParaRPr>
          </a:p>
          <a:p>
            <a:r>
              <a:rPr lang="en-US" sz="3600" b="1" baseline="30000" dirty="0">
                <a:solidFill>
                  <a:schemeClr val="bg1"/>
                </a:solidFill>
              </a:rPr>
              <a:t>12 </a:t>
            </a:r>
            <a:r>
              <a:rPr lang="en-US" sz="3600" dirty="0">
                <a:solidFill>
                  <a:schemeClr val="bg1"/>
                </a:solidFill>
              </a:rPr>
              <a:t>You have preserved my life because I am innocent;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you have brought me into your presence forever.</a:t>
            </a:r>
            <a:endParaRPr lang="en-US" sz="3600" b="1" baseline="30000" dirty="0">
              <a:solidFill>
                <a:schemeClr val="bg1"/>
              </a:solidFill>
            </a:endParaRPr>
          </a:p>
          <a:p>
            <a:r>
              <a:rPr lang="en-US" sz="3600" b="1" baseline="30000" dirty="0">
                <a:solidFill>
                  <a:schemeClr val="bg1"/>
                </a:solidFill>
              </a:rPr>
              <a:t>13 </a:t>
            </a:r>
            <a:r>
              <a:rPr lang="en-US" sz="3600" dirty="0">
                <a:solidFill>
                  <a:schemeClr val="bg1"/>
                </a:solidFill>
              </a:rPr>
              <a:t>Praise the </a:t>
            </a:r>
            <a:r>
              <a:rPr lang="en-US" sz="3600" cap="small" dirty="0">
                <a:solidFill>
                  <a:schemeClr val="bg1"/>
                </a:solidFill>
              </a:rPr>
              <a:t>Lord</a:t>
            </a:r>
            <a:r>
              <a:rPr lang="en-US" sz="3600" dirty="0">
                <a:solidFill>
                  <a:schemeClr val="bg1"/>
                </a:solidFill>
              </a:rPr>
              <a:t>, the God of Israel,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    who lives from everlasting to everlasting.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Amen and amen!</a:t>
            </a:r>
          </a:p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47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this beforehand, so that when it happens you will believe that </a:t>
            </a:r>
            <a:r>
              <a:rPr lang="en-US" sz="4000" b="0" i="0" cap="small" dirty="0">
                <a:solidFill>
                  <a:schemeClr val="bg1"/>
                </a:solidFill>
                <a:effectLst/>
              </a:rPr>
              <a:t>I am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the Messiah.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/>
                </a:solidFill>
              </a:rPr>
              <a:t>b]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18125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this beforehand, so that when it happens you will believe that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</a:t>
            </a:r>
            <a:r>
              <a:rPr lang="en-US" sz="4000" b="1" cap="small" dirty="0">
                <a:solidFill>
                  <a:srgbClr val="FFFF00"/>
                </a:solidFill>
                <a:effectLst/>
              </a:rPr>
              <a:t>I am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the Messiah.</a:t>
            </a:r>
            <a:r>
              <a:rPr lang="en-US" sz="4000" b="1" baseline="30000" dirty="0">
                <a:solidFill>
                  <a:srgbClr val="FFFF00"/>
                </a:solidFill>
                <a:effectLst/>
              </a:rPr>
              <a:t>[</a:t>
            </a:r>
            <a:r>
              <a:rPr lang="en-US" sz="4000" b="1" baseline="30000" dirty="0">
                <a:solidFill>
                  <a:srgbClr val="FFFF00"/>
                </a:solidFill>
              </a:rPr>
              <a:t>b]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3966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eating food&#10;&#10;Description automatically generated">
            <a:extLst>
              <a:ext uri="{FF2B5EF4-FFF2-40B4-BE49-F238E27FC236}">
                <a16:creationId xmlns:a16="http://schemas.microsoft.com/office/drawing/2014/main" id="{0FC2E57B-6E0E-2EAC-4974-8B890554D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8"/>
          <a:stretch/>
        </p:blipFill>
        <p:spPr>
          <a:xfrm>
            <a:off x="603333" y="611194"/>
            <a:ext cx="4486025" cy="5635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997A4-FA1B-AD4C-03F4-3DC5C5E0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4" y="1900594"/>
            <a:ext cx="5976644" cy="30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A red ball on top of a cube&#10;&#10;Description automatically generated">
            <a:extLst>
              <a:ext uri="{FF2B5EF4-FFF2-40B4-BE49-F238E27FC236}">
                <a16:creationId xmlns:a16="http://schemas.microsoft.com/office/drawing/2014/main" id="{74CEC112-43CA-6561-F902-20BEC11B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44" y="10"/>
            <a:ext cx="6108356" cy="3432323"/>
          </a:xfrm>
          <a:prstGeom prst="rect">
            <a:avLst/>
          </a:prstGeom>
        </p:spPr>
      </p:pic>
      <p:pic>
        <p:nvPicPr>
          <p:cNvPr id="6" name="Picture 5" descr="A red ball on top of a cube&#10;&#10;Description automatically generated">
            <a:extLst>
              <a:ext uri="{FF2B5EF4-FFF2-40B4-BE49-F238E27FC236}">
                <a16:creationId xmlns:a16="http://schemas.microsoft.com/office/drawing/2014/main" id="{A5010AE1-0CBE-25DD-DB9F-9FC1E767F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44" y="3429010"/>
            <a:ext cx="6108356" cy="34323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585220-202C-21B1-C2ED-9CBC2FAEC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1122363"/>
            <a:ext cx="4910841" cy="2387600"/>
          </a:xfrm>
        </p:spPr>
        <p:txBody>
          <a:bodyPr anchor="ctr">
            <a:normAutofit/>
          </a:bodyPr>
          <a:lstStyle/>
          <a:p>
            <a:r>
              <a:rPr lang="en-US" dirty="0"/>
              <a:t>Not one, </a:t>
            </a:r>
            <a:br>
              <a:rPr lang="en-US" dirty="0"/>
            </a:br>
            <a:r>
              <a:rPr lang="en-US" dirty="0"/>
              <a:t>  but two!!</a:t>
            </a:r>
          </a:p>
        </p:txBody>
      </p:sp>
    </p:spTree>
    <p:extLst>
      <p:ext uri="{BB962C8B-B14F-4D97-AF65-F5344CB8AC3E}">
        <p14:creationId xmlns:p14="http://schemas.microsoft.com/office/powerpoint/2010/main" val="141002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this beforehand, so that when it happens you will believe that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</a:t>
            </a:r>
            <a:r>
              <a:rPr lang="en-US" sz="4000" b="1" cap="small" dirty="0">
                <a:solidFill>
                  <a:srgbClr val="FFFF00"/>
                </a:solidFill>
                <a:effectLst/>
              </a:rPr>
              <a:t>I am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the Messiah.</a:t>
            </a:r>
            <a:r>
              <a:rPr lang="en-US" sz="4000" b="1" baseline="30000" dirty="0">
                <a:solidFill>
                  <a:srgbClr val="FFFF00"/>
                </a:solidFill>
                <a:effectLst/>
              </a:rPr>
              <a:t>[</a:t>
            </a:r>
            <a:r>
              <a:rPr lang="en-US" sz="4000" b="1" baseline="30000" dirty="0">
                <a:solidFill>
                  <a:srgbClr val="FFFF00"/>
                </a:solidFill>
              </a:rPr>
              <a:t>b]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 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19314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98062-3CDD-DA1E-9421-8ED71FE84C2B}"/>
              </a:ext>
            </a:extLst>
          </p:cNvPr>
          <p:cNvSpPr txBox="1"/>
          <p:nvPr/>
        </p:nvSpPr>
        <p:spPr>
          <a:xfrm>
            <a:off x="433136" y="336884"/>
            <a:ext cx="113939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Matthew 16:16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16 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Simon Peter replied, “You are the Christ, the Son of the living God.”</a:t>
            </a:r>
          </a:p>
          <a:p>
            <a:pPr algn="l"/>
            <a:endParaRPr lang="en-US" sz="4000" b="0" i="0" dirty="0">
              <a:solidFill>
                <a:schemeClr val="bg1"/>
              </a:solidFill>
              <a:effectLst/>
            </a:endParaRPr>
          </a:p>
          <a:p>
            <a:pPr algn="l"/>
            <a:endParaRPr lang="en-US" sz="4000" b="0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John 11:27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She said to him, “Yes, Lord; I believe that you are the Christ, the Son of God, who is coming into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4855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DD43A07-116A-4A94-4AA7-1DD70AD04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621857"/>
              </p:ext>
            </p:extLst>
          </p:nvPr>
        </p:nvGraphicFramePr>
        <p:xfrm>
          <a:off x="3454908" y="980306"/>
          <a:ext cx="8737092" cy="587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FC581F-CDAF-E8B8-FFE0-3220E9F26716}"/>
              </a:ext>
            </a:extLst>
          </p:cNvPr>
          <p:cNvSpPr txBox="1"/>
          <p:nvPr/>
        </p:nvSpPr>
        <p:spPr>
          <a:xfrm>
            <a:off x="4053017" y="0"/>
            <a:ext cx="8138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b="1" i="0" dirty="0">
                <a:solidFill>
                  <a:srgbClr val="FFFF00"/>
                </a:solidFill>
                <a:effectLst/>
                <a:latin typeface="blbGentium"/>
              </a:rPr>
              <a:t>ἐγώ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blbGentium"/>
              </a:rPr>
              <a:t> </a:t>
            </a:r>
            <a:r>
              <a:rPr lang="el-GR" sz="6000" b="1" i="0" dirty="0">
                <a:solidFill>
                  <a:srgbClr val="FFFF00"/>
                </a:solidFill>
                <a:effectLst/>
                <a:latin typeface="blbGentium"/>
              </a:rPr>
              <a:t>εἰμί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1" name="Picture 10" descr="A group of sheep on a hill&#10;&#10;Description automatically generated">
            <a:extLst>
              <a:ext uri="{FF2B5EF4-FFF2-40B4-BE49-F238E27FC236}">
                <a16:creationId xmlns:a16="http://schemas.microsoft.com/office/drawing/2014/main" id="{FBDF6B0D-E764-4B3D-25BD-F458058388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1" y="0"/>
            <a:ext cx="3340608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C696A-53E2-6CF0-2A7A-797CE9172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EA13E4-DB71-9F3D-CA76-A20C9FAE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66FC58-5CE1-D690-ACB0-4ED36726B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5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05A91DE-A8AF-797F-91FD-1F81DDE5B3BC}"/>
              </a:ext>
            </a:extLst>
          </p:cNvPr>
          <p:cNvSpPr txBox="1"/>
          <p:nvPr/>
        </p:nvSpPr>
        <p:spPr>
          <a:xfrm>
            <a:off x="141972" y="4205476"/>
            <a:ext cx="7959291" cy="2380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el-GR" sz="3600" b="1" i="0" dirty="0">
                <a:effectLst/>
                <a:latin typeface="Aptos Narrow" panose="020B0004020202020204" pitchFamily="34" charset="0"/>
              </a:rPr>
              <a:t>ἐκεῖνος</a:t>
            </a:r>
            <a:r>
              <a:rPr lang="en-US" sz="3600" b="1" i="0" dirty="0">
                <a:effectLst/>
                <a:latin typeface="Aptos Narrow" panose="020B0004020202020204" pitchFamily="34" charset="0"/>
              </a:rPr>
              <a:t>       </a:t>
            </a:r>
            <a:r>
              <a:rPr lang="el-GR" sz="3600" b="1" i="0" dirty="0">
                <a:effectLst/>
                <a:latin typeface="Aptos Narrow" panose="020B0004020202020204" pitchFamily="34" charset="0"/>
              </a:rPr>
              <a:t> ἔλεγεν</a:t>
            </a:r>
            <a:r>
              <a:rPr lang="en-US" sz="3600" b="1" i="0" dirty="0">
                <a:effectLst/>
                <a:latin typeface="Aptos Narrow" panose="020B0004020202020204" pitchFamily="34" charset="0"/>
              </a:rPr>
              <a:t>        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</a:t>
            </a:r>
            <a:r>
              <a:rPr lang="el-GR" sz="3600" b="1" dirty="0">
                <a:solidFill>
                  <a:srgbClr val="FFFF00"/>
                </a:solidFill>
                <a:latin typeface="Aptos Narrow" panose="020B0004020202020204" pitchFamily="34" charset="0"/>
              </a:rPr>
              <a:t>ὅτι ἐγώ εἰμι</a:t>
            </a:r>
            <a:endParaRPr lang="en-US" sz="3600" b="1" i="0" dirty="0">
              <a:effectLst/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b="1" dirty="0">
                <a:latin typeface="Aptos Narrow" panose="020B0004020202020204" pitchFamily="34" charset="0"/>
              </a:rPr>
              <a:t>He             kept saying </a:t>
            </a:r>
            <a:r>
              <a:rPr lang="en-US" sz="3600" b="1" dirty="0">
                <a:solidFill>
                  <a:srgbClr val="00CCFF"/>
                </a:solidFill>
                <a:latin typeface="Aptos Narrow" panose="020B0004020202020204" pitchFamily="34" charset="0"/>
              </a:rPr>
              <a:t>      </a:t>
            </a:r>
            <a:r>
              <a:rPr lang="en-US" sz="3600" b="1" dirty="0">
                <a:solidFill>
                  <a:srgbClr val="FFFF00"/>
                </a:solidFill>
                <a:latin typeface="Aptos Narrow" panose="020B0004020202020204" pitchFamily="34" charset="0"/>
              </a:rPr>
              <a:t>I am </a:t>
            </a:r>
            <a:r>
              <a:rPr lang="en-US" sz="3600" i="1" dirty="0">
                <a:solidFill>
                  <a:srgbClr val="00FFFF"/>
                </a:solidFill>
                <a:latin typeface="Aptos Narrow" panose="020B0004020202020204" pitchFamily="34" charset="0"/>
              </a:rPr>
              <a:t>the one</a:t>
            </a:r>
          </a:p>
          <a:p>
            <a:pPr>
              <a:lnSpc>
                <a:spcPct val="104000"/>
              </a:lnSpc>
            </a:pPr>
            <a:endParaRPr lang="en-US" sz="3600" b="1" i="1" dirty="0">
              <a:solidFill>
                <a:srgbClr val="00CCFF"/>
              </a:solidFill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endParaRPr lang="en-US" sz="3600" b="1" dirty="0">
              <a:solidFill>
                <a:srgbClr val="00CCFF"/>
              </a:solidFill>
              <a:latin typeface="Aptos Narrow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887E7-E417-9CD4-98D3-4534F6D7A2E6}"/>
              </a:ext>
            </a:extLst>
          </p:cNvPr>
          <p:cNvSpPr txBox="1"/>
          <p:nvPr/>
        </p:nvSpPr>
        <p:spPr>
          <a:xfrm>
            <a:off x="141972" y="782046"/>
            <a:ext cx="11917676" cy="468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9:9  ἄλλοι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ἔλεγον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ὅτι οὗτός ἐστιν</a:t>
            </a:r>
            <a:endParaRPr lang="en-US" sz="3600" b="1" i="0" dirty="0">
              <a:solidFill>
                <a:schemeClr val="bg1"/>
              </a:solidFill>
              <a:effectLst/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b="1" dirty="0">
                <a:solidFill>
                  <a:srgbClr val="00FFFF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Others     were saying             this is he</a:t>
            </a:r>
          </a:p>
          <a:p>
            <a:pPr>
              <a:lnSpc>
                <a:spcPct val="104000"/>
              </a:lnSpc>
            </a:pPr>
            <a:endParaRPr lang="en-US" sz="36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ἄλλοι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ἔλεγον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οὐχί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ἀλλὰ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ὅμοιος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αὐτῷ 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ἐστιν </a:t>
            </a:r>
            <a:endParaRPr lang="en-US" sz="3600" b="1" i="0" dirty="0">
              <a:solidFill>
                <a:schemeClr val="bg1"/>
              </a:solidFill>
              <a:effectLst/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n-US" sz="3600" i="1" dirty="0">
                <a:solidFill>
                  <a:srgbClr val="00FFFF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en-US" sz="3600" b="1" dirty="0">
                <a:solidFill>
                  <a:srgbClr val="00FFFF"/>
                </a:solidFill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others    were saying,   “No,     but       like          him,    he is.” </a:t>
            </a:r>
          </a:p>
          <a:p>
            <a:pPr>
              <a:lnSpc>
                <a:spcPct val="104000"/>
              </a:lnSpc>
            </a:pPr>
            <a:endParaRPr lang="en-US" sz="36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104000"/>
              </a:lnSpc>
            </a:pP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ἐκεῖνος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</a:t>
            </a:r>
            <a:r>
              <a:rPr lang="el-GR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 ἔλεγεν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</a:t>
            </a:r>
          </a:p>
          <a:p>
            <a:pPr>
              <a:lnSpc>
                <a:spcPct val="104000"/>
              </a:lnSpc>
            </a:pPr>
            <a:r>
              <a:rPr lang="en-US" sz="3600" b="1" dirty="0">
                <a:solidFill>
                  <a:srgbClr val="00FFFF"/>
                </a:solidFill>
                <a:latin typeface="Aptos Narrow" panose="020B0004020202020204" pitchFamily="34" charset="0"/>
              </a:rPr>
              <a:t>He             kept saying     </a:t>
            </a:r>
          </a:p>
        </p:txBody>
      </p:sp>
      <p:pic>
        <p:nvPicPr>
          <p:cNvPr id="5" name="Picture 4" descr="A person with a turban on his head&#10;&#10;Description automatically generated">
            <a:extLst>
              <a:ext uri="{FF2B5EF4-FFF2-40B4-BE49-F238E27FC236}">
                <a16:creationId xmlns:a16="http://schemas.microsoft.com/office/drawing/2014/main" id="{E6752984-CCE8-EDBD-942F-C2C70E0E63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392" y="287663"/>
            <a:ext cx="2456997" cy="1841926"/>
          </a:xfrm>
          <a:prstGeom prst="rect">
            <a:avLst/>
          </a:prstGeom>
        </p:spPr>
      </p:pic>
      <p:pic>
        <p:nvPicPr>
          <p:cNvPr id="9" name="Picture 8" descr="A group of people in a group&#10;&#10;Description automatically generated">
            <a:extLst>
              <a:ext uri="{FF2B5EF4-FFF2-40B4-BE49-F238E27FC236}">
                <a16:creationId xmlns:a16="http://schemas.microsoft.com/office/drawing/2014/main" id="{961971DB-C0BA-6DE6-AAE5-014012962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321" y="4090795"/>
            <a:ext cx="2881068" cy="2161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FE067A-D08D-6D0D-4ED5-EF2AF3AFC3FA}"/>
              </a:ext>
            </a:extLst>
          </p:cNvPr>
          <p:cNvSpPr txBox="1"/>
          <p:nvPr/>
        </p:nvSpPr>
        <p:spPr>
          <a:xfrm>
            <a:off x="1749394" y="5764414"/>
            <a:ext cx="6624585" cy="97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en-US" sz="2800" i="0" dirty="0">
                <a:solidFill>
                  <a:schemeClr val="bg1"/>
                </a:solidFill>
                <a:effectLst/>
                <a:latin typeface="+mj-lt"/>
              </a:rPr>
              <a:t>GNT		Greek New Testament</a:t>
            </a:r>
          </a:p>
          <a:p>
            <a:pPr>
              <a:lnSpc>
                <a:spcPct val="104000"/>
              </a:lnSpc>
            </a:pPr>
            <a:r>
              <a:rPr lang="en-US" sz="2800" dirty="0" err="1">
                <a:solidFill>
                  <a:srgbClr val="00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NASB</a:t>
            </a:r>
            <a:r>
              <a:rPr lang="en-US" sz="2800" dirty="0">
                <a:solidFill>
                  <a:srgbClr val="00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	New American Standard Bible</a:t>
            </a:r>
          </a:p>
        </p:txBody>
      </p:sp>
    </p:spTree>
    <p:extLst>
      <p:ext uri="{BB962C8B-B14F-4D97-AF65-F5344CB8AC3E}">
        <p14:creationId xmlns:p14="http://schemas.microsoft.com/office/powerpoint/2010/main" val="5063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DD43A07-116A-4A94-4AA7-1DD70AD04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577552"/>
              </p:ext>
            </p:extLst>
          </p:nvPr>
        </p:nvGraphicFramePr>
        <p:xfrm>
          <a:off x="303934" y="976184"/>
          <a:ext cx="11780973" cy="588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ADB8A2D-CA8F-C8BA-56C3-B706CD6D6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3266C0-84FC-77BF-D2F7-81B96015A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7090E5-88FF-AD88-9C7E-9FC8CAF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4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I tell you this beforehand, so that when it happens you will believe that </a:t>
            </a:r>
            <a:r>
              <a:rPr lang="en-US" sz="4000" b="0" i="0" cap="small" dirty="0">
                <a:solidFill>
                  <a:schemeClr val="bg1">
                    <a:lumMod val="50000"/>
                  </a:schemeClr>
                </a:solidFill>
                <a:effectLst/>
              </a:rPr>
              <a:t>I am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the Messiah.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b]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20 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the truth, anyone who welcomes my messenger is welcoming me, and anyone who welcomes me is welcoming the Father who sent me.”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6892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“I am not saying these things to all of you; I know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 ones I have chosen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a]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19 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I tell you this beforehand, so that when it happens you will believe that </a:t>
            </a:r>
            <a:r>
              <a:rPr lang="en-US" sz="4000" b="0" i="0" cap="small" dirty="0">
                <a:solidFill>
                  <a:schemeClr val="bg1">
                    <a:lumMod val="50000"/>
                  </a:schemeClr>
                </a:solidFill>
                <a:effectLst/>
              </a:rPr>
              <a:t>I am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the Messiah.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b]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20 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tell you the truth, anyone who welcomes my messenger is welcoming me, and anyone who welcomes me is welcoming the Father who sent me.”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11971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148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504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Now Jesus was deeply troubled,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and he exclaimed, 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13:21</a:t>
            </a:r>
          </a:p>
        </p:txBody>
      </p:sp>
    </p:spTree>
    <p:extLst>
      <p:ext uri="{BB962C8B-B14F-4D97-AF65-F5344CB8AC3E}">
        <p14:creationId xmlns:p14="http://schemas.microsoft.com/office/powerpoint/2010/main" val="37608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2DB6D0D0-24B0-5614-3340-A202AF98E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62" y="5104271"/>
            <a:ext cx="3380874" cy="142102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FF605C5D-A77B-074A-D0A9-614ADE755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2" y="224448"/>
            <a:ext cx="11763275" cy="45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Now Jesus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was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,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and he exclaimed, 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216568" y="5901636"/>
            <a:ext cx="11474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13:21</a:t>
            </a:r>
          </a:p>
        </p:txBody>
      </p:sp>
      <p:pic>
        <p:nvPicPr>
          <p:cNvPr id="5" name="Picture 4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F5ADF5CE-CA74-AB0F-9183-7C291CF6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1" y="1079709"/>
            <a:ext cx="5686926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62223-86F3-7458-F566-EB33C8024442}"/>
              </a:ext>
            </a:extLst>
          </p:cNvPr>
          <p:cNvSpPr txBox="1"/>
          <p:nvPr/>
        </p:nvSpPr>
        <p:spPr>
          <a:xfrm>
            <a:off x="288759" y="228600"/>
            <a:ext cx="113096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1 Timothy 2:1-4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4000" b="1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I urge you, first of all, to pray for all people. Ask God to help them; intercede on their behalf, and give thanks for them.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Pray this way for kings and all who are in authority so that we can live peaceful and quiet lives marked by godliness and</a:t>
            </a:r>
            <a:r>
              <a:rPr lang="en-US" sz="4000" dirty="0">
                <a:solidFill>
                  <a:schemeClr val="bg1"/>
                </a:solidFill>
              </a:rPr>
              <a:t> dignity.  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3 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This is good and pleases God our Savior, </a:t>
            </a:r>
            <a:r>
              <a:rPr lang="en-US" sz="4000" b="1" i="0" baseline="30000" dirty="0">
                <a:solidFill>
                  <a:srgbClr val="FFFF00"/>
                </a:solidFill>
                <a:effectLst/>
              </a:rPr>
              <a:t>4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who wants everyone to be saved and to understand the truth</a:t>
            </a:r>
          </a:p>
        </p:txBody>
      </p:sp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26F76C09-031C-5BC8-19F2-D38F92C0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3EBC88-03AC-AE47-93AB-7971FB2A4DCB}"/>
              </a:ext>
            </a:extLst>
          </p:cNvPr>
          <p:cNvSpPr txBox="1"/>
          <p:nvPr/>
        </p:nvSpPr>
        <p:spPr>
          <a:xfrm>
            <a:off x="252662" y="192505"/>
            <a:ext cx="115262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sng" dirty="0">
                <a:solidFill>
                  <a:srgbClr val="00FFFF"/>
                </a:solidFill>
                <a:effectLst/>
              </a:rPr>
              <a:t>2 Peter 3:9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Lord isn’t really being slow about his promise, as some people think. No, he is being patient for your sake.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He does not want anyone to perish, but wants everyone to repent.</a:t>
            </a:r>
          </a:p>
        </p:txBody>
      </p:sp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21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Now Jesus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was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,</a:t>
            </a:r>
            <a:r>
              <a:rPr lang="en-US" sz="4000" baseline="30000" dirty="0">
                <a:solidFill>
                  <a:schemeClr val="bg1"/>
                </a:solidFill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and he exclaimed, 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13:21</a:t>
            </a:r>
          </a:p>
        </p:txBody>
      </p:sp>
      <p:pic>
        <p:nvPicPr>
          <p:cNvPr id="5" name="Picture 4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F5ADF5CE-CA74-AB0F-9183-7C291CF6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1" y="1079709"/>
            <a:ext cx="5686926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4B11-4E5E-E30B-3BF4-3565764144D7}"/>
              </a:ext>
            </a:extLst>
          </p:cNvPr>
          <p:cNvSpPr txBox="1"/>
          <p:nvPr/>
        </p:nvSpPr>
        <p:spPr>
          <a:xfrm>
            <a:off x="373538" y="216568"/>
            <a:ext cx="116580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FFFF"/>
                </a:solidFill>
              </a:rPr>
              <a:t>John 11:33</a:t>
            </a:r>
          </a:p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33 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When Jesus saw her weeping and saw the other people wailing with her, a deep anger welled up within him, and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he was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9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4B11-4E5E-E30B-3BF4-3565764144D7}"/>
              </a:ext>
            </a:extLst>
          </p:cNvPr>
          <p:cNvSpPr txBox="1"/>
          <p:nvPr/>
        </p:nvSpPr>
        <p:spPr>
          <a:xfrm>
            <a:off x="373538" y="216568"/>
            <a:ext cx="116580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FFFF"/>
                </a:solidFill>
              </a:rPr>
              <a:t>John 12:27</a:t>
            </a:r>
          </a:p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Now my soul is deeply troubled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. Should I pray, ‘Father, save me from this hour’? But this is the very reason I came!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Father, bring glory to your name.”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AB52FC6A-013C-3C1C-9E39-0FF6C49B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1251283"/>
            <a:ext cx="3794835" cy="379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442B8-2689-9A43-A162-C340A90D85DF}"/>
              </a:ext>
            </a:extLst>
          </p:cNvPr>
          <p:cNvSpPr txBox="1"/>
          <p:nvPr/>
        </p:nvSpPr>
        <p:spPr>
          <a:xfrm>
            <a:off x="4217974" y="2271537"/>
            <a:ext cx="71879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FF00"/>
                </a:solidFill>
                <a:effectLst/>
              </a:rPr>
              <a:t>Jesus felt troubled, </a:t>
            </a:r>
          </a:p>
          <a:p>
            <a:r>
              <a:rPr lang="en-US" sz="5400" b="1" dirty="0">
                <a:solidFill>
                  <a:srgbClr val="FFFF00"/>
                </a:solidFill>
              </a:rPr>
              <a:t>    </a:t>
            </a:r>
            <a:r>
              <a:rPr lang="en-US" sz="5400" b="1" i="0" dirty="0">
                <a:solidFill>
                  <a:srgbClr val="FFFF00"/>
                </a:solidFill>
                <a:effectLst/>
              </a:rPr>
              <a:t>but we don't have to.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633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EBC5D7-16C0-4C87-2DA6-0A703F842926}"/>
              </a:ext>
            </a:extLst>
          </p:cNvPr>
          <p:cNvSpPr txBox="1"/>
          <p:nvPr/>
        </p:nvSpPr>
        <p:spPr>
          <a:xfrm>
            <a:off x="236621" y="1485679"/>
            <a:ext cx="119553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13:1-17		Jesus washes disciples' feet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13:18-30	Jesus predicts Judas' betrayal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13:31-38	Jesus predicts Peter's denial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John 14:1-14		Jesus' farewell discourse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John 14:15-31	Jesus promises the Holy Spirit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15:1-17		Jesus as the true vine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15:18-27	World's hatred for Jesus (and followers)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16:1-15		Persecution and work of the Holy Spirit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John 16:16-33	Sadness turned to Joy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50AA-3F2E-4999-559F-9D8F9DC05681}"/>
              </a:ext>
            </a:extLst>
          </p:cNvPr>
          <p:cNvSpPr txBox="1"/>
          <p:nvPr/>
        </p:nvSpPr>
        <p:spPr>
          <a:xfrm>
            <a:off x="0" y="18831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Last Supper in John’s Gospel</a:t>
            </a:r>
          </a:p>
        </p:txBody>
      </p:sp>
    </p:spTree>
    <p:extLst>
      <p:ext uri="{BB962C8B-B14F-4D97-AF65-F5344CB8AC3E}">
        <p14:creationId xmlns:p14="http://schemas.microsoft.com/office/powerpoint/2010/main" val="2793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C820219C-FE20-AA97-00A6-3E622421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5" y="4879933"/>
            <a:ext cx="1978067" cy="1978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4B11-4E5E-E30B-3BF4-3565764144D7}"/>
              </a:ext>
            </a:extLst>
          </p:cNvPr>
          <p:cNvSpPr txBox="1"/>
          <p:nvPr/>
        </p:nvSpPr>
        <p:spPr>
          <a:xfrm>
            <a:off x="373538" y="216568"/>
            <a:ext cx="116580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FFFF"/>
                </a:solidFill>
              </a:rPr>
              <a:t>John 14:1 &amp; 27</a:t>
            </a:r>
          </a:p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4000" i="0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Don’t let your hearts be troubled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. Trust in God, and trust also in me. 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baseline="30000" dirty="0">
                <a:solidFill>
                  <a:schemeClr val="bg1"/>
                </a:solidFill>
              </a:rPr>
              <a:t>27</a:t>
            </a:r>
            <a:r>
              <a:rPr lang="en-US" sz="4000" dirty="0">
                <a:solidFill>
                  <a:schemeClr val="bg1"/>
                </a:solidFill>
              </a:rPr>
              <a:t> “I am leaving you with a gift—peace of mind and heart. And the peace I give is a gift the world cannot give. So </a:t>
            </a:r>
            <a:r>
              <a:rPr lang="en-US" sz="4000" b="1" dirty="0">
                <a:solidFill>
                  <a:srgbClr val="FFFF00"/>
                </a:solidFill>
              </a:rPr>
              <a:t>don’t be troubled </a:t>
            </a:r>
            <a:r>
              <a:rPr lang="en-US" sz="4000" dirty="0">
                <a:solidFill>
                  <a:schemeClr val="bg1"/>
                </a:solidFill>
              </a:rPr>
              <a:t>or afraid.</a:t>
            </a:r>
          </a:p>
        </p:txBody>
      </p:sp>
    </p:spTree>
    <p:extLst>
      <p:ext uri="{BB962C8B-B14F-4D97-AF65-F5344CB8AC3E}">
        <p14:creationId xmlns:p14="http://schemas.microsoft.com/office/powerpoint/2010/main" val="3792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">
            <a:extLst>
              <a:ext uri="{FF2B5EF4-FFF2-40B4-BE49-F238E27FC236}">
                <a16:creationId xmlns:a16="http://schemas.microsoft.com/office/drawing/2014/main" id="{9F9D2BE2-FA81-8D40-CD81-CEC435F02FE0}"/>
              </a:ext>
            </a:extLst>
          </p:cNvPr>
          <p:cNvSpPr txBox="1"/>
          <p:nvPr/>
        </p:nvSpPr>
        <p:spPr>
          <a:xfrm>
            <a:off x="110144" y="152636"/>
            <a:ext cx="11971711" cy="5292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And in this Gospel the church is one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We do not walk alone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We have His Spirit as we press on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To lead us safely home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And when in glory still I will sing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Of this old story that rescued me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Praise to my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Saviour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 the King of life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 stand in the Gospel of Jesus Christ</a:t>
            </a:r>
          </a:p>
        </p:txBody>
      </p:sp>
      <p:sp>
        <p:nvSpPr>
          <p:cNvPr id="4" name="Shape 26">
            <a:extLst>
              <a:ext uri="{FF2B5EF4-FFF2-40B4-BE49-F238E27FC236}">
                <a16:creationId xmlns:a16="http://schemas.microsoft.com/office/drawing/2014/main" id="{E526338B-0ED1-50A6-227D-7991FDABCFD5}"/>
              </a:ext>
            </a:extLst>
          </p:cNvPr>
          <p:cNvSpPr txBox="1"/>
          <p:nvPr/>
        </p:nvSpPr>
        <p:spPr>
          <a:xfrm>
            <a:off x="220289" y="6292728"/>
            <a:ext cx="11861566" cy="520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V4</a:t>
            </a:r>
          </a:p>
        </p:txBody>
      </p:sp>
    </p:spTree>
    <p:extLst>
      <p:ext uri="{BB962C8B-B14F-4D97-AF65-F5344CB8AC3E}">
        <p14:creationId xmlns:p14="http://schemas.microsoft.com/office/powerpoint/2010/main" val="30294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the last supper&#10;&#10;Description automatically generated">
            <a:extLst>
              <a:ext uri="{FF2B5EF4-FFF2-40B4-BE49-F238E27FC236}">
                <a16:creationId xmlns:a16="http://schemas.microsoft.com/office/drawing/2014/main" id="{D022B162-1FA3-40B4-82DE-AA299D14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13707"/>
            <a:ext cx="9982200" cy="5630585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DFF0C19B-8E82-9063-F6E4-4C391D8B405C}"/>
              </a:ext>
            </a:extLst>
          </p:cNvPr>
          <p:cNvSpPr>
            <a:spLocks noChangeAspect="1"/>
          </p:cNvSpPr>
          <p:nvPr/>
        </p:nvSpPr>
        <p:spPr>
          <a:xfrm>
            <a:off x="2853489" y="186489"/>
            <a:ext cx="6485022" cy="6485022"/>
          </a:xfrm>
          <a:prstGeom prst="noSmoking">
            <a:avLst>
              <a:gd name="adj" fmla="val 75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art and cross on a black background&#10;&#10;Description automatically generated">
            <a:extLst>
              <a:ext uri="{FF2B5EF4-FFF2-40B4-BE49-F238E27FC236}">
                <a16:creationId xmlns:a16="http://schemas.microsoft.com/office/drawing/2014/main" id="{AB52FC6A-013C-3C1C-9E39-0FF6C49B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1251283"/>
            <a:ext cx="3794835" cy="379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442B8-2689-9A43-A162-C340A90D85DF}"/>
              </a:ext>
            </a:extLst>
          </p:cNvPr>
          <p:cNvSpPr txBox="1"/>
          <p:nvPr/>
        </p:nvSpPr>
        <p:spPr>
          <a:xfrm>
            <a:off x="4217974" y="2271537"/>
            <a:ext cx="7974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FFFF00"/>
                </a:solidFill>
                <a:effectLst/>
              </a:rPr>
              <a:t>Jesus was troubled, </a:t>
            </a:r>
          </a:p>
          <a:p>
            <a:r>
              <a:rPr lang="en-US" sz="5400" b="1" i="0" dirty="0">
                <a:solidFill>
                  <a:srgbClr val="FFFF00"/>
                </a:solidFill>
                <a:effectLst/>
              </a:rPr>
              <a:t>   we don’t need to be!"</a:t>
            </a:r>
          </a:p>
        </p:txBody>
      </p:sp>
    </p:spTree>
    <p:extLst>
      <p:ext uri="{BB962C8B-B14F-4D97-AF65-F5344CB8AC3E}">
        <p14:creationId xmlns:p14="http://schemas.microsoft.com/office/powerpoint/2010/main" val="20260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307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3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disciples looked at each other, wondering whom he could mean. </a:t>
            </a:r>
          </a:p>
        </p:txBody>
      </p:sp>
    </p:spTree>
    <p:extLst>
      <p:ext uri="{BB962C8B-B14F-4D97-AF65-F5344CB8AC3E}">
        <p14:creationId xmlns:p14="http://schemas.microsoft.com/office/powerpoint/2010/main" val="5103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E8515-3165-5F03-0A7A-E1A0A25CEBD4}"/>
              </a:ext>
            </a:extLst>
          </p:cNvPr>
          <p:cNvSpPr txBox="1"/>
          <p:nvPr/>
        </p:nvSpPr>
        <p:spPr>
          <a:xfrm>
            <a:off x="213946" y="603738"/>
            <a:ext cx="1176410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4000" b="1" u="sng" dirty="0">
                <a:solidFill>
                  <a:srgbClr val="00FFFF"/>
                </a:solidFill>
              </a:rPr>
              <a:t>Matthew 26:22</a:t>
            </a:r>
            <a:r>
              <a:rPr lang="en-US" sz="4000" b="1" dirty="0">
                <a:solidFill>
                  <a:srgbClr val="00FFFF"/>
                </a:solidFill>
              </a:rPr>
              <a:t>  </a:t>
            </a:r>
          </a:p>
          <a:p>
            <a:pPr algn="l">
              <a:lnSpc>
                <a:spcPct val="95000"/>
              </a:lnSpc>
            </a:pPr>
            <a:r>
              <a:rPr lang="en-US" sz="4000" b="0" i="0" dirty="0">
                <a:solidFill>
                  <a:schemeClr val="bg1"/>
                </a:solidFill>
                <a:effectLst/>
              </a:rPr>
              <a:t>And they were very sorrowful and began to say to him one after another, 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“Is it I,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Lord?”</a:t>
            </a:r>
            <a:br>
              <a:rPr lang="en-US" sz="4000" b="0" i="0" dirty="0">
                <a:solidFill>
                  <a:srgbClr val="467886"/>
                </a:solidFill>
                <a:effectLst/>
              </a:rPr>
            </a:br>
            <a:endParaRPr lang="en-US" sz="4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95000"/>
              </a:lnSpc>
            </a:pPr>
            <a:r>
              <a:rPr lang="en-US" sz="4000" b="1" u="sng" dirty="0">
                <a:solidFill>
                  <a:srgbClr val="00FFFF"/>
                </a:solidFill>
              </a:rPr>
              <a:t>Mark 14:19</a:t>
            </a:r>
            <a:r>
              <a:rPr lang="en-US" sz="4000" b="1" dirty="0">
                <a:solidFill>
                  <a:srgbClr val="00FFFF"/>
                </a:solidFill>
              </a:rPr>
              <a:t>  </a:t>
            </a:r>
          </a:p>
          <a:p>
            <a:pPr>
              <a:lnSpc>
                <a:spcPct val="95000"/>
              </a:lnSpc>
            </a:pPr>
            <a:r>
              <a:rPr lang="en-US" sz="4000" b="0" i="0" dirty="0">
                <a:solidFill>
                  <a:schemeClr val="bg1"/>
                </a:solidFill>
                <a:effectLst/>
              </a:rPr>
              <a:t>They </a:t>
            </a:r>
            <a:r>
              <a:rPr lang="en-US" sz="4000" i="0" dirty="0">
                <a:solidFill>
                  <a:schemeClr val="bg1"/>
                </a:solidFill>
                <a:effectLst/>
              </a:rPr>
              <a:t>began to be sorrowful and to say to him one after another, “Is it I?”</a:t>
            </a:r>
          </a:p>
        </p:txBody>
      </p:sp>
    </p:spTree>
    <p:extLst>
      <p:ext uri="{BB962C8B-B14F-4D97-AF65-F5344CB8AC3E}">
        <p14:creationId xmlns:p14="http://schemas.microsoft.com/office/powerpoint/2010/main" val="1322337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/>
                </a:solidFill>
              </a:rPr>
              <a:t>d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27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Jesus to All: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“I tell you the truth, one of you will betray me!”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1FABB-41F1-06D9-46C9-9D6B1B6E0C98}"/>
              </a:ext>
            </a:extLst>
          </p:cNvPr>
          <p:cNvGrpSpPr/>
          <p:nvPr/>
        </p:nvGrpSpPr>
        <p:grpSpPr>
          <a:xfrm>
            <a:off x="1199213" y="550056"/>
            <a:ext cx="4437089" cy="5236147"/>
            <a:chOff x="1199213" y="550056"/>
            <a:chExt cx="4437089" cy="523614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F54F34-7240-453F-BB99-46EF5E5E46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68" y="550056"/>
              <a:ext cx="914400" cy="2488367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2B171E-AE87-B48C-D881-6D0312B77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1048" y="2023672"/>
              <a:ext cx="3360795" cy="1029991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543CD0-A89C-F712-17E4-DF3AC2C98117}"/>
                </a:ext>
              </a:extLst>
            </p:cNvPr>
            <p:cNvCxnSpPr>
              <a:cxnSpLocks/>
            </p:cNvCxnSpPr>
            <p:nvPr/>
          </p:nvCxnSpPr>
          <p:spPr>
            <a:xfrm>
              <a:off x="1451048" y="3053663"/>
              <a:ext cx="4185254" cy="633917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269590-71F5-F99F-DA91-345789D12FE3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68" y="3038423"/>
              <a:ext cx="3820160" cy="2747780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EF99A1-F058-BE9A-67F0-7970F1320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213" y="3038423"/>
              <a:ext cx="251835" cy="1218784"/>
            </a:xfrm>
            <a:prstGeom prst="line">
              <a:avLst/>
            </a:prstGeom>
            <a:ln w="104775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5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24 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Simon Peter motioned to him to ask, “Who’s he talking about?” </a:t>
            </a:r>
          </a:p>
        </p:txBody>
      </p:sp>
    </p:spTree>
    <p:extLst>
      <p:ext uri="{BB962C8B-B14F-4D97-AF65-F5344CB8AC3E}">
        <p14:creationId xmlns:p14="http://schemas.microsoft.com/office/powerpoint/2010/main" val="4152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Peter </a:t>
            </a:r>
            <a:r>
              <a:rPr lang="en-US" sz="4000" b="0" i="1" dirty="0">
                <a:solidFill>
                  <a:schemeClr val="bg1"/>
                </a:solidFill>
                <a:effectLst/>
              </a:rPr>
              <a:t>motions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to John: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ask, “Who’s he talking about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!”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269590-71F5-F99F-DA91-345789D12FE3}"/>
              </a:ext>
            </a:extLst>
          </p:cNvPr>
          <p:cNvCxnSpPr>
            <a:cxnSpLocks/>
          </p:cNvCxnSpPr>
          <p:nvPr/>
        </p:nvCxnSpPr>
        <p:spPr>
          <a:xfrm>
            <a:off x="1570892" y="4478215"/>
            <a:ext cx="3720636" cy="1307988"/>
          </a:xfrm>
          <a:prstGeom prst="line">
            <a:avLst/>
          </a:prstGeom>
          <a:ln w="104775">
            <a:solidFill>
              <a:srgbClr val="00FFFF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74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ack people with different poses&#10;&#10;Description automatically generated">
            <a:extLst>
              <a:ext uri="{FF2B5EF4-FFF2-40B4-BE49-F238E27FC236}">
                <a16:creationId xmlns:a16="http://schemas.microsoft.com/office/drawing/2014/main" id="{B8071A1B-B553-0A54-34E1-2F06FE6DBE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07" y="0"/>
            <a:ext cx="12233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4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24 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Simon Peter motioned to him to ask, “Who’s he talking about?”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25 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So that disciple leaned over to Jesus and asked, “Lord, who is it?”</a:t>
            </a:r>
          </a:p>
        </p:txBody>
      </p:sp>
    </p:spTree>
    <p:extLst>
      <p:ext uri="{BB962C8B-B14F-4D97-AF65-F5344CB8AC3E}">
        <p14:creationId xmlns:p14="http://schemas.microsoft.com/office/powerpoint/2010/main" val="14522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EBC5D7-16C0-4C87-2DA6-0A703F842926}"/>
              </a:ext>
            </a:extLst>
          </p:cNvPr>
          <p:cNvSpPr txBox="1"/>
          <p:nvPr/>
        </p:nvSpPr>
        <p:spPr>
          <a:xfrm>
            <a:off x="260686" y="1485679"/>
            <a:ext cx="117107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John 13:1-17		Jesus washes disciples' feet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John 13:18-30	Jesus predicts Judas' betrayal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13:31-38	Jesus predicts Peter's denial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14:1-14		Jesus' farewell discourse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14:15-31	Jesus promises the Holy Spirit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15:1-17		Jesus as the true vine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15:18-27	World's hatred for Jesus (and followers)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16:1-15		Persecution and work of the Holy Spirit</a:t>
            </a:r>
          </a:p>
          <a:p>
            <a:r>
              <a:rPr lang="en-US" sz="3600" dirty="0">
                <a:solidFill>
                  <a:schemeClr val="bg1"/>
                </a:solidFill>
              </a:rPr>
              <a:t>John 16:16-33	Sadness turned to Joy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50AA-3F2E-4999-559F-9D8F9DC05681}"/>
              </a:ext>
            </a:extLst>
          </p:cNvPr>
          <p:cNvSpPr txBox="1"/>
          <p:nvPr/>
        </p:nvSpPr>
        <p:spPr>
          <a:xfrm>
            <a:off x="0" y="18831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The Last Supper in John’s Gospel</a:t>
            </a:r>
          </a:p>
        </p:txBody>
      </p:sp>
    </p:spTree>
    <p:extLst>
      <p:ext uri="{BB962C8B-B14F-4D97-AF65-F5344CB8AC3E}">
        <p14:creationId xmlns:p14="http://schemas.microsoft.com/office/powerpoint/2010/main" val="1666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John leans over to Jesus: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Lord, who is it?”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269590-71F5-F99F-DA91-345789D12FE3}"/>
              </a:ext>
            </a:extLst>
          </p:cNvPr>
          <p:cNvCxnSpPr>
            <a:cxnSpLocks/>
          </p:cNvCxnSpPr>
          <p:nvPr/>
        </p:nvCxnSpPr>
        <p:spPr>
          <a:xfrm>
            <a:off x="805833" y="2885661"/>
            <a:ext cx="0" cy="1076739"/>
          </a:xfrm>
          <a:prstGeom prst="line">
            <a:avLst/>
          </a:prstGeom>
          <a:ln w="104775">
            <a:solidFill>
              <a:srgbClr val="00FFFF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99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13:22-26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D69F0-C273-206A-6973-B8414B4C1A22}"/>
              </a:ext>
            </a:extLst>
          </p:cNvPr>
          <p:cNvSpPr txBox="1"/>
          <p:nvPr/>
        </p:nvSpPr>
        <p:spPr>
          <a:xfrm>
            <a:off x="259415" y="186923"/>
            <a:ext cx="117760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22 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disciples looked at each other, wondering whom he could mean.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The disciple Jesus loved was sitting next to Jesus at the table.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4000" b="0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24 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Simon Peter motioned to him to ask, “Who’s he talking about?”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25 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So that disciple leaned over to Jesus and asked, “Lord, who is it?” 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26 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Jesus responded, “It is the one to whom I give the bread I dip in the bowl.” And when he had dipped it, he gave it to Judas, son of Simon Iscariot.</a:t>
            </a:r>
          </a:p>
        </p:txBody>
      </p:sp>
    </p:spTree>
    <p:extLst>
      <p:ext uri="{BB962C8B-B14F-4D97-AF65-F5344CB8AC3E}">
        <p14:creationId xmlns:p14="http://schemas.microsoft.com/office/powerpoint/2010/main" val="36554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a square table and many objects&#10;&#10;Description automatically generated with medium confidence">
            <a:extLst>
              <a:ext uri="{FF2B5EF4-FFF2-40B4-BE49-F238E27FC236}">
                <a16:creationId xmlns:a16="http://schemas.microsoft.com/office/drawing/2014/main" id="{CCA15A2F-FFF1-1770-4891-AE8C8E50E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8" y="398585"/>
            <a:ext cx="6133952" cy="6166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64B28-C8FC-31E4-EA9E-2F8E0700679B}"/>
              </a:ext>
            </a:extLst>
          </p:cNvPr>
          <p:cNvSpPr txBox="1"/>
          <p:nvPr/>
        </p:nvSpPr>
        <p:spPr>
          <a:xfrm>
            <a:off x="7139928" y="685491"/>
            <a:ext cx="43721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Jesus responds to John:</a:t>
            </a:r>
          </a:p>
          <a:p>
            <a:endParaRPr lang="en-US" sz="4000" b="0" i="0" dirty="0">
              <a:solidFill>
                <a:schemeClr val="bg1"/>
              </a:solidFill>
              <a:effectLst/>
            </a:endParaRPr>
          </a:p>
          <a:p>
            <a:r>
              <a:rPr lang="en-US" sz="4000" b="0" i="0" dirty="0">
                <a:solidFill>
                  <a:schemeClr val="bg1"/>
                </a:solidFill>
                <a:effectLst/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the one to whom I give the bread I dip in the bowl”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269590-71F5-F99F-DA91-345789D12FE3}"/>
              </a:ext>
            </a:extLst>
          </p:cNvPr>
          <p:cNvCxnSpPr>
            <a:cxnSpLocks/>
          </p:cNvCxnSpPr>
          <p:nvPr/>
        </p:nvCxnSpPr>
        <p:spPr>
          <a:xfrm flipH="1">
            <a:off x="1393027" y="2531166"/>
            <a:ext cx="251791" cy="1086678"/>
          </a:xfrm>
          <a:prstGeom prst="line">
            <a:avLst/>
          </a:prstGeom>
          <a:ln w="1047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CBD5EF-EB98-2210-344F-09F34CE8667D}"/>
              </a:ext>
            </a:extLst>
          </p:cNvPr>
          <p:cNvCxnSpPr>
            <a:cxnSpLocks/>
          </p:cNvCxnSpPr>
          <p:nvPr/>
        </p:nvCxnSpPr>
        <p:spPr>
          <a:xfrm flipV="1">
            <a:off x="694369" y="3240036"/>
            <a:ext cx="198783" cy="914400"/>
          </a:xfrm>
          <a:prstGeom prst="line">
            <a:avLst/>
          </a:prstGeom>
          <a:ln w="104775">
            <a:solidFill>
              <a:srgbClr val="00FFFF"/>
            </a:solidFill>
            <a:headEnd type="triangl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307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81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55C991-4309-B618-687E-6B985767EA64}"/>
              </a:ext>
            </a:extLst>
          </p:cNvPr>
          <p:cNvSpPr txBox="1"/>
          <p:nvPr/>
        </p:nvSpPr>
        <p:spPr>
          <a:xfrm>
            <a:off x="410308" y="406812"/>
            <a:ext cx="1178169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FFFF"/>
                </a:solidFill>
                <a:effectLst/>
                <a:latin typeface="+mj-lt"/>
              </a:rPr>
              <a:t>John 13:37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  <a:latin typeface="+mj-lt"/>
              </a:rPr>
              <a:t>37 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</a:rPr>
              <a:t> “I’m ready to</a:t>
            </a:r>
          </a:p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</a:rPr>
              <a:t> die for you.”</a:t>
            </a:r>
          </a:p>
          <a:p>
            <a:pPr algn="l"/>
            <a:endParaRPr lang="en-US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endParaRPr lang="en-US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r>
              <a:rPr lang="en-US" sz="4000" b="1" i="0" dirty="0">
                <a:solidFill>
                  <a:srgbClr val="00FFFF"/>
                </a:solidFill>
                <a:effectLst/>
                <a:latin typeface="+mj-lt"/>
              </a:rPr>
              <a:t>John 18:10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  <a:latin typeface="+mj-lt"/>
              </a:rPr>
              <a:t>10 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</a:rPr>
              <a:t>Then Simon Peter drew a sword and slashed off the right ear of Malchus, the high priest’s slave.</a:t>
            </a:r>
          </a:p>
        </p:txBody>
      </p:sp>
      <p:pic>
        <p:nvPicPr>
          <p:cNvPr id="5" name="Picture 4" descr="A group of lego figures&#10;&#10;Description automatically generated">
            <a:extLst>
              <a:ext uri="{FF2B5EF4-FFF2-40B4-BE49-F238E27FC236}">
                <a16:creationId xmlns:a16="http://schemas.microsoft.com/office/drawing/2014/main" id="{1F7ADB02-5100-EE0E-798F-590CEF77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7" y="40681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Arial Unicode MS"/>
                <a:cs typeface="Times New Roman" panose="02020603050405020304" pitchFamily="18" charset="0"/>
              </a:rPr>
              <a:t>John 13:18-30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301106" y="660739"/>
            <a:ext cx="9247446" cy="386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Display" panose="02110004020202020204"/>
                <a:ea typeface="Arial Unicode MS"/>
                <a:cs typeface="Times New Roman" panose="02020603050405020304" pitchFamily="18" charset="0"/>
              </a:rPr>
              <a:t>Jesus allowed Judas to Depart (27-30)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Display" panose="02110004020202020204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450012"/>
            <a:ext cx="3906979" cy="19534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24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13:27-30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When Judas had eaten the bread, Satan entered into him. Then Jesus told him, “Hurry and do what you’re going to do.”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When Judas had eaten the bread,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Satan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 entered into him.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F11E38-954F-6663-98BD-C31549E52148}"/>
              </a:ext>
            </a:extLst>
          </p:cNvPr>
          <p:cNvSpPr txBox="1"/>
          <p:nvPr/>
        </p:nvSpPr>
        <p:spPr>
          <a:xfrm>
            <a:off x="5641675" y="4787848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00FFFF"/>
                </a:solidFill>
              </a:rPr>
              <a:t>διάβολος </a:t>
            </a:r>
            <a:r>
              <a:rPr lang="en-US" sz="4800" b="1" dirty="0">
                <a:solidFill>
                  <a:srgbClr val="00FFFF"/>
                </a:solidFill>
              </a:rPr>
              <a:t>- </a:t>
            </a:r>
            <a:r>
              <a:rPr lang="en-US" sz="4800" b="1" dirty="0" err="1">
                <a:solidFill>
                  <a:srgbClr val="00FFFF"/>
                </a:solidFill>
              </a:rPr>
              <a:t>diábolos</a:t>
            </a:r>
            <a:endParaRPr lang="en-US" sz="4800" b="1" dirty="0">
              <a:solidFill>
                <a:srgbClr val="00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1D086-E456-021F-80BC-0AB3B8989BF2}"/>
              </a:ext>
            </a:extLst>
          </p:cNvPr>
          <p:cNvSpPr txBox="1"/>
          <p:nvPr/>
        </p:nvSpPr>
        <p:spPr>
          <a:xfrm>
            <a:off x="6205346" y="953196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FF00"/>
                </a:solidFill>
              </a:rPr>
              <a:t>Σατανᾶς </a:t>
            </a:r>
            <a:r>
              <a:rPr lang="en-US" sz="4800" b="1" dirty="0">
                <a:solidFill>
                  <a:srgbClr val="FFFF00"/>
                </a:solidFill>
              </a:rPr>
              <a:t> - </a:t>
            </a:r>
            <a:r>
              <a:rPr lang="en-US" sz="4800" b="1" dirty="0" err="1">
                <a:solidFill>
                  <a:srgbClr val="FFFF00"/>
                </a:solidFill>
              </a:rPr>
              <a:t>Satanâs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2B3FC-0FAC-DA80-3353-C3C6C5CF0039}"/>
              </a:ext>
            </a:extLst>
          </p:cNvPr>
          <p:cNvSpPr txBox="1"/>
          <p:nvPr/>
        </p:nvSpPr>
        <p:spPr>
          <a:xfrm>
            <a:off x="260684" y="3553047"/>
            <a:ext cx="11670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2 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It was time for supper, and the </a:t>
            </a:r>
            <a:r>
              <a:rPr lang="en-US" sz="3600" b="1" i="0" dirty="0">
                <a:solidFill>
                  <a:srgbClr val="00FFFF"/>
                </a:solidFill>
                <a:effectLst/>
              </a:rPr>
              <a:t>devil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 had already prompted Judas, son of Simon Iscariot, to betray Jesus.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40C984-B87D-3ED2-4A4F-E481962CF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3672" r="-3" b="1307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2CDB23-6B35-A9D9-B5AD-3C57348187C7}"/>
              </a:ext>
            </a:extLst>
          </p:cNvPr>
          <p:cNvSpPr txBox="1"/>
          <p:nvPr/>
        </p:nvSpPr>
        <p:spPr>
          <a:xfrm>
            <a:off x="283028" y="217716"/>
            <a:ext cx="11136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FF00"/>
                </a:solidFill>
                <a:effectLst/>
              </a:rPr>
              <a:t>In the New Testament, the terms "Satan" and "the devil" are often used interchangeably to refer to the same entity, although there are subtle nuances in their usage.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285FA-ADAE-4A14-C032-C449558FDD3E}"/>
              </a:ext>
            </a:extLst>
          </p:cNvPr>
          <p:cNvSpPr txBox="1"/>
          <p:nvPr/>
        </p:nvSpPr>
        <p:spPr>
          <a:xfrm>
            <a:off x="185057" y="2155371"/>
            <a:ext cx="118218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sng" dirty="0">
                <a:solidFill>
                  <a:srgbClr val="00FFFF"/>
                </a:solidFill>
                <a:effectLst/>
              </a:rPr>
              <a:t>1 Peter 5:8 (</a:t>
            </a:r>
            <a:r>
              <a:rPr lang="en-US" sz="3600" b="1" i="0" u="sng" dirty="0" err="1">
                <a:solidFill>
                  <a:srgbClr val="00FFFF"/>
                </a:solidFill>
                <a:effectLst/>
              </a:rPr>
              <a:t>ESV</a:t>
            </a:r>
            <a:r>
              <a:rPr lang="en-US" sz="3600" b="1" i="0" u="sng" dirty="0">
                <a:solidFill>
                  <a:srgbClr val="00FFFF"/>
                </a:solidFill>
                <a:effectLst/>
              </a:rPr>
              <a:t>)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8 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Be sober-minded; be watchful. Your adversary the devil prowls around like a roaring lion,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seeking someone to devour.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r>
              <a:rPr lang="en-US" sz="3600" b="1" u="sng" dirty="0">
                <a:solidFill>
                  <a:srgbClr val="00FFFF"/>
                </a:solidFill>
              </a:rPr>
              <a:t>James 4:7 (</a:t>
            </a:r>
            <a:r>
              <a:rPr lang="en-US" sz="3600" b="1" u="sng" dirty="0" err="1">
                <a:solidFill>
                  <a:srgbClr val="00FFFF"/>
                </a:solidFill>
              </a:rPr>
              <a:t>ESV</a:t>
            </a:r>
            <a:r>
              <a:rPr lang="en-US" sz="3600" b="1" u="sng" dirty="0">
                <a:solidFill>
                  <a:srgbClr val="00FFFF"/>
                </a:solidFill>
              </a:rPr>
              <a:t>)</a:t>
            </a:r>
          </a:p>
          <a:p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Submit yourselves therefore to God.  Resist the devil, and he will flee from you.</a:t>
            </a:r>
          </a:p>
        </p:txBody>
      </p:sp>
    </p:spTree>
    <p:extLst>
      <p:ext uri="{BB962C8B-B14F-4D97-AF65-F5344CB8AC3E}">
        <p14:creationId xmlns:p14="http://schemas.microsoft.com/office/powerpoint/2010/main" val="13242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i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John 13</a:t>
            </a:r>
            <a:r>
              <a:rPr lang="en-SG" sz="4000" dirty="0">
                <a:solidFill>
                  <a:prstClr val="white"/>
                </a:solidFill>
                <a:ea typeface="Arial Unicode MS"/>
                <a:cs typeface="Times New Roman" panose="02020603050405020304" pitchFamily="18" charset="0"/>
              </a:rPr>
              <a:t>:18-30</a:t>
            </a:r>
            <a:endParaRPr kumimoji="0" lang="en-SG" sz="4000" b="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10991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FBECE9E4-FA01-1171-E8E1-8B5BECB95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20" y="518257"/>
            <a:ext cx="8166885" cy="4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13:27-30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When Judas had eaten the bread, Satan entered into him. Then Jesus told him, “Hurry and do what you’re going to do.”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None of the others at the table knew what Jesus meant.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29 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Since Judas was their treasurer, some thought Jesus was telling him to go and pay for the food or to give some money to the poor.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13:27-30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90793-E137-5E9D-744D-EC12BA022246}"/>
              </a:ext>
            </a:extLst>
          </p:cNvPr>
          <p:cNvSpPr txBox="1"/>
          <p:nvPr/>
        </p:nvSpPr>
        <p:spPr>
          <a:xfrm>
            <a:off x="207543" y="186923"/>
            <a:ext cx="117518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27 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When Judas had eaten the bread, Satan entered into him. Then Jesus told him, “Hurry and do what you’re going to do.”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28 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None of the others at the table knew what Jesus meant. </a:t>
            </a:r>
            <a:r>
              <a:rPr lang="en-US" sz="4000" b="1" i="0" baseline="30000" dirty="0">
                <a:solidFill>
                  <a:schemeClr val="bg1">
                    <a:lumMod val="50000"/>
                  </a:schemeClr>
                </a:solidFill>
                <a:effectLst/>
              </a:rPr>
              <a:t>29 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Since Judas was their treasurer, some thought Jesus was telling him to go and pay for the food or to give some money to the poor.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30 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So Judas left at once, going out into the night.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DE7FB4-4A1E-23CF-78EB-7320E86B01D0}"/>
              </a:ext>
            </a:extLst>
          </p:cNvPr>
          <p:cNvSpPr txBox="1"/>
          <p:nvPr/>
        </p:nvSpPr>
        <p:spPr>
          <a:xfrm>
            <a:off x="164122" y="0"/>
            <a:ext cx="988255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wandered so aimless, life filed with sin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wouldn't let my dear Savior in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Then Jesus came like a stranger in the night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 I saw the light</a:t>
            </a:r>
          </a:p>
          <a:p>
            <a:pPr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Just like a blind man, I wandered along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Worries and fears I claimed for my own</a:t>
            </a:r>
          </a:p>
          <a:p>
            <a:pPr>
              <a:lnSpc>
                <a:spcPct val="95000"/>
              </a:lnSpc>
            </a:pPr>
            <a:r>
              <a:rPr lang="en-US" sz="3600" spc="-150" dirty="0">
                <a:solidFill>
                  <a:schemeClr val="bg1"/>
                </a:solidFill>
                <a:latin typeface="Aptos Narrow" panose="020B0004020202020204" pitchFamily="34" charset="0"/>
              </a:rPr>
              <a:t>Then like the blind man that God gave back his sight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 I saw the light</a:t>
            </a:r>
          </a:p>
          <a:p>
            <a:pPr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was a fool to wander and stray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For straight is the gate and narrow's the way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Now I have traded the wrong for the right</a:t>
            </a:r>
          </a:p>
          <a:p>
            <a:pPr>
              <a:lnSpc>
                <a:spcPct val="95000"/>
              </a:lnSpc>
            </a:pPr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 I saw the 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16B9B-DBCC-C6D5-B1B5-5E3641F9E388}"/>
              </a:ext>
            </a:extLst>
          </p:cNvPr>
          <p:cNvSpPr txBox="1"/>
          <p:nvPr/>
        </p:nvSpPr>
        <p:spPr>
          <a:xfrm>
            <a:off x="8311661" y="879231"/>
            <a:ext cx="40092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I saw the light,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 I saw the light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 more darkness,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 more night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Now I'm so happy,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no sorrow in sight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Praise the Lord,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 I saw the light</a:t>
            </a:r>
          </a:p>
        </p:txBody>
      </p:sp>
    </p:spTree>
    <p:extLst>
      <p:ext uri="{BB962C8B-B14F-4D97-AF65-F5344CB8AC3E}">
        <p14:creationId xmlns:p14="http://schemas.microsoft.com/office/powerpoint/2010/main" val="25658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th globe: Americas with solid fill">
            <a:extLst>
              <a:ext uri="{FF2B5EF4-FFF2-40B4-BE49-F238E27FC236}">
                <a16:creationId xmlns:a16="http://schemas.microsoft.com/office/drawing/2014/main" id="{E263DECE-B1CD-3E7C-BC79-9341A1302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7063" y="4211750"/>
            <a:ext cx="2498203" cy="2498203"/>
          </a:xfrm>
          <a:prstGeom prst="rect">
            <a:avLst/>
          </a:prstGeom>
        </p:spPr>
      </p:pic>
      <p:pic>
        <p:nvPicPr>
          <p:cNvPr id="7" name="Graphic 6" descr="Earth globe: Africa and Europe with solid fill">
            <a:extLst>
              <a:ext uri="{FF2B5EF4-FFF2-40B4-BE49-F238E27FC236}">
                <a16:creationId xmlns:a16="http://schemas.microsoft.com/office/drawing/2014/main" id="{7F279787-89DA-0286-5AD9-70DC7C409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211750"/>
            <a:ext cx="2498203" cy="2498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A909DF-FD93-DD9B-FE14-D5F06422504F}"/>
              </a:ext>
            </a:extLst>
          </p:cNvPr>
          <p:cNvSpPr txBox="1"/>
          <p:nvPr/>
        </p:nvSpPr>
        <p:spPr>
          <a:xfrm>
            <a:off x="4942390" y="5106908"/>
            <a:ext cx="671640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The World is in the Dark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7E856-D382-A51B-9569-2635E1DCC036}"/>
              </a:ext>
            </a:extLst>
          </p:cNvPr>
          <p:cNvSpPr txBox="1"/>
          <p:nvPr/>
        </p:nvSpPr>
        <p:spPr>
          <a:xfrm>
            <a:off x="82062" y="148047"/>
            <a:ext cx="119575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John 1 </a:t>
            </a:r>
          </a:p>
          <a:p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4 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In him was life,</a:t>
            </a:r>
            <a:r>
              <a:rPr lang="en-US" sz="3600" baseline="30000" dirty="0">
                <a:solidFill>
                  <a:schemeClr val="bg1"/>
                </a:solidFill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and the life was the light of men.  </a:t>
            </a:r>
            <a:r>
              <a:rPr lang="en-US" sz="3600" b="1" i="0" baseline="30000" dirty="0">
                <a:solidFill>
                  <a:schemeClr val="bg1"/>
                </a:solidFill>
                <a:effectLst/>
              </a:rPr>
              <a:t>5 </a:t>
            </a:r>
            <a:r>
              <a:rPr lang="en-US" sz="3600" b="0" i="0" dirty="0">
                <a:solidFill>
                  <a:schemeClr val="bg1"/>
                </a:solidFill>
                <a:effectLst/>
              </a:rPr>
              <a:t>The light shines in the darkness, and the darkness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has not overcome it.</a:t>
            </a:r>
          </a:p>
        </p:txBody>
      </p:sp>
    </p:spTree>
    <p:extLst>
      <p:ext uri="{BB962C8B-B14F-4D97-AF65-F5344CB8AC3E}">
        <p14:creationId xmlns:p14="http://schemas.microsoft.com/office/powerpoint/2010/main" val="21887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B06C4D-755A-2E17-E560-3C62193E7C9C}"/>
              </a:ext>
            </a:extLst>
          </p:cNvPr>
          <p:cNvSpPr txBox="1"/>
          <p:nvPr/>
        </p:nvSpPr>
        <p:spPr>
          <a:xfrm>
            <a:off x="60100" y="5024883"/>
            <a:ext cx="121318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Understanding Unfaithfulness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4000" i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Unpacking Judas’ Betrayal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Times New Roman" panose="02020603050405020304" pitchFamily="18" charset="0"/>
              </a:rPr>
              <a:t>John 13</a:t>
            </a:r>
            <a:r>
              <a:rPr lang="en-SG" sz="4000" dirty="0">
                <a:solidFill>
                  <a:prstClr val="white"/>
                </a:solidFill>
                <a:ea typeface="Arial Unicode MS"/>
                <a:cs typeface="Times New Roman" panose="02020603050405020304" pitchFamily="18" charset="0"/>
              </a:rPr>
              <a:t>:18-30</a:t>
            </a:r>
            <a:endParaRPr kumimoji="0" lang="en-SG" sz="4000" b="0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A6205-4C9E-FA09-C0FB-2D0DC81127AE}"/>
              </a:ext>
            </a:extLst>
          </p:cNvPr>
          <p:cNvCxnSpPr>
            <a:cxnSpLocks/>
          </p:cNvCxnSpPr>
          <p:nvPr/>
        </p:nvCxnSpPr>
        <p:spPr>
          <a:xfrm>
            <a:off x="2091020" y="4987193"/>
            <a:ext cx="80292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96995C-C5C1-145C-8B54-22397B90DA0B}"/>
              </a:ext>
            </a:extLst>
          </p:cNvPr>
          <p:cNvSpPr txBox="1"/>
          <p:nvPr/>
        </p:nvSpPr>
        <p:spPr>
          <a:xfrm>
            <a:off x="275602" y="273052"/>
            <a:ext cx="9247446" cy="3264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Jesus is the Messiah (18-20)</a:t>
            </a:r>
          </a:p>
          <a:p>
            <a:pPr>
              <a:lnSpc>
                <a:spcPct val="104000"/>
              </a:lnSpc>
              <a:spcAft>
                <a:spcPts val="600"/>
              </a:spcAft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Jesus was Troubled (21)</a:t>
            </a:r>
          </a:p>
          <a:p>
            <a:pPr>
              <a:lnSpc>
                <a:spcPct val="104000"/>
              </a:lnSpc>
              <a:spcAft>
                <a:spcPts val="60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Jesus was in Control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Jesus revealed his Betrayer (22-26)</a:t>
            </a:r>
            <a:endParaRPr lang="en-SG" sz="3600" dirty="0">
              <a:solidFill>
                <a:srgbClr val="FFFF00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SG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 Unicode MS"/>
                <a:cs typeface="Times New Roman" panose="02020603050405020304" pitchFamily="18" charset="0"/>
              </a:rPr>
              <a:t>Jesus allowed </a:t>
            </a:r>
            <a:r>
              <a:rPr lang="en-SG" sz="3600" dirty="0">
                <a:solidFill>
                  <a:srgbClr val="FFFF00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Judas to Depart (27-30)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off a cliff&#10;&#10;Description automatically generated">
            <a:extLst>
              <a:ext uri="{FF2B5EF4-FFF2-40B4-BE49-F238E27FC236}">
                <a16:creationId xmlns:a16="http://schemas.microsoft.com/office/drawing/2014/main" id="{A1527470-DAA4-6544-C8AD-41D1178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210170"/>
            <a:ext cx="3906979" cy="19534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665652-9E94-7B3B-A53E-96198266E27A}"/>
              </a:ext>
            </a:extLst>
          </p:cNvPr>
          <p:cNvSpPr txBox="1"/>
          <p:nvPr/>
        </p:nvSpPr>
        <p:spPr>
          <a:xfrm>
            <a:off x="33891" y="3807551"/>
            <a:ext cx="12124217" cy="66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00FF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Examine Our Loyalty and Understanding of God's Plan</a:t>
            </a:r>
            <a:endParaRPr lang="en-US" sz="3600" b="1" dirty="0">
              <a:solidFill>
                <a:srgbClr val="00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07D46BD0-FA30-7145-F260-E071E6B44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A0000-7149-EFF6-8364-06D9E888EB8A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AB2BF-D2C0-13D4-E688-B853CCE43D6E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1DA2A-CE3A-B190-700F-3AB10D165EFE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47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these things 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/>
                </a:solidFill>
              </a:rPr>
              <a:t>a]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</p:spTree>
    <p:extLst>
      <p:ext uri="{BB962C8B-B14F-4D97-AF65-F5344CB8AC3E}">
        <p14:creationId xmlns:p14="http://schemas.microsoft.com/office/powerpoint/2010/main" val="22011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839D3-0EC8-06BD-8ABF-0A290D73F380}"/>
              </a:ext>
            </a:extLst>
          </p:cNvPr>
          <p:cNvSpPr txBox="1"/>
          <p:nvPr/>
        </p:nvSpPr>
        <p:spPr>
          <a:xfrm>
            <a:off x="216568" y="216568"/>
            <a:ext cx="116826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“I am not saying </a:t>
            </a:r>
            <a:r>
              <a:rPr lang="en-US" sz="4000" b="1" i="0" dirty="0">
                <a:solidFill>
                  <a:srgbClr val="FFFF00"/>
                </a:solidFill>
                <a:effectLst/>
              </a:rPr>
              <a:t>these things 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to all of you; I know the ones I have chosen. But this fulfills the Scripture that says, ‘The one who eats my food has turned against me.’</a:t>
            </a:r>
            <a:r>
              <a:rPr lang="en-US" sz="4000" b="0" i="0" baseline="30000" dirty="0">
                <a:solidFill>
                  <a:schemeClr val="bg1"/>
                </a:solidFill>
                <a:effectLst/>
              </a:rPr>
              <a:t>[</a:t>
            </a:r>
            <a:r>
              <a:rPr lang="en-US" sz="4000" baseline="30000" dirty="0">
                <a:solidFill>
                  <a:schemeClr val="bg1"/>
                </a:solidFill>
              </a:rPr>
              <a:t>a]</a:t>
            </a:r>
            <a:r>
              <a:rPr lang="en-US" sz="4000" b="0" i="0" dirty="0">
                <a:solidFill>
                  <a:schemeClr val="bg1"/>
                </a:solidFill>
                <a:effectLst/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E7E3E-6BEB-2F76-D7FA-DA1203C5D0C9}"/>
              </a:ext>
            </a:extLst>
          </p:cNvPr>
          <p:cNvSpPr txBox="1"/>
          <p:nvPr/>
        </p:nvSpPr>
        <p:spPr>
          <a:xfrm>
            <a:off x="5239188" y="5901636"/>
            <a:ext cx="6452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John 13:18-20</a:t>
            </a:r>
          </a:p>
        </p:txBody>
      </p:sp>
      <p:pic>
        <p:nvPicPr>
          <p:cNvPr id="14" name="Picture 13" descr="A close-up of a building block&#10;&#10;Description automatically generated">
            <a:extLst>
              <a:ext uri="{FF2B5EF4-FFF2-40B4-BE49-F238E27FC236}">
                <a16:creationId xmlns:a16="http://schemas.microsoft.com/office/drawing/2014/main" id="{97BA07F6-C5D3-5025-AF9F-91968CB178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57" y="2771113"/>
            <a:ext cx="4283661" cy="34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trixVTI">
  <a:themeElements>
    <a:clrScheme name="AnalogousFromRegularSeed_2SEEDS">
      <a:dk1>
        <a:srgbClr val="000000"/>
      </a:dk1>
      <a:lt1>
        <a:srgbClr val="FFFFFF"/>
      </a:lt1>
      <a:dk2>
        <a:srgbClr val="1B2F30"/>
      </a:dk2>
      <a:lt2>
        <a:srgbClr val="F3F0F0"/>
      </a:lt2>
      <a:accent1>
        <a:srgbClr val="3BABB1"/>
      </a:accent1>
      <a:accent2>
        <a:srgbClr val="46B28B"/>
      </a:accent2>
      <a:accent3>
        <a:srgbClr val="4D8BC3"/>
      </a:accent3>
      <a:accent4>
        <a:srgbClr val="B13B81"/>
      </a:accent4>
      <a:accent5>
        <a:srgbClr val="C34D62"/>
      </a:accent5>
      <a:accent6>
        <a:srgbClr val="B1573B"/>
      </a:accent6>
      <a:hlink>
        <a:srgbClr val="C2504A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9893</TotalTime>
  <Words>3504</Words>
  <Application>Microsoft Office PowerPoint</Application>
  <PresentationFormat>Widescreen</PresentationFormat>
  <Paragraphs>311</Paragraphs>
  <Slides>64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-apple-system</vt:lpstr>
      <vt:lpstr>Aptos</vt:lpstr>
      <vt:lpstr>Aptos Black</vt:lpstr>
      <vt:lpstr>Aptos Display</vt:lpstr>
      <vt:lpstr>Aptos Narrow</vt:lpstr>
      <vt:lpstr>Arial</vt:lpstr>
      <vt:lpstr>Arial Unicode MS</vt:lpstr>
      <vt:lpstr>Avenir Next LT Pro</vt:lpstr>
      <vt:lpstr>Bahnschrift</vt:lpstr>
      <vt:lpstr>blbGentium</vt:lpstr>
      <vt:lpstr>Calibri</vt:lpstr>
      <vt:lpstr>Californian FB</vt:lpstr>
      <vt:lpstr>Helvetica</vt:lpstr>
      <vt:lpstr>Helvetica Neue</vt:lpstr>
      <vt:lpstr>Times New Roman</vt:lpstr>
      <vt:lpstr>Office Theme</vt:lpstr>
      <vt:lpstr>MatrixVTI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one,    but two!!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Matt Lyle</cp:lastModifiedBy>
  <cp:revision>2</cp:revision>
  <dcterms:created xsi:type="dcterms:W3CDTF">2024-04-12T10:59:32Z</dcterms:created>
  <dcterms:modified xsi:type="dcterms:W3CDTF">2024-05-04T23:16:26Z</dcterms:modified>
</cp:coreProperties>
</file>