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3E28B5-0F96-42E9-BA62-9335988AC840}" v="5" dt="2024-04-27T13:31:05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yle" userId="a96e7d453dd11193" providerId="LiveId" clId="{EC3E28B5-0F96-42E9-BA62-9335988AC840}"/>
    <pc:docChg chg="addSld delSld modSld">
      <pc:chgData name="Matt Lyle" userId="a96e7d453dd11193" providerId="LiveId" clId="{EC3E28B5-0F96-42E9-BA62-9335988AC840}" dt="2024-04-27T13:35:12.422" v="48" actId="47"/>
      <pc:docMkLst>
        <pc:docMk/>
      </pc:docMkLst>
      <pc:sldChg chg="modSp add del mod">
        <pc:chgData name="Matt Lyle" userId="a96e7d453dd11193" providerId="LiveId" clId="{EC3E28B5-0F96-42E9-BA62-9335988AC840}" dt="2024-04-27T13:35:12.422" v="48" actId="47"/>
        <pc:sldMkLst>
          <pc:docMk/>
          <pc:sldMk cId="539086724" sldId="263"/>
        </pc:sldMkLst>
        <pc:spChg chg="mod">
          <ac:chgData name="Matt Lyle" userId="a96e7d453dd11193" providerId="LiveId" clId="{EC3E28B5-0F96-42E9-BA62-9335988AC840}" dt="2024-04-27T13:31:05.138" v="5" actId="14100"/>
          <ac:spMkLst>
            <pc:docMk/>
            <pc:sldMk cId="539086724" sldId="263"/>
            <ac:spMk id="2" creationId="{E3591258-A6CF-58F3-43F0-F2048638465F}"/>
          </ac:spMkLst>
        </pc:spChg>
        <pc:spChg chg="mod">
          <ac:chgData name="Matt Lyle" userId="a96e7d453dd11193" providerId="LiveId" clId="{EC3E28B5-0F96-42E9-BA62-9335988AC840}" dt="2024-04-27T13:34:24.701" v="44" actId="1076"/>
          <ac:spMkLst>
            <pc:docMk/>
            <pc:sldMk cId="539086724" sldId="263"/>
            <ac:spMk id="4" creationId="{D9467489-B056-21B7-FFF3-3B2282655601}"/>
          </ac:spMkLst>
        </pc:spChg>
        <pc:spChg chg="mod">
          <ac:chgData name="Matt Lyle" userId="a96e7d453dd11193" providerId="LiveId" clId="{EC3E28B5-0F96-42E9-BA62-9335988AC840}" dt="2024-04-27T13:34:33.443" v="47" actId="1076"/>
          <ac:spMkLst>
            <pc:docMk/>
            <pc:sldMk cId="539086724" sldId="263"/>
            <ac:spMk id="6" creationId="{1FB62853-D0EF-49ED-CB27-1AC3ECDF555D}"/>
          </ac:spMkLst>
        </pc:spChg>
        <pc:picChg chg="mod">
          <ac:chgData name="Matt Lyle" userId="a96e7d453dd11193" providerId="LiveId" clId="{EC3E28B5-0F96-42E9-BA62-9335988AC840}" dt="2024-04-27T13:31:05.138" v="5" actId="14100"/>
          <ac:picMkLst>
            <pc:docMk/>
            <pc:sldMk cId="539086724" sldId="263"/>
            <ac:picMk id="1026" creationId="{17EFBACA-79EB-D334-7700-86C97AFBA7B7}"/>
          </ac:picMkLst>
        </pc:picChg>
      </pc:sldChg>
    </pc:docChg>
  </pc:docChgLst>
  <pc:docChgLst>
    <pc:chgData name="James Harmeling" userId="4163935ddb78b774" providerId="LiveId" clId="{01BE4428-8B82-439B-BDB4-ACB314B79010}"/>
    <pc:docChg chg="undo custSel addSld delSld modSld modMainMaster">
      <pc:chgData name="James Harmeling" userId="4163935ddb78b774" providerId="LiveId" clId="{01BE4428-8B82-439B-BDB4-ACB314B79010}" dt="2024-04-26T05:45:58.351" v="777"/>
      <pc:docMkLst>
        <pc:docMk/>
      </pc:docMkLst>
      <pc:sldChg chg="new del">
        <pc:chgData name="James Harmeling" userId="4163935ddb78b774" providerId="LiveId" clId="{01BE4428-8B82-439B-BDB4-ACB314B79010}" dt="2024-04-26T04:36:43.325" v="2" actId="47"/>
        <pc:sldMkLst>
          <pc:docMk/>
          <pc:sldMk cId="3416521792" sldId="256"/>
        </pc:sldMkLst>
      </pc:sldChg>
      <pc:sldChg chg="addSp modSp new mod modTransition">
        <pc:chgData name="James Harmeling" userId="4163935ddb78b774" providerId="LiveId" clId="{01BE4428-8B82-439B-BDB4-ACB314B79010}" dt="2024-04-26T04:59:34.029" v="31" actId="207"/>
        <pc:sldMkLst>
          <pc:docMk/>
          <pc:sldMk cId="3265021424" sldId="257"/>
        </pc:sldMkLst>
        <pc:spChg chg="add mod ord">
          <ac:chgData name="James Harmeling" userId="4163935ddb78b774" providerId="LiveId" clId="{01BE4428-8B82-439B-BDB4-ACB314B79010}" dt="2024-04-26T04:39:01.826" v="12" actId="167"/>
          <ac:spMkLst>
            <pc:docMk/>
            <pc:sldMk cId="3265021424" sldId="257"/>
            <ac:spMk id="2" creationId="{E3591258-A6CF-58F3-43F0-F2048638465F}"/>
          </ac:spMkLst>
        </pc:spChg>
        <pc:spChg chg="add mod">
          <ac:chgData name="James Harmeling" userId="4163935ddb78b774" providerId="LiveId" clId="{01BE4428-8B82-439B-BDB4-ACB314B79010}" dt="2024-04-26T04:59:34.029" v="31" actId="207"/>
          <ac:spMkLst>
            <pc:docMk/>
            <pc:sldMk cId="3265021424" sldId="257"/>
            <ac:spMk id="4" creationId="{D9467489-B056-21B7-FFF3-3B2282655601}"/>
          </ac:spMkLst>
        </pc:spChg>
        <pc:spChg chg="add mod">
          <ac:chgData name="James Harmeling" userId="4163935ddb78b774" providerId="LiveId" clId="{01BE4428-8B82-439B-BDB4-ACB314B79010}" dt="2024-04-26T04:40:28.667" v="26" actId="1076"/>
          <ac:spMkLst>
            <pc:docMk/>
            <pc:sldMk cId="3265021424" sldId="257"/>
            <ac:spMk id="6" creationId="{1FB62853-D0EF-49ED-CB27-1AC3ECDF555D}"/>
          </ac:spMkLst>
        </pc:spChg>
        <pc:picChg chg="add mod">
          <ac:chgData name="James Harmeling" userId="4163935ddb78b774" providerId="LiveId" clId="{01BE4428-8B82-439B-BDB4-ACB314B79010}" dt="2024-04-26T04:38:36.227" v="9" actId="1440"/>
          <ac:picMkLst>
            <pc:docMk/>
            <pc:sldMk cId="3265021424" sldId="257"/>
            <ac:picMk id="1026" creationId="{17EFBACA-79EB-D334-7700-86C97AFBA7B7}"/>
          </ac:picMkLst>
        </pc:picChg>
      </pc:sldChg>
      <pc:sldChg chg="addSp modSp new mod modAnim">
        <pc:chgData name="James Harmeling" userId="4163935ddb78b774" providerId="LiveId" clId="{01BE4428-8B82-439B-BDB4-ACB314B79010}" dt="2024-04-26T05:04:20.064" v="151" actId="1035"/>
        <pc:sldMkLst>
          <pc:docMk/>
          <pc:sldMk cId="2775986899" sldId="258"/>
        </pc:sldMkLst>
        <pc:spChg chg="add mod">
          <ac:chgData name="James Harmeling" userId="4163935ddb78b774" providerId="LiveId" clId="{01BE4428-8B82-439B-BDB4-ACB314B79010}" dt="2024-04-26T04:59:57.159" v="33"/>
          <ac:spMkLst>
            <pc:docMk/>
            <pc:sldMk cId="2775986899" sldId="258"/>
            <ac:spMk id="2" creationId="{8DA9941D-5C75-9C19-9FFD-2755ED9ECE0D}"/>
          </ac:spMkLst>
        </pc:spChg>
        <pc:spChg chg="add mod">
          <ac:chgData name="James Harmeling" userId="4163935ddb78b774" providerId="LiveId" clId="{01BE4428-8B82-439B-BDB4-ACB314B79010}" dt="2024-04-26T05:00:39.254" v="42" actId="1076"/>
          <ac:spMkLst>
            <pc:docMk/>
            <pc:sldMk cId="2775986899" sldId="258"/>
            <ac:spMk id="5" creationId="{546E0675-DDBA-D60B-11FF-1AB48769C9F2}"/>
          </ac:spMkLst>
        </pc:spChg>
        <pc:spChg chg="add mod">
          <ac:chgData name="James Harmeling" userId="4163935ddb78b774" providerId="LiveId" clId="{01BE4428-8B82-439B-BDB4-ACB314B79010}" dt="2024-04-26T05:02:15.770" v="99" actId="12"/>
          <ac:spMkLst>
            <pc:docMk/>
            <pc:sldMk cId="2775986899" sldId="258"/>
            <ac:spMk id="7" creationId="{944F15C4-DC57-9665-4C63-BD8BE6501740}"/>
          </ac:spMkLst>
        </pc:spChg>
        <pc:spChg chg="add mod">
          <ac:chgData name="James Harmeling" userId="4163935ddb78b774" providerId="LiveId" clId="{01BE4428-8B82-439B-BDB4-ACB314B79010}" dt="2024-04-26T05:03:27.970" v="138" actId="1036"/>
          <ac:spMkLst>
            <pc:docMk/>
            <pc:sldMk cId="2775986899" sldId="258"/>
            <ac:spMk id="9" creationId="{E3AF7253-3856-5B14-66FE-275291E4900A}"/>
          </ac:spMkLst>
        </pc:spChg>
        <pc:spChg chg="add mod">
          <ac:chgData name="James Harmeling" userId="4163935ddb78b774" providerId="LiveId" clId="{01BE4428-8B82-439B-BDB4-ACB314B79010}" dt="2024-04-26T05:03:09.840" v="133" actId="1036"/>
          <ac:spMkLst>
            <pc:docMk/>
            <pc:sldMk cId="2775986899" sldId="258"/>
            <ac:spMk id="11" creationId="{91CEB431-C228-7415-F7D3-117691D33314}"/>
          </ac:spMkLst>
        </pc:spChg>
        <pc:spChg chg="add mod">
          <ac:chgData name="James Harmeling" userId="4163935ddb78b774" providerId="LiveId" clId="{01BE4428-8B82-439B-BDB4-ACB314B79010}" dt="2024-04-26T05:04:20.064" v="151" actId="1035"/>
          <ac:spMkLst>
            <pc:docMk/>
            <pc:sldMk cId="2775986899" sldId="258"/>
            <ac:spMk id="13" creationId="{47E73794-5FA2-B450-81D7-2B9FF84689A4}"/>
          </ac:spMkLst>
        </pc:spChg>
        <pc:picChg chg="add mod">
          <ac:chgData name="James Harmeling" userId="4163935ddb78b774" providerId="LiveId" clId="{01BE4428-8B82-439B-BDB4-ACB314B79010}" dt="2024-04-26T05:00:07.971" v="35" actId="14100"/>
          <ac:picMkLst>
            <pc:docMk/>
            <pc:sldMk cId="2775986899" sldId="258"/>
            <ac:picMk id="3" creationId="{4CF2AD2E-5A27-BA5D-CD55-54A7BFE650F5}"/>
          </ac:picMkLst>
        </pc:picChg>
      </pc:sldChg>
      <pc:sldChg chg="addSp modSp new mod">
        <pc:chgData name="James Harmeling" userId="4163935ddb78b774" providerId="LiveId" clId="{01BE4428-8B82-439B-BDB4-ACB314B79010}" dt="2024-04-26T05:15:59.870" v="632" actId="14100"/>
        <pc:sldMkLst>
          <pc:docMk/>
          <pc:sldMk cId="1848273326" sldId="259"/>
        </pc:sldMkLst>
        <pc:spChg chg="add">
          <ac:chgData name="James Harmeling" userId="4163935ddb78b774" providerId="LiveId" clId="{01BE4428-8B82-439B-BDB4-ACB314B79010}" dt="2024-04-26T05:04:59.652" v="153"/>
          <ac:spMkLst>
            <pc:docMk/>
            <pc:sldMk cId="1848273326" sldId="259"/>
            <ac:spMk id="4" creationId="{E184B41F-FCAD-DB46-F515-01FB89D7F033}"/>
          </ac:spMkLst>
        </pc:spChg>
        <pc:spChg chg="add">
          <ac:chgData name="James Harmeling" userId="4163935ddb78b774" providerId="LiveId" clId="{01BE4428-8B82-439B-BDB4-ACB314B79010}" dt="2024-04-26T05:04:59.652" v="153"/>
          <ac:spMkLst>
            <pc:docMk/>
            <pc:sldMk cId="1848273326" sldId="259"/>
            <ac:spMk id="5" creationId="{C83B6458-7452-271E-8E37-3F29329F79DA}"/>
          </ac:spMkLst>
        </pc:spChg>
        <pc:spChg chg="add mod">
          <ac:chgData name="James Harmeling" userId="4163935ddb78b774" providerId="LiveId" clId="{01BE4428-8B82-439B-BDB4-ACB314B79010}" dt="2024-04-26T05:13:26.014" v="241" actId="1035"/>
          <ac:spMkLst>
            <pc:docMk/>
            <pc:sldMk cId="1848273326" sldId="259"/>
            <ac:spMk id="7" creationId="{051E92B7-085C-887C-AC4C-E88B1CA87864}"/>
          </ac:spMkLst>
        </pc:spChg>
        <pc:spChg chg="add mod">
          <ac:chgData name="James Harmeling" userId="4163935ddb78b774" providerId="LiveId" clId="{01BE4428-8B82-439B-BDB4-ACB314B79010}" dt="2024-04-26T05:13:32.065" v="269" actId="1036"/>
          <ac:spMkLst>
            <pc:docMk/>
            <pc:sldMk cId="1848273326" sldId="259"/>
            <ac:spMk id="9" creationId="{B695330F-A7F0-A058-B3C9-0049644E3B59}"/>
          </ac:spMkLst>
        </pc:spChg>
        <pc:spChg chg="add mod">
          <ac:chgData name="James Harmeling" userId="4163935ddb78b774" providerId="LiveId" clId="{01BE4428-8B82-439B-BDB4-ACB314B79010}" dt="2024-04-26T05:13:40.393" v="301" actId="1035"/>
          <ac:spMkLst>
            <pc:docMk/>
            <pc:sldMk cId="1848273326" sldId="259"/>
            <ac:spMk id="11" creationId="{48AD2ADB-D9AC-45F6-13E8-6536E2DFEB80}"/>
          </ac:spMkLst>
        </pc:spChg>
        <pc:spChg chg="add mod">
          <ac:chgData name="James Harmeling" userId="4163935ddb78b774" providerId="LiveId" clId="{01BE4428-8B82-439B-BDB4-ACB314B79010}" dt="2024-04-26T05:13:46.608" v="323" actId="1038"/>
          <ac:spMkLst>
            <pc:docMk/>
            <pc:sldMk cId="1848273326" sldId="259"/>
            <ac:spMk id="13" creationId="{677B130E-16AA-ED8D-DB6F-829561BA91E7}"/>
          </ac:spMkLst>
        </pc:spChg>
        <pc:spChg chg="add mod">
          <ac:chgData name="James Harmeling" userId="4163935ddb78b774" providerId="LiveId" clId="{01BE4428-8B82-439B-BDB4-ACB314B79010}" dt="2024-04-26T05:14:47.811" v="383" actId="1076"/>
          <ac:spMkLst>
            <pc:docMk/>
            <pc:sldMk cId="1848273326" sldId="259"/>
            <ac:spMk id="16" creationId="{D5AB11DF-5919-78A2-3E8F-BA30F2AA7E70}"/>
          </ac:spMkLst>
        </pc:spChg>
        <pc:picChg chg="add mod">
          <ac:chgData name="James Harmeling" userId="4163935ddb78b774" providerId="LiveId" clId="{01BE4428-8B82-439B-BDB4-ACB314B79010}" dt="2024-04-26T05:13:59.442" v="325" actId="1076"/>
          <ac:picMkLst>
            <pc:docMk/>
            <pc:sldMk cId="1848273326" sldId="259"/>
            <ac:picMk id="14" creationId="{B97E356E-769D-B265-583E-F675027E7576}"/>
          </ac:picMkLst>
        </pc:picChg>
        <pc:cxnChg chg="add">
          <ac:chgData name="James Harmeling" userId="4163935ddb78b774" providerId="LiveId" clId="{01BE4428-8B82-439B-BDB4-ACB314B79010}" dt="2024-04-26T05:04:59.652" v="153"/>
          <ac:cxnSpMkLst>
            <pc:docMk/>
            <pc:sldMk cId="1848273326" sldId="259"/>
            <ac:cxnSpMk id="2" creationId="{1ED51628-9518-753F-72A7-B9DAAECD7D7B}"/>
          </ac:cxnSpMkLst>
        </pc:cxnChg>
        <pc:cxnChg chg="add">
          <ac:chgData name="James Harmeling" userId="4163935ddb78b774" providerId="LiveId" clId="{01BE4428-8B82-439B-BDB4-ACB314B79010}" dt="2024-04-26T05:04:59.652" v="153"/>
          <ac:cxnSpMkLst>
            <pc:docMk/>
            <pc:sldMk cId="1848273326" sldId="259"/>
            <ac:cxnSpMk id="3" creationId="{7C33CAAA-FF1B-A620-41BD-D7CD3D4AA890}"/>
          </ac:cxnSpMkLst>
        </pc:cxnChg>
        <pc:cxnChg chg="add">
          <ac:chgData name="James Harmeling" userId="4163935ddb78b774" providerId="LiveId" clId="{01BE4428-8B82-439B-BDB4-ACB314B79010}" dt="2024-04-26T05:15:05.345" v="384" actId="11529"/>
          <ac:cxnSpMkLst>
            <pc:docMk/>
            <pc:sldMk cId="1848273326" sldId="259"/>
            <ac:cxnSpMk id="18" creationId="{358CA0EF-F24B-ED5D-560F-497C4BE68427}"/>
          </ac:cxnSpMkLst>
        </pc:cxnChg>
        <pc:cxnChg chg="add mod">
          <ac:chgData name="James Harmeling" userId="4163935ddb78b774" providerId="LiveId" clId="{01BE4428-8B82-439B-BDB4-ACB314B79010}" dt="2024-04-26T05:15:20.546" v="446" actId="14100"/>
          <ac:cxnSpMkLst>
            <pc:docMk/>
            <pc:sldMk cId="1848273326" sldId="259"/>
            <ac:cxnSpMk id="19" creationId="{18375E9D-4B18-42C9-6135-F993ABE31857}"/>
          </ac:cxnSpMkLst>
        </pc:cxnChg>
        <pc:cxnChg chg="add mod">
          <ac:chgData name="James Harmeling" userId="4163935ddb78b774" providerId="LiveId" clId="{01BE4428-8B82-439B-BDB4-ACB314B79010}" dt="2024-04-26T05:15:39.486" v="496" actId="1035"/>
          <ac:cxnSpMkLst>
            <pc:docMk/>
            <pc:sldMk cId="1848273326" sldId="259"/>
            <ac:cxnSpMk id="21" creationId="{71797512-28CC-F7FA-4D52-4A760758774C}"/>
          </ac:cxnSpMkLst>
        </pc:cxnChg>
        <pc:cxnChg chg="add mod">
          <ac:chgData name="James Harmeling" userId="4163935ddb78b774" providerId="LiveId" clId="{01BE4428-8B82-439B-BDB4-ACB314B79010}" dt="2024-04-26T05:15:59.870" v="632" actId="14100"/>
          <ac:cxnSpMkLst>
            <pc:docMk/>
            <pc:sldMk cId="1848273326" sldId="259"/>
            <ac:cxnSpMk id="24" creationId="{8866491C-9168-A50B-702C-8D22687A6C74}"/>
          </ac:cxnSpMkLst>
        </pc:cxnChg>
      </pc:sldChg>
      <pc:sldChg chg="addSp delSp modSp add mod delAnim modAnim">
        <pc:chgData name="James Harmeling" userId="4163935ddb78b774" providerId="LiveId" clId="{01BE4428-8B82-439B-BDB4-ACB314B79010}" dt="2024-04-26T05:17:49.040" v="681" actId="22"/>
        <pc:sldMkLst>
          <pc:docMk/>
          <pc:sldMk cId="2961591829" sldId="260"/>
        </pc:sldMkLst>
        <pc:spChg chg="add mod">
          <ac:chgData name="James Harmeling" userId="4163935ddb78b774" providerId="LiveId" clId="{01BE4428-8B82-439B-BDB4-ACB314B79010}" dt="2024-04-26T05:17:22.080" v="677" actId="14100"/>
          <ac:spMkLst>
            <pc:docMk/>
            <pc:sldMk cId="2961591829" sldId="260"/>
            <ac:spMk id="6" creationId="{27AD0C94-0EBB-E902-31C0-264FA9AAA15C}"/>
          </ac:spMkLst>
        </pc:spChg>
        <pc:spChg chg="del">
          <ac:chgData name="James Harmeling" userId="4163935ddb78b774" providerId="LiveId" clId="{01BE4428-8B82-439B-BDB4-ACB314B79010}" dt="2024-04-26T05:16:26.862" v="634" actId="478"/>
          <ac:spMkLst>
            <pc:docMk/>
            <pc:sldMk cId="2961591829" sldId="260"/>
            <ac:spMk id="7" creationId="{C6B5FE41-8B60-9452-6CF4-F16C10FEA07D}"/>
          </ac:spMkLst>
        </pc:spChg>
        <pc:spChg chg="del">
          <ac:chgData name="James Harmeling" userId="4163935ddb78b774" providerId="LiveId" clId="{01BE4428-8B82-439B-BDB4-ACB314B79010}" dt="2024-04-26T05:16:30.967" v="635" actId="478"/>
          <ac:spMkLst>
            <pc:docMk/>
            <pc:sldMk cId="2961591829" sldId="260"/>
            <ac:spMk id="9" creationId="{835D4595-2DEB-B263-7DF2-646369120086}"/>
          </ac:spMkLst>
        </pc:spChg>
        <pc:spChg chg="add del">
          <ac:chgData name="James Harmeling" userId="4163935ddb78b774" providerId="LiveId" clId="{01BE4428-8B82-439B-BDB4-ACB314B79010}" dt="2024-04-26T05:17:49.040" v="681" actId="22"/>
          <ac:spMkLst>
            <pc:docMk/>
            <pc:sldMk cId="2961591829" sldId="260"/>
            <ac:spMk id="10" creationId="{2A27403A-2392-4705-106B-7FC68910887E}"/>
          </ac:spMkLst>
        </pc:spChg>
        <pc:spChg chg="del">
          <ac:chgData name="James Harmeling" userId="4163935ddb78b774" providerId="LiveId" clId="{01BE4428-8B82-439B-BDB4-ACB314B79010}" dt="2024-04-26T05:16:34.486" v="636" actId="478"/>
          <ac:spMkLst>
            <pc:docMk/>
            <pc:sldMk cId="2961591829" sldId="260"/>
            <ac:spMk id="11" creationId="{B5FF0C99-173D-2F0A-5263-CBAAB95BB1F8}"/>
          </ac:spMkLst>
        </pc:spChg>
        <pc:spChg chg="del">
          <ac:chgData name="James Harmeling" userId="4163935ddb78b774" providerId="LiveId" clId="{01BE4428-8B82-439B-BDB4-ACB314B79010}" dt="2024-04-26T05:16:39.164" v="637" actId="478"/>
          <ac:spMkLst>
            <pc:docMk/>
            <pc:sldMk cId="2961591829" sldId="260"/>
            <ac:spMk id="13" creationId="{690957B9-E72C-2636-73E9-54B32A353578}"/>
          </ac:spMkLst>
        </pc:spChg>
      </pc:sldChg>
      <pc:sldChg chg="addSp delSp modSp add mod delAnim">
        <pc:chgData name="James Harmeling" userId="4163935ddb78b774" providerId="LiveId" clId="{01BE4428-8B82-439B-BDB4-ACB314B79010}" dt="2024-04-26T05:19:08.176" v="692" actId="1076"/>
        <pc:sldMkLst>
          <pc:docMk/>
          <pc:sldMk cId="4226499211" sldId="261"/>
        </pc:sldMkLst>
        <pc:spChg chg="del">
          <ac:chgData name="James Harmeling" userId="4163935ddb78b774" providerId="LiveId" clId="{01BE4428-8B82-439B-BDB4-ACB314B79010}" dt="2024-04-26T05:18:04.108" v="684" actId="478"/>
          <ac:spMkLst>
            <pc:docMk/>
            <pc:sldMk cId="4226499211" sldId="261"/>
            <ac:spMk id="5" creationId="{C2B7F026-81B2-B29E-64A3-5670715F4572}"/>
          </ac:spMkLst>
        </pc:spChg>
        <pc:spChg chg="del">
          <ac:chgData name="James Harmeling" userId="4163935ddb78b774" providerId="LiveId" clId="{01BE4428-8B82-439B-BDB4-ACB314B79010}" dt="2024-04-26T05:18:08.003" v="685" actId="478"/>
          <ac:spMkLst>
            <pc:docMk/>
            <pc:sldMk cId="4226499211" sldId="261"/>
            <ac:spMk id="6" creationId="{BDED38FF-C858-FAE2-BC07-B1C4DBB13F10}"/>
          </ac:spMkLst>
        </pc:spChg>
        <pc:spChg chg="add mod">
          <ac:chgData name="James Harmeling" userId="4163935ddb78b774" providerId="LiveId" clId="{01BE4428-8B82-439B-BDB4-ACB314B79010}" dt="2024-04-26T05:19:08.176" v="692" actId="1076"/>
          <ac:spMkLst>
            <pc:docMk/>
            <pc:sldMk cId="4226499211" sldId="261"/>
            <ac:spMk id="7" creationId="{3981D1F3-E5C6-989B-A5B8-5B753FA90602}"/>
          </ac:spMkLst>
        </pc:spChg>
        <pc:picChg chg="mod">
          <ac:chgData name="James Harmeling" userId="4163935ddb78b774" providerId="LiveId" clId="{01BE4428-8B82-439B-BDB4-ACB314B79010}" dt="2024-04-26T05:18:13.290" v="686" actId="14100"/>
          <ac:picMkLst>
            <pc:docMk/>
            <pc:sldMk cId="4226499211" sldId="261"/>
            <ac:picMk id="3" creationId="{3724FC95-2601-767E-1273-67F9CE5D01B4}"/>
          </ac:picMkLst>
        </pc:picChg>
      </pc:sldChg>
      <pc:sldChg chg="addSp modSp add mod modAnim">
        <pc:chgData name="James Harmeling" userId="4163935ddb78b774" providerId="LiveId" clId="{01BE4428-8B82-439B-BDB4-ACB314B79010}" dt="2024-04-26T05:45:58.351" v="777"/>
        <pc:sldMkLst>
          <pc:docMk/>
          <pc:sldMk cId="913404948" sldId="262"/>
        </pc:sldMkLst>
        <pc:spChg chg="add mod">
          <ac:chgData name="James Harmeling" userId="4163935ddb78b774" providerId="LiveId" clId="{01BE4428-8B82-439B-BDB4-ACB314B79010}" dt="2024-04-26T05:45:46.943" v="775" actId="14100"/>
          <ac:spMkLst>
            <pc:docMk/>
            <pc:sldMk cId="913404948" sldId="262"/>
            <ac:spMk id="7" creationId="{875DBC10-202C-E1A3-7AAA-E5D93824500B}"/>
          </ac:spMkLst>
        </pc:spChg>
      </pc:sldChg>
      <pc:sldMasterChg chg="modTransition modSldLayout">
        <pc:chgData name="James Harmeling" userId="4163935ddb78b774" providerId="LiveId" clId="{01BE4428-8B82-439B-BDB4-ACB314B79010}" dt="2024-04-26T04:40:40.543" v="28"/>
        <pc:sldMasterMkLst>
          <pc:docMk/>
          <pc:sldMasterMk cId="1572389905" sldId="2147483648"/>
        </pc:sldMasterMkLst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4030331355" sldId="2147483649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3046992347" sldId="2147483650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212246025" sldId="2147483651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2623112082" sldId="2147483652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3209448689" sldId="2147483653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1041293955" sldId="2147483654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1125558386" sldId="2147483655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2087468379" sldId="2147483656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1865922240" sldId="2147483657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2926120319" sldId="2147483658"/>
          </pc:sldLayoutMkLst>
        </pc:sldLayoutChg>
        <pc:sldLayoutChg chg="modTransition">
          <pc:chgData name="James Harmeling" userId="4163935ddb78b774" providerId="LiveId" clId="{01BE4428-8B82-439B-BDB4-ACB314B79010}" dt="2024-04-26T04:40:40.543" v="28"/>
          <pc:sldLayoutMkLst>
            <pc:docMk/>
            <pc:sldMasterMk cId="1572389905" sldId="2147483648"/>
            <pc:sldLayoutMk cId="385249896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28D67-F5E2-4799-997C-357826F51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3862DB-5383-0076-B04F-0A72887EC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AF870-9B5B-11E4-CC07-E66C6C0C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33C2D-2B2A-68AB-2FD9-E0B3FADB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CF422-6D6E-28E9-376E-73A6FE62A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3033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86DA2-FC4B-CF55-F793-FB16ED3E8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C566B2-8A31-A186-203E-06062AC21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8DCAD-F058-DD8B-8C15-D2A6875B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5A1E8-F62F-619A-7380-4555EF1F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35003-A6A6-666E-0DA8-34DA7D184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2612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5DAF9-DD1C-BBF6-C4A4-4827CEFA7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3BB-0F57-06E0-E42E-38E090FA4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1D223-9100-6BCE-969A-2D9589D66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BC4A4-5FBF-720E-B290-670790513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73D13-C5BE-CBA3-1272-0983B7E1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5249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FBF-3253-808E-B33D-61A41291E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FE47E-9B9F-F04F-AD40-BCAA47A01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BACBD-1422-2C8D-56A1-F3100C9A8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DDFCA-6671-7CEA-A11F-56956D63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25D4D-FD3C-61EF-F4E9-8ADA80D6C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4699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81D0C-39E4-0FA9-8991-BCDB38099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F4C97-E7E0-ED11-2921-83217E1ED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6D0D2-B90A-59D5-9D4E-73ABC0017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9A45C-9F90-DA1E-FCD6-0FC0898C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1B10E-E7BD-EF3E-267D-EC76E741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24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518B2-BCDA-41EB-DF35-B1C365B3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1E619-D025-276F-D3B6-B8AEDFBEF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BB56D-4C84-5BA2-7A5B-F586CEA99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31FCD-506B-9F59-BDB5-F7469AE34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8682B-0A6F-0DAB-04D7-990CA635D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0250B-3C2B-3AD1-512D-BBE4E8F1B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311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834AC-58D8-B8BF-1820-6AB3D1A39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C210B-93C5-E565-3878-9AC90D962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ED0A67-313A-8CF1-9D10-FD4D09FDE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823E03-D071-5040-64A0-2A39A570A2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128C2-00EF-B190-29FF-661BF4316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4B38B-2E2C-3C30-0A4B-C80FDC916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E8ABBC-0139-4197-3AF8-6010D750A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662EE5-7954-7D56-6D48-804E8E27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0944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ED643-73B0-52F0-BDD0-F8AE11BA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4BD546-230E-4199-CF67-41AED24EC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E9329-5F8A-561D-73DC-6A96C7CB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5F3-3B54-6DA3-DCAD-DA355D5C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412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1A1E54-F07B-69C3-0678-00D2AE7C9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5D98E-7E86-A84A-AD73-AEC5E653F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5336A-E21E-952F-2AED-EDD59FD0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2555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3F931-5705-82B2-1C4B-70539E8B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A1664-6BA0-8D5C-00FD-7FF892D08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583CC-3FBF-712D-BF98-29AD5D476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71356-1DC8-DD65-8E7C-129E122FF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BBFDE-5ABD-D7D7-9A8E-D449A798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62C31-708B-C386-448B-FFA264EFA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8746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0D83E-BCBB-22BB-A3A7-066957B45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422415-A1F7-1611-988A-7CBEB8440F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3B370-FF03-9A1F-6D1D-500F7422F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ABA9F-19A1-89A1-D675-368A9779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7B2F2-7381-0603-C55D-77ED5405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502CA-BD42-0CB6-7D0E-ED7C5B0B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6592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CC81DB-85C6-D64D-11CA-1CA1220DF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926F6-51B7-998B-CB92-79163ED1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78746-5C67-CADF-57E1-A18F3489B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939D8E-1B89-4A4F-B293-62CB12F13A84}" type="datetimeFigureOut">
              <a:rPr lang="en-SG" smtClean="0"/>
              <a:t>27/4/2024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1FB64-D3B6-6A81-D52C-9217BB065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8339C-50D5-9CB8-810C-519F604BC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4DF772-E597-4A09-A353-AC77F97B220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7238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591258-A6CF-58F3-43F0-F2048638465F}"/>
              </a:ext>
            </a:extLst>
          </p:cNvPr>
          <p:cNvSpPr/>
          <p:nvPr/>
        </p:nvSpPr>
        <p:spPr>
          <a:xfrm>
            <a:off x="0" y="0"/>
            <a:ext cx="12192000" cy="685653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3 Lessons You Can Learn from Jesus Washing Feet - Let's Walk Together in  God's Promises">
            <a:extLst>
              <a:ext uri="{FF2B5EF4-FFF2-40B4-BE49-F238E27FC236}">
                <a16:creationId xmlns:a16="http://schemas.microsoft.com/office/drawing/2014/main" id="{17EFBACA-79EB-D334-7700-86C97AFBA7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9" b="10578"/>
          <a:stretch/>
        </p:blipFill>
        <p:spPr bwMode="auto">
          <a:xfrm>
            <a:off x="365760" y="1463"/>
            <a:ext cx="11453012" cy="68565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467489-B056-21B7-FFF3-3B2282655601}"/>
              </a:ext>
            </a:extLst>
          </p:cNvPr>
          <p:cNvSpPr txBox="1"/>
          <p:nvPr/>
        </p:nvSpPr>
        <p:spPr>
          <a:xfrm>
            <a:off x="3039186" y="161616"/>
            <a:ext cx="6106160" cy="1179425"/>
          </a:xfrm>
          <a:prstGeom prst="rect">
            <a:avLst/>
          </a:prstGeom>
          <a:solidFill>
            <a:srgbClr val="000000">
              <a:alpha val="69804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Developing True Humility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-Jesus’ path of servanthood-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B62853-D0EF-49ED-CB27-1AC3ECDF555D}"/>
              </a:ext>
            </a:extLst>
          </p:cNvPr>
          <p:cNvSpPr txBox="1"/>
          <p:nvPr/>
        </p:nvSpPr>
        <p:spPr>
          <a:xfrm>
            <a:off x="2846146" y="5783081"/>
            <a:ext cx="6106160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SG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13:1-17</a:t>
            </a:r>
          </a:p>
        </p:txBody>
      </p:sp>
    </p:spTree>
    <p:extLst>
      <p:ext uri="{BB962C8B-B14F-4D97-AF65-F5344CB8AC3E}">
        <p14:creationId xmlns:p14="http://schemas.microsoft.com/office/powerpoint/2010/main" val="326502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A9941D-5C75-9C19-9FFD-2755ED9ECE0D}"/>
              </a:ext>
            </a:extLst>
          </p:cNvPr>
          <p:cNvSpPr/>
          <p:nvPr/>
        </p:nvSpPr>
        <p:spPr>
          <a:xfrm>
            <a:off x="0" y="0"/>
            <a:ext cx="12192000" cy="685653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3" name="Picture 2" descr="3 Lessons You Can Learn from Jesus Washing Feet - Let's Walk Together in  God's Promises">
            <a:extLst>
              <a:ext uri="{FF2B5EF4-FFF2-40B4-BE49-F238E27FC236}">
                <a16:creationId xmlns:a16="http://schemas.microsoft.com/office/drawing/2014/main" id="{4CF2AD2E-5A27-BA5D-CD55-54A7BFE650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9" b="10578"/>
          <a:stretch/>
        </p:blipFill>
        <p:spPr bwMode="auto">
          <a:xfrm>
            <a:off x="6286210" y="3545840"/>
            <a:ext cx="5532561" cy="3312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46E0675-DDBA-D60B-11FF-1AB48769C9F2}"/>
              </a:ext>
            </a:extLst>
          </p:cNvPr>
          <p:cNvSpPr txBox="1"/>
          <p:nvPr/>
        </p:nvSpPr>
        <p:spPr>
          <a:xfrm>
            <a:off x="624840" y="561739"/>
            <a:ext cx="870204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Develop humility by accepting divine authority</a:t>
            </a: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(vs. 1-3)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4F15C4-DC57-9665-4C63-BD8BE6501740}"/>
              </a:ext>
            </a:extLst>
          </p:cNvPr>
          <p:cNvSpPr txBox="1"/>
          <p:nvPr/>
        </p:nvSpPr>
        <p:spPr>
          <a:xfrm>
            <a:off x="939800" y="1194351"/>
            <a:ext cx="1043940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Authority over circumstances: Jesus knows his hour is at hand (1a)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AF7253-3856-5B14-66FE-275291E4900A}"/>
              </a:ext>
            </a:extLst>
          </p:cNvPr>
          <p:cNvSpPr txBox="1"/>
          <p:nvPr/>
        </p:nvSpPr>
        <p:spPr>
          <a:xfrm>
            <a:off x="939800" y="1791099"/>
            <a:ext cx="948436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Authority over mankind: Jesus loves his own to the end (1b)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CEB431-C228-7415-F7D3-117691D33314}"/>
              </a:ext>
            </a:extLst>
          </p:cNvPr>
          <p:cNvSpPr txBox="1"/>
          <p:nvPr/>
        </p:nvSpPr>
        <p:spPr>
          <a:xfrm>
            <a:off x="939800" y="2406801"/>
            <a:ext cx="1092200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Authority over the devil: Jesus knows the devil has devised his plan (2)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E73794-5FA2-B450-81D7-2B9FF84689A4}"/>
              </a:ext>
            </a:extLst>
          </p:cNvPr>
          <p:cNvSpPr txBox="1"/>
          <p:nvPr/>
        </p:nvSpPr>
        <p:spPr>
          <a:xfrm>
            <a:off x="939800" y="3044064"/>
            <a:ext cx="10439400" cy="105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Submission to the Father’s authority: Jesus knows his authority, his origin, and his destination (3)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77598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51E92B7-085C-887C-AC4C-E88B1CA87864}"/>
              </a:ext>
            </a:extLst>
          </p:cNvPr>
          <p:cNvSpPr txBox="1"/>
          <p:nvPr/>
        </p:nvSpPr>
        <p:spPr>
          <a:xfrm>
            <a:off x="375920" y="572254"/>
            <a:ext cx="294640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Authority over circumstances: </a:t>
            </a:r>
          </a:p>
          <a:p>
            <a:pPr algn="ctr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He knows his hour is at hand </a:t>
            </a:r>
          </a:p>
          <a:p>
            <a:pPr algn="ctr"/>
            <a:endParaRPr lang="en-SG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95330F-A7F0-A058-B3C9-0049644E3B59}"/>
              </a:ext>
            </a:extLst>
          </p:cNvPr>
          <p:cNvSpPr txBox="1"/>
          <p:nvPr/>
        </p:nvSpPr>
        <p:spPr>
          <a:xfrm>
            <a:off x="3515360" y="572254"/>
            <a:ext cx="249936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Authority over mankind: </a:t>
            </a:r>
          </a:p>
          <a:p>
            <a:pPr algn="ctr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 loves his own to the end</a:t>
            </a:r>
          </a:p>
          <a:p>
            <a:pPr algn="ctr"/>
            <a:endParaRPr lang="en-SG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AD2ADB-D9AC-45F6-13E8-6536E2DFEB80}"/>
              </a:ext>
            </a:extLst>
          </p:cNvPr>
          <p:cNvSpPr txBox="1"/>
          <p:nvPr/>
        </p:nvSpPr>
        <p:spPr>
          <a:xfrm>
            <a:off x="6228080" y="551934"/>
            <a:ext cx="239776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Authority over the devil: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He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knows the devil has devised his plan</a:t>
            </a:r>
            <a:endParaRPr lang="en-SG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7B130E-16AA-ED8D-DB6F-829561BA91E7}"/>
              </a:ext>
            </a:extLst>
          </p:cNvPr>
          <p:cNvSpPr txBox="1"/>
          <p:nvPr/>
        </p:nvSpPr>
        <p:spPr>
          <a:xfrm>
            <a:off x="8859520" y="579289"/>
            <a:ext cx="278384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Submission to the Father’s authority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algn="ctr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Jesus knows his authority, his origin, and his destination</a:t>
            </a:r>
            <a:endParaRPr lang="en-SG" sz="2400" dirty="0"/>
          </a:p>
        </p:txBody>
      </p:sp>
      <p:pic>
        <p:nvPicPr>
          <p:cNvPr id="14" name="officeArt object" descr="A silhouette of a person with arms outstretched&#10;&#10;Description automatically generated">
            <a:extLst>
              <a:ext uri="{FF2B5EF4-FFF2-40B4-BE49-F238E27FC236}">
                <a16:creationId xmlns:a16="http://schemas.microsoft.com/office/drawing/2014/main" id="{B97E356E-769D-B265-583E-F675027E757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15840" y="2931794"/>
            <a:ext cx="2397760" cy="214820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5AB11DF-5919-78A2-3E8F-BA30F2AA7E70}"/>
              </a:ext>
            </a:extLst>
          </p:cNvPr>
          <p:cNvSpPr txBox="1"/>
          <p:nvPr/>
        </p:nvSpPr>
        <p:spPr>
          <a:xfrm>
            <a:off x="1569720" y="5080000"/>
            <a:ext cx="90525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Jesus has all these matters in his mind as he rises to wash his disciples’ feet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58CA0EF-F24B-ED5D-560F-497C4BE68427}"/>
              </a:ext>
            </a:extLst>
          </p:cNvPr>
          <p:cNvCxnSpPr/>
          <p:nvPr/>
        </p:nvCxnSpPr>
        <p:spPr>
          <a:xfrm>
            <a:off x="2865120" y="2518281"/>
            <a:ext cx="1564640" cy="1220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8375E9D-4B18-42C9-6135-F993ABE31857}"/>
              </a:ext>
            </a:extLst>
          </p:cNvPr>
          <p:cNvCxnSpPr>
            <a:cxnSpLocks/>
          </p:cNvCxnSpPr>
          <p:nvPr/>
        </p:nvCxnSpPr>
        <p:spPr>
          <a:xfrm>
            <a:off x="4704080" y="2508121"/>
            <a:ext cx="772160" cy="67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797512-28CC-F7FA-4D52-4A760758774C}"/>
              </a:ext>
            </a:extLst>
          </p:cNvPr>
          <p:cNvCxnSpPr>
            <a:cxnSpLocks/>
          </p:cNvCxnSpPr>
          <p:nvPr/>
        </p:nvCxnSpPr>
        <p:spPr>
          <a:xfrm flipH="1">
            <a:off x="6578600" y="2501086"/>
            <a:ext cx="858520" cy="6376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66491C-9168-A50B-702C-8D22687A6C74}"/>
              </a:ext>
            </a:extLst>
          </p:cNvPr>
          <p:cNvCxnSpPr>
            <a:cxnSpLocks/>
          </p:cNvCxnSpPr>
          <p:nvPr/>
        </p:nvCxnSpPr>
        <p:spPr>
          <a:xfrm flipH="1">
            <a:off x="7599680" y="2518281"/>
            <a:ext cx="1666240" cy="1220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27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731E9-7F03-FB82-377C-CBAC6ABC3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C57BCF-5B54-0410-33B1-42DFC9D53197}"/>
              </a:ext>
            </a:extLst>
          </p:cNvPr>
          <p:cNvSpPr/>
          <p:nvPr/>
        </p:nvSpPr>
        <p:spPr>
          <a:xfrm>
            <a:off x="0" y="0"/>
            <a:ext cx="12192000" cy="685653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3" name="Picture 2" descr="3 Lessons You Can Learn from Jesus Washing Feet - Let's Walk Together in  God's Promises">
            <a:extLst>
              <a:ext uri="{FF2B5EF4-FFF2-40B4-BE49-F238E27FC236}">
                <a16:creationId xmlns:a16="http://schemas.microsoft.com/office/drawing/2014/main" id="{5920BEBA-6100-82F1-BD0B-87F518F118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9" b="10578"/>
          <a:stretch/>
        </p:blipFill>
        <p:spPr bwMode="auto">
          <a:xfrm>
            <a:off x="6286210" y="3545840"/>
            <a:ext cx="5532561" cy="3312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E87F280-F9A1-DF09-17C0-CAB2AEAD7FEC}"/>
              </a:ext>
            </a:extLst>
          </p:cNvPr>
          <p:cNvSpPr txBox="1"/>
          <p:nvPr/>
        </p:nvSpPr>
        <p:spPr>
          <a:xfrm>
            <a:off x="624840" y="561739"/>
            <a:ext cx="870204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Develop humility by accepting divine authority</a:t>
            </a: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(vs. 1-3)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AD0C94-0EBB-E902-31C0-264FA9AAA15C}"/>
              </a:ext>
            </a:extLst>
          </p:cNvPr>
          <p:cNvSpPr txBox="1"/>
          <p:nvPr/>
        </p:nvSpPr>
        <p:spPr>
          <a:xfrm>
            <a:off x="624840" y="1344059"/>
            <a:ext cx="1094740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Develop humility by receiving God’s means for forgiveness of sin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(vs. 4-11)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96159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787A7C-8258-F9E5-06D7-9E32CEA7FA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D53800-6BAF-E2A3-AE5D-E57D47B39C45}"/>
              </a:ext>
            </a:extLst>
          </p:cNvPr>
          <p:cNvSpPr/>
          <p:nvPr/>
        </p:nvSpPr>
        <p:spPr>
          <a:xfrm>
            <a:off x="0" y="0"/>
            <a:ext cx="12192000" cy="685653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3" name="Picture 2" descr="3 Lessons You Can Learn from Jesus Washing Feet - Let's Walk Together in  God's Promises">
            <a:extLst>
              <a:ext uri="{FF2B5EF4-FFF2-40B4-BE49-F238E27FC236}">
                <a16:creationId xmlns:a16="http://schemas.microsoft.com/office/drawing/2014/main" id="{3724FC95-2601-767E-1273-67F9CE5D01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9" b="10578"/>
          <a:stretch/>
        </p:blipFill>
        <p:spPr bwMode="auto">
          <a:xfrm>
            <a:off x="8797925" y="5049520"/>
            <a:ext cx="3020846" cy="18084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81D1F3-E5C6-989B-A5B8-5B753FA90602}"/>
              </a:ext>
            </a:extLst>
          </p:cNvPr>
          <p:cNvSpPr txBox="1"/>
          <p:nvPr/>
        </p:nvSpPr>
        <p:spPr>
          <a:xfrm>
            <a:off x="1765300" y="296509"/>
            <a:ext cx="8661400" cy="5513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rather shrink from this revelation. We are ready, perhaps, to be humble before God; but we do not want Him to be humble in His dealings with us. We should like Him, who has the right, to glory in His goodness and greatness; then we, as we pass from His presence, may be entitled to pride ourselves on such achievements as distinguish us above other men. . . . man’s humility does not begin with the giving of service; it begins with the readiness to receive it. For there can be much pride and condescension in our giving of service.”</a:t>
            </a:r>
          </a:p>
          <a:p>
            <a:pPr algn="ctr">
              <a:lnSpc>
                <a:spcPct val="115000"/>
              </a:lnSpc>
            </a:pPr>
            <a:r>
              <a:rPr lang="en-SG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William Temple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9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A19526-D57C-7BC8-81F0-634A41562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B3C22B-4B18-49E7-83D4-70D8692B5489}"/>
              </a:ext>
            </a:extLst>
          </p:cNvPr>
          <p:cNvSpPr/>
          <p:nvPr/>
        </p:nvSpPr>
        <p:spPr>
          <a:xfrm>
            <a:off x="0" y="0"/>
            <a:ext cx="12192000" cy="685653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3" name="Picture 2" descr="3 Lessons You Can Learn from Jesus Washing Feet - Let's Walk Together in  God's Promises">
            <a:extLst>
              <a:ext uri="{FF2B5EF4-FFF2-40B4-BE49-F238E27FC236}">
                <a16:creationId xmlns:a16="http://schemas.microsoft.com/office/drawing/2014/main" id="{CCD71C34-0A89-BE99-9B5E-8969BD229D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9" b="10578"/>
          <a:stretch/>
        </p:blipFill>
        <p:spPr bwMode="auto">
          <a:xfrm>
            <a:off x="6286210" y="3545840"/>
            <a:ext cx="5532561" cy="3312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CEC7E8-0F34-75CA-9490-6BB13D20F242}"/>
              </a:ext>
            </a:extLst>
          </p:cNvPr>
          <p:cNvSpPr txBox="1"/>
          <p:nvPr/>
        </p:nvSpPr>
        <p:spPr>
          <a:xfrm>
            <a:off x="624840" y="561739"/>
            <a:ext cx="870204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Develop humility by accepting divine authority</a:t>
            </a: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(vs. 1-3)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FDFE64-F9F3-711B-2537-6860B197E8DF}"/>
              </a:ext>
            </a:extLst>
          </p:cNvPr>
          <p:cNvSpPr txBox="1"/>
          <p:nvPr/>
        </p:nvSpPr>
        <p:spPr>
          <a:xfrm>
            <a:off x="624840" y="1344059"/>
            <a:ext cx="1094740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Develop humility by receiving God’s means for forgiveness of sin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(vs. 4-11)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5DBC10-202C-E1A3-7AAA-E5D93824500B}"/>
              </a:ext>
            </a:extLst>
          </p:cNvPr>
          <p:cNvSpPr txBox="1"/>
          <p:nvPr/>
        </p:nvSpPr>
        <p:spPr>
          <a:xfrm>
            <a:off x="624840" y="2088864"/>
            <a:ext cx="10226040" cy="1051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SG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Develop humility by imitating Christ’s condescending service to other Christians</a:t>
            </a: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(vs. 12-17)</a:t>
            </a:r>
            <a:endParaRPr lang="en-SG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40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340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Helvetica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1</cp:revision>
  <dcterms:created xsi:type="dcterms:W3CDTF">2024-04-26T04:36:34Z</dcterms:created>
  <dcterms:modified xsi:type="dcterms:W3CDTF">2024-04-27T13:35:14Z</dcterms:modified>
</cp:coreProperties>
</file>