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61" r:id="rId4"/>
    <p:sldId id="262" r:id="rId5"/>
    <p:sldId id="265" r:id="rId6"/>
    <p:sldId id="272" r:id="rId7"/>
    <p:sldId id="273" r:id="rId8"/>
    <p:sldId id="260" r:id="rId9"/>
    <p:sldId id="266" r:id="rId10"/>
    <p:sldId id="263" r:id="rId11"/>
    <p:sldId id="292" r:id="rId12"/>
    <p:sldId id="267" r:id="rId13"/>
    <p:sldId id="284" r:id="rId14"/>
    <p:sldId id="286" r:id="rId15"/>
    <p:sldId id="281" r:id="rId16"/>
    <p:sldId id="282" r:id="rId17"/>
    <p:sldId id="283" r:id="rId18"/>
    <p:sldId id="290" r:id="rId19"/>
    <p:sldId id="268" r:id="rId20"/>
    <p:sldId id="269" r:id="rId21"/>
    <p:sldId id="287" r:id="rId22"/>
    <p:sldId id="291" r:id="rId23"/>
    <p:sldId id="288" r:id="rId24"/>
    <p:sldId id="271" r:id="rId25"/>
    <p:sldId id="280" r:id="rId26"/>
    <p:sldId id="293" r:id="rId27"/>
    <p:sldId id="274" r:id="rId28"/>
    <p:sldId id="296" r:id="rId29"/>
    <p:sldId id="297" r:id="rId30"/>
    <p:sldId id="276" r:id="rId31"/>
    <p:sldId id="275" r:id="rId32"/>
    <p:sldId id="277" r:id="rId33"/>
    <p:sldId id="298" r:id="rId34"/>
    <p:sldId id="299" r:id="rId35"/>
    <p:sldId id="294" r:id="rId36"/>
    <p:sldId id="302" r:id="rId37"/>
    <p:sldId id="303" r:id="rId38"/>
    <p:sldId id="304" r:id="rId39"/>
    <p:sldId id="305" r:id="rId40"/>
    <p:sldId id="306" r:id="rId41"/>
    <p:sldId id="311" r:id="rId42"/>
    <p:sldId id="307" r:id="rId43"/>
    <p:sldId id="309" r:id="rId44"/>
    <p:sldId id="310" r:id="rId45"/>
    <p:sldId id="313" r:id="rId46"/>
    <p:sldId id="314" r:id="rId47"/>
    <p:sldId id="332" r:id="rId48"/>
    <p:sldId id="312" r:id="rId49"/>
    <p:sldId id="315" r:id="rId50"/>
    <p:sldId id="279" r:id="rId51"/>
    <p:sldId id="295" r:id="rId52"/>
    <p:sldId id="316" r:id="rId53"/>
    <p:sldId id="320" r:id="rId54"/>
    <p:sldId id="324" r:id="rId55"/>
    <p:sldId id="326" r:id="rId56"/>
    <p:sldId id="327" r:id="rId57"/>
    <p:sldId id="328" r:id="rId58"/>
    <p:sldId id="329" r:id="rId59"/>
    <p:sldId id="317" r:id="rId60"/>
    <p:sldId id="325" r:id="rId61"/>
    <p:sldId id="330" r:id="rId62"/>
    <p:sldId id="322" r:id="rId63"/>
    <p:sldId id="323" r:id="rId64"/>
    <p:sldId id="33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00CCFF"/>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EC7FC-9784-4F76-A1F1-97DD9BB9BD4C}" v="653" dt="2024-04-20T13:46:23.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82" autoAdjust="0"/>
  </p:normalViewPr>
  <p:slideViewPr>
    <p:cSldViewPr snapToGrid="0">
      <p:cViewPr varScale="1">
        <p:scale>
          <a:sx n="64" d="100"/>
          <a:sy n="64" d="100"/>
        </p:scale>
        <p:origin x="787" y="6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6D7EC7FC-9784-4F76-A1F1-97DD9BB9BD4C}"/>
    <pc:docChg chg="undo redo custSel mod addSld delSld modSld sldOrd modMainMaster modShowInfo">
      <pc:chgData name="Matt Lyle" userId="a96e7d453dd11193" providerId="LiveId" clId="{6D7EC7FC-9784-4F76-A1F1-97DD9BB9BD4C}" dt="2024-04-20T14:02:35.911" v="5560" actId="47"/>
      <pc:docMkLst>
        <pc:docMk/>
      </pc:docMkLst>
      <pc:sldChg chg="addSp delSp modSp mod modTransition">
        <pc:chgData name="Matt Lyle" userId="a96e7d453dd11193" providerId="LiveId" clId="{6D7EC7FC-9784-4F76-A1F1-97DD9BB9BD4C}" dt="2024-04-20T08:32:06.205" v="4234"/>
        <pc:sldMkLst>
          <pc:docMk/>
          <pc:sldMk cId="2244736819" sldId="256"/>
        </pc:sldMkLst>
        <pc:spChg chg="mod">
          <ac:chgData name="Matt Lyle" userId="a96e7d453dd11193" providerId="LiveId" clId="{6D7EC7FC-9784-4F76-A1F1-97DD9BB9BD4C}" dt="2024-04-19T14:16:50.943" v="2075" actId="26606"/>
          <ac:spMkLst>
            <pc:docMk/>
            <pc:sldMk cId="2244736819" sldId="256"/>
            <ac:spMk id="4" creationId="{C03BE110-4964-461C-E2ED-8C584DAE56F8}"/>
          </ac:spMkLst>
        </pc:spChg>
        <pc:spChg chg="del">
          <ac:chgData name="Matt Lyle" userId="a96e7d453dd11193" providerId="LiveId" clId="{6D7EC7FC-9784-4F76-A1F1-97DD9BB9BD4C}" dt="2024-04-19T14:16:50.943" v="2075" actId="26606"/>
          <ac:spMkLst>
            <pc:docMk/>
            <pc:sldMk cId="2244736819" sldId="256"/>
            <ac:spMk id="10" creationId="{6CCA5F87-1D1E-45CB-8D83-FC7EEFAD9935}"/>
          </ac:spMkLst>
        </pc:spChg>
        <pc:spChg chg="del">
          <ac:chgData name="Matt Lyle" userId="a96e7d453dd11193" providerId="LiveId" clId="{6D7EC7FC-9784-4F76-A1F1-97DD9BB9BD4C}" dt="2024-04-19T14:16:50.943" v="2075" actId="26606"/>
          <ac:spMkLst>
            <pc:docMk/>
            <pc:sldMk cId="2244736819" sldId="256"/>
            <ac:spMk id="12" creationId="{7CCFC2C6-6238-4A2F-93DE-2ADF74AF635E}"/>
          </ac:spMkLst>
        </pc:spChg>
        <pc:spChg chg="del">
          <ac:chgData name="Matt Lyle" userId="a96e7d453dd11193" providerId="LiveId" clId="{6D7EC7FC-9784-4F76-A1F1-97DD9BB9BD4C}" dt="2024-04-19T14:16:50.943" v="2075" actId="26606"/>
          <ac:spMkLst>
            <pc:docMk/>
            <pc:sldMk cId="2244736819" sldId="256"/>
            <ac:spMk id="14" creationId="{AF2F604E-43BE-4DC3-B983-E071523364F8}"/>
          </ac:spMkLst>
        </pc:spChg>
        <pc:spChg chg="del">
          <ac:chgData name="Matt Lyle" userId="a96e7d453dd11193" providerId="LiveId" clId="{6D7EC7FC-9784-4F76-A1F1-97DD9BB9BD4C}" dt="2024-04-19T14:16:50.943" v="2075" actId="26606"/>
          <ac:spMkLst>
            <pc:docMk/>
            <pc:sldMk cId="2244736819" sldId="256"/>
            <ac:spMk id="16" creationId="{08C9B587-E65E-4B52-B37C-ABEBB6E87928}"/>
          </ac:spMkLst>
        </pc:spChg>
        <pc:spChg chg="add">
          <ac:chgData name="Matt Lyle" userId="a96e7d453dd11193" providerId="LiveId" clId="{6D7EC7FC-9784-4F76-A1F1-97DD9BB9BD4C}" dt="2024-04-19T14:16:50.943" v="2075" actId="26606"/>
          <ac:spMkLst>
            <pc:docMk/>
            <pc:sldMk cId="2244736819" sldId="256"/>
            <ac:spMk id="21" creationId="{522A94E1-AEBD-4286-BFF8-0711E4CD3E3B}"/>
          </ac:spMkLst>
        </pc:spChg>
        <pc:picChg chg="mod">
          <ac:chgData name="Matt Lyle" userId="a96e7d453dd11193" providerId="LiveId" clId="{6D7EC7FC-9784-4F76-A1F1-97DD9BB9BD4C}" dt="2024-04-19T14:17:04.381" v="2077" actId="1036"/>
          <ac:picMkLst>
            <pc:docMk/>
            <pc:sldMk cId="2244736819" sldId="256"/>
            <ac:picMk id="6" creationId="{D3E441C2-89A4-923E-AFDF-09E8B5E27CDC}"/>
          </ac:picMkLst>
        </pc:picChg>
      </pc:sldChg>
      <pc:sldChg chg="addSp delSp modSp mod modTransition setBg addAnim delAnim modAnim modNotesTx">
        <pc:chgData name="Matt Lyle" userId="a96e7d453dd11193" providerId="LiveId" clId="{6D7EC7FC-9784-4F76-A1F1-97DD9BB9BD4C}" dt="2024-04-20T13:17:17.213" v="5480" actId="14100"/>
        <pc:sldMkLst>
          <pc:docMk/>
          <pc:sldMk cId="3574106155" sldId="257"/>
        </pc:sldMkLst>
        <pc:spChg chg="add del mod">
          <ac:chgData name="Matt Lyle" userId="a96e7d453dd11193" providerId="LiveId" clId="{6D7EC7FC-9784-4F76-A1F1-97DD9BB9BD4C}" dt="2024-04-19T11:25:17.080" v="1397" actId="478"/>
          <ac:spMkLst>
            <pc:docMk/>
            <pc:sldMk cId="3574106155" sldId="257"/>
            <ac:spMk id="5" creationId="{D4AB3CA8-43F3-3D9A-28DA-58E7067F1FC6}"/>
          </ac:spMkLst>
        </pc:spChg>
        <pc:spChg chg="add mod">
          <ac:chgData name="Matt Lyle" userId="a96e7d453dd11193" providerId="LiveId" clId="{6D7EC7FC-9784-4F76-A1F1-97DD9BB9BD4C}" dt="2024-04-19T11:24:55.518" v="1394"/>
          <ac:spMkLst>
            <pc:docMk/>
            <pc:sldMk cId="3574106155" sldId="257"/>
            <ac:spMk id="6" creationId="{7BBC2EE9-D479-8FE6-6170-3FDA30823909}"/>
          </ac:spMkLst>
        </pc:spChg>
        <pc:spChg chg="add mod">
          <ac:chgData name="Matt Lyle" userId="a96e7d453dd11193" providerId="LiveId" clId="{6D7EC7FC-9784-4F76-A1F1-97DD9BB9BD4C}" dt="2024-04-20T13:17:17.213" v="5480" actId="14100"/>
          <ac:spMkLst>
            <pc:docMk/>
            <pc:sldMk cId="3574106155" sldId="257"/>
            <ac:spMk id="9" creationId="{A45C7794-E68F-B2C4-04F0-50BAFBDB7D92}"/>
          </ac:spMkLst>
        </pc:spChg>
        <pc:spChg chg="add del mod">
          <ac:chgData name="Matt Lyle" userId="a96e7d453dd11193" providerId="LiveId" clId="{6D7EC7FC-9784-4F76-A1F1-97DD9BB9BD4C}" dt="2024-04-20T13:16:52.888" v="5474" actId="21"/>
          <ac:spMkLst>
            <pc:docMk/>
            <pc:sldMk cId="3574106155" sldId="257"/>
            <ac:spMk id="10" creationId="{AA848554-52DA-50E9-066E-A4D87905DA94}"/>
          </ac:spMkLst>
        </pc:spChg>
        <pc:picChg chg="add mod">
          <ac:chgData name="Matt Lyle" userId="a96e7d453dd11193" providerId="LiveId" clId="{6D7EC7FC-9784-4F76-A1F1-97DD9BB9BD4C}" dt="2024-04-19T11:24:55.518" v="1394"/>
          <ac:picMkLst>
            <pc:docMk/>
            <pc:sldMk cId="3574106155" sldId="257"/>
            <ac:picMk id="2" creationId="{5561715B-9E6D-7242-760F-274D2C241B4A}"/>
          </ac:picMkLst>
        </pc:picChg>
        <pc:picChg chg="add del mod">
          <ac:chgData name="Matt Lyle" userId="a96e7d453dd11193" providerId="LiveId" clId="{6D7EC7FC-9784-4F76-A1F1-97DD9BB9BD4C}" dt="2024-04-19T11:26:13.408" v="1406" actId="478"/>
          <ac:picMkLst>
            <pc:docMk/>
            <pc:sldMk cId="3574106155" sldId="257"/>
            <ac:picMk id="3" creationId="{05ADE6B6-F6E0-179C-191C-0CF63582AF00}"/>
          </ac:picMkLst>
        </pc:picChg>
        <pc:picChg chg="add del mod">
          <ac:chgData name="Matt Lyle" userId="a96e7d453dd11193" providerId="LiveId" clId="{6D7EC7FC-9784-4F76-A1F1-97DD9BB9BD4C}" dt="2024-04-19T11:25:17.362" v="1398" actId="478"/>
          <ac:picMkLst>
            <pc:docMk/>
            <pc:sldMk cId="3574106155" sldId="257"/>
            <ac:picMk id="4" creationId="{40A61F1F-C8B2-42D0-1CAE-09DB34D0DCF6}"/>
          </ac:picMkLst>
        </pc:picChg>
        <pc:picChg chg="add del mod">
          <ac:chgData name="Matt Lyle" userId="a96e7d453dd11193" providerId="LiveId" clId="{6D7EC7FC-9784-4F76-A1F1-97DD9BB9BD4C}" dt="2024-04-12T12:10:00.464" v="35" actId="478"/>
          <ac:picMkLst>
            <pc:docMk/>
            <pc:sldMk cId="3574106155" sldId="257"/>
            <ac:picMk id="5" creationId="{60E2F5CF-34D4-82E6-EEF7-079B5A02819A}"/>
          </ac:picMkLst>
        </pc:picChg>
        <pc:picChg chg="add del mod">
          <ac:chgData name="Matt Lyle" userId="a96e7d453dd11193" providerId="LiveId" clId="{6D7EC7FC-9784-4F76-A1F1-97DD9BB9BD4C}" dt="2024-04-19T11:26:36.711" v="1413" actId="478"/>
          <ac:picMkLst>
            <pc:docMk/>
            <pc:sldMk cId="3574106155" sldId="257"/>
            <ac:picMk id="7" creationId="{8FF95BAE-2FDD-476E-C22C-96B0B9668F69}"/>
          </ac:picMkLst>
        </pc:picChg>
        <pc:picChg chg="add del mod">
          <ac:chgData name="Matt Lyle" userId="a96e7d453dd11193" providerId="LiveId" clId="{6D7EC7FC-9784-4F76-A1F1-97DD9BB9BD4C}" dt="2024-04-12T12:17:28.818" v="147" actId="478"/>
          <ac:picMkLst>
            <pc:docMk/>
            <pc:sldMk cId="3574106155" sldId="257"/>
            <ac:picMk id="7" creationId="{D0563163-ECF1-1886-587F-77E30E0A4AB4}"/>
          </ac:picMkLst>
        </pc:picChg>
        <pc:picChg chg="add mod">
          <ac:chgData name="Matt Lyle" userId="a96e7d453dd11193" providerId="LiveId" clId="{6D7EC7FC-9784-4F76-A1F1-97DD9BB9BD4C}" dt="2024-04-19T14:17:35.106" v="2079"/>
          <ac:picMkLst>
            <pc:docMk/>
            <pc:sldMk cId="3574106155" sldId="257"/>
            <ac:picMk id="8" creationId="{C37FEBC8-24CA-467A-6B44-B2519922844F}"/>
          </ac:picMkLst>
        </pc:picChg>
      </pc:sldChg>
      <pc:sldChg chg="addSp delSp del mod ord modTransition">
        <pc:chgData name="Matt Lyle" userId="a96e7d453dd11193" providerId="LiveId" clId="{6D7EC7FC-9784-4F76-A1F1-97DD9BB9BD4C}" dt="2024-04-16T12:13:47.651" v="1380" actId="47"/>
        <pc:sldMkLst>
          <pc:docMk/>
          <pc:sldMk cId="1894784076" sldId="258"/>
        </pc:sldMkLst>
        <pc:spChg chg="add del">
          <ac:chgData name="Matt Lyle" userId="a96e7d453dd11193" providerId="LiveId" clId="{6D7EC7FC-9784-4F76-A1F1-97DD9BB9BD4C}" dt="2024-04-12T12:01:19.367" v="1" actId="478"/>
          <ac:spMkLst>
            <pc:docMk/>
            <pc:sldMk cId="1894784076" sldId="258"/>
            <ac:spMk id="2" creationId="{5E4AAAB4-9A06-86A9-C0C7-F719228D217B}"/>
          </ac:spMkLst>
        </pc:spChg>
        <pc:spChg chg="add del">
          <ac:chgData name="Matt Lyle" userId="a96e7d453dd11193" providerId="LiveId" clId="{6D7EC7FC-9784-4F76-A1F1-97DD9BB9BD4C}" dt="2024-04-12T12:01:19.367" v="1" actId="478"/>
          <ac:spMkLst>
            <pc:docMk/>
            <pc:sldMk cId="1894784076" sldId="258"/>
            <ac:spMk id="4" creationId="{5627AF9A-1C42-8FA1-8289-1F5FD4D7E0D6}"/>
          </ac:spMkLst>
        </pc:spChg>
        <pc:spChg chg="add del">
          <ac:chgData name="Matt Lyle" userId="a96e7d453dd11193" providerId="LiveId" clId="{6D7EC7FC-9784-4F76-A1F1-97DD9BB9BD4C}" dt="2024-04-12T12:01:19.367" v="1" actId="478"/>
          <ac:spMkLst>
            <pc:docMk/>
            <pc:sldMk cId="1894784076" sldId="258"/>
            <ac:spMk id="5" creationId="{62F82A5C-AD10-7BC2-6ADB-6624B19EF5C8}"/>
          </ac:spMkLst>
        </pc:spChg>
        <pc:spChg chg="add del">
          <ac:chgData name="Matt Lyle" userId="a96e7d453dd11193" providerId="LiveId" clId="{6D7EC7FC-9784-4F76-A1F1-97DD9BB9BD4C}" dt="2024-04-12T12:01:19.367" v="1" actId="478"/>
          <ac:spMkLst>
            <pc:docMk/>
            <pc:sldMk cId="1894784076" sldId="258"/>
            <ac:spMk id="6" creationId="{A6225E2B-489C-D5A0-C067-31E54BA187F4}"/>
          </ac:spMkLst>
        </pc:spChg>
        <pc:spChg chg="add del">
          <ac:chgData name="Matt Lyle" userId="a96e7d453dd11193" providerId="LiveId" clId="{6D7EC7FC-9784-4F76-A1F1-97DD9BB9BD4C}" dt="2024-04-12T12:01:19.367" v="1" actId="478"/>
          <ac:spMkLst>
            <pc:docMk/>
            <pc:sldMk cId="1894784076" sldId="258"/>
            <ac:spMk id="7" creationId="{7D61A61D-7FEF-D264-C685-901CBDB5FB85}"/>
          </ac:spMkLst>
        </pc:spChg>
        <pc:picChg chg="add del">
          <ac:chgData name="Matt Lyle" userId="a96e7d453dd11193" providerId="LiveId" clId="{6D7EC7FC-9784-4F76-A1F1-97DD9BB9BD4C}" dt="2024-04-12T12:01:19.367" v="1" actId="478"/>
          <ac:picMkLst>
            <pc:docMk/>
            <pc:sldMk cId="1894784076" sldId="258"/>
            <ac:picMk id="3" creationId="{E3416866-97D8-626E-5AF1-5A181A88B161}"/>
          </ac:picMkLst>
        </pc:picChg>
      </pc:sldChg>
      <pc:sldChg chg="addSp delSp modSp del mod ord modTransition setBg modClrScheme delDesignElem chgLayout">
        <pc:chgData name="Matt Lyle" userId="a96e7d453dd11193" providerId="LiveId" clId="{6D7EC7FC-9784-4F76-A1F1-97DD9BB9BD4C}" dt="2024-04-16T12:13:50.277" v="1381" actId="47"/>
        <pc:sldMkLst>
          <pc:docMk/>
          <pc:sldMk cId="2952329958" sldId="259"/>
        </pc:sldMkLst>
        <pc:spChg chg="add del mod ord">
          <ac:chgData name="Matt Lyle" userId="a96e7d453dd11193" providerId="LiveId" clId="{6D7EC7FC-9784-4F76-A1F1-97DD9BB9BD4C}" dt="2024-04-16T12:09:51.768" v="1291" actId="478"/>
          <ac:spMkLst>
            <pc:docMk/>
            <pc:sldMk cId="2952329958" sldId="259"/>
            <ac:spMk id="2" creationId="{717DAFE5-662A-E1D0-8942-5B1705C5C7BC}"/>
          </ac:spMkLst>
        </pc:spChg>
        <pc:spChg chg="add del">
          <ac:chgData name="Matt Lyle" userId="a96e7d453dd11193" providerId="LiveId" clId="{6D7EC7FC-9784-4F76-A1F1-97DD9BB9BD4C}" dt="2024-04-12T12:57:36.486" v="629" actId="22"/>
          <ac:spMkLst>
            <pc:docMk/>
            <pc:sldMk cId="2952329958" sldId="259"/>
            <ac:spMk id="4" creationId="{2DAAABE7-DC66-568F-C86D-25D18E2437DC}"/>
          </ac:spMkLst>
        </pc:spChg>
        <pc:spChg chg="add mod">
          <ac:chgData name="Matt Lyle" userId="a96e7d453dd11193" providerId="LiveId" clId="{6D7EC7FC-9784-4F76-A1F1-97DD9BB9BD4C}" dt="2024-04-16T12:10:08.600" v="1299" actId="404"/>
          <ac:spMkLst>
            <pc:docMk/>
            <pc:sldMk cId="2952329958" sldId="259"/>
            <ac:spMk id="6" creationId="{166EFC9D-88A4-6E08-F447-9660CFF0DADE}"/>
          </ac:spMkLst>
        </pc:spChg>
        <pc:spChg chg="add del">
          <ac:chgData name="Matt Lyle" userId="a96e7d453dd11193" providerId="LiveId" clId="{6D7EC7FC-9784-4F76-A1F1-97DD9BB9BD4C}" dt="2024-04-16T12:04:02.967" v="751" actId="700"/>
          <ac:spMkLst>
            <pc:docMk/>
            <pc:sldMk cId="2952329958" sldId="259"/>
            <ac:spMk id="12" creationId="{ECC07320-C2CA-4E29-8481-9D9E143C7788}"/>
          </ac:spMkLst>
        </pc:spChg>
        <pc:spChg chg="add del">
          <ac:chgData name="Matt Lyle" userId="a96e7d453dd11193" providerId="LiveId" clId="{6D7EC7FC-9784-4F76-A1F1-97DD9BB9BD4C}" dt="2024-04-16T12:04:02.967" v="751" actId="700"/>
          <ac:spMkLst>
            <pc:docMk/>
            <pc:sldMk cId="2952329958" sldId="259"/>
            <ac:spMk id="14" creationId="{178FB36B-5BFE-42CA-BC60-1115E0D95EEC}"/>
          </ac:spMkLst>
        </pc:spChg>
        <pc:picChg chg="add mod modCrop">
          <ac:chgData name="Matt Lyle" userId="a96e7d453dd11193" providerId="LiveId" clId="{6D7EC7FC-9784-4F76-A1F1-97DD9BB9BD4C}" dt="2024-04-16T12:04:38.198" v="755" actId="732"/>
          <ac:picMkLst>
            <pc:docMk/>
            <pc:sldMk cId="2952329958" sldId="259"/>
            <ac:picMk id="8" creationId="{51710485-0E7F-F7F1-FF1F-1A69DF9FE6D9}"/>
          </ac:picMkLst>
        </pc:picChg>
      </pc:sldChg>
      <pc:sldChg chg="ord modTransition">
        <pc:chgData name="Matt Lyle" userId="a96e7d453dd11193" providerId="LiveId" clId="{6D7EC7FC-9784-4F76-A1F1-97DD9BB9BD4C}" dt="2024-04-20T08:32:06.205" v="4234"/>
        <pc:sldMkLst>
          <pc:docMk/>
          <pc:sldMk cId="2584796837" sldId="260"/>
        </pc:sldMkLst>
      </pc:sldChg>
      <pc:sldChg chg="addSp delSp modSp add mod modTransition setBg addAnim delAnim modAnim">
        <pc:chgData name="Matt Lyle" userId="a96e7d453dd11193" providerId="LiveId" clId="{6D7EC7FC-9784-4F76-A1F1-97DD9BB9BD4C}" dt="2024-04-20T13:17:37.622" v="5484"/>
        <pc:sldMkLst>
          <pc:docMk/>
          <pc:sldMk cId="1739356037" sldId="261"/>
        </pc:sldMkLst>
        <pc:spChg chg="add mod">
          <ac:chgData name="Matt Lyle" userId="a96e7d453dd11193" providerId="LiveId" clId="{6D7EC7FC-9784-4F76-A1F1-97DD9BB9BD4C}" dt="2024-04-20T13:16:57.908" v="5476"/>
          <ac:spMkLst>
            <pc:docMk/>
            <pc:sldMk cId="1739356037" sldId="261"/>
            <ac:spMk id="2" creationId="{AA848554-52DA-50E9-066E-A4D87905DA94}"/>
          </ac:spMkLst>
        </pc:spChg>
        <pc:spChg chg="add mod">
          <ac:chgData name="Matt Lyle" userId="a96e7d453dd11193" providerId="LiveId" clId="{6D7EC7FC-9784-4F76-A1F1-97DD9BB9BD4C}" dt="2024-04-20T13:17:19.405" v="5481"/>
          <ac:spMkLst>
            <pc:docMk/>
            <pc:sldMk cId="1739356037" sldId="261"/>
            <ac:spMk id="3" creationId="{CB8F0304-A6E4-9DB7-5308-74B092CC5894}"/>
          </ac:spMkLst>
        </pc:spChg>
        <pc:spChg chg="add mod">
          <ac:chgData name="Matt Lyle" userId="a96e7d453dd11193" providerId="LiveId" clId="{6D7EC7FC-9784-4F76-A1F1-97DD9BB9BD4C}" dt="2024-04-19T11:24:48.816" v="1391"/>
          <ac:spMkLst>
            <pc:docMk/>
            <pc:sldMk cId="1739356037" sldId="261"/>
            <ac:spMk id="5" creationId="{5929EF1E-F70B-AD2E-6B32-004798B4ECE5}"/>
          </ac:spMkLst>
        </pc:spChg>
        <pc:spChg chg="add mod">
          <ac:chgData name="Matt Lyle" userId="a96e7d453dd11193" providerId="LiveId" clId="{6D7EC7FC-9784-4F76-A1F1-97DD9BB9BD4C}" dt="2024-04-19T11:24:48.816" v="1391"/>
          <ac:spMkLst>
            <pc:docMk/>
            <pc:sldMk cId="1739356037" sldId="261"/>
            <ac:spMk id="6" creationId="{B9A3ECF7-5EAE-3F05-BAC7-CF35C4564A3E}"/>
          </ac:spMkLst>
        </pc:spChg>
        <pc:spChg chg="mod">
          <ac:chgData name="Matt Lyle" userId="a96e7d453dd11193" providerId="LiveId" clId="{6D7EC7FC-9784-4F76-A1F1-97DD9BB9BD4C}" dt="2024-04-20T13:17:26.865" v="5483" actId="1076"/>
          <ac:spMkLst>
            <pc:docMk/>
            <pc:sldMk cId="1739356037" sldId="261"/>
            <ac:spMk id="9" creationId="{A45C7794-E68F-B2C4-04F0-50BAFBDB7D92}"/>
          </ac:spMkLst>
        </pc:spChg>
        <pc:spChg chg="add del mod">
          <ac:chgData name="Matt Lyle" userId="a96e7d453dd11193" providerId="LiveId" clId="{6D7EC7FC-9784-4F76-A1F1-97DD9BB9BD4C}" dt="2024-04-19T11:26:59.362" v="1424" actId="1076"/>
          <ac:spMkLst>
            <pc:docMk/>
            <pc:sldMk cId="1739356037" sldId="261"/>
            <ac:spMk id="10" creationId="{AA848554-52DA-50E9-066E-A4D87905DA94}"/>
          </ac:spMkLst>
        </pc:spChg>
        <pc:spChg chg="add del mod">
          <ac:chgData name="Matt Lyle" userId="a96e7d453dd11193" providerId="LiveId" clId="{6D7EC7FC-9784-4F76-A1F1-97DD9BB9BD4C}" dt="2024-04-20T13:16:57.136" v="5475" actId="478"/>
          <ac:spMkLst>
            <pc:docMk/>
            <pc:sldMk cId="1739356037" sldId="261"/>
            <ac:spMk id="11" creationId="{E74CED88-9762-4A33-753B-10413C95B597}"/>
          </ac:spMkLst>
        </pc:spChg>
        <pc:picChg chg="add mod">
          <ac:chgData name="Matt Lyle" userId="a96e7d453dd11193" providerId="LiveId" clId="{6D7EC7FC-9784-4F76-A1F1-97DD9BB9BD4C}" dt="2024-04-19T11:24:48.816" v="1391"/>
          <ac:picMkLst>
            <pc:docMk/>
            <pc:sldMk cId="1739356037" sldId="261"/>
            <ac:picMk id="2" creationId="{0ED4E3D0-2695-F270-A4C5-E4088636D938}"/>
          </ac:picMkLst>
        </pc:picChg>
        <pc:picChg chg="add del">
          <ac:chgData name="Matt Lyle" userId="a96e7d453dd11193" providerId="LiveId" clId="{6D7EC7FC-9784-4F76-A1F1-97DD9BB9BD4C}" dt="2024-04-19T11:26:34.126" v="1411" actId="478"/>
          <ac:picMkLst>
            <pc:docMk/>
            <pc:sldMk cId="1739356037" sldId="261"/>
            <ac:picMk id="3" creationId="{05ADE6B6-F6E0-179C-191C-0CF63582AF00}"/>
          </ac:picMkLst>
        </pc:picChg>
        <pc:picChg chg="add mod">
          <ac:chgData name="Matt Lyle" userId="a96e7d453dd11193" providerId="LiveId" clId="{6D7EC7FC-9784-4F76-A1F1-97DD9BB9BD4C}" dt="2024-04-19T11:24:48.816" v="1391"/>
          <ac:picMkLst>
            <pc:docMk/>
            <pc:sldMk cId="1739356037" sldId="261"/>
            <ac:picMk id="4" creationId="{49EDF509-29A4-38F7-62A6-BD415F6634E7}"/>
          </ac:picMkLst>
        </pc:picChg>
        <pc:picChg chg="add del mod">
          <ac:chgData name="Matt Lyle" userId="a96e7d453dd11193" providerId="LiveId" clId="{6D7EC7FC-9784-4F76-A1F1-97DD9BB9BD4C}" dt="2024-04-19T11:26:54.894" v="1423" actId="1076"/>
          <ac:picMkLst>
            <pc:docMk/>
            <pc:sldMk cId="1739356037" sldId="261"/>
            <ac:picMk id="7" creationId="{D0563163-ECF1-1886-587F-77E30E0A4AB4}"/>
          </ac:picMkLst>
        </pc:picChg>
        <pc:picChg chg="add del mod">
          <ac:chgData name="Matt Lyle" userId="a96e7d453dd11193" providerId="LiveId" clId="{6D7EC7FC-9784-4F76-A1F1-97DD9BB9BD4C}" dt="2024-04-19T14:17:58.689" v="2082" actId="478"/>
          <ac:picMkLst>
            <pc:docMk/>
            <pc:sldMk cId="1739356037" sldId="261"/>
            <ac:picMk id="8" creationId="{D1878358-F3CD-EC68-0D55-10D04A4603B5}"/>
          </ac:picMkLst>
        </pc:picChg>
        <pc:picChg chg="add mod">
          <ac:chgData name="Matt Lyle" userId="a96e7d453dd11193" providerId="LiveId" clId="{6D7EC7FC-9784-4F76-A1F1-97DD9BB9BD4C}" dt="2024-04-19T14:18:02.385" v="2083"/>
          <ac:picMkLst>
            <pc:docMk/>
            <pc:sldMk cId="1739356037" sldId="261"/>
            <ac:picMk id="12" creationId="{80ECF202-13C4-96FA-7827-C7D9906F75AC}"/>
          </ac:picMkLst>
        </pc:picChg>
      </pc:sldChg>
      <pc:sldChg chg="addSp delSp modSp new mod modTransition setBg modAnim">
        <pc:chgData name="Matt Lyle" userId="a96e7d453dd11193" providerId="LiveId" clId="{6D7EC7FC-9784-4F76-A1F1-97DD9BB9BD4C}" dt="2024-04-20T08:32:06.205" v="4234"/>
        <pc:sldMkLst>
          <pc:docMk/>
          <pc:sldMk cId="4164975530" sldId="262"/>
        </pc:sldMkLst>
        <pc:spChg chg="add del mod">
          <ac:chgData name="Matt Lyle" userId="a96e7d453dd11193" providerId="LiveId" clId="{6D7EC7FC-9784-4F76-A1F1-97DD9BB9BD4C}" dt="2024-04-12T12:23:16.071" v="233" actId="478"/>
          <ac:spMkLst>
            <pc:docMk/>
            <pc:sldMk cId="4164975530" sldId="262"/>
            <ac:spMk id="2" creationId="{0FC3BA84-F96E-5D30-FAA4-D907898E810D}"/>
          </ac:spMkLst>
        </pc:spChg>
        <pc:spChg chg="add mod">
          <ac:chgData name="Matt Lyle" userId="a96e7d453dd11193" providerId="LiveId" clId="{6D7EC7FC-9784-4F76-A1F1-97DD9BB9BD4C}" dt="2024-04-19T14:18:21.032" v="2087" actId="13926"/>
          <ac:spMkLst>
            <pc:docMk/>
            <pc:sldMk cId="4164975530" sldId="262"/>
            <ac:spMk id="4" creationId="{BCA68448-969E-8351-A5F1-E5E53B9A98EE}"/>
          </ac:spMkLst>
        </pc:spChg>
        <pc:spChg chg="add mod">
          <ac:chgData name="Matt Lyle" userId="a96e7d453dd11193" providerId="LiveId" clId="{6D7EC7FC-9784-4F76-A1F1-97DD9BB9BD4C}" dt="2024-04-19T11:28:02.076" v="1430"/>
          <ac:spMkLst>
            <pc:docMk/>
            <pc:sldMk cId="4164975530" sldId="262"/>
            <ac:spMk id="5" creationId="{3556A84C-C051-737C-BDDB-427CD64F4C6A}"/>
          </ac:spMkLst>
        </pc:spChg>
        <pc:spChg chg="add del mod">
          <ac:chgData name="Matt Lyle" userId="a96e7d453dd11193" providerId="LiveId" clId="{6D7EC7FC-9784-4F76-A1F1-97DD9BB9BD4C}" dt="2024-04-12T12:34:23.338" v="264" actId="478"/>
          <ac:spMkLst>
            <pc:docMk/>
            <pc:sldMk cId="4164975530" sldId="262"/>
            <ac:spMk id="5" creationId="{953E2210-3DEA-0036-47F9-4818800DA547}"/>
          </ac:spMkLst>
        </pc:spChg>
        <pc:spChg chg="add del mod">
          <ac:chgData name="Matt Lyle" userId="a96e7d453dd11193" providerId="LiveId" clId="{6D7EC7FC-9784-4F76-A1F1-97DD9BB9BD4C}" dt="2024-04-12T12:34:23.338" v="264" actId="478"/>
          <ac:spMkLst>
            <pc:docMk/>
            <pc:sldMk cId="4164975530" sldId="262"/>
            <ac:spMk id="6" creationId="{48B5FD58-E097-1389-17D1-16C630639C3C}"/>
          </ac:spMkLst>
        </pc:spChg>
        <pc:spChg chg="add del mod">
          <ac:chgData name="Matt Lyle" userId="a96e7d453dd11193" providerId="LiveId" clId="{6D7EC7FC-9784-4F76-A1F1-97DD9BB9BD4C}" dt="2024-04-12T12:34:23.338" v="264" actId="478"/>
          <ac:spMkLst>
            <pc:docMk/>
            <pc:sldMk cId="4164975530" sldId="262"/>
            <ac:spMk id="7" creationId="{A487FD8D-D517-FC62-2C8E-227DC69FDD5B}"/>
          </ac:spMkLst>
        </pc:spChg>
        <pc:spChg chg="add mod">
          <ac:chgData name="Matt Lyle" userId="a96e7d453dd11193" providerId="LiveId" clId="{6D7EC7FC-9784-4F76-A1F1-97DD9BB9BD4C}" dt="2024-04-19T14:18:34.510" v="2089"/>
          <ac:spMkLst>
            <pc:docMk/>
            <pc:sldMk cId="4164975530" sldId="262"/>
            <ac:spMk id="8" creationId="{486E9FF5-0262-0E28-7E74-7980050006CB}"/>
          </ac:spMkLst>
        </pc:spChg>
        <pc:spChg chg="add del mod">
          <ac:chgData name="Matt Lyle" userId="a96e7d453dd11193" providerId="LiveId" clId="{6D7EC7FC-9784-4F76-A1F1-97DD9BB9BD4C}" dt="2024-04-12T12:34:23.338" v="264" actId="478"/>
          <ac:spMkLst>
            <pc:docMk/>
            <pc:sldMk cId="4164975530" sldId="262"/>
            <ac:spMk id="8" creationId="{6A8468D0-4187-0831-23FA-AB02722AC359}"/>
          </ac:spMkLst>
        </pc:spChg>
        <pc:spChg chg="add del mod">
          <ac:chgData name="Matt Lyle" userId="a96e7d453dd11193" providerId="LiveId" clId="{6D7EC7FC-9784-4F76-A1F1-97DD9BB9BD4C}" dt="2024-04-12T12:34:23.338" v="264" actId="478"/>
          <ac:spMkLst>
            <pc:docMk/>
            <pc:sldMk cId="4164975530" sldId="262"/>
            <ac:spMk id="9" creationId="{DC7E41D5-2614-2937-BAE3-C00D005944FC}"/>
          </ac:spMkLst>
        </pc:spChg>
        <pc:spChg chg="add del mod">
          <ac:chgData name="Matt Lyle" userId="a96e7d453dd11193" providerId="LiveId" clId="{6D7EC7FC-9784-4F76-A1F1-97DD9BB9BD4C}" dt="2024-04-12T12:34:23.338" v="264" actId="478"/>
          <ac:spMkLst>
            <pc:docMk/>
            <pc:sldMk cId="4164975530" sldId="262"/>
            <ac:spMk id="10" creationId="{8B65969E-4E04-F9E0-2910-F02A1C6DC40D}"/>
          </ac:spMkLst>
        </pc:spChg>
        <pc:spChg chg="add del mod">
          <ac:chgData name="Matt Lyle" userId="a96e7d453dd11193" providerId="LiveId" clId="{6D7EC7FC-9784-4F76-A1F1-97DD9BB9BD4C}" dt="2024-04-12T12:34:23.338" v="264" actId="478"/>
          <ac:spMkLst>
            <pc:docMk/>
            <pc:sldMk cId="4164975530" sldId="262"/>
            <ac:spMk id="11" creationId="{FC407184-C995-3F79-1524-B09342C50D08}"/>
          </ac:spMkLst>
        </pc:spChg>
        <pc:spChg chg="add del mod">
          <ac:chgData name="Matt Lyle" userId="a96e7d453dd11193" providerId="LiveId" clId="{6D7EC7FC-9784-4F76-A1F1-97DD9BB9BD4C}" dt="2024-04-12T12:34:23.338" v="264" actId="478"/>
          <ac:spMkLst>
            <pc:docMk/>
            <pc:sldMk cId="4164975530" sldId="262"/>
            <ac:spMk id="12" creationId="{CA51FB8D-42F5-06C2-079A-8C7121E41177}"/>
          </ac:spMkLst>
        </pc:spChg>
        <pc:spChg chg="add del mod">
          <ac:chgData name="Matt Lyle" userId="a96e7d453dd11193" providerId="LiveId" clId="{6D7EC7FC-9784-4F76-A1F1-97DD9BB9BD4C}" dt="2024-04-19T14:18:34.151" v="2088" actId="478"/>
          <ac:spMkLst>
            <pc:docMk/>
            <pc:sldMk cId="4164975530" sldId="262"/>
            <ac:spMk id="15" creationId="{AEDD0923-16F9-028F-BA46-E15668DE3809}"/>
          </ac:spMkLst>
        </pc:spChg>
        <pc:spChg chg="add del mod">
          <ac:chgData name="Matt Lyle" userId="a96e7d453dd11193" providerId="LiveId" clId="{6D7EC7FC-9784-4F76-A1F1-97DD9BB9BD4C}" dt="2024-04-19T11:28:01.624" v="1429" actId="478"/>
          <ac:spMkLst>
            <pc:docMk/>
            <pc:sldMk cId="4164975530" sldId="262"/>
            <ac:spMk id="16" creationId="{48365B49-3EDA-970B-3E5F-D82A655E6320}"/>
          </ac:spMkLst>
        </pc:spChg>
        <pc:picChg chg="add del mod">
          <ac:chgData name="Matt Lyle" userId="a96e7d453dd11193" providerId="LiveId" clId="{6D7EC7FC-9784-4F76-A1F1-97DD9BB9BD4C}" dt="2024-04-19T14:18:05.348" v="2084" actId="478"/>
          <ac:picMkLst>
            <pc:docMk/>
            <pc:sldMk cId="4164975530" sldId="262"/>
            <ac:picMk id="2" creationId="{AF1C6553-762F-082A-CE9B-E4DD470B48B6}"/>
          </ac:picMkLst>
        </pc:picChg>
        <pc:picChg chg="add del mod">
          <ac:chgData name="Matt Lyle" userId="a96e7d453dd11193" providerId="LiveId" clId="{6D7EC7FC-9784-4F76-A1F1-97DD9BB9BD4C}" dt="2024-04-19T14:18:34.151" v="2088" actId="478"/>
          <ac:picMkLst>
            <pc:docMk/>
            <pc:sldMk cId="4164975530" sldId="262"/>
            <ac:picMk id="3" creationId="{CC99E613-120F-CDC1-3D6A-BDEA02F4F79E}"/>
          </ac:picMkLst>
        </pc:picChg>
        <pc:picChg chg="add mod">
          <ac:chgData name="Matt Lyle" userId="a96e7d453dd11193" providerId="LiveId" clId="{6D7EC7FC-9784-4F76-A1F1-97DD9BB9BD4C}" dt="2024-04-19T14:18:06.686" v="2085"/>
          <ac:picMkLst>
            <pc:docMk/>
            <pc:sldMk cId="4164975530" sldId="262"/>
            <ac:picMk id="6" creationId="{86E0F4C8-4A0A-0171-5BE8-17CB484200CB}"/>
          </ac:picMkLst>
        </pc:picChg>
        <pc:picChg chg="add mod">
          <ac:chgData name="Matt Lyle" userId="a96e7d453dd11193" providerId="LiveId" clId="{6D7EC7FC-9784-4F76-A1F1-97DD9BB9BD4C}" dt="2024-04-19T14:18:34.510" v="2089"/>
          <ac:picMkLst>
            <pc:docMk/>
            <pc:sldMk cId="4164975530" sldId="262"/>
            <ac:picMk id="7" creationId="{00D155F5-51DA-BE93-8E08-FAE8D3CE0165}"/>
          </ac:picMkLst>
        </pc:picChg>
        <pc:picChg chg="add del mod">
          <ac:chgData name="Matt Lyle" userId="a96e7d453dd11193" providerId="LiveId" clId="{6D7EC7FC-9784-4F76-A1F1-97DD9BB9BD4C}" dt="2024-04-19T11:26:24.600" v="1408" actId="478"/>
          <ac:picMkLst>
            <pc:docMk/>
            <pc:sldMk cId="4164975530" sldId="262"/>
            <ac:picMk id="13" creationId="{A71FDE00-AC6C-85D2-B4FE-6E8B2C265D55}"/>
          </ac:picMkLst>
        </pc:picChg>
        <pc:picChg chg="add del mod">
          <ac:chgData name="Matt Lyle" userId="a96e7d453dd11193" providerId="LiveId" clId="{6D7EC7FC-9784-4F76-A1F1-97DD9BB9BD4C}" dt="2024-04-19T11:27:05.065" v="1425" actId="478"/>
          <ac:picMkLst>
            <pc:docMk/>
            <pc:sldMk cId="4164975530" sldId="262"/>
            <ac:picMk id="14" creationId="{0FEC866A-9B14-183E-8014-3EE2898ACC28}"/>
          </ac:picMkLst>
        </pc:picChg>
      </pc:sldChg>
      <pc:sldChg chg="addSp delSp modSp add mod ord modTransition modClrScheme delAnim modAnim chgLayout">
        <pc:chgData name="Matt Lyle" userId="a96e7d453dd11193" providerId="LiveId" clId="{6D7EC7FC-9784-4F76-A1F1-97DD9BB9BD4C}" dt="2024-04-20T08:32:06.205" v="4234"/>
        <pc:sldMkLst>
          <pc:docMk/>
          <pc:sldMk cId="566520106" sldId="263"/>
        </pc:sldMkLst>
        <pc:spChg chg="add del mod">
          <ac:chgData name="Matt Lyle" userId="a96e7d453dd11193" providerId="LiveId" clId="{6D7EC7FC-9784-4F76-A1F1-97DD9BB9BD4C}" dt="2024-04-12T12:34:03.031" v="247" actId="21"/>
          <ac:spMkLst>
            <pc:docMk/>
            <pc:sldMk cId="566520106" sldId="263"/>
            <ac:spMk id="2" creationId="{953E2210-3DEA-0036-47F9-4818800DA547}"/>
          </ac:spMkLst>
        </pc:spChg>
        <pc:spChg chg="add del mod">
          <ac:chgData name="Matt Lyle" userId="a96e7d453dd11193" providerId="LiveId" clId="{6D7EC7FC-9784-4F76-A1F1-97DD9BB9BD4C}" dt="2024-04-16T11:47:00.618" v="689" actId="478"/>
          <ac:spMkLst>
            <pc:docMk/>
            <pc:sldMk cId="566520106" sldId="263"/>
            <ac:spMk id="2" creationId="{A5044516-D42A-C4B0-B60C-CE8446DBA7F7}"/>
          </ac:spMkLst>
        </pc:spChg>
        <pc:spChg chg="add del mod">
          <ac:chgData name="Matt Lyle" userId="a96e7d453dd11193" providerId="LiveId" clId="{6D7EC7FC-9784-4F76-A1F1-97DD9BB9BD4C}" dt="2024-04-12T12:34:03.031" v="247" actId="21"/>
          <ac:spMkLst>
            <pc:docMk/>
            <pc:sldMk cId="566520106" sldId="263"/>
            <ac:spMk id="3" creationId="{48B5FD58-E097-1389-17D1-16C630639C3C}"/>
          </ac:spMkLst>
        </pc:spChg>
        <pc:spChg chg="add del mod">
          <ac:chgData name="Matt Lyle" userId="a96e7d453dd11193" providerId="LiveId" clId="{6D7EC7FC-9784-4F76-A1F1-97DD9BB9BD4C}" dt="2024-04-12T12:34:03.031" v="247" actId="21"/>
          <ac:spMkLst>
            <pc:docMk/>
            <pc:sldMk cId="566520106" sldId="263"/>
            <ac:spMk id="4" creationId="{A487FD8D-D517-FC62-2C8E-227DC69FDD5B}"/>
          </ac:spMkLst>
        </pc:spChg>
        <pc:spChg chg="add mod">
          <ac:chgData name="Matt Lyle" userId="a96e7d453dd11193" providerId="LiveId" clId="{6D7EC7FC-9784-4F76-A1F1-97DD9BB9BD4C}" dt="2024-04-16T11:47:17.840" v="696" actId="1076"/>
          <ac:spMkLst>
            <pc:docMk/>
            <pc:sldMk cId="566520106" sldId="263"/>
            <ac:spMk id="5" creationId="{32CAC5A7-1C6E-00A3-236A-8ADCE3982CD7}"/>
          </ac:spMkLst>
        </pc:spChg>
        <pc:spChg chg="add del mod">
          <ac:chgData name="Matt Lyle" userId="a96e7d453dd11193" providerId="LiveId" clId="{6D7EC7FC-9784-4F76-A1F1-97DD9BB9BD4C}" dt="2024-04-12T12:34:03.031" v="247" actId="21"/>
          <ac:spMkLst>
            <pc:docMk/>
            <pc:sldMk cId="566520106" sldId="263"/>
            <ac:spMk id="5" creationId="{6A8468D0-4187-0831-23FA-AB02722AC359}"/>
          </ac:spMkLst>
        </pc:spChg>
        <pc:spChg chg="add mod">
          <ac:chgData name="Matt Lyle" userId="a96e7d453dd11193" providerId="LiveId" clId="{6D7EC7FC-9784-4F76-A1F1-97DD9BB9BD4C}" dt="2024-04-16T11:47:27.941" v="699" actId="14100"/>
          <ac:spMkLst>
            <pc:docMk/>
            <pc:sldMk cId="566520106" sldId="263"/>
            <ac:spMk id="6" creationId="{760B3AA2-1AEE-CE7B-F984-12E1AE80604D}"/>
          </ac:spMkLst>
        </pc:spChg>
        <pc:spChg chg="add del mod">
          <ac:chgData name="Matt Lyle" userId="a96e7d453dd11193" providerId="LiveId" clId="{6D7EC7FC-9784-4F76-A1F1-97DD9BB9BD4C}" dt="2024-04-12T12:34:03.031" v="247" actId="21"/>
          <ac:spMkLst>
            <pc:docMk/>
            <pc:sldMk cId="566520106" sldId="263"/>
            <ac:spMk id="6" creationId="{DC7E41D5-2614-2937-BAE3-C00D005944FC}"/>
          </ac:spMkLst>
        </pc:spChg>
        <pc:spChg chg="add del mod">
          <ac:chgData name="Matt Lyle" userId="a96e7d453dd11193" providerId="LiveId" clId="{6D7EC7FC-9784-4F76-A1F1-97DD9BB9BD4C}" dt="2024-04-12T12:34:03.031" v="247" actId="21"/>
          <ac:spMkLst>
            <pc:docMk/>
            <pc:sldMk cId="566520106" sldId="263"/>
            <ac:spMk id="7" creationId="{8B65969E-4E04-F9E0-2910-F02A1C6DC40D}"/>
          </ac:spMkLst>
        </pc:spChg>
        <pc:spChg chg="add del mod">
          <ac:chgData name="Matt Lyle" userId="a96e7d453dd11193" providerId="LiveId" clId="{6D7EC7FC-9784-4F76-A1F1-97DD9BB9BD4C}" dt="2024-04-12T12:34:03.031" v="247" actId="21"/>
          <ac:spMkLst>
            <pc:docMk/>
            <pc:sldMk cId="566520106" sldId="263"/>
            <ac:spMk id="8" creationId="{FC407184-C995-3F79-1524-B09342C50D08}"/>
          </ac:spMkLst>
        </pc:spChg>
        <pc:spChg chg="add del mod">
          <ac:chgData name="Matt Lyle" userId="a96e7d453dd11193" providerId="LiveId" clId="{6D7EC7FC-9784-4F76-A1F1-97DD9BB9BD4C}" dt="2024-04-12T12:34:03.031" v="247" actId="21"/>
          <ac:spMkLst>
            <pc:docMk/>
            <pc:sldMk cId="566520106" sldId="263"/>
            <ac:spMk id="9" creationId="{CA51FB8D-42F5-06C2-079A-8C7121E41177}"/>
          </ac:spMkLst>
        </pc:spChg>
        <pc:picChg chg="add mod">
          <ac:chgData name="Matt Lyle" userId="a96e7d453dd11193" providerId="LiveId" clId="{6D7EC7FC-9784-4F76-A1F1-97DD9BB9BD4C}" dt="2024-04-16T11:47:32.334" v="700" actId="1076"/>
          <ac:picMkLst>
            <pc:docMk/>
            <pc:sldMk cId="566520106" sldId="263"/>
            <ac:picMk id="3" creationId="{06FFA8BE-953B-CBC8-061E-E4BBDC8ADD92}"/>
          </ac:picMkLst>
        </pc:picChg>
        <pc:cxnChg chg="add mod">
          <ac:chgData name="Matt Lyle" userId="a96e7d453dd11193" providerId="LiveId" clId="{6D7EC7FC-9784-4F76-A1F1-97DD9BB9BD4C}" dt="2024-04-16T11:47:17.840" v="696" actId="1076"/>
          <ac:cxnSpMkLst>
            <pc:docMk/>
            <pc:sldMk cId="566520106" sldId="263"/>
            <ac:cxnSpMk id="4" creationId="{40053031-A2C6-6506-19EA-EAED213CF73E}"/>
          </ac:cxnSpMkLst>
        </pc:cxnChg>
      </pc:sldChg>
      <pc:sldChg chg="addSp delSp modSp add del mod">
        <pc:chgData name="Matt Lyle" userId="a96e7d453dd11193" providerId="LiveId" clId="{6D7EC7FC-9784-4F76-A1F1-97DD9BB9BD4C}" dt="2024-04-16T12:02:04.573" v="742" actId="47"/>
        <pc:sldMkLst>
          <pc:docMk/>
          <pc:sldMk cId="157457458" sldId="264"/>
        </pc:sldMkLst>
        <pc:spChg chg="add mod">
          <ac:chgData name="Matt Lyle" userId="a96e7d453dd11193" providerId="LiveId" clId="{6D7EC7FC-9784-4F76-A1F1-97DD9BB9BD4C}" dt="2024-04-12T12:35:21.914" v="274"/>
          <ac:spMkLst>
            <pc:docMk/>
            <pc:sldMk cId="157457458" sldId="264"/>
            <ac:spMk id="2" creationId="{BD3528BD-AAB0-9655-02E3-BF12CB17FB53}"/>
          </ac:spMkLst>
        </pc:spChg>
        <pc:spChg chg="del">
          <ac:chgData name="Matt Lyle" userId="a96e7d453dd11193" providerId="LiveId" clId="{6D7EC7FC-9784-4F76-A1F1-97DD9BB9BD4C}" dt="2024-04-12T12:35:21.535" v="273" actId="478"/>
          <ac:spMkLst>
            <pc:docMk/>
            <pc:sldMk cId="157457458" sldId="264"/>
            <ac:spMk id="4" creationId="{BCA68448-969E-8351-A5F1-E5E53B9A98EE}"/>
          </ac:spMkLst>
        </pc:spChg>
      </pc:sldChg>
      <pc:sldChg chg="addSp modSp add mod modTransition setBg">
        <pc:chgData name="Matt Lyle" userId="a96e7d453dd11193" providerId="LiveId" clId="{6D7EC7FC-9784-4F76-A1F1-97DD9BB9BD4C}" dt="2024-04-20T08:32:06.205" v="4234"/>
        <pc:sldMkLst>
          <pc:docMk/>
          <pc:sldMk cId="222407890" sldId="265"/>
        </pc:sldMkLst>
        <pc:spChg chg="add mod">
          <ac:chgData name="Matt Lyle" userId="a96e7d453dd11193" providerId="LiveId" clId="{6D7EC7FC-9784-4F76-A1F1-97DD9BB9BD4C}" dt="2024-04-16T11:21:08.529" v="666" actId="207"/>
          <ac:spMkLst>
            <pc:docMk/>
            <pc:sldMk cId="222407890" sldId="265"/>
            <ac:spMk id="2" creationId="{C82322CC-1AC2-1ADC-8EB1-79004C1E963D}"/>
          </ac:spMkLst>
        </pc:spChg>
        <pc:spChg chg="mod">
          <ac:chgData name="Matt Lyle" userId="a96e7d453dd11193" providerId="LiveId" clId="{6D7EC7FC-9784-4F76-A1F1-97DD9BB9BD4C}" dt="2024-04-16T11:22:12.870" v="680" actId="13926"/>
          <ac:spMkLst>
            <pc:docMk/>
            <pc:sldMk cId="222407890" sldId="265"/>
            <ac:spMk id="4" creationId="{BCA68448-969E-8351-A5F1-E5E53B9A98EE}"/>
          </ac:spMkLst>
        </pc:spChg>
      </pc:sldChg>
      <pc:sldChg chg="addSp delSp modSp add mod ord modTransition setBg">
        <pc:chgData name="Matt Lyle" userId="a96e7d453dd11193" providerId="LiveId" clId="{6D7EC7FC-9784-4F76-A1F1-97DD9BB9BD4C}" dt="2024-04-20T08:32:06.205" v="4234"/>
        <pc:sldMkLst>
          <pc:docMk/>
          <pc:sldMk cId="2581587963" sldId="266"/>
        </pc:sldMkLst>
        <pc:spChg chg="mod">
          <ac:chgData name="Matt Lyle" userId="a96e7d453dd11193" providerId="LiveId" clId="{6D7EC7FC-9784-4F76-A1F1-97DD9BB9BD4C}" dt="2024-04-12T12:51:47.135" v="517"/>
          <ac:spMkLst>
            <pc:docMk/>
            <pc:sldMk cId="2581587963" sldId="266"/>
            <ac:spMk id="5" creationId="{03E5A030-5C89-F531-81A0-6BC4415D2DDB}"/>
          </ac:spMkLst>
        </pc:spChg>
        <pc:spChg chg="mod">
          <ac:chgData name="Matt Lyle" userId="a96e7d453dd11193" providerId="LiveId" clId="{6D7EC7FC-9784-4F76-A1F1-97DD9BB9BD4C}" dt="2024-04-12T12:51:47.135" v="517"/>
          <ac:spMkLst>
            <pc:docMk/>
            <pc:sldMk cId="2581587963" sldId="266"/>
            <ac:spMk id="6" creationId="{AFC922B7-2F22-673D-267F-365DB8F5EF91}"/>
          </ac:spMkLst>
        </pc:spChg>
        <pc:spChg chg="add del mod">
          <ac:chgData name="Matt Lyle" userId="a96e7d453dd11193" providerId="LiveId" clId="{6D7EC7FC-9784-4F76-A1F1-97DD9BB9BD4C}" dt="2024-04-12T12:55:33.707" v="621" actId="26606"/>
          <ac:spMkLst>
            <pc:docMk/>
            <pc:sldMk cId="2581587963" sldId="266"/>
            <ac:spMk id="7" creationId="{3490B828-9614-55FB-6BC6-3DE23FC23955}"/>
          </ac:spMkLst>
        </pc:spChg>
        <pc:grpChg chg="add mod">
          <ac:chgData name="Matt Lyle" userId="a96e7d453dd11193" providerId="LiveId" clId="{6D7EC7FC-9784-4F76-A1F1-97DD9BB9BD4C}" dt="2024-04-12T12:51:47.135" v="517"/>
          <ac:grpSpMkLst>
            <pc:docMk/>
            <pc:sldMk cId="2581587963" sldId="266"/>
            <ac:grpSpMk id="4" creationId="{DF4A59F1-7FEB-0C81-8E62-DE9895A270A1}"/>
          </ac:grpSpMkLst>
        </pc:grpChg>
        <pc:graphicFrameChg chg="add del modGraphic">
          <ac:chgData name="Matt Lyle" userId="a96e7d453dd11193" providerId="LiveId" clId="{6D7EC7FC-9784-4F76-A1F1-97DD9BB9BD4C}" dt="2024-04-12T12:51:46.306" v="516" actId="478"/>
          <ac:graphicFrameMkLst>
            <pc:docMk/>
            <pc:sldMk cId="2581587963" sldId="266"/>
            <ac:graphicFrameMk id="3" creationId="{A5581D01-FA9E-19B9-4001-4E6B91FBEE50}"/>
          </ac:graphicFrameMkLst>
        </pc:graphicFrameChg>
        <pc:graphicFrameChg chg="add del">
          <ac:chgData name="Matt Lyle" userId="a96e7d453dd11193" providerId="LiveId" clId="{6D7EC7FC-9784-4F76-A1F1-97DD9BB9BD4C}" dt="2024-04-12T12:55:14.901" v="618" actId="26606"/>
          <ac:graphicFrameMkLst>
            <pc:docMk/>
            <pc:sldMk cId="2581587963" sldId="266"/>
            <ac:graphicFrameMk id="10" creationId="{BE750D00-36E6-7C99-D7D3-F73D6D9A17B0}"/>
          </ac:graphicFrameMkLst>
        </pc:graphicFrameChg>
        <pc:graphicFrameChg chg="add del">
          <ac:chgData name="Matt Lyle" userId="a96e7d453dd11193" providerId="LiveId" clId="{6D7EC7FC-9784-4F76-A1F1-97DD9BB9BD4C}" dt="2024-04-12T12:55:27.960" v="620" actId="26606"/>
          <ac:graphicFrameMkLst>
            <pc:docMk/>
            <pc:sldMk cId="2581587963" sldId="266"/>
            <ac:graphicFrameMk id="11" creationId="{9DD43A07-116A-4A94-4AA7-1DD70AD04BBB}"/>
          </ac:graphicFrameMkLst>
        </pc:graphicFrameChg>
        <pc:graphicFrameChg chg="add mod modGraphic">
          <ac:chgData name="Matt Lyle" userId="a96e7d453dd11193" providerId="LiveId" clId="{6D7EC7FC-9784-4F76-A1F1-97DD9BB9BD4C}" dt="2024-04-16T11:20:42.996" v="665" actId="207"/>
          <ac:graphicFrameMkLst>
            <pc:docMk/>
            <pc:sldMk cId="2581587963" sldId="266"/>
            <ac:graphicFrameMk id="12" creationId="{9DD43A07-116A-4A94-4AA7-1DD70AD04BBB}"/>
          </ac:graphicFrameMkLst>
        </pc:graphicFrameChg>
        <pc:picChg chg="add mod">
          <ac:chgData name="Matt Lyle" userId="a96e7d453dd11193" providerId="LiveId" clId="{6D7EC7FC-9784-4F76-A1F1-97DD9BB9BD4C}" dt="2024-04-16T11:51:47.256" v="703"/>
          <ac:picMkLst>
            <pc:docMk/>
            <pc:sldMk cId="2581587963" sldId="266"/>
            <ac:picMk id="8" creationId="{79D5A63E-E925-072A-5539-5ECC8706DB67}"/>
          </ac:picMkLst>
        </pc:picChg>
      </pc:sldChg>
      <pc:sldChg chg="addSp modSp new mod modTransition">
        <pc:chgData name="Matt Lyle" userId="a96e7d453dd11193" providerId="LiveId" clId="{6D7EC7FC-9784-4F76-A1F1-97DD9BB9BD4C}" dt="2024-04-20T08:32:06.205" v="4234"/>
        <pc:sldMkLst>
          <pc:docMk/>
          <pc:sldMk cId="3256889125" sldId="267"/>
        </pc:sldMkLst>
        <pc:spChg chg="add mod">
          <ac:chgData name="Matt Lyle" userId="a96e7d453dd11193" providerId="LiveId" clId="{6D7EC7FC-9784-4F76-A1F1-97DD9BB9BD4C}" dt="2024-04-19T11:25:23.186" v="1405" actId="14100"/>
          <ac:spMkLst>
            <pc:docMk/>
            <pc:sldMk cId="3256889125" sldId="267"/>
            <ac:spMk id="3" creationId="{BCB2582B-70CA-1F31-4875-E94118489C20}"/>
          </ac:spMkLst>
        </pc:spChg>
      </pc:sldChg>
      <pc:sldChg chg="addSp delSp modSp new mod modTransition modAnim">
        <pc:chgData name="Matt Lyle" userId="a96e7d453dd11193" providerId="LiveId" clId="{6D7EC7FC-9784-4F76-A1F1-97DD9BB9BD4C}" dt="2024-04-20T08:32:06.205" v="4234"/>
        <pc:sldMkLst>
          <pc:docMk/>
          <pc:sldMk cId="1666610560" sldId="268"/>
        </pc:sldMkLst>
        <pc:spChg chg="del">
          <ac:chgData name="Matt Lyle" userId="a96e7d453dd11193" providerId="LiveId" clId="{6D7EC7FC-9784-4F76-A1F1-97DD9BB9BD4C}" dt="2024-04-19T12:29:52.294" v="1723" actId="478"/>
          <ac:spMkLst>
            <pc:docMk/>
            <pc:sldMk cId="1666610560" sldId="268"/>
            <ac:spMk id="3" creationId="{8A83941B-0432-446E-3D98-755A9B8F9ECF}"/>
          </ac:spMkLst>
        </pc:spChg>
        <pc:spChg chg="add mod">
          <ac:chgData name="Matt Lyle" userId="a96e7d453dd11193" providerId="LiveId" clId="{6D7EC7FC-9784-4F76-A1F1-97DD9BB9BD4C}" dt="2024-04-20T05:33:26.576" v="3553" actId="113"/>
          <ac:spMkLst>
            <pc:docMk/>
            <pc:sldMk cId="1666610560" sldId="268"/>
            <ac:spMk id="4" creationId="{3A08AE58-19D3-D763-8AAC-8B1C3ECA821B}"/>
          </ac:spMkLst>
        </pc:spChg>
        <pc:spChg chg="mod">
          <ac:chgData name="Matt Lyle" userId="a96e7d453dd11193" providerId="LiveId" clId="{6D7EC7FC-9784-4F76-A1F1-97DD9BB9BD4C}" dt="2024-04-19T12:35:24.733" v="1727"/>
          <ac:spMkLst>
            <pc:docMk/>
            <pc:sldMk cId="1666610560" sldId="268"/>
            <ac:spMk id="6" creationId="{59909052-3DB4-B88A-ADAA-7F62142E0C37}"/>
          </ac:spMkLst>
        </pc:spChg>
        <pc:spChg chg="mod">
          <ac:chgData name="Matt Lyle" userId="a96e7d453dd11193" providerId="LiveId" clId="{6D7EC7FC-9784-4F76-A1F1-97DD9BB9BD4C}" dt="2024-04-19T12:35:32.119" v="1732" actId="20577"/>
          <ac:spMkLst>
            <pc:docMk/>
            <pc:sldMk cId="1666610560" sldId="268"/>
            <ac:spMk id="7" creationId="{B6065029-C0CE-3398-1F2D-744F57CBA614}"/>
          </ac:spMkLst>
        </pc:spChg>
        <pc:grpChg chg="add mod">
          <ac:chgData name="Matt Lyle" userId="a96e7d453dd11193" providerId="LiveId" clId="{6D7EC7FC-9784-4F76-A1F1-97DD9BB9BD4C}" dt="2024-04-19T12:35:27.851" v="1728" actId="1076"/>
          <ac:grpSpMkLst>
            <pc:docMk/>
            <pc:sldMk cId="1666610560" sldId="268"/>
            <ac:grpSpMk id="5" creationId="{8E32BC58-23F4-E20D-8580-2D1C7E7C93B3}"/>
          </ac:grpSpMkLst>
        </pc:grpChg>
      </pc:sldChg>
      <pc:sldChg chg="addSp modSp add mod modTransition">
        <pc:chgData name="Matt Lyle" userId="a96e7d453dd11193" providerId="LiveId" clId="{6D7EC7FC-9784-4F76-A1F1-97DD9BB9BD4C}" dt="2024-04-20T08:32:06.205" v="4234"/>
        <pc:sldMkLst>
          <pc:docMk/>
          <pc:sldMk cId="115877853" sldId="269"/>
        </pc:sldMkLst>
        <pc:spChg chg="mod">
          <ac:chgData name="Matt Lyle" userId="a96e7d453dd11193" providerId="LiveId" clId="{6D7EC7FC-9784-4F76-A1F1-97DD9BB9BD4C}" dt="2024-04-19T12:44:07.197" v="1757" actId="1076"/>
          <ac:spMkLst>
            <pc:docMk/>
            <pc:sldMk cId="115877853" sldId="269"/>
            <ac:spMk id="3" creationId="{F39D27AC-ECED-170C-C266-EB72BE33D659}"/>
          </ac:spMkLst>
        </pc:spChg>
        <pc:spChg chg="add mod">
          <ac:chgData name="Matt Lyle" userId="a96e7d453dd11193" providerId="LiveId" clId="{6D7EC7FC-9784-4F76-A1F1-97DD9BB9BD4C}" dt="2024-04-19T12:51:29.501" v="1789" actId="115"/>
          <ac:spMkLst>
            <pc:docMk/>
            <pc:sldMk cId="115877853" sldId="269"/>
            <ac:spMk id="4" creationId="{463EF5E8-6748-3D6D-E57C-E9583440FBC5}"/>
          </ac:spMkLst>
        </pc:spChg>
      </pc:sldChg>
      <pc:sldChg chg="addSp modSp add del mod modTransition">
        <pc:chgData name="Matt Lyle" userId="a96e7d453dd11193" providerId="LiveId" clId="{6D7EC7FC-9784-4F76-A1F1-97DD9BB9BD4C}" dt="2024-04-20T01:36:18.250" v="2278" actId="47"/>
        <pc:sldMkLst>
          <pc:docMk/>
          <pc:sldMk cId="2060345330" sldId="270"/>
        </pc:sldMkLst>
        <pc:spChg chg="add mod">
          <ac:chgData name="Matt Lyle" userId="a96e7d453dd11193" providerId="LiveId" clId="{6D7EC7FC-9784-4F76-A1F1-97DD9BB9BD4C}" dt="2024-04-19T14:15:54.138" v="2072" actId="313"/>
          <ac:spMkLst>
            <pc:docMk/>
            <pc:sldMk cId="2060345330" sldId="270"/>
            <ac:spMk id="4" creationId="{7397BEEB-921D-1096-5737-CDFA39CCF305}"/>
          </ac:spMkLst>
        </pc:spChg>
      </pc:sldChg>
      <pc:sldChg chg="addSp delSp modSp add mod modTransition modAnim">
        <pc:chgData name="Matt Lyle" userId="a96e7d453dd11193" providerId="LiveId" clId="{6D7EC7FC-9784-4F76-A1F1-97DD9BB9BD4C}" dt="2024-04-20T08:32:06.205" v="4234"/>
        <pc:sldMkLst>
          <pc:docMk/>
          <pc:sldMk cId="300958939" sldId="271"/>
        </pc:sldMkLst>
        <pc:spChg chg="add mod">
          <ac:chgData name="Matt Lyle" userId="a96e7d453dd11193" providerId="LiveId" clId="{6D7EC7FC-9784-4F76-A1F1-97DD9BB9BD4C}" dt="2024-04-19T15:03:23.088" v="2129" actId="1035"/>
          <ac:spMkLst>
            <pc:docMk/>
            <pc:sldMk cId="300958939" sldId="271"/>
            <ac:spMk id="2" creationId="{CCA9591A-1E35-08BF-9DE4-EA53B090CC79}"/>
          </ac:spMkLst>
        </pc:spChg>
        <pc:spChg chg="del mod">
          <ac:chgData name="Matt Lyle" userId="a96e7d453dd11193" providerId="LiveId" clId="{6D7EC7FC-9784-4F76-A1F1-97DD9BB9BD4C}" dt="2024-04-19T13:42:34.631" v="2010" actId="478"/>
          <ac:spMkLst>
            <pc:docMk/>
            <pc:sldMk cId="300958939" sldId="271"/>
            <ac:spMk id="3" creationId="{3B672115-0342-05CF-0E71-AF75B4880DB3}"/>
          </ac:spMkLst>
        </pc:spChg>
        <pc:spChg chg="add mod">
          <ac:chgData name="Matt Lyle" userId="a96e7d453dd11193" providerId="LiveId" clId="{6D7EC7FC-9784-4F76-A1F1-97DD9BB9BD4C}" dt="2024-04-19T15:03:29.316" v="2141" actId="1035"/>
          <ac:spMkLst>
            <pc:docMk/>
            <pc:sldMk cId="300958939" sldId="271"/>
            <ac:spMk id="4" creationId="{BFD6DDE8-A0BF-9801-FC63-A1F050FB19FE}"/>
          </ac:spMkLst>
        </pc:spChg>
        <pc:spChg chg="add mod">
          <ac:chgData name="Matt Lyle" userId="a96e7d453dd11193" providerId="LiveId" clId="{6D7EC7FC-9784-4F76-A1F1-97DD9BB9BD4C}" dt="2024-04-19T15:03:29.316" v="2141" actId="1035"/>
          <ac:spMkLst>
            <pc:docMk/>
            <pc:sldMk cId="300958939" sldId="271"/>
            <ac:spMk id="5" creationId="{454422E0-0709-8C01-AB2D-7FA085A48136}"/>
          </ac:spMkLst>
        </pc:spChg>
        <pc:spChg chg="add mod">
          <ac:chgData name="Matt Lyle" userId="a96e7d453dd11193" providerId="LiveId" clId="{6D7EC7FC-9784-4F76-A1F1-97DD9BB9BD4C}" dt="2024-04-19T15:03:36.292" v="2151" actId="1035"/>
          <ac:spMkLst>
            <pc:docMk/>
            <pc:sldMk cId="300958939" sldId="271"/>
            <ac:spMk id="6" creationId="{625A8461-84D3-9851-B276-F0B6FACF17E9}"/>
          </ac:spMkLst>
        </pc:spChg>
        <pc:spChg chg="add mod">
          <ac:chgData name="Matt Lyle" userId="a96e7d453dd11193" providerId="LiveId" clId="{6D7EC7FC-9784-4F76-A1F1-97DD9BB9BD4C}" dt="2024-04-19T15:03:36.292" v="2151" actId="1035"/>
          <ac:spMkLst>
            <pc:docMk/>
            <pc:sldMk cId="300958939" sldId="271"/>
            <ac:spMk id="7" creationId="{925B0885-24D7-2208-7808-32CDDAD36F54}"/>
          </ac:spMkLst>
        </pc:spChg>
        <pc:spChg chg="add mod">
          <ac:chgData name="Matt Lyle" userId="a96e7d453dd11193" providerId="LiveId" clId="{6D7EC7FC-9784-4F76-A1F1-97DD9BB9BD4C}" dt="2024-04-19T15:03:41.813" v="2160" actId="1035"/>
          <ac:spMkLst>
            <pc:docMk/>
            <pc:sldMk cId="300958939" sldId="271"/>
            <ac:spMk id="8" creationId="{433D113E-1A5D-8CE6-EFFE-0A475EDB7555}"/>
          </ac:spMkLst>
        </pc:spChg>
        <pc:spChg chg="add mod">
          <ac:chgData name="Matt Lyle" userId="a96e7d453dd11193" providerId="LiveId" clId="{6D7EC7FC-9784-4F76-A1F1-97DD9BB9BD4C}" dt="2024-04-19T15:03:41.813" v="2160" actId="1035"/>
          <ac:spMkLst>
            <pc:docMk/>
            <pc:sldMk cId="300958939" sldId="271"/>
            <ac:spMk id="9" creationId="{79A9C889-B3AB-5BFE-99FF-B7AE80771D2C}"/>
          </ac:spMkLst>
        </pc:spChg>
        <pc:spChg chg="add mod">
          <ac:chgData name="Matt Lyle" userId="a96e7d453dd11193" providerId="LiveId" clId="{6D7EC7FC-9784-4F76-A1F1-97DD9BB9BD4C}" dt="2024-04-19T15:04:05.682" v="2175" actId="20577"/>
          <ac:spMkLst>
            <pc:docMk/>
            <pc:sldMk cId="300958939" sldId="271"/>
            <ac:spMk id="11" creationId="{F8BE2E57-4610-A39B-FD17-3718D9DD737E}"/>
          </ac:spMkLst>
        </pc:spChg>
      </pc:sldChg>
      <pc:sldChg chg="addSp modSp add ord modTransition">
        <pc:chgData name="Matt Lyle" userId="a96e7d453dd11193" providerId="LiveId" clId="{6D7EC7FC-9784-4F76-A1F1-97DD9BB9BD4C}" dt="2024-04-20T08:32:06.205" v="4234"/>
        <pc:sldMkLst>
          <pc:docMk/>
          <pc:sldMk cId="2073927363" sldId="272"/>
        </pc:sldMkLst>
        <pc:spChg chg="add mod">
          <ac:chgData name="Matt Lyle" userId="a96e7d453dd11193" providerId="LiveId" clId="{6D7EC7FC-9784-4F76-A1F1-97DD9BB9BD4C}" dt="2024-04-16T12:01:53.139" v="741"/>
          <ac:spMkLst>
            <pc:docMk/>
            <pc:sldMk cId="2073927363" sldId="272"/>
            <ac:spMk id="3" creationId="{AE67A716-BDDD-93FB-4DDE-045BE00F0837}"/>
          </ac:spMkLst>
        </pc:spChg>
        <pc:spChg chg="add mod">
          <ac:chgData name="Matt Lyle" userId="a96e7d453dd11193" providerId="LiveId" clId="{6D7EC7FC-9784-4F76-A1F1-97DD9BB9BD4C}" dt="2024-04-16T12:01:53.139" v="741"/>
          <ac:spMkLst>
            <pc:docMk/>
            <pc:sldMk cId="2073927363" sldId="272"/>
            <ac:spMk id="5" creationId="{FA6E8DC9-0127-8160-0255-44AF5D4F7098}"/>
          </ac:spMkLst>
        </pc:spChg>
        <pc:spChg chg="add mod">
          <ac:chgData name="Matt Lyle" userId="a96e7d453dd11193" providerId="LiveId" clId="{6D7EC7FC-9784-4F76-A1F1-97DD9BB9BD4C}" dt="2024-04-16T12:01:53.139" v="741"/>
          <ac:spMkLst>
            <pc:docMk/>
            <pc:sldMk cId="2073927363" sldId="272"/>
            <ac:spMk id="6" creationId="{9240DE2C-5AF3-8651-F840-7B51E987B312}"/>
          </ac:spMkLst>
        </pc:spChg>
        <pc:spChg chg="add mod">
          <ac:chgData name="Matt Lyle" userId="a96e7d453dd11193" providerId="LiveId" clId="{6D7EC7FC-9784-4F76-A1F1-97DD9BB9BD4C}" dt="2024-04-16T12:01:53.139" v="741"/>
          <ac:spMkLst>
            <pc:docMk/>
            <pc:sldMk cId="2073927363" sldId="272"/>
            <ac:spMk id="7" creationId="{61A00D5B-3F67-14AE-B14B-7D587170D29B}"/>
          </ac:spMkLst>
        </pc:spChg>
        <pc:spChg chg="add mod">
          <ac:chgData name="Matt Lyle" userId="a96e7d453dd11193" providerId="LiveId" clId="{6D7EC7FC-9784-4F76-A1F1-97DD9BB9BD4C}" dt="2024-04-16T12:01:53.139" v="741"/>
          <ac:spMkLst>
            <pc:docMk/>
            <pc:sldMk cId="2073927363" sldId="272"/>
            <ac:spMk id="8" creationId="{2F3B0B19-EC93-EB69-4663-2F18B2E3D808}"/>
          </ac:spMkLst>
        </pc:spChg>
        <pc:spChg chg="add mod">
          <ac:chgData name="Matt Lyle" userId="a96e7d453dd11193" providerId="LiveId" clId="{6D7EC7FC-9784-4F76-A1F1-97DD9BB9BD4C}" dt="2024-04-16T12:01:53.139" v="741"/>
          <ac:spMkLst>
            <pc:docMk/>
            <pc:sldMk cId="2073927363" sldId="272"/>
            <ac:spMk id="9" creationId="{3686C47D-6A7F-817C-21DE-EE4F5E000180}"/>
          </ac:spMkLst>
        </pc:spChg>
        <pc:spChg chg="add mod">
          <ac:chgData name="Matt Lyle" userId="a96e7d453dd11193" providerId="LiveId" clId="{6D7EC7FC-9784-4F76-A1F1-97DD9BB9BD4C}" dt="2024-04-16T12:01:53.139" v="741"/>
          <ac:spMkLst>
            <pc:docMk/>
            <pc:sldMk cId="2073927363" sldId="272"/>
            <ac:spMk id="10" creationId="{81C6DCE4-B742-CA59-4163-B821852CD522}"/>
          </ac:spMkLst>
        </pc:spChg>
      </pc:sldChg>
      <pc:sldChg chg="addSp delSp modSp add mod modTransition modAnim">
        <pc:chgData name="Matt Lyle" userId="a96e7d453dd11193" providerId="LiveId" clId="{6D7EC7FC-9784-4F76-A1F1-97DD9BB9BD4C}" dt="2024-04-20T08:32:06.205" v="4234"/>
        <pc:sldMkLst>
          <pc:docMk/>
          <pc:sldMk cId="2111506059" sldId="273"/>
        </pc:sldMkLst>
        <pc:spChg chg="del">
          <ac:chgData name="Matt Lyle" userId="a96e7d453dd11193" providerId="LiveId" clId="{6D7EC7FC-9784-4F76-A1F1-97DD9BB9BD4C}" dt="2024-04-16T12:09:36.027" v="1287" actId="478"/>
          <ac:spMkLst>
            <pc:docMk/>
            <pc:sldMk cId="2111506059" sldId="273"/>
            <ac:spMk id="2" creationId="{717DAFE5-662A-E1D0-8942-5B1705C5C7BC}"/>
          </ac:spMkLst>
        </pc:spChg>
        <pc:spChg chg="add del mod">
          <ac:chgData name="Matt Lyle" userId="a96e7d453dd11193" providerId="LiveId" clId="{6D7EC7FC-9784-4F76-A1F1-97DD9BB9BD4C}" dt="2024-04-16T12:11:33.756" v="1372" actId="21"/>
          <ac:spMkLst>
            <pc:docMk/>
            <pc:sldMk cId="2111506059" sldId="273"/>
            <ac:spMk id="3" creationId="{B7F9C0A8-938A-1F29-341E-6A2A6E41E889}"/>
          </ac:spMkLst>
        </pc:spChg>
        <pc:spChg chg="add mod">
          <ac:chgData name="Matt Lyle" userId="a96e7d453dd11193" providerId="LiveId" clId="{6D7EC7FC-9784-4F76-A1F1-97DD9BB9BD4C}" dt="2024-04-16T12:11:39.215" v="1376"/>
          <ac:spMkLst>
            <pc:docMk/>
            <pc:sldMk cId="2111506059" sldId="273"/>
            <ac:spMk id="4" creationId="{B7F9C0A8-938A-1F29-341E-6A2A6E41E889}"/>
          </ac:spMkLst>
        </pc:spChg>
        <pc:spChg chg="mod">
          <ac:chgData name="Matt Lyle" userId="a96e7d453dd11193" providerId="LiveId" clId="{6D7EC7FC-9784-4F76-A1F1-97DD9BB9BD4C}" dt="2024-04-16T12:11:38.342" v="1375" actId="20577"/>
          <ac:spMkLst>
            <pc:docMk/>
            <pc:sldMk cId="2111506059" sldId="273"/>
            <ac:spMk id="6" creationId="{166EFC9D-88A4-6E08-F447-9660CFF0DADE}"/>
          </ac:spMkLst>
        </pc:spChg>
      </pc:sldChg>
      <pc:sldChg chg="addSp modSp mod ord modTransition modAnim">
        <pc:chgData name="Matt Lyle" userId="a96e7d453dd11193" providerId="LiveId" clId="{6D7EC7FC-9784-4F76-A1F1-97DD9BB9BD4C}" dt="2024-04-20T08:32:06.205" v="4234"/>
        <pc:sldMkLst>
          <pc:docMk/>
          <pc:sldMk cId="2806288097" sldId="274"/>
        </pc:sldMkLst>
        <pc:spChg chg="mod">
          <ac:chgData name="Matt Lyle" userId="a96e7d453dd11193" providerId="LiveId" clId="{6D7EC7FC-9784-4F76-A1F1-97DD9BB9BD4C}" dt="2024-04-20T03:28:22.957" v="2813" actId="947"/>
          <ac:spMkLst>
            <pc:docMk/>
            <pc:sldMk cId="2806288097" sldId="274"/>
            <ac:spMk id="3" creationId="{5D582968-7F55-8E3D-01E7-0350ADD3F924}"/>
          </ac:spMkLst>
        </pc:spChg>
        <pc:spChg chg="add mod">
          <ac:chgData name="Matt Lyle" userId="a96e7d453dd11193" providerId="LiveId" clId="{6D7EC7FC-9784-4F76-A1F1-97DD9BB9BD4C}" dt="2024-04-20T03:37:30.617" v="2881" actId="14100"/>
          <ac:spMkLst>
            <pc:docMk/>
            <pc:sldMk cId="2806288097" sldId="274"/>
            <ac:spMk id="4" creationId="{3188CC9A-1D8D-1974-1C77-AAF8E1DBD01A}"/>
          </ac:spMkLst>
        </pc:spChg>
      </pc:sldChg>
      <pc:sldChg chg="addSp modSp mod ord modTransition modAnim">
        <pc:chgData name="Matt Lyle" userId="a96e7d453dd11193" providerId="LiveId" clId="{6D7EC7FC-9784-4F76-A1F1-97DD9BB9BD4C}" dt="2024-04-20T08:32:06.205" v="4234"/>
        <pc:sldMkLst>
          <pc:docMk/>
          <pc:sldMk cId="1000460118" sldId="275"/>
        </pc:sldMkLst>
        <pc:spChg chg="add mod">
          <ac:chgData name="Matt Lyle" userId="a96e7d453dd11193" providerId="LiveId" clId="{6D7EC7FC-9784-4F76-A1F1-97DD9BB9BD4C}" dt="2024-04-20T03:46:52.221" v="2945" actId="404"/>
          <ac:spMkLst>
            <pc:docMk/>
            <pc:sldMk cId="1000460118" sldId="275"/>
            <ac:spMk id="2" creationId="{F5107220-E494-11D4-43F1-2263038C2715}"/>
          </ac:spMkLst>
        </pc:spChg>
        <pc:spChg chg="mod">
          <ac:chgData name="Matt Lyle" userId="a96e7d453dd11193" providerId="LiveId" clId="{6D7EC7FC-9784-4F76-A1F1-97DD9BB9BD4C}" dt="2024-04-20T03:42:44.488" v="2886" actId="113"/>
          <ac:spMkLst>
            <pc:docMk/>
            <pc:sldMk cId="1000460118" sldId="275"/>
            <ac:spMk id="3" creationId="{49F83C5E-9B5A-09AD-7F72-A5E85AB8C5BE}"/>
          </ac:spMkLst>
        </pc:spChg>
      </pc:sldChg>
      <pc:sldChg chg="addSp delSp modSp mod ord modTransition setBg">
        <pc:chgData name="Matt Lyle" userId="a96e7d453dd11193" providerId="LiveId" clId="{6D7EC7FC-9784-4F76-A1F1-97DD9BB9BD4C}" dt="2024-04-20T08:32:06.205" v="4234"/>
        <pc:sldMkLst>
          <pc:docMk/>
          <pc:sldMk cId="2049339232" sldId="276"/>
        </pc:sldMkLst>
        <pc:spChg chg="add del">
          <ac:chgData name="Matt Lyle" userId="a96e7d453dd11193" providerId="LiveId" clId="{6D7EC7FC-9784-4F76-A1F1-97DD9BB9BD4C}" dt="2024-04-20T04:21:35.735" v="2994" actId="26606"/>
          <ac:spMkLst>
            <pc:docMk/>
            <pc:sldMk cId="2049339232" sldId="276"/>
            <ac:spMk id="12" creationId="{4F7B9026-36AD-42E4-B172-8D68F3A339B4}"/>
          </ac:spMkLst>
        </pc:spChg>
        <pc:spChg chg="add">
          <ac:chgData name="Matt Lyle" userId="a96e7d453dd11193" providerId="LiveId" clId="{6D7EC7FC-9784-4F76-A1F1-97DD9BB9BD4C}" dt="2024-04-20T04:22:13.387" v="3000" actId="26606"/>
          <ac:spMkLst>
            <pc:docMk/>
            <pc:sldMk cId="2049339232" sldId="276"/>
            <ac:spMk id="14" creationId="{4F7B9026-36AD-42E4-B172-8D68F3A339B4}"/>
          </ac:spMkLst>
        </pc:spChg>
        <pc:picChg chg="add del mod">
          <ac:chgData name="Matt Lyle" userId="a96e7d453dd11193" providerId="LiveId" clId="{6D7EC7FC-9784-4F76-A1F1-97DD9BB9BD4C}" dt="2024-04-20T04:21:40.663" v="2996" actId="478"/>
          <ac:picMkLst>
            <pc:docMk/>
            <pc:sldMk cId="2049339232" sldId="276"/>
            <ac:picMk id="3" creationId="{53279071-2409-1627-E5BD-FA89650EB7D3}"/>
          </ac:picMkLst>
        </pc:picChg>
        <pc:picChg chg="add mod ord">
          <ac:chgData name="Matt Lyle" userId="a96e7d453dd11193" providerId="LiveId" clId="{6D7EC7FC-9784-4F76-A1F1-97DD9BB9BD4C}" dt="2024-04-20T04:22:13.387" v="3000" actId="26606"/>
          <ac:picMkLst>
            <pc:docMk/>
            <pc:sldMk cId="2049339232" sldId="276"/>
            <ac:picMk id="5" creationId="{913AC369-5896-3E0E-E340-288A8A05FC60}"/>
          </ac:picMkLst>
        </pc:picChg>
        <pc:picChg chg="add mod ord">
          <ac:chgData name="Matt Lyle" userId="a96e7d453dd11193" providerId="LiveId" clId="{6D7EC7FC-9784-4F76-A1F1-97DD9BB9BD4C}" dt="2024-04-20T04:22:13.387" v="3000" actId="26606"/>
          <ac:picMkLst>
            <pc:docMk/>
            <pc:sldMk cId="2049339232" sldId="276"/>
            <ac:picMk id="7" creationId="{553DE9DB-B751-AE68-04C4-F67CECA20F28}"/>
          </ac:picMkLst>
        </pc:picChg>
        <pc:picChg chg="add mod">
          <ac:chgData name="Matt Lyle" userId="a96e7d453dd11193" providerId="LiveId" clId="{6D7EC7FC-9784-4F76-A1F1-97DD9BB9BD4C}" dt="2024-04-20T04:22:13.387" v="3000" actId="26606"/>
          <ac:picMkLst>
            <pc:docMk/>
            <pc:sldMk cId="2049339232" sldId="276"/>
            <ac:picMk id="9" creationId="{631BA546-87A0-0CB4-288D-0E412739DDC2}"/>
          </ac:picMkLst>
        </pc:picChg>
      </pc:sldChg>
      <pc:sldChg chg="addSp delSp modSp mod modTransition delAnim modAnim">
        <pc:chgData name="Matt Lyle" userId="a96e7d453dd11193" providerId="LiveId" clId="{6D7EC7FC-9784-4F76-A1F1-97DD9BB9BD4C}" dt="2024-04-20T08:32:06.205" v="4234"/>
        <pc:sldMkLst>
          <pc:docMk/>
          <pc:sldMk cId="4110566093" sldId="277"/>
        </pc:sldMkLst>
        <pc:spChg chg="add mod">
          <ac:chgData name="Matt Lyle" userId="a96e7d453dd11193" providerId="LiveId" clId="{6D7EC7FC-9784-4F76-A1F1-97DD9BB9BD4C}" dt="2024-04-20T04:28:23.777" v="3101" actId="1076"/>
          <ac:spMkLst>
            <pc:docMk/>
            <pc:sldMk cId="4110566093" sldId="277"/>
            <ac:spMk id="2" creationId="{2965660E-EFA0-A499-1452-4BE4ECEE68A6}"/>
          </ac:spMkLst>
        </pc:spChg>
        <pc:spChg chg="add del mod">
          <ac:chgData name="Matt Lyle" userId="a96e7d453dd11193" providerId="LiveId" clId="{6D7EC7FC-9784-4F76-A1F1-97DD9BB9BD4C}" dt="2024-04-20T04:34:42.006" v="3206" actId="478"/>
          <ac:spMkLst>
            <pc:docMk/>
            <pc:sldMk cId="4110566093" sldId="277"/>
            <ac:spMk id="4" creationId="{550F920D-24E2-10A9-6F85-504E2E0BABF3}"/>
          </ac:spMkLst>
        </pc:spChg>
        <pc:picChg chg="add del mod">
          <ac:chgData name="Matt Lyle" userId="a96e7d453dd11193" providerId="LiveId" clId="{6D7EC7FC-9784-4F76-A1F1-97DD9BB9BD4C}" dt="2024-04-20T04:34:38.526" v="3205" actId="478"/>
          <ac:picMkLst>
            <pc:docMk/>
            <pc:sldMk cId="4110566093" sldId="277"/>
            <ac:picMk id="3" creationId="{C9EC3F80-F3A8-7413-A8D0-588537BC6764}"/>
          </ac:picMkLst>
        </pc:picChg>
        <pc:picChg chg="add del">
          <ac:chgData name="Matt Lyle" userId="a96e7d453dd11193" providerId="LiveId" clId="{6D7EC7FC-9784-4F76-A1F1-97DD9BB9BD4C}" dt="2024-04-20T04:34:44.968" v="3208" actId="22"/>
          <ac:picMkLst>
            <pc:docMk/>
            <pc:sldMk cId="4110566093" sldId="277"/>
            <ac:picMk id="6" creationId="{5D8F9277-874E-4A26-A47C-E1D621C46893}"/>
          </ac:picMkLst>
        </pc:picChg>
        <pc:picChg chg="add mod">
          <ac:chgData name="Matt Lyle" userId="a96e7d453dd11193" providerId="LiveId" clId="{6D7EC7FC-9784-4F76-A1F1-97DD9BB9BD4C}" dt="2024-04-20T04:59:37.125" v="3432" actId="1076"/>
          <ac:picMkLst>
            <pc:docMk/>
            <pc:sldMk cId="4110566093" sldId="277"/>
            <ac:picMk id="8" creationId="{C5D98B41-983A-588C-E375-62C87308F5D5}"/>
          </ac:picMkLst>
        </pc:picChg>
      </pc:sldChg>
      <pc:sldChg chg="addSp delSp modSp del mod ord modNotesTx">
        <pc:chgData name="Matt Lyle" userId="a96e7d453dd11193" providerId="LiveId" clId="{6D7EC7FC-9784-4F76-A1F1-97DD9BB9BD4C}" dt="2024-04-20T02:23:12.852" v="2698" actId="47"/>
        <pc:sldMkLst>
          <pc:docMk/>
          <pc:sldMk cId="1890275774" sldId="278"/>
        </pc:sldMkLst>
        <pc:spChg chg="add mod">
          <ac:chgData name="Matt Lyle" userId="a96e7d453dd11193" providerId="LiveId" clId="{6D7EC7FC-9784-4F76-A1F1-97DD9BB9BD4C}" dt="2024-04-20T02:08:34.333" v="2328"/>
          <ac:spMkLst>
            <pc:docMk/>
            <pc:sldMk cId="1890275774" sldId="278"/>
            <ac:spMk id="2" creationId="{E0C64A0A-EBAC-196A-DF9B-0BB3081CC53A}"/>
          </ac:spMkLst>
        </pc:spChg>
        <pc:spChg chg="add mod">
          <ac:chgData name="Matt Lyle" userId="a96e7d453dd11193" providerId="LiveId" clId="{6D7EC7FC-9784-4F76-A1F1-97DD9BB9BD4C}" dt="2024-04-20T02:08:34.333" v="2328"/>
          <ac:spMkLst>
            <pc:docMk/>
            <pc:sldMk cId="1890275774" sldId="278"/>
            <ac:spMk id="3" creationId="{7FE68831-6307-42CD-FA85-FC86A71124FF}"/>
          </ac:spMkLst>
        </pc:spChg>
        <pc:spChg chg="add mod">
          <ac:chgData name="Matt Lyle" userId="a96e7d453dd11193" providerId="LiveId" clId="{6D7EC7FC-9784-4F76-A1F1-97DD9BB9BD4C}" dt="2024-04-20T02:10:52.174" v="2379" actId="1076"/>
          <ac:spMkLst>
            <pc:docMk/>
            <pc:sldMk cId="1890275774" sldId="278"/>
            <ac:spMk id="7" creationId="{31A173D0-BC1D-0834-74EA-849F44415584}"/>
          </ac:spMkLst>
        </pc:spChg>
        <pc:spChg chg="add mod">
          <ac:chgData name="Matt Lyle" userId="a96e7d453dd11193" providerId="LiveId" clId="{6D7EC7FC-9784-4F76-A1F1-97DD9BB9BD4C}" dt="2024-04-20T02:12:22.051" v="2392" actId="14100"/>
          <ac:spMkLst>
            <pc:docMk/>
            <pc:sldMk cId="1890275774" sldId="278"/>
            <ac:spMk id="9" creationId="{5CC886DC-FEEF-4AA4-E361-F2DA2DBA4E85}"/>
          </ac:spMkLst>
        </pc:spChg>
        <pc:spChg chg="add mod">
          <ac:chgData name="Matt Lyle" userId="a96e7d453dd11193" providerId="LiveId" clId="{6D7EC7FC-9784-4F76-A1F1-97DD9BB9BD4C}" dt="2024-04-20T02:12:52.769" v="2398" actId="14100"/>
          <ac:spMkLst>
            <pc:docMk/>
            <pc:sldMk cId="1890275774" sldId="278"/>
            <ac:spMk id="10" creationId="{B190825E-265C-F487-3BF7-36535FC1977E}"/>
          </ac:spMkLst>
        </pc:spChg>
        <pc:spChg chg="add mod">
          <ac:chgData name="Matt Lyle" userId="a96e7d453dd11193" providerId="LiveId" clId="{6D7EC7FC-9784-4F76-A1F1-97DD9BB9BD4C}" dt="2024-04-20T02:14:00.775" v="2413" actId="14100"/>
          <ac:spMkLst>
            <pc:docMk/>
            <pc:sldMk cId="1890275774" sldId="278"/>
            <ac:spMk id="11" creationId="{F7F58D01-4A3A-B666-6479-7DF3F1DFE071}"/>
          </ac:spMkLst>
        </pc:spChg>
        <pc:spChg chg="add mod">
          <ac:chgData name="Matt Lyle" userId="a96e7d453dd11193" providerId="LiveId" clId="{6D7EC7FC-9784-4F76-A1F1-97DD9BB9BD4C}" dt="2024-04-20T02:14:17.986" v="2443" actId="1036"/>
          <ac:spMkLst>
            <pc:docMk/>
            <pc:sldMk cId="1890275774" sldId="278"/>
            <ac:spMk id="12" creationId="{C5AACB7F-0DC7-90F1-3373-4AFD172FCC50}"/>
          </ac:spMkLst>
        </pc:spChg>
        <pc:picChg chg="add del mod">
          <ac:chgData name="Matt Lyle" userId="a96e7d453dd11193" providerId="LiveId" clId="{6D7EC7FC-9784-4F76-A1F1-97DD9BB9BD4C}" dt="2024-04-20T02:16:58.045" v="2550" actId="21"/>
          <ac:picMkLst>
            <pc:docMk/>
            <pc:sldMk cId="1890275774" sldId="278"/>
            <ac:picMk id="4" creationId="{3677DEED-1B51-EB47-1557-32EFC108CE8F}"/>
          </ac:picMkLst>
        </pc:picChg>
        <pc:picChg chg="add del mod">
          <ac:chgData name="Matt Lyle" userId="a96e7d453dd11193" providerId="LiveId" clId="{6D7EC7FC-9784-4F76-A1F1-97DD9BB9BD4C}" dt="2024-04-20T02:16:58.045" v="2550" actId="21"/>
          <ac:picMkLst>
            <pc:docMk/>
            <pc:sldMk cId="1890275774" sldId="278"/>
            <ac:picMk id="5" creationId="{E54DDCA7-9380-E3A7-6A35-AA5762CA321F}"/>
          </ac:picMkLst>
        </pc:picChg>
        <pc:picChg chg="add mod">
          <ac:chgData name="Matt Lyle" userId="a96e7d453dd11193" providerId="LiveId" clId="{6D7EC7FC-9784-4F76-A1F1-97DD9BB9BD4C}" dt="2024-04-20T02:16:58.425" v="2551"/>
          <ac:picMkLst>
            <pc:docMk/>
            <pc:sldMk cId="1890275774" sldId="278"/>
            <ac:picMk id="13" creationId="{3677DEED-1B51-EB47-1557-32EFC108CE8F}"/>
          </ac:picMkLst>
        </pc:picChg>
        <pc:picChg chg="add mod">
          <ac:chgData name="Matt Lyle" userId="a96e7d453dd11193" providerId="LiveId" clId="{6D7EC7FC-9784-4F76-A1F1-97DD9BB9BD4C}" dt="2024-04-20T02:16:58.425" v="2551"/>
          <ac:picMkLst>
            <pc:docMk/>
            <pc:sldMk cId="1890275774" sldId="278"/>
            <ac:picMk id="14" creationId="{E54DDCA7-9380-E3A7-6A35-AA5762CA321F}"/>
          </ac:picMkLst>
        </pc:picChg>
        <pc:cxnChg chg="add mod">
          <ac:chgData name="Matt Lyle" userId="a96e7d453dd11193" providerId="LiveId" clId="{6D7EC7FC-9784-4F76-A1F1-97DD9BB9BD4C}" dt="2024-04-20T02:10:26.077" v="2372" actId="1076"/>
          <ac:cxnSpMkLst>
            <pc:docMk/>
            <pc:sldMk cId="1890275774" sldId="278"/>
            <ac:cxnSpMk id="6" creationId="{0FE8073E-14D8-C765-2827-BBC874AB5E78}"/>
          </ac:cxnSpMkLst>
        </pc:cxnChg>
      </pc:sldChg>
      <pc:sldChg chg="addSp delSp modSp mod ord modTransition modAnim">
        <pc:chgData name="Matt Lyle" userId="a96e7d453dd11193" providerId="LiveId" clId="{6D7EC7FC-9784-4F76-A1F1-97DD9BB9BD4C}" dt="2024-04-20T11:40:00.541" v="5020" actId="20577"/>
        <pc:sldMkLst>
          <pc:docMk/>
          <pc:sldMk cId="214045254" sldId="279"/>
        </pc:sldMkLst>
        <pc:spChg chg="add del">
          <ac:chgData name="Matt Lyle" userId="a96e7d453dd11193" providerId="LiveId" clId="{6D7EC7FC-9784-4F76-A1F1-97DD9BB9BD4C}" dt="2024-04-20T05:17:48.990" v="3550" actId="22"/>
          <ac:spMkLst>
            <pc:docMk/>
            <pc:sldMk cId="214045254" sldId="279"/>
            <ac:spMk id="3" creationId="{5D6EE1BE-0D34-812E-510A-0F0715BA0852}"/>
          </ac:spMkLst>
        </pc:spChg>
        <pc:spChg chg="add mod">
          <ac:chgData name="Matt Lyle" userId="a96e7d453dd11193" providerId="LiveId" clId="{6D7EC7FC-9784-4F76-A1F1-97DD9BB9BD4C}" dt="2024-04-20T11:40:00.541" v="5020" actId="20577"/>
          <ac:spMkLst>
            <pc:docMk/>
            <pc:sldMk cId="214045254" sldId="279"/>
            <ac:spMk id="4" creationId="{9FCF5CA4-A716-571B-3F3C-D0B2ED3C46A7}"/>
          </ac:spMkLst>
        </pc:spChg>
        <pc:spChg chg="add del mod">
          <ac:chgData name="Matt Lyle" userId="a96e7d453dd11193" providerId="LiveId" clId="{6D7EC7FC-9784-4F76-A1F1-97DD9BB9BD4C}" dt="2024-04-20T09:27:50.620" v="4795" actId="478"/>
          <ac:spMkLst>
            <pc:docMk/>
            <pc:sldMk cId="214045254" sldId="279"/>
            <ac:spMk id="6" creationId="{DF2439C6-8EA5-A13E-9362-9BBDF57E5DC3}"/>
          </ac:spMkLst>
        </pc:spChg>
      </pc:sldChg>
      <pc:sldChg chg="addSp modSp mod modTransition">
        <pc:chgData name="Matt Lyle" userId="a96e7d453dd11193" providerId="LiveId" clId="{6D7EC7FC-9784-4F76-A1F1-97DD9BB9BD4C}" dt="2024-04-20T08:32:06.205" v="4234"/>
        <pc:sldMkLst>
          <pc:docMk/>
          <pc:sldMk cId="74351284" sldId="280"/>
        </pc:sldMkLst>
        <pc:spChg chg="add mod">
          <ac:chgData name="Matt Lyle" userId="a96e7d453dd11193" providerId="LiveId" clId="{6D7EC7FC-9784-4F76-A1F1-97DD9BB9BD4C}" dt="2024-04-19T15:08:20.597" v="2249" actId="403"/>
          <ac:spMkLst>
            <pc:docMk/>
            <pc:sldMk cId="74351284" sldId="280"/>
            <ac:spMk id="3" creationId="{8605A475-2982-BA57-F4CD-76651B7F0862}"/>
          </ac:spMkLst>
        </pc:spChg>
      </pc:sldChg>
      <pc:sldChg chg="addSp delSp modSp add mod ord modTransition modNotesTx">
        <pc:chgData name="Matt Lyle" userId="a96e7d453dd11193" providerId="LiveId" clId="{6D7EC7FC-9784-4F76-A1F1-97DD9BB9BD4C}" dt="2024-04-20T08:32:06.205" v="4234"/>
        <pc:sldMkLst>
          <pc:docMk/>
          <pc:sldMk cId="890408994" sldId="281"/>
        </pc:sldMkLst>
        <pc:spChg chg="del mod">
          <ac:chgData name="Matt Lyle" userId="a96e7d453dd11193" providerId="LiveId" clId="{6D7EC7FC-9784-4F76-A1F1-97DD9BB9BD4C}" dt="2024-04-19T11:40:32.769" v="1457" actId="478"/>
          <ac:spMkLst>
            <pc:docMk/>
            <pc:sldMk cId="890408994" sldId="281"/>
            <ac:spMk id="3" creationId="{8A83941B-0432-446E-3D98-755A9B8F9ECF}"/>
          </ac:spMkLst>
        </pc:spChg>
        <pc:spChg chg="add mod">
          <ac:chgData name="Matt Lyle" userId="a96e7d453dd11193" providerId="LiveId" clId="{6D7EC7FC-9784-4F76-A1F1-97DD9BB9BD4C}" dt="2024-04-19T11:40:48.224" v="1465" actId="20577"/>
          <ac:spMkLst>
            <pc:docMk/>
            <pc:sldMk cId="890408994" sldId="281"/>
            <ac:spMk id="7" creationId="{9E794266-F827-BFA4-9016-97B6C1D0BEAE}"/>
          </ac:spMkLst>
        </pc:spChg>
        <pc:picChg chg="add mod">
          <ac:chgData name="Matt Lyle" userId="a96e7d453dd11193" providerId="LiveId" clId="{6D7EC7FC-9784-4F76-A1F1-97DD9BB9BD4C}" dt="2024-04-19T11:40:02.487" v="1452" actId="1076"/>
          <ac:picMkLst>
            <pc:docMk/>
            <pc:sldMk cId="890408994" sldId="281"/>
            <ac:picMk id="5" creationId="{D0C65AAF-F0D9-3697-486D-0B2CFDE68E8D}"/>
          </ac:picMkLst>
        </pc:picChg>
      </pc:sldChg>
      <pc:sldChg chg="addSp delSp modSp add mod ord modTransition modAnim">
        <pc:chgData name="Matt Lyle" userId="a96e7d453dd11193" providerId="LiveId" clId="{6D7EC7FC-9784-4F76-A1F1-97DD9BB9BD4C}" dt="2024-04-20T08:32:06.205" v="4234"/>
        <pc:sldMkLst>
          <pc:docMk/>
          <pc:sldMk cId="3748020427" sldId="282"/>
        </pc:sldMkLst>
        <pc:spChg chg="del mod">
          <ac:chgData name="Matt Lyle" userId="a96e7d453dd11193" providerId="LiveId" clId="{6D7EC7FC-9784-4F76-A1F1-97DD9BB9BD4C}" dt="2024-04-19T11:47:29.661" v="1500" actId="478"/>
          <ac:spMkLst>
            <pc:docMk/>
            <pc:sldMk cId="3748020427" sldId="282"/>
            <ac:spMk id="2" creationId="{40DBA46C-C218-0154-19B9-838B40151D72}"/>
          </ac:spMkLst>
        </pc:spChg>
        <pc:spChg chg="del mod">
          <ac:chgData name="Matt Lyle" userId="a96e7d453dd11193" providerId="LiveId" clId="{6D7EC7FC-9784-4F76-A1F1-97DD9BB9BD4C}" dt="2024-04-19T11:48:22.304" v="1516" actId="478"/>
          <ac:spMkLst>
            <pc:docMk/>
            <pc:sldMk cId="3748020427" sldId="282"/>
            <ac:spMk id="3" creationId="{8A83941B-0432-446E-3D98-755A9B8F9ECF}"/>
          </ac:spMkLst>
        </pc:spChg>
        <pc:spChg chg="add del">
          <ac:chgData name="Matt Lyle" userId="a96e7d453dd11193" providerId="LiveId" clId="{6D7EC7FC-9784-4F76-A1F1-97DD9BB9BD4C}" dt="2024-04-19T11:43:12.392" v="1468" actId="22"/>
          <ac:spMkLst>
            <pc:docMk/>
            <pc:sldMk cId="3748020427" sldId="282"/>
            <ac:spMk id="5" creationId="{FF058A5B-6ED4-00DC-4A56-23FE4340BA72}"/>
          </ac:spMkLst>
        </pc:spChg>
        <pc:spChg chg="add mod">
          <ac:chgData name="Matt Lyle" userId="a96e7d453dd11193" providerId="LiveId" clId="{6D7EC7FC-9784-4F76-A1F1-97DD9BB9BD4C}" dt="2024-04-19T11:48:43.446" v="1519" actId="1076"/>
          <ac:spMkLst>
            <pc:docMk/>
            <pc:sldMk cId="3748020427" sldId="282"/>
            <ac:spMk id="7" creationId="{1FDE6B6E-A51E-4F59-1D29-73C9C0093223}"/>
          </ac:spMkLst>
        </pc:spChg>
        <pc:spChg chg="mod">
          <ac:chgData name="Matt Lyle" userId="a96e7d453dd11193" providerId="LiveId" clId="{6D7EC7FC-9784-4F76-A1F1-97DD9BB9BD4C}" dt="2024-04-19T11:46:29.162" v="1478"/>
          <ac:spMkLst>
            <pc:docMk/>
            <pc:sldMk cId="3748020427" sldId="282"/>
            <ac:spMk id="9" creationId="{F6CE6814-656D-1EDB-CEC5-BB62B822C8E2}"/>
          </ac:spMkLst>
        </pc:spChg>
        <pc:spChg chg="mod">
          <ac:chgData name="Matt Lyle" userId="a96e7d453dd11193" providerId="LiveId" clId="{6D7EC7FC-9784-4F76-A1F1-97DD9BB9BD4C}" dt="2024-04-19T11:46:29.162" v="1478"/>
          <ac:spMkLst>
            <pc:docMk/>
            <pc:sldMk cId="3748020427" sldId="282"/>
            <ac:spMk id="10" creationId="{66EB1825-A9C3-8697-4F68-620E86D4668C}"/>
          </ac:spMkLst>
        </pc:spChg>
        <pc:spChg chg="mod topLvl">
          <ac:chgData name="Matt Lyle" userId="a96e7d453dd11193" providerId="LiveId" clId="{6D7EC7FC-9784-4F76-A1F1-97DD9BB9BD4C}" dt="2024-04-19T11:48:13.440" v="1513" actId="164"/>
          <ac:spMkLst>
            <pc:docMk/>
            <pc:sldMk cId="3748020427" sldId="282"/>
            <ac:spMk id="12" creationId="{71F96F04-3814-FDF7-3C4A-EE11093F08E6}"/>
          </ac:spMkLst>
        </pc:spChg>
        <pc:spChg chg="mod topLvl">
          <ac:chgData name="Matt Lyle" userId="a96e7d453dd11193" providerId="LiveId" clId="{6D7EC7FC-9784-4F76-A1F1-97DD9BB9BD4C}" dt="2024-04-19T11:48:13.440" v="1513" actId="164"/>
          <ac:spMkLst>
            <pc:docMk/>
            <pc:sldMk cId="3748020427" sldId="282"/>
            <ac:spMk id="13" creationId="{8E1F539D-FA64-D8DC-328E-29E9D3ED42FF}"/>
          </ac:spMkLst>
        </pc:spChg>
        <pc:spChg chg="add del mod">
          <ac:chgData name="Matt Lyle" userId="a96e7d453dd11193" providerId="LiveId" clId="{6D7EC7FC-9784-4F76-A1F1-97DD9BB9BD4C}" dt="2024-04-19T11:52:08.347" v="1532" actId="478"/>
          <ac:spMkLst>
            <pc:docMk/>
            <pc:sldMk cId="3748020427" sldId="282"/>
            <ac:spMk id="16" creationId="{09DDB5E5-9443-065C-BF2C-1E4E7C6ADE5B}"/>
          </ac:spMkLst>
        </pc:spChg>
        <pc:spChg chg="add del mod">
          <ac:chgData name="Matt Lyle" userId="a96e7d453dd11193" providerId="LiveId" clId="{6D7EC7FC-9784-4F76-A1F1-97DD9BB9BD4C}" dt="2024-04-19T12:01:09.758" v="1543" actId="478"/>
          <ac:spMkLst>
            <pc:docMk/>
            <pc:sldMk cId="3748020427" sldId="282"/>
            <ac:spMk id="18" creationId="{F12D641F-2246-7324-8D92-6A3EA4C0F786}"/>
          </ac:spMkLst>
        </pc:spChg>
        <pc:spChg chg="add del mod">
          <ac:chgData name="Matt Lyle" userId="a96e7d453dd11193" providerId="LiveId" clId="{6D7EC7FC-9784-4F76-A1F1-97DD9BB9BD4C}" dt="2024-04-19T12:10:33.626" v="1631" actId="478"/>
          <ac:spMkLst>
            <pc:docMk/>
            <pc:sldMk cId="3748020427" sldId="282"/>
            <ac:spMk id="20" creationId="{746C8B5C-BDEF-5E96-2627-E2E40C9F16A2}"/>
          </ac:spMkLst>
        </pc:spChg>
        <pc:spChg chg="add mod">
          <ac:chgData name="Matt Lyle" userId="a96e7d453dd11193" providerId="LiveId" clId="{6D7EC7FC-9784-4F76-A1F1-97DD9BB9BD4C}" dt="2024-04-19T12:20:54.279" v="1700" actId="6559"/>
          <ac:spMkLst>
            <pc:docMk/>
            <pc:sldMk cId="3748020427" sldId="282"/>
            <ac:spMk id="22" creationId="{9ABCA062-0FAC-DD4F-8BA8-E8530EEB80D4}"/>
          </ac:spMkLst>
        </pc:spChg>
        <pc:grpChg chg="add mod">
          <ac:chgData name="Matt Lyle" userId="a96e7d453dd11193" providerId="LiveId" clId="{6D7EC7FC-9784-4F76-A1F1-97DD9BB9BD4C}" dt="2024-04-19T11:46:29.162" v="1478"/>
          <ac:grpSpMkLst>
            <pc:docMk/>
            <pc:sldMk cId="3748020427" sldId="282"/>
            <ac:grpSpMk id="8" creationId="{6AC71CAF-DB41-B6B8-C7FF-7959705326E5}"/>
          </ac:grpSpMkLst>
        </pc:grpChg>
        <pc:grpChg chg="add del mod">
          <ac:chgData name="Matt Lyle" userId="a96e7d453dd11193" providerId="LiveId" clId="{6D7EC7FC-9784-4F76-A1F1-97DD9BB9BD4C}" dt="2024-04-19T11:47:34.451" v="1501" actId="165"/>
          <ac:grpSpMkLst>
            <pc:docMk/>
            <pc:sldMk cId="3748020427" sldId="282"/>
            <ac:grpSpMk id="11" creationId="{182C37A1-9240-95A8-9E01-853A0A87CD82}"/>
          </ac:grpSpMkLst>
        </pc:grpChg>
        <pc:grpChg chg="add mod">
          <ac:chgData name="Matt Lyle" userId="a96e7d453dd11193" providerId="LiveId" clId="{6D7EC7FC-9784-4F76-A1F1-97DD9BB9BD4C}" dt="2024-04-19T12:01:47.798" v="1562" actId="14100"/>
          <ac:grpSpMkLst>
            <pc:docMk/>
            <pc:sldMk cId="3748020427" sldId="282"/>
            <ac:grpSpMk id="14" creationId="{686AC15E-81D9-04C5-4B03-3B52BABC4CCE}"/>
          </ac:grpSpMkLst>
        </pc:grpChg>
      </pc:sldChg>
      <pc:sldChg chg="addSp delSp modSp add mod ord modTransition modAnim">
        <pc:chgData name="Matt Lyle" userId="a96e7d453dd11193" providerId="LiveId" clId="{6D7EC7FC-9784-4F76-A1F1-97DD9BB9BD4C}" dt="2024-04-20T08:32:06.205" v="4234"/>
        <pc:sldMkLst>
          <pc:docMk/>
          <pc:sldMk cId="380616439" sldId="283"/>
        </pc:sldMkLst>
        <pc:spChg chg="add mod">
          <ac:chgData name="Matt Lyle" userId="a96e7d453dd11193" providerId="LiveId" clId="{6D7EC7FC-9784-4F76-A1F1-97DD9BB9BD4C}" dt="2024-04-19T12:27:54.102" v="1716" actId="1076"/>
          <ac:spMkLst>
            <pc:docMk/>
            <pc:sldMk cId="380616439" sldId="283"/>
            <ac:spMk id="2" creationId="{8467AA04-2170-3724-4B44-AF155C0CCD8E}"/>
          </ac:spMkLst>
        </pc:spChg>
        <pc:spChg chg="add mod">
          <ac:chgData name="Matt Lyle" userId="a96e7d453dd11193" providerId="LiveId" clId="{6D7EC7FC-9784-4F76-A1F1-97DD9BB9BD4C}" dt="2024-04-20T02:29:59.600" v="2802" actId="1076"/>
          <ac:spMkLst>
            <pc:docMk/>
            <pc:sldMk cId="380616439" sldId="283"/>
            <ac:spMk id="3" creationId="{EDAF2679-8690-7218-CC4B-AAB5D8AA5FBA}"/>
          </ac:spMkLst>
        </pc:spChg>
        <pc:grpChg chg="del">
          <ac:chgData name="Matt Lyle" userId="a96e7d453dd11193" providerId="LiveId" clId="{6D7EC7FC-9784-4F76-A1F1-97DD9BB9BD4C}" dt="2024-04-19T12:09:39.631" v="1630" actId="478"/>
          <ac:grpSpMkLst>
            <pc:docMk/>
            <pc:sldMk cId="380616439" sldId="283"/>
            <ac:grpSpMk id="14" creationId="{686AC15E-81D9-04C5-4B03-3B52BABC4CCE}"/>
          </ac:grpSpMkLst>
        </pc:grpChg>
      </pc:sldChg>
      <pc:sldChg chg="modSp add mod modTransition">
        <pc:chgData name="Matt Lyle" userId="a96e7d453dd11193" providerId="LiveId" clId="{6D7EC7FC-9784-4F76-A1F1-97DD9BB9BD4C}" dt="2024-04-20T08:32:06.205" v="4234"/>
        <pc:sldMkLst>
          <pc:docMk/>
          <pc:sldMk cId="3686649052" sldId="284"/>
        </pc:sldMkLst>
        <pc:spChg chg="mod">
          <ac:chgData name="Matt Lyle" userId="a96e7d453dd11193" providerId="LiveId" clId="{6D7EC7FC-9784-4F76-A1F1-97DD9BB9BD4C}" dt="2024-04-19T12:17:35.937" v="1678" actId="207"/>
          <ac:spMkLst>
            <pc:docMk/>
            <pc:sldMk cId="3686649052" sldId="284"/>
            <ac:spMk id="3" creationId="{BCB2582B-70CA-1F31-4875-E94118489C20}"/>
          </ac:spMkLst>
        </pc:spChg>
      </pc:sldChg>
      <pc:sldChg chg="add del ord">
        <pc:chgData name="Matt Lyle" userId="a96e7d453dd11193" providerId="LiveId" clId="{6D7EC7FC-9784-4F76-A1F1-97DD9BB9BD4C}" dt="2024-04-19T12:18:58.175" v="1683" actId="47"/>
        <pc:sldMkLst>
          <pc:docMk/>
          <pc:sldMk cId="3508569528" sldId="285"/>
        </pc:sldMkLst>
      </pc:sldChg>
      <pc:sldChg chg="modSp add mod modTransition">
        <pc:chgData name="Matt Lyle" userId="a96e7d453dd11193" providerId="LiveId" clId="{6D7EC7FC-9784-4F76-A1F1-97DD9BB9BD4C}" dt="2024-04-20T08:32:06.205" v="4234"/>
        <pc:sldMkLst>
          <pc:docMk/>
          <pc:sldMk cId="3315380290" sldId="286"/>
        </pc:sldMkLst>
        <pc:spChg chg="mod">
          <ac:chgData name="Matt Lyle" userId="a96e7d453dd11193" providerId="LiveId" clId="{6D7EC7FC-9784-4F76-A1F1-97DD9BB9BD4C}" dt="2024-04-20T01:10:34.956" v="2255" actId="113"/>
          <ac:spMkLst>
            <pc:docMk/>
            <pc:sldMk cId="3315380290" sldId="286"/>
            <ac:spMk id="3" creationId="{BCB2582B-70CA-1F31-4875-E94118489C20}"/>
          </ac:spMkLst>
        </pc:spChg>
      </pc:sldChg>
      <pc:sldChg chg="addSp delSp modSp add mod modTransition">
        <pc:chgData name="Matt Lyle" userId="a96e7d453dd11193" providerId="LiveId" clId="{6D7EC7FC-9784-4F76-A1F1-97DD9BB9BD4C}" dt="2024-04-20T08:32:06.205" v="4234"/>
        <pc:sldMkLst>
          <pc:docMk/>
          <pc:sldMk cId="1035427632" sldId="287"/>
        </pc:sldMkLst>
        <pc:spChg chg="del">
          <ac:chgData name="Matt Lyle" userId="a96e7d453dd11193" providerId="LiveId" clId="{6D7EC7FC-9784-4F76-A1F1-97DD9BB9BD4C}" dt="2024-04-19T13:06:47.402" v="1836" actId="478"/>
          <ac:spMkLst>
            <pc:docMk/>
            <pc:sldMk cId="1035427632" sldId="287"/>
            <ac:spMk id="4" creationId="{463EF5E8-6748-3D6D-E57C-E9583440FBC5}"/>
          </ac:spMkLst>
        </pc:spChg>
        <pc:spChg chg="add mod">
          <ac:chgData name="Matt Lyle" userId="a96e7d453dd11193" providerId="LiveId" clId="{6D7EC7FC-9784-4F76-A1F1-97DD9BB9BD4C}" dt="2024-04-19T13:08:40.667" v="1861" actId="1076"/>
          <ac:spMkLst>
            <pc:docMk/>
            <pc:sldMk cId="1035427632" sldId="287"/>
            <ac:spMk id="5" creationId="{75BA238E-4484-BBAF-CBD6-3AD5AE86EFAB}"/>
          </ac:spMkLst>
        </pc:spChg>
      </pc:sldChg>
      <pc:sldChg chg="addSp delSp modSp new mod modTransition modAnim">
        <pc:chgData name="Matt Lyle" userId="a96e7d453dd11193" providerId="LiveId" clId="{6D7EC7FC-9784-4F76-A1F1-97DD9BB9BD4C}" dt="2024-04-20T08:32:06.205" v="4234"/>
        <pc:sldMkLst>
          <pc:docMk/>
          <pc:sldMk cId="3807474104" sldId="288"/>
        </pc:sldMkLst>
        <pc:spChg chg="add del mod">
          <ac:chgData name="Matt Lyle" userId="a96e7d453dd11193" providerId="LiveId" clId="{6D7EC7FC-9784-4F76-A1F1-97DD9BB9BD4C}" dt="2024-04-19T13:21:37.146" v="1873" actId="478"/>
          <ac:spMkLst>
            <pc:docMk/>
            <pc:sldMk cId="3807474104" sldId="288"/>
            <ac:spMk id="3" creationId="{F59F0F02-A998-B3F0-0B9C-E75BA0E991FA}"/>
          </ac:spMkLst>
        </pc:spChg>
        <pc:spChg chg="add mod">
          <ac:chgData name="Matt Lyle" userId="a96e7d453dd11193" providerId="LiveId" clId="{6D7EC7FC-9784-4F76-A1F1-97DD9BB9BD4C}" dt="2024-04-19T13:23:22.116" v="1918" actId="113"/>
          <ac:spMkLst>
            <pc:docMk/>
            <pc:sldMk cId="3807474104" sldId="288"/>
            <ac:spMk id="5" creationId="{3B028EB2-1359-1A43-1EDA-BA808B50F08A}"/>
          </ac:spMkLst>
        </pc:spChg>
        <pc:spChg chg="add mod">
          <ac:chgData name="Matt Lyle" userId="a96e7d453dd11193" providerId="LiveId" clId="{6D7EC7FC-9784-4F76-A1F1-97DD9BB9BD4C}" dt="2024-04-19T13:29:47.388" v="1980" actId="1076"/>
          <ac:spMkLst>
            <pc:docMk/>
            <pc:sldMk cId="3807474104" sldId="288"/>
            <ac:spMk id="6" creationId="{2921AE0C-0A89-018D-EF5D-934E374D866C}"/>
          </ac:spMkLst>
        </pc:spChg>
      </pc:sldChg>
      <pc:sldChg chg="modSp add del mod ord">
        <pc:chgData name="Matt Lyle" userId="a96e7d453dd11193" providerId="LiveId" clId="{6D7EC7FC-9784-4F76-A1F1-97DD9BB9BD4C}" dt="2024-04-20T02:35:51.443" v="2809" actId="47"/>
        <pc:sldMkLst>
          <pc:docMk/>
          <pc:sldMk cId="1418018656" sldId="289"/>
        </pc:sldMkLst>
        <pc:spChg chg="mod">
          <ac:chgData name="Matt Lyle" userId="a96e7d453dd11193" providerId="LiveId" clId="{6D7EC7FC-9784-4F76-A1F1-97DD9BB9BD4C}" dt="2024-04-20T01:11:49.428" v="2256"/>
          <ac:spMkLst>
            <pc:docMk/>
            <pc:sldMk cId="1418018656" sldId="289"/>
            <ac:spMk id="3" creationId="{BCB2582B-70CA-1F31-4875-E94118489C20}"/>
          </ac:spMkLst>
        </pc:spChg>
      </pc:sldChg>
      <pc:sldChg chg="add modTransition modAnim">
        <pc:chgData name="Matt Lyle" userId="a96e7d453dd11193" providerId="LiveId" clId="{6D7EC7FC-9784-4F76-A1F1-97DD9BB9BD4C}" dt="2024-04-20T08:32:06.205" v="4234"/>
        <pc:sldMkLst>
          <pc:docMk/>
          <pc:sldMk cId="640158771" sldId="290"/>
        </pc:sldMkLst>
      </pc:sldChg>
      <pc:sldChg chg="addSp delSp modSp add mod modTransition modNotesTx">
        <pc:chgData name="Matt Lyle" userId="a96e7d453dd11193" providerId="LiveId" clId="{6D7EC7FC-9784-4F76-A1F1-97DD9BB9BD4C}" dt="2024-04-20T08:32:06.205" v="4234"/>
        <pc:sldMkLst>
          <pc:docMk/>
          <pc:sldMk cId="1721713363" sldId="291"/>
        </pc:sldMkLst>
        <pc:spChg chg="add mod">
          <ac:chgData name="Matt Lyle" userId="a96e7d453dd11193" providerId="LiveId" clId="{6D7EC7FC-9784-4F76-A1F1-97DD9BB9BD4C}" dt="2024-04-20T01:34:57.021" v="2264"/>
          <ac:spMkLst>
            <pc:docMk/>
            <pc:sldMk cId="1721713363" sldId="291"/>
            <ac:spMk id="2" creationId="{55D339FB-3133-AE50-736A-602CD992CDD1}"/>
          </ac:spMkLst>
        </pc:spChg>
        <pc:spChg chg="del">
          <ac:chgData name="Matt Lyle" userId="a96e7d453dd11193" providerId="LiveId" clId="{6D7EC7FC-9784-4F76-A1F1-97DD9BB9BD4C}" dt="2024-04-20T01:35:01.815" v="2265" actId="478"/>
          <ac:spMkLst>
            <pc:docMk/>
            <pc:sldMk cId="1721713363" sldId="291"/>
            <ac:spMk id="3" creationId="{F2593ECD-9276-7D83-89D2-D6BEB5459E63}"/>
          </ac:spMkLst>
        </pc:spChg>
        <pc:spChg chg="del">
          <ac:chgData name="Matt Lyle" userId="a96e7d453dd11193" providerId="LiveId" clId="{6D7EC7FC-9784-4F76-A1F1-97DD9BB9BD4C}" dt="2024-04-20T01:35:01.815" v="2265" actId="478"/>
          <ac:spMkLst>
            <pc:docMk/>
            <pc:sldMk cId="1721713363" sldId="291"/>
            <ac:spMk id="4" creationId="{7397BEEB-921D-1096-5737-CDFA39CCF305}"/>
          </ac:spMkLst>
        </pc:spChg>
        <pc:spChg chg="add mod">
          <ac:chgData name="Matt Lyle" userId="a96e7d453dd11193" providerId="LiveId" clId="{6D7EC7FC-9784-4F76-A1F1-97DD9BB9BD4C}" dt="2024-04-20T01:34:57.021" v="2264"/>
          <ac:spMkLst>
            <pc:docMk/>
            <pc:sldMk cId="1721713363" sldId="291"/>
            <ac:spMk id="6" creationId="{B26168A2-F4D5-6DC6-5873-7438801FC8D9}"/>
          </ac:spMkLst>
        </pc:spChg>
        <pc:spChg chg="add mod">
          <ac:chgData name="Matt Lyle" userId="a96e7d453dd11193" providerId="LiveId" clId="{6D7EC7FC-9784-4F76-A1F1-97DD9BB9BD4C}" dt="2024-04-20T01:34:57.021" v="2264"/>
          <ac:spMkLst>
            <pc:docMk/>
            <pc:sldMk cId="1721713363" sldId="291"/>
            <ac:spMk id="7" creationId="{31C7DAD4-0900-B33D-1094-69E3504B4F38}"/>
          </ac:spMkLst>
        </pc:spChg>
        <pc:spChg chg="add mod">
          <ac:chgData name="Matt Lyle" userId="a96e7d453dd11193" providerId="LiveId" clId="{6D7EC7FC-9784-4F76-A1F1-97DD9BB9BD4C}" dt="2024-04-20T01:35:02.558" v="2266"/>
          <ac:spMkLst>
            <pc:docMk/>
            <pc:sldMk cId="1721713363" sldId="291"/>
            <ac:spMk id="8" creationId="{CCE4F533-3D07-51CC-445C-40885A9FE081}"/>
          </ac:spMkLst>
        </pc:spChg>
        <pc:spChg chg="add mod">
          <ac:chgData name="Matt Lyle" userId="a96e7d453dd11193" providerId="LiveId" clId="{6D7EC7FC-9784-4F76-A1F1-97DD9BB9BD4C}" dt="2024-04-20T01:35:02.558" v="2266"/>
          <ac:spMkLst>
            <pc:docMk/>
            <pc:sldMk cId="1721713363" sldId="291"/>
            <ac:spMk id="10" creationId="{7C0E8697-4182-EA2B-C7C8-E1DE8B538CD1}"/>
          </ac:spMkLst>
        </pc:spChg>
        <pc:spChg chg="add mod">
          <ac:chgData name="Matt Lyle" userId="a96e7d453dd11193" providerId="LiveId" clId="{6D7EC7FC-9784-4F76-A1F1-97DD9BB9BD4C}" dt="2024-04-20T01:35:02.558" v="2266"/>
          <ac:spMkLst>
            <pc:docMk/>
            <pc:sldMk cId="1721713363" sldId="291"/>
            <ac:spMk id="11" creationId="{1CCFE32A-2F43-7028-CF07-A0ADF21D3FBB}"/>
          </ac:spMkLst>
        </pc:spChg>
        <pc:spChg chg="add mod">
          <ac:chgData name="Matt Lyle" userId="a96e7d453dd11193" providerId="LiveId" clId="{6D7EC7FC-9784-4F76-A1F1-97DD9BB9BD4C}" dt="2024-04-20T01:35:15.515" v="2267"/>
          <ac:spMkLst>
            <pc:docMk/>
            <pc:sldMk cId="1721713363" sldId="291"/>
            <ac:spMk id="12" creationId="{BA0D6499-23FF-3770-90AC-A863CB307B7D}"/>
          </ac:spMkLst>
        </pc:spChg>
        <pc:spChg chg="add mod">
          <ac:chgData name="Matt Lyle" userId="a96e7d453dd11193" providerId="LiveId" clId="{6D7EC7FC-9784-4F76-A1F1-97DD9BB9BD4C}" dt="2024-04-20T01:35:15.515" v="2267"/>
          <ac:spMkLst>
            <pc:docMk/>
            <pc:sldMk cId="1721713363" sldId="291"/>
            <ac:spMk id="14" creationId="{C92ED1DB-8A9E-048D-6A72-0044A30EC2DE}"/>
          </ac:spMkLst>
        </pc:spChg>
        <pc:spChg chg="add mod">
          <ac:chgData name="Matt Lyle" userId="a96e7d453dd11193" providerId="LiveId" clId="{6D7EC7FC-9784-4F76-A1F1-97DD9BB9BD4C}" dt="2024-04-20T01:36:14.231" v="2277" actId="1076"/>
          <ac:spMkLst>
            <pc:docMk/>
            <pc:sldMk cId="1721713363" sldId="291"/>
            <ac:spMk id="15" creationId="{B5091AE4-6194-B386-3A0D-9F4A6C322951}"/>
          </ac:spMkLst>
        </pc:spChg>
        <pc:spChg chg="add mod">
          <ac:chgData name="Matt Lyle" userId="a96e7d453dd11193" providerId="LiveId" clId="{6D7EC7FC-9784-4F76-A1F1-97DD9BB9BD4C}" dt="2024-04-20T01:36:31.198" v="2281" actId="404"/>
          <ac:spMkLst>
            <pc:docMk/>
            <pc:sldMk cId="1721713363" sldId="291"/>
            <ac:spMk id="16" creationId="{0DBEECA5-C199-4F40-F1DF-B1409B7290FA}"/>
          </ac:spMkLst>
        </pc:spChg>
        <pc:picChg chg="add mod">
          <ac:chgData name="Matt Lyle" userId="a96e7d453dd11193" providerId="LiveId" clId="{6D7EC7FC-9784-4F76-A1F1-97DD9BB9BD4C}" dt="2024-04-20T01:34:57.021" v="2264"/>
          <ac:picMkLst>
            <pc:docMk/>
            <pc:sldMk cId="1721713363" sldId="291"/>
            <ac:picMk id="5" creationId="{95C1932A-3D17-DDF1-502A-359E0CE5C972}"/>
          </ac:picMkLst>
        </pc:picChg>
        <pc:picChg chg="add mod">
          <ac:chgData name="Matt Lyle" userId="a96e7d453dd11193" providerId="LiveId" clId="{6D7EC7FC-9784-4F76-A1F1-97DD9BB9BD4C}" dt="2024-04-20T01:35:02.558" v="2266"/>
          <ac:picMkLst>
            <pc:docMk/>
            <pc:sldMk cId="1721713363" sldId="291"/>
            <ac:picMk id="9" creationId="{F9756307-F083-DCAB-4024-D5B968583119}"/>
          </ac:picMkLst>
        </pc:picChg>
        <pc:picChg chg="add mod">
          <ac:chgData name="Matt Lyle" userId="a96e7d453dd11193" providerId="LiveId" clId="{6D7EC7FC-9784-4F76-A1F1-97DD9BB9BD4C}" dt="2024-04-20T01:35:24.993" v="2269" actId="1076"/>
          <ac:picMkLst>
            <pc:docMk/>
            <pc:sldMk cId="1721713363" sldId="291"/>
            <ac:picMk id="13" creationId="{FEEC1885-D843-3E5E-FA96-3B132DC97BED}"/>
          </ac:picMkLst>
        </pc:picChg>
      </pc:sldChg>
      <pc:sldChg chg="addSp delSp modSp new mod modTransition modAnim modNotesTx">
        <pc:chgData name="Matt Lyle" userId="a96e7d453dd11193" providerId="LiveId" clId="{6D7EC7FC-9784-4F76-A1F1-97DD9BB9BD4C}" dt="2024-04-20T08:32:06.205" v="4234"/>
        <pc:sldMkLst>
          <pc:docMk/>
          <pc:sldMk cId="2183383945" sldId="292"/>
        </pc:sldMkLst>
        <pc:spChg chg="add mod topLvl">
          <ac:chgData name="Matt Lyle" userId="a96e7d453dd11193" providerId="LiveId" clId="{6D7EC7FC-9784-4F76-A1F1-97DD9BB9BD4C}" dt="2024-04-20T02:21:21.549" v="2677" actId="14100"/>
          <ac:spMkLst>
            <pc:docMk/>
            <pc:sldMk cId="2183383945" sldId="292"/>
            <ac:spMk id="4" creationId="{3B44BC1C-E2BF-804B-161D-08730B4939A1}"/>
          </ac:spMkLst>
        </pc:spChg>
        <pc:spChg chg="add mod topLvl">
          <ac:chgData name="Matt Lyle" userId="a96e7d453dd11193" providerId="LiveId" clId="{6D7EC7FC-9784-4F76-A1F1-97DD9BB9BD4C}" dt="2024-04-20T02:21:27.885" v="2678" actId="14100"/>
          <ac:spMkLst>
            <pc:docMk/>
            <pc:sldMk cId="2183383945" sldId="292"/>
            <ac:spMk id="5" creationId="{95F53368-0BD8-BEA0-B7B5-B5874D79A590}"/>
          </ac:spMkLst>
        </pc:spChg>
        <pc:spChg chg="add mod topLvl">
          <ac:chgData name="Matt Lyle" userId="a96e7d453dd11193" providerId="LiveId" clId="{6D7EC7FC-9784-4F76-A1F1-97DD9BB9BD4C}" dt="2024-04-20T02:22:20.192" v="2688" actId="208"/>
          <ac:spMkLst>
            <pc:docMk/>
            <pc:sldMk cId="2183383945" sldId="292"/>
            <ac:spMk id="6" creationId="{F6C09902-1D22-D897-00D6-7DA503FBEEAC}"/>
          </ac:spMkLst>
        </pc:spChg>
        <pc:spChg chg="add mod topLvl">
          <ac:chgData name="Matt Lyle" userId="a96e7d453dd11193" providerId="LiveId" clId="{6D7EC7FC-9784-4F76-A1F1-97DD9BB9BD4C}" dt="2024-04-20T02:22:32.420" v="2690" actId="1035"/>
          <ac:spMkLst>
            <pc:docMk/>
            <pc:sldMk cId="2183383945" sldId="292"/>
            <ac:spMk id="7" creationId="{ACAA5C41-4962-1F0A-8C36-E448A28D7D9E}"/>
          </ac:spMkLst>
        </pc:spChg>
        <pc:spChg chg="add mod topLvl">
          <ac:chgData name="Matt Lyle" userId="a96e7d453dd11193" providerId="LiveId" clId="{6D7EC7FC-9784-4F76-A1F1-97DD9BB9BD4C}" dt="2024-04-20T02:19:34.758" v="2649" actId="207"/>
          <ac:spMkLst>
            <pc:docMk/>
            <pc:sldMk cId="2183383945" sldId="292"/>
            <ac:spMk id="8" creationId="{EADE9371-5D6A-8E66-7844-F9ACF87DB818}"/>
          </ac:spMkLst>
        </pc:spChg>
        <pc:spChg chg="add mod">
          <ac:chgData name="Matt Lyle" userId="a96e7d453dd11193" providerId="LiveId" clId="{6D7EC7FC-9784-4F76-A1F1-97DD9BB9BD4C}" dt="2024-04-20T02:22:55.663" v="2694" actId="1076"/>
          <ac:spMkLst>
            <pc:docMk/>
            <pc:sldMk cId="2183383945" sldId="292"/>
            <ac:spMk id="17" creationId="{11B06C4D-755A-2E17-E560-3C62193E7C9C}"/>
          </ac:spMkLst>
        </pc:spChg>
        <pc:spChg chg="add mod">
          <ac:chgData name="Matt Lyle" userId="a96e7d453dd11193" providerId="LiveId" clId="{6D7EC7FC-9784-4F76-A1F1-97DD9BB9BD4C}" dt="2024-04-20T02:26:46.319" v="2799" actId="20577"/>
          <ac:spMkLst>
            <pc:docMk/>
            <pc:sldMk cId="2183383945" sldId="292"/>
            <ac:spMk id="20" creationId="{0F96995C-C5C1-145C-8B54-22397B90DA0B}"/>
          </ac:spMkLst>
        </pc:spChg>
        <pc:grpChg chg="add del mod">
          <ac:chgData name="Matt Lyle" userId="a96e7d453dd11193" providerId="LiveId" clId="{6D7EC7FC-9784-4F76-A1F1-97DD9BB9BD4C}" dt="2024-04-20T02:16:46.944" v="2546" actId="164"/>
          <ac:grpSpMkLst>
            <pc:docMk/>
            <pc:sldMk cId="2183383945" sldId="292"/>
            <ac:grpSpMk id="9" creationId="{B1D0E698-45C9-151F-9F4F-0FFA9F7E17DA}"/>
          </ac:grpSpMkLst>
        </pc:grpChg>
        <pc:picChg chg="add del mod">
          <ac:chgData name="Matt Lyle" userId="a96e7d453dd11193" providerId="LiveId" clId="{6D7EC7FC-9784-4F76-A1F1-97DD9BB9BD4C}" dt="2024-04-20T02:14:40.359" v="2463" actId="478"/>
          <ac:picMkLst>
            <pc:docMk/>
            <pc:sldMk cId="2183383945" sldId="292"/>
            <ac:picMk id="2" creationId="{CA5CAE20-A994-8865-5A03-E93854AA4F4B}"/>
          </ac:picMkLst>
        </pc:picChg>
        <pc:picChg chg="add del mod">
          <ac:chgData name="Matt Lyle" userId="a96e7d453dd11193" providerId="LiveId" clId="{6D7EC7FC-9784-4F76-A1F1-97DD9BB9BD4C}" dt="2024-04-20T02:14:41.645" v="2464" actId="478"/>
          <ac:picMkLst>
            <pc:docMk/>
            <pc:sldMk cId="2183383945" sldId="292"/>
            <ac:picMk id="3" creationId="{236BBA42-9ADC-E1F1-BB6F-D121CF526160}"/>
          </ac:picMkLst>
        </pc:picChg>
        <pc:picChg chg="add mod">
          <ac:chgData name="Matt Lyle" userId="a96e7d453dd11193" providerId="LiveId" clId="{6D7EC7FC-9784-4F76-A1F1-97DD9BB9BD4C}" dt="2024-04-20T02:16:41.861" v="2544" actId="1038"/>
          <ac:picMkLst>
            <pc:docMk/>
            <pc:sldMk cId="2183383945" sldId="292"/>
            <ac:picMk id="10" creationId="{3677DEED-1B51-EB47-1557-32EFC108CE8F}"/>
          </ac:picMkLst>
        </pc:picChg>
        <pc:picChg chg="add mod">
          <ac:chgData name="Matt Lyle" userId="a96e7d453dd11193" providerId="LiveId" clId="{6D7EC7FC-9784-4F76-A1F1-97DD9BB9BD4C}" dt="2024-04-20T02:16:41.861" v="2544" actId="1038"/>
          <ac:picMkLst>
            <pc:docMk/>
            <pc:sldMk cId="2183383945" sldId="292"/>
            <ac:picMk id="11" creationId="{E54DDCA7-9380-E3A7-6A35-AA5762CA321F}"/>
          </ac:picMkLst>
        </pc:picChg>
        <pc:picChg chg="add mod">
          <ac:chgData name="Matt Lyle" userId="a96e7d453dd11193" providerId="LiveId" clId="{6D7EC7FC-9784-4F76-A1F1-97DD9BB9BD4C}" dt="2024-04-20T02:16:47.966" v="2547"/>
          <ac:picMkLst>
            <pc:docMk/>
            <pc:sldMk cId="2183383945" sldId="292"/>
            <ac:picMk id="12" creationId="{46389287-A790-36E4-F847-DA9ECDCE1D24}"/>
          </ac:picMkLst>
        </pc:picChg>
        <pc:picChg chg="add mod">
          <ac:chgData name="Matt Lyle" userId="a96e7d453dd11193" providerId="LiveId" clId="{6D7EC7FC-9784-4F76-A1F1-97DD9BB9BD4C}" dt="2024-04-20T02:16:47.966" v="2547"/>
          <ac:picMkLst>
            <pc:docMk/>
            <pc:sldMk cId="2183383945" sldId="292"/>
            <ac:picMk id="13" creationId="{A5C26671-B0CB-7900-96A1-87382DEC93F5}"/>
          </ac:picMkLst>
        </pc:picChg>
        <pc:picChg chg="add del mod">
          <ac:chgData name="Matt Lyle" userId="a96e7d453dd11193" providerId="LiveId" clId="{6D7EC7FC-9784-4F76-A1F1-97DD9BB9BD4C}" dt="2024-04-20T02:17:50.733" v="2560" actId="21"/>
          <ac:picMkLst>
            <pc:docMk/>
            <pc:sldMk cId="2183383945" sldId="292"/>
            <ac:picMk id="14" creationId="{28DE3852-EEA7-82FA-9018-E1220E89F511}"/>
          </ac:picMkLst>
        </pc:picChg>
        <pc:picChg chg="add mod">
          <ac:chgData name="Matt Lyle" userId="a96e7d453dd11193" providerId="LiveId" clId="{6D7EC7FC-9784-4F76-A1F1-97DD9BB9BD4C}" dt="2024-04-20T02:18:06.370" v="2566" actId="14100"/>
          <ac:picMkLst>
            <pc:docMk/>
            <pc:sldMk cId="2183383945" sldId="292"/>
            <ac:picMk id="15" creationId="{5F1F3CE4-9630-DD5C-8151-EA255B4EBD7C}"/>
          </ac:picMkLst>
        </pc:picChg>
        <pc:picChg chg="add mod">
          <ac:chgData name="Matt Lyle" userId="a96e7d453dd11193" providerId="LiveId" clId="{6D7EC7FC-9784-4F76-A1F1-97DD9BB9BD4C}" dt="2024-04-20T02:20:36.816" v="2665" actId="1038"/>
          <ac:picMkLst>
            <pc:docMk/>
            <pc:sldMk cId="2183383945" sldId="292"/>
            <ac:picMk id="16" creationId="{28DE3852-EEA7-82FA-9018-E1220E89F511}"/>
          </ac:picMkLst>
        </pc:picChg>
        <pc:cxnChg chg="add mod">
          <ac:chgData name="Matt Lyle" userId="a96e7d453dd11193" providerId="LiveId" clId="{6D7EC7FC-9784-4F76-A1F1-97DD9BB9BD4C}" dt="2024-04-20T02:23:08.731" v="2697" actId="14100"/>
          <ac:cxnSpMkLst>
            <pc:docMk/>
            <pc:sldMk cId="2183383945" sldId="292"/>
            <ac:cxnSpMk id="18" creationId="{713A6205-4C9E-FA09-C0FB-2D0DC81127AE}"/>
          </ac:cxnSpMkLst>
        </pc:cxnChg>
      </pc:sldChg>
      <pc:sldChg chg="modSp add mod ord modTransition modAnim">
        <pc:chgData name="Matt Lyle" userId="a96e7d453dd11193" providerId="LiveId" clId="{6D7EC7FC-9784-4F76-A1F1-97DD9BB9BD4C}" dt="2024-04-20T08:32:06.205" v="4234"/>
        <pc:sldMkLst>
          <pc:docMk/>
          <pc:sldMk cId="656848361" sldId="293"/>
        </pc:sldMkLst>
        <pc:spChg chg="mod">
          <ac:chgData name="Matt Lyle" userId="a96e7d453dd11193" providerId="LiveId" clId="{6D7EC7FC-9784-4F76-A1F1-97DD9BB9BD4C}" dt="2024-04-20T02:35:30.430" v="2807" actId="20577"/>
          <ac:spMkLst>
            <pc:docMk/>
            <pc:sldMk cId="656848361" sldId="293"/>
            <ac:spMk id="20" creationId="{0F96995C-C5C1-145C-8B54-22397B90DA0B}"/>
          </ac:spMkLst>
        </pc:spChg>
      </pc:sldChg>
      <pc:sldChg chg="addSp modSp add mod ord modTransition modAnim">
        <pc:chgData name="Matt Lyle" userId="a96e7d453dd11193" providerId="LiveId" clId="{6D7EC7FC-9784-4F76-A1F1-97DD9BB9BD4C}" dt="2024-04-20T08:32:06.205" v="4234"/>
        <pc:sldMkLst>
          <pc:docMk/>
          <pc:sldMk cId="1922824402" sldId="294"/>
        </pc:sldMkLst>
        <pc:spChg chg="add mod">
          <ac:chgData name="Matt Lyle" userId="a96e7d453dd11193" providerId="LiveId" clId="{6D7EC7FC-9784-4F76-A1F1-97DD9BB9BD4C}" dt="2024-04-20T05:40:24.902" v="3581" actId="207"/>
          <ac:spMkLst>
            <pc:docMk/>
            <pc:sldMk cId="1922824402" sldId="294"/>
            <ac:spMk id="3" creationId="{514631A9-B237-9086-C4A2-622758C55819}"/>
          </ac:spMkLst>
        </pc:spChg>
        <pc:spChg chg="add mod">
          <ac:chgData name="Matt Lyle" userId="a96e7d453dd11193" providerId="LiveId" clId="{6D7EC7FC-9784-4F76-A1F1-97DD9BB9BD4C}" dt="2024-04-20T05:40:56.403" v="3584"/>
          <ac:spMkLst>
            <pc:docMk/>
            <pc:sldMk cId="1922824402" sldId="294"/>
            <ac:spMk id="9" creationId="{24AEC206-66B8-B09F-972D-9DE289E3C189}"/>
          </ac:spMkLst>
        </pc:spChg>
        <pc:spChg chg="mod">
          <ac:chgData name="Matt Lyle" userId="a96e7d453dd11193" providerId="LiveId" clId="{6D7EC7FC-9784-4F76-A1F1-97DD9BB9BD4C}" dt="2024-04-20T05:39:32.434" v="3569" actId="20577"/>
          <ac:spMkLst>
            <pc:docMk/>
            <pc:sldMk cId="1922824402" sldId="294"/>
            <ac:spMk id="20" creationId="{0F96995C-C5C1-145C-8B54-22397B90DA0B}"/>
          </ac:spMkLst>
        </pc:spChg>
      </pc:sldChg>
      <pc:sldChg chg="addSp modSp add mod ord modTransition modAnim">
        <pc:chgData name="Matt Lyle" userId="a96e7d453dd11193" providerId="LiveId" clId="{6D7EC7FC-9784-4F76-A1F1-97DD9BB9BD4C}" dt="2024-04-20T12:39:23.484" v="5467" actId="20577"/>
        <pc:sldMkLst>
          <pc:docMk/>
          <pc:sldMk cId="4175463819" sldId="295"/>
        </pc:sldMkLst>
        <pc:spChg chg="add mod">
          <ac:chgData name="Matt Lyle" userId="a96e7d453dd11193" providerId="LiveId" clId="{6D7EC7FC-9784-4F76-A1F1-97DD9BB9BD4C}" dt="2024-04-20T11:35:29.354" v="4981"/>
          <ac:spMkLst>
            <pc:docMk/>
            <pc:sldMk cId="4175463819" sldId="295"/>
            <ac:spMk id="2" creationId="{A3D04709-D965-1971-083F-CA3E01B655E5}"/>
          </ac:spMkLst>
        </pc:spChg>
        <pc:spChg chg="mod">
          <ac:chgData name="Matt Lyle" userId="a96e7d453dd11193" providerId="LiveId" clId="{6D7EC7FC-9784-4F76-A1F1-97DD9BB9BD4C}" dt="2024-04-20T12:39:23.484" v="5467" actId="20577"/>
          <ac:spMkLst>
            <pc:docMk/>
            <pc:sldMk cId="4175463819" sldId="295"/>
            <ac:spMk id="20" creationId="{0F96995C-C5C1-145C-8B54-22397B90DA0B}"/>
          </ac:spMkLst>
        </pc:spChg>
      </pc:sldChg>
      <pc:sldChg chg="addSp delSp modSp add mod modTransition delAnim modAnim">
        <pc:chgData name="Matt Lyle" userId="a96e7d453dd11193" providerId="LiveId" clId="{6D7EC7FC-9784-4F76-A1F1-97DD9BB9BD4C}" dt="2024-04-20T08:32:06.205" v="4234"/>
        <pc:sldMkLst>
          <pc:docMk/>
          <pc:sldMk cId="3967422452" sldId="296"/>
        </pc:sldMkLst>
        <pc:spChg chg="del">
          <ac:chgData name="Matt Lyle" userId="a96e7d453dd11193" providerId="LiveId" clId="{6D7EC7FC-9784-4F76-A1F1-97DD9BB9BD4C}" dt="2024-04-20T03:43:10.342" v="2888" actId="478"/>
          <ac:spMkLst>
            <pc:docMk/>
            <pc:sldMk cId="3967422452" sldId="296"/>
            <ac:spMk id="4" creationId="{3188CC9A-1D8D-1974-1C77-AAF8E1DBD01A}"/>
          </ac:spMkLst>
        </pc:spChg>
        <pc:spChg chg="add mod">
          <ac:chgData name="Matt Lyle" userId="a96e7d453dd11193" providerId="LiveId" clId="{6D7EC7FC-9784-4F76-A1F1-97DD9BB9BD4C}" dt="2024-04-20T03:44:27.851" v="2917" actId="113"/>
          <ac:spMkLst>
            <pc:docMk/>
            <pc:sldMk cId="3967422452" sldId="296"/>
            <ac:spMk id="5" creationId="{B204F6BA-6D01-D6C3-0DA8-B19AEA83A4F6}"/>
          </ac:spMkLst>
        </pc:spChg>
      </pc:sldChg>
      <pc:sldChg chg="addSp delSp modSp add mod modTransition delAnim modAnim">
        <pc:chgData name="Matt Lyle" userId="a96e7d453dd11193" providerId="LiveId" clId="{6D7EC7FC-9784-4F76-A1F1-97DD9BB9BD4C}" dt="2024-04-20T08:32:06.205" v="4234"/>
        <pc:sldMkLst>
          <pc:docMk/>
          <pc:sldMk cId="2300743681" sldId="297"/>
        </pc:sldMkLst>
        <pc:spChg chg="del">
          <ac:chgData name="Matt Lyle" userId="a96e7d453dd11193" providerId="LiveId" clId="{6D7EC7FC-9784-4F76-A1F1-97DD9BB9BD4C}" dt="2024-04-20T03:58:11.655" v="2947" actId="478"/>
          <ac:spMkLst>
            <pc:docMk/>
            <pc:sldMk cId="2300743681" sldId="297"/>
            <ac:spMk id="2" creationId="{F5107220-E494-11D4-43F1-2263038C2715}"/>
          </ac:spMkLst>
        </pc:spChg>
        <pc:picChg chg="add del mod modCrop">
          <ac:chgData name="Matt Lyle" userId="a96e7d453dd11193" providerId="LiveId" clId="{6D7EC7FC-9784-4F76-A1F1-97DD9BB9BD4C}" dt="2024-04-20T04:10:22.030" v="2952" actId="478"/>
          <ac:picMkLst>
            <pc:docMk/>
            <pc:sldMk cId="2300743681" sldId="297"/>
            <ac:picMk id="5" creationId="{FF3766B8-E635-90CB-A5CD-F085C7E58C66}"/>
          </ac:picMkLst>
        </pc:picChg>
        <pc:picChg chg="add del">
          <ac:chgData name="Matt Lyle" userId="a96e7d453dd11193" providerId="LiveId" clId="{6D7EC7FC-9784-4F76-A1F1-97DD9BB9BD4C}" dt="2024-04-20T04:10:24.275" v="2954" actId="22"/>
          <ac:picMkLst>
            <pc:docMk/>
            <pc:sldMk cId="2300743681" sldId="297"/>
            <ac:picMk id="7" creationId="{957ECE86-5FDA-EB3C-D8AA-0C2E49EE7241}"/>
          </ac:picMkLst>
        </pc:picChg>
        <pc:picChg chg="add del mod">
          <ac:chgData name="Matt Lyle" userId="a96e7d453dd11193" providerId="LiveId" clId="{6D7EC7FC-9784-4F76-A1F1-97DD9BB9BD4C}" dt="2024-04-20T04:10:37.700" v="2958" actId="22"/>
          <ac:picMkLst>
            <pc:docMk/>
            <pc:sldMk cId="2300743681" sldId="297"/>
            <ac:picMk id="9" creationId="{13047335-A887-B205-E2A2-5429A5E2B660}"/>
          </ac:picMkLst>
        </pc:picChg>
        <pc:picChg chg="add del">
          <ac:chgData name="Matt Lyle" userId="a96e7d453dd11193" providerId="LiveId" clId="{6D7EC7FC-9784-4F76-A1F1-97DD9BB9BD4C}" dt="2024-04-20T04:11:19.277" v="2960" actId="22"/>
          <ac:picMkLst>
            <pc:docMk/>
            <pc:sldMk cId="2300743681" sldId="297"/>
            <ac:picMk id="11" creationId="{DC136337-B272-1353-73DD-DE64F616FB9C}"/>
          </ac:picMkLst>
        </pc:picChg>
        <pc:picChg chg="add del mod">
          <ac:chgData name="Matt Lyle" userId="a96e7d453dd11193" providerId="LiveId" clId="{6D7EC7FC-9784-4F76-A1F1-97DD9BB9BD4C}" dt="2024-04-20T04:12:00.033" v="2965" actId="478"/>
          <ac:picMkLst>
            <pc:docMk/>
            <pc:sldMk cId="2300743681" sldId="297"/>
            <ac:picMk id="13" creationId="{150A3D79-61BC-1E84-16E2-DA2E620FAAD1}"/>
          </ac:picMkLst>
        </pc:picChg>
        <pc:picChg chg="add del mod">
          <ac:chgData name="Matt Lyle" userId="a96e7d453dd11193" providerId="LiveId" clId="{6D7EC7FC-9784-4F76-A1F1-97DD9BB9BD4C}" dt="2024-04-20T04:17:15.877" v="2974" actId="478"/>
          <ac:picMkLst>
            <pc:docMk/>
            <pc:sldMk cId="2300743681" sldId="297"/>
            <ac:picMk id="15" creationId="{284A7D67-72EB-1133-373D-2BAEB211E244}"/>
          </ac:picMkLst>
        </pc:picChg>
        <pc:picChg chg="add mod">
          <ac:chgData name="Matt Lyle" userId="a96e7d453dd11193" providerId="LiveId" clId="{6D7EC7FC-9784-4F76-A1F1-97DD9BB9BD4C}" dt="2024-04-20T04:17:36.084" v="2981" actId="1076"/>
          <ac:picMkLst>
            <pc:docMk/>
            <pc:sldMk cId="2300743681" sldId="297"/>
            <ac:picMk id="17" creationId="{BAE5A751-7DDC-64D3-8AC4-95F5A4B1BA92}"/>
          </ac:picMkLst>
        </pc:picChg>
      </pc:sldChg>
      <pc:sldChg chg="addSp modSp new mod modTransition">
        <pc:chgData name="Matt Lyle" userId="a96e7d453dd11193" providerId="LiveId" clId="{6D7EC7FC-9784-4F76-A1F1-97DD9BB9BD4C}" dt="2024-04-20T08:32:06.205" v="4234"/>
        <pc:sldMkLst>
          <pc:docMk/>
          <pc:sldMk cId="2188797216" sldId="298"/>
        </pc:sldMkLst>
        <pc:spChg chg="add mod">
          <ac:chgData name="Matt Lyle" userId="a96e7d453dd11193" providerId="LiveId" clId="{6D7EC7FC-9784-4F76-A1F1-97DD9BB9BD4C}" dt="2024-04-20T05:42:30.238" v="3599" actId="2711"/>
          <ac:spMkLst>
            <pc:docMk/>
            <pc:sldMk cId="2188797216" sldId="298"/>
            <ac:spMk id="3" creationId="{B7073C36-8766-E446-22C3-2EFB91B02B07}"/>
          </ac:spMkLst>
        </pc:spChg>
        <pc:spChg chg="add mod">
          <ac:chgData name="Matt Lyle" userId="a96e7d453dd11193" providerId="LiveId" clId="{6D7EC7FC-9784-4F76-A1F1-97DD9BB9BD4C}" dt="2024-04-20T04:37:51.489" v="3262" actId="20577"/>
          <ac:spMkLst>
            <pc:docMk/>
            <pc:sldMk cId="2188797216" sldId="298"/>
            <ac:spMk id="8" creationId="{17A909DF-FD93-DD9B-FE14-D5F06422504F}"/>
          </ac:spMkLst>
        </pc:spChg>
        <pc:picChg chg="add mod">
          <ac:chgData name="Matt Lyle" userId="a96e7d453dd11193" providerId="LiveId" clId="{6D7EC7FC-9784-4F76-A1F1-97DD9BB9BD4C}" dt="2024-04-20T04:37:30.309" v="3231" actId="1076"/>
          <ac:picMkLst>
            <pc:docMk/>
            <pc:sldMk cId="2188797216" sldId="298"/>
            <ac:picMk id="5" creationId="{E263DECE-B1CD-3E7C-BC79-9341A1302959}"/>
          </ac:picMkLst>
        </pc:picChg>
        <pc:picChg chg="add mod">
          <ac:chgData name="Matt Lyle" userId="a96e7d453dd11193" providerId="LiveId" clId="{6D7EC7FC-9784-4F76-A1F1-97DD9BB9BD4C}" dt="2024-04-20T04:37:30.309" v="3231" actId="1076"/>
          <ac:picMkLst>
            <pc:docMk/>
            <pc:sldMk cId="2188797216" sldId="298"/>
            <ac:picMk id="7" creationId="{7F279787-89DA-0286-5AD9-70DC7C4093CD}"/>
          </ac:picMkLst>
        </pc:picChg>
      </pc:sldChg>
      <pc:sldChg chg="addSp delSp modSp add mod modTransition modAnim">
        <pc:chgData name="Matt Lyle" userId="a96e7d453dd11193" providerId="LiveId" clId="{6D7EC7FC-9784-4F76-A1F1-97DD9BB9BD4C}" dt="2024-04-20T08:32:06.205" v="4234"/>
        <pc:sldMkLst>
          <pc:docMk/>
          <pc:sldMk cId="2334238495" sldId="299"/>
        </pc:sldMkLst>
        <pc:spChg chg="mod">
          <ac:chgData name="Matt Lyle" userId="a96e7d453dd11193" providerId="LiveId" clId="{6D7EC7FC-9784-4F76-A1F1-97DD9BB9BD4C}" dt="2024-04-20T04:58:36.516" v="3420" actId="113"/>
          <ac:spMkLst>
            <pc:docMk/>
            <pc:sldMk cId="2334238495" sldId="299"/>
            <ac:spMk id="3" creationId="{B7073C36-8766-E446-22C3-2EFB91B02B07}"/>
          </ac:spMkLst>
        </pc:spChg>
        <pc:spChg chg="mod">
          <ac:chgData name="Matt Lyle" userId="a96e7d453dd11193" providerId="LiveId" clId="{6D7EC7FC-9784-4F76-A1F1-97DD9BB9BD4C}" dt="2024-04-20T04:39:19.747" v="3360" actId="1038"/>
          <ac:spMkLst>
            <pc:docMk/>
            <pc:sldMk cId="2334238495" sldId="299"/>
            <ac:spMk id="8" creationId="{17A909DF-FD93-DD9B-FE14-D5F06422504F}"/>
          </ac:spMkLst>
        </pc:spChg>
        <pc:picChg chg="add mod modCrop">
          <ac:chgData name="Matt Lyle" userId="a96e7d453dd11193" providerId="LiveId" clId="{6D7EC7FC-9784-4F76-A1F1-97DD9BB9BD4C}" dt="2024-04-20T04:59:05.370" v="3431" actId="1076"/>
          <ac:picMkLst>
            <pc:docMk/>
            <pc:sldMk cId="2334238495" sldId="299"/>
            <ac:picMk id="4" creationId="{9FB51DAF-C458-51EC-9E59-08D396131261}"/>
          </ac:picMkLst>
        </pc:picChg>
        <pc:picChg chg="del">
          <ac:chgData name="Matt Lyle" userId="a96e7d453dd11193" providerId="LiveId" clId="{6D7EC7FC-9784-4F76-A1F1-97DD9BB9BD4C}" dt="2024-04-20T04:39:08.014" v="3268" actId="478"/>
          <ac:picMkLst>
            <pc:docMk/>
            <pc:sldMk cId="2334238495" sldId="299"/>
            <ac:picMk id="5" creationId="{E263DECE-B1CD-3E7C-BC79-9341A1302959}"/>
          </ac:picMkLst>
        </pc:picChg>
        <pc:picChg chg="del">
          <ac:chgData name="Matt Lyle" userId="a96e7d453dd11193" providerId="LiveId" clId="{6D7EC7FC-9784-4F76-A1F1-97DD9BB9BD4C}" dt="2024-04-20T04:39:08.014" v="3268" actId="478"/>
          <ac:picMkLst>
            <pc:docMk/>
            <pc:sldMk cId="2334238495" sldId="299"/>
            <ac:picMk id="7" creationId="{7F279787-89DA-0286-5AD9-70DC7C4093CD}"/>
          </ac:picMkLst>
        </pc:picChg>
      </pc:sldChg>
      <pc:sldChg chg="addSp delSp modSp add del mod modTransition setBg">
        <pc:chgData name="Matt Lyle" userId="a96e7d453dd11193" providerId="LiveId" clId="{6D7EC7FC-9784-4F76-A1F1-97DD9BB9BD4C}" dt="2024-04-20T14:02:35.911" v="5560" actId="47"/>
        <pc:sldMkLst>
          <pc:docMk/>
          <pc:sldMk cId="182497378" sldId="300"/>
        </pc:sldMkLst>
        <pc:spChg chg="mod">
          <ac:chgData name="Matt Lyle" userId="a96e7d453dd11193" providerId="LiveId" clId="{6D7EC7FC-9784-4F76-A1F1-97DD9BB9BD4C}" dt="2024-04-20T05:13:15.064" v="3529" actId="26606"/>
          <ac:spMkLst>
            <pc:docMk/>
            <pc:sldMk cId="182497378" sldId="300"/>
            <ac:spMk id="4" creationId="{3B44BC1C-E2BF-804B-161D-08730B4939A1}"/>
          </ac:spMkLst>
        </pc:spChg>
        <pc:spChg chg="mod">
          <ac:chgData name="Matt Lyle" userId="a96e7d453dd11193" providerId="LiveId" clId="{6D7EC7FC-9784-4F76-A1F1-97DD9BB9BD4C}" dt="2024-04-20T05:13:15.064" v="3529" actId="26606"/>
          <ac:spMkLst>
            <pc:docMk/>
            <pc:sldMk cId="182497378" sldId="300"/>
            <ac:spMk id="5" creationId="{95F53368-0BD8-BEA0-B7B5-B5874D79A590}"/>
          </ac:spMkLst>
        </pc:spChg>
        <pc:spChg chg="mod">
          <ac:chgData name="Matt Lyle" userId="a96e7d453dd11193" providerId="LiveId" clId="{6D7EC7FC-9784-4F76-A1F1-97DD9BB9BD4C}" dt="2024-04-20T05:13:15.064" v="3529" actId="26606"/>
          <ac:spMkLst>
            <pc:docMk/>
            <pc:sldMk cId="182497378" sldId="300"/>
            <ac:spMk id="6" creationId="{F6C09902-1D22-D897-00D6-7DA503FBEEAC}"/>
          </ac:spMkLst>
        </pc:spChg>
        <pc:spChg chg="mod">
          <ac:chgData name="Matt Lyle" userId="a96e7d453dd11193" providerId="LiveId" clId="{6D7EC7FC-9784-4F76-A1F1-97DD9BB9BD4C}" dt="2024-04-20T05:13:15.064" v="3529" actId="26606"/>
          <ac:spMkLst>
            <pc:docMk/>
            <pc:sldMk cId="182497378" sldId="300"/>
            <ac:spMk id="7" creationId="{ACAA5C41-4962-1F0A-8C36-E448A28D7D9E}"/>
          </ac:spMkLst>
        </pc:spChg>
        <pc:spChg chg="mod">
          <ac:chgData name="Matt Lyle" userId="a96e7d453dd11193" providerId="LiveId" clId="{6D7EC7FC-9784-4F76-A1F1-97DD9BB9BD4C}" dt="2024-04-20T05:13:15.064" v="3529" actId="26606"/>
          <ac:spMkLst>
            <pc:docMk/>
            <pc:sldMk cId="182497378" sldId="300"/>
            <ac:spMk id="8" creationId="{EADE9371-5D6A-8E66-7844-F9ACF87DB818}"/>
          </ac:spMkLst>
        </pc:spChg>
        <pc:spChg chg="mod">
          <ac:chgData name="Matt Lyle" userId="a96e7d453dd11193" providerId="LiveId" clId="{6D7EC7FC-9784-4F76-A1F1-97DD9BB9BD4C}" dt="2024-04-20T05:13:15.064" v="3529" actId="26606"/>
          <ac:spMkLst>
            <pc:docMk/>
            <pc:sldMk cId="182497378" sldId="300"/>
            <ac:spMk id="17" creationId="{11B06C4D-755A-2E17-E560-3C62193E7C9C}"/>
          </ac:spMkLst>
        </pc:spChg>
        <pc:spChg chg="del">
          <ac:chgData name="Matt Lyle" userId="a96e7d453dd11193" providerId="LiveId" clId="{6D7EC7FC-9784-4F76-A1F1-97DD9BB9BD4C}" dt="2024-04-20T05:10:25.090" v="3441" actId="478"/>
          <ac:spMkLst>
            <pc:docMk/>
            <pc:sldMk cId="182497378" sldId="300"/>
            <ac:spMk id="20" creationId="{0F96995C-C5C1-145C-8B54-22397B90DA0B}"/>
          </ac:spMkLst>
        </pc:spChg>
        <pc:spChg chg="add del">
          <ac:chgData name="Matt Lyle" userId="a96e7d453dd11193" providerId="LiveId" clId="{6D7EC7FC-9784-4F76-A1F1-97DD9BB9BD4C}" dt="2024-04-20T05:13:15.064" v="3529" actId="26606"/>
          <ac:spMkLst>
            <pc:docMk/>
            <pc:sldMk cId="182497378" sldId="300"/>
            <ac:spMk id="23" creationId="{AB8C311F-7253-4AED-9701-7FC0708C41C7}"/>
          </ac:spMkLst>
        </pc:spChg>
        <pc:spChg chg="add del">
          <ac:chgData name="Matt Lyle" userId="a96e7d453dd11193" providerId="LiveId" clId="{6D7EC7FC-9784-4F76-A1F1-97DD9BB9BD4C}" dt="2024-04-20T05:13:15.064" v="3529" actId="26606"/>
          <ac:spMkLst>
            <pc:docMk/>
            <pc:sldMk cId="182497378" sldId="300"/>
            <ac:spMk id="25" creationId="{E2384209-CB15-4CDF-9D31-C44FD9A3F20D}"/>
          </ac:spMkLst>
        </pc:spChg>
        <pc:spChg chg="add del">
          <ac:chgData name="Matt Lyle" userId="a96e7d453dd11193" providerId="LiveId" clId="{6D7EC7FC-9784-4F76-A1F1-97DD9BB9BD4C}" dt="2024-04-20T05:13:15.064" v="3529" actId="26606"/>
          <ac:spMkLst>
            <pc:docMk/>
            <pc:sldMk cId="182497378" sldId="300"/>
            <ac:spMk id="27" creationId="{2633B3B5-CC90-43F0-8714-D31D1F3F0209}"/>
          </ac:spMkLst>
        </pc:spChg>
        <pc:spChg chg="add del">
          <ac:chgData name="Matt Lyle" userId="a96e7d453dd11193" providerId="LiveId" clId="{6D7EC7FC-9784-4F76-A1F1-97DD9BB9BD4C}" dt="2024-04-20T05:13:15.064" v="3529" actId="26606"/>
          <ac:spMkLst>
            <pc:docMk/>
            <pc:sldMk cId="182497378" sldId="300"/>
            <ac:spMk id="29" creationId="{A8D57A06-A426-446D-B02C-A2DC6B62E45E}"/>
          </ac:spMkLst>
        </pc:spChg>
        <pc:picChg chg="add del mod ord">
          <ac:chgData name="Matt Lyle" userId="a96e7d453dd11193" providerId="LiveId" clId="{6D7EC7FC-9784-4F76-A1F1-97DD9BB9BD4C}" dt="2024-04-20T05:12:40.288" v="3525" actId="478"/>
          <ac:picMkLst>
            <pc:docMk/>
            <pc:sldMk cId="182497378" sldId="300"/>
            <ac:picMk id="2" creationId="{2355A247-9C2F-9E50-D7E6-A8039A434D55}"/>
          </ac:picMkLst>
        </pc:picChg>
        <pc:picChg chg="mod">
          <ac:chgData name="Matt Lyle" userId="a96e7d453dd11193" providerId="LiveId" clId="{6D7EC7FC-9784-4F76-A1F1-97DD9BB9BD4C}" dt="2024-04-20T05:13:15.064" v="3529" actId="26606"/>
          <ac:picMkLst>
            <pc:docMk/>
            <pc:sldMk cId="182497378" sldId="300"/>
            <ac:picMk id="15" creationId="{5F1F3CE4-9630-DD5C-8151-EA255B4EBD7C}"/>
          </ac:picMkLst>
        </pc:picChg>
        <pc:picChg chg="mod">
          <ac:chgData name="Matt Lyle" userId="a96e7d453dd11193" providerId="LiveId" clId="{6D7EC7FC-9784-4F76-A1F1-97DD9BB9BD4C}" dt="2024-04-20T05:13:15.064" v="3529" actId="26606"/>
          <ac:picMkLst>
            <pc:docMk/>
            <pc:sldMk cId="182497378" sldId="300"/>
            <ac:picMk id="16" creationId="{28DE3852-EEA7-82FA-9018-E1220E89F511}"/>
          </ac:picMkLst>
        </pc:picChg>
        <pc:cxnChg chg="mod">
          <ac:chgData name="Matt Lyle" userId="a96e7d453dd11193" providerId="LiveId" clId="{6D7EC7FC-9784-4F76-A1F1-97DD9BB9BD4C}" dt="2024-04-20T05:13:15.064" v="3529" actId="26606"/>
          <ac:cxnSpMkLst>
            <pc:docMk/>
            <pc:sldMk cId="182497378" sldId="300"/>
            <ac:cxnSpMk id="18" creationId="{713A6205-4C9E-FA09-C0FB-2D0DC81127AE}"/>
          </ac:cxnSpMkLst>
        </pc:cxnChg>
      </pc:sldChg>
      <pc:sldChg chg="addSp modSp new del mod modTransition setBg">
        <pc:chgData name="Matt Lyle" userId="a96e7d453dd11193" providerId="LiveId" clId="{6D7EC7FC-9784-4F76-A1F1-97DD9BB9BD4C}" dt="2024-04-20T12:51:31.923" v="5473" actId="47"/>
        <pc:sldMkLst>
          <pc:docMk/>
          <pc:sldMk cId="3208673801" sldId="301"/>
        </pc:sldMkLst>
        <pc:spChg chg="add mod">
          <ac:chgData name="Matt Lyle" userId="a96e7d453dd11193" providerId="LiveId" clId="{6D7EC7FC-9784-4F76-A1F1-97DD9BB9BD4C}" dt="2024-04-20T05:14:43.475" v="3545" actId="113"/>
          <ac:spMkLst>
            <pc:docMk/>
            <pc:sldMk cId="3208673801" sldId="301"/>
            <ac:spMk id="4" creationId="{FC6594BB-E707-26EE-ED0C-50B43E21C193}"/>
          </ac:spMkLst>
        </pc:spChg>
        <pc:spChg chg="add">
          <ac:chgData name="Matt Lyle" userId="a96e7d453dd11193" providerId="LiveId" clId="{6D7EC7FC-9784-4F76-A1F1-97DD9BB9BD4C}" dt="2024-04-20T05:14:22.166" v="3539" actId="26606"/>
          <ac:spMkLst>
            <pc:docMk/>
            <pc:sldMk cId="3208673801" sldId="301"/>
            <ac:spMk id="11" creationId="{AB8C311F-7253-4AED-9701-7FC0708C41C7}"/>
          </ac:spMkLst>
        </pc:spChg>
        <pc:spChg chg="add">
          <ac:chgData name="Matt Lyle" userId="a96e7d453dd11193" providerId="LiveId" clId="{6D7EC7FC-9784-4F76-A1F1-97DD9BB9BD4C}" dt="2024-04-20T05:14:22.166" v="3539" actId="26606"/>
          <ac:spMkLst>
            <pc:docMk/>
            <pc:sldMk cId="3208673801" sldId="301"/>
            <ac:spMk id="13" creationId="{E2384209-CB15-4CDF-9D31-C44FD9A3F20D}"/>
          </ac:spMkLst>
        </pc:spChg>
        <pc:spChg chg="add">
          <ac:chgData name="Matt Lyle" userId="a96e7d453dd11193" providerId="LiveId" clId="{6D7EC7FC-9784-4F76-A1F1-97DD9BB9BD4C}" dt="2024-04-20T05:14:22.166" v="3539" actId="26606"/>
          <ac:spMkLst>
            <pc:docMk/>
            <pc:sldMk cId="3208673801" sldId="301"/>
            <ac:spMk id="15" creationId="{2633B3B5-CC90-43F0-8714-D31D1F3F0209}"/>
          </ac:spMkLst>
        </pc:spChg>
        <pc:spChg chg="add">
          <ac:chgData name="Matt Lyle" userId="a96e7d453dd11193" providerId="LiveId" clId="{6D7EC7FC-9784-4F76-A1F1-97DD9BB9BD4C}" dt="2024-04-20T05:14:22.166" v="3539" actId="26606"/>
          <ac:spMkLst>
            <pc:docMk/>
            <pc:sldMk cId="3208673801" sldId="301"/>
            <ac:spMk id="17" creationId="{A8D57A06-A426-446D-B02C-A2DC6B62E45E}"/>
          </ac:spMkLst>
        </pc:spChg>
        <pc:picChg chg="add mod">
          <ac:chgData name="Matt Lyle" userId="a96e7d453dd11193" providerId="LiveId" clId="{6D7EC7FC-9784-4F76-A1F1-97DD9BB9BD4C}" dt="2024-04-20T05:14:56.551" v="3548" actId="1076"/>
          <ac:picMkLst>
            <pc:docMk/>
            <pc:sldMk cId="3208673801" sldId="301"/>
            <ac:picMk id="2" creationId="{7DBCD7AD-C2EE-5992-EAA6-614E29225F25}"/>
          </ac:picMkLst>
        </pc:picChg>
        <pc:picChg chg="add mod modCrop">
          <ac:chgData name="Matt Lyle" userId="a96e7d453dd11193" providerId="LiveId" clId="{6D7EC7FC-9784-4F76-A1F1-97DD9BB9BD4C}" dt="2024-04-20T05:14:51.354" v="3547" actId="1076"/>
          <ac:picMkLst>
            <pc:docMk/>
            <pc:sldMk cId="3208673801" sldId="301"/>
            <ac:picMk id="3" creationId="{F9854790-0A4D-4475-90C2-00D138DF8562}"/>
          </ac:picMkLst>
        </pc:picChg>
        <pc:cxnChg chg="add mod">
          <ac:chgData name="Matt Lyle" userId="a96e7d453dd11193" providerId="LiveId" clId="{6D7EC7FC-9784-4F76-A1F1-97DD9BB9BD4C}" dt="2024-04-20T05:14:34.969" v="3541" actId="14100"/>
          <ac:cxnSpMkLst>
            <pc:docMk/>
            <pc:sldMk cId="3208673801" sldId="301"/>
            <ac:cxnSpMk id="5" creationId="{E9281BF2-41A1-75AD-B7FA-694979765F7F}"/>
          </ac:cxnSpMkLst>
        </pc:cxnChg>
      </pc:sldChg>
      <pc:sldChg chg="add ord modTransition modAnim">
        <pc:chgData name="Matt Lyle" userId="a96e7d453dd11193" providerId="LiveId" clId="{6D7EC7FC-9784-4F76-A1F1-97DD9BB9BD4C}" dt="2024-04-20T08:32:06.205" v="4234"/>
        <pc:sldMkLst>
          <pc:docMk/>
          <pc:sldMk cId="725086110" sldId="302"/>
        </pc:sldMkLst>
      </pc:sldChg>
      <pc:sldChg chg="addSp modSp new mod modTransition">
        <pc:chgData name="Matt Lyle" userId="a96e7d453dd11193" providerId="LiveId" clId="{6D7EC7FC-9784-4F76-A1F1-97DD9BB9BD4C}" dt="2024-04-20T08:32:06.205" v="4234"/>
        <pc:sldMkLst>
          <pc:docMk/>
          <pc:sldMk cId="1460522625" sldId="303"/>
        </pc:sldMkLst>
        <pc:spChg chg="add mod">
          <ac:chgData name="Matt Lyle" userId="a96e7d453dd11193" providerId="LiveId" clId="{6D7EC7FC-9784-4F76-A1F1-97DD9BB9BD4C}" dt="2024-04-20T05:42:50.125" v="3601" actId="14100"/>
          <ac:spMkLst>
            <pc:docMk/>
            <pc:sldMk cId="1460522625" sldId="303"/>
            <ac:spMk id="3" creationId="{6A9391D9-17FB-1CF3-7D29-811411BE5CF8}"/>
          </ac:spMkLst>
        </pc:spChg>
      </pc:sldChg>
      <pc:sldChg chg="addSp delSp modSp add mod modTransition modAnim">
        <pc:chgData name="Matt Lyle" userId="a96e7d453dd11193" providerId="LiveId" clId="{6D7EC7FC-9784-4F76-A1F1-97DD9BB9BD4C}" dt="2024-04-20T08:32:06.205" v="4234"/>
        <pc:sldMkLst>
          <pc:docMk/>
          <pc:sldMk cId="533134943" sldId="304"/>
        </pc:sldMkLst>
        <pc:spChg chg="mod">
          <ac:chgData name="Matt Lyle" userId="a96e7d453dd11193" providerId="LiveId" clId="{6D7EC7FC-9784-4F76-A1F1-97DD9BB9BD4C}" dt="2024-04-20T05:52:52.532" v="3606" actId="113"/>
          <ac:spMkLst>
            <pc:docMk/>
            <pc:sldMk cId="533134943" sldId="304"/>
            <ac:spMk id="3" creationId="{6A9391D9-17FB-1CF3-7D29-811411BE5CF8}"/>
          </ac:spMkLst>
        </pc:spChg>
        <pc:spChg chg="add mod">
          <ac:chgData name="Matt Lyle" userId="a96e7d453dd11193" providerId="LiveId" clId="{6D7EC7FC-9784-4F76-A1F1-97DD9BB9BD4C}" dt="2024-04-20T06:07:59.031" v="3914" actId="1035"/>
          <ac:spMkLst>
            <pc:docMk/>
            <pc:sldMk cId="533134943" sldId="304"/>
            <ac:spMk id="4" creationId="{FD3F84E8-00C8-2477-B456-DF0D888ECFA4}"/>
          </ac:spMkLst>
        </pc:spChg>
        <pc:spChg chg="add mod">
          <ac:chgData name="Matt Lyle" userId="a96e7d453dd11193" providerId="LiveId" clId="{6D7EC7FC-9784-4F76-A1F1-97DD9BB9BD4C}" dt="2024-04-20T06:07:51.202" v="3906" actId="14100"/>
          <ac:spMkLst>
            <pc:docMk/>
            <pc:sldMk cId="533134943" sldId="304"/>
            <ac:spMk id="6" creationId="{FB3CD374-D857-EF44-63B6-9EC21EDE424D}"/>
          </ac:spMkLst>
        </pc:spChg>
        <pc:spChg chg="add mod">
          <ac:chgData name="Matt Lyle" userId="a96e7d453dd11193" providerId="LiveId" clId="{6D7EC7FC-9784-4F76-A1F1-97DD9BB9BD4C}" dt="2024-04-20T06:04:59.346" v="3900" actId="1076"/>
          <ac:spMkLst>
            <pc:docMk/>
            <pc:sldMk cId="533134943" sldId="304"/>
            <ac:spMk id="7" creationId="{91E7E88E-6331-F493-F2D7-F618C3C0DB83}"/>
          </ac:spMkLst>
        </pc:spChg>
        <pc:spChg chg="add del mod">
          <ac:chgData name="Matt Lyle" userId="a96e7d453dd11193" providerId="LiveId" clId="{6D7EC7FC-9784-4F76-A1F1-97DD9BB9BD4C}" dt="2024-04-20T06:10:07.615" v="3941" actId="478"/>
          <ac:spMkLst>
            <pc:docMk/>
            <pc:sldMk cId="533134943" sldId="304"/>
            <ac:spMk id="9" creationId="{E6EF29A4-4F3A-227E-ECC2-7075874B9152}"/>
          </ac:spMkLst>
        </pc:spChg>
        <pc:spChg chg="add del mod">
          <ac:chgData name="Matt Lyle" userId="a96e7d453dd11193" providerId="LiveId" clId="{6D7EC7FC-9784-4F76-A1F1-97DD9BB9BD4C}" dt="2024-04-20T06:09:47.258" v="3935"/>
          <ac:spMkLst>
            <pc:docMk/>
            <pc:sldMk cId="533134943" sldId="304"/>
            <ac:spMk id="11" creationId="{BCA57897-A1D2-E893-E9EB-EC82FA607A86}"/>
          </ac:spMkLst>
        </pc:spChg>
      </pc:sldChg>
      <pc:sldChg chg="addSp delSp modSp add mod modTransition delAnim modAnim">
        <pc:chgData name="Matt Lyle" userId="a96e7d453dd11193" providerId="LiveId" clId="{6D7EC7FC-9784-4F76-A1F1-97DD9BB9BD4C}" dt="2024-04-20T08:32:06.205" v="4234"/>
        <pc:sldMkLst>
          <pc:docMk/>
          <pc:sldMk cId="1374485027" sldId="305"/>
        </pc:sldMkLst>
        <pc:spChg chg="del">
          <ac:chgData name="Matt Lyle" userId="a96e7d453dd11193" providerId="LiveId" clId="{6D7EC7FC-9784-4F76-A1F1-97DD9BB9BD4C}" dt="2024-04-20T06:10:32.064" v="3948" actId="478"/>
          <ac:spMkLst>
            <pc:docMk/>
            <pc:sldMk cId="1374485027" sldId="305"/>
            <ac:spMk id="3" creationId="{6A9391D9-17FB-1CF3-7D29-811411BE5CF8}"/>
          </ac:spMkLst>
        </pc:spChg>
        <pc:spChg chg="mod">
          <ac:chgData name="Matt Lyle" userId="a96e7d453dd11193" providerId="LiveId" clId="{6D7EC7FC-9784-4F76-A1F1-97DD9BB9BD4C}" dt="2024-04-20T06:15:15.071" v="4018"/>
          <ac:spMkLst>
            <pc:docMk/>
            <pc:sldMk cId="1374485027" sldId="305"/>
            <ac:spMk id="4" creationId="{FD3F84E8-00C8-2477-B456-DF0D888ECFA4}"/>
          </ac:spMkLst>
        </pc:spChg>
        <pc:spChg chg="add mod">
          <ac:chgData name="Matt Lyle" userId="a96e7d453dd11193" providerId="LiveId" clId="{6D7EC7FC-9784-4F76-A1F1-97DD9BB9BD4C}" dt="2024-04-20T06:14:55.785" v="4016" actId="14100"/>
          <ac:spMkLst>
            <pc:docMk/>
            <pc:sldMk cId="1374485027" sldId="305"/>
            <ac:spMk id="5" creationId="{3B54701B-3FA8-DAAA-47D6-81142C4BD43E}"/>
          </ac:spMkLst>
        </pc:spChg>
        <pc:spChg chg="del">
          <ac:chgData name="Matt Lyle" userId="a96e7d453dd11193" providerId="LiveId" clId="{6D7EC7FC-9784-4F76-A1F1-97DD9BB9BD4C}" dt="2024-04-20T06:10:26.317" v="3947" actId="478"/>
          <ac:spMkLst>
            <pc:docMk/>
            <pc:sldMk cId="1374485027" sldId="305"/>
            <ac:spMk id="6" creationId="{FB3CD374-D857-EF44-63B6-9EC21EDE424D}"/>
          </ac:spMkLst>
        </pc:spChg>
        <pc:spChg chg="del">
          <ac:chgData name="Matt Lyle" userId="a96e7d453dd11193" providerId="LiveId" clId="{6D7EC7FC-9784-4F76-A1F1-97DD9BB9BD4C}" dt="2024-04-20T06:11:49.226" v="3951" actId="478"/>
          <ac:spMkLst>
            <pc:docMk/>
            <pc:sldMk cId="1374485027" sldId="305"/>
            <ac:spMk id="7" creationId="{91E7E88E-6331-F493-F2D7-F618C3C0DB83}"/>
          </ac:spMkLst>
        </pc:spChg>
        <pc:spChg chg="add del mod">
          <ac:chgData name="Matt Lyle" userId="a96e7d453dd11193" providerId="LiveId" clId="{6D7EC7FC-9784-4F76-A1F1-97DD9BB9BD4C}" dt="2024-04-20T06:14:13.941" v="3996" actId="478"/>
          <ac:spMkLst>
            <pc:docMk/>
            <pc:sldMk cId="1374485027" sldId="305"/>
            <ac:spMk id="9" creationId="{FFA6C91A-A7AC-8ED1-E953-5DFBE95669BB}"/>
          </ac:spMkLst>
        </pc:spChg>
        <pc:spChg chg="add del mod">
          <ac:chgData name="Matt Lyle" userId="a96e7d453dd11193" providerId="LiveId" clId="{6D7EC7FC-9784-4F76-A1F1-97DD9BB9BD4C}" dt="2024-04-20T06:13:47.668" v="3969" actId="478"/>
          <ac:spMkLst>
            <pc:docMk/>
            <pc:sldMk cId="1374485027" sldId="305"/>
            <ac:spMk id="11" creationId="{4A1E8ECF-12A0-5236-A611-8F3C840114B2}"/>
          </ac:spMkLst>
        </pc:spChg>
      </pc:sldChg>
      <pc:sldChg chg="addSp delSp modSp add mod ord modTransition delAnim modAnim">
        <pc:chgData name="Matt Lyle" userId="a96e7d453dd11193" providerId="LiveId" clId="{6D7EC7FC-9784-4F76-A1F1-97DD9BB9BD4C}" dt="2024-04-20T08:32:06.205" v="4234"/>
        <pc:sldMkLst>
          <pc:docMk/>
          <pc:sldMk cId="3336251958" sldId="306"/>
        </pc:sldMkLst>
        <pc:spChg chg="mod">
          <ac:chgData name="Matt Lyle" userId="a96e7d453dd11193" providerId="LiveId" clId="{6D7EC7FC-9784-4F76-A1F1-97DD9BB9BD4C}" dt="2024-04-20T06:16:56.928" v="4036" actId="6559"/>
          <ac:spMkLst>
            <pc:docMk/>
            <pc:sldMk cId="3336251958" sldId="306"/>
            <ac:spMk id="3" creationId="{6A9391D9-17FB-1CF3-7D29-811411BE5CF8}"/>
          </ac:spMkLst>
        </pc:spChg>
        <pc:spChg chg="add del mod">
          <ac:chgData name="Matt Lyle" userId="a96e7d453dd11193" providerId="LiveId" clId="{6D7EC7FC-9784-4F76-A1F1-97DD9BB9BD4C}" dt="2024-04-20T06:40:15.974" v="4100" actId="478"/>
          <ac:spMkLst>
            <pc:docMk/>
            <pc:sldMk cId="3336251958" sldId="306"/>
            <ac:spMk id="4" creationId="{88E03E06-D3E8-EBFB-6E21-37144342F040}"/>
          </ac:spMkLst>
        </pc:spChg>
        <pc:spChg chg="add del">
          <ac:chgData name="Matt Lyle" userId="a96e7d453dd11193" providerId="LiveId" clId="{6D7EC7FC-9784-4F76-A1F1-97DD9BB9BD4C}" dt="2024-04-20T06:18:55.778" v="4054" actId="478"/>
          <ac:spMkLst>
            <pc:docMk/>
            <pc:sldMk cId="3336251958" sldId="306"/>
            <ac:spMk id="6" creationId="{B84A877C-2345-B9DC-7C2F-842BCEC3E10E}"/>
          </ac:spMkLst>
        </pc:spChg>
        <pc:spChg chg="add del mod">
          <ac:chgData name="Matt Lyle" userId="a96e7d453dd11193" providerId="LiveId" clId="{6D7EC7FC-9784-4F76-A1F1-97DD9BB9BD4C}" dt="2024-04-20T08:31:54.224" v="4231" actId="478"/>
          <ac:spMkLst>
            <pc:docMk/>
            <pc:sldMk cId="3336251958" sldId="306"/>
            <ac:spMk id="8" creationId="{F311211C-73F5-D875-6044-C95C5C4FC2F2}"/>
          </ac:spMkLst>
        </pc:spChg>
        <pc:spChg chg="add mod">
          <ac:chgData name="Matt Lyle" userId="a96e7d453dd11193" providerId="LiveId" clId="{6D7EC7FC-9784-4F76-A1F1-97DD9BB9BD4C}" dt="2024-04-20T08:31:55.017" v="4232"/>
          <ac:spMkLst>
            <pc:docMk/>
            <pc:sldMk cId="3336251958" sldId="306"/>
            <ac:spMk id="9" creationId="{E0348338-6AFD-9782-3BA7-5BB2CE5A8365}"/>
          </ac:spMkLst>
        </pc:spChg>
      </pc:sldChg>
      <pc:sldChg chg="addSp delSp modSp new mod ord modTransition setBg">
        <pc:chgData name="Matt Lyle" userId="a96e7d453dd11193" providerId="LiveId" clId="{6D7EC7FC-9784-4F76-A1F1-97DD9BB9BD4C}" dt="2024-04-20T08:32:06.205" v="4234"/>
        <pc:sldMkLst>
          <pc:docMk/>
          <pc:sldMk cId="2821008140" sldId="307"/>
        </pc:sldMkLst>
        <pc:spChg chg="add del">
          <ac:chgData name="Matt Lyle" userId="a96e7d453dd11193" providerId="LiveId" clId="{6D7EC7FC-9784-4F76-A1F1-97DD9BB9BD4C}" dt="2024-04-20T06:23:42.934" v="4098" actId="26606"/>
          <ac:spMkLst>
            <pc:docMk/>
            <pc:sldMk cId="2821008140" sldId="307"/>
            <ac:spMk id="8" creationId="{42A4FC2C-047E-45A5-965D-8E1E3BF09BC6}"/>
          </ac:spMkLst>
        </pc:spChg>
        <pc:spChg chg="add del">
          <ac:chgData name="Matt Lyle" userId="a96e7d453dd11193" providerId="LiveId" clId="{6D7EC7FC-9784-4F76-A1F1-97DD9BB9BD4C}" dt="2024-04-20T06:23:42.934" v="4098" actId="26606"/>
          <ac:spMkLst>
            <pc:docMk/>
            <pc:sldMk cId="2821008140" sldId="307"/>
            <ac:spMk id="13" creationId="{9C6777B5-64F4-4200-B099-34168B69FE53}"/>
          </ac:spMkLst>
        </pc:spChg>
        <pc:grpChg chg="add del">
          <ac:chgData name="Matt Lyle" userId="a96e7d453dd11193" providerId="LiveId" clId="{6D7EC7FC-9784-4F76-A1F1-97DD9BB9BD4C}" dt="2024-04-20T06:23:42.934" v="4098" actId="26606"/>
          <ac:grpSpMkLst>
            <pc:docMk/>
            <pc:sldMk cId="2821008140" sldId="307"/>
            <ac:grpSpMk id="15" creationId="{4252769E-B9F0-4068-A645-5BBEF16E9C28}"/>
          </ac:grpSpMkLst>
        </pc:grpChg>
        <pc:picChg chg="add mod">
          <ac:chgData name="Matt Lyle" userId="a96e7d453dd11193" providerId="LiveId" clId="{6D7EC7FC-9784-4F76-A1F1-97DD9BB9BD4C}" dt="2024-04-20T06:23:42.934" v="4098" actId="26606"/>
          <ac:picMkLst>
            <pc:docMk/>
            <pc:sldMk cId="2821008140" sldId="307"/>
            <ac:picMk id="3" creationId="{950577E1-C68D-D6E3-F653-D6BD8569EE4E}"/>
          </ac:picMkLst>
        </pc:picChg>
      </pc:sldChg>
      <pc:sldChg chg="addSp delSp modSp add del mod ord modTransition delAnim modNotesTx">
        <pc:chgData name="Matt Lyle" userId="a96e7d453dd11193" providerId="LiveId" clId="{6D7EC7FC-9784-4F76-A1F1-97DD9BB9BD4C}" dt="2024-04-20T12:41:37.205" v="5468" actId="47"/>
        <pc:sldMkLst>
          <pc:docMk/>
          <pc:sldMk cId="579116721" sldId="308"/>
        </pc:sldMkLst>
        <pc:spChg chg="del">
          <ac:chgData name="Matt Lyle" userId="a96e7d453dd11193" providerId="LiveId" clId="{6D7EC7FC-9784-4F76-A1F1-97DD9BB9BD4C}" dt="2024-04-20T08:31:15.772" v="4222" actId="478"/>
          <ac:spMkLst>
            <pc:docMk/>
            <pc:sldMk cId="579116721" sldId="308"/>
            <ac:spMk id="3" creationId="{6A9391D9-17FB-1CF3-7D29-811411BE5CF8}"/>
          </ac:spMkLst>
        </pc:spChg>
        <pc:spChg chg="del">
          <ac:chgData name="Matt Lyle" userId="a96e7d453dd11193" providerId="LiveId" clId="{6D7EC7FC-9784-4F76-A1F1-97DD9BB9BD4C}" dt="2024-04-20T08:31:37.571" v="4226" actId="21"/>
          <ac:spMkLst>
            <pc:docMk/>
            <pc:sldMk cId="579116721" sldId="308"/>
            <ac:spMk id="4" creationId="{88E03E06-D3E8-EBFB-6E21-37144342F040}"/>
          </ac:spMkLst>
        </pc:spChg>
        <pc:spChg chg="add del mod">
          <ac:chgData name="Matt Lyle" userId="a96e7d453dd11193" providerId="LiveId" clId="{6D7EC7FC-9784-4F76-A1F1-97DD9BB9BD4C}" dt="2024-04-20T09:25:03.563" v="4787" actId="403"/>
          <ac:spMkLst>
            <pc:docMk/>
            <pc:sldMk cId="579116721" sldId="308"/>
            <ac:spMk id="7" creationId="{E2A4D88D-E5AD-8A23-1D44-09F212077085}"/>
          </ac:spMkLst>
        </pc:spChg>
        <pc:spChg chg="add del mod">
          <ac:chgData name="Matt Lyle" userId="a96e7d453dd11193" providerId="LiveId" clId="{6D7EC7FC-9784-4F76-A1F1-97DD9BB9BD4C}" dt="2024-04-20T09:14:19.400" v="4579" actId="478"/>
          <ac:spMkLst>
            <pc:docMk/>
            <pc:sldMk cId="579116721" sldId="308"/>
            <ac:spMk id="9" creationId="{6A1DFDD7-B9D7-382B-1419-5841064A3EAD}"/>
          </ac:spMkLst>
        </pc:spChg>
        <pc:picChg chg="add del mod">
          <ac:chgData name="Matt Lyle" userId="a96e7d453dd11193" providerId="LiveId" clId="{6D7EC7FC-9784-4F76-A1F1-97DD9BB9BD4C}" dt="2024-04-20T09:07:42.196" v="4472" actId="478"/>
          <ac:picMkLst>
            <pc:docMk/>
            <pc:sldMk cId="579116721" sldId="308"/>
            <ac:picMk id="5" creationId="{7FAA562D-5AE8-3C03-81FD-37DBC355EDC9}"/>
          </ac:picMkLst>
        </pc:picChg>
      </pc:sldChg>
      <pc:sldChg chg="addSp modSp new mod modTransition">
        <pc:chgData name="Matt Lyle" userId="a96e7d453dd11193" providerId="LiveId" clId="{6D7EC7FC-9784-4F76-A1F1-97DD9BB9BD4C}" dt="2024-04-20T08:32:06.205" v="4234"/>
        <pc:sldMkLst>
          <pc:docMk/>
          <pc:sldMk cId="238856482" sldId="309"/>
        </pc:sldMkLst>
        <pc:spChg chg="add mod">
          <ac:chgData name="Matt Lyle" userId="a96e7d453dd11193" providerId="LiveId" clId="{6D7EC7FC-9784-4F76-A1F1-97DD9BB9BD4C}" dt="2024-04-20T08:13:57.505" v="4183" actId="20577"/>
          <ac:spMkLst>
            <pc:docMk/>
            <pc:sldMk cId="238856482" sldId="309"/>
            <ac:spMk id="3" creationId="{CF6A3D01-5895-9331-3D19-DACB306DB395}"/>
          </ac:spMkLst>
        </pc:spChg>
      </pc:sldChg>
      <pc:sldChg chg="addSp modSp add mod modTransition modAnim">
        <pc:chgData name="Matt Lyle" userId="a96e7d453dd11193" providerId="LiveId" clId="{6D7EC7FC-9784-4F76-A1F1-97DD9BB9BD4C}" dt="2024-04-20T11:31:36.946" v="4973"/>
        <pc:sldMkLst>
          <pc:docMk/>
          <pc:sldMk cId="4209291965" sldId="310"/>
        </pc:sldMkLst>
        <pc:spChg chg="add mod">
          <ac:chgData name="Matt Lyle" userId="a96e7d453dd11193" providerId="LiveId" clId="{6D7EC7FC-9784-4F76-A1F1-97DD9BB9BD4C}" dt="2024-04-20T11:31:33.842" v="4972"/>
          <ac:spMkLst>
            <pc:docMk/>
            <pc:sldMk cId="4209291965" sldId="310"/>
            <ac:spMk id="2" creationId="{ED8BE92B-19FF-BF83-B606-D3B517D391FA}"/>
          </ac:spMkLst>
        </pc:spChg>
        <pc:spChg chg="mod">
          <ac:chgData name="Matt Lyle" userId="a96e7d453dd11193" providerId="LiveId" clId="{6D7EC7FC-9784-4F76-A1F1-97DD9BB9BD4C}" dt="2024-04-20T08:13:48.415" v="4181" actId="6549"/>
          <ac:spMkLst>
            <pc:docMk/>
            <pc:sldMk cId="4209291965" sldId="310"/>
            <ac:spMk id="3" creationId="{CF6A3D01-5895-9331-3D19-DACB306DB395}"/>
          </ac:spMkLst>
        </pc:spChg>
      </pc:sldChg>
      <pc:sldChg chg="addSp delSp modSp add mod modTransition modAnim">
        <pc:chgData name="Matt Lyle" userId="a96e7d453dd11193" providerId="LiveId" clId="{6D7EC7FC-9784-4F76-A1F1-97DD9BB9BD4C}" dt="2024-04-20T08:32:31.916" v="4236" actId="1076"/>
        <pc:sldMkLst>
          <pc:docMk/>
          <pc:sldMk cId="3557923366" sldId="311"/>
        </pc:sldMkLst>
        <pc:spChg chg="del">
          <ac:chgData name="Matt Lyle" userId="a96e7d453dd11193" providerId="LiveId" clId="{6D7EC7FC-9784-4F76-A1F1-97DD9BB9BD4C}" dt="2024-04-20T08:31:33.320" v="4225" actId="478"/>
          <ac:spMkLst>
            <pc:docMk/>
            <pc:sldMk cId="3557923366" sldId="311"/>
            <ac:spMk id="3" creationId="{6A9391D9-17FB-1CF3-7D29-811411BE5CF8}"/>
          </ac:spMkLst>
        </pc:spChg>
        <pc:spChg chg="add mod">
          <ac:chgData name="Matt Lyle" userId="a96e7d453dd11193" providerId="LiveId" clId="{6D7EC7FC-9784-4F76-A1F1-97DD9BB9BD4C}" dt="2024-04-20T08:32:31.916" v="4236" actId="1076"/>
          <ac:spMkLst>
            <pc:docMk/>
            <pc:sldMk cId="3557923366" sldId="311"/>
            <ac:spMk id="4" creationId="{88E03E06-D3E8-EBFB-6E21-37144342F040}"/>
          </ac:spMkLst>
        </pc:spChg>
        <pc:spChg chg="mod">
          <ac:chgData name="Matt Lyle" userId="a96e7d453dd11193" providerId="LiveId" clId="{6D7EC7FC-9784-4F76-A1F1-97DD9BB9BD4C}" dt="2024-04-20T08:31:49.717" v="4230" actId="1076"/>
          <ac:spMkLst>
            <pc:docMk/>
            <pc:sldMk cId="3557923366" sldId="311"/>
            <ac:spMk id="8" creationId="{F311211C-73F5-D875-6044-C95C5C4FC2F2}"/>
          </ac:spMkLst>
        </pc:spChg>
      </pc:sldChg>
      <pc:sldChg chg="addSp delSp modSp add mod ord delAnim modAnim">
        <pc:chgData name="Matt Lyle" userId="a96e7d453dd11193" providerId="LiveId" clId="{6D7EC7FC-9784-4F76-A1F1-97DD9BB9BD4C}" dt="2024-04-20T09:34:56.914" v="4960"/>
        <pc:sldMkLst>
          <pc:docMk/>
          <pc:sldMk cId="1757550851" sldId="312"/>
        </pc:sldMkLst>
        <pc:spChg chg="add del mod">
          <ac:chgData name="Matt Lyle" userId="a96e7d453dd11193" providerId="LiveId" clId="{6D7EC7FC-9784-4F76-A1F1-97DD9BB9BD4C}" dt="2024-04-20T08:59:24.276" v="4413" actId="478"/>
          <ac:spMkLst>
            <pc:docMk/>
            <pc:sldMk cId="1757550851" sldId="312"/>
            <ac:spMk id="2" creationId="{5C94084F-6B16-A711-9730-5A862E072BA5}"/>
          </ac:spMkLst>
        </pc:spChg>
        <pc:spChg chg="mod">
          <ac:chgData name="Matt Lyle" userId="a96e7d453dd11193" providerId="LiveId" clId="{6D7EC7FC-9784-4F76-A1F1-97DD9BB9BD4C}" dt="2024-04-20T08:35:25.834" v="4249" actId="113"/>
          <ac:spMkLst>
            <pc:docMk/>
            <pc:sldMk cId="1757550851" sldId="312"/>
            <ac:spMk id="3" creationId="{6A9391D9-17FB-1CF3-7D29-811411BE5CF8}"/>
          </ac:spMkLst>
        </pc:spChg>
        <pc:spChg chg="add mod">
          <ac:chgData name="Matt Lyle" userId="a96e7d453dd11193" providerId="LiveId" clId="{6D7EC7FC-9784-4F76-A1F1-97DD9BB9BD4C}" dt="2024-04-20T09:34:46.878" v="4959" actId="1076"/>
          <ac:spMkLst>
            <pc:docMk/>
            <pc:sldMk cId="1757550851" sldId="312"/>
            <ac:spMk id="4" creationId="{095ED7A8-14A0-D378-C066-608072F13A02}"/>
          </ac:spMkLst>
        </pc:spChg>
        <pc:spChg chg="del">
          <ac:chgData name="Matt Lyle" userId="a96e7d453dd11193" providerId="LiveId" clId="{6D7EC7FC-9784-4F76-A1F1-97DD9BB9BD4C}" dt="2024-04-20T08:34:41.807" v="4240" actId="478"/>
          <ac:spMkLst>
            <pc:docMk/>
            <pc:sldMk cId="1757550851" sldId="312"/>
            <ac:spMk id="9" creationId="{E0348338-6AFD-9782-3BA7-5BB2CE5A8365}"/>
          </ac:spMkLst>
        </pc:spChg>
      </pc:sldChg>
      <pc:sldChg chg="addSp delSp modSp add mod ord modAnim">
        <pc:chgData name="Matt Lyle" userId="a96e7d453dd11193" providerId="LiveId" clId="{6D7EC7FC-9784-4F76-A1F1-97DD9BB9BD4C}" dt="2024-04-20T11:31:46.403" v="4975"/>
        <pc:sldMkLst>
          <pc:docMk/>
          <pc:sldMk cId="2712270593" sldId="313"/>
        </pc:sldMkLst>
        <pc:spChg chg="del">
          <ac:chgData name="Matt Lyle" userId="a96e7d453dd11193" providerId="LiveId" clId="{6D7EC7FC-9784-4F76-A1F1-97DD9BB9BD4C}" dt="2024-04-20T08:42:11.134" v="4253" actId="478"/>
          <ac:spMkLst>
            <pc:docMk/>
            <pc:sldMk cId="2712270593" sldId="313"/>
            <ac:spMk id="4" creationId="{88E03E06-D3E8-EBFB-6E21-37144342F040}"/>
          </ac:spMkLst>
        </pc:spChg>
        <pc:spChg chg="add mod">
          <ac:chgData name="Matt Lyle" userId="a96e7d453dd11193" providerId="LiveId" clId="{6D7EC7FC-9784-4F76-A1F1-97DD9BB9BD4C}" dt="2024-04-20T08:47:30.274" v="4303" actId="1076"/>
          <ac:spMkLst>
            <pc:docMk/>
            <pc:sldMk cId="2712270593" sldId="313"/>
            <ac:spMk id="5" creationId="{52882B07-DC8A-E7E4-37FF-EA4DCE07666E}"/>
          </ac:spMkLst>
        </pc:spChg>
        <pc:spChg chg="mod">
          <ac:chgData name="Matt Lyle" userId="a96e7d453dd11193" providerId="LiveId" clId="{6D7EC7FC-9784-4F76-A1F1-97DD9BB9BD4C}" dt="2024-04-20T11:31:31.503" v="4971" actId="1035"/>
          <ac:spMkLst>
            <pc:docMk/>
            <pc:sldMk cId="2712270593" sldId="313"/>
            <ac:spMk id="8" creationId="{F311211C-73F5-D875-6044-C95C5C4FC2F2}"/>
          </ac:spMkLst>
        </pc:spChg>
        <pc:picChg chg="add mod">
          <ac:chgData name="Matt Lyle" userId="a96e7d453dd11193" providerId="LiveId" clId="{6D7EC7FC-9784-4F76-A1F1-97DD9BB9BD4C}" dt="2024-04-20T08:46:25.669" v="4289" actId="1076"/>
          <ac:picMkLst>
            <pc:docMk/>
            <pc:sldMk cId="2712270593" sldId="313"/>
            <ac:picMk id="2" creationId="{23BE92B8-4C29-903D-CBEE-04B3FD5D1A61}"/>
          </ac:picMkLst>
        </pc:picChg>
      </pc:sldChg>
      <pc:sldChg chg="modSp add mod modAnim">
        <pc:chgData name="Matt Lyle" userId="a96e7d453dd11193" providerId="LiveId" clId="{6D7EC7FC-9784-4F76-A1F1-97DD9BB9BD4C}" dt="2024-04-20T12:48:21.209" v="5470" actId="20577"/>
        <pc:sldMkLst>
          <pc:docMk/>
          <pc:sldMk cId="2253898310" sldId="314"/>
        </pc:sldMkLst>
        <pc:spChg chg="mod">
          <ac:chgData name="Matt Lyle" userId="a96e7d453dd11193" providerId="LiveId" clId="{6D7EC7FC-9784-4F76-A1F1-97DD9BB9BD4C}" dt="2024-04-20T12:48:21.209" v="5470" actId="20577"/>
          <ac:spMkLst>
            <pc:docMk/>
            <pc:sldMk cId="2253898310" sldId="314"/>
            <ac:spMk id="5" creationId="{52882B07-DC8A-E7E4-37FF-EA4DCE07666E}"/>
          </ac:spMkLst>
        </pc:spChg>
      </pc:sldChg>
      <pc:sldChg chg="addSp modSp new mod">
        <pc:chgData name="Matt Lyle" userId="a96e7d453dd11193" providerId="LiveId" clId="{6D7EC7FC-9784-4F76-A1F1-97DD9BB9BD4C}" dt="2024-04-20T09:01:35.691" v="4448" actId="2711"/>
        <pc:sldMkLst>
          <pc:docMk/>
          <pc:sldMk cId="56423377" sldId="315"/>
        </pc:sldMkLst>
        <pc:spChg chg="add mod">
          <ac:chgData name="Matt Lyle" userId="a96e7d453dd11193" providerId="LiveId" clId="{6D7EC7FC-9784-4F76-A1F1-97DD9BB9BD4C}" dt="2024-04-20T08:59:28.640" v="4415"/>
          <ac:spMkLst>
            <pc:docMk/>
            <pc:sldMk cId="56423377" sldId="315"/>
            <ac:spMk id="2" creationId="{E2927751-B9CE-FC41-5F44-F4492F68CC42}"/>
          </ac:spMkLst>
        </pc:spChg>
        <pc:spChg chg="add mod">
          <ac:chgData name="Matt Lyle" userId="a96e7d453dd11193" providerId="LiveId" clId="{6D7EC7FC-9784-4F76-A1F1-97DD9BB9BD4C}" dt="2024-04-20T09:01:35.691" v="4448" actId="2711"/>
          <ac:spMkLst>
            <pc:docMk/>
            <pc:sldMk cId="56423377" sldId="315"/>
            <ac:spMk id="4" creationId="{BBF965D6-8F52-63A2-9E3A-5AEE1A17B9FE}"/>
          </ac:spMkLst>
        </pc:spChg>
        <pc:picChg chg="add mod modCrop">
          <ac:chgData name="Matt Lyle" userId="a96e7d453dd11193" providerId="LiveId" clId="{6D7EC7FC-9784-4F76-A1F1-97DD9BB9BD4C}" dt="2024-04-20T08:59:46.333" v="4418" actId="732"/>
          <ac:picMkLst>
            <pc:docMk/>
            <pc:sldMk cId="56423377" sldId="315"/>
            <ac:picMk id="3" creationId="{F22520AD-0F56-2E18-A584-E0B8BEFBAE96}"/>
          </ac:picMkLst>
        </pc:picChg>
      </pc:sldChg>
      <pc:sldChg chg="addSp delSp modSp add mod addAnim delAnim modAnim">
        <pc:chgData name="Matt Lyle" userId="a96e7d453dd11193" providerId="LiveId" clId="{6D7EC7FC-9784-4F76-A1F1-97DD9BB9BD4C}" dt="2024-04-20T11:36:37.744" v="4987" actId="20577"/>
        <pc:sldMkLst>
          <pc:docMk/>
          <pc:sldMk cId="2655279080" sldId="316"/>
        </pc:sldMkLst>
        <pc:spChg chg="add mod">
          <ac:chgData name="Matt Lyle" userId="a96e7d453dd11193" providerId="LiveId" clId="{6D7EC7FC-9784-4F76-A1F1-97DD9BB9BD4C}" dt="2024-04-20T09:33:49.771" v="4904" actId="207"/>
          <ac:spMkLst>
            <pc:docMk/>
            <pc:sldMk cId="2655279080" sldId="316"/>
            <ac:spMk id="3" creationId="{5CB911B9-B1DB-FA67-77F6-EA04B88A87B4}"/>
          </ac:spMkLst>
        </pc:spChg>
        <pc:spChg chg="add del mod">
          <ac:chgData name="Matt Lyle" userId="a96e7d453dd11193" providerId="LiveId" clId="{6D7EC7FC-9784-4F76-A1F1-97DD9BB9BD4C}" dt="2024-04-20T11:36:37.744" v="4987" actId="20577"/>
          <ac:spMkLst>
            <pc:docMk/>
            <pc:sldMk cId="2655279080" sldId="316"/>
            <ac:spMk id="4" creationId="{B905E38F-EC2D-466F-D5C5-99B94AA36629}"/>
          </ac:spMkLst>
        </pc:spChg>
      </pc:sldChg>
      <pc:sldChg chg="addSp modSp add ord">
        <pc:chgData name="Matt Lyle" userId="a96e7d453dd11193" providerId="LiveId" clId="{6D7EC7FC-9784-4F76-A1F1-97DD9BB9BD4C}" dt="2024-04-20T12:00:10.193" v="5096"/>
        <pc:sldMkLst>
          <pc:docMk/>
          <pc:sldMk cId="1473104703" sldId="317"/>
        </pc:sldMkLst>
        <pc:spChg chg="add mod">
          <ac:chgData name="Matt Lyle" userId="a96e7d453dd11193" providerId="LiveId" clId="{6D7EC7FC-9784-4F76-A1F1-97DD9BB9BD4C}" dt="2024-04-20T11:56:45.867" v="5070"/>
          <ac:spMkLst>
            <pc:docMk/>
            <pc:sldMk cId="1473104703" sldId="317"/>
            <ac:spMk id="2" creationId="{163D318A-3D24-9482-3F06-033A153CE522}"/>
          </ac:spMkLst>
        </pc:spChg>
        <pc:spChg chg="mod">
          <ac:chgData name="Matt Lyle" userId="a96e7d453dd11193" providerId="LiveId" clId="{6D7EC7FC-9784-4F76-A1F1-97DD9BB9BD4C}" dt="2024-04-20T11:56:45.867" v="5070"/>
          <ac:spMkLst>
            <pc:docMk/>
            <pc:sldMk cId="1473104703" sldId="317"/>
            <ac:spMk id="6" creationId="{D41C926E-0043-1F0E-D6CA-07D47ABD6B6E}"/>
          </ac:spMkLst>
        </pc:spChg>
        <pc:spChg chg="mod">
          <ac:chgData name="Matt Lyle" userId="a96e7d453dd11193" providerId="LiveId" clId="{6D7EC7FC-9784-4F76-A1F1-97DD9BB9BD4C}" dt="2024-04-20T11:56:45.867" v="5070"/>
          <ac:spMkLst>
            <pc:docMk/>
            <pc:sldMk cId="1473104703" sldId="317"/>
            <ac:spMk id="7" creationId="{19C5F9D7-46DA-1057-D687-8787DFC6CCE1}"/>
          </ac:spMkLst>
        </pc:spChg>
        <pc:spChg chg="mod">
          <ac:chgData name="Matt Lyle" userId="a96e7d453dd11193" providerId="LiveId" clId="{6D7EC7FC-9784-4F76-A1F1-97DD9BB9BD4C}" dt="2024-04-20T11:56:45.867" v="5070"/>
          <ac:spMkLst>
            <pc:docMk/>
            <pc:sldMk cId="1473104703" sldId="317"/>
            <ac:spMk id="9" creationId="{08D87EBA-C0B6-3EF7-762F-745081C2906B}"/>
          </ac:spMkLst>
        </pc:spChg>
        <pc:spChg chg="mod">
          <ac:chgData name="Matt Lyle" userId="a96e7d453dd11193" providerId="LiveId" clId="{6D7EC7FC-9784-4F76-A1F1-97DD9BB9BD4C}" dt="2024-04-20T11:56:45.867" v="5070"/>
          <ac:spMkLst>
            <pc:docMk/>
            <pc:sldMk cId="1473104703" sldId="317"/>
            <ac:spMk id="12" creationId="{CC9BCBCC-CA43-2A50-DB31-BAEAA5A245F5}"/>
          </ac:spMkLst>
        </pc:spChg>
        <pc:spChg chg="mod">
          <ac:chgData name="Matt Lyle" userId="a96e7d453dd11193" providerId="LiveId" clId="{6D7EC7FC-9784-4F76-A1F1-97DD9BB9BD4C}" dt="2024-04-20T11:56:45.867" v="5070"/>
          <ac:spMkLst>
            <pc:docMk/>
            <pc:sldMk cId="1473104703" sldId="317"/>
            <ac:spMk id="15" creationId="{A5A09013-629D-76D1-D041-5A02570A1379}"/>
          </ac:spMkLst>
        </pc:spChg>
        <pc:spChg chg="add mod">
          <ac:chgData name="Matt Lyle" userId="a96e7d453dd11193" providerId="LiveId" clId="{6D7EC7FC-9784-4F76-A1F1-97DD9BB9BD4C}" dt="2024-04-20T11:56:45.867" v="5070"/>
          <ac:spMkLst>
            <pc:docMk/>
            <pc:sldMk cId="1473104703" sldId="317"/>
            <ac:spMk id="16" creationId="{6EE6C698-F0B2-7BDC-35C0-10443A68A0EA}"/>
          </ac:spMkLst>
        </pc:spChg>
        <pc:spChg chg="add mod">
          <ac:chgData name="Matt Lyle" userId="a96e7d453dd11193" providerId="LiveId" clId="{6D7EC7FC-9784-4F76-A1F1-97DD9BB9BD4C}" dt="2024-04-20T11:56:51.112" v="5071"/>
          <ac:spMkLst>
            <pc:docMk/>
            <pc:sldMk cId="1473104703" sldId="317"/>
            <ac:spMk id="17" creationId="{2F8A87DD-4077-F6E2-4EF5-32532246815E}"/>
          </ac:spMkLst>
        </pc:spChg>
        <pc:spChg chg="mod">
          <ac:chgData name="Matt Lyle" userId="a96e7d453dd11193" providerId="LiveId" clId="{6D7EC7FC-9784-4F76-A1F1-97DD9BB9BD4C}" dt="2024-04-20T11:56:51.112" v="5071"/>
          <ac:spMkLst>
            <pc:docMk/>
            <pc:sldMk cId="1473104703" sldId="317"/>
            <ac:spMk id="21" creationId="{E9EE315E-93A7-172B-D87B-F8194BAD099B}"/>
          </ac:spMkLst>
        </pc:spChg>
        <pc:spChg chg="mod">
          <ac:chgData name="Matt Lyle" userId="a96e7d453dd11193" providerId="LiveId" clId="{6D7EC7FC-9784-4F76-A1F1-97DD9BB9BD4C}" dt="2024-04-20T11:56:51.112" v="5071"/>
          <ac:spMkLst>
            <pc:docMk/>
            <pc:sldMk cId="1473104703" sldId="317"/>
            <ac:spMk id="22" creationId="{8AAD2297-6736-7EBB-5ACE-50E17C5EC6C9}"/>
          </ac:spMkLst>
        </pc:spChg>
        <pc:spChg chg="mod">
          <ac:chgData name="Matt Lyle" userId="a96e7d453dd11193" providerId="LiveId" clId="{6D7EC7FC-9784-4F76-A1F1-97DD9BB9BD4C}" dt="2024-04-20T11:56:51.112" v="5071"/>
          <ac:spMkLst>
            <pc:docMk/>
            <pc:sldMk cId="1473104703" sldId="317"/>
            <ac:spMk id="24" creationId="{DAD6CC36-1DB5-121C-0756-2F01CB20BDBD}"/>
          </ac:spMkLst>
        </pc:spChg>
        <pc:spChg chg="mod">
          <ac:chgData name="Matt Lyle" userId="a96e7d453dd11193" providerId="LiveId" clId="{6D7EC7FC-9784-4F76-A1F1-97DD9BB9BD4C}" dt="2024-04-20T11:56:51.112" v="5071"/>
          <ac:spMkLst>
            <pc:docMk/>
            <pc:sldMk cId="1473104703" sldId="317"/>
            <ac:spMk id="27" creationId="{FACEE8A3-7874-8ABF-49CA-C085AC63C9AD}"/>
          </ac:spMkLst>
        </pc:spChg>
        <pc:spChg chg="mod">
          <ac:chgData name="Matt Lyle" userId="a96e7d453dd11193" providerId="LiveId" clId="{6D7EC7FC-9784-4F76-A1F1-97DD9BB9BD4C}" dt="2024-04-20T11:56:51.112" v="5071"/>
          <ac:spMkLst>
            <pc:docMk/>
            <pc:sldMk cId="1473104703" sldId="317"/>
            <ac:spMk id="30" creationId="{9CC608E5-9FC4-8FC8-DCF4-33BD5865B56B}"/>
          </ac:spMkLst>
        </pc:spChg>
        <pc:spChg chg="add mod">
          <ac:chgData name="Matt Lyle" userId="a96e7d453dd11193" providerId="LiveId" clId="{6D7EC7FC-9784-4F76-A1F1-97DD9BB9BD4C}" dt="2024-04-20T11:56:51.112" v="5071"/>
          <ac:spMkLst>
            <pc:docMk/>
            <pc:sldMk cId="1473104703" sldId="317"/>
            <ac:spMk id="31" creationId="{22D2748C-151E-DB89-8967-354F64A03174}"/>
          </ac:spMkLst>
        </pc:spChg>
        <pc:grpChg chg="add mod">
          <ac:chgData name="Matt Lyle" userId="a96e7d453dd11193" providerId="LiveId" clId="{6D7EC7FC-9784-4F76-A1F1-97DD9BB9BD4C}" dt="2024-04-20T11:56:45.867" v="5070"/>
          <ac:grpSpMkLst>
            <pc:docMk/>
            <pc:sldMk cId="1473104703" sldId="317"/>
            <ac:grpSpMk id="3" creationId="{A7BAB684-7D00-E320-8922-011507F77028}"/>
          </ac:grpSpMkLst>
        </pc:grpChg>
        <pc:grpChg chg="add mod">
          <ac:chgData name="Matt Lyle" userId="a96e7d453dd11193" providerId="LiveId" clId="{6D7EC7FC-9784-4F76-A1F1-97DD9BB9BD4C}" dt="2024-04-20T11:56:51.112" v="5071"/>
          <ac:grpSpMkLst>
            <pc:docMk/>
            <pc:sldMk cId="1473104703" sldId="317"/>
            <ac:grpSpMk id="18" creationId="{21E693AB-16D8-2C52-9ACD-0A4B22CBE73A}"/>
          </ac:grpSpMkLst>
        </pc:grpChg>
        <pc:picChg chg="mod">
          <ac:chgData name="Matt Lyle" userId="a96e7d453dd11193" providerId="LiveId" clId="{6D7EC7FC-9784-4F76-A1F1-97DD9BB9BD4C}" dt="2024-04-20T11:56:45.867" v="5070"/>
          <ac:picMkLst>
            <pc:docMk/>
            <pc:sldMk cId="1473104703" sldId="317"/>
            <ac:picMk id="4" creationId="{7DBF996B-1E5E-AEB9-6B9A-44A944815047}"/>
          </ac:picMkLst>
        </pc:picChg>
        <pc:picChg chg="mod">
          <ac:chgData name="Matt Lyle" userId="a96e7d453dd11193" providerId="LiveId" clId="{6D7EC7FC-9784-4F76-A1F1-97DD9BB9BD4C}" dt="2024-04-20T11:56:45.867" v="5070"/>
          <ac:picMkLst>
            <pc:docMk/>
            <pc:sldMk cId="1473104703" sldId="317"/>
            <ac:picMk id="5" creationId="{71E59C62-B11C-1E7A-9A96-EB4F446D45BD}"/>
          </ac:picMkLst>
        </pc:picChg>
        <pc:picChg chg="mod">
          <ac:chgData name="Matt Lyle" userId="a96e7d453dd11193" providerId="LiveId" clId="{6D7EC7FC-9784-4F76-A1F1-97DD9BB9BD4C}" dt="2024-04-20T11:56:45.867" v="5070"/>
          <ac:picMkLst>
            <pc:docMk/>
            <pc:sldMk cId="1473104703" sldId="317"/>
            <ac:picMk id="8" creationId="{C8752E59-F3CA-E99E-4E41-CA8634CA0F8D}"/>
          </ac:picMkLst>
        </pc:picChg>
        <pc:picChg chg="mod">
          <ac:chgData name="Matt Lyle" userId="a96e7d453dd11193" providerId="LiveId" clId="{6D7EC7FC-9784-4F76-A1F1-97DD9BB9BD4C}" dt="2024-04-20T11:56:45.867" v="5070"/>
          <ac:picMkLst>
            <pc:docMk/>
            <pc:sldMk cId="1473104703" sldId="317"/>
            <ac:picMk id="10" creationId="{A0B91DB0-0FFD-1D2E-8DF7-81602BAC9786}"/>
          </ac:picMkLst>
        </pc:picChg>
        <pc:picChg chg="mod">
          <ac:chgData name="Matt Lyle" userId="a96e7d453dd11193" providerId="LiveId" clId="{6D7EC7FC-9784-4F76-A1F1-97DD9BB9BD4C}" dt="2024-04-20T11:56:45.867" v="5070"/>
          <ac:picMkLst>
            <pc:docMk/>
            <pc:sldMk cId="1473104703" sldId="317"/>
            <ac:picMk id="11" creationId="{4F0F161B-E105-292E-58D5-23D3BF19D6ED}"/>
          </ac:picMkLst>
        </pc:picChg>
        <pc:picChg chg="mod">
          <ac:chgData name="Matt Lyle" userId="a96e7d453dd11193" providerId="LiveId" clId="{6D7EC7FC-9784-4F76-A1F1-97DD9BB9BD4C}" dt="2024-04-20T11:56:45.867" v="5070"/>
          <ac:picMkLst>
            <pc:docMk/>
            <pc:sldMk cId="1473104703" sldId="317"/>
            <ac:picMk id="14" creationId="{672EF808-10ED-FBBB-861D-0D4CE95A7E5A}"/>
          </ac:picMkLst>
        </pc:picChg>
        <pc:picChg chg="mod">
          <ac:chgData name="Matt Lyle" userId="a96e7d453dd11193" providerId="LiveId" clId="{6D7EC7FC-9784-4F76-A1F1-97DD9BB9BD4C}" dt="2024-04-20T11:56:51.112" v="5071"/>
          <ac:picMkLst>
            <pc:docMk/>
            <pc:sldMk cId="1473104703" sldId="317"/>
            <ac:picMk id="19" creationId="{ECE77F18-E7A6-387C-8EA9-B5145B7DDD16}"/>
          </ac:picMkLst>
        </pc:picChg>
        <pc:picChg chg="mod">
          <ac:chgData name="Matt Lyle" userId="a96e7d453dd11193" providerId="LiveId" clId="{6D7EC7FC-9784-4F76-A1F1-97DD9BB9BD4C}" dt="2024-04-20T11:56:51.112" v="5071"/>
          <ac:picMkLst>
            <pc:docMk/>
            <pc:sldMk cId="1473104703" sldId="317"/>
            <ac:picMk id="20" creationId="{14A5379D-69D0-93CC-0D14-8C68B4AEF806}"/>
          </ac:picMkLst>
        </pc:picChg>
        <pc:picChg chg="mod">
          <ac:chgData name="Matt Lyle" userId="a96e7d453dd11193" providerId="LiveId" clId="{6D7EC7FC-9784-4F76-A1F1-97DD9BB9BD4C}" dt="2024-04-20T11:56:51.112" v="5071"/>
          <ac:picMkLst>
            <pc:docMk/>
            <pc:sldMk cId="1473104703" sldId="317"/>
            <ac:picMk id="23" creationId="{FE919EE4-2898-1650-9D92-F16DEE4F4F30}"/>
          </ac:picMkLst>
        </pc:picChg>
        <pc:picChg chg="mod">
          <ac:chgData name="Matt Lyle" userId="a96e7d453dd11193" providerId="LiveId" clId="{6D7EC7FC-9784-4F76-A1F1-97DD9BB9BD4C}" dt="2024-04-20T11:56:51.112" v="5071"/>
          <ac:picMkLst>
            <pc:docMk/>
            <pc:sldMk cId="1473104703" sldId="317"/>
            <ac:picMk id="25" creationId="{C5C2A3D9-846E-E6B7-9C6B-CA965F969639}"/>
          </ac:picMkLst>
        </pc:picChg>
        <pc:picChg chg="mod">
          <ac:chgData name="Matt Lyle" userId="a96e7d453dd11193" providerId="LiveId" clId="{6D7EC7FC-9784-4F76-A1F1-97DD9BB9BD4C}" dt="2024-04-20T11:56:51.112" v="5071"/>
          <ac:picMkLst>
            <pc:docMk/>
            <pc:sldMk cId="1473104703" sldId="317"/>
            <ac:picMk id="26" creationId="{A0E7A8C1-42EC-901B-29B1-9106004B5486}"/>
          </ac:picMkLst>
        </pc:picChg>
        <pc:picChg chg="mod">
          <ac:chgData name="Matt Lyle" userId="a96e7d453dd11193" providerId="LiveId" clId="{6D7EC7FC-9784-4F76-A1F1-97DD9BB9BD4C}" dt="2024-04-20T11:56:51.112" v="5071"/>
          <ac:picMkLst>
            <pc:docMk/>
            <pc:sldMk cId="1473104703" sldId="317"/>
            <ac:picMk id="29" creationId="{CEC9A9EC-BF1F-E17E-CA74-2088D727C96D}"/>
          </ac:picMkLst>
        </pc:picChg>
        <pc:cxnChg chg="mod">
          <ac:chgData name="Matt Lyle" userId="a96e7d453dd11193" providerId="LiveId" clId="{6D7EC7FC-9784-4F76-A1F1-97DD9BB9BD4C}" dt="2024-04-20T11:56:45.867" v="5070"/>
          <ac:cxnSpMkLst>
            <pc:docMk/>
            <pc:sldMk cId="1473104703" sldId="317"/>
            <ac:cxnSpMk id="13" creationId="{209DE922-ABF3-6E6A-8050-A7B89D440E64}"/>
          </ac:cxnSpMkLst>
        </pc:cxnChg>
        <pc:cxnChg chg="mod">
          <ac:chgData name="Matt Lyle" userId="a96e7d453dd11193" providerId="LiveId" clId="{6D7EC7FC-9784-4F76-A1F1-97DD9BB9BD4C}" dt="2024-04-20T11:56:51.112" v="5071"/>
          <ac:cxnSpMkLst>
            <pc:docMk/>
            <pc:sldMk cId="1473104703" sldId="317"/>
            <ac:cxnSpMk id="28" creationId="{6155FA4C-4F84-8E70-C869-5A66D443F92C}"/>
          </ac:cxnSpMkLst>
        </pc:cxnChg>
      </pc:sldChg>
      <pc:sldChg chg="add del">
        <pc:chgData name="Matt Lyle" userId="a96e7d453dd11193" providerId="LiveId" clId="{6D7EC7FC-9784-4F76-A1F1-97DD9BB9BD4C}" dt="2024-04-20T14:02:35.134" v="5558" actId="47"/>
        <pc:sldMkLst>
          <pc:docMk/>
          <pc:sldMk cId="3100511935" sldId="318"/>
        </pc:sldMkLst>
      </pc:sldChg>
      <pc:sldChg chg="add del">
        <pc:chgData name="Matt Lyle" userId="a96e7d453dd11193" providerId="LiveId" clId="{6D7EC7FC-9784-4F76-A1F1-97DD9BB9BD4C}" dt="2024-04-20T14:02:35.407" v="5559" actId="47"/>
        <pc:sldMkLst>
          <pc:docMk/>
          <pc:sldMk cId="872560485" sldId="319"/>
        </pc:sldMkLst>
      </pc:sldChg>
      <pc:sldChg chg="modSp add ord modAnim">
        <pc:chgData name="Matt Lyle" userId="a96e7d453dd11193" providerId="LiveId" clId="{6D7EC7FC-9784-4F76-A1F1-97DD9BB9BD4C}" dt="2024-04-20T11:40:11.625" v="5038" actId="20577"/>
        <pc:sldMkLst>
          <pc:docMk/>
          <pc:sldMk cId="2871751922" sldId="320"/>
        </pc:sldMkLst>
        <pc:spChg chg="mod">
          <ac:chgData name="Matt Lyle" userId="a96e7d453dd11193" providerId="LiveId" clId="{6D7EC7FC-9784-4F76-A1F1-97DD9BB9BD4C}" dt="2024-04-20T11:40:11.625" v="5038" actId="20577"/>
          <ac:spMkLst>
            <pc:docMk/>
            <pc:sldMk cId="2871751922" sldId="320"/>
            <ac:spMk id="4" creationId="{9FCF5CA4-A716-571B-3F3C-D0B2ED3C46A7}"/>
          </ac:spMkLst>
        </pc:spChg>
      </pc:sldChg>
      <pc:sldChg chg="add del">
        <pc:chgData name="Matt Lyle" userId="a96e7d453dd11193" providerId="LiveId" clId="{6D7EC7FC-9784-4F76-A1F1-97DD9BB9BD4C}" dt="2024-04-20T11:40:42.943" v="5046" actId="47"/>
        <pc:sldMkLst>
          <pc:docMk/>
          <pc:sldMk cId="237825580" sldId="321"/>
        </pc:sldMkLst>
      </pc:sldChg>
      <pc:sldChg chg="modSp add mod ord modAnim">
        <pc:chgData name="Matt Lyle" userId="a96e7d453dd11193" providerId="LiveId" clId="{6D7EC7FC-9784-4F76-A1F1-97DD9BB9BD4C}" dt="2024-04-20T12:19:51.060" v="5309"/>
        <pc:sldMkLst>
          <pc:docMk/>
          <pc:sldMk cId="939052086" sldId="322"/>
        </pc:sldMkLst>
        <pc:spChg chg="mod">
          <ac:chgData name="Matt Lyle" userId="a96e7d453dd11193" providerId="LiveId" clId="{6D7EC7FC-9784-4F76-A1F1-97DD9BB9BD4C}" dt="2024-04-20T11:39:15.465" v="5001" actId="113"/>
          <ac:spMkLst>
            <pc:docMk/>
            <pc:sldMk cId="939052086" sldId="322"/>
            <ac:spMk id="3" creationId="{5CB911B9-B1DB-FA67-77F6-EA04B88A87B4}"/>
          </ac:spMkLst>
        </pc:spChg>
        <pc:spChg chg="mod">
          <ac:chgData name="Matt Lyle" userId="a96e7d453dd11193" providerId="LiveId" clId="{6D7EC7FC-9784-4F76-A1F1-97DD9BB9BD4C}" dt="2024-04-20T11:40:32.575" v="5045" actId="20577"/>
          <ac:spMkLst>
            <pc:docMk/>
            <pc:sldMk cId="939052086" sldId="322"/>
            <ac:spMk id="4" creationId="{B905E38F-EC2D-466F-D5C5-99B94AA36629}"/>
          </ac:spMkLst>
        </pc:spChg>
      </pc:sldChg>
      <pc:sldChg chg="add del">
        <pc:chgData name="Matt Lyle" userId="a96e7d453dd11193" providerId="LiveId" clId="{6D7EC7FC-9784-4F76-A1F1-97DD9BB9BD4C}" dt="2024-04-20T11:36:30.009" v="4985" actId="2890"/>
        <pc:sldMkLst>
          <pc:docMk/>
          <pc:sldMk cId="2416034219" sldId="322"/>
        </pc:sldMkLst>
      </pc:sldChg>
      <pc:sldChg chg="addSp delSp modSp add mod ord modAnim">
        <pc:chgData name="Matt Lyle" userId="a96e7d453dd11193" providerId="LiveId" clId="{6D7EC7FC-9784-4F76-A1F1-97DD9BB9BD4C}" dt="2024-04-20T12:50:30.377" v="5472"/>
        <pc:sldMkLst>
          <pc:docMk/>
          <pc:sldMk cId="797111078" sldId="323"/>
        </pc:sldMkLst>
        <pc:spChg chg="del">
          <ac:chgData name="Matt Lyle" userId="a96e7d453dd11193" providerId="LiveId" clId="{6D7EC7FC-9784-4F76-A1F1-97DD9BB9BD4C}" dt="2024-04-20T12:24:53.494" v="5313" actId="478"/>
          <ac:spMkLst>
            <pc:docMk/>
            <pc:sldMk cId="797111078" sldId="323"/>
            <ac:spMk id="2" creationId="{C82322CC-1AC2-1ADC-8EB1-79004C1E963D}"/>
          </ac:spMkLst>
        </pc:spChg>
        <pc:spChg chg="mod">
          <ac:chgData name="Matt Lyle" userId="a96e7d453dd11193" providerId="LiveId" clId="{6D7EC7FC-9784-4F76-A1F1-97DD9BB9BD4C}" dt="2024-04-20T12:28:41.407" v="5366" actId="1035"/>
          <ac:spMkLst>
            <pc:docMk/>
            <pc:sldMk cId="797111078" sldId="323"/>
            <ac:spMk id="3" creationId="{AE67A716-BDDD-93FB-4DDE-045BE00F0837}"/>
          </ac:spMkLst>
        </pc:spChg>
        <pc:spChg chg="del">
          <ac:chgData name="Matt Lyle" userId="a96e7d453dd11193" providerId="LiveId" clId="{6D7EC7FC-9784-4F76-A1F1-97DD9BB9BD4C}" dt="2024-04-20T12:24:56.906" v="5314" actId="478"/>
          <ac:spMkLst>
            <pc:docMk/>
            <pc:sldMk cId="797111078" sldId="323"/>
            <ac:spMk id="4" creationId="{BCA68448-969E-8351-A5F1-E5E53B9A98EE}"/>
          </ac:spMkLst>
        </pc:spChg>
        <pc:spChg chg="mod">
          <ac:chgData name="Matt Lyle" userId="a96e7d453dd11193" providerId="LiveId" clId="{6D7EC7FC-9784-4F76-A1F1-97DD9BB9BD4C}" dt="2024-04-20T12:28:41.407" v="5366" actId="1035"/>
          <ac:spMkLst>
            <pc:docMk/>
            <pc:sldMk cId="797111078" sldId="323"/>
            <ac:spMk id="5" creationId="{FA6E8DC9-0127-8160-0255-44AF5D4F7098}"/>
          </ac:spMkLst>
        </pc:spChg>
        <pc:spChg chg="mod">
          <ac:chgData name="Matt Lyle" userId="a96e7d453dd11193" providerId="LiveId" clId="{6D7EC7FC-9784-4F76-A1F1-97DD9BB9BD4C}" dt="2024-04-20T12:28:41.407" v="5366" actId="1035"/>
          <ac:spMkLst>
            <pc:docMk/>
            <pc:sldMk cId="797111078" sldId="323"/>
            <ac:spMk id="6" creationId="{9240DE2C-5AF3-8651-F840-7B51E987B312}"/>
          </ac:spMkLst>
        </pc:spChg>
        <pc:spChg chg="mod">
          <ac:chgData name="Matt Lyle" userId="a96e7d453dd11193" providerId="LiveId" clId="{6D7EC7FC-9784-4F76-A1F1-97DD9BB9BD4C}" dt="2024-04-20T12:28:41.407" v="5366" actId="1035"/>
          <ac:spMkLst>
            <pc:docMk/>
            <pc:sldMk cId="797111078" sldId="323"/>
            <ac:spMk id="7" creationId="{61A00D5B-3F67-14AE-B14B-7D587170D29B}"/>
          </ac:spMkLst>
        </pc:spChg>
        <pc:spChg chg="mod">
          <ac:chgData name="Matt Lyle" userId="a96e7d453dd11193" providerId="LiveId" clId="{6D7EC7FC-9784-4F76-A1F1-97DD9BB9BD4C}" dt="2024-04-20T12:34:54.733" v="5388" actId="1076"/>
          <ac:spMkLst>
            <pc:docMk/>
            <pc:sldMk cId="797111078" sldId="323"/>
            <ac:spMk id="8" creationId="{2F3B0B19-EC93-EB69-4663-2F18B2E3D808}"/>
          </ac:spMkLst>
        </pc:spChg>
        <pc:spChg chg="mod">
          <ac:chgData name="Matt Lyle" userId="a96e7d453dd11193" providerId="LiveId" clId="{6D7EC7FC-9784-4F76-A1F1-97DD9BB9BD4C}" dt="2024-04-20T12:28:41.407" v="5366" actId="1035"/>
          <ac:spMkLst>
            <pc:docMk/>
            <pc:sldMk cId="797111078" sldId="323"/>
            <ac:spMk id="9" creationId="{3686C47D-6A7F-817C-21DE-EE4F5E000180}"/>
          </ac:spMkLst>
        </pc:spChg>
        <pc:spChg chg="mod">
          <ac:chgData name="Matt Lyle" userId="a96e7d453dd11193" providerId="LiveId" clId="{6D7EC7FC-9784-4F76-A1F1-97DD9BB9BD4C}" dt="2024-04-20T12:28:41.407" v="5366" actId="1035"/>
          <ac:spMkLst>
            <pc:docMk/>
            <pc:sldMk cId="797111078" sldId="323"/>
            <ac:spMk id="10" creationId="{81C6DCE4-B742-CA59-4163-B821852CD522}"/>
          </ac:spMkLst>
        </pc:spChg>
        <pc:spChg chg="mod">
          <ac:chgData name="Matt Lyle" userId="a96e7d453dd11193" providerId="LiveId" clId="{6D7EC7FC-9784-4F76-A1F1-97DD9BB9BD4C}" dt="2024-04-20T12:20:15.563" v="5311" actId="207"/>
          <ac:spMkLst>
            <pc:docMk/>
            <pc:sldMk cId="797111078" sldId="323"/>
            <ac:spMk id="12" creationId="{1F2B7E32-C42A-0DE6-FA8D-98F81EF96C39}"/>
          </ac:spMkLst>
        </pc:spChg>
        <pc:spChg chg="mod">
          <ac:chgData name="Matt Lyle" userId="a96e7d453dd11193" providerId="LiveId" clId="{6D7EC7FC-9784-4F76-A1F1-97DD9BB9BD4C}" dt="2024-04-20T12:27:21.423" v="5334" actId="1035"/>
          <ac:spMkLst>
            <pc:docMk/>
            <pc:sldMk cId="797111078" sldId="323"/>
            <ac:spMk id="13" creationId="{474B470B-7608-0A16-1B25-95474CF2DBD6}"/>
          </ac:spMkLst>
        </pc:spChg>
        <pc:spChg chg="add del mod">
          <ac:chgData name="Matt Lyle" userId="a96e7d453dd11193" providerId="LiveId" clId="{6D7EC7FC-9784-4F76-A1F1-97DD9BB9BD4C}" dt="2024-04-20T12:36:32.007" v="5456"/>
          <ac:spMkLst>
            <pc:docMk/>
            <pc:sldMk cId="797111078" sldId="323"/>
            <ac:spMk id="19" creationId="{F51D2F7B-5671-F040-708C-C607BEE70402}"/>
          </ac:spMkLst>
        </pc:spChg>
        <pc:spChg chg="add mod">
          <ac:chgData name="Matt Lyle" userId="a96e7d453dd11193" providerId="LiveId" clId="{6D7EC7FC-9784-4F76-A1F1-97DD9BB9BD4C}" dt="2024-04-20T12:36:30.735" v="5454" actId="113"/>
          <ac:spMkLst>
            <pc:docMk/>
            <pc:sldMk cId="797111078" sldId="323"/>
            <ac:spMk id="20" creationId="{028C2EB9-8BAC-3289-9A1D-61DC9E673710}"/>
          </ac:spMkLst>
        </pc:spChg>
        <pc:grpChg chg="add del mod">
          <ac:chgData name="Matt Lyle" userId="a96e7d453dd11193" providerId="LiveId" clId="{6D7EC7FC-9784-4F76-A1F1-97DD9BB9BD4C}" dt="2024-04-20T12:28:44.068" v="5367" actId="478"/>
          <ac:grpSpMkLst>
            <pc:docMk/>
            <pc:sldMk cId="797111078" sldId="323"/>
            <ac:grpSpMk id="11" creationId="{061F93F9-3702-FE4A-F9A3-FEE5335722DF}"/>
          </ac:grpSpMkLst>
        </pc:grpChg>
        <pc:picChg chg="add del mod">
          <ac:chgData name="Matt Lyle" userId="a96e7d453dd11193" providerId="LiveId" clId="{6D7EC7FC-9784-4F76-A1F1-97DD9BB9BD4C}" dt="2024-04-20T12:33:21.209" v="5375" actId="478"/>
          <ac:picMkLst>
            <pc:docMk/>
            <pc:sldMk cId="797111078" sldId="323"/>
            <ac:picMk id="15" creationId="{E98470F3-B992-8CD0-35F9-FEB451572424}"/>
          </ac:picMkLst>
        </pc:picChg>
        <pc:picChg chg="add mod">
          <ac:chgData name="Matt Lyle" userId="a96e7d453dd11193" providerId="LiveId" clId="{6D7EC7FC-9784-4F76-A1F1-97DD9BB9BD4C}" dt="2024-04-20T12:36:04.303" v="5445" actId="1076"/>
          <ac:picMkLst>
            <pc:docMk/>
            <pc:sldMk cId="797111078" sldId="323"/>
            <ac:picMk id="17" creationId="{72D1B18E-244F-B375-B69B-EA24E22D5455}"/>
          </ac:picMkLst>
        </pc:picChg>
      </pc:sldChg>
      <pc:sldChg chg="modSp add mod ord modAnim">
        <pc:chgData name="Matt Lyle" userId="a96e7d453dd11193" providerId="LiveId" clId="{6D7EC7FC-9784-4F76-A1F1-97DD9BB9BD4C}" dt="2024-04-20T11:54:17.774" v="5069" actId="207"/>
        <pc:sldMkLst>
          <pc:docMk/>
          <pc:sldMk cId="3905928398" sldId="324"/>
        </pc:sldMkLst>
        <pc:spChg chg="mod">
          <ac:chgData name="Matt Lyle" userId="a96e7d453dd11193" providerId="LiveId" clId="{6D7EC7FC-9784-4F76-A1F1-97DD9BB9BD4C}" dt="2024-04-20T11:54:17.774" v="5069" actId="207"/>
          <ac:spMkLst>
            <pc:docMk/>
            <pc:sldMk cId="3905928398" sldId="324"/>
            <ac:spMk id="3" creationId="{5CB911B9-B1DB-FA67-77F6-EA04B88A87B4}"/>
          </ac:spMkLst>
        </pc:spChg>
        <pc:spChg chg="mod">
          <ac:chgData name="Matt Lyle" userId="a96e7d453dd11193" providerId="LiveId" clId="{6D7EC7FC-9784-4F76-A1F1-97DD9BB9BD4C}" dt="2024-04-20T11:53:23.158" v="5059" actId="14100"/>
          <ac:spMkLst>
            <pc:docMk/>
            <pc:sldMk cId="3905928398" sldId="324"/>
            <ac:spMk id="4" creationId="{B905E38F-EC2D-466F-D5C5-99B94AA36629}"/>
          </ac:spMkLst>
        </pc:spChg>
      </pc:sldChg>
      <pc:sldChg chg="addSp delSp modSp add mod ord delAnim modAnim">
        <pc:chgData name="Matt Lyle" userId="a96e7d453dd11193" providerId="LiveId" clId="{6D7EC7FC-9784-4F76-A1F1-97DD9BB9BD4C}" dt="2024-04-20T12:17:47.252" v="5294" actId="478"/>
        <pc:sldMkLst>
          <pc:docMk/>
          <pc:sldMk cId="2242137580" sldId="325"/>
        </pc:sldMkLst>
        <pc:spChg chg="add mod">
          <ac:chgData name="Matt Lyle" userId="a96e7d453dd11193" providerId="LiveId" clId="{6D7EC7FC-9784-4F76-A1F1-97DD9BB9BD4C}" dt="2024-04-20T11:59:05.779" v="5087" actId="207"/>
          <ac:spMkLst>
            <pc:docMk/>
            <pc:sldMk cId="2242137580" sldId="325"/>
            <ac:spMk id="2" creationId="{6C711A3F-899C-C70D-E3C3-B173131DC757}"/>
          </ac:spMkLst>
        </pc:spChg>
        <pc:spChg chg="add mod">
          <ac:chgData name="Matt Lyle" userId="a96e7d453dd11193" providerId="LiveId" clId="{6D7EC7FC-9784-4F76-A1F1-97DD9BB9BD4C}" dt="2024-04-20T11:59:05.779" v="5087" actId="207"/>
          <ac:spMkLst>
            <pc:docMk/>
            <pc:sldMk cId="2242137580" sldId="325"/>
            <ac:spMk id="3" creationId="{B57E3013-D7CA-62F7-AC95-AB784357E5F7}"/>
          </ac:spMkLst>
        </pc:spChg>
        <pc:spChg chg="add mod">
          <ac:chgData name="Matt Lyle" userId="a96e7d453dd11193" providerId="LiveId" clId="{6D7EC7FC-9784-4F76-A1F1-97DD9BB9BD4C}" dt="2024-04-20T12:17:35.969" v="5292" actId="14100"/>
          <ac:spMkLst>
            <pc:docMk/>
            <pc:sldMk cId="2242137580" sldId="325"/>
            <ac:spMk id="7" creationId="{1B1B6868-F770-8858-4438-A32FD0031546}"/>
          </ac:spMkLst>
        </pc:spChg>
        <pc:spChg chg="del">
          <ac:chgData name="Matt Lyle" userId="a96e7d453dd11193" providerId="LiveId" clId="{6D7EC7FC-9784-4F76-A1F1-97DD9BB9BD4C}" dt="2024-04-20T11:57:34.937" v="5074" actId="478"/>
          <ac:spMkLst>
            <pc:docMk/>
            <pc:sldMk cId="2242137580" sldId="325"/>
            <ac:spMk id="17" creationId="{2F8A87DD-4077-F6E2-4EF5-32532246815E}"/>
          </ac:spMkLst>
        </pc:spChg>
        <pc:grpChg chg="add mod">
          <ac:chgData name="Matt Lyle" userId="a96e7d453dd11193" providerId="LiveId" clId="{6D7EC7FC-9784-4F76-A1F1-97DD9BB9BD4C}" dt="2024-04-20T11:59:05.779" v="5087" actId="207"/>
          <ac:grpSpMkLst>
            <pc:docMk/>
            <pc:sldMk cId="2242137580" sldId="325"/>
            <ac:grpSpMk id="4" creationId="{3226E1CF-6163-EB43-0569-03935ACA0CF1}"/>
          </ac:grpSpMkLst>
        </pc:grpChg>
        <pc:picChg chg="add del mod">
          <ac:chgData name="Matt Lyle" userId="a96e7d453dd11193" providerId="LiveId" clId="{6D7EC7FC-9784-4F76-A1F1-97DD9BB9BD4C}" dt="2024-04-20T12:17:47.252" v="5294" actId="478"/>
          <ac:picMkLst>
            <pc:docMk/>
            <pc:sldMk cId="2242137580" sldId="325"/>
            <ac:picMk id="6" creationId="{57A4A126-D477-5E85-DF2F-7FED0AF64C72}"/>
          </ac:picMkLst>
        </pc:picChg>
        <pc:cxnChg chg="del">
          <ac:chgData name="Matt Lyle" userId="a96e7d453dd11193" providerId="LiveId" clId="{6D7EC7FC-9784-4F76-A1F1-97DD9BB9BD4C}" dt="2024-04-20T11:57:23.406" v="5073" actId="478"/>
          <ac:cxnSpMkLst>
            <pc:docMk/>
            <pc:sldMk cId="2242137580" sldId="325"/>
            <ac:cxnSpMk id="28" creationId="{6155FA4C-4F84-8E70-C869-5A66D443F92C}"/>
          </ac:cxnSpMkLst>
        </pc:cxnChg>
      </pc:sldChg>
      <pc:sldChg chg="addSp modSp new mod">
        <pc:chgData name="Matt Lyle" userId="a96e7d453dd11193" providerId="LiveId" clId="{6D7EC7FC-9784-4F76-A1F1-97DD9BB9BD4C}" dt="2024-04-20T12:05:58.126" v="5152" actId="207"/>
        <pc:sldMkLst>
          <pc:docMk/>
          <pc:sldMk cId="2425612062" sldId="326"/>
        </pc:sldMkLst>
        <pc:spChg chg="add mod">
          <ac:chgData name="Matt Lyle" userId="a96e7d453dd11193" providerId="LiveId" clId="{6D7EC7FC-9784-4F76-A1F1-97DD9BB9BD4C}" dt="2024-04-20T12:05:58.126" v="5152" actId="207"/>
          <ac:spMkLst>
            <pc:docMk/>
            <pc:sldMk cId="2425612062" sldId="326"/>
            <ac:spMk id="3" creationId="{2836138A-CA86-8D63-430F-C314891A8CBF}"/>
          </ac:spMkLst>
        </pc:spChg>
        <pc:spChg chg="add mod">
          <ac:chgData name="Matt Lyle" userId="a96e7d453dd11193" providerId="LiveId" clId="{6D7EC7FC-9784-4F76-A1F1-97DD9BB9BD4C}" dt="2024-04-20T12:04:43.900" v="5135"/>
          <ac:spMkLst>
            <pc:docMk/>
            <pc:sldMk cId="2425612062" sldId="326"/>
            <ac:spMk id="4" creationId="{04E12E17-90F5-FAA9-4A97-B0854DED916E}"/>
          </ac:spMkLst>
        </pc:spChg>
      </pc:sldChg>
      <pc:sldChg chg="addSp delSp modSp new mod">
        <pc:chgData name="Matt Lyle" userId="a96e7d453dd11193" providerId="LiveId" clId="{6D7EC7FC-9784-4F76-A1F1-97DD9BB9BD4C}" dt="2024-04-20T12:11:19.901" v="5238" actId="20577"/>
        <pc:sldMkLst>
          <pc:docMk/>
          <pc:sldMk cId="109672669" sldId="327"/>
        </pc:sldMkLst>
        <pc:spChg chg="add mod">
          <ac:chgData name="Matt Lyle" userId="a96e7d453dd11193" providerId="LiveId" clId="{6D7EC7FC-9784-4F76-A1F1-97DD9BB9BD4C}" dt="2024-04-20T12:11:19.901" v="5238" actId="20577"/>
          <ac:spMkLst>
            <pc:docMk/>
            <pc:sldMk cId="109672669" sldId="327"/>
            <ac:spMk id="3" creationId="{8A76D477-1C52-9858-457F-DB23CB73BD8A}"/>
          </ac:spMkLst>
        </pc:spChg>
        <pc:spChg chg="add del mod">
          <ac:chgData name="Matt Lyle" userId="a96e7d453dd11193" providerId="LiveId" clId="{6D7EC7FC-9784-4F76-A1F1-97DD9BB9BD4C}" dt="2024-04-20T12:06:57.030" v="5163"/>
          <ac:spMkLst>
            <pc:docMk/>
            <pc:sldMk cId="109672669" sldId="327"/>
            <ac:spMk id="5" creationId="{69F70B04-7C54-7789-10F5-9986CCB4C00D}"/>
          </ac:spMkLst>
        </pc:spChg>
        <pc:spChg chg="add del mod">
          <ac:chgData name="Matt Lyle" userId="a96e7d453dd11193" providerId="LiveId" clId="{6D7EC7FC-9784-4F76-A1F1-97DD9BB9BD4C}" dt="2024-04-20T12:10:05.223" v="5211" actId="478"/>
          <ac:spMkLst>
            <pc:docMk/>
            <pc:sldMk cId="109672669" sldId="327"/>
            <ac:spMk id="7" creationId="{28CA3596-16E7-0521-E9A5-5814FA989125}"/>
          </ac:spMkLst>
        </pc:spChg>
      </pc:sldChg>
      <pc:sldChg chg="modSp add mod">
        <pc:chgData name="Matt Lyle" userId="a96e7d453dd11193" providerId="LiveId" clId="{6D7EC7FC-9784-4F76-A1F1-97DD9BB9BD4C}" dt="2024-04-20T12:11:42.017" v="5245" actId="20577"/>
        <pc:sldMkLst>
          <pc:docMk/>
          <pc:sldMk cId="1010495271" sldId="328"/>
        </pc:sldMkLst>
        <pc:spChg chg="mod">
          <ac:chgData name="Matt Lyle" userId="a96e7d453dd11193" providerId="LiveId" clId="{6D7EC7FC-9784-4F76-A1F1-97DD9BB9BD4C}" dt="2024-04-20T12:11:42.017" v="5245" actId="20577"/>
          <ac:spMkLst>
            <pc:docMk/>
            <pc:sldMk cId="1010495271" sldId="328"/>
            <ac:spMk id="3" creationId="{8A76D477-1C52-9858-457F-DB23CB73BD8A}"/>
          </ac:spMkLst>
        </pc:spChg>
      </pc:sldChg>
      <pc:sldChg chg="addSp modSp new mod">
        <pc:chgData name="Matt Lyle" userId="a96e7d453dd11193" providerId="LiveId" clId="{6D7EC7FC-9784-4F76-A1F1-97DD9BB9BD4C}" dt="2024-04-20T12:16:21.123" v="5286" actId="255"/>
        <pc:sldMkLst>
          <pc:docMk/>
          <pc:sldMk cId="4236777274" sldId="329"/>
        </pc:sldMkLst>
        <pc:spChg chg="add mod">
          <ac:chgData name="Matt Lyle" userId="a96e7d453dd11193" providerId="LiveId" clId="{6D7EC7FC-9784-4F76-A1F1-97DD9BB9BD4C}" dt="2024-04-20T12:16:21.123" v="5286" actId="255"/>
          <ac:spMkLst>
            <pc:docMk/>
            <pc:sldMk cId="4236777274" sldId="329"/>
            <ac:spMk id="3" creationId="{EC5C60F5-76E7-EC68-FC74-9459ABACCF42}"/>
          </ac:spMkLst>
        </pc:spChg>
      </pc:sldChg>
      <pc:sldChg chg="addSp delSp modSp add mod modAnim">
        <pc:chgData name="Matt Lyle" userId="a96e7d453dd11193" providerId="LiveId" clId="{6D7EC7FC-9784-4F76-A1F1-97DD9BB9BD4C}" dt="2024-04-20T12:19:33.258" v="5308" actId="1076"/>
        <pc:sldMkLst>
          <pc:docMk/>
          <pc:sldMk cId="2048389055" sldId="330"/>
        </pc:sldMkLst>
        <pc:spChg chg="del">
          <ac:chgData name="Matt Lyle" userId="a96e7d453dd11193" providerId="LiveId" clId="{6D7EC7FC-9784-4F76-A1F1-97DD9BB9BD4C}" dt="2024-04-20T12:18:23.359" v="5297" actId="478"/>
          <ac:spMkLst>
            <pc:docMk/>
            <pc:sldMk cId="2048389055" sldId="330"/>
            <ac:spMk id="7" creationId="{1B1B6868-F770-8858-4438-A32FD0031546}"/>
          </ac:spMkLst>
        </pc:spChg>
        <pc:spChg chg="add del">
          <ac:chgData name="Matt Lyle" userId="a96e7d453dd11193" providerId="LiveId" clId="{6D7EC7FC-9784-4F76-A1F1-97DD9BB9BD4C}" dt="2024-04-20T12:18:26.646" v="5299" actId="22"/>
          <ac:spMkLst>
            <pc:docMk/>
            <pc:sldMk cId="2048389055" sldId="330"/>
            <ac:spMk id="8" creationId="{A2F088AC-554C-2F5D-5AEC-F0CD194555B6}"/>
          </ac:spMkLst>
        </pc:spChg>
        <pc:spChg chg="add mod">
          <ac:chgData name="Matt Lyle" userId="a96e7d453dd11193" providerId="LiveId" clId="{6D7EC7FC-9784-4F76-A1F1-97DD9BB9BD4C}" dt="2024-04-20T12:19:33.258" v="5308" actId="1076"/>
          <ac:spMkLst>
            <pc:docMk/>
            <pc:sldMk cId="2048389055" sldId="330"/>
            <ac:spMk id="10" creationId="{DC0B3099-C11E-5ED2-07AE-F46ED71A5E3B}"/>
          </ac:spMkLst>
        </pc:spChg>
        <pc:grpChg chg="del">
          <ac:chgData name="Matt Lyle" userId="a96e7d453dd11193" providerId="LiveId" clId="{6D7EC7FC-9784-4F76-A1F1-97DD9BB9BD4C}" dt="2024-04-20T12:17:53.886" v="5296" actId="478"/>
          <ac:grpSpMkLst>
            <pc:docMk/>
            <pc:sldMk cId="2048389055" sldId="330"/>
            <ac:grpSpMk id="4" creationId="{3226E1CF-6163-EB43-0569-03935ACA0CF1}"/>
          </ac:grpSpMkLst>
        </pc:grpChg>
      </pc:sldChg>
      <pc:sldChg chg="modSp add ord modAnim">
        <pc:chgData name="Matt Lyle" userId="a96e7d453dd11193" providerId="LiveId" clId="{6D7EC7FC-9784-4F76-A1F1-97DD9BB9BD4C}" dt="2024-04-20T12:39:18.878" v="5463" actId="20577"/>
        <pc:sldMkLst>
          <pc:docMk/>
          <pc:sldMk cId="3626819114" sldId="331"/>
        </pc:sldMkLst>
        <pc:spChg chg="mod">
          <ac:chgData name="Matt Lyle" userId="a96e7d453dd11193" providerId="LiveId" clId="{6D7EC7FC-9784-4F76-A1F1-97DD9BB9BD4C}" dt="2024-04-20T12:39:18.878" v="5463" actId="20577"/>
          <ac:spMkLst>
            <pc:docMk/>
            <pc:sldMk cId="3626819114" sldId="331"/>
            <ac:spMk id="20" creationId="{0F96995C-C5C1-145C-8B54-22397B90DA0B}"/>
          </ac:spMkLst>
        </pc:spChg>
      </pc:sldChg>
      <pc:sldChg chg="addSp modSp add mod ord">
        <pc:chgData name="Matt Lyle" userId="a96e7d453dd11193" providerId="LiveId" clId="{6D7EC7FC-9784-4F76-A1F1-97DD9BB9BD4C}" dt="2024-04-20T13:46:27.651" v="5557" actId="20577"/>
        <pc:sldMkLst>
          <pc:docMk/>
          <pc:sldMk cId="1334151876" sldId="332"/>
        </pc:sldMkLst>
        <pc:spChg chg="add mod">
          <ac:chgData name="Matt Lyle" userId="a96e7d453dd11193" providerId="LiveId" clId="{6D7EC7FC-9784-4F76-A1F1-97DD9BB9BD4C}" dt="2024-04-20T13:46:23.402" v="5554"/>
          <ac:spMkLst>
            <pc:docMk/>
            <pc:sldMk cId="1334151876" sldId="332"/>
            <ac:spMk id="2" creationId="{5471C2EC-3E37-770C-6D6E-ADE7527870F8}"/>
          </ac:spMkLst>
        </pc:spChg>
        <pc:spChg chg="mod">
          <ac:chgData name="Matt Lyle" userId="a96e7d453dd11193" providerId="LiveId" clId="{6D7EC7FC-9784-4F76-A1F1-97DD9BB9BD4C}" dt="2024-04-20T13:46:27.651" v="5557" actId="20577"/>
          <ac:spMkLst>
            <pc:docMk/>
            <pc:sldMk cId="1334151876" sldId="332"/>
            <ac:spMk id="3" creationId="{EC5C60F5-76E7-EC68-FC74-9459ABACCF42}"/>
          </ac:spMkLst>
        </pc:spChg>
      </pc:sldChg>
      <pc:sldMasterChg chg="addSldLayout modSldLayout">
        <pc:chgData name="Matt Lyle" userId="a96e7d453dd11193" providerId="LiveId" clId="{6D7EC7FC-9784-4F76-A1F1-97DD9BB9BD4C}" dt="2024-04-16T11:46:14.837" v="682"/>
        <pc:sldMasterMkLst>
          <pc:docMk/>
          <pc:sldMasterMk cId="2936047943" sldId="2147483648"/>
        </pc:sldMasterMkLst>
        <pc:sldLayoutChg chg="setBg">
          <pc:chgData name="Matt Lyle" userId="a96e7d453dd11193" providerId="LiveId" clId="{6D7EC7FC-9784-4F76-A1F1-97DD9BB9BD4C}" dt="2024-04-16T11:22:09.219" v="676"/>
          <pc:sldLayoutMkLst>
            <pc:docMk/>
            <pc:sldMasterMk cId="2936047943" sldId="2147483648"/>
            <pc:sldLayoutMk cId="3620993505" sldId="2147483649"/>
          </pc:sldLayoutMkLst>
        </pc:sldLayoutChg>
        <pc:sldLayoutChg chg="add mod modTransition setBg">
          <pc:chgData name="Matt Lyle" userId="a96e7d453dd11193" providerId="LiveId" clId="{6D7EC7FC-9784-4F76-A1F1-97DD9BB9BD4C}" dt="2024-04-16T11:46:14.837" v="682"/>
          <pc:sldLayoutMkLst>
            <pc:docMk/>
            <pc:sldMasterMk cId="2936047943" sldId="2147483648"/>
            <pc:sldLayoutMk cId="1933936243" sldId="2147483650"/>
          </pc:sldLayoutMkLst>
        </pc:sldLayoutChg>
      </pc:sldMasterChg>
    </pc:docChg>
  </pc:docChgLst>
  <pc:docChgLst>
    <pc:chgData name="Matt Lyle" userId="a96e7d453dd11193" providerId="LiveId" clId="{2A0232FF-AFDD-0F4B-A6F8-31EB3E3529B6}"/>
    <pc:docChg chg="undo custSel addSld modSld sldOrd">
      <pc:chgData name="Matt Lyle" userId="a96e7d453dd11193" providerId="LiveId" clId="{2A0232FF-AFDD-0F4B-A6F8-31EB3E3529B6}" dt="2024-04-18T06:41:46.159" v="209" actId="1076"/>
      <pc:docMkLst>
        <pc:docMk/>
      </pc:docMkLst>
      <pc:sldChg chg="addSp modSp">
        <pc:chgData name="Matt Lyle" userId="a96e7d453dd11193" providerId="LiveId" clId="{2A0232FF-AFDD-0F4B-A6F8-31EB3E3529B6}" dt="2024-04-18T06:30:08.031" v="36" actId="113"/>
        <pc:sldMkLst>
          <pc:docMk/>
          <pc:sldMk cId="1666610560" sldId="268"/>
        </pc:sldMkLst>
        <pc:spChg chg="add">
          <ac:chgData name="Matt Lyle" userId="a96e7d453dd11193" providerId="LiveId" clId="{2A0232FF-AFDD-0F4B-A6F8-31EB3E3529B6}" dt="2024-04-18T06:23:28.144" v="0" actId="139"/>
          <ac:spMkLst>
            <pc:docMk/>
            <pc:sldMk cId="1666610560" sldId="268"/>
            <ac:spMk id="2" creationId="{40DBA46C-C218-0154-19B9-838B40151D72}"/>
          </ac:spMkLst>
        </pc:spChg>
        <pc:spChg chg="add mod">
          <ac:chgData name="Matt Lyle" userId="a96e7d453dd11193" providerId="LiveId" clId="{2A0232FF-AFDD-0F4B-A6F8-31EB3E3529B6}" dt="2024-04-18T06:30:08.031" v="36" actId="113"/>
          <ac:spMkLst>
            <pc:docMk/>
            <pc:sldMk cId="1666610560" sldId="268"/>
            <ac:spMk id="3" creationId="{8A83941B-0432-446E-3D98-755A9B8F9ECF}"/>
          </ac:spMkLst>
        </pc:spChg>
      </pc:sldChg>
      <pc:sldChg chg="addSp modSp">
        <pc:chgData name="Matt Lyle" userId="a96e7d453dd11193" providerId="LiveId" clId="{2A0232FF-AFDD-0F4B-A6F8-31EB3E3529B6}" dt="2024-04-18T06:33:42.081" v="105" actId="20577"/>
        <pc:sldMkLst>
          <pc:docMk/>
          <pc:sldMk cId="115877853" sldId="269"/>
        </pc:sldMkLst>
        <pc:spChg chg="add mod">
          <ac:chgData name="Matt Lyle" userId="a96e7d453dd11193" providerId="LiveId" clId="{2A0232FF-AFDD-0F4B-A6F8-31EB3E3529B6}" dt="2024-04-18T06:33:42.081" v="105" actId="20577"/>
          <ac:spMkLst>
            <pc:docMk/>
            <pc:sldMk cId="115877853" sldId="269"/>
            <ac:spMk id="3" creationId="{F39D27AC-ECED-170C-C266-EB72BE33D659}"/>
          </ac:spMkLst>
        </pc:spChg>
      </pc:sldChg>
      <pc:sldChg chg="addSp modSp">
        <pc:chgData name="Matt Lyle" userId="a96e7d453dd11193" providerId="LiveId" clId="{2A0232FF-AFDD-0F4B-A6F8-31EB3E3529B6}" dt="2024-04-18T06:34:10.717" v="127" actId="20577"/>
        <pc:sldMkLst>
          <pc:docMk/>
          <pc:sldMk cId="2060345330" sldId="270"/>
        </pc:sldMkLst>
        <pc:spChg chg="add mod">
          <ac:chgData name="Matt Lyle" userId="a96e7d453dd11193" providerId="LiveId" clId="{2A0232FF-AFDD-0F4B-A6F8-31EB3E3529B6}" dt="2024-04-18T06:34:10.717" v="127" actId="20577"/>
          <ac:spMkLst>
            <pc:docMk/>
            <pc:sldMk cId="2060345330" sldId="270"/>
            <ac:spMk id="3" creationId="{F2593ECD-9276-7D83-89D2-D6BEB5459E63}"/>
          </ac:spMkLst>
        </pc:spChg>
      </pc:sldChg>
      <pc:sldChg chg="addSp modSp">
        <pc:chgData name="Matt Lyle" userId="a96e7d453dd11193" providerId="LiveId" clId="{2A0232FF-AFDD-0F4B-A6F8-31EB3E3529B6}" dt="2024-04-18T06:37:07.241" v="171" actId="20577"/>
        <pc:sldMkLst>
          <pc:docMk/>
          <pc:sldMk cId="300958939" sldId="271"/>
        </pc:sldMkLst>
        <pc:spChg chg="add mod">
          <ac:chgData name="Matt Lyle" userId="a96e7d453dd11193" providerId="LiveId" clId="{2A0232FF-AFDD-0F4B-A6F8-31EB3E3529B6}" dt="2024-04-18T06:37:07.241" v="171" actId="20577"/>
          <ac:spMkLst>
            <pc:docMk/>
            <pc:sldMk cId="300958939" sldId="271"/>
            <ac:spMk id="3" creationId="{3B672115-0342-05CF-0E71-AF75B4880DB3}"/>
          </ac:spMkLst>
        </pc:spChg>
      </pc:sldChg>
      <pc:sldChg chg="addSp modSp new">
        <pc:chgData name="Matt Lyle" userId="a96e7d453dd11193" providerId="LiveId" clId="{2A0232FF-AFDD-0F4B-A6F8-31EB3E3529B6}" dt="2024-04-18T06:41:28.332" v="206" actId="20577"/>
        <pc:sldMkLst>
          <pc:docMk/>
          <pc:sldMk cId="2806288097" sldId="274"/>
        </pc:sldMkLst>
        <pc:spChg chg="add mod">
          <ac:chgData name="Matt Lyle" userId="a96e7d453dd11193" providerId="LiveId" clId="{2A0232FF-AFDD-0F4B-A6F8-31EB3E3529B6}" dt="2024-04-18T06:41:28.332" v="206" actId="20577"/>
          <ac:spMkLst>
            <pc:docMk/>
            <pc:sldMk cId="2806288097" sldId="274"/>
            <ac:spMk id="3" creationId="{5D582968-7F55-8E3D-01E7-0350ADD3F924}"/>
          </ac:spMkLst>
        </pc:spChg>
      </pc:sldChg>
      <pc:sldChg chg="addSp new ord">
        <pc:chgData name="Matt Lyle" userId="a96e7d453dd11193" providerId="LiveId" clId="{2A0232FF-AFDD-0F4B-A6F8-31EB3E3529B6}" dt="2024-04-18T06:41:46.159" v="209" actId="1076"/>
        <pc:sldMkLst>
          <pc:docMk/>
          <pc:sldMk cId="1000460118" sldId="275"/>
        </pc:sldMkLst>
        <pc:spChg chg="add">
          <ac:chgData name="Matt Lyle" userId="a96e7d453dd11193" providerId="LiveId" clId="{2A0232FF-AFDD-0F4B-A6F8-31EB3E3529B6}" dt="2024-04-18T06:40:59.287" v="186" actId="22"/>
          <ac:spMkLst>
            <pc:docMk/>
            <pc:sldMk cId="1000460118" sldId="275"/>
            <ac:spMk id="3" creationId="{49F83C5E-9B5A-09AD-7F72-A5E85AB8C5BE}"/>
          </ac:spMkLst>
        </pc:spChg>
      </pc:sldChg>
      <pc:sldChg chg="new">
        <pc:chgData name="Matt Lyle" userId="a96e7d453dd11193" providerId="LiveId" clId="{2A0232FF-AFDD-0F4B-A6F8-31EB3E3529B6}" dt="2024-04-18T06:36:18.083" v="130" actId="680"/>
        <pc:sldMkLst>
          <pc:docMk/>
          <pc:sldMk cId="2049339232" sldId="276"/>
        </pc:sldMkLst>
      </pc:sldChg>
      <pc:sldChg chg="new">
        <pc:chgData name="Matt Lyle" userId="a96e7d453dd11193" providerId="LiveId" clId="{2A0232FF-AFDD-0F4B-A6F8-31EB3E3529B6}" dt="2024-04-18T06:36:18.481" v="131" actId="680"/>
        <pc:sldMkLst>
          <pc:docMk/>
          <pc:sldMk cId="4110566093" sldId="277"/>
        </pc:sldMkLst>
      </pc:sldChg>
      <pc:sldChg chg="new">
        <pc:chgData name="Matt Lyle" userId="a96e7d453dd11193" providerId="LiveId" clId="{2A0232FF-AFDD-0F4B-A6F8-31EB3E3529B6}" dt="2024-04-18T06:36:18.842" v="132" actId="680"/>
        <pc:sldMkLst>
          <pc:docMk/>
          <pc:sldMk cId="1890275774" sldId="278"/>
        </pc:sldMkLst>
      </pc:sldChg>
      <pc:sldChg chg="new">
        <pc:chgData name="Matt Lyle" userId="a96e7d453dd11193" providerId="LiveId" clId="{2A0232FF-AFDD-0F4B-A6F8-31EB3E3529B6}" dt="2024-04-18T06:36:19.166" v="133" actId="680"/>
        <pc:sldMkLst>
          <pc:docMk/>
          <pc:sldMk cId="214045254" sldId="279"/>
        </pc:sldMkLst>
      </pc:sldChg>
      <pc:sldChg chg="new">
        <pc:chgData name="Matt Lyle" userId="a96e7d453dd11193" providerId="LiveId" clId="{2A0232FF-AFDD-0F4B-A6F8-31EB3E3529B6}" dt="2024-04-18T06:41:35.574" v="207" actId="680"/>
        <pc:sldMkLst>
          <pc:docMk/>
          <pc:sldMk cId="74351284"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dgm:spPr/>
      <dgm:t>
        <a:bodyPr/>
        <a:lstStyle/>
        <a:p>
          <a:r>
            <a:rPr lang="en-US" b="1" i="0" baseline="0" dirty="0">
              <a:solidFill>
                <a:schemeClr val="bg1"/>
              </a:solidFill>
            </a:rPr>
            <a:t>I am the bread of life (6:35)</a:t>
          </a:r>
          <a:endParaRPr lang="en-US" dirty="0">
            <a:solidFill>
              <a:schemeClr val="bg1"/>
            </a:solidFill>
          </a:endParaRPr>
        </a:p>
      </dgm:t>
    </dgm:pt>
    <dgm:pt modelId="{425776CA-0BD5-4977-B451-1EF0297D1633}" type="parTrans" cxnId="{8F47A5F6-22AA-4A3F-8366-5B50559897D2}">
      <dgm:prSet/>
      <dgm:spPr/>
      <dgm:t>
        <a:bodyPr/>
        <a:lstStyle/>
        <a:p>
          <a:endParaRPr lang="en-US">
            <a:solidFill>
              <a:schemeClr val="bg1"/>
            </a:solidFill>
          </a:endParaRPr>
        </a:p>
      </dgm:t>
    </dgm:pt>
    <dgm:pt modelId="{E9275F78-4CDC-4BD5-97BB-4A8EA5DC6FC3}" type="sibTrans" cxnId="{8F47A5F6-22AA-4A3F-8366-5B50559897D2}">
      <dgm:prSet/>
      <dgm:spPr/>
      <dgm:t>
        <a:bodyPr/>
        <a:lstStyle/>
        <a:p>
          <a:endParaRPr lang="en-US">
            <a:solidFill>
              <a:schemeClr val="bg1"/>
            </a:solidFill>
          </a:endParaRPr>
        </a:p>
      </dgm:t>
    </dgm:pt>
    <dgm:pt modelId="{39DAF95E-A74A-466B-919D-9902B4DFDE5F}">
      <dgm:prSet/>
      <dgm:spPr/>
      <dgm:t>
        <a:bodyPr/>
        <a:lstStyle/>
        <a:p>
          <a:r>
            <a:rPr lang="en-US" b="1" i="0" baseline="0">
              <a:solidFill>
                <a:schemeClr val="bg1"/>
              </a:solidFill>
            </a:rPr>
            <a:t>I am the light of the world (8:12)</a:t>
          </a:r>
          <a:endParaRPr lang="en-US">
            <a:solidFill>
              <a:schemeClr val="bg1"/>
            </a:solidFill>
          </a:endParaRPr>
        </a:p>
      </dgm:t>
    </dgm:pt>
    <dgm:pt modelId="{A704069D-FB92-4ABC-A60F-2F0CB7D571BA}" type="parTrans" cxnId="{F12A9F2C-C3A9-4980-98CA-565D66AFDA46}">
      <dgm:prSet/>
      <dgm:spPr/>
      <dgm:t>
        <a:bodyPr/>
        <a:lstStyle/>
        <a:p>
          <a:endParaRPr lang="en-US">
            <a:solidFill>
              <a:schemeClr val="bg1"/>
            </a:solidFill>
          </a:endParaRPr>
        </a:p>
      </dgm:t>
    </dgm:pt>
    <dgm:pt modelId="{E4C74837-5EA5-4A84-A4F1-72313F8681A5}" type="sibTrans" cxnId="{F12A9F2C-C3A9-4980-98CA-565D66AFDA46}">
      <dgm:prSet/>
      <dgm:spPr/>
      <dgm:t>
        <a:bodyPr/>
        <a:lstStyle/>
        <a:p>
          <a:endParaRPr lang="en-US">
            <a:solidFill>
              <a:schemeClr val="bg1"/>
            </a:solidFill>
          </a:endParaRPr>
        </a:p>
      </dgm:t>
    </dgm:pt>
    <dgm:pt modelId="{852291F4-FCEB-42D1-A885-E5BEF2402CD5}">
      <dgm:prSet/>
      <dgm:spPr/>
      <dgm:t>
        <a:bodyPr/>
        <a:lstStyle/>
        <a:p>
          <a:r>
            <a:rPr lang="en-US" b="1" i="0" baseline="0" dirty="0">
              <a:solidFill>
                <a:schemeClr val="bg1"/>
              </a:solidFill>
            </a:rPr>
            <a:t>I am the door [of the sheep] (10:7)</a:t>
          </a:r>
          <a:endParaRPr lang="en-US" dirty="0">
            <a:solidFill>
              <a:schemeClr val="bg1"/>
            </a:solidFill>
          </a:endParaRPr>
        </a:p>
      </dgm:t>
    </dgm:pt>
    <dgm:pt modelId="{9613D3EA-44CD-4C58-B702-835683A2CCFB}" type="parTrans" cxnId="{CBB07430-EE15-4A4E-8B57-C89798ACA504}">
      <dgm:prSet/>
      <dgm:spPr/>
      <dgm:t>
        <a:bodyPr/>
        <a:lstStyle/>
        <a:p>
          <a:endParaRPr lang="en-US">
            <a:solidFill>
              <a:schemeClr val="bg1"/>
            </a:solidFill>
          </a:endParaRPr>
        </a:p>
      </dgm:t>
    </dgm:pt>
    <dgm:pt modelId="{0C233EFF-FF6B-42F1-BF17-A1266C9E408B}" type="sibTrans" cxnId="{CBB07430-EE15-4A4E-8B57-C89798ACA504}">
      <dgm:prSet/>
      <dgm:spPr/>
      <dgm:t>
        <a:bodyPr/>
        <a:lstStyle/>
        <a:p>
          <a:endParaRPr lang="en-US">
            <a:solidFill>
              <a:schemeClr val="bg1"/>
            </a:solidFill>
          </a:endParaRPr>
        </a:p>
      </dgm:t>
    </dgm:pt>
    <dgm:pt modelId="{AF5D52A2-1321-4202-87E9-37496D450E64}">
      <dgm:prSet/>
      <dgm:spPr/>
      <dgm:t>
        <a:bodyPr/>
        <a:lstStyle/>
        <a:p>
          <a:r>
            <a:rPr lang="en-US" b="1" i="0" baseline="0">
              <a:solidFill>
                <a:schemeClr val="bg1"/>
              </a:solidFill>
            </a:rPr>
            <a:t>I am the good shepherd (10:11, 14)</a:t>
          </a:r>
          <a:endParaRPr lang="en-US">
            <a:solidFill>
              <a:schemeClr val="bg1"/>
            </a:solidFill>
          </a:endParaRPr>
        </a:p>
      </dgm:t>
    </dgm:pt>
    <dgm:pt modelId="{65E19768-C8EE-4F67-80BC-ABAF4376CD06}" type="parTrans" cxnId="{DA758104-CA7E-438A-BFAC-E9633AA6132D}">
      <dgm:prSet/>
      <dgm:spPr/>
      <dgm:t>
        <a:bodyPr/>
        <a:lstStyle/>
        <a:p>
          <a:endParaRPr lang="en-US">
            <a:solidFill>
              <a:schemeClr val="bg1"/>
            </a:solidFill>
          </a:endParaRPr>
        </a:p>
      </dgm:t>
    </dgm:pt>
    <dgm:pt modelId="{9D14FD01-49E7-4767-9563-07D4B507BE16}" type="sibTrans" cxnId="{DA758104-CA7E-438A-BFAC-E9633AA6132D}">
      <dgm:prSet/>
      <dgm:spPr/>
      <dgm:t>
        <a:bodyPr/>
        <a:lstStyle/>
        <a:p>
          <a:endParaRPr lang="en-US">
            <a:solidFill>
              <a:schemeClr val="bg1"/>
            </a:solidFill>
          </a:endParaRPr>
        </a:p>
      </dgm:t>
    </dgm:pt>
    <dgm:pt modelId="{1B0055A5-E10A-43EA-8825-89F3886CCA53}">
      <dgm:prSet/>
      <dgm:spPr/>
      <dgm:t>
        <a:bodyPr/>
        <a:lstStyle/>
        <a:p>
          <a:r>
            <a:rPr lang="en-US" b="1" i="0" baseline="0">
              <a:solidFill>
                <a:schemeClr val="bg1"/>
              </a:solidFill>
            </a:rPr>
            <a:t>I am the resurrection and the life (11:25)</a:t>
          </a:r>
          <a:endParaRPr lang="en-US">
            <a:solidFill>
              <a:schemeClr val="bg1"/>
            </a:solidFill>
          </a:endParaRPr>
        </a:p>
      </dgm:t>
    </dgm:pt>
    <dgm:pt modelId="{86EFBA4D-37A3-4D70-B537-86919DB6492B}" type="parTrans" cxnId="{EDD5E292-FA72-46B2-9A84-E0AE33A050BE}">
      <dgm:prSet/>
      <dgm:spPr/>
      <dgm:t>
        <a:bodyPr/>
        <a:lstStyle/>
        <a:p>
          <a:endParaRPr lang="en-US">
            <a:solidFill>
              <a:schemeClr val="bg1"/>
            </a:solidFill>
          </a:endParaRPr>
        </a:p>
      </dgm:t>
    </dgm:pt>
    <dgm:pt modelId="{BF63881C-85C9-41EC-BE37-F5729B4CFF74}" type="sibTrans" cxnId="{EDD5E292-FA72-46B2-9A84-E0AE33A050BE}">
      <dgm:prSet/>
      <dgm:spPr/>
      <dgm:t>
        <a:bodyPr/>
        <a:lstStyle/>
        <a:p>
          <a:endParaRPr lang="en-US">
            <a:solidFill>
              <a:schemeClr val="bg1"/>
            </a:solidFill>
          </a:endParaRPr>
        </a:p>
      </dgm:t>
    </dgm:pt>
    <dgm:pt modelId="{E3AD85A9-A013-4205-93B1-8C60688098F4}">
      <dgm:prSet/>
      <dgm:spPr/>
      <dgm:t>
        <a:bodyPr/>
        <a:lstStyle/>
        <a:p>
          <a:r>
            <a:rPr lang="en-US" b="1">
              <a:solidFill>
                <a:schemeClr val="bg1"/>
              </a:solidFill>
            </a:rPr>
            <a:t>I am the way, the truth, and the life (14:6)</a:t>
          </a:r>
          <a:endParaRPr lang="en-US">
            <a:solidFill>
              <a:schemeClr val="bg1"/>
            </a:solidFill>
          </a:endParaRPr>
        </a:p>
      </dgm:t>
    </dgm:pt>
    <dgm:pt modelId="{76975712-7096-4733-BF2A-1A57E91D1402}" type="parTrans" cxnId="{0CB0E9FC-AC1A-43D1-BA05-3E8C923938D1}">
      <dgm:prSet/>
      <dgm:spPr/>
      <dgm:t>
        <a:bodyPr/>
        <a:lstStyle/>
        <a:p>
          <a:endParaRPr lang="en-US">
            <a:solidFill>
              <a:schemeClr val="bg1"/>
            </a:solidFill>
          </a:endParaRPr>
        </a:p>
      </dgm:t>
    </dgm:pt>
    <dgm:pt modelId="{C2C4BB5D-B03B-4C8D-86BA-8538ED5BA7A2}" type="sibTrans" cxnId="{0CB0E9FC-AC1A-43D1-BA05-3E8C923938D1}">
      <dgm:prSet/>
      <dgm:spPr/>
      <dgm:t>
        <a:bodyPr/>
        <a:lstStyle/>
        <a:p>
          <a:endParaRPr lang="en-US">
            <a:solidFill>
              <a:schemeClr val="bg1"/>
            </a:solidFill>
          </a:endParaRPr>
        </a:p>
      </dgm:t>
    </dgm:pt>
    <dgm:pt modelId="{9E29407A-534B-46F9-B8B3-62CD30023F37}">
      <dgm:prSet/>
      <dgm:spPr/>
      <dgm:t>
        <a:bodyPr/>
        <a:lstStyle/>
        <a:p>
          <a:r>
            <a:rPr lang="en-US" b="1">
              <a:solidFill>
                <a:schemeClr val="bg1"/>
              </a:solidFill>
            </a:rPr>
            <a:t>I am the true vine (15:1)</a:t>
          </a:r>
          <a:endParaRPr lang="en-US">
            <a:solidFill>
              <a:schemeClr val="bg1"/>
            </a:solidFill>
          </a:endParaRPr>
        </a:p>
      </dgm:t>
    </dgm:pt>
    <dgm:pt modelId="{BE1BB1D6-45AC-43CA-9736-8FB703E7541F}" type="parTrans" cxnId="{0C90A7D3-D104-453B-A7E7-82FF1484F029}">
      <dgm:prSet/>
      <dgm:spPr/>
      <dgm:t>
        <a:bodyPr/>
        <a:lstStyle/>
        <a:p>
          <a:endParaRPr lang="en-US">
            <a:solidFill>
              <a:schemeClr val="bg1"/>
            </a:solidFill>
          </a:endParaRPr>
        </a:p>
      </dgm:t>
    </dgm:pt>
    <dgm:pt modelId="{0497F9FD-3BC6-4B08-8BCF-FA5BD0B88733}" type="sibTrans" cxnId="{0C90A7D3-D104-453B-A7E7-82FF1484F029}">
      <dgm:prSet/>
      <dgm:spPr/>
      <dgm:t>
        <a:bodyPr/>
        <a:lstStyle/>
        <a:p>
          <a:endParaRPr lang="en-US">
            <a:solidFill>
              <a:schemeClr val="bg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717"/>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bread of life (6:35)</a:t>
          </a:r>
          <a:endParaRPr lang="en-US" sz="3600" kern="1200" dirty="0">
            <a:solidFill>
              <a:schemeClr val="bg1"/>
            </a:solidFill>
          </a:endParaRPr>
        </a:p>
      </dsp:txBody>
      <dsp:txXfrm>
        <a:off x="0" y="717"/>
        <a:ext cx="8737092" cy="839257"/>
      </dsp:txXfrm>
    </dsp:sp>
    <dsp:sp modelId="{0AC4D772-F73E-4CE6-B5FF-4ADA719C38EF}">
      <dsp:nvSpPr>
        <dsp:cNvPr id="0" name=""/>
        <dsp:cNvSpPr/>
      </dsp:nvSpPr>
      <dsp:spPr>
        <a:xfrm>
          <a:off x="0" y="839974"/>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light of the world (8:12)</a:t>
          </a:r>
          <a:endParaRPr lang="en-US" sz="3600" kern="1200">
            <a:solidFill>
              <a:schemeClr val="bg1"/>
            </a:solidFill>
          </a:endParaRPr>
        </a:p>
      </dsp:txBody>
      <dsp:txXfrm>
        <a:off x="0" y="839974"/>
        <a:ext cx="8737092" cy="839257"/>
      </dsp:txXfrm>
    </dsp:sp>
    <dsp:sp modelId="{30DA0994-08E9-4778-9AAA-7073621CF055}">
      <dsp:nvSpPr>
        <dsp:cNvPr id="0" name=""/>
        <dsp:cNvSpPr/>
      </dsp:nvSpPr>
      <dsp:spPr>
        <a:xfrm>
          <a:off x="0" y="1679231"/>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door [of the sheep] (10:7)</a:t>
          </a:r>
          <a:endParaRPr lang="en-US" sz="3600" kern="1200" dirty="0">
            <a:solidFill>
              <a:schemeClr val="bg1"/>
            </a:solidFill>
          </a:endParaRPr>
        </a:p>
      </dsp:txBody>
      <dsp:txXfrm>
        <a:off x="0" y="1679231"/>
        <a:ext cx="8737092" cy="839257"/>
      </dsp:txXfrm>
    </dsp:sp>
    <dsp:sp modelId="{B262996F-5653-47CA-A805-79EA2EC962DF}">
      <dsp:nvSpPr>
        <dsp:cNvPr id="0" name=""/>
        <dsp:cNvSpPr/>
      </dsp:nvSpPr>
      <dsp:spPr>
        <a:xfrm>
          <a:off x="0" y="2518488"/>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good shepherd (10:11, 14)</a:t>
          </a:r>
          <a:endParaRPr lang="en-US" sz="3600" kern="1200">
            <a:solidFill>
              <a:schemeClr val="bg1"/>
            </a:solidFill>
          </a:endParaRPr>
        </a:p>
      </dsp:txBody>
      <dsp:txXfrm>
        <a:off x="0" y="2518488"/>
        <a:ext cx="8737092" cy="839257"/>
      </dsp:txXfrm>
    </dsp:sp>
    <dsp:sp modelId="{F54D39E2-289F-42B5-B412-B4A414BAFE26}">
      <dsp:nvSpPr>
        <dsp:cNvPr id="0" name=""/>
        <dsp:cNvSpPr/>
      </dsp:nvSpPr>
      <dsp:spPr>
        <a:xfrm>
          <a:off x="0" y="3357745"/>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resurrection and the life (11:25)</a:t>
          </a:r>
          <a:endParaRPr lang="en-US" sz="3600" kern="1200">
            <a:solidFill>
              <a:schemeClr val="bg1"/>
            </a:solidFill>
          </a:endParaRPr>
        </a:p>
      </dsp:txBody>
      <dsp:txXfrm>
        <a:off x="0" y="3357745"/>
        <a:ext cx="8737092" cy="839257"/>
      </dsp:txXfrm>
    </dsp:sp>
    <dsp:sp modelId="{3925B5F7-F39E-4160-95F7-E5B0B9029137}">
      <dsp:nvSpPr>
        <dsp:cNvPr id="0" name=""/>
        <dsp:cNvSpPr/>
      </dsp:nvSpPr>
      <dsp:spPr>
        <a:xfrm>
          <a:off x="0" y="4197002"/>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way, the truth, and the life (14:6)</a:t>
          </a:r>
          <a:endParaRPr lang="en-US" sz="3600" kern="1200">
            <a:solidFill>
              <a:schemeClr val="bg1"/>
            </a:solidFill>
          </a:endParaRPr>
        </a:p>
      </dsp:txBody>
      <dsp:txXfrm>
        <a:off x="0" y="4197002"/>
        <a:ext cx="8737092" cy="839257"/>
      </dsp:txXfrm>
    </dsp:sp>
    <dsp:sp modelId="{B708407F-5965-4D35-8212-35D6FF5CB183}">
      <dsp:nvSpPr>
        <dsp:cNvPr id="0" name=""/>
        <dsp:cNvSpPr/>
      </dsp:nvSpPr>
      <dsp:spPr>
        <a:xfrm>
          <a:off x="0" y="5036259"/>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true vine (15:1)</a:t>
          </a:r>
          <a:endParaRPr lang="en-US" sz="3600" kern="1200">
            <a:solidFill>
              <a:schemeClr val="bg1"/>
            </a:solidFill>
          </a:endParaRPr>
        </a:p>
      </dsp:txBody>
      <dsp:txXfrm>
        <a:off x="0" y="5036259"/>
        <a:ext cx="8737092"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4/20/2024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points on the map are at proportionally correct distances from the center point</a:t>
            </a:r>
          </a:p>
        </p:txBody>
      </p:sp>
      <p:sp>
        <p:nvSpPr>
          <p:cNvPr id="4" name="Slide Number Placeholder 3"/>
          <p:cNvSpPr>
            <a:spLocks noGrp="1"/>
          </p:cNvSpPr>
          <p:nvPr>
            <p:ph type="sldNum" sz="quarter" idx="5"/>
          </p:nvPr>
        </p:nvSpPr>
        <p:spPr/>
        <p:txBody>
          <a:bodyPr/>
          <a:lstStyle/>
          <a:p>
            <a:fld id="{FEDCF1EF-7C3E-411B-8670-52717B15C40D}" type="slidenum">
              <a:rPr lang="en-US" smtClean="0"/>
              <a:t>2</a:t>
            </a:fld>
            <a:endParaRPr lang="en-US"/>
          </a:p>
        </p:txBody>
      </p:sp>
    </p:spTree>
    <p:extLst>
      <p:ext uri="{BB962C8B-B14F-4D97-AF65-F5344CB8AC3E}">
        <p14:creationId xmlns:p14="http://schemas.microsoft.com/office/powerpoint/2010/main" val="421520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51</a:t>
            </a:fld>
            <a:endParaRPr lang="en-US"/>
          </a:p>
        </p:txBody>
      </p:sp>
    </p:spTree>
    <p:extLst>
      <p:ext uri="{BB962C8B-B14F-4D97-AF65-F5344CB8AC3E}">
        <p14:creationId xmlns:p14="http://schemas.microsoft.com/office/powerpoint/2010/main" val="4508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64</a:t>
            </a:fld>
            <a:endParaRPr lang="en-US"/>
          </a:p>
        </p:txBody>
      </p:sp>
    </p:spTree>
    <p:extLst>
      <p:ext uri="{BB962C8B-B14F-4D97-AF65-F5344CB8AC3E}">
        <p14:creationId xmlns:p14="http://schemas.microsoft.com/office/powerpoint/2010/main" val="246208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173657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11</a:t>
            </a:fld>
            <a:endParaRPr lang="en-US"/>
          </a:p>
        </p:txBody>
      </p:sp>
    </p:spTree>
    <p:extLst>
      <p:ext uri="{BB962C8B-B14F-4D97-AF65-F5344CB8AC3E}">
        <p14:creationId xmlns:p14="http://schemas.microsoft.com/office/powerpoint/2010/main" val="408097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Photo by </a:t>
            </a:r>
            <a:r>
              <a:rPr lang="en-US" dirty="0" err="1"/>
              <a:t>Afif</a:t>
            </a:r>
            <a:r>
              <a:rPr lang="en-US" dirty="0"/>
              <a:t> Ramdhasuma on </a:t>
            </a:r>
            <a:r>
              <a:rPr lang="en-US" dirty="0" err="1"/>
              <a:t>Unsplash</a:t>
            </a:r>
            <a:r>
              <a:rPr lang="en-US" dirty="0"/>
              <a:t> </a:t>
            </a:r>
          </a:p>
          <a:p>
            <a:r>
              <a:rPr lang="en-US" dirty="0"/>
              <a:t>https://unsplash.com/photos/red-and-black-round-metal-jl4BQJs87Do</a:t>
            </a:r>
          </a:p>
        </p:txBody>
      </p:sp>
      <p:sp>
        <p:nvSpPr>
          <p:cNvPr id="4" name="Slide Number Placeholder 3"/>
          <p:cNvSpPr>
            <a:spLocks noGrp="1"/>
          </p:cNvSpPr>
          <p:nvPr>
            <p:ph type="sldNum" sz="quarter" idx="5"/>
          </p:nvPr>
        </p:nvSpPr>
        <p:spPr/>
        <p:txBody>
          <a:bodyPr/>
          <a:lstStyle/>
          <a:p>
            <a:fld id="{FEDCF1EF-7C3E-411B-8670-52717B15C40D}" type="slidenum">
              <a:rPr lang="en-US" smtClean="0"/>
              <a:t>15</a:t>
            </a:fld>
            <a:endParaRPr lang="en-US"/>
          </a:p>
        </p:txBody>
      </p:sp>
    </p:spTree>
    <p:extLst>
      <p:ext uri="{BB962C8B-B14F-4D97-AF65-F5344CB8AC3E}">
        <p14:creationId xmlns:p14="http://schemas.microsoft.com/office/powerpoint/2010/main" val="397768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Hardened Heart from https://www.independentbaptist.com/dealing-with-a-hardened-heart/</a:t>
            </a:r>
          </a:p>
        </p:txBody>
      </p:sp>
      <p:sp>
        <p:nvSpPr>
          <p:cNvPr id="4" name="Slide Number Placeholder 3"/>
          <p:cNvSpPr>
            <a:spLocks noGrp="1"/>
          </p:cNvSpPr>
          <p:nvPr>
            <p:ph type="sldNum" sz="quarter" idx="5"/>
          </p:nvPr>
        </p:nvSpPr>
        <p:spPr/>
        <p:txBody>
          <a:bodyPr/>
          <a:lstStyle/>
          <a:p>
            <a:fld id="{FEDCF1EF-7C3E-411B-8670-52717B15C40D}" type="slidenum">
              <a:rPr lang="en-US" smtClean="0"/>
              <a:t>22</a:t>
            </a:fld>
            <a:endParaRPr lang="en-US"/>
          </a:p>
        </p:txBody>
      </p:sp>
    </p:spTree>
    <p:extLst>
      <p:ext uri="{BB962C8B-B14F-4D97-AF65-F5344CB8AC3E}">
        <p14:creationId xmlns:p14="http://schemas.microsoft.com/office/powerpoint/2010/main" val="373722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26</a:t>
            </a:fld>
            <a:endParaRPr lang="en-US"/>
          </a:p>
        </p:txBody>
      </p:sp>
    </p:spTree>
    <p:extLst>
      <p:ext uri="{BB962C8B-B14F-4D97-AF65-F5344CB8AC3E}">
        <p14:creationId xmlns:p14="http://schemas.microsoft.com/office/powerpoint/2010/main" val="340451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32</a:t>
            </a:fld>
            <a:endParaRPr lang="en-US"/>
          </a:p>
        </p:txBody>
      </p:sp>
    </p:spTree>
    <p:extLst>
      <p:ext uri="{BB962C8B-B14F-4D97-AF65-F5344CB8AC3E}">
        <p14:creationId xmlns:p14="http://schemas.microsoft.com/office/powerpoint/2010/main" val="59085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35</a:t>
            </a:fld>
            <a:endParaRPr lang="en-US"/>
          </a:p>
        </p:txBody>
      </p:sp>
    </p:spTree>
    <p:extLst>
      <p:ext uri="{BB962C8B-B14F-4D97-AF65-F5344CB8AC3E}">
        <p14:creationId xmlns:p14="http://schemas.microsoft.com/office/powerpoint/2010/main" val="216706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36</a:t>
            </a:fld>
            <a:endParaRPr lang="en-US"/>
          </a:p>
        </p:txBody>
      </p:sp>
    </p:spTree>
    <p:extLst>
      <p:ext uri="{BB962C8B-B14F-4D97-AF65-F5344CB8AC3E}">
        <p14:creationId xmlns:p14="http://schemas.microsoft.com/office/powerpoint/2010/main" val="52809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ef.ly/logosres/tntc64jnus?ref=Bible.Jn12.39-40&amp;off=713&amp;ctx=ening+their+hearts.+~It+is+important+tha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hyperlink" Target="https://www.biblegateway.com/verse/en/John%209:2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globe">
            <a:extLst>
              <a:ext uri="{FF2B5EF4-FFF2-40B4-BE49-F238E27FC236}">
                <a16:creationId xmlns:a16="http://schemas.microsoft.com/office/drawing/2014/main" id="{D3E441C2-89A4-923E-AFDF-09E8B5E27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924" b="20873"/>
          <a:stretch/>
        </p:blipFill>
        <p:spPr>
          <a:xfrm>
            <a:off x="20" y="30490"/>
            <a:ext cx="12191980" cy="6857990"/>
          </a:xfrm>
          <a:prstGeom prst="rect">
            <a:avLst/>
          </a:prstGeom>
        </p:spPr>
      </p:pic>
      <p:sp>
        <p:nvSpPr>
          <p:cNvPr id="2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3BE110-4964-461C-E2ED-8C584DAE56F8}"/>
              </a:ext>
            </a:extLst>
          </p:cNvPr>
          <p:cNvSpPr txBox="1"/>
          <p:nvPr/>
        </p:nvSpPr>
        <p:spPr>
          <a:xfrm>
            <a:off x="1771650" y="5254391"/>
            <a:ext cx="8867012" cy="774934"/>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000">
                <a:solidFill>
                  <a:srgbClr val="FFFFFF"/>
                </a:solidFill>
                <a:latin typeface="+mj-lt"/>
                <a:ea typeface="+mj-ea"/>
                <a:cs typeface="+mj-cs"/>
              </a:rPr>
              <a:t>The Earth is not round!</a:t>
            </a:r>
          </a:p>
        </p:txBody>
      </p:sp>
    </p:spTree>
    <p:extLst>
      <p:ext uri="{BB962C8B-B14F-4D97-AF65-F5344CB8AC3E}">
        <p14:creationId xmlns:p14="http://schemas.microsoft.com/office/powerpoint/2010/main" val="22447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ow You See the Cross Reveals a Lot About You - HubPages">
            <a:extLst>
              <a:ext uri="{FF2B5EF4-FFF2-40B4-BE49-F238E27FC236}">
                <a16:creationId xmlns:a16="http://schemas.microsoft.com/office/drawing/2014/main" id="{06FFA8BE-953B-CBC8-061E-E4BBDC8AD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44" t="13629" r="8445" b="9926"/>
          <a:stretch/>
        </p:blipFill>
        <p:spPr bwMode="auto">
          <a:xfrm>
            <a:off x="9305521" y="1498022"/>
            <a:ext cx="2499792" cy="3861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40053031-A2C6-6506-19EA-EAED213CF73E}"/>
              </a:ext>
            </a:extLst>
          </p:cNvPr>
          <p:cNvCxnSpPr/>
          <p:nvPr/>
        </p:nvCxnSpPr>
        <p:spPr>
          <a:xfrm>
            <a:off x="1281546" y="4786660"/>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32CAC5A7-1C6E-00A3-236A-8ADCE3982CD7}"/>
              </a:ext>
            </a:extLst>
          </p:cNvPr>
          <p:cNvSpPr txBox="1"/>
          <p:nvPr/>
        </p:nvSpPr>
        <p:spPr>
          <a:xfrm>
            <a:off x="1733666" y="4841216"/>
            <a:ext cx="6258560"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rPr>
              <a:t>-Following Jesus to the cross-</a:t>
            </a:r>
            <a:endParaRPr kumimoji="0" lang="en-SG"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rPr>
              <a:t>John 12:20-36</a:t>
            </a:r>
          </a:p>
        </p:txBody>
      </p:sp>
      <p:sp>
        <p:nvSpPr>
          <p:cNvPr id="6" name="TextBox 5">
            <a:extLst>
              <a:ext uri="{FF2B5EF4-FFF2-40B4-BE49-F238E27FC236}">
                <a16:creationId xmlns:a16="http://schemas.microsoft.com/office/drawing/2014/main" id="{760B3AA2-1AEE-CE7B-F984-12E1AE80604D}"/>
              </a:ext>
            </a:extLst>
          </p:cNvPr>
          <p:cNvSpPr txBox="1"/>
          <p:nvPr/>
        </p:nvSpPr>
        <p:spPr>
          <a:xfrm>
            <a:off x="284481" y="488192"/>
            <a:ext cx="9247446" cy="3861955"/>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mj-lt"/>
                <a:ea typeface="Times New Roman" panose="02020603050405020304" pitchFamily="18" charset="0"/>
                <a:cs typeface="Times New Roman" panose="02020603050405020304" pitchFamily="18" charset="0"/>
              </a:rPr>
              <a:t>Following Jesus means </a:t>
            </a:r>
          </a:p>
          <a:p>
            <a:pPr marL="0" marR="0" lvl="0" indent="0" algn="l" defTabSz="914400" rtl="0" eaLnBrk="1" fontAlgn="auto" latinLnBrk="0" hangingPunct="1">
              <a:lnSpc>
                <a:spcPct val="115000"/>
              </a:lnSpc>
              <a:spcBef>
                <a:spcPts val="1200"/>
              </a:spcBef>
              <a:spcAft>
                <a:spcPts val="0"/>
              </a:spcAft>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a:t>
            </a: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accepting his sacrificed life (vs. 20-24)</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	losing worldly honor (vs. 25-26)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	living for God’s honor (vs. 27-28)</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	responding to the call of Christ (vs. 29-36)</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Tree>
    <p:extLst>
      <p:ext uri="{BB962C8B-B14F-4D97-AF65-F5344CB8AC3E}">
        <p14:creationId xmlns:p14="http://schemas.microsoft.com/office/powerpoint/2010/main" val="56652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Tree>
    <p:extLst>
      <p:ext uri="{BB962C8B-B14F-4D97-AF65-F5344CB8AC3E}">
        <p14:creationId xmlns:p14="http://schemas.microsoft.com/office/powerpoint/2010/main" val="21833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chemeClr val="bg1"/>
                </a:solidFill>
                <a:effectLst/>
              </a:rPr>
              <a:t>38 </a:t>
            </a:r>
            <a:r>
              <a:rPr lang="en-US" sz="3600" b="0" i="0" dirty="0">
                <a:solidFill>
                  <a:schemeClr val="bg1"/>
                </a:solidFill>
                <a:effectLst/>
              </a:rPr>
              <a:t>This is exactly what Isaiah the prophet had predicted:</a:t>
            </a:r>
          </a:p>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a:t>
            </a:r>
          </a:p>
          <a:p>
            <a:pPr algn="l">
              <a:lnSpc>
                <a:spcPct val="87000"/>
              </a:lnSpc>
            </a:pPr>
            <a:r>
              <a:rPr lang="en-US" sz="3600" b="1" i="0" baseline="30000" dirty="0">
                <a:solidFill>
                  <a:schemeClr val="bg1"/>
                </a:solidFill>
                <a:effectLst/>
              </a:rPr>
              <a:t>39 </a:t>
            </a:r>
            <a:r>
              <a:rPr lang="en-US" sz="3600" b="0" i="0" dirty="0">
                <a:solidFill>
                  <a:schemeClr val="bg1"/>
                </a:solidFill>
                <a:effectLst/>
              </a:rPr>
              <a:t>But the people couldn’t believe, for as Isaiah also said,</a:t>
            </a:r>
          </a:p>
          <a:p>
            <a:pPr lvl="2">
              <a:lnSpc>
                <a:spcPct val="87000"/>
              </a:lnSpc>
            </a:pPr>
            <a:r>
              <a:rPr lang="en-US" sz="3600" b="1" i="0" baseline="30000" dirty="0">
                <a:solidFill>
                  <a:schemeClr val="bg1"/>
                </a:solidFill>
                <a:effectLst/>
              </a:rPr>
              <a:t>40 </a:t>
            </a:r>
            <a:r>
              <a:rPr lang="en-US" sz="3600" b="0" i="0" dirty="0">
                <a:solidFill>
                  <a:schemeClr val="bg1"/>
                </a:solidFill>
                <a:effectLst/>
              </a:rPr>
              <a:t>“The Lord has blinded their eyes</a:t>
            </a:r>
            <a:br>
              <a:rPr lang="en-US" sz="3600" b="0" i="0" dirty="0">
                <a:solidFill>
                  <a:schemeClr val="bg1"/>
                </a:solidFill>
                <a:effectLst/>
              </a:rPr>
            </a:br>
            <a:r>
              <a:rPr lang="en-US" sz="3600" b="0" i="0" dirty="0">
                <a:solidFill>
                  <a:schemeClr val="bg1"/>
                </a:solidFill>
                <a:effectLst/>
              </a:rPr>
              <a:t>    and hardened their hearts—</a:t>
            </a:r>
            <a:br>
              <a:rPr lang="en-US" sz="3600" b="0" i="0" dirty="0">
                <a:solidFill>
                  <a:schemeClr val="bg1"/>
                </a:solidFill>
                <a:effectLst/>
              </a:rPr>
            </a:br>
            <a:r>
              <a:rPr lang="en-US" sz="3600" b="0" i="0" dirty="0">
                <a:solidFill>
                  <a:schemeClr val="bg1"/>
                </a:solidFill>
                <a:effectLst/>
              </a:rPr>
              <a:t>so that their eyes cannot see,</a:t>
            </a:r>
            <a:br>
              <a:rPr lang="en-US" sz="3600" b="0" i="0" dirty="0">
                <a:solidFill>
                  <a:schemeClr val="bg1"/>
                </a:solidFill>
                <a:effectLst/>
              </a:rPr>
            </a:br>
            <a:r>
              <a:rPr lang="en-US" sz="3600" b="0" i="0" dirty="0">
                <a:solidFill>
                  <a:schemeClr val="bg1"/>
                </a:solidFill>
                <a:effectLst/>
              </a:rPr>
              <a:t>    and their hearts cannot understand,</a:t>
            </a:r>
            <a:br>
              <a:rPr lang="en-US" sz="3600" b="0" i="0" dirty="0">
                <a:solidFill>
                  <a:schemeClr val="bg1"/>
                </a:solidFill>
                <a:effectLst/>
              </a:rPr>
            </a:br>
            <a:r>
              <a:rPr lang="en-US" sz="3600" b="0" i="0" dirty="0">
                <a:solidFill>
                  <a:schemeClr val="bg1"/>
                </a:solidFill>
                <a:effectLst/>
              </a:rPr>
              <a:t>and they cannot turn to me</a:t>
            </a:r>
            <a:br>
              <a:rPr lang="en-US" sz="3600" b="0" i="0" dirty="0">
                <a:solidFill>
                  <a:schemeClr val="bg1"/>
                </a:solidFill>
                <a:effectLst/>
              </a:rPr>
            </a:br>
            <a:r>
              <a:rPr lang="en-US" sz="3600" b="0" i="0" dirty="0">
                <a:solidFill>
                  <a:schemeClr val="bg1"/>
                </a:solidFill>
                <a:effectLst/>
              </a:rPr>
              <a:t>    and have me heal them.”</a:t>
            </a:r>
          </a:p>
          <a:p>
            <a:pPr algn="l">
              <a:lnSpc>
                <a:spcPct val="87000"/>
              </a:lnSpc>
            </a:pPr>
            <a:r>
              <a:rPr lang="en-US" sz="3600" b="1" i="0" baseline="30000" dirty="0">
                <a:solidFill>
                  <a:schemeClr val="bg1"/>
                </a:solidFill>
                <a:effectLst/>
              </a:rPr>
              <a:t>41 </a:t>
            </a:r>
            <a:r>
              <a:rPr lang="en-US" sz="3600" b="0" i="0" dirty="0">
                <a:solidFill>
                  <a:schemeClr val="bg1"/>
                </a:solidFill>
                <a:effectLst/>
              </a:rPr>
              <a:t>Isaiah was referring to Jesus when he said this, because he saw the future and spoke of the Messiah’s glory. </a:t>
            </a:r>
          </a:p>
        </p:txBody>
      </p:sp>
    </p:spTree>
    <p:extLst>
      <p:ext uri="{BB962C8B-B14F-4D97-AF65-F5344CB8AC3E}">
        <p14:creationId xmlns:p14="http://schemas.microsoft.com/office/powerpoint/2010/main" val="325688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chemeClr val="bg1"/>
                </a:solidFill>
                <a:effectLst/>
              </a:rPr>
              <a:t>38 </a:t>
            </a:r>
            <a:r>
              <a:rPr lang="en-US" sz="3600" i="0" dirty="0">
                <a:solidFill>
                  <a:schemeClr val="bg1"/>
                </a:solidFill>
                <a:effectLst/>
              </a:rPr>
              <a:t>This is exactly what Isaiah the prophet had predicted:</a:t>
            </a:r>
          </a:p>
          <a:p>
            <a:pPr lvl="2">
              <a:lnSpc>
                <a:spcPct val="87000"/>
              </a:lnSpc>
            </a:pPr>
            <a:r>
              <a:rPr lang="en-US" sz="3600" b="0" i="0" dirty="0">
                <a:solidFill>
                  <a:srgbClr val="FFFF00"/>
                </a:solidFill>
                <a:effectLst/>
              </a:rPr>
              <a:t>“</a:t>
            </a:r>
            <a:r>
              <a:rPr lang="en-US" sz="3600" b="0" i="0" cap="small" dirty="0">
                <a:solidFill>
                  <a:srgbClr val="FFFF00"/>
                </a:solidFill>
                <a:effectLst/>
              </a:rPr>
              <a:t>Lord</a:t>
            </a:r>
            <a:r>
              <a:rPr lang="en-US" sz="3600" b="0" i="0" dirty="0">
                <a:solidFill>
                  <a:srgbClr val="FFFF00"/>
                </a:solidFill>
                <a:effectLst/>
              </a:rPr>
              <a:t>, who has believed our message?</a:t>
            </a:r>
            <a:br>
              <a:rPr lang="en-US" sz="3600" b="0" i="0" dirty="0">
                <a:solidFill>
                  <a:srgbClr val="FFFF00"/>
                </a:solidFill>
                <a:effectLst/>
              </a:rPr>
            </a:br>
            <a:r>
              <a:rPr lang="en-US" sz="3600" b="0" i="0" dirty="0">
                <a:solidFill>
                  <a:srgbClr val="FFFF00"/>
                </a:solidFill>
                <a:effectLst/>
              </a:rPr>
              <a:t>    To whom has the </a:t>
            </a:r>
            <a:r>
              <a:rPr lang="en-US" sz="3600" b="0" i="0" cap="small" dirty="0">
                <a:solidFill>
                  <a:srgbClr val="FFFF00"/>
                </a:solidFill>
                <a:effectLst/>
              </a:rPr>
              <a:t>Lord</a:t>
            </a:r>
            <a:r>
              <a:rPr lang="en-US" sz="3600" b="0" i="0" dirty="0">
                <a:solidFill>
                  <a:srgbClr val="FFFF00"/>
                </a:solidFill>
                <a:effectLst/>
              </a:rPr>
              <a:t> revealed his powerful arm?”</a:t>
            </a:r>
          </a:p>
          <a:p>
            <a:pPr algn="l">
              <a:lnSpc>
                <a:spcPct val="87000"/>
              </a:lnSpc>
            </a:pPr>
            <a:r>
              <a:rPr lang="en-US" sz="3600" b="1" i="0" baseline="30000" dirty="0">
                <a:solidFill>
                  <a:schemeClr val="bg1"/>
                </a:solidFill>
                <a:effectLst/>
              </a:rPr>
              <a:t>39 </a:t>
            </a:r>
            <a:r>
              <a:rPr lang="en-US" sz="3600" b="0" i="0" dirty="0">
                <a:solidFill>
                  <a:schemeClr val="bg1"/>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a:p>
            <a:pPr algn="l">
              <a:lnSpc>
                <a:spcPct val="87000"/>
              </a:lnSpc>
            </a:pPr>
            <a:r>
              <a:rPr lang="en-US" sz="3600" b="1" i="0" baseline="30000" dirty="0">
                <a:solidFill>
                  <a:schemeClr val="bg1"/>
                </a:solidFill>
                <a:effectLst/>
              </a:rPr>
              <a:t>41 </a:t>
            </a:r>
            <a:r>
              <a:rPr lang="en-US" sz="3600" b="0" i="0" dirty="0">
                <a:solidFill>
                  <a:schemeClr val="bg1"/>
                </a:solidFill>
                <a:effectLst/>
              </a:rPr>
              <a:t>Isaiah was referring to Jesus when he said this, because he saw the future and spoke of the Messiah’s glory. </a:t>
            </a:r>
          </a:p>
        </p:txBody>
      </p:sp>
    </p:spTree>
    <p:extLst>
      <p:ext uri="{BB962C8B-B14F-4D97-AF65-F5344CB8AC3E}">
        <p14:creationId xmlns:p14="http://schemas.microsoft.com/office/powerpoint/2010/main" val="36866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rgbClr val="00CCFF"/>
                </a:solidFill>
                <a:effectLst/>
              </a:rPr>
              <a:t>38 </a:t>
            </a:r>
            <a:r>
              <a:rPr lang="en-US" sz="3600" b="1" i="0" dirty="0">
                <a:solidFill>
                  <a:srgbClr val="00CCFF"/>
                </a:solidFill>
                <a:effectLst/>
              </a:rPr>
              <a:t>This is exactly what Isaiah the prophet had predicted:</a:t>
            </a:r>
          </a:p>
          <a:p>
            <a:pPr lvl="2">
              <a:lnSpc>
                <a:spcPct val="87000"/>
              </a:lnSpc>
            </a:pPr>
            <a:r>
              <a:rPr lang="en-US" sz="3600" b="0" i="0" dirty="0">
                <a:solidFill>
                  <a:srgbClr val="FFFF00"/>
                </a:solidFill>
                <a:effectLst/>
              </a:rPr>
              <a:t>“</a:t>
            </a:r>
            <a:r>
              <a:rPr lang="en-US" sz="3600" b="0" i="0" cap="small" dirty="0">
                <a:solidFill>
                  <a:srgbClr val="FFFF00"/>
                </a:solidFill>
                <a:effectLst/>
              </a:rPr>
              <a:t>Lord</a:t>
            </a:r>
            <a:r>
              <a:rPr lang="en-US" sz="3600" b="0" i="0" dirty="0">
                <a:solidFill>
                  <a:srgbClr val="FFFF00"/>
                </a:solidFill>
                <a:effectLst/>
              </a:rPr>
              <a:t>, who has believed our message?</a:t>
            </a:r>
            <a:br>
              <a:rPr lang="en-US" sz="3600" b="0" i="0" dirty="0">
                <a:solidFill>
                  <a:srgbClr val="FFFF00"/>
                </a:solidFill>
                <a:effectLst/>
              </a:rPr>
            </a:br>
            <a:r>
              <a:rPr lang="en-US" sz="3600" b="0" i="0" dirty="0">
                <a:solidFill>
                  <a:srgbClr val="FFFF00"/>
                </a:solidFill>
                <a:effectLst/>
              </a:rPr>
              <a:t>    To whom has the </a:t>
            </a:r>
            <a:r>
              <a:rPr lang="en-US" sz="3600" b="0" i="0" cap="small" dirty="0">
                <a:solidFill>
                  <a:srgbClr val="FFFF00"/>
                </a:solidFill>
                <a:effectLst/>
              </a:rPr>
              <a:t>Lord</a:t>
            </a:r>
            <a:r>
              <a:rPr lang="en-US" sz="3600" b="0" i="0" dirty="0">
                <a:solidFill>
                  <a:srgbClr val="FFFF00"/>
                </a:solidFill>
                <a:effectLst/>
              </a:rPr>
              <a:t> revealed his powerful arm?”</a:t>
            </a:r>
          </a:p>
          <a:p>
            <a:pPr algn="l">
              <a:lnSpc>
                <a:spcPct val="87000"/>
              </a:lnSpc>
            </a:pPr>
            <a:r>
              <a:rPr lang="en-US" sz="3600" b="1" i="0" baseline="30000" dirty="0">
                <a:solidFill>
                  <a:srgbClr val="00CCFF"/>
                </a:solidFill>
                <a:effectLst/>
              </a:rPr>
              <a:t>39 </a:t>
            </a:r>
            <a:r>
              <a:rPr lang="en-US" sz="3600" b="1" i="0" dirty="0">
                <a:solidFill>
                  <a:srgbClr val="00CCFF"/>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a:p>
            <a:pPr algn="l">
              <a:lnSpc>
                <a:spcPct val="87000"/>
              </a:lnSpc>
            </a:pPr>
            <a:r>
              <a:rPr lang="en-US" sz="3600" b="1" i="0" baseline="30000" dirty="0">
                <a:solidFill>
                  <a:srgbClr val="00CCFF"/>
                </a:solidFill>
                <a:effectLst/>
                <a:latin typeface="Aptos Narrow" panose="020B0004020202020204" pitchFamily="34" charset="0"/>
              </a:rPr>
              <a:t>41 </a:t>
            </a:r>
            <a:r>
              <a:rPr lang="en-US" sz="3600" b="1" i="0" dirty="0">
                <a:solidFill>
                  <a:srgbClr val="00CCFF"/>
                </a:solidFill>
                <a:effectLst/>
                <a:latin typeface="Aptos Narrow" panose="020B0004020202020204" pitchFamily="34" charset="0"/>
              </a:rPr>
              <a:t>Isaiah was referring to Jesus when he said this, because       he saw the future and spoke of the Messiah’s glory. </a:t>
            </a:r>
          </a:p>
        </p:txBody>
      </p:sp>
    </p:spTree>
    <p:extLst>
      <p:ext uri="{BB962C8B-B14F-4D97-AF65-F5344CB8AC3E}">
        <p14:creationId xmlns:p14="http://schemas.microsoft.com/office/powerpoint/2010/main" val="331538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BA46C-C218-0154-19B9-838B40151D72}"/>
              </a:ext>
            </a:extLst>
          </p:cNvPr>
          <p:cNvSpPr txBox="1"/>
          <p:nvPr/>
        </p:nvSpPr>
        <p:spPr>
          <a:xfrm>
            <a:off x="5180981" y="2518311"/>
            <a:ext cx="1828800" cy="1828800"/>
          </a:xfrm>
          <a:prstGeom prst="rect">
            <a:avLst/>
          </a:prstGeom>
          <a:noFill/>
        </p:spPr>
        <p:txBody>
          <a:bodyPr wrap="square" rtlCol="0">
            <a:spAutoFit/>
          </a:bodyPr>
          <a:lstStyle/>
          <a:p>
            <a:pPr algn="l"/>
            <a:endParaRPr lang="en-US" dirty="0"/>
          </a:p>
        </p:txBody>
      </p:sp>
      <p:pic>
        <p:nvPicPr>
          <p:cNvPr id="5" name="Picture 4" descr="A dart board with green darts in the bullseye&#10;&#10;Description automatically generated">
            <a:extLst>
              <a:ext uri="{FF2B5EF4-FFF2-40B4-BE49-F238E27FC236}">
                <a16:creationId xmlns:a16="http://schemas.microsoft.com/office/drawing/2014/main" id="{D0C65AAF-F0D9-3697-486D-0B2CFDE68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15" y="0"/>
            <a:ext cx="5145510" cy="6858000"/>
          </a:xfrm>
          <a:prstGeom prst="rect">
            <a:avLst/>
          </a:prstGeom>
        </p:spPr>
      </p:pic>
      <p:sp>
        <p:nvSpPr>
          <p:cNvPr id="7" name="TextBox 6">
            <a:extLst>
              <a:ext uri="{FF2B5EF4-FFF2-40B4-BE49-F238E27FC236}">
                <a16:creationId xmlns:a16="http://schemas.microsoft.com/office/drawing/2014/main" id="{9E794266-F827-BFA4-9016-97B6C1D0BEAE}"/>
              </a:ext>
            </a:extLst>
          </p:cNvPr>
          <p:cNvSpPr txBox="1"/>
          <p:nvPr/>
        </p:nvSpPr>
        <p:spPr>
          <a:xfrm>
            <a:off x="5623560" y="653534"/>
            <a:ext cx="6156960" cy="1200329"/>
          </a:xfrm>
          <a:prstGeom prst="rect">
            <a:avLst/>
          </a:prstGeom>
          <a:noFill/>
        </p:spPr>
        <p:txBody>
          <a:bodyPr wrap="square">
            <a:spAutoFit/>
          </a:bodyPr>
          <a:lstStyle/>
          <a:p>
            <a:r>
              <a:rPr lang="en-US" sz="3600" b="1" i="0" baseline="30000" dirty="0">
                <a:solidFill>
                  <a:schemeClr val="bg1"/>
                </a:solidFill>
                <a:effectLst/>
              </a:rPr>
              <a:t>38 </a:t>
            </a:r>
            <a:r>
              <a:rPr lang="en-US" sz="3600" b="0" i="0" dirty="0">
                <a:solidFill>
                  <a:schemeClr val="bg1"/>
                </a:solidFill>
                <a:effectLst/>
              </a:rPr>
              <a:t>This is exactly what Isaiah the prophet had predicted</a:t>
            </a:r>
            <a:endParaRPr lang="en-US" sz="3600" dirty="0"/>
          </a:p>
        </p:txBody>
      </p:sp>
    </p:spTree>
    <p:extLst>
      <p:ext uri="{BB962C8B-B14F-4D97-AF65-F5344CB8AC3E}">
        <p14:creationId xmlns:p14="http://schemas.microsoft.com/office/powerpoint/2010/main" val="8904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grpSp>
        <p:nvGrpSpPr>
          <p:cNvPr id="14" name="Group 13">
            <a:extLst>
              <a:ext uri="{FF2B5EF4-FFF2-40B4-BE49-F238E27FC236}">
                <a16:creationId xmlns:a16="http://schemas.microsoft.com/office/drawing/2014/main" id="{686AC15E-81D9-04C5-4B03-3B52BABC4CCE}"/>
              </a:ext>
            </a:extLst>
          </p:cNvPr>
          <p:cNvGrpSpPr/>
          <p:nvPr/>
        </p:nvGrpSpPr>
        <p:grpSpPr>
          <a:xfrm>
            <a:off x="9143999" y="1490409"/>
            <a:ext cx="2796177" cy="1341120"/>
            <a:chOff x="3570424" y="3596640"/>
            <a:chExt cx="3439358" cy="1341120"/>
          </a:xfrm>
        </p:grpSpPr>
        <p:sp>
          <p:nvSpPr>
            <p:cNvPr id="12" name="Rectangle: Rounded Corners 11">
              <a:extLst>
                <a:ext uri="{FF2B5EF4-FFF2-40B4-BE49-F238E27FC236}">
                  <a16:creationId xmlns:a16="http://schemas.microsoft.com/office/drawing/2014/main" id="{71F96F04-3814-FDF7-3C4A-EE11093F08E6}"/>
                </a:ext>
              </a:extLst>
            </p:cNvPr>
            <p:cNvSpPr/>
            <p:nvPr/>
          </p:nvSpPr>
          <p:spPr>
            <a:xfrm>
              <a:off x="3570424" y="3596640"/>
              <a:ext cx="3439358" cy="1341120"/>
            </a:xfrm>
            <a:prstGeom prst="roundRect">
              <a:avLst>
                <a:gd name="adj" fmla="val 10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2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E1F539D-FA64-D8DC-328E-29E9D3ED42FF}"/>
                </a:ext>
              </a:extLst>
            </p:cNvPr>
            <p:cNvSpPr/>
            <p:nvPr/>
          </p:nvSpPr>
          <p:spPr>
            <a:xfrm>
              <a:off x="3631028" y="4122444"/>
              <a:ext cx="3358265"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Isa 53.1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2" name="TextBox 21">
            <a:extLst>
              <a:ext uri="{FF2B5EF4-FFF2-40B4-BE49-F238E27FC236}">
                <a16:creationId xmlns:a16="http://schemas.microsoft.com/office/drawing/2014/main" id="{9ABCA062-0FAC-DD4F-8BA8-E8530EEB80D4}"/>
              </a:ext>
            </a:extLst>
          </p:cNvPr>
          <p:cNvSpPr txBox="1"/>
          <p:nvPr/>
        </p:nvSpPr>
        <p:spPr>
          <a:xfrm>
            <a:off x="121921" y="2596707"/>
            <a:ext cx="12192000" cy="3970318"/>
          </a:xfrm>
          <a:prstGeom prst="rect">
            <a:avLst/>
          </a:prstGeom>
          <a:noFill/>
        </p:spPr>
        <p:txBody>
          <a:bodyPr wrap="square">
            <a:spAutoFit/>
          </a:bodyPr>
          <a:lstStyle/>
          <a:p>
            <a:r>
              <a:rPr lang="en-US" sz="3600" b="1" dirty="0">
                <a:solidFill>
                  <a:schemeClr val="bg1"/>
                </a:solidFill>
                <a:effectLst/>
                <a:latin typeface="Aptos Narrow" panose="020B0004020202020204" pitchFamily="34" charset="0"/>
              </a:rPr>
              <a:t>Isaiah 53 </a:t>
            </a:r>
          </a:p>
          <a:p>
            <a:r>
              <a:rPr lang="en-US" sz="3600" b="1" baseline="30000" dirty="0">
                <a:solidFill>
                  <a:schemeClr val="bg1"/>
                </a:solidFill>
                <a:effectLst/>
                <a:latin typeface="Aptos Narrow" panose="020B0004020202020204" pitchFamily="34" charset="0"/>
              </a:rPr>
              <a:t>1  </a:t>
            </a:r>
            <a:r>
              <a:rPr lang="en-US" sz="3600" b="0" dirty="0">
                <a:solidFill>
                  <a:schemeClr val="bg1"/>
                </a:solidFill>
                <a:effectLst/>
                <a:latin typeface="Aptos Narrow" panose="020B0004020202020204" pitchFamily="34" charset="0"/>
              </a:rPr>
              <a:t>Who has believed our message?</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To whom has the </a:t>
            </a:r>
            <a:r>
              <a:rPr lang="en-US" sz="3600" b="0" cap="small" dirty="0">
                <a:solidFill>
                  <a:schemeClr val="bg1"/>
                </a:solidFill>
                <a:effectLst/>
                <a:latin typeface="Aptos Narrow" panose="020B0004020202020204" pitchFamily="34" charset="0"/>
              </a:rPr>
              <a:t>Lord</a:t>
            </a:r>
            <a:r>
              <a:rPr lang="en-US" sz="3600" b="0" dirty="0">
                <a:solidFill>
                  <a:schemeClr val="bg1"/>
                </a:solidFill>
                <a:effectLst/>
                <a:latin typeface="Aptos Narrow" panose="020B0004020202020204" pitchFamily="34" charset="0"/>
              </a:rPr>
              <a:t> revealed his powerful arm?</a:t>
            </a:r>
            <a:br>
              <a:rPr lang="en-US" sz="3600" dirty="0">
                <a:solidFill>
                  <a:schemeClr val="bg1"/>
                </a:solidFill>
                <a:latin typeface="Aptos Narrow" panose="020B0004020202020204" pitchFamily="34" charset="0"/>
              </a:rPr>
            </a:br>
            <a:r>
              <a:rPr lang="en-US" sz="3600" b="1" baseline="30000" dirty="0">
                <a:solidFill>
                  <a:schemeClr val="bg1"/>
                </a:solidFill>
                <a:effectLst/>
                <a:latin typeface="Aptos Narrow" panose="020B0004020202020204" pitchFamily="34" charset="0"/>
              </a:rPr>
              <a:t>2 </a:t>
            </a:r>
            <a:r>
              <a:rPr lang="en-US" sz="3600" b="0" dirty="0">
                <a:solidFill>
                  <a:schemeClr val="bg1"/>
                </a:solidFill>
                <a:effectLst/>
                <a:latin typeface="Aptos Narrow" panose="020B0004020202020204" pitchFamily="34" charset="0"/>
              </a:rPr>
              <a:t>My </a:t>
            </a:r>
            <a:r>
              <a:rPr lang="en-US" sz="3600" b="0" spc="-150" dirty="0">
                <a:solidFill>
                  <a:schemeClr val="bg1"/>
                </a:solidFill>
                <a:effectLst/>
                <a:latin typeface="Aptos Narrow" panose="020B0004020202020204" pitchFamily="34" charset="0"/>
              </a:rPr>
              <a:t>servant grew up in the </a:t>
            </a:r>
            <a:r>
              <a:rPr lang="en-US" sz="3600" b="0" cap="small" spc="-150" dirty="0">
                <a:solidFill>
                  <a:schemeClr val="bg1"/>
                </a:solidFill>
                <a:effectLst/>
                <a:latin typeface="Aptos Narrow" panose="020B0004020202020204" pitchFamily="34" charset="0"/>
              </a:rPr>
              <a:t>Lord</a:t>
            </a:r>
            <a:r>
              <a:rPr lang="en-US" sz="3600" b="0" spc="-150" dirty="0">
                <a:solidFill>
                  <a:schemeClr val="bg1"/>
                </a:solidFill>
                <a:effectLst/>
                <a:latin typeface="Aptos Narrow" panose="020B0004020202020204" pitchFamily="34" charset="0"/>
              </a:rPr>
              <a:t>’s presence like a tender </a:t>
            </a:r>
            <a:r>
              <a:rPr lang="en-US" sz="3600" b="0" dirty="0">
                <a:solidFill>
                  <a:schemeClr val="bg1"/>
                </a:solidFill>
                <a:effectLst/>
                <a:latin typeface="Aptos Narrow" panose="020B0004020202020204" pitchFamily="34" charset="0"/>
              </a:rPr>
              <a:t>green shoot,</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like a root in dry ground.</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There was nothing beautiful or majestic about his appearance,</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nothing to attract us to him.</a:t>
            </a:r>
            <a:endParaRPr lang="en-US" sz="36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7480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sp>
        <p:nvSpPr>
          <p:cNvPr id="16" name="TextBox 15">
            <a:extLst>
              <a:ext uri="{FF2B5EF4-FFF2-40B4-BE49-F238E27FC236}">
                <a16:creationId xmlns:a16="http://schemas.microsoft.com/office/drawing/2014/main" id="{09DDB5E5-9443-065C-BF2C-1E4E7C6ADE5B}"/>
              </a:ext>
            </a:extLst>
          </p:cNvPr>
          <p:cNvSpPr txBox="1"/>
          <p:nvPr/>
        </p:nvSpPr>
        <p:spPr>
          <a:xfrm>
            <a:off x="868680" y="3429000"/>
            <a:ext cx="6278880" cy="2308324"/>
          </a:xfrm>
          <a:prstGeom prst="rect">
            <a:avLst/>
          </a:prstGeom>
          <a:noFill/>
        </p:spPr>
        <p:txBody>
          <a:bodyPr wrap="square">
            <a:spAutoFit/>
          </a:bodyPr>
          <a:lstStyle/>
          <a:p>
            <a:r>
              <a:rPr lang="en-US" sz="3600" dirty="0">
                <a:solidFill>
                  <a:schemeClr val="bg1"/>
                </a:solidFill>
              </a:rPr>
              <a:t>Isaiah 42:1–4</a:t>
            </a:r>
          </a:p>
          <a:p>
            <a:r>
              <a:rPr lang="en-US" sz="3600" dirty="0">
                <a:solidFill>
                  <a:schemeClr val="bg1"/>
                </a:solidFill>
              </a:rPr>
              <a:t>Isaiah 49:1–6</a:t>
            </a:r>
          </a:p>
          <a:p>
            <a:r>
              <a:rPr lang="en-US" sz="3600" dirty="0">
                <a:solidFill>
                  <a:schemeClr val="bg1"/>
                </a:solidFill>
              </a:rPr>
              <a:t>Isaiah 50:4–11</a:t>
            </a:r>
          </a:p>
          <a:p>
            <a:r>
              <a:rPr lang="en-US" sz="3600" dirty="0">
                <a:solidFill>
                  <a:schemeClr val="bg1"/>
                </a:solidFill>
              </a:rPr>
              <a:t>Isaiah 52:13–53:12</a:t>
            </a:r>
          </a:p>
        </p:txBody>
      </p:sp>
      <p:sp>
        <p:nvSpPr>
          <p:cNvPr id="2" name="TextBox 1">
            <a:extLst>
              <a:ext uri="{FF2B5EF4-FFF2-40B4-BE49-F238E27FC236}">
                <a16:creationId xmlns:a16="http://schemas.microsoft.com/office/drawing/2014/main" id="{8467AA04-2170-3724-4B44-AF155C0CCD8E}"/>
              </a:ext>
            </a:extLst>
          </p:cNvPr>
          <p:cNvSpPr txBox="1"/>
          <p:nvPr/>
        </p:nvSpPr>
        <p:spPr>
          <a:xfrm>
            <a:off x="582200" y="2303032"/>
            <a:ext cx="4931599" cy="707886"/>
          </a:xfrm>
          <a:prstGeom prst="rect">
            <a:avLst/>
          </a:prstGeom>
          <a:noFill/>
        </p:spPr>
        <p:txBody>
          <a:bodyPr wrap="square" rtlCol="0">
            <a:spAutoFit/>
          </a:bodyPr>
          <a:lstStyle/>
          <a:p>
            <a:pPr algn="l"/>
            <a:r>
              <a:rPr lang="en-AU" sz="4000" b="1" dirty="0">
                <a:solidFill>
                  <a:schemeClr val="bg1"/>
                </a:solidFill>
              </a:rPr>
              <a:t>Servant songs</a:t>
            </a:r>
            <a:endParaRPr lang="en-US" sz="4000" b="1" dirty="0">
              <a:solidFill>
                <a:schemeClr val="bg1"/>
              </a:solidFill>
            </a:endParaRPr>
          </a:p>
        </p:txBody>
      </p:sp>
      <p:sp>
        <p:nvSpPr>
          <p:cNvPr id="3" name="TextBox 2">
            <a:extLst>
              <a:ext uri="{FF2B5EF4-FFF2-40B4-BE49-F238E27FC236}">
                <a16:creationId xmlns:a16="http://schemas.microsoft.com/office/drawing/2014/main" id="{EDAF2679-8690-7218-CC4B-AAB5D8AA5FBA}"/>
              </a:ext>
            </a:extLst>
          </p:cNvPr>
          <p:cNvSpPr txBox="1"/>
          <p:nvPr/>
        </p:nvSpPr>
        <p:spPr>
          <a:xfrm>
            <a:off x="4444678" y="3074243"/>
            <a:ext cx="7747322" cy="1545680"/>
          </a:xfrm>
          <a:prstGeom prst="rect">
            <a:avLst/>
          </a:prstGeom>
          <a:noFill/>
        </p:spPr>
        <p:txBody>
          <a:bodyPr wrap="square">
            <a:spAutoFit/>
          </a:bodyPr>
          <a:lstStyle/>
          <a:p>
            <a:pPr>
              <a:lnSpc>
                <a:spcPct val="87000"/>
              </a:lnSpc>
            </a:pPr>
            <a:r>
              <a:rPr lang="en-US" sz="3600" b="1" dirty="0">
                <a:solidFill>
                  <a:srgbClr val="FFFF00"/>
                </a:solidFill>
                <a:latin typeface="Aptos Narrow" panose="020B0004020202020204" pitchFamily="34" charset="0"/>
              </a:rPr>
              <a:t>A figure bearing the sins of others, enduring affliction for their redemption, often interpreted as messianic.</a:t>
            </a:r>
            <a:endParaRPr lang="en-US" sz="3600" b="1" i="0" dirty="0">
              <a:solidFill>
                <a:srgbClr val="FFFF00"/>
              </a:solidFill>
              <a:effectLst/>
              <a:latin typeface="Aptos Narrow" panose="020B0004020202020204" pitchFamily="34" charset="0"/>
            </a:endParaRPr>
          </a:p>
        </p:txBody>
      </p:sp>
    </p:spTree>
    <p:extLst>
      <p:ext uri="{BB962C8B-B14F-4D97-AF65-F5344CB8AC3E}">
        <p14:creationId xmlns:p14="http://schemas.microsoft.com/office/powerpoint/2010/main" val="3806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sp>
        <p:nvSpPr>
          <p:cNvPr id="16" name="TextBox 15">
            <a:extLst>
              <a:ext uri="{FF2B5EF4-FFF2-40B4-BE49-F238E27FC236}">
                <a16:creationId xmlns:a16="http://schemas.microsoft.com/office/drawing/2014/main" id="{09DDB5E5-9443-065C-BF2C-1E4E7C6ADE5B}"/>
              </a:ext>
            </a:extLst>
          </p:cNvPr>
          <p:cNvSpPr txBox="1"/>
          <p:nvPr/>
        </p:nvSpPr>
        <p:spPr>
          <a:xfrm>
            <a:off x="868680" y="3429000"/>
            <a:ext cx="6278880" cy="2308324"/>
          </a:xfrm>
          <a:prstGeom prst="rect">
            <a:avLst/>
          </a:prstGeom>
          <a:noFill/>
        </p:spPr>
        <p:txBody>
          <a:bodyPr wrap="square">
            <a:spAutoFit/>
          </a:bodyPr>
          <a:lstStyle/>
          <a:p>
            <a:r>
              <a:rPr lang="en-US" sz="3600" dirty="0">
                <a:solidFill>
                  <a:schemeClr val="bg1"/>
                </a:solidFill>
              </a:rPr>
              <a:t>Isaiah 42:1–4</a:t>
            </a:r>
          </a:p>
          <a:p>
            <a:r>
              <a:rPr lang="en-US" sz="3600" dirty="0">
                <a:solidFill>
                  <a:schemeClr val="bg1"/>
                </a:solidFill>
              </a:rPr>
              <a:t>Isaiah 49:1–6</a:t>
            </a:r>
          </a:p>
          <a:p>
            <a:r>
              <a:rPr lang="en-US" sz="3600" dirty="0">
                <a:solidFill>
                  <a:schemeClr val="bg1"/>
                </a:solidFill>
              </a:rPr>
              <a:t>Isaiah 50:4–11</a:t>
            </a:r>
          </a:p>
          <a:p>
            <a:r>
              <a:rPr lang="en-US" sz="3600" dirty="0">
                <a:solidFill>
                  <a:schemeClr val="bg1"/>
                </a:solidFill>
              </a:rPr>
              <a:t>Isaiah 52:13–53:12</a:t>
            </a:r>
          </a:p>
        </p:txBody>
      </p:sp>
      <p:sp>
        <p:nvSpPr>
          <p:cNvPr id="2" name="TextBox 1">
            <a:extLst>
              <a:ext uri="{FF2B5EF4-FFF2-40B4-BE49-F238E27FC236}">
                <a16:creationId xmlns:a16="http://schemas.microsoft.com/office/drawing/2014/main" id="{8467AA04-2170-3724-4B44-AF155C0CCD8E}"/>
              </a:ext>
            </a:extLst>
          </p:cNvPr>
          <p:cNvSpPr txBox="1"/>
          <p:nvPr/>
        </p:nvSpPr>
        <p:spPr>
          <a:xfrm>
            <a:off x="582200" y="2303032"/>
            <a:ext cx="4931599" cy="707886"/>
          </a:xfrm>
          <a:prstGeom prst="rect">
            <a:avLst/>
          </a:prstGeom>
          <a:noFill/>
        </p:spPr>
        <p:txBody>
          <a:bodyPr wrap="square" rtlCol="0">
            <a:spAutoFit/>
          </a:bodyPr>
          <a:lstStyle/>
          <a:p>
            <a:pPr algn="l"/>
            <a:r>
              <a:rPr lang="en-AU" sz="4000" b="1" dirty="0">
                <a:solidFill>
                  <a:schemeClr val="bg1"/>
                </a:solidFill>
              </a:rPr>
              <a:t>Servant songs</a:t>
            </a:r>
            <a:endParaRPr lang="en-US" sz="4000" b="1" dirty="0">
              <a:solidFill>
                <a:schemeClr val="bg1"/>
              </a:solidFill>
            </a:endParaRPr>
          </a:p>
        </p:txBody>
      </p:sp>
      <p:sp>
        <p:nvSpPr>
          <p:cNvPr id="3" name="TextBox 2">
            <a:extLst>
              <a:ext uri="{FF2B5EF4-FFF2-40B4-BE49-F238E27FC236}">
                <a16:creationId xmlns:a16="http://schemas.microsoft.com/office/drawing/2014/main" id="{EDAF2679-8690-7218-CC4B-AAB5D8AA5FBA}"/>
              </a:ext>
            </a:extLst>
          </p:cNvPr>
          <p:cNvSpPr txBox="1"/>
          <p:nvPr/>
        </p:nvSpPr>
        <p:spPr>
          <a:xfrm>
            <a:off x="5719156" y="2605850"/>
            <a:ext cx="6472844" cy="3794950"/>
          </a:xfrm>
          <a:prstGeom prst="rect">
            <a:avLst/>
          </a:prstGeom>
          <a:noFill/>
        </p:spPr>
        <p:txBody>
          <a:bodyPr wrap="square">
            <a:spAutoFit/>
          </a:bodyPr>
          <a:lstStyle/>
          <a:p>
            <a:pPr>
              <a:lnSpc>
                <a:spcPct val="87000"/>
              </a:lnSpc>
            </a:pPr>
            <a:r>
              <a:rPr lang="en-US" sz="3600" b="1" baseline="30000" dirty="0">
                <a:solidFill>
                  <a:srgbClr val="00CCFF"/>
                </a:solidFill>
                <a:latin typeface="Aptos Narrow" panose="020B0004020202020204" pitchFamily="34" charset="0"/>
              </a:rPr>
              <a:t>38 </a:t>
            </a:r>
            <a:r>
              <a:rPr lang="en-US" sz="3600" b="1" dirty="0">
                <a:solidFill>
                  <a:srgbClr val="00CCFF"/>
                </a:solidFill>
                <a:latin typeface="Aptos Narrow" panose="020B0004020202020204" pitchFamily="34" charset="0"/>
              </a:rPr>
              <a:t>This is exactly what Isaiah the prophet had predicted</a:t>
            </a:r>
          </a:p>
          <a:p>
            <a:pPr>
              <a:lnSpc>
                <a:spcPct val="87000"/>
              </a:lnSpc>
            </a:pPr>
            <a:endParaRPr lang="en-US" sz="3600" b="1" dirty="0">
              <a:solidFill>
                <a:srgbClr val="00CCFF"/>
              </a:solidFill>
              <a:latin typeface="Aptos Narrow" panose="020B0004020202020204" pitchFamily="34" charset="0"/>
            </a:endParaRPr>
          </a:p>
          <a:p>
            <a:pPr algn="l">
              <a:lnSpc>
                <a:spcPct val="87000"/>
              </a:lnSpc>
            </a:pPr>
            <a:endParaRPr lang="en-US" sz="3600" b="1" i="0" baseline="30000" dirty="0">
              <a:solidFill>
                <a:srgbClr val="00CCFF"/>
              </a:solidFill>
              <a:effectLst/>
              <a:latin typeface="Aptos Narrow" panose="020B0004020202020204" pitchFamily="34" charset="0"/>
            </a:endParaRPr>
          </a:p>
          <a:p>
            <a:pPr algn="l">
              <a:lnSpc>
                <a:spcPct val="87000"/>
              </a:lnSpc>
            </a:pPr>
            <a:r>
              <a:rPr lang="en-US" sz="3600" b="1" i="0" baseline="30000" dirty="0">
                <a:solidFill>
                  <a:srgbClr val="00CCFF"/>
                </a:solidFill>
                <a:effectLst/>
                <a:latin typeface="Aptos Narrow" panose="020B0004020202020204" pitchFamily="34" charset="0"/>
              </a:rPr>
              <a:t>41 </a:t>
            </a:r>
            <a:r>
              <a:rPr lang="en-US" sz="3600" b="1" i="0" dirty="0">
                <a:solidFill>
                  <a:srgbClr val="00CCFF"/>
                </a:solidFill>
                <a:effectLst/>
                <a:latin typeface="Aptos Narrow" panose="020B0004020202020204" pitchFamily="34" charset="0"/>
              </a:rPr>
              <a:t>Isaiah was referring to Jesus when he said this, because he saw the future and spoke of the Messiah’s glory. </a:t>
            </a:r>
          </a:p>
        </p:txBody>
      </p:sp>
    </p:spTree>
    <p:extLst>
      <p:ext uri="{BB962C8B-B14F-4D97-AF65-F5344CB8AC3E}">
        <p14:creationId xmlns:p14="http://schemas.microsoft.com/office/powerpoint/2010/main" val="6401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BA46C-C218-0154-19B9-838B40151D72}"/>
              </a:ext>
            </a:extLst>
          </p:cNvPr>
          <p:cNvSpPr txBox="1"/>
          <p:nvPr/>
        </p:nvSpPr>
        <p:spPr>
          <a:xfrm>
            <a:off x="5180981" y="2518311"/>
            <a:ext cx="1828800" cy="1828800"/>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3A08AE58-19D3-D763-8AAC-8B1C3ECA821B}"/>
              </a:ext>
            </a:extLst>
          </p:cNvPr>
          <p:cNvSpPr txBox="1"/>
          <p:nvPr/>
        </p:nvSpPr>
        <p:spPr>
          <a:xfrm>
            <a:off x="180109" y="83125"/>
            <a:ext cx="11901055" cy="3473643"/>
          </a:xfrm>
          <a:prstGeom prst="rect">
            <a:avLst/>
          </a:prstGeom>
          <a:noFill/>
        </p:spPr>
        <p:txBody>
          <a:bodyPr wrap="square">
            <a:spAutoFit/>
          </a:bodyPr>
          <a:lstStyle/>
          <a:p>
            <a:pPr algn="l">
              <a:lnSpc>
                <a:spcPct val="87000"/>
              </a:lnSpc>
            </a:pPr>
            <a:r>
              <a:rPr lang="en-US" sz="3600" b="1" i="0" baseline="30000" dirty="0">
                <a:solidFill>
                  <a:srgbClr val="00CCFF"/>
                </a:solidFill>
                <a:effectLst/>
              </a:rPr>
              <a:t>39 </a:t>
            </a:r>
            <a:r>
              <a:rPr lang="en-US" sz="3600" b="1" i="0" dirty="0">
                <a:solidFill>
                  <a:srgbClr val="00CCFF"/>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p:txBody>
      </p:sp>
      <p:grpSp>
        <p:nvGrpSpPr>
          <p:cNvPr id="5" name="Group 4">
            <a:extLst>
              <a:ext uri="{FF2B5EF4-FFF2-40B4-BE49-F238E27FC236}">
                <a16:creationId xmlns:a16="http://schemas.microsoft.com/office/drawing/2014/main" id="{8E32BC58-23F4-E20D-8580-2D1C7E7C93B3}"/>
              </a:ext>
            </a:extLst>
          </p:cNvPr>
          <p:cNvGrpSpPr/>
          <p:nvPr/>
        </p:nvGrpSpPr>
        <p:grpSpPr>
          <a:xfrm>
            <a:off x="8147384" y="3837369"/>
            <a:ext cx="2796177" cy="1341120"/>
            <a:chOff x="3570424" y="3596640"/>
            <a:chExt cx="3439358" cy="1341120"/>
          </a:xfrm>
        </p:grpSpPr>
        <p:sp>
          <p:nvSpPr>
            <p:cNvPr id="6" name="Rectangle: Rounded Corners 5">
              <a:extLst>
                <a:ext uri="{FF2B5EF4-FFF2-40B4-BE49-F238E27FC236}">
                  <a16:creationId xmlns:a16="http://schemas.microsoft.com/office/drawing/2014/main" id="{59909052-3DB4-B88A-ADAA-7F62142E0C37}"/>
                </a:ext>
              </a:extLst>
            </p:cNvPr>
            <p:cNvSpPr/>
            <p:nvPr/>
          </p:nvSpPr>
          <p:spPr>
            <a:xfrm>
              <a:off x="3570424" y="3596640"/>
              <a:ext cx="3439358" cy="1341120"/>
            </a:xfrm>
            <a:prstGeom prst="roundRect">
              <a:avLst>
                <a:gd name="adj" fmla="val 10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2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6065029-C0CE-3398-1F2D-744F57CBA614}"/>
                </a:ext>
              </a:extLst>
            </p:cNvPr>
            <p:cNvSpPr/>
            <p:nvPr/>
          </p:nvSpPr>
          <p:spPr>
            <a:xfrm>
              <a:off x="3631028" y="4122444"/>
              <a:ext cx="3358265"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Isa 6:10</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666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5C7794-E68F-B2C4-04F0-50BAFBDB7D92}"/>
              </a:ext>
            </a:extLst>
          </p:cNvPr>
          <p:cNvSpPr txBox="1"/>
          <p:nvPr/>
        </p:nvSpPr>
        <p:spPr>
          <a:xfrm>
            <a:off x="231687" y="185846"/>
            <a:ext cx="5471281" cy="1200329"/>
          </a:xfrm>
          <a:prstGeom prst="rect">
            <a:avLst/>
          </a:prstGeom>
          <a:noFill/>
        </p:spPr>
        <p:txBody>
          <a:bodyPr wrap="square">
            <a:spAutoFit/>
          </a:bodyPr>
          <a:lstStyle/>
          <a:p>
            <a:pPr algn="ctr"/>
            <a:r>
              <a:rPr lang="en-US" sz="3600" b="1" dirty="0"/>
              <a:t>Azimuthal equidistant </a:t>
            </a:r>
          </a:p>
          <a:p>
            <a:pPr algn="ctr"/>
            <a:r>
              <a:rPr lang="en-US" sz="3600" b="1" dirty="0"/>
              <a:t>projection</a:t>
            </a:r>
          </a:p>
        </p:txBody>
      </p:sp>
      <p:pic>
        <p:nvPicPr>
          <p:cNvPr id="8" name="Picture 7" descr="A close-up of a planet&#10;&#10;Description automatically generated">
            <a:extLst>
              <a:ext uri="{FF2B5EF4-FFF2-40B4-BE49-F238E27FC236}">
                <a16:creationId xmlns:a16="http://schemas.microsoft.com/office/drawing/2014/main" id="{C37FEBC8-24CA-467A-6B44-B2519922844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spTree>
    <p:extLst>
      <p:ext uri="{BB962C8B-B14F-4D97-AF65-F5344CB8AC3E}">
        <p14:creationId xmlns:p14="http://schemas.microsoft.com/office/powerpoint/2010/main" val="357410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D27AC-ECED-170C-C266-EB72BE33D659}"/>
              </a:ext>
            </a:extLst>
          </p:cNvPr>
          <p:cNvSpPr txBox="1"/>
          <p:nvPr/>
        </p:nvSpPr>
        <p:spPr>
          <a:xfrm>
            <a:off x="432262" y="162494"/>
            <a:ext cx="8591055" cy="1938992"/>
          </a:xfrm>
          <a:prstGeom prst="rect">
            <a:avLst/>
          </a:prstGeom>
          <a:noFill/>
        </p:spPr>
        <p:txBody>
          <a:bodyPr wrap="square" rtlCol="0">
            <a:spAutoFit/>
          </a:bodyPr>
          <a:lstStyle/>
          <a:p>
            <a:pPr algn="l"/>
            <a:r>
              <a:rPr lang="en-AU" sz="4000" b="1" dirty="0">
                <a:solidFill>
                  <a:schemeClr val="bg1"/>
                </a:solidFill>
              </a:rPr>
              <a:t>Isaiah’s Calling</a:t>
            </a:r>
          </a:p>
          <a:p>
            <a:pPr algn="l"/>
            <a:r>
              <a:rPr lang="en-AU" sz="4000" b="1" dirty="0">
                <a:solidFill>
                  <a:schemeClr val="bg1"/>
                </a:solidFill>
              </a:rPr>
              <a:t>      and Judah’s response</a:t>
            </a:r>
          </a:p>
          <a:p>
            <a:pPr algn="l"/>
            <a:endParaRPr lang="en-US" sz="4000" b="1" dirty="0">
              <a:solidFill>
                <a:schemeClr val="bg1"/>
              </a:solidFill>
            </a:endParaRPr>
          </a:p>
        </p:txBody>
      </p:sp>
      <p:sp>
        <p:nvSpPr>
          <p:cNvPr id="4" name="TextBox 3">
            <a:extLst>
              <a:ext uri="{FF2B5EF4-FFF2-40B4-BE49-F238E27FC236}">
                <a16:creationId xmlns:a16="http://schemas.microsoft.com/office/drawing/2014/main" id="{463EF5E8-6748-3D6D-E57C-E9583440FBC5}"/>
              </a:ext>
            </a:extLst>
          </p:cNvPr>
          <p:cNvSpPr txBox="1"/>
          <p:nvPr/>
        </p:nvSpPr>
        <p:spPr>
          <a:xfrm>
            <a:off x="432262" y="1959361"/>
            <a:ext cx="11683538" cy="4524315"/>
          </a:xfrm>
          <a:prstGeom prst="rect">
            <a:avLst/>
          </a:prstGeom>
          <a:noFill/>
        </p:spPr>
        <p:txBody>
          <a:bodyPr wrap="square">
            <a:spAutoFit/>
          </a:bodyPr>
          <a:lstStyle/>
          <a:p>
            <a:pPr algn="l"/>
            <a:r>
              <a:rPr lang="en-US" sz="3600" b="1" i="0" u="sng" dirty="0">
                <a:solidFill>
                  <a:schemeClr val="bg1"/>
                </a:solidFill>
                <a:effectLst/>
                <a:latin typeface="Aptos Narrow" panose="020B0004020202020204" pitchFamily="34" charset="0"/>
              </a:rPr>
              <a:t>Isaiah 6</a:t>
            </a:r>
            <a:r>
              <a:rPr lang="en-US" sz="3600" b="1" i="0" dirty="0">
                <a:solidFill>
                  <a:schemeClr val="bg1"/>
                </a:solidFill>
                <a:effectLst/>
                <a:latin typeface="Aptos Narrow" panose="020B0004020202020204" pitchFamily="34" charset="0"/>
              </a:rPr>
              <a:t>: </a:t>
            </a:r>
            <a:r>
              <a:rPr lang="en-US" sz="3600" b="0" i="0" dirty="0">
                <a:solidFill>
                  <a:schemeClr val="bg1"/>
                </a:solidFill>
                <a:effectLst/>
                <a:latin typeface="Aptos Narrow" panose="020B0004020202020204" pitchFamily="34" charset="0"/>
              </a:rPr>
              <a:t>It was in the year King Uzziah died that I saw the Lord. He was sitting on a lofty throne, and the train of his robe filled the Temple. </a:t>
            </a:r>
            <a:r>
              <a:rPr lang="en-US" sz="3600" b="1" i="0" baseline="30000" dirty="0">
                <a:solidFill>
                  <a:schemeClr val="bg1"/>
                </a:solidFill>
                <a:effectLst/>
                <a:latin typeface="Aptos Narrow" panose="020B0004020202020204" pitchFamily="34" charset="0"/>
              </a:rPr>
              <a:t>2 </a:t>
            </a:r>
            <a:r>
              <a:rPr lang="en-US" sz="3600" b="0" i="0" dirty="0">
                <a:solidFill>
                  <a:schemeClr val="bg1"/>
                </a:solidFill>
                <a:effectLst/>
                <a:latin typeface="Aptos Narrow" panose="020B0004020202020204" pitchFamily="34" charset="0"/>
              </a:rPr>
              <a:t>Attending him were mighty seraphim, each having six wings. With two wings they covered their faces, with two they covered their feet, and with two they flew. </a:t>
            </a:r>
            <a:r>
              <a:rPr lang="en-US" sz="3600" b="1" i="0" baseline="30000" dirty="0">
                <a:solidFill>
                  <a:schemeClr val="bg1"/>
                </a:solidFill>
                <a:effectLst/>
                <a:latin typeface="Aptos Narrow" panose="020B0004020202020204" pitchFamily="34" charset="0"/>
              </a:rPr>
              <a:t>3 </a:t>
            </a:r>
            <a:r>
              <a:rPr lang="en-US" sz="3600" b="0" i="0" dirty="0">
                <a:solidFill>
                  <a:schemeClr val="bg1"/>
                </a:solidFill>
                <a:effectLst/>
                <a:latin typeface="Aptos Narrow" panose="020B0004020202020204" pitchFamily="34" charset="0"/>
              </a:rPr>
              <a:t>They were calling out to each other,</a:t>
            </a:r>
          </a:p>
          <a:p>
            <a:pPr algn="l"/>
            <a:r>
              <a:rPr lang="en-US" sz="3600" b="0" i="0" dirty="0">
                <a:solidFill>
                  <a:schemeClr val="bg1"/>
                </a:solidFill>
                <a:effectLst/>
                <a:latin typeface="Aptos Narrow" panose="020B0004020202020204" pitchFamily="34" charset="0"/>
              </a:rPr>
              <a:t>“Holy, holy, holy is the </a:t>
            </a:r>
            <a:r>
              <a:rPr lang="en-US" sz="3600" b="0" i="0" cap="small" dirty="0">
                <a:solidFill>
                  <a:schemeClr val="bg1"/>
                </a:solidFill>
                <a:effectLst/>
                <a:latin typeface="Aptos Narrow" panose="020B0004020202020204" pitchFamily="34" charset="0"/>
              </a:rPr>
              <a:t>Lord</a:t>
            </a:r>
            <a:r>
              <a:rPr lang="en-US" sz="3600" b="0" i="0" dirty="0">
                <a:solidFill>
                  <a:schemeClr val="bg1"/>
                </a:solidFill>
                <a:effectLst/>
                <a:latin typeface="Aptos Narrow" panose="020B0004020202020204" pitchFamily="34" charset="0"/>
              </a:rPr>
              <a:t> of Heaven’s Armies!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The whole earth is filled with his glory!”</a:t>
            </a:r>
          </a:p>
        </p:txBody>
      </p:sp>
    </p:spTree>
    <p:extLst>
      <p:ext uri="{BB962C8B-B14F-4D97-AF65-F5344CB8AC3E}">
        <p14:creationId xmlns:p14="http://schemas.microsoft.com/office/powerpoint/2010/main" val="1158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D27AC-ECED-170C-C266-EB72BE33D659}"/>
              </a:ext>
            </a:extLst>
          </p:cNvPr>
          <p:cNvSpPr txBox="1"/>
          <p:nvPr/>
        </p:nvSpPr>
        <p:spPr>
          <a:xfrm>
            <a:off x="432262" y="162494"/>
            <a:ext cx="8591055" cy="1938992"/>
          </a:xfrm>
          <a:prstGeom prst="rect">
            <a:avLst/>
          </a:prstGeom>
          <a:noFill/>
        </p:spPr>
        <p:txBody>
          <a:bodyPr wrap="square" rtlCol="0">
            <a:spAutoFit/>
          </a:bodyPr>
          <a:lstStyle/>
          <a:p>
            <a:pPr algn="l"/>
            <a:r>
              <a:rPr lang="en-AU" sz="4000" b="1" dirty="0">
                <a:solidFill>
                  <a:schemeClr val="bg1"/>
                </a:solidFill>
              </a:rPr>
              <a:t>Isaiah’s Calling</a:t>
            </a:r>
          </a:p>
          <a:p>
            <a:pPr algn="l"/>
            <a:r>
              <a:rPr lang="en-AU" sz="4000" b="1" dirty="0">
                <a:solidFill>
                  <a:schemeClr val="bg1"/>
                </a:solidFill>
              </a:rPr>
              <a:t>      and Judah’s response</a:t>
            </a:r>
          </a:p>
          <a:p>
            <a:pPr algn="l"/>
            <a:endParaRPr lang="en-US" sz="4000" b="1" dirty="0">
              <a:solidFill>
                <a:schemeClr val="bg1"/>
              </a:solidFill>
            </a:endParaRPr>
          </a:p>
        </p:txBody>
      </p:sp>
      <p:sp>
        <p:nvSpPr>
          <p:cNvPr id="5" name="TextBox 4">
            <a:extLst>
              <a:ext uri="{FF2B5EF4-FFF2-40B4-BE49-F238E27FC236}">
                <a16:creationId xmlns:a16="http://schemas.microsoft.com/office/drawing/2014/main" id="{75BA238E-4484-BBAF-CBD6-3AD5AE86EFAB}"/>
              </a:ext>
            </a:extLst>
          </p:cNvPr>
          <p:cNvSpPr txBox="1"/>
          <p:nvPr/>
        </p:nvSpPr>
        <p:spPr>
          <a:xfrm>
            <a:off x="432262" y="2101486"/>
            <a:ext cx="10952018" cy="3416320"/>
          </a:xfrm>
          <a:prstGeom prst="rect">
            <a:avLst/>
          </a:prstGeom>
          <a:noFill/>
        </p:spPr>
        <p:txBody>
          <a:bodyPr wrap="square">
            <a:spAutoFit/>
          </a:bodyPr>
          <a:lstStyle/>
          <a:p>
            <a:pPr algn="l"/>
            <a:r>
              <a:rPr lang="en-US" sz="3600" b="1" i="0" baseline="30000" dirty="0">
                <a:solidFill>
                  <a:schemeClr val="bg1"/>
                </a:solidFill>
                <a:effectLst/>
                <a:latin typeface="Aptos Narrow" panose="020B0004020202020204" pitchFamily="34" charset="0"/>
              </a:rPr>
              <a:t>10 </a:t>
            </a:r>
            <a:r>
              <a:rPr lang="en-US" sz="3600" b="0" i="0" dirty="0">
                <a:solidFill>
                  <a:schemeClr val="bg1"/>
                </a:solidFill>
                <a:effectLst/>
                <a:latin typeface="Aptos Narrow" panose="020B0004020202020204" pitchFamily="34" charset="0"/>
              </a:rPr>
              <a:t>Harden the hearts of these people. </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Plug their ears and shut their eyes.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That way, they will not see with their eyes,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nor hear with their ears,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nor understand with their hearts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and turn to me for healing.”</a:t>
            </a:r>
          </a:p>
        </p:txBody>
      </p:sp>
    </p:spTree>
    <p:extLst>
      <p:ext uri="{BB962C8B-B14F-4D97-AF65-F5344CB8AC3E}">
        <p14:creationId xmlns:p14="http://schemas.microsoft.com/office/powerpoint/2010/main" val="10354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0D6499-23FF-3770-90AC-A863CB307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heart shaped rock on nails&#10;&#10;Description automatically generated">
            <a:extLst>
              <a:ext uri="{FF2B5EF4-FFF2-40B4-BE49-F238E27FC236}">
                <a16:creationId xmlns:a16="http://schemas.microsoft.com/office/drawing/2014/main" id="{FEEC1885-D843-3E5E-FA96-3B132DC97B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C92ED1DB-8A9E-048D-6A72-0044A30EC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5091AE4-6194-B386-3A0D-9F4A6C322951}"/>
              </a:ext>
            </a:extLst>
          </p:cNvPr>
          <p:cNvSpPr txBox="1"/>
          <p:nvPr/>
        </p:nvSpPr>
        <p:spPr>
          <a:xfrm>
            <a:off x="386991" y="259606"/>
            <a:ext cx="4931599" cy="707886"/>
          </a:xfrm>
          <a:prstGeom prst="rect">
            <a:avLst/>
          </a:prstGeom>
          <a:noFill/>
        </p:spPr>
        <p:txBody>
          <a:bodyPr wrap="square" rtlCol="0">
            <a:spAutoFit/>
          </a:bodyPr>
          <a:lstStyle/>
          <a:p>
            <a:pPr algn="l"/>
            <a:r>
              <a:rPr lang="en-AU" sz="4000" b="1" dirty="0">
                <a:solidFill>
                  <a:schemeClr val="bg1"/>
                </a:solidFill>
              </a:rPr>
              <a:t>Hardened hearts</a:t>
            </a:r>
            <a:endParaRPr lang="en-US" sz="4000" b="1" dirty="0">
              <a:solidFill>
                <a:schemeClr val="bg1"/>
              </a:solidFill>
            </a:endParaRPr>
          </a:p>
        </p:txBody>
      </p:sp>
      <p:sp>
        <p:nvSpPr>
          <p:cNvPr id="16" name="TextBox 15">
            <a:extLst>
              <a:ext uri="{FF2B5EF4-FFF2-40B4-BE49-F238E27FC236}">
                <a16:creationId xmlns:a16="http://schemas.microsoft.com/office/drawing/2014/main" id="{0DBEECA5-C199-4F40-F1DF-B1409B7290FA}"/>
              </a:ext>
            </a:extLst>
          </p:cNvPr>
          <p:cNvSpPr txBox="1"/>
          <p:nvPr/>
        </p:nvSpPr>
        <p:spPr>
          <a:xfrm>
            <a:off x="262288" y="1227098"/>
            <a:ext cx="5056302" cy="5509200"/>
          </a:xfrm>
          <a:prstGeom prst="rect">
            <a:avLst/>
          </a:prstGeom>
          <a:noFill/>
        </p:spPr>
        <p:txBody>
          <a:bodyPr wrap="square">
            <a:spAutoFit/>
          </a:bodyPr>
          <a:lstStyle/>
          <a:p>
            <a:r>
              <a:rPr lang="en-US" sz="3200" dirty="0">
                <a:solidFill>
                  <a:schemeClr val="bg1"/>
                </a:solidFill>
              </a:rPr>
              <a:t>It is important that this truth is balanced by the fact that people so blinded and hardened had also made their own choice to reject the message, and for their own reasons</a:t>
            </a:r>
          </a:p>
          <a:p>
            <a:endParaRPr lang="en-US" sz="2000" dirty="0">
              <a:solidFill>
                <a:schemeClr val="bg1"/>
              </a:solidFill>
            </a:endParaRPr>
          </a:p>
          <a:p>
            <a:pPr lvl="1"/>
            <a:r>
              <a:rPr lang="en-US" sz="3200" dirty="0">
                <a:solidFill>
                  <a:schemeClr val="bg1"/>
                </a:solidFill>
              </a:rPr>
              <a:t> Kruse, C. G. (2003).  Tyndall New Testament Commentary</a:t>
            </a:r>
            <a:endParaRPr lang="en-US" sz="3200" b="0" i="0" u="none" strike="noStrike" baseline="0" dirty="0">
              <a:solidFill>
                <a:schemeClr val="bg1"/>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217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028EB2-1359-1A43-1EDA-BA808B50F08A}"/>
              </a:ext>
            </a:extLst>
          </p:cNvPr>
          <p:cNvSpPr txBox="1"/>
          <p:nvPr/>
        </p:nvSpPr>
        <p:spPr>
          <a:xfrm>
            <a:off x="243840" y="121920"/>
            <a:ext cx="11643360" cy="6001643"/>
          </a:xfrm>
          <a:prstGeom prst="rect">
            <a:avLst/>
          </a:prstGeom>
          <a:noFill/>
        </p:spPr>
        <p:txBody>
          <a:bodyPr wrap="square">
            <a:spAutoFit/>
          </a:bodyPr>
          <a:lstStyle/>
          <a:p>
            <a:r>
              <a:rPr lang="en-US" sz="3200" dirty="0">
                <a:solidFill>
                  <a:schemeClr val="bg1"/>
                </a:solidFill>
              </a:rPr>
              <a:t>1.  Blood: Pharaoh’s heart “</a:t>
            </a:r>
            <a:r>
              <a:rPr lang="en-US" sz="3200" b="1" dirty="0">
                <a:solidFill>
                  <a:srgbClr val="FFFF00"/>
                </a:solidFill>
              </a:rPr>
              <a:t>became hard</a:t>
            </a:r>
            <a:r>
              <a:rPr lang="en-US" sz="3200" dirty="0">
                <a:solidFill>
                  <a:schemeClr val="bg1"/>
                </a:solidFill>
              </a:rPr>
              <a:t>” (7:22)</a:t>
            </a:r>
          </a:p>
          <a:p>
            <a:r>
              <a:rPr lang="en-US" sz="3200" dirty="0">
                <a:solidFill>
                  <a:schemeClr val="bg1"/>
                </a:solidFill>
              </a:rPr>
              <a:t>2.  Frogs: Pharaoh “</a:t>
            </a:r>
            <a:r>
              <a:rPr lang="en-US" sz="3200" b="1" dirty="0">
                <a:solidFill>
                  <a:srgbClr val="FFFF00"/>
                </a:solidFill>
              </a:rPr>
              <a:t>hardened his own heart</a:t>
            </a:r>
            <a:r>
              <a:rPr lang="en-US" sz="3200" dirty="0">
                <a:solidFill>
                  <a:schemeClr val="bg1"/>
                </a:solidFill>
              </a:rPr>
              <a:t>” (8:15)</a:t>
            </a:r>
          </a:p>
          <a:p>
            <a:r>
              <a:rPr lang="en-US" sz="3200" dirty="0">
                <a:solidFill>
                  <a:schemeClr val="bg1"/>
                </a:solidFill>
              </a:rPr>
              <a:t>3.  Gnats: Pharaoh’s heart “</a:t>
            </a:r>
            <a:r>
              <a:rPr lang="en-US" sz="3200" b="1" dirty="0">
                <a:solidFill>
                  <a:srgbClr val="FFFF00"/>
                </a:solidFill>
              </a:rPr>
              <a:t>was hard</a:t>
            </a:r>
            <a:r>
              <a:rPr lang="en-US" sz="3200" dirty="0">
                <a:solidFill>
                  <a:schemeClr val="bg1"/>
                </a:solidFill>
              </a:rPr>
              <a:t>” (8:19)</a:t>
            </a:r>
          </a:p>
          <a:p>
            <a:r>
              <a:rPr lang="en-US" sz="3200" dirty="0">
                <a:solidFill>
                  <a:schemeClr val="bg1"/>
                </a:solidFill>
              </a:rPr>
              <a:t>4.  Flies: “</a:t>
            </a:r>
            <a:r>
              <a:rPr lang="en-US" sz="3200" b="1" dirty="0">
                <a:solidFill>
                  <a:srgbClr val="FFFF00"/>
                </a:solidFill>
              </a:rPr>
              <a:t>Pharaoh hardened his own heart</a:t>
            </a:r>
            <a:r>
              <a:rPr lang="en-US" sz="3200" dirty="0">
                <a:solidFill>
                  <a:schemeClr val="bg1"/>
                </a:solidFill>
              </a:rPr>
              <a:t>” (8:32)</a:t>
            </a:r>
          </a:p>
          <a:p>
            <a:r>
              <a:rPr lang="en-US" sz="3200" dirty="0">
                <a:solidFill>
                  <a:schemeClr val="bg1"/>
                </a:solidFill>
              </a:rPr>
              <a:t>5.  Livestock die: </a:t>
            </a:r>
            <a:r>
              <a:rPr lang="en-US" sz="3200" b="1" dirty="0">
                <a:solidFill>
                  <a:srgbClr val="FFFF00"/>
                </a:solidFill>
              </a:rPr>
              <a:t>Pharaoh’s heart “was hard</a:t>
            </a:r>
            <a:r>
              <a:rPr lang="en-US" sz="3200" dirty="0">
                <a:solidFill>
                  <a:schemeClr val="bg1"/>
                </a:solidFill>
              </a:rPr>
              <a:t>” (9:7)</a:t>
            </a:r>
          </a:p>
          <a:p>
            <a:r>
              <a:rPr lang="en-US" sz="3200" dirty="0">
                <a:solidFill>
                  <a:schemeClr val="bg1"/>
                </a:solidFill>
              </a:rPr>
              <a:t>6.  Boils: “</a:t>
            </a:r>
            <a:r>
              <a:rPr lang="en-US" sz="3200" b="1" dirty="0">
                <a:solidFill>
                  <a:srgbClr val="00CCFF"/>
                </a:solidFill>
              </a:rPr>
              <a:t>The Lord hardened Pharaoh’s heart” </a:t>
            </a:r>
            <a:r>
              <a:rPr lang="en-US" sz="3200" dirty="0">
                <a:solidFill>
                  <a:schemeClr val="bg1"/>
                </a:solidFill>
              </a:rPr>
              <a:t>(9:12)</a:t>
            </a:r>
          </a:p>
          <a:p>
            <a:r>
              <a:rPr lang="en-US" sz="3200" dirty="0">
                <a:solidFill>
                  <a:schemeClr val="bg1"/>
                </a:solidFill>
              </a:rPr>
              <a:t>7.  Hail: Pharaoh “</a:t>
            </a:r>
            <a:r>
              <a:rPr lang="en-US" sz="3200" b="1" dirty="0">
                <a:solidFill>
                  <a:srgbClr val="FFFF00"/>
                </a:solidFill>
              </a:rPr>
              <a:t>hardened his own heart</a:t>
            </a:r>
            <a:r>
              <a:rPr lang="en-US" sz="3200" dirty="0">
                <a:solidFill>
                  <a:schemeClr val="bg1"/>
                </a:solidFill>
              </a:rPr>
              <a:t>” (9:34)</a:t>
            </a:r>
          </a:p>
          <a:p>
            <a:pPr marL="514350" indent="-514350">
              <a:buAutoNum type="arabicPeriod" startAt="8"/>
            </a:pPr>
            <a:r>
              <a:rPr lang="en-US" sz="3200" dirty="0">
                <a:solidFill>
                  <a:schemeClr val="bg1"/>
                </a:solidFill>
              </a:rPr>
              <a:t>Locusts: </a:t>
            </a:r>
            <a:r>
              <a:rPr lang="en-US" sz="3200" b="1" dirty="0">
                <a:solidFill>
                  <a:srgbClr val="00CCFF"/>
                </a:solidFill>
              </a:rPr>
              <a:t>God announces that he has “hardened Pharaoh’s </a:t>
            </a:r>
          </a:p>
          <a:p>
            <a:r>
              <a:rPr lang="en-US" sz="3200" b="1" dirty="0">
                <a:solidFill>
                  <a:srgbClr val="00CCFF"/>
                </a:solidFill>
              </a:rPr>
              <a:t>       heart</a:t>
            </a:r>
            <a:r>
              <a:rPr lang="en-US" sz="3200" dirty="0">
                <a:solidFill>
                  <a:schemeClr val="bg1"/>
                </a:solidFill>
              </a:rPr>
              <a:t>” (10:1,10:20)</a:t>
            </a:r>
          </a:p>
          <a:p>
            <a:r>
              <a:rPr lang="en-US" sz="3200" dirty="0">
                <a:solidFill>
                  <a:schemeClr val="bg1"/>
                </a:solidFill>
              </a:rPr>
              <a:t>9.  Darkness: </a:t>
            </a:r>
            <a:r>
              <a:rPr lang="en-US" sz="3200" b="1" dirty="0">
                <a:solidFill>
                  <a:srgbClr val="00CCFF"/>
                </a:solidFill>
              </a:rPr>
              <a:t>God “hardened Pharaoh’s heart</a:t>
            </a:r>
            <a:r>
              <a:rPr lang="en-US" sz="3200" dirty="0">
                <a:solidFill>
                  <a:schemeClr val="bg1"/>
                </a:solidFill>
              </a:rPr>
              <a:t>” (10:27)</a:t>
            </a:r>
          </a:p>
          <a:p>
            <a:r>
              <a:rPr lang="en-US" sz="3200" dirty="0">
                <a:solidFill>
                  <a:schemeClr val="bg1"/>
                </a:solidFill>
              </a:rPr>
              <a:t>10. Death of the firstborn: </a:t>
            </a:r>
            <a:r>
              <a:rPr lang="en-US" sz="3200" b="1" dirty="0">
                <a:solidFill>
                  <a:srgbClr val="00CCFF"/>
                </a:solidFill>
              </a:rPr>
              <a:t>God “hardened Pharaoh’s heart</a:t>
            </a:r>
            <a:r>
              <a:rPr lang="en-US" sz="3200" dirty="0">
                <a:solidFill>
                  <a:schemeClr val="bg1"/>
                </a:solidFill>
              </a:rPr>
              <a:t>” </a:t>
            </a:r>
          </a:p>
          <a:p>
            <a:r>
              <a:rPr lang="en-US" sz="3200" dirty="0">
                <a:solidFill>
                  <a:schemeClr val="bg1"/>
                </a:solidFill>
              </a:rPr>
              <a:t>      (11:10)</a:t>
            </a:r>
          </a:p>
        </p:txBody>
      </p:sp>
      <p:sp>
        <p:nvSpPr>
          <p:cNvPr id="6" name="TextBox 5">
            <a:extLst>
              <a:ext uri="{FF2B5EF4-FFF2-40B4-BE49-F238E27FC236}">
                <a16:creationId xmlns:a16="http://schemas.microsoft.com/office/drawing/2014/main" id="{2921AE0C-0A89-018D-EF5D-934E374D866C}"/>
              </a:ext>
            </a:extLst>
          </p:cNvPr>
          <p:cNvSpPr txBox="1"/>
          <p:nvPr/>
        </p:nvSpPr>
        <p:spPr>
          <a:xfrm>
            <a:off x="3520439" y="6028194"/>
            <a:ext cx="8427721" cy="707886"/>
          </a:xfrm>
          <a:prstGeom prst="rect">
            <a:avLst/>
          </a:prstGeom>
          <a:solidFill>
            <a:schemeClr val="bg1">
              <a:lumMod val="85000"/>
            </a:schemeClr>
          </a:solidFill>
        </p:spPr>
        <p:txBody>
          <a:bodyPr wrap="square" rtlCol="0">
            <a:spAutoFit/>
          </a:bodyPr>
          <a:lstStyle/>
          <a:p>
            <a:pPr algn="ctr"/>
            <a:r>
              <a:rPr lang="en-AU" sz="4000" b="1" dirty="0"/>
              <a:t>Who hardened Pharoah’s heart?</a:t>
            </a:r>
            <a:endParaRPr lang="en-US" sz="4000" b="1" dirty="0"/>
          </a:p>
        </p:txBody>
      </p:sp>
    </p:spTree>
    <p:extLst>
      <p:ext uri="{BB962C8B-B14F-4D97-AF65-F5344CB8AC3E}">
        <p14:creationId xmlns:p14="http://schemas.microsoft.com/office/powerpoint/2010/main" val="38074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9591A-1E35-08BF-9DE4-EA53B090CC79}"/>
              </a:ext>
            </a:extLst>
          </p:cNvPr>
          <p:cNvSpPr txBox="1"/>
          <p:nvPr/>
        </p:nvSpPr>
        <p:spPr>
          <a:xfrm>
            <a:off x="213359" y="160794"/>
            <a:ext cx="7330441" cy="707886"/>
          </a:xfrm>
          <a:prstGeom prst="rect">
            <a:avLst/>
          </a:prstGeom>
          <a:solidFill>
            <a:schemeClr val="bg1">
              <a:lumMod val="85000"/>
            </a:schemeClr>
          </a:solidFill>
        </p:spPr>
        <p:txBody>
          <a:bodyPr wrap="square" rtlCol="0">
            <a:spAutoFit/>
          </a:bodyPr>
          <a:lstStyle/>
          <a:p>
            <a:pPr algn="ctr"/>
            <a:r>
              <a:rPr lang="en-AU" sz="4000" b="1" dirty="0"/>
              <a:t>Hardened hearts in the NT?</a:t>
            </a:r>
            <a:endParaRPr lang="en-US" sz="4000" b="1" dirty="0"/>
          </a:p>
        </p:txBody>
      </p:sp>
      <p:sp>
        <p:nvSpPr>
          <p:cNvPr id="4" name="TextBox 3">
            <a:extLst>
              <a:ext uri="{FF2B5EF4-FFF2-40B4-BE49-F238E27FC236}">
                <a16:creationId xmlns:a16="http://schemas.microsoft.com/office/drawing/2014/main" id="{BFD6DDE8-A0BF-9801-FC63-A1F050FB19FE}"/>
              </a:ext>
            </a:extLst>
          </p:cNvPr>
          <p:cNvSpPr txBox="1"/>
          <p:nvPr/>
        </p:nvSpPr>
        <p:spPr>
          <a:xfrm>
            <a:off x="990599" y="1059954"/>
            <a:ext cx="4343401" cy="707886"/>
          </a:xfrm>
          <a:prstGeom prst="rect">
            <a:avLst/>
          </a:prstGeom>
          <a:solidFill>
            <a:schemeClr val="bg1">
              <a:lumMod val="85000"/>
            </a:schemeClr>
          </a:solidFill>
        </p:spPr>
        <p:txBody>
          <a:bodyPr wrap="square" rtlCol="0">
            <a:spAutoFit/>
          </a:bodyPr>
          <a:lstStyle/>
          <a:p>
            <a:pPr algn="ctr"/>
            <a:r>
              <a:rPr lang="en-AU" sz="4000" b="1" dirty="0"/>
              <a:t>John</a:t>
            </a:r>
            <a:endParaRPr lang="en-US" sz="4000" b="1" dirty="0"/>
          </a:p>
        </p:txBody>
      </p:sp>
      <p:sp>
        <p:nvSpPr>
          <p:cNvPr id="5" name="TextBox 4">
            <a:extLst>
              <a:ext uri="{FF2B5EF4-FFF2-40B4-BE49-F238E27FC236}">
                <a16:creationId xmlns:a16="http://schemas.microsoft.com/office/drawing/2014/main" id="{454422E0-0709-8C01-AB2D-7FA085A48136}"/>
              </a:ext>
            </a:extLst>
          </p:cNvPr>
          <p:cNvSpPr txBox="1"/>
          <p:nvPr/>
        </p:nvSpPr>
        <p:spPr>
          <a:xfrm>
            <a:off x="6629399" y="1059954"/>
            <a:ext cx="4343401" cy="707886"/>
          </a:xfrm>
          <a:prstGeom prst="rect">
            <a:avLst/>
          </a:prstGeom>
          <a:solidFill>
            <a:schemeClr val="bg1">
              <a:lumMod val="85000"/>
            </a:schemeClr>
          </a:solidFill>
        </p:spPr>
        <p:txBody>
          <a:bodyPr wrap="square" rtlCol="0">
            <a:spAutoFit/>
          </a:bodyPr>
          <a:lstStyle/>
          <a:p>
            <a:pPr algn="ctr"/>
            <a:r>
              <a:rPr lang="en-AU" sz="4000" b="1" dirty="0"/>
              <a:t>Romans</a:t>
            </a:r>
            <a:endParaRPr lang="en-US" sz="4000" b="1" dirty="0"/>
          </a:p>
        </p:txBody>
      </p:sp>
      <p:sp>
        <p:nvSpPr>
          <p:cNvPr id="6" name="TextBox 5">
            <a:extLst>
              <a:ext uri="{FF2B5EF4-FFF2-40B4-BE49-F238E27FC236}">
                <a16:creationId xmlns:a16="http://schemas.microsoft.com/office/drawing/2014/main" id="{625A8461-84D3-9851-B276-F0B6FACF17E9}"/>
              </a:ext>
            </a:extLst>
          </p:cNvPr>
          <p:cNvSpPr txBox="1"/>
          <p:nvPr/>
        </p:nvSpPr>
        <p:spPr>
          <a:xfrm>
            <a:off x="990599" y="1959114"/>
            <a:ext cx="4343401" cy="707886"/>
          </a:xfrm>
          <a:prstGeom prst="rect">
            <a:avLst/>
          </a:prstGeom>
          <a:solidFill>
            <a:schemeClr val="bg1">
              <a:lumMod val="85000"/>
            </a:schemeClr>
          </a:solidFill>
        </p:spPr>
        <p:txBody>
          <a:bodyPr wrap="square" rtlCol="0">
            <a:spAutoFit/>
          </a:bodyPr>
          <a:lstStyle/>
          <a:p>
            <a:pPr algn="ctr"/>
            <a:r>
              <a:rPr lang="en-AU" sz="4000" b="1" dirty="0"/>
              <a:t>Prologue</a:t>
            </a:r>
            <a:endParaRPr lang="en-US" sz="4000" b="1" dirty="0"/>
          </a:p>
        </p:txBody>
      </p:sp>
      <p:sp>
        <p:nvSpPr>
          <p:cNvPr id="7" name="TextBox 6">
            <a:extLst>
              <a:ext uri="{FF2B5EF4-FFF2-40B4-BE49-F238E27FC236}">
                <a16:creationId xmlns:a16="http://schemas.microsoft.com/office/drawing/2014/main" id="{925B0885-24D7-2208-7808-32CDDAD36F54}"/>
              </a:ext>
            </a:extLst>
          </p:cNvPr>
          <p:cNvSpPr txBox="1"/>
          <p:nvPr/>
        </p:nvSpPr>
        <p:spPr>
          <a:xfrm>
            <a:off x="6629399" y="1959114"/>
            <a:ext cx="4343401" cy="707886"/>
          </a:xfrm>
          <a:prstGeom prst="rect">
            <a:avLst/>
          </a:prstGeom>
          <a:solidFill>
            <a:schemeClr val="bg1">
              <a:lumMod val="85000"/>
            </a:schemeClr>
          </a:solidFill>
        </p:spPr>
        <p:txBody>
          <a:bodyPr wrap="square" rtlCol="0">
            <a:spAutoFit/>
          </a:bodyPr>
          <a:lstStyle/>
          <a:p>
            <a:pPr algn="ctr"/>
            <a:r>
              <a:rPr lang="en-AU" sz="4000" b="1" dirty="0"/>
              <a:t>Thesis</a:t>
            </a:r>
            <a:endParaRPr lang="en-US" sz="4000" b="1" dirty="0"/>
          </a:p>
        </p:txBody>
      </p:sp>
      <p:sp>
        <p:nvSpPr>
          <p:cNvPr id="8" name="TextBox 7">
            <a:extLst>
              <a:ext uri="{FF2B5EF4-FFF2-40B4-BE49-F238E27FC236}">
                <a16:creationId xmlns:a16="http://schemas.microsoft.com/office/drawing/2014/main" id="{433D113E-1A5D-8CE6-EFFE-0A475EDB7555}"/>
              </a:ext>
            </a:extLst>
          </p:cNvPr>
          <p:cNvSpPr txBox="1"/>
          <p:nvPr/>
        </p:nvSpPr>
        <p:spPr>
          <a:xfrm>
            <a:off x="990599" y="2873514"/>
            <a:ext cx="4343401" cy="707886"/>
          </a:xfrm>
          <a:prstGeom prst="rect">
            <a:avLst/>
          </a:prstGeom>
          <a:solidFill>
            <a:schemeClr val="bg1">
              <a:lumMod val="85000"/>
            </a:schemeClr>
          </a:solidFill>
        </p:spPr>
        <p:txBody>
          <a:bodyPr wrap="square" rtlCol="0">
            <a:spAutoFit/>
          </a:bodyPr>
          <a:lstStyle/>
          <a:p>
            <a:pPr algn="ctr"/>
            <a:r>
              <a:rPr lang="en-AU" sz="4000" b="1" dirty="0"/>
              <a:t>John 1:1-18</a:t>
            </a:r>
            <a:endParaRPr lang="en-US" sz="4000" b="1" dirty="0"/>
          </a:p>
        </p:txBody>
      </p:sp>
      <p:sp>
        <p:nvSpPr>
          <p:cNvPr id="9" name="TextBox 8">
            <a:extLst>
              <a:ext uri="{FF2B5EF4-FFF2-40B4-BE49-F238E27FC236}">
                <a16:creationId xmlns:a16="http://schemas.microsoft.com/office/drawing/2014/main" id="{79A9C889-B3AB-5BFE-99FF-B7AE80771D2C}"/>
              </a:ext>
            </a:extLst>
          </p:cNvPr>
          <p:cNvSpPr txBox="1"/>
          <p:nvPr/>
        </p:nvSpPr>
        <p:spPr>
          <a:xfrm>
            <a:off x="6629399" y="2873514"/>
            <a:ext cx="4343401" cy="707886"/>
          </a:xfrm>
          <a:prstGeom prst="rect">
            <a:avLst/>
          </a:prstGeom>
          <a:solidFill>
            <a:schemeClr val="bg1">
              <a:lumMod val="85000"/>
            </a:schemeClr>
          </a:solidFill>
        </p:spPr>
        <p:txBody>
          <a:bodyPr wrap="square" rtlCol="0">
            <a:spAutoFit/>
          </a:bodyPr>
          <a:lstStyle/>
          <a:p>
            <a:pPr algn="ctr"/>
            <a:r>
              <a:rPr lang="en-AU" sz="4000" b="1" dirty="0"/>
              <a:t>Rom 1:16-17</a:t>
            </a:r>
            <a:endParaRPr lang="en-US" sz="4000" b="1" dirty="0"/>
          </a:p>
        </p:txBody>
      </p:sp>
      <p:sp>
        <p:nvSpPr>
          <p:cNvPr id="11" name="TextBox 10">
            <a:extLst>
              <a:ext uri="{FF2B5EF4-FFF2-40B4-BE49-F238E27FC236}">
                <a16:creationId xmlns:a16="http://schemas.microsoft.com/office/drawing/2014/main" id="{F8BE2E57-4610-A39B-FD17-3718D9DD737E}"/>
              </a:ext>
            </a:extLst>
          </p:cNvPr>
          <p:cNvSpPr txBox="1"/>
          <p:nvPr/>
        </p:nvSpPr>
        <p:spPr>
          <a:xfrm>
            <a:off x="213359" y="3581400"/>
            <a:ext cx="11765281" cy="3250121"/>
          </a:xfrm>
          <a:prstGeom prst="rect">
            <a:avLst/>
          </a:prstGeom>
          <a:noFill/>
        </p:spPr>
        <p:txBody>
          <a:bodyPr wrap="square">
            <a:spAutoFit/>
          </a:bodyPr>
          <a:lstStyle/>
          <a:p>
            <a:pPr>
              <a:lnSpc>
                <a:spcPct val="95000"/>
              </a:lnSpc>
            </a:pPr>
            <a:r>
              <a:rPr lang="en-US" sz="3600" b="1" i="0" baseline="30000" dirty="0">
                <a:solidFill>
                  <a:schemeClr val="bg1"/>
                </a:solidFill>
                <a:effectLst/>
              </a:rPr>
              <a:t>16 </a:t>
            </a:r>
            <a:r>
              <a:rPr lang="en-US" sz="3600" b="0" i="0" dirty="0">
                <a:solidFill>
                  <a:schemeClr val="bg1"/>
                </a:solidFill>
                <a:effectLst/>
              </a:rPr>
              <a:t>For I am not ashamed of the gospel, because it is the power of God that brings salvation to everyone who believes: first to the Jew, then to the Gentile. </a:t>
            </a:r>
            <a:r>
              <a:rPr lang="en-US" sz="3600" b="1" baseline="30000" dirty="0">
                <a:solidFill>
                  <a:schemeClr val="bg1"/>
                </a:solidFill>
              </a:rPr>
              <a:t>17 </a:t>
            </a:r>
            <a:r>
              <a:rPr lang="en-US" sz="3600" dirty="0">
                <a:solidFill>
                  <a:schemeClr val="bg1"/>
                </a:solidFill>
              </a:rPr>
              <a:t>For in the gospel the righteousness of God is revealed—a righteousness that is by faith from first to last, just as it is written: “The righteous will live by faith.”</a:t>
            </a:r>
          </a:p>
        </p:txBody>
      </p:sp>
    </p:spTree>
    <p:extLst>
      <p:ext uri="{BB962C8B-B14F-4D97-AF65-F5344CB8AC3E}">
        <p14:creationId xmlns:p14="http://schemas.microsoft.com/office/powerpoint/2010/main" val="3009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5A475-2982-BA57-F4CD-76651B7F0862}"/>
              </a:ext>
            </a:extLst>
          </p:cNvPr>
          <p:cNvSpPr txBox="1"/>
          <p:nvPr/>
        </p:nvSpPr>
        <p:spPr>
          <a:xfrm>
            <a:off x="0" y="205889"/>
            <a:ext cx="11948160" cy="5878532"/>
          </a:xfrm>
          <a:prstGeom prst="rect">
            <a:avLst/>
          </a:prstGeom>
          <a:noFill/>
        </p:spPr>
        <p:txBody>
          <a:bodyPr wrap="square">
            <a:spAutoFit/>
          </a:bodyPr>
          <a:lstStyle/>
          <a:p>
            <a:pPr algn="l"/>
            <a:r>
              <a:rPr lang="en-US" sz="2000" b="1" i="0" baseline="30000" dirty="0">
                <a:solidFill>
                  <a:schemeClr val="bg1"/>
                </a:solidFill>
                <a:effectLst/>
                <a:latin typeface="system-ui"/>
              </a:rPr>
              <a:t>18 </a:t>
            </a:r>
            <a:r>
              <a:rPr lang="en-US" sz="2000" b="0" i="0" dirty="0">
                <a:solidFill>
                  <a:schemeClr val="bg1"/>
                </a:solidFill>
                <a:effectLst/>
                <a:latin typeface="system-ui"/>
              </a:rPr>
              <a:t>The wrath of God is being revealed from heaven against all the godlessness and wickedness of people, who suppress the truth by their wickedness, </a:t>
            </a:r>
            <a:r>
              <a:rPr lang="en-US" sz="2000" b="1" i="0" baseline="30000" dirty="0">
                <a:solidFill>
                  <a:schemeClr val="bg1"/>
                </a:solidFill>
                <a:effectLst/>
                <a:latin typeface="system-ui"/>
              </a:rPr>
              <a:t>19 </a:t>
            </a:r>
            <a:r>
              <a:rPr lang="en-US" sz="2000" b="0" i="0" dirty="0">
                <a:solidFill>
                  <a:schemeClr val="bg1"/>
                </a:solidFill>
                <a:effectLst/>
                <a:latin typeface="system-ui"/>
              </a:rPr>
              <a:t>since what may be known about God is plain to them, because God has made it plain to them. </a:t>
            </a:r>
            <a:r>
              <a:rPr lang="en-US" sz="2000" b="1" i="0" baseline="30000" dirty="0">
                <a:solidFill>
                  <a:schemeClr val="bg1"/>
                </a:solidFill>
                <a:effectLst/>
                <a:latin typeface="system-ui"/>
              </a:rPr>
              <a:t>20 </a:t>
            </a:r>
            <a:r>
              <a:rPr lang="en-US" sz="2000" b="0" i="0" dirty="0">
                <a:solidFill>
                  <a:schemeClr val="bg1"/>
                </a:solidFill>
                <a:effectLst/>
                <a:latin typeface="system-ui"/>
              </a:rPr>
              <a:t>For since the creation of the world God’s invisible qualities—his eternal power and divine nature—have been clearly seen, being understood from what has been made, so that people are without excuse.</a:t>
            </a:r>
          </a:p>
          <a:p>
            <a:pPr algn="l"/>
            <a:r>
              <a:rPr lang="en-US" sz="2000" b="1" i="0" baseline="30000" dirty="0">
                <a:solidFill>
                  <a:schemeClr val="bg1"/>
                </a:solidFill>
                <a:effectLst/>
                <a:latin typeface="system-ui"/>
              </a:rPr>
              <a:t>21 </a:t>
            </a:r>
            <a:r>
              <a:rPr lang="en-US" sz="2000" b="0" i="0" dirty="0">
                <a:solidFill>
                  <a:schemeClr val="bg1"/>
                </a:solidFill>
                <a:effectLst/>
                <a:latin typeface="system-ui"/>
              </a:rPr>
              <a:t>For although they knew God, they neither glorified him as God nor gave thanks to him, but their thinking became futile and their foolish hearts were darkened. </a:t>
            </a:r>
            <a:r>
              <a:rPr lang="en-US" sz="2000" b="1" i="0" baseline="30000" dirty="0">
                <a:solidFill>
                  <a:schemeClr val="bg1"/>
                </a:solidFill>
                <a:effectLst/>
                <a:latin typeface="system-ui"/>
              </a:rPr>
              <a:t>22 </a:t>
            </a:r>
            <a:r>
              <a:rPr lang="en-US" sz="2000" b="0" i="0" dirty="0">
                <a:solidFill>
                  <a:schemeClr val="bg1"/>
                </a:solidFill>
                <a:effectLst/>
                <a:latin typeface="system-ui"/>
              </a:rPr>
              <a:t>Although they claimed to be wise, they became fools </a:t>
            </a:r>
            <a:r>
              <a:rPr lang="en-US" sz="2000" b="1" i="0" baseline="30000" dirty="0">
                <a:solidFill>
                  <a:schemeClr val="bg1"/>
                </a:solidFill>
                <a:effectLst/>
                <a:latin typeface="system-ui"/>
              </a:rPr>
              <a:t>23 </a:t>
            </a:r>
            <a:r>
              <a:rPr lang="en-US" sz="2000" b="0" i="0" dirty="0">
                <a:solidFill>
                  <a:schemeClr val="bg1"/>
                </a:solidFill>
                <a:effectLst/>
                <a:latin typeface="system-ui"/>
              </a:rPr>
              <a:t>and exchanged the glory of the immortal God for images made to look like a mortal human being and birds and animals and reptiles.</a:t>
            </a:r>
          </a:p>
          <a:p>
            <a:pPr algn="l"/>
            <a:r>
              <a:rPr lang="en-US" sz="2000" b="1" i="0" baseline="30000" dirty="0">
                <a:solidFill>
                  <a:schemeClr val="bg1"/>
                </a:solidFill>
                <a:effectLst/>
                <a:latin typeface="system-ui"/>
              </a:rPr>
              <a:t>24 </a:t>
            </a:r>
            <a:r>
              <a:rPr lang="en-US" sz="2000" b="0" i="0" dirty="0">
                <a:solidFill>
                  <a:schemeClr val="bg1"/>
                </a:solidFill>
                <a:effectLst/>
                <a:latin typeface="system-ui"/>
              </a:rPr>
              <a:t>Therefore </a:t>
            </a:r>
            <a:r>
              <a:rPr lang="en-US" sz="2000" i="0" dirty="0">
                <a:solidFill>
                  <a:schemeClr val="bg1"/>
                </a:solidFill>
                <a:effectLst/>
                <a:latin typeface="system-ui"/>
              </a:rPr>
              <a:t>God gave them over in the </a:t>
            </a:r>
            <a:r>
              <a:rPr lang="en-US" sz="3200" b="1" i="0" dirty="0">
                <a:solidFill>
                  <a:srgbClr val="FFFF00"/>
                </a:solidFill>
                <a:effectLst/>
                <a:latin typeface="system-ui"/>
              </a:rPr>
              <a:t>sinful desires </a:t>
            </a:r>
            <a:r>
              <a:rPr lang="en-US" sz="2000" b="0" i="0" dirty="0">
                <a:solidFill>
                  <a:schemeClr val="bg1"/>
                </a:solidFill>
                <a:effectLst/>
                <a:latin typeface="system-ui"/>
              </a:rPr>
              <a:t>of their hearts to sexual impurity for the degrading of their bodies with one another. </a:t>
            </a:r>
            <a:r>
              <a:rPr lang="en-US" sz="2000" b="1" i="0" baseline="30000" dirty="0">
                <a:solidFill>
                  <a:schemeClr val="bg1"/>
                </a:solidFill>
                <a:effectLst/>
                <a:latin typeface="system-ui"/>
              </a:rPr>
              <a:t>25 </a:t>
            </a:r>
            <a:r>
              <a:rPr lang="en-US" sz="2000" b="0" i="0" dirty="0">
                <a:solidFill>
                  <a:schemeClr val="bg1"/>
                </a:solidFill>
                <a:effectLst/>
                <a:latin typeface="system-ui"/>
              </a:rPr>
              <a:t>They exchanged the truth about God for a lie, and worshiped and served created things rather than the Creator—who is forever praised. Amen.</a:t>
            </a:r>
          </a:p>
          <a:p>
            <a:pPr algn="l"/>
            <a:r>
              <a:rPr lang="en-US" sz="2000" b="1" i="0" baseline="30000" dirty="0">
                <a:solidFill>
                  <a:schemeClr val="bg1"/>
                </a:solidFill>
                <a:effectLst/>
                <a:latin typeface="system-ui"/>
              </a:rPr>
              <a:t>26 </a:t>
            </a:r>
            <a:r>
              <a:rPr lang="en-US" sz="2000" b="0" i="0" dirty="0">
                <a:solidFill>
                  <a:schemeClr val="bg1"/>
                </a:solidFill>
                <a:effectLst/>
                <a:latin typeface="system-ui"/>
              </a:rPr>
              <a:t>Because of this, </a:t>
            </a:r>
            <a:r>
              <a:rPr lang="en-US" sz="2000" i="0" dirty="0">
                <a:solidFill>
                  <a:schemeClr val="bg1"/>
                </a:solidFill>
                <a:effectLst/>
                <a:latin typeface="system-ui"/>
              </a:rPr>
              <a:t>God gave them over to </a:t>
            </a:r>
            <a:r>
              <a:rPr lang="en-US" sz="3200" b="1" i="0" dirty="0">
                <a:solidFill>
                  <a:srgbClr val="FFFF00"/>
                </a:solidFill>
                <a:effectLst/>
                <a:latin typeface="system-ui"/>
              </a:rPr>
              <a:t>shameful lusts</a:t>
            </a:r>
            <a:r>
              <a:rPr lang="en-US" sz="2000" b="0" i="0" dirty="0">
                <a:solidFill>
                  <a:schemeClr val="bg1"/>
                </a:solidFill>
                <a:effectLst/>
                <a:latin typeface="system-ui"/>
              </a:rPr>
              <a:t>. Even their women exchanged natural sexual relations for unnatural ones. </a:t>
            </a:r>
            <a:r>
              <a:rPr lang="en-US" sz="2000" b="1" i="0" baseline="30000" dirty="0">
                <a:solidFill>
                  <a:schemeClr val="bg1"/>
                </a:solidFill>
                <a:effectLst/>
                <a:latin typeface="system-ui"/>
              </a:rPr>
              <a:t>27 </a:t>
            </a:r>
            <a:r>
              <a:rPr lang="en-US" sz="2000" b="0" i="0" dirty="0">
                <a:solidFill>
                  <a:schemeClr val="bg1"/>
                </a:solidFill>
                <a:effectLst/>
                <a:latin typeface="system-ui"/>
              </a:rPr>
              <a:t>In the same way the men also abandoned natural relations with women and were inflamed with lust for one another. Men committed shameful acts with other men, and received in themselves the due penalty for their error.</a:t>
            </a:r>
          </a:p>
          <a:p>
            <a:pPr algn="l"/>
            <a:r>
              <a:rPr lang="en-US" sz="2000" b="1" i="0" baseline="30000" dirty="0">
                <a:solidFill>
                  <a:schemeClr val="bg1"/>
                </a:solidFill>
                <a:effectLst/>
                <a:latin typeface="system-ui"/>
              </a:rPr>
              <a:t>28 </a:t>
            </a:r>
            <a:r>
              <a:rPr lang="en-US" sz="2000" b="0" i="0" dirty="0">
                <a:solidFill>
                  <a:schemeClr val="bg1"/>
                </a:solidFill>
                <a:effectLst/>
                <a:latin typeface="system-ui"/>
              </a:rPr>
              <a:t>Furthermore, just as they did not think it worthwhile to retain the knowledge of God, so </a:t>
            </a:r>
            <a:r>
              <a:rPr lang="en-US" sz="2000" i="0" dirty="0">
                <a:solidFill>
                  <a:schemeClr val="bg1"/>
                </a:solidFill>
                <a:effectLst/>
                <a:latin typeface="system-ui"/>
              </a:rPr>
              <a:t>God gave them over to a </a:t>
            </a:r>
            <a:r>
              <a:rPr lang="en-US" sz="3200" b="1" i="0" dirty="0">
                <a:solidFill>
                  <a:srgbClr val="FFFF00"/>
                </a:solidFill>
                <a:effectLst/>
                <a:latin typeface="system-ui"/>
              </a:rPr>
              <a:t>depraved mind</a:t>
            </a:r>
            <a:r>
              <a:rPr lang="en-US" sz="2000" b="0" i="0" dirty="0">
                <a:solidFill>
                  <a:schemeClr val="bg1"/>
                </a:solidFill>
                <a:effectLst/>
                <a:latin typeface="system-ui"/>
              </a:rPr>
              <a:t>, so that they do what ought not to be done.</a:t>
            </a:r>
          </a:p>
        </p:txBody>
      </p:sp>
    </p:spTree>
    <p:extLst>
      <p:ext uri="{BB962C8B-B14F-4D97-AF65-F5344CB8AC3E}">
        <p14:creationId xmlns:p14="http://schemas.microsoft.com/office/powerpoint/2010/main" val="743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p:txBody>
      </p:sp>
    </p:spTree>
    <p:extLst>
      <p:ext uri="{BB962C8B-B14F-4D97-AF65-F5344CB8AC3E}">
        <p14:creationId xmlns:p14="http://schemas.microsoft.com/office/powerpoint/2010/main" val="6568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82968-7F55-8E3D-01E7-0350ADD3F924}"/>
              </a:ext>
            </a:extLst>
          </p:cNvPr>
          <p:cNvSpPr txBox="1"/>
          <p:nvPr/>
        </p:nvSpPr>
        <p:spPr>
          <a:xfrm>
            <a:off x="232559" y="296884"/>
            <a:ext cx="11726882" cy="2308324"/>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a:t>
            </a:r>
            <a:r>
              <a:rPr lang="en-AU" sz="3600" dirty="0">
                <a:solidFill>
                  <a:schemeClr val="bg1"/>
                </a:solidFill>
              </a:rPr>
              <a:t>  </a:t>
            </a:r>
            <a:endParaRPr lang="en-US" sz="3600" dirty="0">
              <a:solidFill>
                <a:schemeClr val="bg1"/>
              </a:solidFill>
            </a:endParaRPr>
          </a:p>
        </p:txBody>
      </p:sp>
      <p:sp>
        <p:nvSpPr>
          <p:cNvPr id="4" name="TextBox 3">
            <a:extLst>
              <a:ext uri="{FF2B5EF4-FFF2-40B4-BE49-F238E27FC236}">
                <a16:creationId xmlns:a16="http://schemas.microsoft.com/office/drawing/2014/main" id="{3188CC9A-1D8D-1974-1C77-AAF8E1DBD01A}"/>
              </a:ext>
            </a:extLst>
          </p:cNvPr>
          <p:cNvSpPr txBox="1"/>
          <p:nvPr/>
        </p:nvSpPr>
        <p:spPr>
          <a:xfrm>
            <a:off x="325156" y="2896346"/>
            <a:ext cx="11726882" cy="3970318"/>
          </a:xfrm>
          <a:prstGeom prst="rect">
            <a:avLst/>
          </a:prstGeom>
          <a:noFill/>
        </p:spPr>
        <p:txBody>
          <a:bodyPr wrap="square">
            <a:spAutoFit/>
          </a:bodyPr>
          <a:lstStyle/>
          <a:p>
            <a:pPr algn="l"/>
            <a:r>
              <a:rPr lang="en-US" sz="2800" b="1" i="0" u="sng" dirty="0">
                <a:solidFill>
                  <a:schemeClr val="bg1"/>
                </a:solidFill>
                <a:effectLst/>
                <a:latin typeface="+mj-lt"/>
              </a:rPr>
              <a:t>John 7:13</a:t>
            </a:r>
            <a:r>
              <a:rPr lang="en-US" sz="2800" dirty="0">
                <a:solidFill>
                  <a:schemeClr val="bg1"/>
                </a:solidFill>
                <a:latin typeface="+mj-lt"/>
              </a:rPr>
              <a:t>:  </a:t>
            </a:r>
            <a:r>
              <a:rPr lang="en-US" sz="2800" b="1" i="0" baseline="30000" dirty="0">
                <a:solidFill>
                  <a:schemeClr val="bg1"/>
                </a:solidFill>
                <a:effectLst/>
                <a:latin typeface="+mj-lt"/>
              </a:rPr>
              <a:t> </a:t>
            </a:r>
            <a:r>
              <a:rPr lang="en-US" sz="2800" b="0" i="0" dirty="0">
                <a:solidFill>
                  <a:schemeClr val="bg1"/>
                </a:solidFill>
                <a:effectLst/>
                <a:latin typeface="+mj-lt"/>
              </a:rPr>
              <a:t>But no one had the courage to speak favorably about him in public, for they were afraid of getting in trouble with the Jewish leaders.</a:t>
            </a:r>
          </a:p>
          <a:p>
            <a:pPr algn="l"/>
            <a:endParaRPr lang="en-US" sz="2800" b="0" i="0" dirty="0">
              <a:solidFill>
                <a:schemeClr val="bg1"/>
              </a:solidFill>
              <a:effectLst/>
              <a:latin typeface="+mj-lt"/>
            </a:endParaRPr>
          </a:p>
          <a:p>
            <a:pPr algn="l"/>
            <a:r>
              <a:rPr lang="en-US" sz="2800" b="1" i="0" u="sng" dirty="0">
                <a:solidFill>
                  <a:schemeClr val="bg1"/>
                </a:solidFill>
                <a:effectLst/>
                <a:latin typeface="+mj-lt"/>
              </a:rPr>
              <a:t>John 9:22</a:t>
            </a:r>
            <a:r>
              <a:rPr lang="en-US" sz="2800" b="0" i="0" dirty="0">
                <a:solidFill>
                  <a:schemeClr val="bg1"/>
                </a:solidFill>
                <a:effectLst/>
                <a:latin typeface="+mj-lt"/>
              </a:rPr>
              <a:t>  His parents said this because they were afraid of the Jewish leaders, who had announced that anyone saying Jesus was the Messiah would be expelled from the synagogue.</a:t>
            </a:r>
          </a:p>
          <a:p>
            <a:pPr algn="l"/>
            <a:endParaRPr lang="en-US" sz="2800" b="0" i="0" dirty="0">
              <a:solidFill>
                <a:schemeClr val="bg1"/>
              </a:solidFill>
              <a:effectLst/>
              <a:latin typeface="+mj-lt"/>
              <a:hlinkClick r:id="rId2">
                <a:extLst>
                  <a:ext uri="{A12FA001-AC4F-418D-AE19-62706E023703}">
                    <ahyp:hlinkClr xmlns:ahyp="http://schemas.microsoft.com/office/drawing/2018/hyperlinkcolor" val="tx"/>
                  </a:ext>
                </a:extLst>
              </a:hlinkClick>
            </a:endParaRPr>
          </a:p>
          <a:p>
            <a:pPr algn="l"/>
            <a:r>
              <a:rPr lang="en-US" sz="2800" b="1" i="0" u="sng" dirty="0">
                <a:solidFill>
                  <a:schemeClr val="bg1"/>
                </a:solidFill>
                <a:effectLst/>
                <a:latin typeface="+mj-lt"/>
              </a:rPr>
              <a:t>John 20:19</a:t>
            </a:r>
            <a:r>
              <a:rPr lang="en-US" sz="2800" b="0" i="0" dirty="0">
                <a:solidFill>
                  <a:schemeClr val="bg1"/>
                </a:solidFill>
                <a:effectLst/>
                <a:latin typeface="+mj-lt"/>
              </a:rPr>
              <a:t>  That Sunday evening the disciples were meeting behind locked doors because they were afraid of the Jewish leaders. </a:t>
            </a:r>
          </a:p>
        </p:txBody>
      </p:sp>
    </p:spTree>
    <p:extLst>
      <p:ext uri="{BB962C8B-B14F-4D97-AF65-F5344CB8AC3E}">
        <p14:creationId xmlns:p14="http://schemas.microsoft.com/office/powerpoint/2010/main" val="280628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82968-7F55-8E3D-01E7-0350ADD3F924}"/>
              </a:ext>
            </a:extLst>
          </p:cNvPr>
          <p:cNvSpPr txBox="1"/>
          <p:nvPr/>
        </p:nvSpPr>
        <p:spPr>
          <a:xfrm>
            <a:off x="232559" y="296884"/>
            <a:ext cx="11726882" cy="2308324"/>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a:t>
            </a:r>
            <a:r>
              <a:rPr lang="en-AU" sz="3600" dirty="0">
                <a:solidFill>
                  <a:schemeClr val="bg1"/>
                </a:solidFill>
              </a:rPr>
              <a:t>  </a:t>
            </a:r>
            <a:endParaRPr lang="en-US" sz="3600" dirty="0">
              <a:solidFill>
                <a:schemeClr val="bg1"/>
              </a:solidFill>
            </a:endParaRPr>
          </a:p>
        </p:txBody>
      </p:sp>
      <p:sp>
        <p:nvSpPr>
          <p:cNvPr id="5" name="TextBox 4">
            <a:extLst>
              <a:ext uri="{FF2B5EF4-FFF2-40B4-BE49-F238E27FC236}">
                <a16:creationId xmlns:a16="http://schemas.microsoft.com/office/drawing/2014/main" id="{B204F6BA-6D01-D6C3-0DA8-B19AEA83A4F6}"/>
              </a:ext>
            </a:extLst>
          </p:cNvPr>
          <p:cNvSpPr txBox="1"/>
          <p:nvPr/>
        </p:nvSpPr>
        <p:spPr>
          <a:xfrm>
            <a:off x="320283" y="3195517"/>
            <a:ext cx="11551433" cy="2246769"/>
          </a:xfrm>
          <a:prstGeom prst="rect">
            <a:avLst/>
          </a:prstGeom>
          <a:noFill/>
        </p:spPr>
        <p:txBody>
          <a:bodyPr wrap="square">
            <a:spAutoFit/>
          </a:bodyPr>
          <a:lstStyle/>
          <a:p>
            <a:pPr algn="l"/>
            <a:r>
              <a:rPr lang="en-US" sz="2800" b="1" i="0" u="sng" dirty="0">
                <a:solidFill>
                  <a:schemeClr val="bg1"/>
                </a:solidFill>
                <a:effectLst/>
                <a:latin typeface="system-ui"/>
              </a:rPr>
              <a:t>2 Timothy 3:12</a:t>
            </a:r>
            <a:r>
              <a:rPr lang="en-US" sz="2800" b="0" i="0" dirty="0">
                <a:solidFill>
                  <a:schemeClr val="bg1"/>
                </a:solidFill>
                <a:effectLst/>
                <a:latin typeface="system-ui"/>
              </a:rPr>
              <a:t>  Yes, and everyone who wants to live a godly life in Christ Jesus will suffer persecution.</a:t>
            </a:r>
          </a:p>
          <a:p>
            <a:pPr algn="l"/>
            <a:endParaRPr lang="en-US" sz="2800" b="0" i="0" dirty="0">
              <a:solidFill>
                <a:schemeClr val="bg1"/>
              </a:solidFill>
              <a:effectLst/>
              <a:latin typeface="system-ui"/>
            </a:endParaRPr>
          </a:p>
          <a:p>
            <a:pPr algn="l"/>
            <a:r>
              <a:rPr lang="en-US" sz="2800" b="1" i="0" u="sng" dirty="0">
                <a:solidFill>
                  <a:schemeClr val="bg1"/>
                </a:solidFill>
                <a:effectLst/>
                <a:latin typeface="system-ui"/>
              </a:rPr>
              <a:t>Philippians 1:29</a:t>
            </a:r>
            <a:r>
              <a:rPr lang="en-US" sz="2800" b="0" i="0" dirty="0">
                <a:solidFill>
                  <a:schemeClr val="bg1"/>
                </a:solidFill>
                <a:effectLst/>
                <a:latin typeface="system-ui"/>
              </a:rPr>
              <a:t>  For you have been given not only the privilege of trusting in Christ but also the privilege of suffering for him.</a:t>
            </a:r>
          </a:p>
        </p:txBody>
      </p:sp>
    </p:spTree>
    <p:extLst>
      <p:ext uri="{BB962C8B-B14F-4D97-AF65-F5344CB8AC3E}">
        <p14:creationId xmlns:p14="http://schemas.microsoft.com/office/powerpoint/2010/main" val="39674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83C5E-9B5A-09AD-7F72-A5E85AB8C5BE}"/>
              </a:ext>
            </a:extLst>
          </p:cNvPr>
          <p:cNvSpPr txBox="1"/>
          <p:nvPr/>
        </p:nvSpPr>
        <p:spPr>
          <a:xfrm>
            <a:off x="232559" y="296884"/>
            <a:ext cx="11726882" cy="2862322"/>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 </a:t>
            </a:r>
            <a:r>
              <a:rPr lang="en-SG" sz="3600" b="1" baseline="30000" dirty="0">
                <a:solidFill>
                  <a:srgbClr val="00CCFF"/>
                </a:solidFill>
              </a:rPr>
              <a:t>43</a:t>
            </a:r>
            <a:r>
              <a:rPr lang="en-SG" sz="3600" b="1" dirty="0">
                <a:solidFill>
                  <a:srgbClr val="00CCFF"/>
                </a:solidFill>
              </a:rPr>
              <a:t> For they loved human praise more than the praise of God.</a:t>
            </a:r>
            <a:endParaRPr lang="en-US" sz="3600" b="1" dirty="0">
              <a:solidFill>
                <a:srgbClr val="00CCFF"/>
              </a:solidFill>
            </a:endParaRPr>
          </a:p>
        </p:txBody>
      </p:sp>
      <p:pic>
        <p:nvPicPr>
          <p:cNvPr id="17" name="Picture 16" descr="A screenshot of a phone&#10;&#10;Description automatically generated">
            <a:extLst>
              <a:ext uri="{FF2B5EF4-FFF2-40B4-BE49-F238E27FC236}">
                <a16:creationId xmlns:a16="http://schemas.microsoft.com/office/drawing/2014/main" id="{BAE5A751-7DDC-64D3-8AC4-95F5A4B1B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3429000"/>
            <a:ext cx="8473440" cy="2872740"/>
          </a:xfrm>
          <a:prstGeom prst="rect">
            <a:avLst/>
          </a:prstGeom>
        </p:spPr>
      </p:pic>
    </p:spTree>
    <p:extLst>
      <p:ext uri="{BB962C8B-B14F-4D97-AF65-F5344CB8AC3E}">
        <p14:creationId xmlns:p14="http://schemas.microsoft.com/office/powerpoint/2010/main" val="230074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7" name="Picture 6" descr="A logo of the united nations&#10;&#10;Description automatically generated">
            <a:extLst>
              <a:ext uri="{FF2B5EF4-FFF2-40B4-BE49-F238E27FC236}">
                <a16:creationId xmlns:a16="http://schemas.microsoft.com/office/drawing/2014/main" id="{D0563163-ECF1-1886-587F-77E30E0A4AB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2620" y="1529603"/>
            <a:ext cx="4663311" cy="3966547"/>
          </a:xfrm>
          <a:prstGeom prst="rect">
            <a:avLst/>
          </a:prstGeom>
        </p:spPr>
      </p:pic>
      <p:sp>
        <p:nvSpPr>
          <p:cNvPr id="9" name="TextBox 8">
            <a:extLst>
              <a:ext uri="{FF2B5EF4-FFF2-40B4-BE49-F238E27FC236}">
                <a16:creationId xmlns:a16="http://schemas.microsoft.com/office/drawing/2014/main" id="{A45C7794-E68F-B2C4-04F0-50BAFBDB7D92}"/>
              </a:ext>
            </a:extLst>
          </p:cNvPr>
          <p:cNvSpPr txBox="1"/>
          <p:nvPr/>
        </p:nvSpPr>
        <p:spPr>
          <a:xfrm>
            <a:off x="5433151" y="229736"/>
            <a:ext cx="6452379" cy="1200329"/>
          </a:xfrm>
          <a:prstGeom prst="rect">
            <a:avLst/>
          </a:prstGeom>
          <a:noFill/>
        </p:spPr>
        <p:txBody>
          <a:bodyPr wrap="square">
            <a:spAutoFit/>
          </a:bodyPr>
          <a:lstStyle/>
          <a:p>
            <a:pPr algn="ctr"/>
            <a:r>
              <a:rPr lang="en-US" sz="3600" b="1" dirty="0"/>
              <a:t>Emblem of the </a:t>
            </a:r>
          </a:p>
          <a:p>
            <a:pPr algn="ctr"/>
            <a:r>
              <a:rPr lang="en-US" sz="3600" b="1" dirty="0"/>
              <a:t>United Nations</a:t>
            </a:r>
          </a:p>
        </p:txBody>
      </p:sp>
      <p:sp>
        <p:nvSpPr>
          <p:cNvPr id="10" name="TextBox 9">
            <a:extLst>
              <a:ext uri="{FF2B5EF4-FFF2-40B4-BE49-F238E27FC236}">
                <a16:creationId xmlns:a16="http://schemas.microsoft.com/office/drawing/2014/main" id="{AA848554-52DA-50E9-066E-A4D87905DA94}"/>
              </a:ext>
            </a:extLst>
          </p:cNvPr>
          <p:cNvSpPr txBox="1"/>
          <p:nvPr/>
        </p:nvSpPr>
        <p:spPr>
          <a:xfrm>
            <a:off x="6372752" y="5496150"/>
            <a:ext cx="4573179" cy="1200329"/>
          </a:xfrm>
          <a:prstGeom prst="rect">
            <a:avLst/>
          </a:prstGeom>
          <a:noFill/>
        </p:spPr>
        <p:txBody>
          <a:bodyPr wrap="square">
            <a:spAutoFit/>
          </a:bodyPr>
          <a:lstStyle/>
          <a:p>
            <a:pPr algn="ctr"/>
            <a:r>
              <a:rPr lang="en-US" sz="3600" dirty="0">
                <a:latin typeface="Comic Sans MS" panose="030F0702030302020204" pitchFamily="66" charset="0"/>
              </a:rPr>
              <a:t>Evidence of a global conspiracy</a:t>
            </a:r>
          </a:p>
        </p:txBody>
      </p:sp>
      <p:pic>
        <p:nvPicPr>
          <p:cNvPr id="12" name="Picture 11" descr="A close-up of a planet&#10;&#10;Description automatically generated">
            <a:extLst>
              <a:ext uri="{FF2B5EF4-FFF2-40B4-BE49-F238E27FC236}">
                <a16:creationId xmlns:a16="http://schemas.microsoft.com/office/drawing/2014/main" id="{80ECF202-13C4-96FA-7827-C7D9906F75A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sp>
        <p:nvSpPr>
          <p:cNvPr id="2" name="TextBox 1">
            <a:extLst>
              <a:ext uri="{FF2B5EF4-FFF2-40B4-BE49-F238E27FC236}">
                <a16:creationId xmlns:a16="http://schemas.microsoft.com/office/drawing/2014/main" id="{AA848554-52DA-50E9-066E-A4D87905DA94}"/>
              </a:ext>
            </a:extLst>
          </p:cNvPr>
          <p:cNvSpPr txBox="1"/>
          <p:nvPr/>
        </p:nvSpPr>
        <p:spPr>
          <a:xfrm>
            <a:off x="306529" y="5497954"/>
            <a:ext cx="5332271" cy="1200329"/>
          </a:xfrm>
          <a:prstGeom prst="rect">
            <a:avLst/>
          </a:prstGeom>
          <a:noFill/>
        </p:spPr>
        <p:txBody>
          <a:bodyPr wrap="square">
            <a:spAutoFit/>
          </a:bodyPr>
          <a:lstStyle/>
          <a:p>
            <a:pPr algn="ctr"/>
            <a:r>
              <a:rPr lang="en-US" sz="3600" dirty="0">
                <a:latin typeface="Comic Sans MS" panose="030F0702030302020204" pitchFamily="66" charset="0"/>
              </a:rPr>
              <a:t>A flat disc surrounded by an ice wall</a:t>
            </a:r>
          </a:p>
        </p:txBody>
      </p:sp>
      <p:sp>
        <p:nvSpPr>
          <p:cNvPr id="3" name="TextBox 2">
            <a:extLst>
              <a:ext uri="{FF2B5EF4-FFF2-40B4-BE49-F238E27FC236}">
                <a16:creationId xmlns:a16="http://schemas.microsoft.com/office/drawing/2014/main" id="{CB8F0304-A6E4-9DB7-5308-74B092CC5894}"/>
              </a:ext>
            </a:extLst>
          </p:cNvPr>
          <p:cNvSpPr txBox="1"/>
          <p:nvPr/>
        </p:nvSpPr>
        <p:spPr>
          <a:xfrm>
            <a:off x="231687" y="185846"/>
            <a:ext cx="5471281" cy="1200329"/>
          </a:xfrm>
          <a:prstGeom prst="rect">
            <a:avLst/>
          </a:prstGeom>
          <a:noFill/>
        </p:spPr>
        <p:txBody>
          <a:bodyPr wrap="square">
            <a:spAutoFit/>
          </a:bodyPr>
          <a:lstStyle/>
          <a:p>
            <a:pPr algn="ctr"/>
            <a:r>
              <a:rPr lang="en-US" sz="3600" b="1" dirty="0"/>
              <a:t>Azimuthal equidistant </a:t>
            </a:r>
          </a:p>
          <a:p>
            <a:pPr algn="ctr"/>
            <a:r>
              <a:rPr lang="en-US" sz="3600" b="1" dirty="0"/>
              <a:t>projection</a:t>
            </a:r>
          </a:p>
        </p:txBody>
      </p:sp>
    </p:spTree>
    <p:extLst>
      <p:ext uri="{BB962C8B-B14F-4D97-AF65-F5344CB8AC3E}">
        <p14:creationId xmlns:p14="http://schemas.microsoft.com/office/powerpoint/2010/main" val="17393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smiling at the camera&#10;&#10;Description automatically generated">
            <a:extLst>
              <a:ext uri="{FF2B5EF4-FFF2-40B4-BE49-F238E27FC236}">
                <a16:creationId xmlns:a16="http://schemas.microsoft.com/office/drawing/2014/main" id="{553DE9DB-B751-AE68-04C4-F67CECA20F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192528" y="171716"/>
            <a:ext cx="3793268" cy="6514565"/>
          </a:xfrm>
          <a:prstGeom prst="rect">
            <a:avLst/>
          </a:prstGeom>
        </p:spPr>
      </p:pic>
      <p:pic>
        <p:nvPicPr>
          <p:cNvPr id="9" name="Picture 8" descr="A person in a green dress&#10;&#10;Description automatically generated">
            <a:extLst>
              <a:ext uri="{FF2B5EF4-FFF2-40B4-BE49-F238E27FC236}">
                <a16:creationId xmlns:a16="http://schemas.microsoft.com/office/drawing/2014/main" id="{631BA546-87A0-0CB4-288D-0E412739DD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4184538" y="171716"/>
            <a:ext cx="3822924" cy="6514565"/>
          </a:xfrm>
          <a:prstGeom prst="rect">
            <a:avLst/>
          </a:prstGeom>
        </p:spPr>
      </p:pic>
      <p:pic>
        <p:nvPicPr>
          <p:cNvPr id="5" name="Picture 4" descr="A person wearing headphones with black stickers on his face&#10;&#10;Description automatically generated">
            <a:extLst>
              <a:ext uri="{FF2B5EF4-FFF2-40B4-BE49-F238E27FC236}">
                <a16:creationId xmlns:a16="http://schemas.microsoft.com/office/drawing/2014/main" id="{913AC369-5896-3E0E-E340-288A8A05FC6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88032" y="171716"/>
            <a:ext cx="3799007" cy="6514565"/>
          </a:xfrm>
          <a:prstGeom prst="rect">
            <a:avLst/>
          </a:prstGeom>
        </p:spPr>
      </p:pic>
    </p:spTree>
    <p:extLst>
      <p:ext uri="{BB962C8B-B14F-4D97-AF65-F5344CB8AC3E}">
        <p14:creationId xmlns:p14="http://schemas.microsoft.com/office/powerpoint/2010/main" val="204933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83C5E-9B5A-09AD-7F72-A5E85AB8C5BE}"/>
              </a:ext>
            </a:extLst>
          </p:cNvPr>
          <p:cNvSpPr txBox="1"/>
          <p:nvPr/>
        </p:nvSpPr>
        <p:spPr>
          <a:xfrm>
            <a:off x="232559" y="296884"/>
            <a:ext cx="11726882" cy="2862322"/>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 </a:t>
            </a:r>
            <a:r>
              <a:rPr lang="en-SG" sz="3600" b="1" baseline="30000" dirty="0">
                <a:solidFill>
                  <a:srgbClr val="00CCFF"/>
                </a:solidFill>
              </a:rPr>
              <a:t>43</a:t>
            </a:r>
            <a:r>
              <a:rPr lang="en-SG" sz="3600" b="1" dirty="0">
                <a:solidFill>
                  <a:srgbClr val="00CCFF"/>
                </a:solidFill>
              </a:rPr>
              <a:t> For they loved human praise more than the praise of God.</a:t>
            </a:r>
            <a:endParaRPr lang="en-US" sz="3600" b="1" dirty="0">
              <a:solidFill>
                <a:srgbClr val="00CCFF"/>
              </a:solidFill>
            </a:endParaRPr>
          </a:p>
        </p:txBody>
      </p:sp>
      <p:sp>
        <p:nvSpPr>
          <p:cNvPr id="2" name="TextBox 1">
            <a:extLst>
              <a:ext uri="{FF2B5EF4-FFF2-40B4-BE49-F238E27FC236}">
                <a16:creationId xmlns:a16="http://schemas.microsoft.com/office/drawing/2014/main" id="{F5107220-E494-11D4-43F1-2263038C2715}"/>
              </a:ext>
            </a:extLst>
          </p:cNvPr>
          <p:cNvSpPr txBox="1"/>
          <p:nvPr/>
        </p:nvSpPr>
        <p:spPr>
          <a:xfrm>
            <a:off x="340681" y="3963364"/>
            <a:ext cx="11765281" cy="1963614"/>
          </a:xfrm>
          <a:prstGeom prst="rect">
            <a:avLst/>
          </a:prstGeom>
          <a:noFill/>
        </p:spPr>
        <p:txBody>
          <a:bodyPr wrap="square">
            <a:spAutoFit/>
          </a:bodyPr>
          <a:lstStyle/>
          <a:p>
            <a:pPr>
              <a:lnSpc>
                <a:spcPct val="95000"/>
              </a:lnSpc>
            </a:pPr>
            <a:r>
              <a:rPr lang="en-US" sz="3200" b="1" u="sng" dirty="0">
                <a:solidFill>
                  <a:schemeClr val="bg1"/>
                </a:solidFill>
              </a:rPr>
              <a:t>Romans 1:16</a:t>
            </a:r>
            <a:r>
              <a:rPr lang="en-US" sz="3200" dirty="0">
                <a:solidFill>
                  <a:schemeClr val="bg1"/>
                </a:solidFill>
              </a:rPr>
              <a:t>  </a:t>
            </a:r>
          </a:p>
          <a:p>
            <a:pPr>
              <a:lnSpc>
                <a:spcPct val="95000"/>
              </a:lnSpc>
            </a:pPr>
            <a:r>
              <a:rPr lang="en-US" sz="3200" b="0" i="0" dirty="0">
                <a:solidFill>
                  <a:schemeClr val="bg1"/>
                </a:solidFill>
                <a:effectLst/>
              </a:rPr>
              <a:t>For I am not ashamed of the gospel, because it is the power of God that brings salvation to everyone who believes: first to the Jew, then to the Gentile. </a:t>
            </a:r>
          </a:p>
        </p:txBody>
      </p:sp>
    </p:spTree>
    <p:extLst>
      <p:ext uri="{BB962C8B-B14F-4D97-AF65-F5344CB8AC3E}">
        <p14:creationId xmlns:p14="http://schemas.microsoft.com/office/powerpoint/2010/main" val="10004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5660E-EFA0-A499-1452-4BE4ECEE68A6}"/>
              </a:ext>
            </a:extLst>
          </p:cNvPr>
          <p:cNvSpPr txBox="1"/>
          <p:nvPr/>
        </p:nvSpPr>
        <p:spPr>
          <a:xfrm>
            <a:off x="198505" y="298726"/>
            <a:ext cx="8427721" cy="707886"/>
          </a:xfrm>
          <a:prstGeom prst="rect">
            <a:avLst/>
          </a:prstGeom>
          <a:solidFill>
            <a:schemeClr val="bg1">
              <a:lumMod val="85000"/>
            </a:schemeClr>
          </a:solidFill>
        </p:spPr>
        <p:txBody>
          <a:bodyPr wrap="square" rtlCol="0">
            <a:spAutoFit/>
          </a:bodyPr>
          <a:lstStyle/>
          <a:p>
            <a:pPr algn="ctr"/>
            <a:r>
              <a:rPr lang="en-AU" sz="4000" b="1" dirty="0"/>
              <a:t>Are you ashamed?</a:t>
            </a:r>
            <a:endParaRPr lang="en-US" sz="4000" b="1" dirty="0"/>
          </a:p>
        </p:txBody>
      </p:sp>
      <p:pic>
        <p:nvPicPr>
          <p:cNvPr id="8" name="Picture 7" descr="A screenshot of a phone&#10;&#10;Description automatically generated">
            <a:extLst>
              <a:ext uri="{FF2B5EF4-FFF2-40B4-BE49-F238E27FC236}">
                <a16:creationId xmlns:a16="http://schemas.microsoft.com/office/drawing/2014/main" id="{C5D98B41-983A-588C-E375-62C87308F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1958582"/>
            <a:ext cx="10591800" cy="3589020"/>
          </a:xfrm>
          <a:prstGeom prst="rect">
            <a:avLst/>
          </a:prstGeom>
        </p:spPr>
      </p:pic>
    </p:spTree>
    <p:extLst>
      <p:ext uri="{BB962C8B-B14F-4D97-AF65-F5344CB8AC3E}">
        <p14:creationId xmlns:p14="http://schemas.microsoft.com/office/powerpoint/2010/main" val="411056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73C36-8766-E446-22C3-2EFB91B02B07}"/>
              </a:ext>
            </a:extLst>
          </p:cNvPr>
          <p:cNvSpPr txBox="1"/>
          <p:nvPr/>
        </p:nvSpPr>
        <p:spPr>
          <a:xfrm>
            <a:off x="347240" y="274120"/>
            <a:ext cx="11539959" cy="3416320"/>
          </a:xfrm>
          <a:prstGeom prst="rect">
            <a:avLst/>
          </a:prstGeom>
          <a:noFill/>
        </p:spPr>
        <p:txBody>
          <a:bodyPr wrap="square">
            <a:spAutoFit/>
          </a:bodyPr>
          <a:lstStyle/>
          <a:p>
            <a:r>
              <a:rPr lang="en-US" sz="3600" b="0" i="0" dirty="0">
                <a:solidFill>
                  <a:schemeClr val="bg1"/>
                </a:solidFill>
                <a:effectLst/>
              </a:rPr>
              <a:t>A common media stereotype is that of the 'Christian extremist': a Christian who holds radical religious viewpoints and who will go to radical extremes to assert them. These beliefs and behaviors are presented as dramatic, unusual and excessive, almost always within a negative context.</a:t>
            </a:r>
            <a:endParaRPr lang="en-US" sz="3600" dirty="0">
              <a:solidFill>
                <a:schemeClr val="bg1"/>
              </a:solidFill>
            </a:endParaRPr>
          </a:p>
        </p:txBody>
      </p:sp>
      <p:pic>
        <p:nvPicPr>
          <p:cNvPr id="5" name="Graphic 4" descr="Earth globe: Americas with solid fill">
            <a:extLst>
              <a:ext uri="{FF2B5EF4-FFF2-40B4-BE49-F238E27FC236}">
                <a16:creationId xmlns:a16="http://schemas.microsoft.com/office/drawing/2014/main" id="{E263DECE-B1CD-3E7C-BC79-9341A1302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7063" y="4211750"/>
            <a:ext cx="2498203" cy="2498203"/>
          </a:xfrm>
          <a:prstGeom prst="rect">
            <a:avLst/>
          </a:prstGeom>
        </p:spPr>
      </p:pic>
      <p:pic>
        <p:nvPicPr>
          <p:cNvPr id="7" name="Graphic 6" descr="Earth globe: Africa and Europe with solid fill">
            <a:extLst>
              <a:ext uri="{FF2B5EF4-FFF2-40B4-BE49-F238E27FC236}">
                <a16:creationId xmlns:a16="http://schemas.microsoft.com/office/drawing/2014/main" id="{7F279787-89DA-0286-5AD9-70DC7C409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211750"/>
            <a:ext cx="2498203" cy="2498203"/>
          </a:xfrm>
          <a:prstGeom prst="rect">
            <a:avLst/>
          </a:prstGeom>
        </p:spPr>
      </p:pic>
      <p:sp>
        <p:nvSpPr>
          <p:cNvPr id="8" name="TextBox 7">
            <a:extLst>
              <a:ext uri="{FF2B5EF4-FFF2-40B4-BE49-F238E27FC236}">
                <a16:creationId xmlns:a16="http://schemas.microsoft.com/office/drawing/2014/main" id="{17A909DF-FD93-DD9B-FE14-D5F06422504F}"/>
              </a:ext>
            </a:extLst>
          </p:cNvPr>
          <p:cNvSpPr txBox="1"/>
          <p:nvPr/>
        </p:nvSpPr>
        <p:spPr>
          <a:xfrm>
            <a:off x="4942390" y="5106908"/>
            <a:ext cx="6716403" cy="707886"/>
          </a:xfrm>
          <a:prstGeom prst="rect">
            <a:avLst/>
          </a:prstGeom>
          <a:solidFill>
            <a:schemeClr val="bg1">
              <a:lumMod val="85000"/>
            </a:schemeClr>
          </a:solidFill>
        </p:spPr>
        <p:txBody>
          <a:bodyPr wrap="square" rtlCol="0">
            <a:spAutoFit/>
          </a:bodyPr>
          <a:lstStyle/>
          <a:p>
            <a:pPr algn="ctr"/>
            <a:r>
              <a:rPr lang="en-AU" sz="4000" b="1" dirty="0"/>
              <a:t>World View of Christians</a:t>
            </a:r>
            <a:endParaRPr lang="en-US" sz="4000" b="1" dirty="0"/>
          </a:p>
        </p:txBody>
      </p:sp>
    </p:spTree>
    <p:extLst>
      <p:ext uri="{BB962C8B-B14F-4D97-AF65-F5344CB8AC3E}">
        <p14:creationId xmlns:p14="http://schemas.microsoft.com/office/powerpoint/2010/main" val="21887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73C36-8766-E446-22C3-2EFB91B02B07}"/>
              </a:ext>
            </a:extLst>
          </p:cNvPr>
          <p:cNvSpPr txBox="1"/>
          <p:nvPr/>
        </p:nvSpPr>
        <p:spPr>
          <a:xfrm>
            <a:off x="347240" y="274120"/>
            <a:ext cx="11539959" cy="2862322"/>
          </a:xfrm>
          <a:prstGeom prst="rect">
            <a:avLst/>
          </a:prstGeom>
          <a:noFill/>
        </p:spPr>
        <p:txBody>
          <a:bodyPr wrap="square">
            <a:spAutoFit/>
          </a:bodyPr>
          <a:lstStyle/>
          <a:p>
            <a:r>
              <a:rPr lang="en-US" sz="3600" b="1" i="0" u="sng" dirty="0">
                <a:solidFill>
                  <a:schemeClr val="bg1"/>
                </a:solidFill>
                <a:effectLst/>
                <a:latin typeface="Google Sans"/>
              </a:rPr>
              <a:t>John 13:15</a:t>
            </a:r>
            <a:r>
              <a:rPr lang="en-US" sz="3600" b="0" i="0" dirty="0">
                <a:solidFill>
                  <a:schemeClr val="bg1"/>
                </a:solidFill>
                <a:effectLst/>
                <a:latin typeface="Google Sans"/>
              </a:rPr>
              <a:t>  I have given you an example to follow. Do as I have done to you.</a:t>
            </a:r>
          </a:p>
          <a:p>
            <a:endParaRPr lang="en-US" sz="3600" dirty="0">
              <a:solidFill>
                <a:schemeClr val="bg1"/>
              </a:solidFill>
              <a:latin typeface="Google Sans"/>
            </a:endParaRPr>
          </a:p>
          <a:p>
            <a:r>
              <a:rPr lang="en-US" sz="3600" b="1" u="sng" dirty="0">
                <a:solidFill>
                  <a:schemeClr val="bg1"/>
                </a:solidFill>
              </a:rPr>
              <a:t>John 13:35</a:t>
            </a:r>
            <a:r>
              <a:rPr lang="en-US" sz="3600" dirty="0">
                <a:solidFill>
                  <a:schemeClr val="bg1"/>
                </a:solidFill>
              </a:rPr>
              <a:t> Your love for one another will prove to the world that you are my disciples.”</a:t>
            </a:r>
          </a:p>
        </p:txBody>
      </p:sp>
      <p:sp>
        <p:nvSpPr>
          <p:cNvPr id="8" name="TextBox 7">
            <a:extLst>
              <a:ext uri="{FF2B5EF4-FFF2-40B4-BE49-F238E27FC236}">
                <a16:creationId xmlns:a16="http://schemas.microsoft.com/office/drawing/2014/main" id="{17A909DF-FD93-DD9B-FE14-D5F06422504F}"/>
              </a:ext>
            </a:extLst>
          </p:cNvPr>
          <p:cNvSpPr txBox="1"/>
          <p:nvPr/>
        </p:nvSpPr>
        <p:spPr>
          <a:xfrm>
            <a:off x="254644" y="5106908"/>
            <a:ext cx="6716403" cy="707886"/>
          </a:xfrm>
          <a:prstGeom prst="rect">
            <a:avLst/>
          </a:prstGeom>
          <a:solidFill>
            <a:schemeClr val="bg1">
              <a:lumMod val="85000"/>
            </a:schemeClr>
          </a:solidFill>
        </p:spPr>
        <p:txBody>
          <a:bodyPr wrap="square" rtlCol="0">
            <a:spAutoFit/>
          </a:bodyPr>
          <a:lstStyle/>
          <a:p>
            <a:pPr algn="ctr"/>
            <a:r>
              <a:rPr lang="en-AU" sz="4000" b="1" dirty="0"/>
              <a:t>Biblical View of Christians</a:t>
            </a:r>
            <a:endParaRPr lang="en-US" sz="4000" b="1" dirty="0"/>
          </a:p>
        </p:txBody>
      </p:sp>
      <p:pic>
        <p:nvPicPr>
          <p:cNvPr id="4" name="Picture 3" descr="A cross on top of a book&#10;&#10;Description automatically generated">
            <a:extLst>
              <a:ext uri="{FF2B5EF4-FFF2-40B4-BE49-F238E27FC236}">
                <a16:creationId xmlns:a16="http://schemas.microsoft.com/office/drawing/2014/main" id="{9FB51DAF-C458-51EC-9E59-08D3961312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99431" y="4256026"/>
            <a:ext cx="4114800" cy="2409649"/>
          </a:xfrm>
          <a:prstGeom prst="rect">
            <a:avLst/>
          </a:prstGeom>
          <a:effectLst>
            <a:softEdge rad="76200"/>
          </a:effectLst>
        </p:spPr>
      </p:pic>
    </p:spTree>
    <p:extLst>
      <p:ext uri="{BB962C8B-B14F-4D97-AF65-F5344CB8AC3E}">
        <p14:creationId xmlns:p14="http://schemas.microsoft.com/office/powerpoint/2010/main" val="23342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p:txBody>
      </p:sp>
      <p:sp>
        <p:nvSpPr>
          <p:cNvPr id="3" name="TextBox 2">
            <a:extLst>
              <a:ext uri="{FF2B5EF4-FFF2-40B4-BE49-F238E27FC236}">
                <a16:creationId xmlns:a16="http://schemas.microsoft.com/office/drawing/2014/main" id="{514631A9-B237-9086-C4A2-622758C55819}"/>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AEC206-66B8-B09F-972D-9DE289E3C189}"/>
              </a:ext>
            </a:extLst>
          </p:cNvPr>
          <p:cNvSpPr txBox="1"/>
          <p:nvPr/>
        </p:nvSpPr>
        <p:spPr>
          <a:xfrm>
            <a:off x="48441" y="2995408"/>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Solution:  Embrace Faith and Reap Eternal Rewards</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28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2279983"/>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p:txBody>
      </p:sp>
    </p:spTree>
    <p:extLst>
      <p:ext uri="{BB962C8B-B14F-4D97-AF65-F5344CB8AC3E}">
        <p14:creationId xmlns:p14="http://schemas.microsoft.com/office/powerpoint/2010/main" val="72508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2862322"/>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“If you trust me, you are trusting not only me, but also God who sent me. </a:t>
            </a:r>
            <a:r>
              <a:rPr lang="en-US" sz="3600" b="1" i="0" baseline="30000" dirty="0">
                <a:solidFill>
                  <a:schemeClr val="bg1"/>
                </a:solidFill>
                <a:effectLst/>
              </a:rPr>
              <a:t>45 </a:t>
            </a:r>
            <a:r>
              <a:rPr lang="en-US" sz="3600" b="0" i="0" dirty="0">
                <a:solidFill>
                  <a:schemeClr val="bg1"/>
                </a:solidFill>
                <a:effectLst/>
              </a:rPr>
              <a:t>For when you see me, you are seeing the one who sent me. </a:t>
            </a:r>
            <a:r>
              <a:rPr lang="en-US" sz="3600" b="1" i="0" baseline="30000" dirty="0">
                <a:solidFill>
                  <a:schemeClr val="bg1"/>
                </a:solidFill>
                <a:effectLst/>
              </a:rPr>
              <a:t>46 </a:t>
            </a:r>
            <a:r>
              <a:rPr lang="en-US" sz="3600" b="0" i="0" dirty="0">
                <a:solidFill>
                  <a:schemeClr val="bg1"/>
                </a:solidFill>
                <a:effectLst/>
              </a:rPr>
              <a:t>I have come as a light to shine in this dark world, so that all who put their trust in me will no longer remain in the dark.</a:t>
            </a:r>
            <a:endParaRPr lang="en-US" sz="3600" dirty="0">
              <a:solidFill>
                <a:schemeClr val="bg1"/>
              </a:solidFill>
            </a:endParaRPr>
          </a:p>
        </p:txBody>
      </p:sp>
    </p:spTree>
    <p:extLst>
      <p:ext uri="{BB962C8B-B14F-4D97-AF65-F5344CB8AC3E}">
        <p14:creationId xmlns:p14="http://schemas.microsoft.com/office/powerpoint/2010/main" val="14605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646331"/>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a:t>
            </a:r>
            <a:r>
              <a:rPr lang="en-US" sz="3600" b="1" i="0" dirty="0">
                <a:solidFill>
                  <a:srgbClr val="FFFF00"/>
                </a:solidFill>
                <a:effectLst/>
              </a:rPr>
              <a:t>shouted</a:t>
            </a:r>
            <a:r>
              <a:rPr lang="en-US" sz="3600" b="0" i="0" dirty="0">
                <a:solidFill>
                  <a:schemeClr val="bg1"/>
                </a:solidFill>
                <a:effectLst/>
              </a:rPr>
              <a:t> to the crowds, </a:t>
            </a:r>
            <a:endParaRPr lang="en-US" sz="3600" dirty="0">
              <a:solidFill>
                <a:schemeClr val="bg1"/>
              </a:solidFill>
            </a:endParaRPr>
          </a:p>
        </p:txBody>
      </p:sp>
      <p:sp>
        <p:nvSpPr>
          <p:cNvPr id="4" name="TextBox 3">
            <a:extLst>
              <a:ext uri="{FF2B5EF4-FFF2-40B4-BE49-F238E27FC236}">
                <a16:creationId xmlns:a16="http://schemas.microsoft.com/office/drawing/2014/main" id="{FD3F84E8-00C8-2477-B456-DF0D888ECFA4}"/>
              </a:ext>
            </a:extLst>
          </p:cNvPr>
          <p:cNvSpPr txBox="1"/>
          <p:nvPr/>
        </p:nvSpPr>
        <p:spPr>
          <a:xfrm>
            <a:off x="1484453" y="1162761"/>
            <a:ext cx="2786605" cy="1569660"/>
          </a:xfrm>
          <a:prstGeom prst="rect">
            <a:avLst/>
          </a:prstGeom>
          <a:noFill/>
        </p:spPr>
        <p:txBody>
          <a:bodyPr wrap="square">
            <a:spAutoFit/>
          </a:bodyPr>
          <a:lstStyle/>
          <a:p>
            <a:r>
              <a:rPr lang="el-GR" sz="4800" b="1" dirty="0">
                <a:solidFill>
                  <a:srgbClr val="FFFF00"/>
                </a:solidFill>
              </a:rPr>
              <a:t>κράζω</a:t>
            </a:r>
          </a:p>
          <a:p>
            <a:r>
              <a:rPr lang="en-US" sz="4800" b="1" dirty="0" err="1">
                <a:solidFill>
                  <a:srgbClr val="FFFF00"/>
                </a:solidFill>
              </a:rPr>
              <a:t>krazō</a:t>
            </a:r>
            <a:endParaRPr lang="en-US" sz="4800" b="1" dirty="0">
              <a:solidFill>
                <a:srgbClr val="FFFF00"/>
              </a:solidFill>
            </a:endParaRPr>
          </a:p>
        </p:txBody>
      </p:sp>
      <p:sp>
        <p:nvSpPr>
          <p:cNvPr id="6" name="TextBox 5">
            <a:extLst>
              <a:ext uri="{FF2B5EF4-FFF2-40B4-BE49-F238E27FC236}">
                <a16:creationId xmlns:a16="http://schemas.microsoft.com/office/drawing/2014/main" id="{FB3CD374-D857-EF44-63B6-9EC21EDE424D}"/>
              </a:ext>
            </a:extLst>
          </p:cNvPr>
          <p:cNvSpPr txBox="1"/>
          <p:nvPr/>
        </p:nvSpPr>
        <p:spPr>
          <a:xfrm>
            <a:off x="3946967" y="1243786"/>
            <a:ext cx="8050433" cy="646331"/>
          </a:xfrm>
          <a:prstGeom prst="rect">
            <a:avLst/>
          </a:prstGeom>
          <a:noFill/>
        </p:spPr>
        <p:txBody>
          <a:bodyPr wrap="square">
            <a:spAutoFit/>
          </a:bodyPr>
          <a:lstStyle/>
          <a:p>
            <a:pPr algn="l"/>
            <a:r>
              <a:rPr lang="en-US" sz="3600" b="1" i="0" dirty="0">
                <a:solidFill>
                  <a:srgbClr val="FFFF00"/>
                </a:solidFill>
                <a:effectLst/>
              </a:rPr>
              <a:t>cry out aloud, speak with a loud voice</a:t>
            </a:r>
          </a:p>
        </p:txBody>
      </p:sp>
      <p:sp>
        <p:nvSpPr>
          <p:cNvPr id="7" name="TextBox 6">
            <a:extLst>
              <a:ext uri="{FF2B5EF4-FFF2-40B4-BE49-F238E27FC236}">
                <a16:creationId xmlns:a16="http://schemas.microsoft.com/office/drawing/2014/main" id="{91E7E88E-6331-F493-F2D7-F618C3C0DB83}"/>
              </a:ext>
            </a:extLst>
          </p:cNvPr>
          <p:cNvSpPr txBox="1"/>
          <p:nvPr/>
        </p:nvSpPr>
        <p:spPr>
          <a:xfrm>
            <a:off x="194599" y="3367747"/>
            <a:ext cx="11802802" cy="3970318"/>
          </a:xfrm>
          <a:prstGeom prst="rect">
            <a:avLst/>
          </a:prstGeom>
          <a:noFill/>
        </p:spPr>
        <p:txBody>
          <a:bodyPr wrap="square">
            <a:spAutoFit/>
          </a:bodyPr>
          <a:lstStyle/>
          <a:p>
            <a:r>
              <a:rPr lang="en-US" sz="3600" b="1" i="0" u="sng" dirty="0">
                <a:solidFill>
                  <a:schemeClr val="bg1"/>
                </a:solidFill>
                <a:effectLst/>
              </a:rPr>
              <a:t>John 1:15</a:t>
            </a:r>
            <a:r>
              <a:rPr lang="en-US" sz="3600" b="0" i="0" dirty="0">
                <a:solidFill>
                  <a:schemeClr val="bg1"/>
                </a:solidFill>
                <a:effectLst/>
              </a:rPr>
              <a:t>    John testified about him when he </a:t>
            </a:r>
            <a:r>
              <a:rPr lang="en-US" sz="3600" b="1" i="0" dirty="0">
                <a:solidFill>
                  <a:srgbClr val="FFFF00"/>
                </a:solidFill>
                <a:effectLst/>
              </a:rPr>
              <a:t>shouted</a:t>
            </a:r>
            <a:r>
              <a:rPr lang="en-US" sz="3600" b="0" i="0" dirty="0">
                <a:solidFill>
                  <a:schemeClr val="bg1"/>
                </a:solidFill>
                <a:effectLst/>
              </a:rPr>
              <a:t> . . .</a:t>
            </a:r>
          </a:p>
          <a:p>
            <a:endParaRPr lang="en-US" b="0" i="0" dirty="0">
              <a:solidFill>
                <a:schemeClr val="bg1"/>
              </a:solidFill>
              <a:effectLst/>
            </a:endParaRPr>
          </a:p>
          <a:p>
            <a:r>
              <a:rPr lang="en-US" sz="3600" b="1" u="sng" dirty="0">
                <a:solidFill>
                  <a:schemeClr val="bg1"/>
                </a:solidFill>
              </a:rPr>
              <a:t>John 7:27</a:t>
            </a:r>
            <a:r>
              <a:rPr lang="en-US" sz="3600" dirty="0">
                <a:solidFill>
                  <a:schemeClr val="bg1"/>
                </a:solidFill>
              </a:rPr>
              <a:t>     . . .  Jesus . . . </a:t>
            </a:r>
            <a:r>
              <a:rPr lang="en-US" sz="3600" b="1" dirty="0">
                <a:solidFill>
                  <a:srgbClr val="FFFF00"/>
                </a:solidFill>
              </a:rPr>
              <a:t>called out </a:t>
            </a:r>
            <a:r>
              <a:rPr lang="en-US" sz="3600" dirty="0">
                <a:solidFill>
                  <a:schemeClr val="bg1"/>
                </a:solidFill>
              </a:rPr>
              <a:t>. . . I’m not here on my </a:t>
            </a:r>
          </a:p>
          <a:p>
            <a:r>
              <a:rPr lang="en-US" sz="3600" dirty="0">
                <a:solidFill>
                  <a:schemeClr val="bg1"/>
                </a:solidFill>
              </a:rPr>
              <a:t>		        own. The one who sent me is true</a:t>
            </a:r>
          </a:p>
          <a:p>
            <a:endParaRPr lang="en-US" dirty="0">
              <a:solidFill>
                <a:schemeClr val="bg1"/>
              </a:solidFill>
            </a:endParaRPr>
          </a:p>
          <a:p>
            <a:r>
              <a:rPr lang="en-US" sz="3600" b="1" u="sng" dirty="0">
                <a:solidFill>
                  <a:schemeClr val="bg1"/>
                </a:solidFill>
              </a:rPr>
              <a:t>John 12:38</a:t>
            </a:r>
            <a:r>
              <a:rPr lang="en-US" sz="3600" dirty="0">
                <a:solidFill>
                  <a:schemeClr val="bg1"/>
                </a:solidFill>
              </a:rPr>
              <a:t>   Jesus . . . </a:t>
            </a:r>
            <a:r>
              <a:rPr lang="en-US" sz="3600" b="1" dirty="0">
                <a:solidFill>
                  <a:srgbClr val="FFFF00"/>
                </a:solidFill>
              </a:rPr>
              <a:t>shouted</a:t>
            </a:r>
            <a:r>
              <a:rPr lang="en-US" sz="3600" dirty="0">
                <a:solidFill>
                  <a:schemeClr val="bg1"/>
                </a:solidFill>
              </a:rPr>
              <a:t> . . . “Anyone who is thirsty </a:t>
            </a:r>
          </a:p>
          <a:p>
            <a:r>
              <a:rPr lang="en-US" sz="3600" dirty="0">
                <a:solidFill>
                  <a:schemeClr val="bg1"/>
                </a:solidFill>
              </a:rPr>
              <a:t>                           may come to me!</a:t>
            </a:r>
            <a:endParaRPr lang="en-US" sz="3600" b="1" u="sng"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53313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F84E8-00C8-2477-B456-DF0D888ECFA4}"/>
              </a:ext>
            </a:extLst>
          </p:cNvPr>
          <p:cNvSpPr txBox="1"/>
          <p:nvPr/>
        </p:nvSpPr>
        <p:spPr>
          <a:xfrm>
            <a:off x="1484453" y="1162761"/>
            <a:ext cx="9465198" cy="2308324"/>
          </a:xfrm>
          <a:prstGeom prst="rect">
            <a:avLst/>
          </a:prstGeom>
          <a:noFill/>
        </p:spPr>
        <p:txBody>
          <a:bodyPr wrap="square">
            <a:spAutoFit/>
          </a:bodyPr>
          <a:lstStyle/>
          <a:p>
            <a:r>
              <a:rPr lang="el-GR" sz="4800" b="1" dirty="0">
                <a:solidFill>
                  <a:srgbClr val="FFFF00"/>
                </a:solidFill>
              </a:rPr>
              <a:t>κράζω</a:t>
            </a:r>
            <a:r>
              <a:rPr lang="en-US" sz="4800" b="1" dirty="0">
                <a:solidFill>
                  <a:srgbClr val="FFFF00"/>
                </a:solidFill>
              </a:rPr>
              <a:t>   </a:t>
            </a:r>
            <a:r>
              <a:rPr lang="el-GR" sz="4800" b="1" dirty="0">
                <a:solidFill>
                  <a:srgbClr val="FFFF00"/>
                </a:solidFill>
                <a:latin typeface="blbGentium"/>
              </a:rPr>
              <a:t>μέγας</a:t>
            </a:r>
            <a:r>
              <a:rPr lang="en-US" sz="4800" b="1" dirty="0">
                <a:solidFill>
                  <a:srgbClr val="FFFF00"/>
                </a:solidFill>
                <a:latin typeface="blbGentium"/>
              </a:rPr>
              <a:t>     </a:t>
            </a:r>
            <a:r>
              <a:rPr lang="el-GR" sz="4800" b="1" dirty="0">
                <a:solidFill>
                  <a:srgbClr val="FFFF00"/>
                </a:solidFill>
                <a:latin typeface="blbGentium"/>
              </a:rPr>
              <a:t>φωνή</a:t>
            </a:r>
            <a:endParaRPr lang="el-GR" sz="4800" b="1" dirty="0">
              <a:solidFill>
                <a:srgbClr val="FFFF00"/>
              </a:solidFill>
            </a:endParaRPr>
          </a:p>
          <a:p>
            <a:r>
              <a:rPr lang="en-US" sz="4800" b="1" dirty="0" err="1">
                <a:solidFill>
                  <a:srgbClr val="FFFF00"/>
                </a:solidFill>
              </a:rPr>
              <a:t>krazō</a:t>
            </a:r>
            <a:r>
              <a:rPr lang="en-US" sz="4800" b="1" dirty="0">
                <a:solidFill>
                  <a:srgbClr val="FFFF00"/>
                </a:solidFill>
              </a:rPr>
              <a:t>     </a:t>
            </a:r>
            <a:r>
              <a:rPr lang="en-US" sz="4800" b="1" dirty="0" err="1">
                <a:solidFill>
                  <a:srgbClr val="FFFF00"/>
                </a:solidFill>
              </a:rPr>
              <a:t>megas</a:t>
            </a:r>
            <a:r>
              <a:rPr lang="en-US" sz="4800" b="1" dirty="0">
                <a:solidFill>
                  <a:srgbClr val="FFFF00"/>
                </a:solidFill>
              </a:rPr>
              <a:t>    </a:t>
            </a:r>
            <a:r>
              <a:rPr lang="en-US" sz="4800" b="1" dirty="0" err="1">
                <a:solidFill>
                  <a:srgbClr val="FFFF00"/>
                </a:solidFill>
              </a:rPr>
              <a:t>phōnē</a:t>
            </a:r>
            <a:endParaRPr lang="en-US" sz="4800" b="1" dirty="0">
              <a:solidFill>
                <a:srgbClr val="FFFF00"/>
              </a:solidFill>
            </a:endParaRPr>
          </a:p>
          <a:p>
            <a:endParaRPr lang="en-US" sz="4800" b="1" dirty="0">
              <a:solidFill>
                <a:srgbClr val="FFFF00"/>
              </a:solidFill>
            </a:endParaRPr>
          </a:p>
        </p:txBody>
      </p:sp>
      <p:sp>
        <p:nvSpPr>
          <p:cNvPr id="5" name="TextBox 4">
            <a:extLst>
              <a:ext uri="{FF2B5EF4-FFF2-40B4-BE49-F238E27FC236}">
                <a16:creationId xmlns:a16="http://schemas.microsoft.com/office/drawing/2014/main" id="{3B54701B-3FA8-DAAA-47D6-81142C4BD43E}"/>
              </a:ext>
            </a:extLst>
          </p:cNvPr>
          <p:cNvSpPr txBox="1"/>
          <p:nvPr/>
        </p:nvSpPr>
        <p:spPr>
          <a:xfrm>
            <a:off x="3981690" y="3295509"/>
            <a:ext cx="7774329" cy="2862322"/>
          </a:xfrm>
          <a:prstGeom prst="rect">
            <a:avLst/>
          </a:prstGeom>
          <a:noFill/>
        </p:spPr>
        <p:txBody>
          <a:bodyPr wrap="square">
            <a:spAutoFit/>
          </a:bodyPr>
          <a:lstStyle/>
          <a:p>
            <a:pPr algn="l"/>
            <a:r>
              <a:rPr lang="en-US" sz="3600" b="0" i="0" dirty="0">
                <a:solidFill>
                  <a:schemeClr val="bg1"/>
                </a:solidFill>
                <a:effectLst/>
              </a:rPr>
              <a:t>Revelation 7:10</a:t>
            </a:r>
          </a:p>
          <a:p>
            <a:pPr algn="l"/>
            <a:r>
              <a:rPr lang="en-US" sz="3600" b="1" i="0" baseline="30000" dirty="0">
                <a:solidFill>
                  <a:schemeClr val="bg1"/>
                </a:solidFill>
                <a:effectLst/>
              </a:rPr>
              <a:t>10 </a:t>
            </a:r>
            <a:r>
              <a:rPr lang="en-US" sz="3600" b="0" i="0" dirty="0">
                <a:solidFill>
                  <a:schemeClr val="bg1"/>
                </a:solidFill>
                <a:effectLst/>
              </a:rPr>
              <a:t>And they </a:t>
            </a:r>
            <a:r>
              <a:rPr lang="en-US" sz="3600" b="1" i="0" dirty="0">
                <a:solidFill>
                  <a:srgbClr val="FFFF00"/>
                </a:solidFill>
                <a:effectLst/>
              </a:rPr>
              <a:t>cried out in a loud voice</a:t>
            </a:r>
            <a:r>
              <a:rPr lang="en-US" sz="3600" b="0" i="0" dirty="0">
                <a:solidFill>
                  <a:schemeClr val="bg1"/>
                </a:solidFill>
                <a:effectLst/>
              </a:rPr>
              <a:t>:</a:t>
            </a:r>
          </a:p>
          <a:p>
            <a:pPr algn="l"/>
            <a:r>
              <a:rPr lang="en-US" sz="3600" b="0" i="0" dirty="0">
                <a:solidFill>
                  <a:schemeClr val="bg1"/>
                </a:solidFill>
                <a:effectLst/>
              </a:rPr>
              <a:t>“Salvation belongs to our God,</a:t>
            </a:r>
            <a:br>
              <a:rPr lang="en-US" sz="3600" b="0" i="0" dirty="0">
                <a:solidFill>
                  <a:schemeClr val="bg1"/>
                </a:solidFill>
                <a:effectLst/>
              </a:rPr>
            </a:br>
            <a:r>
              <a:rPr lang="en-US" sz="3600" b="0" i="0" dirty="0">
                <a:solidFill>
                  <a:schemeClr val="bg1"/>
                </a:solidFill>
                <a:effectLst/>
              </a:rPr>
              <a:t>who sits on the throne,</a:t>
            </a:r>
            <a:br>
              <a:rPr lang="en-US" sz="3600" b="0" i="0" dirty="0">
                <a:solidFill>
                  <a:schemeClr val="bg1"/>
                </a:solidFill>
                <a:effectLst/>
              </a:rPr>
            </a:br>
            <a:r>
              <a:rPr lang="en-US" sz="3600" b="0" i="0" dirty="0">
                <a:solidFill>
                  <a:schemeClr val="bg1"/>
                </a:solidFill>
                <a:effectLst/>
              </a:rPr>
              <a:t>and to the Lamb.”</a:t>
            </a:r>
          </a:p>
        </p:txBody>
      </p:sp>
    </p:spTree>
    <p:extLst>
      <p:ext uri="{BB962C8B-B14F-4D97-AF65-F5344CB8AC3E}">
        <p14:creationId xmlns:p14="http://schemas.microsoft.com/office/powerpoint/2010/main" val="13744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baseline="30000" dirty="0">
                <a:solidFill>
                  <a:srgbClr val="000000"/>
                </a:solidFill>
              </a:rPr>
              <a:t>      </a:t>
            </a:r>
            <a:r>
              <a:rPr lang="en-US" sz="3600" b="0" i="0" dirty="0">
                <a:solidFill>
                  <a:srgbClr val="000000"/>
                </a:solidFill>
                <a:effectLst/>
              </a:rPr>
              <a:t>But despite all the evidence of modern science, </a:t>
            </a:r>
          </a:p>
          <a:p>
            <a:r>
              <a:rPr lang="en-US" sz="3600" dirty="0">
                <a:solidFill>
                  <a:srgbClr val="000000"/>
                </a:solidFill>
              </a:rPr>
              <a:t>Flat-earthers </a:t>
            </a:r>
            <a:r>
              <a:rPr lang="en-US" sz="3600" b="0" i="0" dirty="0">
                <a:solidFill>
                  <a:srgbClr val="000000"/>
                </a:solidFill>
                <a:effectLst/>
              </a:rPr>
              <a:t>still do not believe the earth is round.</a:t>
            </a:r>
            <a:endParaRPr lang="en-US" sz="3600" dirty="0"/>
          </a:p>
        </p:txBody>
      </p:sp>
      <p:sp>
        <p:nvSpPr>
          <p:cNvPr id="5" name="TextBox 4">
            <a:extLst>
              <a:ext uri="{FF2B5EF4-FFF2-40B4-BE49-F238E27FC236}">
                <a16:creationId xmlns:a16="http://schemas.microsoft.com/office/drawing/2014/main" id="{3556A84C-C051-737C-BDDB-427CD64F4C6A}"/>
              </a:ext>
            </a:extLst>
          </p:cNvPr>
          <p:cNvSpPr txBox="1"/>
          <p:nvPr/>
        </p:nvSpPr>
        <p:spPr>
          <a:xfrm>
            <a:off x="306529" y="5497954"/>
            <a:ext cx="5332271" cy="1200329"/>
          </a:xfrm>
          <a:prstGeom prst="rect">
            <a:avLst/>
          </a:prstGeom>
          <a:noFill/>
        </p:spPr>
        <p:txBody>
          <a:bodyPr wrap="square">
            <a:spAutoFit/>
          </a:bodyPr>
          <a:lstStyle/>
          <a:p>
            <a:pPr algn="ctr"/>
            <a:r>
              <a:rPr lang="en-US" sz="3600" dirty="0">
                <a:latin typeface="Comic Sans MS" panose="030F0702030302020204" pitchFamily="66" charset="0"/>
              </a:rPr>
              <a:t>A flat disc surrounded by an ice wall</a:t>
            </a:r>
          </a:p>
        </p:txBody>
      </p:sp>
      <p:pic>
        <p:nvPicPr>
          <p:cNvPr id="6" name="Picture 5" descr="A close-up of a planet&#10;&#10;Description automatically generated">
            <a:extLst>
              <a:ext uri="{FF2B5EF4-FFF2-40B4-BE49-F238E27FC236}">
                <a16:creationId xmlns:a16="http://schemas.microsoft.com/office/drawing/2014/main" id="{86E0F4C8-4A0A-0171-5BE8-17CB484200C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pic>
        <p:nvPicPr>
          <p:cNvPr id="7" name="Picture 6" descr="A logo of the united nations&#10;&#10;Description automatically generated">
            <a:extLst>
              <a:ext uri="{FF2B5EF4-FFF2-40B4-BE49-F238E27FC236}">
                <a16:creationId xmlns:a16="http://schemas.microsoft.com/office/drawing/2014/main" id="{00D155F5-51DA-BE93-8E08-FAE8D3CE016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2620" y="1529603"/>
            <a:ext cx="4663311" cy="3966547"/>
          </a:xfrm>
          <a:prstGeom prst="rect">
            <a:avLst/>
          </a:prstGeom>
        </p:spPr>
      </p:pic>
      <p:sp>
        <p:nvSpPr>
          <p:cNvPr id="8" name="TextBox 7">
            <a:extLst>
              <a:ext uri="{FF2B5EF4-FFF2-40B4-BE49-F238E27FC236}">
                <a16:creationId xmlns:a16="http://schemas.microsoft.com/office/drawing/2014/main" id="{486E9FF5-0262-0E28-7E74-7980050006CB}"/>
              </a:ext>
            </a:extLst>
          </p:cNvPr>
          <p:cNvSpPr txBox="1"/>
          <p:nvPr/>
        </p:nvSpPr>
        <p:spPr>
          <a:xfrm>
            <a:off x="6372752" y="5496150"/>
            <a:ext cx="4573179" cy="1200329"/>
          </a:xfrm>
          <a:prstGeom prst="rect">
            <a:avLst/>
          </a:prstGeom>
          <a:noFill/>
        </p:spPr>
        <p:txBody>
          <a:bodyPr wrap="square">
            <a:spAutoFit/>
          </a:bodyPr>
          <a:lstStyle/>
          <a:p>
            <a:pPr algn="ctr"/>
            <a:r>
              <a:rPr lang="en-US" sz="3600" dirty="0">
                <a:latin typeface="Comic Sans MS" panose="030F0702030302020204" pitchFamily="66" charset="0"/>
              </a:rPr>
              <a:t>Evidence of a global conspiracy</a:t>
            </a:r>
          </a:p>
        </p:txBody>
      </p:sp>
    </p:spTree>
    <p:extLst>
      <p:ext uri="{BB962C8B-B14F-4D97-AF65-F5344CB8AC3E}">
        <p14:creationId xmlns:p14="http://schemas.microsoft.com/office/powerpoint/2010/main" val="416497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2862322"/>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a:t>
            </a:r>
            <a:r>
              <a:rPr lang="en-US" sz="3600" b="1" i="0" dirty="0">
                <a:solidFill>
                  <a:srgbClr val="FFFF00"/>
                </a:solidFill>
                <a:effectLst/>
              </a:rPr>
              <a:t>“If you trust me, you are trusting not only me, but also God who sent me. </a:t>
            </a:r>
            <a:r>
              <a:rPr lang="en-US" sz="3600" b="1" i="0" baseline="30000" dirty="0">
                <a:solidFill>
                  <a:srgbClr val="FFFF00"/>
                </a:solidFill>
                <a:effectLst/>
              </a:rPr>
              <a:t>45 </a:t>
            </a:r>
            <a:r>
              <a:rPr lang="en-US" sz="3600" b="1" i="0" dirty="0">
                <a:solidFill>
                  <a:srgbClr val="FFFF00"/>
                </a:solidFill>
                <a:effectLst/>
              </a:rPr>
              <a:t>For </a:t>
            </a:r>
            <a:r>
              <a:rPr lang="en-US" sz="3600" b="1" i="0" spc="-150" dirty="0">
                <a:solidFill>
                  <a:srgbClr val="FFFF00"/>
                </a:solidFill>
                <a:effectLst/>
              </a:rPr>
              <a:t>when you see me, you are seeing the one who sent me. </a:t>
            </a:r>
            <a:r>
              <a:rPr lang="en-US" sz="3600" b="1" i="0" spc="-150" baseline="30000" dirty="0">
                <a:solidFill>
                  <a:schemeClr val="bg1"/>
                </a:solidFill>
                <a:effectLst/>
              </a:rPr>
              <a:t>46 </a:t>
            </a:r>
            <a:r>
              <a:rPr lang="en-US" sz="3600" b="0" i="0" spc="-150" dirty="0">
                <a:solidFill>
                  <a:schemeClr val="bg1"/>
                </a:solidFill>
                <a:effectLst/>
              </a:rPr>
              <a:t>I </a:t>
            </a:r>
            <a:r>
              <a:rPr lang="en-US" sz="3600" b="0" i="0" dirty="0">
                <a:solidFill>
                  <a:schemeClr val="bg1"/>
                </a:solidFill>
                <a:effectLst/>
              </a:rPr>
              <a:t>have come as a light to shine in this dark world, so that all who put their trust in me will no longer remain in the dark.</a:t>
            </a:r>
            <a:endParaRPr lang="en-US" sz="3600" dirty="0">
              <a:solidFill>
                <a:schemeClr val="bg1"/>
              </a:solidFill>
            </a:endParaRPr>
          </a:p>
        </p:txBody>
      </p:sp>
      <p:sp>
        <p:nvSpPr>
          <p:cNvPr id="9" name="TextBox 8">
            <a:extLst>
              <a:ext uri="{FF2B5EF4-FFF2-40B4-BE49-F238E27FC236}">
                <a16:creationId xmlns:a16="http://schemas.microsoft.com/office/drawing/2014/main" id="{E0348338-6AFD-9782-3BA7-5BB2CE5A8365}"/>
              </a:ext>
            </a:extLst>
          </p:cNvPr>
          <p:cNvSpPr txBox="1"/>
          <p:nvPr/>
        </p:nvSpPr>
        <p:spPr>
          <a:xfrm>
            <a:off x="1295401" y="4410552"/>
            <a:ext cx="9601198" cy="1754326"/>
          </a:xfrm>
          <a:prstGeom prst="rect">
            <a:avLst/>
          </a:prstGeom>
          <a:noFill/>
        </p:spPr>
        <p:txBody>
          <a:bodyPr wrap="square">
            <a:spAutoFit/>
          </a:bodyPr>
          <a:lstStyle/>
          <a:p>
            <a:pPr algn="ctr"/>
            <a:r>
              <a:rPr lang="en-US" sz="5400" b="1" i="1" dirty="0">
                <a:solidFill>
                  <a:srgbClr val="00CCFF"/>
                </a:solidFill>
              </a:rPr>
              <a:t>Emphasizes unity and identity </a:t>
            </a:r>
          </a:p>
          <a:p>
            <a:pPr algn="ctr"/>
            <a:r>
              <a:rPr lang="en-US" sz="5400" b="1" i="1" dirty="0">
                <a:solidFill>
                  <a:srgbClr val="00CCFF"/>
                </a:solidFill>
              </a:rPr>
              <a:t>with God the father</a:t>
            </a:r>
          </a:p>
        </p:txBody>
      </p:sp>
    </p:spTree>
    <p:extLst>
      <p:ext uri="{BB962C8B-B14F-4D97-AF65-F5344CB8AC3E}">
        <p14:creationId xmlns:p14="http://schemas.microsoft.com/office/powerpoint/2010/main" val="333625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1295401" y="4410552"/>
            <a:ext cx="9601198" cy="1754326"/>
          </a:xfrm>
          <a:prstGeom prst="rect">
            <a:avLst/>
          </a:prstGeom>
          <a:noFill/>
        </p:spPr>
        <p:txBody>
          <a:bodyPr wrap="square">
            <a:spAutoFit/>
          </a:bodyPr>
          <a:lstStyle/>
          <a:p>
            <a:pPr algn="ctr"/>
            <a:r>
              <a:rPr lang="en-US" sz="5400" b="1" i="1" dirty="0">
                <a:solidFill>
                  <a:srgbClr val="00CCFF"/>
                </a:solidFill>
              </a:rPr>
              <a:t>Emphasizes unity and identity </a:t>
            </a:r>
          </a:p>
          <a:p>
            <a:pPr algn="ctr"/>
            <a:r>
              <a:rPr lang="en-US" sz="5400" b="1" i="1" dirty="0">
                <a:solidFill>
                  <a:srgbClr val="00CCFF"/>
                </a:solidFill>
              </a:rPr>
              <a:t>with God the father</a:t>
            </a:r>
          </a:p>
        </p:txBody>
      </p:sp>
      <p:sp>
        <p:nvSpPr>
          <p:cNvPr id="4" name="TextBox 3">
            <a:extLst>
              <a:ext uri="{FF2B5EF4-FFF2-40B4-BE49-F238E27FC236}">
                <a16:creationId xmlns:a16="http://schemas.microsoft.com/office/drawing/2014/main" id="{88E03E06-D3E8-EBFB-6E21-37144342F040}"/>
              </a:ext>
            </a:extLst>
          </p:cNvPr>
          <p:cNvSpPr txBox="1"/>
          <p:nvPr/>
        </p:nvSpPr>
        <p:spPr>
          <a:xfrm>
            <a:off x="281168" y="181293"/>
            <a:ext cx="11629663" cy="3970318"/>
          </a:xfrm>
          <a:prstGeom prst="rect">
            <a:avLst/>
          </a:prstGeom>
          <a:noFill/>
        </p:spPr>
        <p:txBody>
          <a:bodyPr wrap="square">
            <a:spAutoFit/>
          </a:bodyPr>
          <a:lstStyle/>
          <a:p>
            <a:r>
              <a:rPr lang="en-US" sz="3600" b="1" u="sng" dirty="0">
                <a:solidFill>
                  <a:schemeClr val="bg1"/>
                </a:solidFill>
                <a:latin typeface="Aptos" panose="020B0004020202020204" pitchFamily="34" charset="0"/>
                <a:ea typeface="Times New Roman" panose="02020603050405020304" pitchFamily="18" charset="0"/>
              </a:rPr>
              <a:t>John 1</a:t>
            </a:r>
            <a:r>
              <a:rPr lang="en-US" sz="3600" dirty="0">
                <a:solidFill>
                  <a:schemeClr val="bg1"/>
                </a:solidFill>
                <a:latin typeface="Aptos" panose="020B0004020202020204" pitchFamily="34" charset="0"/>
                <a:ea typeface="Times New Roman" panose="02020603050405020304" pitchFamily="18" charset="0"/>
              </a:rPr>
              <a:t>: </a:t>
            </a:r>
            <a:r>
              <a:rPr lang="en-US" sz="3600" b="1" baseline="30000" dirty="0">
                <a:solidFill>
                  <a:schemeClr val="bg1"/>
                </a:solidFill>
                <a:effectLst/>
                <a:latin typeface="Aptos" panose="020B0004020202020204" pitchFamily="34" charset="0"/>
                <a:ea typeface="Times New Roman" panose="02020603050405020304" pitchFamily="18" charset="0"/>
              </a:rPr>
              <a:t>1</a:t>
            </a:r>
            <a:r>
              <a:rPr lang="en-US" sz="3600" dirty="0">
                <a:solidFill>
                  <a:schemeClr val="bg1"/>
                </a:solidFill>
                <a:effectLst/>
                <a:latin typeface="Aptos" panose="020B0004020202020204" pitchFamily="34" charset="0"/>
                <a:ea typeface="Times New Roman" panose="02020603050405020304" pitchFamily="18" charset="0"/>
              </a:rPr>
              <a:t> In the beginning was the Word, and the Word was with God, and the Word was God.</a:t>
            </a:r>
            <a:r>
              <a:rPr lang="en-US" sz="3600" b="1" baseline="30000" dirty="0">
                <a:solidFill>
                  <a:schemeClr val="bg1"/>
                </a:solidFill>
                <a:effectLst/>
                <a:latin typeface="Aptos" panose="020B0004020202020204" pitchFamily="34" charset="0"/>
                <a:ea typeface="Times New Roman" panose="02020603050405020304" pitchFamily="18" charset="0"/>
              </a:rPr>
              <a:t> 2 </a:t>
            </a:r>
            <a:r>
              <a:rPr lang="en-US" sz="3600" dirty="0">
                <a:solidFill>
                  <a:schemeClr val="bg1"/>
                </a:solidFill>
                <a:effectLst/>
                <a:latin typeface="Aptos" panose="020B0004020202020204" pitchFamily="34" charset="0"/>
                <a:ea typeface="Times New Roman" panose="02020603050405020304" pitchFamily="18" charset="0"/>
              </a:rPr>
              <a:t>He was in the beginning with God. </a:t>
            </a:r>
            <a:r>
              <a:rPr lang="en-US" sz="3600" b="1" baseline="30000" dirty="0">
                <a:solidFill>
                  <a:schemeClr val="bg1"/>
                </a:solidFill>
                <a:effectLst/>
                <a:latin typeface="Aptos" panose="020B0004020202020204" pitchFamily="34" charset="0"/>
                <a:ea typeface="Times New Roman" panose="02020603050405020304" pitchFamily="18" charset="0"/>
              </a:rPr>
              <a:t>3</a:t>
            </a:r>
            <a:r>
              <a:rPr lang="en-US" sz="3600" dirty="0">
                <a:solidFill>
                  <a:schemeClr val="bg1"/>
                </a:solidFill>
                <a:effectLst/>
                <a:latin typeface="Aptos" panose="020B0004020202020204" pitchFamily="34" charset="0"/>
                <a:ea typeface="Times New Roman" panose="02020603050405020304" pitchFamily="18" charset="0"/>
              </a:rPr>
              <a:t> All things were made through him, and without him was not any thing made that was made.</a:t>
            </a:r>
          </a:p>
          <a:p>
            <a:r>
              <a:rPr lang="en-US" sz="3600" dirty="0">
                <a:solidFill>
                  <a:schemeClr val="bg1"/>
                </a:solidFill>
                <a:effectLst/>
                <a:latin typeface="Aptos" panose="020B0004020202020204" pitchFamily="34" charset="0"/>
                <a:ea typeface="Times New Roman" panose="02020603050405020304" pitchFamily="18" charset="0"/>
              </a:rPr>
              <a:t>  </a:t>
            </a:r>
          </a:p>
          <a:p>
            <a:r>
              <a:rPr lang="en-US" sz="3600" dirty="0">
                <a:solidFill>
                  <a:schemeClr val="bg1"/>
                </a:solidFill>
                <a:effectLst/>
                <a:latin typeface="Aptos" panose="020B0004020202020204" pitchFamily="34" charset="0"/>
                <a:ea typeface="Times New Roman" panose="02020603050405020304" pitchFamily="18" charset="0"/>
              </a:rPr>
              <a:t> . . . </a:t>
            </a:r>
            <a:r>
              <a:rPr lang="en-US" sz="3600" b="1" baseline="30000" dirty="0">
                <a:solidFill>
                  <a:schemeClr val="bg1"/>
                </a:solidFill>
                <a:effectLst/>
                <a:latin typeface="Aptos" panose="020B0004020202020204" pitchFamily="34" charset="0"/>
                <a:ea typeface="Times New Roman" panose="02020603050405020304" pitchFamily="18" charset="0"/>
              </a:rPr>
              <a:t>18 </a:t>
            </a:r>
            <a:r>
              <a:rPr lang="en-US" sz="3600" dirty="0">
                <a:solidFill>
                  <a:schemeClr val="bg1"/>
                </a:solidFill>
                <a:effectLst/>
                <a:latin typeface="Aptos" panose="020B0004020202020204" pitchFamily="34" charset="0"/>
                <a:ea typeface="Times New Roman" panose="02020603050405020304" pitchFamily="18" charset="0"/>
              </a:rPr>
              <a:t>No one has ever seen God; the only God, who is at the Father's side, he has made him known.  </a:t>
            </a:r>
            <a:endParaRPr lang="en-US" sz="3600" dirty="0">
              <a:solidFill>
                <a:schemeClr val="bg1"/>
              </a:solidFill>
            </a:endParaRPr>
          </a:p>
        </p:txBody>
      </p:sp>
    </p:spTree>
    <p:extLst>
      <p:ext uri="{BB962C8B-B14F-4D97-AF65-F5344CB8AC3E}">
        <p14:creationId xmlns:p14="http://schemas.microsoft.com/office/powerpoint/2010/main" val="35579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artoon character writing on a chalkboard&#10;&#10;Description automatically generated">
            <a:extLst>
              <a:ext uri="{FF2B5EF4-FFF2-40B4-BE49-F238E27FC236}">
                <a16:creationId xmlns:a16="http://schemas.microsoft.com/office/drawing/2014/main" id="{950577E1-C68D-D6E3-F653-D6BD8569EE4E}"/>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1" b="-1"/>
          <a:stretch/>
        </p:blipFill>
        <p:spPr>
          <a:xfrm>
            <a:off x="20" y="1282"/>
            <a:ext cx="12191980" cy="6856718"/>
          </a:xfrm>
          <a:prstGeom prst="rect">
            <a:avLst/>
          </a:prstGeom>
        </p:spPr>
      </p:pic>
    </p:spTree>
    <p:extLst>
      <p:ext uri="{BB962C8B-B14F-4D97-AF65-F5344CB8AC3E}">
        <p14:creationId xmlns:p14="http://schemas.microsoft.com/office/powerpoint/2010/main" val="28210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A3D01-5895-9331-3D19-DACB306DB395}"/>
              </a:ext>
            </a:extLst>
          </p:cNvPr>
          <p:cNvSpPr txBox="1"/>
          <p:nvPr/>
        </p:nvSpPr>
        <p:spPr>
          <a:xfrm>
            <a:off x="115747" y="254643"/>
            <a:ext cx="11632557" cy="4524315"/>
          </a:xfrm>
          <a:prstGeom prst="rect">
            <a:avLst/>
          </a:prstGeom>
          <a:noFill/>
        </p:spPr>
        <p:txBody>
          <a:bodyPr wrap="square">
            <a:spAutoFit/>
          </a:bodyPr>
          <a:lstStyle/>
          <a:p>
            <a:pPr algn="l"/>
            <a:r>
              <a:rPr lang="en-US" sz="3200" b="1" i="0" u="sng" dirty="0">
                <a:solidFill>
                  <a:schemeClr val="bg1"/>
                </a:solidFill>
                <a:effectLst/>
              </a:rPr>
              <a:t>John 7:16</a:t>
            </a:r>
            <a:r>
              <a:rPr lang="en-US" sz="3200" b="0" i="0" dirty="0">
                <a:solidFill>
                  <a:schemeClr val="bg1"/>
                </a:solidFill>
                <a:effectLst/>
              </a:rPr>
              <a:t>  </a:t>
            </a:r>
          </a:p>
          <a:p>
            <a:pPr algn="l"/>
            <a:r>
              <a:rPr lang="en-US" sz="3200" b="0" i="0" dirty="0">
                <a:solidFill>
                  <a:schemeClr val="bg1"/>
                </a:solidFill>
                <a:effectLst/>
              </a:rPr>
              <a:t>So Jesus told them, “My message is not my own; it comes from God who sent me.</a:t>
            </a:r>
          </a:p>
          <a:p>
            <a:pPr algn="l"/>
            <a:endParaRPr lang="en-US" sz="3200" b="0" i="0" dirty="0">
              <a:solidFill>
                <a:schemeClr val="bg1"/>
              </a:solidFill>
              <a:effectLst/>
            </a:endParaRPr>
          </a:p>
          <a:p>
            <a:pPr algn="l"/>
            <a:r>
              <a:rPr lang="en-US" sz="3200" b="1" i="0" u="sng" dirty="0">
                <a:solidFill>
                  <a:schemeClr val="bg1"/>
                </a:solidFill>
                <a:effectLst/>
              </a:rPr>
              <a:t>John 10:37-38</a:t>
            </a:r>
            <a:r>
              <a:rPr lang="en-US" sz="3200" b="0" i="0" dirty="0">
                <a:solidFill>
                  <a:schemeClr val="bg1"/>
                </a:solidFill>
                <a:effectLst/>
              </a:rPr>
              <a:t>  </a:t>
            </a:r>
          </a:p>
          <a:p>
            <a:pPr algn="l"/>
            <a:r>
              <a:rPr lang="en-US" sz="3200" b="1" i="0" baseline="30000" dirty="0">
                <a:solidFill>
                  <a:schemeClr val="bg1"/>
                </a:solidFill>
                <a:effectLst/>
              </a:rPr>
              <a:t>37 </a:t>
            </a:r>
            <a:r>
              <a:rPr lang="en-US" sz="3200" b="0" i="0" dirty="0">
                <a:solidFill>
                  <a:schemeClr val="bg1"/>
                </a:solidFill>
                <a:effectLst/>
              </a:rPr>
              <a:t>Don’t believe me unless I carry out my Father’s work. </a:t>
            </a:r>
            <a:r>
              <a:rPr lang="en-US" sz="3200" b="1" i="0" baseline="30000" dirty="0">
                <a:solidFill>
                  <a:schemeClr val="bg1"/>
                </a:solidFill>
                <a:effectLst/>
              </a:rPr>
              <a:t>38 </a:t>
            </a:r>
            <a:r>
              <a:rPr lang="en-US" sz="3200" b="0" i="0" dirty="0">
                <a:solidFill>
                  <a:schemeClr val="bg1"/>
                </a:solidFill>
                <a:effectLst/>
              </a:rPr>
              <a:t>But if I do his work, believe in the evidence of the miraculous works I have done, even if you don’t believe me. Then you will know and understand that the Father is in me, and I am in the Father.”</a:t>
            </a:r>
          </a:p>
        </p:txBody>
      </p:sp>
    </p:spTree>
    <p:extLst>
      <p:ext uri="{BB962C8B-B14F-4D97-AF65-F5344CB8AC3E}">
        <p14:creationId xmlns:p14="http://schemas.microsoft.com/office/powerpoint/2010/main" val="2388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A3D01-5895-9331-3D19-DACB306DB395}"/>
              </a:ext>
            </a:extLst>
          </p:cNvPr>
          <p:cNvSpPr txBox="1"/>
          <p:nvPr/>
        </p:nvSpPr>
        <p:spPr>
          <a:xfrm>
            <a:off x="115747" y="254643"/>
            <a:ext cx="11632557" cy="5509200"/>
          </a:xfrm>
          <a:prstGeom prst="rect">
            <a:avLst/>
          </a:prstGeom>
          <a:noFill/>
        </p:spPr>
        <p:txBody>
          <a:bodyPr wrap="square">
            <a:spAutoFit/>
          </a:bodyPr>
          <a:lstStyle/>
          <a:p>
            <a:pPr algn="l"/>
            <a:r>
              <a:rPr lang="en-US" sz="3200" b="1" i="0" u="sng" dirty="0">
                <a:solidFill>
                  <a:schemeClr val="bg1"/>
                </a:solidFill>
                <a:effectLst/>
              </a:rPr>
              <a:t>John 14:10-11</a:t>
            </a:r>
            <a:r>
              <a:rPr lang="en-US" sz="3200" b="0" i="0" dirty="0">
                <a:solidFill>
                  <a:schemeClr val="bg1"/>
                </a:solidFill>
                <a:effectLst/>
              </a:rPr>
              <a:t>  </a:t>
            </a:r>
          </a:p>
          <a:p>
            <a:pPr algn="l"/>
            <a:r>
              <a:rPr lang="en-US" sz="3200" b="1" i="0" baseline="30000" dirty="0">
                <a:solidFill>
                  <a:schemeClr val="bg1"/>
                </a:solidFill>
                <a:effectLst/>
              </a:rPr>
              <a:t>10 </a:t>
            </a:r>
            <a:r>
              <a:rPr lang="en-US" sz="3200" b="0" i="0" dirty="0">
                <a:solidFill>
                  <a:schemeClr val="bg1"/>
                </a:solidFill>
                <a:effectLst/>
              </a:rPr>
              <a:t>Don’t you believe that I am in the Father and the Father is in me? The words I speak are not my own, but my Father who lives in me does his work through me. </a:t>
            </a:r>
            <a:r>
              <a:rPr lang="en-US" sz="3200" b="1" i="0" baseline="30000" dirty="0">
                <a:solidFill>
                  <a:schemeClr val="bg1"/>
                </a:solidFill>
                <a:effectLst/>
              </a:rPr>
              <a:t>11 </a:t>
            </a:r>
            <a:r>
              <a:rPr lang="en-US" sz="3200" b="0" i="0" dirty="0">
                <a:solidFill>
                  <a:schemeClr val="bg1"/>
                </a:solidFill>
                <a:effectLst/>
              </a:rPr>
              <a:t>Just believe that I am in the Father and the Father is in me. Or at least believe because of the work you have seen me do.</a:t>
            </a:r>
          </a:p>
          <a:p>
            <a:pPr algn="l"/>
            <a:endParaRPr lang="en-US" sz="3200" b="0" i="0" dirty="0">
              <a:solidFill>
                <a:schemeClr val="bg1"/>
              </a:solidFill>
              <a:effectLst/>
            </a:endParaRPr>
          </a:p>
          <a:p>
            <a:pPr algn="l"/>
            <a:r>
              <a:rPr lang="en-US" sz="3200" b="1" i="0" u="sng" dirty="0">
                <a:solidFill>
                  <a:schemeClr val="bg1"/>
                </a:solidFill>
                <a:effectLst/>
              </a:rPr>
              <a:t>John 14:24  </a:t>
            </a:r>
          </a:p>
          <a:p>
            <a:pPr algn="l"/>
            <a:r>
              <a:rPr lang="en-US" sz="3200" b="0" i="0" dirty="0">
                <a:solidFill>
                  <a:schemeClr val="bg1"/>
                </a:solidFill>
                <a:effectLst/>
              </a:rPr>
              <a:t>Anyone who doesn’t love me will not obey me. And remember, my words are not my own. What I am telling you is from the Father who sent me.</a:t>
            </a:r>
          </a:p>
        </p:txBody>
      </p:sp>
      <p:sp>
        <p:nvSpPr>
          <p:cNvPr id="2" name="TextBox 1">
            <a:extLst>
              <a:ext uri="{FF2B5EF4-FFF2-40B4-BE49-F238E27FC236}">
                <a16:creationId xmlns:a16="http://schemas.microsoft.com/office/drawing/2014/main" id="{ED8BE92B-19FF-BF83-B606-D3B517D391FA}"/>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42092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pic>
        <p:nvPicPr>
          <p:cNvPr id="2" name="Picture 1" descr="A magnifying glass with a blue liquid&#10;&#10;Description automatically generated">
            <a:extLst>
              <a:ext uri="{FF2B5EF4-FFF2-40B4-BE49-F238E27FC236}">
                <a16:creationId xmlns:a16="http://schemas.microsoft.com/office/drawing/2014/main" id="{23BE92B8-4C29-903D-CBEE-04B3FD5D1A61}"/>
              </a:ext>
            </a:extLst>
          </p:cNvPr>
          <p:cNvPicPr>
            <a:picLocks noChangeAspect="1"/>
          </p:cNvPicPr>
          <p:nvPr/>
        </p:nvPicPr>
        <p:blipFill rotWithShape="1">
          <a:blip r:embed="rId2">
            <a:extLst>
              <a:ext uri="{28A0092B-C50C-407E-A947-70E740481C1C}">
                <a14:useLocalDpi xmlns:a14="http://schemas.microsoft.com/office/drawing/2010/main" val="0"/>
              </a:ext>
            </a:extLst>
          </a:blip>
          <a:srcRect t="14474" b="10540"/>
          <a:stretch/>
        </p:blipFill>
        <p:spPr>
          <a:xfrm>
            <a:off x="130216" y="4411834"/>
            <a:ext cx="4349546" cy="2446166"/>
          </a:xfrm>
          <a:prstGeom prst="rect">
            <a:avLst/>
          </a:prstGeom>
          <a:effectLst>
            <a:softEdge rad="190500"/>
          </a:effectLst>
        </p:spPr>
      </p:pic>
      <p:sp>
        <p:nvSpPr>
          <p:cNvPr id="5" name="TextBox 4">
            <a:extLst>
              <a:ext uri="{FF2B5EF4-FFF2-40B4-BE49-F238E27FC236}">
                <a16:creationId xmlns:a16="http://schemas.microsoft.com/office/drawing/2014/main" id="{52882B07-DC8A-E7E4-37FF-EA4DCE07666E}"/>
              </a:ext>
            </a:extLst>
          </p:cNvPr>
          <p:cNvSpPr txBox="1"/>
          <p:nvPr/>
        </p:nvSpPr>
        <p:spPr>
          <a:xfrm>
            <a:off x="524236" y="314659"/>
            <a:ext cx="11143527" cy="3539430"/>
          </a:xfrm>
          <a:prstGeom prst="rect">
            <a:avLst/>
          </a:prstGeom>
          <a:noFill/>
        </p:spPr>
        <p:txBody>
          <a:bodyPr wrap="square">
            <a:spAutoFit/>
          </a:bodyPr>
          <a:lstStyle/>
          <a:p>
            <a:r>
              <a:rPr lang="en-CA" sz="3200" dirty="0">
                <a:solidFill>
                  <a:schemeClr val="bg1"/>
                </a:solidFill>
                <a:effectLst/>
                <a:ea typeface="Calibri" panose="020F0502020204030204" pitchFamily="34" charset="0"/>
              </a:rPr>
              <a:t>Do you have any doctrinal views or practices that are not commonly accepted by evangelical Christians?</a:t>
            </a:r>
          </a:p>
          <a:p>
            <a:endParaRPr lang="en-CA" sz="3200" dirty="0">
              <a:solidFill>
                <a:schemeClr val="bg1"/>
              </a:solidFill>
              <a:ea typeface="Calibri" panose="020F0502020204030204" pitchFamily="34" charset="0"/>
            </a:endParaRPr>
          </a:p>
          <a:p>
            <a:r>
              <a:rPr lang="en-US" sz="3200" dirty="0">
                <a:solidFill>
                  <a:schemeClr val="bg1"/>
                </a:solidFill>
              </a:rPr>
              <a:t>Have you worked on international or cross-cultural teams?</a:t>
            </a:r>
          </a:p>
          <a:p>
            <a:endParaRPr lang="en-US" sz="3200" dirty="0">
              <a:solidFill>
                <a:schemeClr val="bg1"/>
              </a:solidFill>
            </a:endParaRPr>
          </a:p>
          <a:p>
            <a:r>
              <a:rPr lang="en-US" sz="3200" dirty="0">
                <a:solidFill>
                  <a:schemeClr val="bg1"/>
                </a:solidFill>
              </a:rPr>
              <a:t>Describe any doctrinal emphases or church practices with which you would not be willing to work?</a:t>
            </a:r>
          </a:p>
        </p:txBody>
      </p:sp>
    </p:spTree>
    <p:extLst>
      <p:ext uri="{BB962C8B-B14F-4D97-AF65-F5344CB8AC3E}">
        <p14:creationId xmlns:p14="http://schemas.microsoft.com/office/powerpoint/2010/main" val="271227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pic>
        <p:nvPicPr>
          <p:cNvPr id="2" name="Picture 1" descr="A magnifying glass with a blue liquid&#10;&#10;Description automatically generated">
            <a:extLst>
              <a:ext uri="{FF2B5EF4-FFF2-40B4-BE49-F238E27FC236}">
                <a16:creationId xmlns:a16="http://schemas.microsoft.com/office/drawing/2014/main" id="{23BE92B8-4C29-903D-CBEE-04B3FD5D1A61}"/>
              </a:ext>
            </a:extLst>
          </p:cNvPr>
          <p:cNvPicPr>
            <a:picLocks noChangeAspect="1"/>
          </p:cNvPicPr>
          <p:nvPr/>
        </p:nvPicPr>
        <p:blipFill rotWithShape="1">
          <a:blip r:embed="rId2">
            <a:extLst>
              <a:ext uri="{28A0092B-C50C-407E-A947-70E740481C1C}">
                <a14:useLocalDpi xmlns:a14="http://schemas.microsoft.com/office/drawing/2010/main" val="0"/>
              </a:ext>
            </a:extLst>
          </a:blip>
          <a:srcRect t="14474" b="10540"/>
          <a:stretch/>
        </p:blipFill>
        <p:spPr>
          <a:xfrm>
            <a:off x="130216" y="4411834"/>
            <a:ext cx="4349546" cy="2446166"/>
          </a:xfrm>
          <a:prstGeom prst="rect">
            <a:avLst/>
          </a:prstGeom>
          <a:effectLst>
            <a:softEdge rad="190500"/>
          </a:effectLst>
        </p:spPr>
      </p:pic>
      <p:sp>
        <p:nvSpPr>
          <p:cNvPr id="5" name="TextBox 4">
            <a:extLst>
              <a:ext uri="{FF2B5EF4-FFF2-40B4-BE49-F238E27FC236}">
                <a16:creationId xmlns:a16="http://schemas.microsoft.com/office/drawing/2014/main" id="{52882B07-DC8A-E7E4-37FF-EA4DCE07666E}"/>
              </a:ext>
            </a:extLst>
          </p:cNvPr>
          <p:cNvSpPr txBox="1"/>
          <p:nvPr/>
        </p:nvSpPr>
        <p:spPr>
          <a:xfrm>
            <a:off x="524236" y="314659"/>
            <a:ext cx="11143527" cy="3785652"/>
          </a:xfrm>
          <a:prstGeom prst="rect">
            <a:avLst/>
          </a:prstGeom>
          <a:noFill/>
        </p:spPr>
        <p:txBody>
          <a:bodyPr wrap="square">
            <a:spAutoFit/>
          </a:bodyPr>
          <a:lstStyle/>
          <a:p>
            <a:pPr algn="ctr"/>
            <a:r>
              <a:rPr lang="en-US" sz="4000" dirty="0">
                <a:solidFill>
                  <a:schemeClr val="bg1"/>
                </a:solidFill>
                <a:effectLst/>
                <a:ea typeface="Calibri" panose="020F0502020204030204" pitchFamily="34" charset="0"/>
              </a:rPr>
              <a:t>Dallas Theological Seminary</a:t>
            </a:r>
          </a:p>
          <a:p>
            <a:pPr algn="ctr"/>
            <a:r>
              <a:rPr lang="en-US" sz="4000" dirty="0">
                <a:solidFill>
                  <a:schemeClr val="bg1"/>
                </a:solidFill>
                <a:ea typeface="Calibri" panose="020F0502020204030204" pitchFamily="34" charset="0"/>
              </a:rPr>
              <a:t>Wheaton College</a:t>
            </a:r>
          </a:p>
          <a:p>
            <a:pPr algn="ctr"/>
            <a:r>
              <a:rPr lang="en-US" sz="4000" dirty="0">
                <a:solidFill>
                  <a:schemeClr val="bg1"/>
                </a:solidFill>
                <a:ea typeface="Calibri" panose="020F0502020204030204" pitchFamily="34" charset="0"/>
              </a:rPr>
              <a:t>Asbury</a:t>
            </a:r>
          </a:p>
          <a:p>
            <a:pPr algn="ctr"/>
            <a:r>
              <a:rPr lang="en-US" sz="4000" dirty="0">
                <a:solidFill>
                  <a:schemeClr val="bg1"/>
                </a:solidFill>
                <a:ea typeface="Calibri" panose="020F0502020204030204" pitchFamily="34" charset="0"/>
              </a:rPr>
              <a:t>Singapore Bible College</a:t>
            </a:r>
          </a:p>
          <a:p>
            <a:pPr algn="ctr"/>
            <a:r>
              <a:rPr lang="en-US" sz="4000" dirty="0">
                <a:solidFill>
                  <a:schemeClr val="bg1"/>
                </a:solidFill>
                <a:ea typeface="Calibri" panose="020F0502020204030204" pitchFamily="34" charset="0"/>
              </a:rPr>
              <a:t>Southern Baptist Theological Seminary</a:t>
            </a:r>
          </a:p>
          <a:p>
            <a:pPr algn="ctr"/>
            <a:r>
              <a:rPr lang="en-US" sz="4000" dirty="0">
                <a:solidFill>
                  <a:schemeClr val="bg1"/>
                </a:solidFill>
              </a:rPr>
              <a:t>The Open Mind Institute of Divine Interpretation</a:t>
            </a:r>
          </a:p>
        </p:txBody>
      </p:sp>
    </p:spTree>
    <p:extLst>
      <p:ext uri="{BB962C8B-B14F-4D97-AF65-F5344CB8AC3E}">
        <p14:creationId xmlns:p14="http://schemas.microsoft.com/office/powerpoint/2010/main" val="22538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C60F5-76E7-EC68-FC74-9459ABACCF42}"/>
              </a:ext>
            </a:extLst>
          </p:cNvPr>
          <p:cNvSpPr txBox="1"/>
          <p:nvPr/>
        </p:nvSpPr>
        <p:spPr>
          <a:xfrm>
            <a:off x="0" y="529389"/>
            <a:ext cx="12192000" cy="5262979"/>
          </a:xfrm>
          <a:prstGeom prst="rect">
            <a:avLst/>
          </a:prstGeom>
          <a:noFill/>
        </p:spPr>
        <p:txBody>
          <a:bodyPr wrap="square">
            <a:spAutoFit/>
          </a:bodyPr>
          <a:lstStyle/>
          <a:p>
            <a:pPr algn="ctr"/>
            <a:r>
              <a:rPr lang="en-US" sz="4800" b="1" i="0" dirty="0">
                <a:solidFill>
                  <a:schemeClr val="bg1"/>
                </a:solidFill>
                <a:effectLst/>
              </a:rPr>
              <a:t>Nicene Creed</a:t>
            </a:r>
          </a:p>
          <a:p>
            <a:r>
              <a:rPr lang="en-US" sz="3600" b="0" i="0" dirty="0">
                <a:solidFill>
                  <a:schemeClr val="bg1"/>
                </a:solidFill>
                <a:effectLst/>
              </a:rPr>
              <a:t>    We believe in one Lord, Jesus Christ,</a:t>
            </a:r>
          </a:p>
          <a:p>
            <a:r>
              <a:rPr lang="en-US" sz="3600" b="0" i="0" dirty="0">
                <a:solidFill>
                  <a:schemeClr val="bg1"/>
                </a:solidFill>
                <a:effectLst/>
              </a:rPr>
              <a:t>    the only Son of God,</a:t>
            </a:r>
          </a:p>
          <a:p>
            <a:r>
              <a:rPr lang="en-US" sz="3600" b="0" i="0" dirty="0">
                <a:solidFill>
                  <a:schemeClr val="bg1"/>
                </a:solidFill>
                <a:effectLst/>
              </a:rPr>
              <a:t>    eternally begotten of the Father,</a:t>
            </a:r>
          </a:p>
          <a:p>
            <a:r>
              <a:rPr lang="en-US" sz="3600" b="0" i="0" dirty="0">
                <a:solidFill>
                  <a:schemeClr val="bg1"/>
                </a:solidFill>
                <a:effectLst/>
              </a:rPr>
              <a:t>    God from God, Light from Light,</a:t>
            </a:r>
          </a:p>
          <a:p>
            <a:r>
              <a:rPr lang="en-US" sz="3600" b="0" i="0" dirty="0">
                <a:solidFill>
                  <a:schemeClr val="bg1"/>
                </a:solidFill>
                <a:effectLst/>
              </a:rPr>
              <a:t>    true God from true God,</a:t>
            </a:r>
          </a:p>
          <a:p>
            <a:r>
              <a:rPr lang="en-US" sz="3600" b="0" i="0" dirty="0">
                <a:solidFill>
                  <a:schemeClr val="bg1"/>
                </a:solidFill>
                <a:effectLst/>
              </a:rPr>
              <a:t>    begotten, not made,</a:t>
            </a:r>
          </a:p>
          <a:p>
            <a:r>
              <a:rPr lang="en-US" sz="3600" b="0" i="0" dirty="0">
                <a:solidFill>
                  <a:schemeClr val="bg1"/>
                </a:solidFill>
                <a:effectLst/>
              </a:rPr>
              <a:t>    consubstantial to the father  </a:t>
            </a:r>
            <a:r>
              <a:rPr lang="en-US" sz="3600" b="0" i="1" dirty="0">
                <a:solidFill>
                  <a:schemeClr val="bg1"/>
                </a:solidFill>
                <a:effectLst/>
              </a:rPr>
              <a:t>(one in being with the father)</a:t>
            </a:r>
          </a:p>
          <a:p>
            <a:r>
              <a:rPr lang="en-US" sz="3600" i="1" dirty="0">
                <a:solidFill>
                  <a:schemeClr val="bg1"/>
                </a:solidFill>
              </a:rPr>
              <a:t>	Phil 2:6</a:t>
            </a:r>
          </a:p>
        </p:txBody>
      </p:sp>
      <p:sp>
        <p:nvSpPr>
          <p:cNvPr id="2" name="TextBox 1">
            <a:extLst>
              <a:ext uri="{FF2B5EF4-FFF2-40B4-BE49-F238E27FC236}">
                <a16:creationId xmlns:a16="http://schemas.microsoft.com/office/drawing/2014/main" id="{5471C2EC-3E37-770C-6D6E-ADE7527870F8}"/>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1334151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3416320"/>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a:t>
            </a:r>
            <a:r>
              <a:rPr lang="en-US" sz="3600" i="0" dirty="0">
                <a:solidFill>
                  <a:schemeClr val="bg1"/>
                </a:solidFill>
                <a:effectLst/>
              </a:rPr>
              <a:t>“If you trust me, you are trusting not only me, but also God who sent me. </a:t>
            </a:r>
            <a:r>
              <a:rPr lang="en-US" sz="3600" b="1" i="0" baseline="30000" dirty="0">
                <a:solidFill>
                  <a:schemeClr val="bg1"/>
                </a:solidFill>
                <a:effectLst/>
              </a:rPr>
              <a:t>45</a:t>
            </a:r>
            <a:r>
              <a:rPr lang="en-US" sz="3600" i="0" baseline="30000" dirty="0">
                <a:solidFill>
                  <a:schemeClr val="bg1"/>
                </a:solidFill>
                <a:effectLst/>
              </a:rPr>
              <a:t> </a:t>
            </a:r>
            <a:r>
              <a:rPr lang="en-US" sz="3600" i="0" dirty="0">
                <a:solidFill>
                  <a:schemeClr val="bg1"/>
                </a:solidFill>
                <a:effectLst/>
              </a:rPr>
              <a:t>For when you see me, you are seeing the one who sent me.</a:t>
            </a:r>
            <a:r>
              <a:rPr lang="en-US" sz="3600" b="1" i="0" dirty="0">
                <a:solidFill>
                  <a:schemeClr val="bg1"/>
                </a:solidFill>
                <a:effectLst/>
              </a:rPr>
              <a:t> </a:t>
            </a:r>
            <a:r>
              <a:rPr lang="en-US" sz="3600" b="1" i="0" baseline="30000" dirty="0">
                <a:solidFill>
                  <a:srgbClr val="FFFF00"/>
                </a:solidFill>
                <a:effectLst/>
              </a:rPr>
              <a:t>46 </a:t>
            </a:r>
            <a:r>
              <a:rPr lang="en-US" sz="3600" b="1" i="0" dirty="0">
                <a:solidFill>
                  <a:srgbClr val="FFFF00"/>
                </a:solidFill>
                <a:effectLst/>
              </a:rPr>
              <a:t>I have come as a light to shine in this dark world, so that all who put their trust in me will no longer remain in the dark.</a:t>
            </a:r>
            <a:endParaRPr lang="en-US" sz="3600" b="1" dirty="0">
              <a:solidFill>
                <a:srgbClr val="FFFF00"/>
              </a:solidFill>
            </a:endParaRPr>
          </a:p>
        </p:txBody>
      </p:sp>
      <p:sp>
        <p:nvSpPr>
          <p:cNvPr id="4" name="TextBox 3">
            <a:extLst>
              <a:ext uri="{FF2B5EF4-FFF2-40B4-BE49-F238E27FC236}">
                <a16:creationId xmlns:a16="http://schemas.microsoft.com/office/drawing/2014/main" id="{095ED7A8-14A0-D378-C066-608072F13A02}"/>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Jesus as Light of the World</a:t>
            </a:r>
          </a:p>
        </p:txBody>
      </p:sp>
    </p:spTree>
    <p:extLst>
      <p:ext uri="{BB962C8B-B14F-4D97-AF65-F5344CB8AC3E}">
        <p14:creationId xmlns:p14="http://schemas.microsoft.com/office/powerpoint/2010/main" val="175755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E2927751-B9CE-FC41-5F44-F4492F68C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p view of the earth from outer space">
            <a:extLst>
              <a:ext uri="{FF2B5EF4-FFF2-40B4-BE49-F238E27FC236}">
                <a16:creationId xmlns:a16="http://schemas.microsoft.com/office/drawing/2014/main" id="{F22520AD-0F56-2E18-A584-E0B8BEFBAE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4155301"/>
          </a:xfrm>
          <a:prstGeom prst="rect">
            <a:avLst/>
          </a:prstGeom>
        </p:spPr>
      </p:pic>
      <p:sp>
        <p:nvSpPr>
          <p:cNvPr id="4" name="TextBox 3">
            <a:extLst>
              <a:ext uri="{FF2B5EF4-FFF2-40B4-BE49-F238E27FC236}">
                <a16:creationId xmlns:a16="http://schemas.microsoft.com/office/drawing/2014/main" id="{BBF965D6-8F52-63A2-9E3A-5AEE1A17B9FE}"/>
              </a:ext>
            </a:extLst>
          </p:cNvPr>
          <p:cNvSpPr txBox="1"/>
          <p:nvPr/>
        </p:nvSpPr>
        <p:spPr>
          <a:xfrm>
            <a:off x="462591" y="4306193"/>
            <a:ext cx="11266818" cy="2308324"/>
          </a:xfrm>
          <a:prstGeom prst="rect">
            <a:avLst/>
          </a:prstGeom>
          <a:noFill/>
        </p:spPr>
        <p:txBody>
          <a:bodyPr wrap="square">
            <a:spAutoFit/>
          </a:bodyPr>
          <a:lstStyle/>
          <a:p>
            <a:r>
              <a:rPr lang="en-US" sz="3600" i="0" dirty="0">
                <a:solidFill>
                  <a:schemeClr val="bg1"/>
                </a:solidFill>
                <a:effectLst/>
                <a:latin typeface="Aptos Display" panose="020B0004020202020204" pitchFamily="34" charset="0"/>
              </a:rPr>
              <a:t>"Jesus is the Light of the world. In fact, there is no light other than Christ. Those who walk in darkness are those who don't know the Savior of the World, the Author of Light.“</a:t>
            </a:r>
          </a:p>
          <a:p>
            <a:pPr algn="r"/>
            <a:r>
              <a:rPr lang="en-US" sz="3600" dirty="0">
                <a:solidFill>
                  <a:schemeClr val="bg1"/>
                </a:solidFill>
                <a:latin typeface="Aptos Display" panose="020B0004020202020204" pitchFamily="34" charset="0"/>
              </a:rPr>
              <a:t>Franklin Graham</a:t>
            </a:r>
          </a:p>
        </p:txBody>
      </p:sp>
    </p:spTree>
    <p:extLst>
      <p:ext uri="{BB962C8B-B14F-4D97-AF65-F5344CB8AC3E}">
        <p14:creationId xmlns:p14="http://schemas.microsoft.com/office/powerpoint/2010/main" val="5642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a:t>
            </a:r>
            <a:endParaRPr lang="en-US" sz="3600" dirty="0">
              <a:solidFill>
                <a:schemeClr val="bg1"/>
              </a:solidFill>
            </a:endParaRPr>
          </a:p>
        </p:txBody>
      </p:sp>
      <p:sp>
        <p:nvSpPr>
          <p:cNvPr id="2" name="TextBox 1">
            <a:extLst>
              <a:ext uri="{FF2B5EF4-FFF2-40B4-BE49-F238E27FC236}">
                <a16:creationId xmlns:a16="http://schemas.microsoft.com/office/drawing/2014/main" id="{C82322CC-1AC2-1ADC-8EB1-79004C1E963D}"/>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12:37-50</a:t>
            </a:r>
          </a:p>
        </p:txBody>
      </p:sp>
    </p:spTree>
    <p:extLst>
      <p:ext uri="{BB962C8B-B14F-4D97-AF65-F5344CB8AC3E}">
        <p14:creationId xmlns:p14="http://schemas.microsoft.com/office/powerpoint/2010/main" val="2224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F5CA4-A716-571B-3F3C-D0B2ED3C46A7}"/>
              </a:ext>
            </a:extLst>
          </p:cNvPr>
          <p:cNvSpPr txBox="1"/>
          <p:nvPr/>
        </p:nvSpPr>
        <p:spPr>
          <a:xfrm>
            <a:off x="152468" y="181957"/>
            <a:ext cx="11551076" cy="6247864"/>
          </a:xfrm>
          <a:prstGeom prst="rect">
            <a:avLst/>
          </a:prstGeom>
          <a:noFill/>
        </p:spPr>
        <p:txBody>
          <a:bodyPr wrap="square">
            <a:spAutoFit/>
          </a:bodyPr>
          <a:lstStyle/>
          <a:p>
            <a:pPr algn="l"/>
            <a:r>
              <a:rPr lang="en-US" sz="3600" b="0" i="0" dirty="0">
                <a:solidFill>
                  <a:schemeClr val="bg1"/>
                </a:solidFill>
                <a:effectLst/>
              </a:rPr>
              <a:t>John 1:1-3, 18		</a:t>
            </a:r>
            <a:r>
              <a:rPr lang="en-US" sz="3600" b="1" i="0" dirty="0">
                <a:solidFill>
                  <a:srgbClr val="00CCFF"/>
                </a:solidFill>
                <a:effectLst/>
              </a:rPr>
              <a:t>Unity and Identity with God</a:t>
            </a:r>
          </a:p>
          <a:p>
            <a:pPr algn="l"/>
            <a:endParaRPr lang="en-US" sz="3600" dirty="0">
              <a:solidFill>
                <a:schemeClr val="bg1"/>
              </a:solidFill>
            </a:endParaRPr>
          </a:p>
          <a:p>
            <a:pPr algn="l"/>
            <a:r>
              <a:rPr lang="en-US" sz="3600" b="0" i="0" dirty="0">
                <a:solidFill>
                  <a:schemeClr val="bg1"/>
                </a:solidFill>
                <a:effectLst/>
              </a:rPr>
              <a:t>John 1:4-9		</a:t>
            </a:r>
            <a:r>
              <a:rPr lang="en-US" sz="3600" b="1" i="0" dirty="0">
                <a:solidFill>
                  <a:srgbClr val="00CCFF"/>
                </a:solidFill>
                <a:effectLst/>
              </a:rPr>
              <a:t>Jesus as light of the World</a:t>
            </a:r>
          </a:p>
          <a:p>
            <a:pPr algn="l"/>
            <a:endParaRPr lang="en-US" sz="3600" b="1" dirty="0">
              <a:solidFill>
                <a:srgbClr val="00CCFF"/>
              </a:solidFill>
            </a:endParaRPr>
          </a:p>
          <a:p>
            <a:pPr marL="0" marR="0">
              <a:spcBef>
                <a:spcPts val="0"/>
              </a:spcBef>
              <a:spcAft>
                <a:spcPts val="0"/>
              </a:spcAft>
            </a:pPr>
            <a:r>
              <a:rPr lang="en-US" sz="3600" baseline="30000" dirty="0">
                <a:solidFill>
                  <a:schemeClr val="bg1"/>
                </a:solidFill>
                <a:effectLst/>
                <a:ea typeface="Times New Roman" panose="02020603050405020304" pitchFamily="18" charset="0"/>
              </a:rPr>
              <a:t>4</a:t>
            </a:r>
            <a:r>
              <a:rPr lang="en-US" sz="3600" dirty="0">
                <a:solidFill>
                  <a:schemeClr val="bg1"/>
                </a:solidFill>
                <a:effectLst/>
                <a:ea typeface="Times New Roman" panose="02020603050405020304" pitchFamily="18" charset="0"/>
              </a:rPr>
              <a:t> In him was life, and the life was the light of men. </a:t>
            </a:r>
            <a:r>
              <a:rPr lang="en-US" sz="3600" baseline="30000" dirty="0">
                <a:solidFill>
                  <a:schemeClr val="bg1"/>
                </a:solidFill>
                <a:effectLst/>
                <a:ea typeface="Times New Roman" panose="02020603050405020304" pitchFamily="18" charset="0"/>
              </a:rPr>
              <a:t>5 </a:t>
            </a:r>
            <a:r>
              <a:rPr lang="en-US" sz="3600" dirty="0">
                <a:solidFill>
                  <a:schemeClr val="bg1"/>
                </a:solidFill>
                <a:effectLst/>
                <a:ea typeface="Times New Roman" panose="02020603050405020304" pitchFamily="18" charset="0"/>
              </a:rPr>
              <a:t>The light shines in the darkness, and the darkness has not overcome it.  </a:t>
            </a:r>
          </a:p>
          <a:p>
            <a:endParaRPr lang="en-US" sz="2000" dirty="0">
              <a:solidFill>
                <a:schemeClr val="bg1"/>
              </a:solidFill>
              <a:effectLst/>
              <a:ea typeface="Times New Roman" panose="02020603050405020304" pitchFamily="18" charset="0"/>
            </a:endParaRPr>
          </a:p>
          <a:p>
            <a:pPr algn="ctr"/>
            <a:r>
              <a:rPr lang="en-US" sz="3600" dirty="0">
                <a:solidFill>
                  <a:schemeClr val="bg1"/>
                </a:solidFill>
                <a:ea typeface="Times New Roman" panose="02020603050405020304" pitchFamily="18" charset="0"/>
              </a:rPr>
              <a:t>6-8  </a:t>
            </a:r>
            <a:r>
              <a:rPr lang="en-US" sz="3600" i="1" dirty="0">
                <a:solidFill>
                  <a:schemeClr val="bg1"/>
                </a:solidFill>
                <a:ea typeface="Times New Roman" panose="02020603050405020304" pitchFamily="18" charset="0"/>
              </a:rPr>
              <a:t>John the Baptist as a witness to the light</a:t>
            </a:r>
            <a:endParaRPr lang="en-US" sz="3600" dirty="0">
              <a:solidFill>
                <a:schemeClr val="bg1"/>
              </a:solidFill>
              <a:effectLst/>
              <a:ea typeface="Times New Roman" panose="02020603050405020304" pitchFamily="18" charset="0"/>
            </a:endParaRPr>
          </a:p>
          <a:p>
            <a:endParaRPr lang="en-US" sz="2000" dirty="0">
              <a:solidFill>
                <a:schemeClr val="bg1"/>
              </a:solidFill>
              <a:ea typeface="Times New Roman" panose="02020603050405020304" pitchFamily="18" charset="0"/>
            </a:endParaRPr>
          </a:p>
          <a:p>
            <a:r>
              <a:rPr lang="en-US" sz="3600" baseline="30000" dirty="0">
                <a:solidFill>
                  <a:schemeClr val="bg1"/>
                </a:solidFill>
                <a:effectLst/>
                <a:ea typeface="Times New Roman" panose="02020603050405020304" pitchFamily="18" charset="0"/>
              </a:rPr>
              <a:t>9</a:t>
            </a:r>
            <a:r>
              <a:rPr lang="en-US" sz="3600" dirty="0">
                <a:solidFill>
                  <a:schemeClr val="bg1"/>
                </a:solidFill>
                <a:effectLst/>
                <a:ea typeface="Times New Roman" panose="02020603050405020304" pitchFamily="18" charset="0"/>
              </a:rPr>
              <a:t> The true light, which gives light to everyone, was coming into the world.  </a:t>
            </a:r>
            <a:endParaRPr lang="en-US" sz="3600" dirty="0">
              <a:solidFill>
                <a:schemeClr val="bg1"/>
              </a:solidFill>
            </a:endParaRPr>
          </a:p>
        </p:txBody>
      </p:sp>
    </p:spTree>
    <p:extLst>
      <p:ext uri="{BB962C8B-B14F-4D97-AF65-F5344CB8AC3E}">
        <p14:creationId xmlns:p14="http://schemas.microsoft.com/office/powerpoint/2010/main" val="2140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3070969"/>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Reaping eternal rewards (</a:t>
            </a:r>
            <a:r>
              <a:rPr lang="en-US" sz="3600" dirty="0">
                <a:solidFill>
                  <a:srgbClr val="FFFF00"/>
                </a:solidFill>
                <a:latin typeface="+mj-lt"/>
                <a:ea typeface="Arial Unicode MS"/>
                <a:cs typeface="Times New Roman" panose="02020603050405020304" pitchFamily="18" charset="0"/>
              </a:rPr>
              <a:t>47-50</a:t>
            </a: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A3D04709-D965-1971-083F-CA3E01B655E5}"/>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4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fade">
                                      <p:cBhvr>
                                        <p:cTn id="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rgbClr val="FFFF00"/>
                </a:solidFill>
                <a:effectLst/>
                <a:latin typeface="system-ui"/>
              </a:rPr>
              <a:t>47 </a:t>
            </a:r>
            <a:r>
              <a:rPr lang="en-US" sz="3600" b="1" i="0" dirty="0">
                <a:solidFill>
                  <a:srgbClr val="FFFF00"/>
                </a:solidFill>
                <a:effectLst/>
                <a:latin typeface="system-ui"/>
              </a:rPr>
              <a:t>I will not judge those who hear me but don’t obey me, for I have come to save the world and not to judge it. </a:t>
            </a:r>
            <a:r>
              <a:rPr lang="en-US" sz="3600" b="1" i="0" baseline="30000" dirty="0">
                <a:solidFill>
                  <a:srgbClr val="FFFF00"/>
                </a:solidFill>
                <a:effectLst/>
                <a:latin typeface="system-ui"/>
              </a:rPr>
              <a:t>48 </a:t>
            </a:r>
            <a:r>
              <a:rPr lang="en-US" sz="3600" b="1" i="0" dirty="0">
                <a:solidFill>
                  <a:srgbClr val="FFFF00"/>
                </a:solidFill>
                <a:effectLst/>
                <a:latin typeface="system-ui"/>
              </a:rPr>
              <a:t>But all who reject me and my message will be judged on the day of judgment by the truth I have spoken. </a:t>
            </a:r>
            <a:r>
              <a:rPr lang="en-US" sz="3600" b="1" i="0" baseline="30000" dirty="0">
                <a:solidFill>
                  <a:schemeClr val="bg1"/>
                </a:solidFill>
                <a:effectLst/>
                <a:latin typeface="system-ui"/>
              </a:rPr>
              <a:t>49 </a:t>
            </a:r>
            <a:r>
              <a:rPr lang="en-US" sz="3600" b="0" i="0" dirty="0">
                <a:solidFill>
                  <a:schemeClr val="bg1"/>
                </a:solidFill>
                <a:effectLst/>
                <a:latin typeface="system-ui"/>
              </a:rPr>
              <a:t>I don’t speak on my own authority. The Father who sent me has commanded me what to say and how to say it. </a:t>
            </a:r>
            <a:r>
              <a:rPr lang="en-US" sz="3600" b="1" i="0" baseline="30000" dirty="0">
                <a:solidFill>
                  <a:srgbClr val="FFFF00"/>
                </a:solidFill>
                <a:effectLst/>
                <a:latin typeface="system-ui"/>
              </a:rPr>
              <a:t>50 </a:t>
            </a:r>
            <a:r>
              <a:rPr lang="en-US" sz="3600" b="1" i="0" dirty="0">
                <a:solidFill>
                  <a:srgbClr val="FFFF00"/>
                </a:solidFill>
                <a:effectLst/>
                <a:latin typeface="system-ui"/>
              </a:rPr>
              <a:t>And I know his commands lead to eternal life;</a:t>
            </a:r>
            <a:r>
              <a:rPr lang="en-US" sz="3600" b="0" i="0" dirty="0">
                <a:solidFill>
                  <a:schemeClr val="bg1"/>
                </a:solidFill>
                <a:effectLst/>
                <a:latin typeface="system-ui"/>
              </a:rPr>
              <a:t> so I say whatever the Father tells me to say.”</a:t>
            </a:r>
            <a:endParaRPr lang="en-US" sz="3600" dirty="0">
              <a:solidFill>
                <a:schemeClr val="bg1"/>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Consequences of Believing</a:t>
            </a:r>
          </a:p>
        </p:txBody>
      </p:sp>
    </p:spTree>
    <p:extLst>
      <p:ext uri="{BB962C8B-B14F-4D97-AF65-F5344CB8AC3E}">
        <p14:creationId xmlns:p14="http://schemas.microsoft.com/office/powerpoint/2010/main" val="26552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F5CA4-A716-571B-3F3C-D0B2ED3C46A7}"/>
              </a:ext>
            </a:extLst>
          </p:cNvPr>
          <p:cNvSpPr txBox="1"/>
          <p:nvPr/>
        </p:nvSpPr>
        <p:spPr>
          <a:xfrm>
            <a:off x="152468" y="181957"/>
            <a:ext cx="11551076" cy="6740307"/>
          </a:xfrm>
          <a:prstGeom prst="rect">
            <a:avLst/>
          </a:prstGeom>
          <a:noFill/>
        </p:spPr>
        <p:txBody>
          <a:bodyPr wrap="square">
            <a:spAutoFit/>
          </a:bodyPr>
          <a:lstStyle/>
          <a:p>
            <a:pPr algn="l"/>
            <a:r>
              <a:rPr lang="en-US" sz="3600" b="0" i="0" dirty="0">
                <a:solidFill>
                  <a:schemeClr val="bg1"/>
                </a:solidFill>
                <a:effectLst/>
              </a:rPr>
              <a:t>John 1:1-3, 18		</a:t>
            </a:r>
            <a:r>
              <a:rPr lang="en-US" sz="3600" b="1" i="0" dirty="0">
                <a:solidFill>
                  <a:srgbClr val="00CCFF"/>
                </a:solidFill>
                <a:effectLst/>
              </a:rPr>
              <a:t>Unity and Identity with God</a:t>
            </a:r>
          </a:p>
          <a:p>
            <a:pPr algn="l"/>
            <a:endParaRPr lang="en-US" sz="2400" dirty="0">
              <a:solidFill>
                <a:schemeClr val="bg1"/>
              </a:solidFill>
            </a:endParaRPr>
          </a:p>
          <a:p>
            <a:pPr algn="l"/>
            <a:r>
              <a:rPr lang="en-US" sz="3600" b="0" i="0" dirty="0">
                <a:solidFill>
                  <a:schemeClr val="bg1"/>
                </a:solidFill>
                <a:effectLst/>
              </a:rPr>
              <a:t>John 1:4-9		</a:t>
            </a:r>
            <a:r>
              <a:rPr lang="en-US" sz="3600" b="1" i="0" dirty="0">
                <a:solidFill>
                  <a:srgbClr val="00CCFF"/>
                </a:solidFill>
                <a:effectLst/>
              </a:rPr>
              <a:t>Jesus as light of the World</a:t>
            </a:r>
          </a:p>
          <a:p>
            <a:pPr marL="0" marR="0">
              <a:spcBef>
                <a:spcPts val="0"/>
              </a:spcBef>
              <a:spcAft>
                <a:spcPts val="0"/>
              </a:spcAft>
            </a:pPr>
            <a:endParaRPr lang="en-US" sz="2400" b="1" dirty="0">
              <a:solidFill>
                <a:srgbClr val="00CCFF"/>
              </a:solidFill>
            </a:endParaRPr>
          </a:p>
          <a:p>
            <a:r>
              <a:rPr lang="en-US" sz="3600" dirty="0">
                <a:solidFill>
                  <a:schemeClr val="bg1"/>
                </a:solidFill>
              </a:rPr>
              <a:t>John 1:10-13		</a:t>
            </a:r>
            <a:r>
              <a:rPr lang="en-US" sz="3600" b="1" dirty="0">
                <a:solidFill>
                  <a:srgbClr val="00CCFF"/>
                </a:solidFill>
              </a:rPr>
              <a:t>Consequences of believing</a:t>
            </a:r>
          </a:p>
          <a:p>
            <a:endParaRPr lang="en-US" sz="2400" b="1" dirty="0">
              <a:solidFill>
                <a:srgbClr val="00CCFF"/>
              </a:solidFill>
            </a:endParaRPr>
          </a:p>
          <a:p>
            <a:r>
              <a:rPr lang="en-US" sz="3600" b="1" baseline="30000" dirty="0">
                <a:solidFill>
                  <a:schemeClr val="bg1"/>
                </a:solidFill>
                <a:ea typeface="Times New Roman" panose="02020603050405020304" pitchFamily="18" charset="0"/>
              </a:rPr>
              <a:t>10</a:t>
            </a:r>
            <a:r>
              <a:rPr lang="en-US" sz="3600" dirty="0">
                <a:solidFill>
                  <a:schemeClr val="bg1"/>
                </a:solidFill>
                <a:ea typeface="Times New Roman" panose="02020603050405020304" pitchFamily="18" charset="0"/>
              </a:rPr>
              <a:t> He was in the world, and the world was made through him, yet the world did not know him. </a:t>
            </a:r>
            <a:r>
              <a:rPr lang="en-US" sz="3600" b="1" baseline="30000" dirty="0">
                <a:solidFill>
                  <a:schemeClr val="bg1"/>
                </a:solidFill>
                <a:ea typeface="Times New Roman" panose="02020603050405020304" pitchFamily="18" charset="0"/>
              </a:rPr>
              <a:t>11</a:t>
            </a:r>
            <a:r>
              <a:rPr lang="en-US" sz="3600" dirty="0">
                <a:solidFill>
                  <a:schemeClr val="bg1"/>
                </a:solidFill>
                <a:ea typeface="Times New Roman" panose="02020603050405020304" pitchFamily="18" charset="0"/>
              </a:rPr>
              <a:t> He came to his own, and his own people did not receive him. </a:t>
            </a:r>
            <a:r>
              <a:rPr lang="en-US" sz="3600" b="1" baseline="30000" dirty="0">
                <a:solidFill>
                  <a:schemeClr val="bg1"/>
                </a:solidFill>
                <a:ea typeface="Times New Roman" panose="02020603050405020304" pitchFamily="18" charset="0"/>
              </a:rPr>
              <a:t>12</a:t>
            </a:r>
            <a:r>
              <a:rPr lang="en-US" sz="3600" dirty="0">
                <a:solidFill>
                  <a:schemeClr val="bg1"/>
                </a:solidFill>
                <a:ea typeface="Times New Roman" panose="02020603050405020304" pitchFamily="18" charset="0"/>
              </a:rPr>
              <a:t> But to all who did receive him, who believed in his name, he gave the right to become children of God, </a:t>
            </a:r>
            <a:r>
              <a:rPr lang="en-US" sz="3600" b="1" baseline="30000" dirty="0">
                <a:solidFill>
                  <a:schemeClr val="bg1"/>
                </a:solidFill>
                <a:ea typeface="Times New Roman" panose="02020603050405020304" pitchFamily="18" charset="0"/>
              </a:rPr>
              <a:t>13</a:t>
            </a:r>
            <a:r>
              <a:rPr lang="en-US" sz="3600" dirty="0">
                <a:solidFill>
                  <a:schemeClr val="bg1"/>
                </a:solidFill>
                <a:ea typeface="Times New Roman" panose="02020603050405020304" pitchFamily="18" charset="0"/>
              </a:rPr>
              <a:t> who were born, not of blood nor of the will of the flesh nor of the will of man, but of God.</a:t>
            </a:r>
            <a:endParaRPr lang="en-US" sz="3600" dirty="0">
              <a:solidFill>
                <a:schemeClr val="bg1"/>
              </a:solidFill>
            </a:endParaRPr>
          </a:p>
        </p:txBody>
      </p:sp>
    </p:spTree>
    <p:extLst>
      <p:ext uri="{BB962C8B-B14F-4D97-AF65-F5344CB8AC3E}">
        <p14:creationId xmlns:p14="http://schemas.microsoft.com/office/powerpoint/2010/main" val="28717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chemeClr val="bg1"/>
                </a:solidFill>
                <a:effectLst/>
                <a:latin typeface="system-ui"/>
              </a:rPr>
              <a:t>47</a:t>
            </a:r>
            <a:r>
              <a:rPr lang="en-US" sz="3600" i="0" baseline="30000" dirty="0">
                <a:solidFill>
                  <a:schemeClr val="bg1"/>
                </a:solidFill>
                <a:effectLst/>
                <a:latin typeface="system-ui"/>
              </a:rPr>
              <a:t> </a:t>
            </a:r>
            <a:r>
              <a:rPr lang="en-US" sz="3600" i="0" dirty="0">
                <a:solidFill>
                  <a:schemeClr val="bg1"/>
                </a:solidFill>
                <a:effectLst/>
                <a:latin typeface="system-ui"/>
              </a:rPr>
              <a:t>I will not judge those who hear me but don’t obey me, for I have come to save the world and not to judge it. </a:t>
            </a:r>
            <a:r>
              <a:rPr lang="en-US" sz="3600" b="1" i="0" baseline="30000" dirty="0">
                <a:solidFill>
                  <a:schemeClr val="bg1"/>
                </a:solidFill>
                <a:effectLst/>
                <a:latin typeface="system-ui"/>
              </a:rPr>
              <a:t>48 </a:t>
            </a:r>
            <a:r>
              <a:rPr lang="en-US" sz="3600" i="0" dirty="0">
                <a:solidFill>
                  <a:schemeClr val="bg1"/>
                </a:solidFill>
                <a:effectLst/>
                <a:latin typeface="system-ui"/>
              </a:rPr>
              <a:t>But </a:t>
            </a:r>
            <a:r>
              <a:rPr lang="en-US" sz="3600" b="1" i="0" dirty="0">
                <a:solidFill>
                  <a:srgbClr val="FFFF00"/>
                </a:solidFill>
                <a:effectLst/>
                <a:latin typeface="system-ui"/>
              </a:rPr>
              <a:t>all who reject me and my message will be judged on the day of judgment by the truth I have spoken. </a:t>
            </a:r>
            <a:r>
              <a:rPr lang="en-US" sz="3600" b="1" i="0" baseline="30000" dirty="0">
                <a:solidFill>
                  <a:schemeClr val="bg1"/>
                </a:solidFill>
                <a:effectLst/>
                <a:latin typeface="system-ui"/>
              </a:rPr>
              <a:t>49 </a:t>
            </a:r>
            <a:r>
              <a:rPr lang="en-US" sz="3600" b="0" i="0" dirty="0">
                <a:solidFill>
                  <a:schemeClr val="bg1"/>
                </a:solidFill>
                <a:effectLst/>
                <a:latin typeface="system-ui"/>
              </a:rPr>
              <a:t>I don’t speak on my own authority. The Father who sent me has commanded me what to say and how to say it. </a:t>
            </a:r>
            <a:r>
              <a:rPr lang="en-US" sz="3600" b="1" i="0" baseline="30000" dirty="0">
                <a:solidFill>
                  <a:schemeClr val="bg1"/>
                </a:solidFill>
                <a:effectLst/>
                <a:latin typeface="system-ui"/>
              </a:rPr>
              <a:t>50 </a:t>
            </a:r>
            <a:r>
              <a:rPr lang="en-US" sz="3600" i="0" dirty="0">
                <a:solidFill>
                  <a:schemeClr val="bg1"/>
                </a:solidFill>
                <a:effectLst/>
                <a:latin typeface="system-ui"/>
              </a:rPr>
              <a:t>And I know his commands lead to eternal life;</a:t>
            </a:r>
            <a:r>
              <a:rPr lang="en-US" sz="3600" b="0" i="0" dirty="0">
                <a:solidFill>
                  <a:schemeClr val="bg1"/>
                </a:solidFill>
                <a:effectLst/>
                <a:latin typeface="system-ui"/>
              </a:rPr>
              <a:t> so I say whatever the Father tells me to say.”</a:t>
            </a:r>
            <a:endParaRPr lang="en-US" sz="3600" dirty="0">
              <a:solidFill>
                <a:schemeClr val="bg1"/>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0" y="5116485"/>
            <a:ext cx="12192000" cy="923330"/>
          </a:xfrm>
          <a:prstGeom prst="rect">
            <a:avLst/>
          </a:prstGeom>
          <a:noFill/>
        </p:spPr>
        <p:txBody>
          <a:bodyPr wrap="square">
            <a:spAutoFit/>
          </a:bodyPr>
          <a:lstStyle/>
          <a:p>
            <a:pPr algn="ctr"/>
            <a:r>
              <a:rPr lang="en-US" sz="5400" b="1" i="1" dirty="0">
                <a:solidFill>
                  <a:srgbClr val="00CCFF"/>
                </a:solidFill>
              </a:rPr>
              <a:t>Consequences of NOT Believing</a:t>
            </a:r>
          </a:p>
        </p:txBody>
      </p:sp>
    </p:spTree>
    <p:extLst>
      <p:ext uri="{BB962C8B-B14F-4D97-AF65-F5344CB8AC3E}">
        <p14:creationId xmlns:p14="http://schemas.microsoft.com/office/powerpoint/2010/main" val="39059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6138A-CA86-8D63-430F-C314891A8CBF}"/>
              </a:ext>
            </a:extLst>
          </p:cNvPr>
          <p:cNvSpPr txBox="1"/>
          <p:nvPr/>
        </p:nvSpPr>
        <p:spPr>
          <a:xfrm>
            <a:off x="194510" y="409074"/>
            <a:ext cx="11802979" cy="2862322"/>
          </a:xfrm>
          <a:prstGeom prst="rect">
            <a:avLst/>
          </a:prstGeom>
          <a:noFill/>
        </p:spPr>
        <p:txBody>
          <a:bodyPr wrap="square">
            <a:spAutoFit/>
          </a:bodyPr>
          <a:lstStyle/>
          <a:p>
            <a:r>
              <a:rPr lang="en-US" sz="3600" b="1" u="sng" dirty="0">
                <a:solidFill>
                  <a:schemeClr val="bg1"/>
                </a:solidFill>
                <a:latin typeface="system-ui"/>
              </a:rPr>
              <a:t>John 3:17-18</a:t>
            </a:r>
            <a:r>
              <a:rPr lang="en-US" sz="3600" dirty="0">
                <a:solidFill>
                  <a:schemeClr val="bg1"/>
                </a:solidFill>
                <a:latin typeface="system-ui"/>
              </a:rPr>
              <a:t>  </a:t>
            </a:r>
            <a:r>
              <a:rPr lang="en-US" sz="3600" b="1" i="0" baseline="30000" dirty="0">
                <a:solidFill>
                  <a:schemeClr val="bg1"/>
                </a:solidFill>
                <a:effectLst/>
                <a:latin typeface="system-ui"/>
              </a:rPr>
              <a:t>17 </a:t>
            </a:r>
            <a:r>
              <a:rPr lang="en-US" sz="3600" b="0" i="0" dirty="0">
                <a:solidFill>
                  <a:schemeClr val="bg1"/>
                </a:solidFill>
                <a:effectLst/>
                <a:latin typeface="system-ui"/>
              </a:rPr>
              <a:t>God sent his Son into the world not to judge the world, but to save the world through him.  </a:t>
            </a:r>
            <a:r>
              <a:rPr lang="en-US" sz="3600" b="1" i="0" baseline="30000" dirty="0">
                <a:solidFill>
                  <a:schemeClr val="bg1"/>
                </a:solidFill>
                <a:effectLst/>
                <a:latin typeface="system-ui"/>
              </a:rPr>
              <a:t>18 </a:t>
            </a:r>
            <a:r>
              <a:rPr lang="en-US" sz="3600" b="0" i="0" dirty="0">
                <a:solidFill>
                  <a:schemeClr val="bg1"/>
                </a:solidFill>
                <a:effectLst/>
                <a:latin typeface="system-ui"/>
              </a:rPr>
              <a:t>“There is no judgment against anyone who believes in him. </a:t>
            </a:r>
            <a:r>
              <a:rPr lang="en-US" sz="3600" b="1" i="0" dirty="0">
                <a:solidFill>
                  <a:srgbClr val="FFFF00"/>
                </a:solidFill>
                <a:effectLst/>
                <a:latin typeface="system-ui"/>
              </a:rPr>
              <a:t>But anyone who does not believe in him has already been judged for not believing in God’s one and only Son. </a:t>
            </a:r>
          </a:p>
        </p:txBody>
      </p:sp>
      <p:sp>
        <p:nvSpPr>
          <p:cNvPr id="4" name="TextBox 3">
            <a:extLst>
              <a:ext uri="{FF2B5EF4-FFF2-40B4-BE49-F238E27FC236}">
                <a16:creationId xmlns:a16="http://schemas.microsoft.com/office/drawing/2014/main" id="{04E12E17-90F5-FAA9-4A97-B0854DED916E}"/>
              </a:ext>
            </a:extLst>
          </p:cNvPr>
          <p:cNvSpPr txBox="1"/>
          <p:nvPr/>
        </p:nvSpPr>
        <p:spPr>
          <a:xfrm>
            <a:off x="0" y="5116485"/>
            <a:ext cx="12192000" cy="923330"/>
          </a:xfrm>
          <a:prstGeom prst="rect">
            <a:avLst/>
          </a:prstGeom>
          <a:noFill/>
        </p:spPr>
        <p:txBody>
          <a:bodyPr wrap="square">
            <a:spAutoFit/>
          </a:bodyPr>
          <a:lstStyle/>
          <a:p>
            <a:pPr algn="ctr"/>
            <a:r>
              <a:rPr lang="en-US" sz="5400" b="1" i="1" dirty="0">
                <a:solidFill>
                  <a:srgbClr val="00CCFF"/>
                </a:solidFill>
              </a:rPr>
              <a:t>Consequences of NOT Believing</a:t>
            </a:r>
          </a:p>
        </p:txBody>
      </p:sp>
    </p:spTree>
    <p:extLst>
      <p:ext uri="{BB962C8B-B14F-4D97-AF65-F5344CB8AC3E}">
        <p14:creationId xmlns:p14="http://schemas.microsoft.com/office/powerpoint/2010/main" val="2425612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6D477-1C52-9858-457F-DB23CB73BD8A}"/>
              </a:ext>
            </a:extLst>
          </p:cNvPr>
          <p:cNvSpPr txBox="1"/>
          <p:nvPr/>
        </p:nvSpPr>
        <p:spPr>
          <a:xfrm>
            <a:off x="543426" y="266383"/>
            <a:ext cx="11105148" cy="3046988"/>
          </a:xfrm>
          <a:prstGeom prst="rect">
            <a:avLst/>
          </a:prstGeom>
          <a:noFill/>
        </p:spPr>
        <p:txBody>
          <a:bodyPr wrap="square">
            <a:spAutoFit/>
          </a:bodyPr>
          <a:lstStyle/>
          <a:p>
            <a:r>
              <a:rPr lang="en-US" sz="3200" b="1" u="sng" dirty="0">
                <a:solidFill>
                  <a:schemeClr val="bg1"/>
                </a:solidFill>
                <a:latin typeface="system-ui"/>
              </a:rPr>
              <a:t>John 3:17</a:t>
            </a:r>
            <a:r>
              <a:rPr lang="en-US" sz="3200" b="1" i="0" baseline="30000" dirty="0">
                <a:solidFill>
                  <a:schemeClr val="bg1"/>
                </a:solidFill>
                <a:effectLst/>
                <a:latin typeface="system-ui"/>
              </a:rPr>
              <a:t>  </a:t>
            </a:r>
            <a:r>
              <a:rPr lang="en-US" sz="3200" b="0" i="0" dirty="0">
                <a:solidFill>
                  <a:schemeClr val="bg1"/>
                </a:solidFill>
                <a:effectLst/>
                <a:latin typeface="system-ui"/>
              </a:rPr>
              <a:t>God sent his Son into the world not to judge the world, but to save the world through him. </a:t>
            </a:r>
          </a:p>
          <a:p>
            <a:endParaRPr lang="en-US" sz="3200" dirty="0">
              <a:solidFill>
                <a:schemeClr val="bg1"/>
              </a:solidFill>
              <a:latin typeface="system-ui"/>
            </a:endParaRPr>
          </a:p>
          <a:p>
            <a:r>
              <a:rPr lang="en-US" sz="3200" b="1" u="sng" dirty="0">
                <a:solidFill>
                  <a:schemeClr val="bg1"/>
                </a:solidFill>
                <a:latin typeface="system-ui"/>
              </a:rPr>
              <a:t>John 12:47</a:t>
            </a:r>
            <a:r>
              <a:rPr lang="en-US" sz="3200" b="1" i="0" baseline="30000" dirty="0">
                <a:solidFill>
                  <a:schemeClr val="bg1"/>
                </a:solidFill>
                <a:effectLst/>
                <a:latin typeface="system-ui"/>
              </a:rPr>
              <a:t>  </a:t>
            </a:r>
            <a:r>
              <a:rPr lang="en-US" sz="3200" i="0" dirty="0">
                <a:solidFill>
                  <a:schemeClr val="bg1"/>
                </a:solidFill>
                <a:effectLst/>
                <a:latin typeface="system-ui"/>
              </a:rPr>
              <a:t>I will not judge those who hear me but don’t obey me, for I have come to save the world and not to judge it.</a:t>
            </a:r>
          </a:p>
          <a:p>
            <a:endParaRPr lang="en-US" sz="3200" dirty="0">
              <a:solidFill>
                <a:schemeClr val="bg1"/>
              </a:solidFill>
            </a:endParaRPr>
          </a:p>
        </p:txBody>
      </p:sp>
    </p:spTree>
    <p:extLst>
      <p:ext uri="{BB962C8B-B14F-4D97-AF65-F5344CB8AC3E}">
        <p14:creationId xmlns:p14="http://schemas.microsoft.com/office/powerpoint/2010/main" val="109672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6D477-1C52-9858-457F-DB23CB73BD8A}"/>
              </a:ext>
            </a:extLst>
          </p:cNvPr>
          <p:cNvSpPr txBox="1"/>
          <p:nvPr/>
        </p:nvSpPr>
        <p:spPr>
          <a:xfrm>
            <a:off x="543426" y="266383"/>
            <a:ext cx="11105148" cy="6986528"/>
          </a:xfrm>
          <a:prstGeom prst="rect">
            <a:avLst/>
          </a:prstGeom>
          <a:noFill/>
        </p:spPr>
        <p:txBody>
          <a:bodyPr wrap="square">
            <a:spAutoFit/>
          </a:bodyPr>
          <a:lstStyle/>
          <a:p>
            <a:pPr algn="l"/>
            <a:r>
              <a:rPr lang="en-US" sz="3200" b="1" u="sng" dirty="0">
                <a:solidFill>
                  <a:schemeClr val="bg1"/>
                </a:solidFill>
                <a:latin typeface="system-ui"/>
              </a:rPr>
              <a:t>John 5:22-29</a:t>
            </a:r>
            <a:r>
              <a:rPr lang="en-US" sz="3200" b="1" i="0" baseline="30000" dirty="0">
                <a:solidFill>
                  <a:schemeClr val="bg1"/>
                </a:solidFill>
                <a:effectLst/>
                <a:latin typeface="system-ui"/>
              </a:rPr>
              <a:t>   22 </a:t>
            </a:r>
            <a:r>
              <a:rPr lang="en-US" sz="3200" b="0" i="0" dirty="0">
                <a:solidFill>
                  <a:schemeClr val="bg1"/>
                </a:solidFill>
                <a:effectLst/>
                <a:latin typeface="system-ui"/>
              </a:rPr>
              <a:t>In addition, the Father judges no one. Instead, he has given the Son absolute authority to judge, </a:t>
            </a:r>
          </a:p>
          <a:p>
            <a:pPr algn="l"/>
            <a:endParaRPr lang="en-US" sz="3200" b="0" i="0" dirty="0">
              <a:solidFill>
                <a:schemeClr val="bg1"/>
              </a:solidFill>
              <a:effectLst/>
              <a:latin typeface="system-ui"/>
            </a:endParaRPr>
          </a:p>
          <a:p>
            <a:pPr algn="l"/>
            <a:r>
              <a:rPr lang="en-US" sz="3200" b="1" i="0" baseline="30000" dirty="0">
                <a:solidFill>
                  <a:schemeClr val="bg1"/>
                </a:solidFill>
                <a:effectLst/>
                <a:latin typeface="system-ui"/>
              </a:rPr>
              <a:t>25 </a:t>
            </a:r>
            <a:r>
              <a:rPr lang="en-US" sz="3200" b="0" i="0" dirty="0">
                <a:solidFill>
                  <a:schemeClr val="bg1"/>
                </a:solidFill>
                <a:effectLst/>
                <a:latin typeface="system-ui"/>
              </a:rPr>
              <a:t>“And I assure you that the time is coming, indeed it’s here now, when the dead will hear my voice—the voice of the Son of God. And those who listen will live. </a:t>
            </a:r>
            <a:r>
              <a:rPr lang="en-US" sz="3200" b="1" i="0" baseline="30000" dirty="0">
                <a:solidFill>
                  <a:schemeClr val="bg1"/>
                </a:solidFill>
                <a:effectLst/>
                <a:latin typeface="system-ui"/>
              </a:rPr>
              <a:t>26 </a:t>
            </a:r>
            <a:r>
              <a:rPr lang="en-US" sz="3200" b="0" i="0" dirty="0">
                <a:solidFill>
                  <a:schemeClr val="bg1"/>
                </a:solidFill>
                <a:effectLst/>
                <a:latin typeface="system-ui"/>
              </a:rPr>
              <a:t>The Father has life in himself, and he has granted that same life-giving power to his Son. </a:t>
            </a:r>
            <a:r>
              <a:rPr lang="en-US" sz="3200" b="1" i="0" baseline="30000" dirty="0">
                <a:solidFill>
                  <a:schemeClr val="bg1"/>
                </a:solidFill>
                <a:effectLst/>
                <a:latin typeface="system-ui"/>
              </a:rPr>
              <a:t>27 </a:t>
            </a:r>
            <a:r>
              <a:rPr lang="en-US" sz="3200" b="0" i="0" dirty="0">
                <a:solidFill>
                  <a:schemeClr val="bg1"/>
                </a:solidFill>
                <a:effectLst/>
                <a:latin typeface="system-ui"/>
              </a:rPr>
              <a:t>And he has given him authority to judge everyone because he is the Son of Man. </a:t>
            </a:r>
            <a:r>
              <a:rPr lang="en-US" sz="3200" b="1" i="0" baseline="30000" dirty="0">
                <a:solidFill>
                  <a:schemeClr val="bg1"/>
                </a:solidFill>
                <a:effectLst/>
                <a:latin typeface="system-ui"/>
              </a:rPr>
              <a:t>28 </a:t>
            </a:r>
            <a:r>
              <a:rPr lang="en-US" sz="3200" b="0" i="0" dirty="0">
                <a:solidFill>
                  <a:schemeClr val="bg1"/>
                </a:solidFill>
                <a:effectLst/>
                <a:latin typeface="system-ui"/>
              </a:rPr>
              <a:t>Don’t be so surprised! Indeed, the time is coming when all the dead in their graves will hear the voice of God’s Son, </a:t>
            </a:r>
            <a:r>
              <a:rPr lang="en-US" sz="3200" b="1" i="0" baseline="30000" dirty="0">
                <a:solidFill>
                  <a:schemeClr val="bg1"/>
                </a:solidFill>
                <a:effectLst/>
                <a:latin typeface="system-ui"/>
              </a:rPr>
              <a:t>29 </a:t>
            </a:r>
            <a:r>
              <a:rPr lang="en-US" sz="3200" b="0" i="0" dirty="0">
                <a:solidFill>
                  <a:schemeClr val="bg1"/>
                </a:solidFill>
                <a:effectLst/>
                <a:latin typeface="system-ui"/>
              </a:rPr>
              <a:t>and they will rise again. Those who have done good will rise to experience eternal life, and those who have continued in evil will rise to experience judgment</a:t>
            </a:r>
          </a:p>
          <a:p>
            <a:endParaRPr lang="en-US" sz="3200" dirty="0">
              <a:solidFill>
                <a:schemeClr val="bg1"/>
              </a:solidFill>
            </a:endParaRPr>
          </a:p>
        </p:txBody>
      </p:sp>
    </p:spTree>
    <p:extLst>
      <p:ext uri="{BB962C8B-B14F-4D97-AF65-F5344CB8AC3E}">
        <p14:creationId xmlns:p14="http://schemas.microsoft.com/office/powerpoint/2010/main" val="1010495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C60F5-76E7-EC68-FC74-9459ABACCF42}"/>
              </a:ext>
            </a:extLst>
          </p:cNvPr>
          <p:cNvSpPr txBox="1"/>
          <p:nvPr/>
        </p:nvSpPr>
        <p:spPr>
          <a:xfrm>
            <a:off x="0" y="529389"/>
            <a:ext cx="12192000" cy="5247590"/>
          </a:xfrm>
          <a:prstGeom prst="rect">
            <a:avLst/>
          </a:prstGeom>
          <a:noFill/>
        </p:spPr>
        <p:txBody>
          <a:bodyPr wrap="square">
            <a:spAutoFit/>
          </a:bodyPr>
          <a:lstStyle/>
          <a:p>
            <a:pPr algn="ctr"/>
            <a:r>
              <a:rPr lang="en-US" sz="4800" b="1" i="0" dirty="0">
                <a:solidFill>
                  <a:schemeClr val="bg1"/>
                </a:solidFill>
                <a:effectLst/>
              </a:rPr>
              <a:t>Nicene Creed</a:t>
            </a:r>
          </a:p>
          <a:p>
            <a:r>
              <a:rPr lang="en-US" sz="3600" b="0" i="0" dirty="0">
                <a:solidFill>
                  <a:schemeClr val="bg1"/>
                </a:solidFill>
                <a:effectLst/>
              </a:rPr>
              <a:t>    For our sake he was crucified under Pontius Pilate;</a:t>
            </a:r>
            <a:br>
              <a:rPr lang="en-US" sz="3600" dirty="0">
                <a:solidFill>
                  <a:schemeClr val="bg1"/>
                </a:solidFill>
              </a:rPr>
            </a:br>
            <a:r>
              <a:rPr lang="en-US" sz="3600" b="0" i="0" dirty="0">
                <a:solidFill>
                  <a:schemeClr val="bg1"/>
                </a:solidFill>
                <a:effectLst/>
              </a:rPr>
              <a:t>        he suffered death and was buried.</a:t>
            </a:r>
            <a:br>
              <a:rPr lang="en-US" sz="3600" dirty="0">
                <a:solidFill>
                  <a:schemeClr val="bg1"/>
                </a:solidFill>
              </a:rPr>
            </a:br>
            <a:r>
              <a:rPr lang="en-US" sz="3600" b="0" i="0" dirty="0">
                <a:solidFill>
                  <a:schemeClr val="bg1"/>
                </a:solidFill>
                <a:effectLst/>
              </a:rPr>
              <a:t>        On the third day he rose again</a:t>
            </a:r>
            <a:br>
              <a:rPr lang="en-US" sz="3600" dirty="0">
                <a:solidFill>
                  <a:schemeClr val="bg1"/>
                </a:solidFill>
              </a:rPr>
            </a:br>
            <a:r>
              <a:rPr lang="en-US" sz="3600" b="0" i="0" dirty="0">
                <a:solidFill>
                  <a:schemeClr val="bg1"/>
                </a:solidFill>
                <a:effectLst/>
              </a:rPr>
              <a:t>            in accordance with the Scriptures;</a:t>
            </a:r>
            <a:br>
              <a:rPr lang="en-US" sz="3600" dirty="0">
                <a:solidFill>
                  <a:schemeClr val="bg1"/>
                </a:solidFill>
              </a:rPr>
            </a:br>
            <a:r>
              <a:rPr lang="en-US" sz="3600" b="0" i="0" dirty="0">
                <a:solidFill>
                  <a:schemeClr val="bg1"/>
                </a:solidFill>
                <a:effectLst/>
              </a:rPr>
              <a:t>        he ascended into heaven</a:t>
            </a:r>
            <a:br>
              <a:rPr lang="en-US" sz="3600" dirty="0">
                <a:solidFill>
                  <a:schemeClr val="bg1"/>
                </a:solidFill>
              </a:rPr>
            </a:br>
            <a:r>
              <a:rPr lang="en-US" sz="3600" b="0" i="0" dirty="0">
                <a:solidFill>
                  <a:schemeClr val="bg1"/>
                </a:solidFill>
                <a:effectLst/>
              </a:rPr>
              <a:t>            and is seated at the right hand of the Father.  </a:t>
            </a:r>
          </a:p>
          <a:p>
            <a:r>
              <a:rPr lang="en-US" sz="3500" b="1" i="0" dirty="0">
                <a:solidFill>
                  <a:srgbClr val="FFFF00"/>
                </a:solidFill>
                <a:effectLst/>
              </a:rPr>
              <a:t>He will come again in glory to judge the living and the dead,</a:t>
            </a:r>
            <a:br>
              <a:rPr lang="en-US" sz="3600" b="1" dirty="0">
                <a:solidFill>
                  <a:srgbClr val="FFFF00"/>
                </a:solidFill>
              </a:rPr>
            </a:br>
            <a:r>
              <a:rPr lang="en-US" sz="3600" b="0" i="0" dirty="0">
                <a:solidFill>
                  <a:schemeClr val="bg1"/>
                </a:solidFill>
                <a:effectLst/>
              </a:rPr>
              <a:t>        and his kingdom will have no end.</a:t>
            </a:r>
            <a:endParaRPr lang="en-US" sz="3600" dirty="0">
              <a:solidFill>
                <a:schemeClr val="bg1"/>
              </a:solidFill>
            </a:endParaRPr>
          </a:p>
        </p:txBody>
      </p:sp>
    </p:spTree>
    <p:extLst>
      <p:ext uri="{BB962C8B-B14F-4D97-AF65-F5344CB8AC3E}">
        <p14:creationId xmlns:p14="http://schemas.microsoft.com/office/powerpoint/2010/main" val="4236777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F8A87DD-4077-F6E2-4EF5-32532246815E}"/>
              </a:ext>
            </a:extLst>
          </p:cNvPr>
          <p:cNvSpPr/>
          <p:nvPr/>
        </p:nvSpPr>
        <p:spPr>
          <a:xfrm>
            <a:off x="208069" y="204663"/>
            <a:ext cx="8831179" cy="938465"/>
          </a:xfrm>
          <a:prstGeom prst="roundRect">
            <a:avLst>
              <a:gd name="adj" fmla="val 0"/>
            </a:avLst>
          </a:prstGeom>
          <a:noFill/>
          <a:ln w="6350" cap="flat" cmpd="sng" algn="ctr">
            <a:noFill/>
            <a:prstDash val="solid"/>
            <a:miter lim="800000"/>
          </a:ln>
          <a:effectLst/>
        </p:spPr>
        <p:txBody>
          <a:bodyPr rtlCol="0" anchor="t"/>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Time Periods of the Prophets</a:t>
            </a:r>
          </a:p>
        </p:txBody>
      </p:sp>
      <p:grpSp>
        <p:nvGrpSpPr>
          <p:cNvPr id="18" name="Group 17">
            <a:extLst>
              <a:ext uri="{FF2B5EF4-FFF2-40B4-BE49-F238E27FC236}">
                <a16:creationId xmlns:a16="http://schemas.microsoft.com/office/drawing/2014/main" id="{21E693AB-16D8-2C52-9ACD-0A4B22CBE73A}"/>
              </a:ext>
            </a:extLst>
          </p:cNvPr>
          <p:cNvGrpSpPr/>
          <p:nvPr/>
        </p:nvGrpSpPr>
        <p:grpSpPr>
          <a:xfrm>
            <a:off x="49814" y="1639614"/>
            <a:ext cx="12142186" cy="5344510"/>
            <a:chOff x="49814" y="1639614"/>
            <a:chExt cx="12142186" cy="4468057"/>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cxnSp>
          <p:nvCxnSpPr>
            <p:cNvPr id="28" name="Straight Arrow Connector 27">
              <a:extLst>
                <a:ext uri="{FF2B5EF4-FFF2-40B4-BE49-F238E27FC236}">
                  <a16:creationId xmlns:a16="http://schemas.microsoft.com/office/drawing/2014/main" id="{6155FA4C-4F84-8E70-C869-5A66D443F92C}"/>
                </a:ext>
              </a:extLst>
            </p:cNvPr>
            <p:cNvCxnSpPr>
              <a:cxnSpLocks/>
            </p:cNvCxnSpPr>
            <p:nvPr/>
          </p:nvCxnSpPr>
          <p:spPr bwMode="auto">
            <a:xfrm flipV="1">
              <a:off x="1875698" y="1639614"/>
              <a:ext cx="9674194" cy="1804511"/>
            </a:xfrm>
            <a:prstGeom prst="straightConnector1">
              <a:avLst/>
            </a:prstGeom>
            <a:solidFill>
              <a:srgbClr val="CC9B10"/>
            </a:solidFill>
            <a:ln w="76200" cap="flat" cmpd="sng" algn="ctr">
              <a:solidFill>
                <a:sysClr val="window" lastClr="FFFFFF">
                  <a:lumMod val="85000"/>
                </a:sysClr>
              </a:solidFill>
              <a:prstDash val="solid"/>
              <a:round/>
              <a:headEnd type="none" w="med" len="med"/>
              <a:tailEnd type="stealth" w="med" len="lg"/>
            </a:ln>
            <a:effectLst/>
          </p:spPr>
        </p:cxn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731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a:t>
            </a:r>
            <a:endParaRPr lang="en-US" sz="3600" dirty="0">
              <a:solidFill>
                <a:schemeClr val="bg1"/>
              </a:solidFill>
            </a:endParaRPr>
          </a:p>
        </p:txBody>
      </p:sp>
      <p:sp>
        <p:nvSpPr>
          <p:cNvPr id="2" name="TextBox 1">
            <a:extLst>
              <a:ext uri="{FF2B5EF4-FFF2-40B4-BE49-F238E27FC236}">
                <a16:creationId xmlns:a16="http://schemas.microsoft.com/office/drawing/2014/main" id="{C82322CC-1AC2-1ADC-8EB1-79004C1E963D}"/>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12:37-50</a:t>
            </a:r>
          </a:p>
        </p:txBody>
      </p:sp>
      <p:sp>
        <p:nvSpPr>
          <p:cNvPr id="3" name="Diamond 2">
            <a:extLst>
              <a:ext uri="{FF2B5EF4-FFF2-40B4-BE49-F238E27FC236}">
                <a16:creationId xmlns:a16="http://schemas.microsoft.com/office/drawing/2014/main" id="{AE67A716-BDDD-93FB-4DDE-045BE00F0837}"/>
              </a:ext>
            </a:extLst>
          </p:cNvPr>
          <p:cNvSpPr>
            <a:spLocks noChangeArrowheads="1"/>
          </p:cNvSpPr>
          <p:nvPr/>
        </p:nvSpPr>
        <p:spPr bwMode="auto">
          <a:xfrm>
            <a:off x="1742077"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5" name="Diamond 4">
            <a:extLst>
              <a:ext uri="{FF2B5EF4-FFF2-40B4-BE49-F238E27FC236}">
                <a16:creationId xmlns:a16="http://schemas.microsoft.com/office/drawing/2014/main" id="{FA6E8DC9-0127-8160-0255-44AF5D4F7098}"/>
              </a:ext>
            </a:extLst>
          </p:cNvPr>
          <p:cNvSpPr>
            <a:spLocks noChangeArrowheads="1"/>
          </p:cNvSpPr>
          <p:nvPr/>
        </p:nvSpPr>
        <p:spPr bwMode="auto">
          <a:xfrm>
            <a:off x="4561212"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6" name="Diamond 5">
            <a:extLst>
              <a:ext uri="{FF2B5EF4-FFF2-40B4-BE49-F238E27FC236}">
                <a16:creationId xmlns:a16="http://schemas.microsoft.com/office/drawing/2014/main" id="{9240DE2C-5AF3-8651-F840-7B51E987B312}"/>
              </a:ext>
            </a:extLst>
          </p:cNvPr>
          <p:cNvSpPr>
            <a:spLocks noChangeArrowheads="1"/>
          </p:cNvSpPr>
          <p:nvPr/>
        </p:nvSpPr>
        <p:spPr bwMode="auto">
          <a:xfrm>
            <a:off x="7380348"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7" name="Diamond 6">
            <a:extLst>
              <a:ext uri="{FF2B5EF4-FFF2-40B4-BE49-F238E27FC236}">
                <a16:creationId xmlns:a16="http://schemas.microsoft.com/office/drawing/2014/main" id="{61A00D5B-3F67-14AE-B14B-7D587170D29B}"/>
              </a:ext>
            </a:extLst>
          </p:cNvPr>
          <p:cNvSpPr/>
          <p:nvPr/>
        </p:nvSpPr>
        <p:spPr bwMode="auto">
          <a:xfrm>
            <a:off x="332509"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8" name="Diamond 7">
            <a:extLst>
              <a:ext uri="{FF2B5EF4-FFF2-40B4-BE49-F238E27FC236}">
                <a16:creationId xmlns:a16="http://schemas.microsoft.com/office/drawing/2014/main" id="{2F3B0B19-EC93-EB69-4663-2F18B2E3D808}"/>
              </a:ext>
            </a:extLst>
          </p:cNvPr>
          <p:cNvSpPr/>
          <p:nvPr/>
        </p:nvSpPr>
        <p:spPr bwMode="auto">
          <a:xfrm>
            <a:off x="3151645"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9" name="Diamond 8">
            <a:extLst>
              <a:ext uri="{FF2B5EF4-FFF2-40B4-BE49-F238E27FC236}">
                <a16:creationId xmlns:a16="http://schemas.microsoft.com/office/drawing/2014/main" id="{3686C47D-6A7F-817C-21DE-EE4F5E000180}"/>
              </a:ext>
            </a:extLst>
          </p:cNvPr>
          <p:cNvSpPr>
            <a:spLocks noChangeArrowheads="1"/>
          </p:cNvSpPr>
          <p:nvPr/>
        </p:nvSpPr>
        <p:spPr bwMode="auto">
          <a:xfrm>
            <a:off x="5970780"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10" name="Diamond 9">
            <a:extLst>
              <a:ext uri="{FF2B5EF4-FFF2-40B4-BE49-F238E27FC236}">
                <a16:creationId xmlns:a16="http://schemas.microsoft.com/office/drawing/2014/main" id="{81C6DCE4-B742-CA59-4163-B821852CD522}"/>
              </a:ext>
            </a:extLst>
          </p:cNvPr>
          <p:cNvSpPr>
            <a:spLocks noChangeArrowheads="1"/>
          </p:cNvSpPr>
          <p:nvPr/>
        </p:nvSpPr>
        <p:spPr bwMode="auto">
          <a:xfrm>
            <a:off x="8701818"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spTree>
    <p:extLst>
      <p:ext uri="{BB962C8B-B14F-4D97-AF65-F5344CB8AC3E}">
        <p14:creationId xmlns:p14="http://schemas.microsoft.com/office/powerpoint/2010/main" val="207392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E693AB-16D8-2C52-9ACD-0A4B22CBE73A}"/>
              </a:ext>
            </a:extLst>
          </p:cNvPr>
          <p:cNvGrpSpPr/>
          <p:nvPr/>
        </p:nvGrpSpPr>
        <p:grpSpPr>
          <a:xfrm>
            <a:off x="49814" y="1867090"/>
            <a:ext cx="12142186" cy="5117034"/>
            <a:chOff x="49814" y="1829786"/>
            <a:chExt cx="12142186" cy="4277885"/>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4" name="Group 3">
            <a:extLst>
              <a:ext uri="{FF2B5EF4-FFF2-40B4-BE49-F238E27FC236}">
                <a16:creationId xmlns:a16="http://schemas.microsoft.com/office/drawing/2014/main" id="{3226E1CF-6163-EB43-0569-03935ACA0CF1}"/>
              </a:ext>
            </a:extLst>
          </p:cNvPr>
          <p:cNvGrpSpPr/>
          <p:nvPr/>
        </p:nvGrpSpPr>
        <p:grpSpPr>
          <a:xfrm>
            <a:off x="5653301" y="716196"/>
            <a:ext cx="1587156" cy="2027465"/>
            <a:chOff x="4145281" y="848543"/>
            <a:chExt cx="1587156" cy="2027465"/>
          </a:xfrm>
          <a:solidFill>
            <a:schemeClr val="accent2">
              <a:lumMod val="40000"/>
              <a:lumOff val="60000"/>
            </a:schemeClr>
          </a:solidFill>
        </p:grpSpPr>
        <p:sp>
          <p:nvSpPr>
            <p:cNvPr id="2" name="Plus Sign 1">
              <a:extLst>
                <a:ext uri="{FF2B5EF4-FFF2-40B4-BE49-F238E27FC236}">
                  <a16:creationId xmlns:a16="http://schemas.microsoft.com/office/drawing/2014/main" id="{6C711A3F-899C-C70D-E3C3-B173131DC757}"/>
                </a:ext>
              </a:extLst>
            </p:cNvPr>
            <p:cNvSpPr/>
            <p:nvPr/>
          </p:nvSpPr>
          <p:spPr>
            <a:xfrm>
              <a:off x="4145281" y="848543"/>
              <a:ext cx="1587156" cy="1524595"/>
            </a:xfrm>
            <a:prstGeom prst="mathPlus">
              <a:avLst>
                <a:gd name="adj1" fmla="val 21891"/>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57E3013-D7CA-62F7-AC95-AB784357E5F7}"/>
                </a:ext>
              </a:extLst>
            </p:cNvPr>
            <p:cNvSpPr/>
            <p:nvPr/>
          </p:nvSpPr>
          <p:spPr>
            <a:xfrm>
              <a:off x="4785361" y="1929321"/>
              <a:ext cx="310896" cy="94668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B1B6868-F770-8858-4438-A32FD0031546}"/>
              </a:ext>
            </a:extLst>
          </p:cNvPr>
          <p:cNvSpPr txBox="1"/>
          <p:nvPr/>
        </p:nvSpPr>
        <p:spPr>
          <a:xfrm>
            <a:off x="543426" y="266383"/>
            <a:ext cx="4887523" cy="2062103"/>
          </a:xfrm>
          <a:prstGeom prst="rect">
            <a:avLst/>
          </a:prstGeom>
          <a:noFill/>
        </p:spPr>
        <p:txBody>
          <a:bodyPr wrap="square">
            <a:spAutoFit/>
          </a:bodyPr>
          <a:lstStyle/>
          <a:p>
            <a:r>
              <a:rPr lang="en-US" sz="3200" b="1" u="sng" dirty="0">
                <a:solidFill>
                  <a:schemeClr val="bg1"/>
                </a:solidFill>
                <a:latin typeface="system-ui"/>
              </a:rPr>
              <a:t>John 3:17</a:t>
            </a:r>
            <a:r>
              <a:rPr lang="en-US" sz="3200" b="1" i="0" baseline="30000" dirty="0">
                <a:solidFill>
                  <a:schemeClr val="bg1"/>
                </a:solidFill>
                <a:effectLst/>
                <a:latin typeface="system-ui"/>
              </a:rPr>
              <a:t>  </a:t>
            </a:r>
            <a:r>
              <a:rPr lang="en-US" sz="3200" b="0" i="0" dirty="0">
                <a:solidFill>
                  <a:schemeClr val="bg1"/>
                </a:solidFill>
                <a:effectLst/>
                <a:latin typeface="system-ui"/>
              </a:rPr>
              <a:t>God sent his Son into the world not to judge the world, but to save the world through him. </a:t>
            </a:r>
          </a:p>
        </p:txBody>
      </p:sp>
    </p:spTree>
    <p:extLst>
      <p:ext uri="{BB962C8B-B14F-4D97-AF65-F5344CB8AC3E}">
        <p14:creationId xmlns:p14="http://schemas.microsoft.com/office/powerpoint/2010/main" val="224213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E693AB-16D8-2C52-9ACD-0A4B22CBE73A}"/>
              </a:ext>
            </a:extLst>
          </p:cNvPr>
          <p:cNvGrpSpPr/>
          <p:nvPr/>
        </p:nvGrpSpPr>
        <p:grpSpPr>
          <a:xfrm>
            <a:off x="49814" y="1867090"/>
            <a:ext cx="12142186" cy="5117034"/>
            <a:chOff x="49814" y="1829786"/>
            <a:chExt cx="12142186" cy="4277885"/>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6" name="Graphic 5" descr="Crown with solid fill">
            <a:extLst>
              <a:ext uri="{FF2B5EF4-FFF2-40B4-BE49-F238E27FC236}">
                <a16:creationId xmlns:a16="http://schemas.microsoft.com/office/drawing/2014/main" id="{57A4A126-D477-5E85-DF2F-7FED0AF64C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3946" y="414362"/>
            <a:ext cx="1610140" cy="1610140"/>
          </a:xfrm>
          <a:prstGeom prst="rect">
            <a:avLst/>
          </a:prstGeom>
        </p:spPr>
      </p:pic>
      <p:sp>
        <p:nvSpPr>
          <p:cNvPr id="10" name="TextBox 9">
            <a:extLst>
              <a:ext uri="{FF2B5EF4-FFF2-40B4-BE49-F238E27FC236}">
                <a16:creationId xmlns:a16="http://schemas.microsoft.com/office/drawing/2014/main" id="{DC0B3099-C11E-5ED2-07AE-F46ED71A5E3B}"/>
              </a:ext>
            </a:extLst>
          </p:cNvPr>
          <p:cNvSpPr txBox="1"/>
          <p:nvPr/>
        </p:nvSpPr>
        <p:spPr>
          <a:xfrm>
            <a:off x="609213" y="629045"/>
            <a:ext cx="6737684" cy="1569660"/>
          </a:xfrm>
          <a:prstGeom prst="rect">
            <a:avLst/>
          </a:prstGeom>
          <a:noFill/>
        </p:spPr>
        <p:txBody>
          <a:bodyPr wrap="square">
            <a:spAutoFit/>
          </a:bodyPr>
          <a:lstStyle/>
          <a:p>
            <a:r>
              <a:rPr lang="en-US" sz="3200" b="1" i="0" dirty="0">
                <a:solidFill>
                  <a:srgbClr val="FFFF00"/>
                </a:solidFill>
                <a:effectLst/>
              </a:rPr>
              <a:t>He will come again in glory to judge the living and the dead,</a:t>
            </a:r>
            <a:br>
              <a:rPr lang="en-US" sz="3200" b="1" dirty="0">
                <a:solidFill>
                  <a:srgbClr val="FFFF00"/>
                </a:solidFill>
              </a:rPr>
            </a:br>
            <a:r>
              <a:rPr lang="en-US" sz="3200" b="0" i="0" dirty="0">
                <a:solidFill>
                  <a:schemeClr val="bg1"/>
                </a:solidFill>
                <a:effectLst/>
              </a:rPr>
              <a:t>        and his kingdom will have no end.</a:t>
            </a:r>
            <a:endParaRPr lang="en-US" sz="3200" dirty="0">
              <a:solidFill>
                <a:schemeClr val="bg1"/>
              </a:solidFill>
            </a:endParaRPr>
          </a:p>
        </p:txBody>
      </p:sp>
    </p:spTree>
    <p:extLst>
      <p:ext uri="{BB962C8B-B14F-4D97-AF65-F5344CB8AC3E}">
        <p14:creationId xmlns:p14="http://schemas.microsoft.com/office/powerpoint/2010/main" val="20483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chemeClr val="bg1"/>
                </a:solidFill>
                <a:effectLst/>
                <a:latin typeface="system-ui"/>
              </a:rPr>
              <a:t>47 </a:t>
            </a:r>
            <a:r>
              <a:rPr lang="en-US" sz="3600" i="0" dirty="0">
                <a:solidFill>
                  <a:schemeClr val="bg1"/>
                </a:solidFill>
                <a:effectLst/>
                <a:latin typeface="system-ui"/>
              </a:rPr>
              <a:t>I will not judge those who hear me but don’t obey me, for I have come to save the world and not to judge it. </a:t>
            </a:r>
            <a:r>
              <a:rPr lang="en-US" sz="3600" b="1" i="0" baseline="30000" dirty="0">
                <a:solidFill>
                  <a:schemeClr val="bg1"/>
                </a:solidFill>
                <a:effectLst/>
                <a:latin typeface="system-ui"/>
              </a:rPr>
              <a:t>48</a:t>
            </a:r>
            <a:r>
              <a:rPr lang="en-US" sz="3600" i="0" baseline="30000" dirty="0">
                <a:solidFill>
                  <a:schemeClr val="bg1"/>
                </a:solidFill>
                <a:effectLst/>
                <a:latin typeface="system-ui"/>
              </a:rPr>
              <a:t> </a:t>
            </a:r>
            <a:r>
              <a:rPr lang="en-US" sz="3600" i="0" dirty="0">
                <a:solidFill>
                  <a:schemeClr val="bg1"/>
                </a:solidFill>
                <a:effectLst/>
                <a:latin typeface="system-ui"/>
              </a:rPr>
              <a:t>But all who reject me and my message will be judged on the day of judgment by the truth I have spoken. </a:t>
            </a:r>
            <a:r>
              <a:rPr lang="en-US" sz="3600" b="1" i="0" baseline="30000" dirty="0">
                <a:solidFill>
                  <a:srgbClr val="00CCFF"/>
                </a:solidFill>
                <a:effectLst/>
                <a:latin typeface="system-ui"/>
              </a:rPr>
              <a:t>49 </a:t>
            </a:r>
            <a:r>
              <a:rPr lang="en-US" sz="3600" b="1" i="0" dirty="0">
                <a:solidFill>
                  <a:srgbClr val="00CCFF"/>
                </a:solidFill>
                <a:effectLst/>
                <a:latin typeface="system-ui"/>
              </a:rPr>
              <a:t>I don’t speak on my own authority. The Father who sent me has commanded me what to say and how to say it. </a:t>
            </a:r>
            <a:r>
              <a:rPr lang="en-US" sz="3600" b="1" i="0" baseline="30000" dirty="0">
                <a:solidFill>
                  <a:schemeClr val="bg1"/>
                </a:solidFill>
                <a:effectLst/>
                <a:latin typeface="system-ui"/>
              </a:rPr>
              <a:t>50 </a:t>
            </a:r>
            <a:r>
              <a:rPr lang="en-US" sz="3600" i="0" dirty="0">
                <a:solidFill>
                  <a:schemeClr val="bg1"/>
                </a:solidFill>
                <a:effectLst/>
                <a:latin typeface="system-ui"/>
              </a:rPr>
              <a:t>And I know his commands lead to eternal life; </a:t>
            </a:r>
            <a:r>
              <a:rPr lang="en-US" sz="3600" b="1" i="0" dirty="0">
                <a:solidFill>
                  <a:srgbClr val="00CCFF"/>
                </a:solidFill>
                <a:effectLst/>
                <a:latin typeface="system-ui"/>
              </a:rPr>
              <a:t>so I say whatever the Father tells me to say.”</a:t>
            </a:r>
            <a:endParaRPr lang="en-US" sz="3600" b="1" dirty="0">
              <a:solidFill>
                <a:srgbClr val="00CCFF"/>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9390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AE67A716-BDDD-93FB-4DDE-045BE00F0837}"/>
              </a:ext>
            </a:extLst>
          </p:cNvPr>
          <p:cNvSpPr>
            <a:spLocks noChangeArrowheads="1"/>
          </p:cNvSpPr>
          <p:nvPr/>
        </p:nvSpPr>
        <p:spPr bwMode="auto">
          <a:xfrm>
            <a:off x="1742077"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5" name="Diamond 4">
            <a:extLst>
              <a:ext uri="{FF2B5EF4-FFF2-40B4-BE49-F238E27FC236}">
                <a16:creationId xmlns:a16="http://schemas.microsoft.com/office/drawing/2014/main" id="{FA6E8DC9-0127-8160-0255-44AF5D4F7098}"/>
              </a:ext>
            </a:extLst>
          </p:cNvPr>
          <p:cNvSpPr>
            <a:spLocks noChangeArrowheads="1"/>
          </p:cNvSpPr>
          <p:nvPr/>
        </p:nvSpPr>
        <p:spPr bwMode="auto">
          <a:xfrm>
            <a:off x="4561212"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6" name="Diamond 5">
            <a:extLst>
              <a:ext uri="{FF2B5EF4-FFF2-40B4-BE49-F238E27FC236}">
                <a16:creationId xmlns:a16="http://schemas.microsoft.com/office/drawing/2014/main" id="{9240DE2C-5AF3-8651-F840-7B51E987B312}"/>
              </a:ext>
            </a:extLst>
          </p:cNvPr>
          <p:cNvSpPr>
            <a:spLocks noChangeArrowheads="1"/>
          </p:cNvSpPr>
          <p:nvPr/>
        </p:nvSpPr>
        <p:spPr bwMode="auto">
          <a:xfrm>
            <a:off x="7380348"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7" name="Diamond 6">
            <a:extLst>
              <a:ext uri="{FF2B5EF4-FFF2-40B4-BE49-F238E27FC236}">
                <a16:creationId xmlns:a16="http://schemas.microsoft.com/office/drawing/2014/main" id="{61A00D5B-3F67-14AE-B14B-7D587170D29B}"/>
              </a:ext>
            </a:extLst>
          </p:cNvPr>
          <p:cNvSpPr/>
          <p:nvPr/>
        </p:nvSpPr>
        <p:spPr bwMode="auto">
          <a:xfrm>
            <a:off x="332509" y="1831839"/>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8" name="Diamond 7">
            <a:extLst>
              <a:ext uri="{FF2B5EF4-FFF2-40B4-BE49-F238E27FC236}">
                <a16:creationId xmlns:a16="http://schemas.microsoft.com/office/drawing/2014/main" id="{2F3B0B19-EC93-EB69-4663-2F18B2E3D808}"/>
              </a:ext>
            </a:extLst>
          </p:cNvPr>
          <p:cNvSpPr/>
          <p:nvPr/>
        </p:nvSpPr>
        <p:spPr bwMode="auto">
          <a:xfrm>
            <a:off x="3151645" y="1831839"/>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9" name="Diamond 8">
            <a:extLst>
              <a:ext uri="{FF2B5EF4-FFF2-40B4-BE49-F238E27FC236}">
                <a16:creationId xmlns:a16="http://schemas.microsoft.com/office/drawing/2014/main" id="{3686C47D-6A7F-817C-21DE-EE4F5E000180}"/>
              </a:ext>
            </a:extLst>
          </p:cNvPr>
          <p:cNvSpPr>
            <a:spLocks noChangeArrowheads="1"/>
          </p:cNvSpPr>
          <p:nvPr/>
        </p:nvSpPr>
        <p:spPr bwMode="auto">
          <a:xfrm>
            <a:off x="5970780" y="18318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10" name="Diamond 9">
            <a:extLst>
              <a:ext uri="{FF2B5EF4-FFF2-40B4-BE49-F238E27FC236}">
                <a16:creationId xmlns:a16="http://schemas.microsoft.com/office/drawing/2014/main" id="{81C6DCE4-B742-CA59-4163-B821852CD522}"/>
              </a:ext>
            </a:extLst>
          </p:cNvPr>
          <p:cNvSpPr>
            <a:spLocks noChangeArrowheads="1"/>
          </p:cNvSpPr>
          <p:nvPr/>
        </p:nvSpPr>
        <p:spPr bwMode="auto">
          <a:xfrm>
            <a:off x="8701818" y="18318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pic>
        <p:nvPicPr>
          <p:cNvPr id="17" name="Picture 16" descr="A blue cross on a white background&#10;&#10;Description automatically generated">
            <a:extLst>
              <a:ext uri="{FF2B5EF4-FFF2-40B4-BE49-F238E27FC236}">
                <a16:creationId xmlns:a16="http://schemas.microsoft.com/office/drawing/2014/main" id="{72D1B18E-244F-B375-B69B-EA24E22D54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6656" y="3830160"/>
            <a:ext cx="1771028" cy="2770801"/>
          </a:xfrm>
          <a:prstGeom prst="rect">
            <a:avLst/>
          </a:prstGeom>
        </p:spPr>
      </p:pic>
      <p:sp>
        <p:nvSpPr>
          <p:cNvPr id="20" name="TextBox 19">
            <a:extLst>
              <a:ext uri="{FF2B5EF4-FFF2-40B4-BE49-F238E27FC236}">
                <a16:creationId xmlns:a16="http://schemas.microsoft.com/office/drawing/2014/main" id="{028C2EB9-8BAC-3289-9A1D-61DC9E673710}"/>
              </a:ext>
            </a:extLst>
          </p:cNvPr>
          <p:cNvSpPr txBox="1"/>
          <p:nvPr/>
        </p:nvSpPr>
        <p:spPr>
          <a:xfrm>
            <a:off x="246595" y="4785079"/>
            <a:ext cx="8895712" cy="1815882"/>
          </a:xfrm>
          <a:prstGeom prst="rect">
            <a:avLst/>
          </a:prstGeom>
          <a:noFill/>
        </p:spPr>
        <p:txBody>
          <a:bodyPr wrap="square">
            <a:spAutoFit/>
          </a:bodyPr>
          <a:lstStyle/>
          <a:p>
            <a:r>
              <a:rPr lang="en-US" sz="2800" b="0" i="0" dirty="0">
                <a:solidFill>
                  <a:schemeClr val="bg1"/>
                </a:solidFill>
                <a:effectLst/>
              </a:rPr>
              <a:t> For our sake he was crucified under Pontius Pilate;</a:t>
            </a:r>
          </a:p>
          <a:p>
            <a:r>
              <a:rPr lang="en-US" sz="2800" b="0" i="0" dirty="0">
                <a:solidFill>
                  <a:schemeClr val="bg1"/>
                </a:solidFill>
                <a:effectLst/>
              </a:rPr>
              <a:t> he suffered death and was buried.</a:t>
            </a:r>
          </a:p>
          <a:p>
            <a:r>
              <a:rPr lang="en-US" sz="2800" b="1" i="0" dirty="0">
                <a:solidFill>
                  <a:srgbClr val="FFFF00"/>
                </a:solidFill>
                <a:effectLst/>
              </a:rPr>
              <a:t>On the third day he rose again</a:t>
            </a:r>
            <a:br>
              <a:rPr lang="en-US" sz="2800" dirty="0">
                <a:solidFill>
                  <a:schemeClr val="bg1"/>
                </a:solidFill>
              </a:rPr>
            </a:br>
            <a:r>
              <a:rPr lang="en-US" sz="2800" b="0" i="0" dirty="0">
                <a:solidFill>
                  <a:schemeClr val="bg1"/>
                </a:solidFill>
                <a:effectLst/>
              </a:rPr>
              <a:t>in accordance with the Scriptures;</a:t>
            </a:r>
            <a:endParaRPr lang="en-US" sz="2800" dirty="0"/>
          </a:p>
        </p:txBody>
      </p:sp>
    </p:spTree>
    <p:extLst>
      <p:ext uri="{BB962C8B-B14F-4D97-AF65-F5344CB8AC3E}">
        <p14:creationId xmlns:p14="http://schemas.microsoft.com/office/powerpoint/2010/main" val="7971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3070969"/>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Reaping eternal rewards (</a:t>
            </a:r>
            <a:r>
              <a:rPr lang="en-US" sz="3600" dirty="0">
                <a:solidFill>
                  <a:srgbClr val="FFFF00"/>
                </a:solidFill>
                <a:latin typeface="+mj-lt"/>
                <a:ea typeface="Arial Unicode MS"/>
                <a:cs typeface="Times New Roman" panose="02020603050405020304" pitchFamily="18" charset="0"/>
              </a:rPr>
              <a:t>47-50</a:t>
            </a: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A3D04709-D965-1971-083F-CA3E01B655E5}"/>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68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710485-0E7F-F7F1-FF1F-1A69DF9FE6D9}"/>
              </a:ext>
            </a:extLst>
          </p:cNvPr>
          <p:cNvPicPr>
            <a:picLocks noChangeAspect="1"/>
          </p:cNvPicPr>
          <p:nvPr/>
        </p:nvPicPr>
        <p:blipFill rotWithShape="1">
          <a:blip r:embed="rId2"/>
          <a:srcRect l="11138" r="7808"/>
          <a:stretch/>
        </p:blipFill>
        <p:spPr>
          <a:xfrm>
            <a:off x="0" y="10"/>
            <a:ext cx="8893788" cy="6857990"/>
          </a:xfrm>
          <a:prstGeom prst="rect">
            <a:avLst/>
          </a:prstGeom>
        </p:spPr>
      </p:pic>
      <p:sp>
        <p:nvSpPr>
          <p:cNvPr id="6" name="TextBox 5">
            <a:extLst>
              <a:ext uri="{FF2B5EF4-FFF2-40B4-BE49-F238E27FC236}">
                <a16:creationId xmlns:a16="http://schemas.microsoft.com/office/drawing/2014/main" id="{166EFC9D-88A4-6E08-F447-9660CFF0DADE}"/>
              </a:ext>
            </a:extLst>
          </p:cNvPr>
          <p:cNvSpPr txBox="1"/>
          <p:nvPr/>
        </p:nvSpPr>
        <p:spPr>
          <a:xfrm>
            <a:off x="7190509" y="0"/>
            <a:ext cx="5001491" cy="6857990"/>
          </a:xfrm>
          <a:prstGeom prst="rect">
            <a:avLst/>
          </a:prstGeom>
          <a:gradFill>
            <a:gsLst>
              <a:gs pos="99000">
                <a:schemeClr val="tx1"/>
              </a:gs>
              <a:gs pos="34000">
                <a:srgbClr val="000000"/>
              </a:gs>
              <a:gs pos="0">
                <a:schemeClr val="tx1">
                  <a:alpha val="0"/>
                </a:schemeClr>
              </a:gs>
            </a:gsLst>
            <a:lin ang="0" scaled="0"/>
          </a:grad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Unyielding Unbelief</a:t>
            </a:r>
          </a:p>
        </p:txBody>
      </p:sp>
      <p:sp>
        <p:nvSpPr>
          <p:cNvPr id="4" name="TextBox 3">
            <a:extLst>
              <a:ext uri="{FF2B5EF4-FFF2-40B4-BE49-F238E27FC236}">
                <a16:creationId xmlns:a16="http://schemas.microsoft.com/office/drawing/2014/main" id="{B7F9C0A8-938A-1F29-341E-6A2A6E41E889}"/>
              </a:ext>
            </a:extLst>
          </p:cNvPr>
          <p:cNvSpPr txBox="1"/>
          <p:nvPr/>
        </p:nvSpPr>
        <p:spPr>
          <a:xfrm>
            <a:off x="7176654" y="-83130"/>
            <a:ext cx="5001491" cy="6567035"/>
          </a:xfrm>
          <a:prstGeom prst="rect">
            <a:avLst/>
          </a:prstGeom>
          <a:no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                    to Eternal Rewards</a:t>
            </a: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4400" dirty="0">
                <a:solidFill>
                  <a:schemeClr val="bg1"/>
                </a:solidFill>
              </a:rPr>
              <a:t>John 12:37-50</a:t>
            </a:r>
          </a:p>
        </p:txBody>
      </p:sp>
    </p:spTree>
    <p:extLst>
      <p:ext uri="{BB962C8B-B14F-4D97-AF65-F5344CB8AC3E}">
        <p14:creationId xmlns:p14="http://schemas.microsoft.com/office/powerpoint/2010/main" val="21115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4A59F1-7FEB-0C81-8E62-DE9895A270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5" name="Rectangle 4">
              <a:extLst>
                <a:ext uri="{FF2B5EF4-FFF2-40B4-BE49-F238E27FC236}">
                  <a16:creationId xmlns:a16="http://schemas.microsoft.com/office/drawing/2014/main" id="{03E5A030-5C89-F531-81A0-6BC4415D2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AFC922B7-2F22-673D-267F-365DB8F5E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8" name="Picture 7" descr="A group of sheep on a grassy hill&#10;&#10;Description automatically generated">
            <a:extLst>
              <a:ext uri="{FF2B5EF4-FFF2-40B4-BE49-F238E27FC236}">
                <a16:creationId xmlns:a16="http://schemas.microsoft.com/office/drawing/2014/main" id="{79D5A63E-E925-072A-5539-5ECC8706DB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4300" y="0"/>
            <a:ext cx="3340608" cy="6858000"/>
          </a:xfrm>
          <a:prstGeom prst="rect">
            <a:avLst/>
          </a:prstGeom>
        </p:spPr>
      </p:pic>
      <p:graphicFrame>
        <p:nvGraphicFramePr>
          <p:cNvPr id="12" name="Content Placeholder 4">
            <a:extLst>
              <a:ext uri="{FF2B5EF4-FFF2-40B4-BE49-F238E27FC236}">
                <a16:creationId xmlns:a16="http://schemas.microsoft.com/office/drawing/2014/main" id="{9DD43A07-116A-4A94-4AA7-1DD70AD04BBB}"/>
              </a:ext>
            </a:extLst>
          </p:cNvPr>
          <p:cNvGraphicFramePr/>
          <p:nvPr>
            <p:extLst>
              <p:ext uri="{D42A27DB-BD31-4B8C-83A1-F6EECF244321}">
                <p14:modId xmlns:p14="http://schemas.microsoft.com/office/powerpoint/2010/main" val="1036651141"/>
              </p:ext>
            </p:extLst>
          </p:nvPr>
        </p:nvGraphicFramePr>
        <p:xfrm>
          <a:off x="3454908" y="787802"/>
          <a:ext cx="8737092" cy="5876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158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6053</TotalTime>
  <Words>4443</Words>
  <Application>Microsoft Office PowerPoint</Application>
  <PresentationFormat>Widescreen</PresentationFormat>
  <Paragraphs>368</Paragraphs>
  <Slides>64</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64</vt:i4>
      </vt:variant>
    </vt:vector>
  </HeadingPairs>
  <TitlesOfParts>
    <vt:vector size="79" baseType="lpstr">
      <vt:lpstr>Aptos</vt:lpstr>
      <vt:lpstr>Aptos Display</vt:lpstr>
      <vt:lpstr>Aptos Narrow</vt:lpstr>
      <vt:lpstr>Arial</vt:lpstr>
      <vt:lpstr>blbGentium</vt:lpstr>
      <vt:lpstr>Calibri</vt:lpstr>
      <vt:lpstr>Californian FB</vt:lpstr>
      <vt:lpstr>Comic Sans MS</vt:lpstr>
      <vt:lpstr>Google Sans</vt:lpstr>
      <vt:lpstr>Helvetica</vt:lpstr>
      <vt:lpstr>Helvetica Neue</vt:lpstr>
      <vt:lpstr>system-ui</vt:lpstr>
      <vt:lpstr>TEXT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dcterms:created xsi:type="dcterms:W3CDTF">2024-04-12T10:59:32Z</dcterms:created>
  <dcterms:modified xsi:type="dcterms:W3CDTF">2024-04-20T14:02:42Z</dcterms:modified>
</cp:coreProperties>
</file>