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BAFD26-6736-4867-BEB7-2BD9A2379554}" v="75" dt="2024-04-13T10:01:19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DFBAFD26-6736-4867-BEB7-2BD9A2379554}"/>
    <pc:docChg chg="custSel addSld modSld">
      <pc:chgData name="James Harmeling" userId="4163935ddb78b774" providerId="LiveId" clId="{DFBAFD26-6736-4867-BEB7-2BD9A2379554}" dt="2024-04-13T10:01:19.079" v="346"/>
      <pc:docMkLst>
        <pc:docMk/>
      </pc:docMkLst>
      <pc:sldChg chg="addSp delSp modSp new mod delAnim modAnim">
        <pc:chgData name="James Harmeling" userId="4163935ddb78b774" providerId="LiveId" clId="{DFBAFD26-6736-4867-BEB7-2BD9A2379554}" dt="2024-04-13T10:01:19.079" v="346"/>
        <pc:sldMkLst>
          <pc:docMk/>
          <pc:sldMk cId="3679012704" sldId="256"/>
        </pc:sldMkLst>
        <pc:spChg chg="del">
          <ac:chgData name="James Harmeling" userId="4163935ddb78b774" providerId="LiveId" clId="{DFBAFD26-6736-4867-BEB7-2BD9A2379554}" dt="2024-04-10T03:30:55.894" v="1" actId="478"/>
          <ac:spMkLst>
            <pc:docMk/>
            <pc:sldMk cId="3679012704" sldId="256"/>
            <ac:spMk id="2" creationId="{78C498AE-8EC9-75D9-31E7-C42A8D5424C5}"/>
          </ac:spMkLst>
        </pc:spChg>
        <pc:spChg chg="add mod">
          <ac:chgData name="James Harmeling" userId="4163935ddb78b774" providerId="LiveId" clId="{DFBAFD26-6736-4867-BEB7-2BD9A2379554}" dt="2024-04-13T10:01:08.675" v="345" actId="1076"/>
          <ac:spMkLst>
            <pc:docMk/>
            <pc:sldMk cId="3679012704" sldId="256"/>
            <ac:spMk id="3" creationId="{32E94F9E-A35F-34C8-85D0-384FBC39F7AA}"/>
          </ac:spMkLst>
        </pc:spChg>
        <pc:spChg chg="del">
          <ac:chgData name="James Harmeling" userId="4163935ddb78b774" providerId="LiveId" clId="{DFBAFD26-6736-4867-BEB7-2BD9A2379554}" dt="2024-04-10T03:30:59.575" v="2" actId="478"/>
          <ac:spMkLst>
            <pc:docMk/>
            <pc:sldMk cId="3679012704" sldId="256"/>
            <ac:spMk id="3" creationId="{D2BA5015-F0BE-AE90-4EC5-492DE9F09C64}"/>
          </ac:spMkLst>
        </pc:spChg>
        <pc:spChg chg="add mod">
          <ac:chgData name="James Harmeling" userId="4163935ddb78b774" providerId="LiveId" clId="{DFBAFD26-6736-4867-BEB7-2BD9A2379554}" dt="2024-04-10T03:31:17.108" v="4" actId="13822"/>
          <ac:spMkLst>
            <pc:docMk/>
            <pc:sldMk cId="3679012704" sldId="256"/>
            <ac:spMk id="4" creationId="{505ED1B7-596C-F0F7-6F76-24F944E6ADA3}"/>
          </ac:spMkLst>
        </pc:spChg>
        <pc:spChg chg="add del mod">
          <ac:chgData name="James Harmeling" userId="4163935ddb78b774" providerId="LiveId" clId="{DFBAFD26-6736-4867-BEB7-2BD9A2379554}" dt="2024-04-13T10:00:39.425" v="330" actId="478"/>
          <ac:spMkLst>
            <pc:docMk/>
            <pc:sldMk cId="3679012704" sldId="256"/>
            <ac:spMk id="6" creationId="{F13719A5-2733-50E3-E88D-77082B17397E}"/>
          </ac:spMkLst>
        </pc:spChg>
        <pc:spChg chg="add del">
          <ac:chgData name="James Harmeling" userId="4163935ddb78b774" providerId="LiveId" clId="{DFBAFD26-6736-4867-BEB7-2BD9A2379554}" dt="2024-04-10T03:34:49.356" v="20" actId="478"/>
          <ac:spMkLst>
            <pc:docMk/>
            <pc:sldMk cId="3679012704" sldId="256"/>
            <ac:spMk id="7" creationId="{4BDAA3D4-C84A-2899-4A88-666D88B326FF}"/>
          </ac:spMkLst>
        </pc:spChg>
        <pc:spChg chg="add del mod">
          <ac:chgData name="James Harmeling" userId="4163935ddb78b774" providerId="LiveId" clId="{DFBAFD26-6736-4867-BEB7-2BD9A2379554}" dt="2024-04-13T10:00:41.693" v="331" actId="478"/>
          <ac:spMkLst>
            <pc:docMk/>
            <pc:sldMk cId="3679012704" sldId="256"/>
            <ac:spMk id="11" creationId="{9A9B6BC0-6024-313F-8C1D-AE435DAEE31C}"/>
          </ac:spMkLst>
        </pc:spChg>
        <pc:picChg chg="add del mod">
          <ac:chgData name="James Harmeling" userId="4163935ddb78b774" providerId="LiveId" clId="{DFBAFD26-6736-4867-BEB7-2BD9A2379554}" dt="2024-04-13T10:00:46.310" v="333" actId="478"/>
          <ac:picMkLst>
            <pc:docMk/>
            <pc:sldMk cId="3679012704" sldId="256"/>
            <ac:picMk id="1028" creationId="{3281371E-503D-6E8B-A705-F6CF62FBF5DE}"/>
          </ac:picMkLst>
        </pc:picChg>
        <pc:cxnChg chg="add del mod">
          <ac:chgData name="James Harmeling" userId="4163935ddb78b774" providerId="LiveId" clId="{DFBAFD26-6736-4867-BEB7-2BD9A2379554}" dt="2024-04-13T10:00:43.407" v="332" actId="478"/>
          <ac:cxnSpMkLst>
            <pc:docMk/>
            <pc:sldMk cId="3679012704" sldId="256"/>
            <ac:cxnSpMk id="9" creationId="{DA25AA28-ED5C-0085-ECEF-5339E475B833}"/>
          </ac:cxnSpMkLst>
        </pc:cxnChg>
        <pc:cxnChg chg="add del mod">
          <ac:chgData name="James Harmeling" userId="4163935ddb78b774" providerId="LiveId" clId="{DFBAFD26-6736-4867-BEB7-2BD9A2379554}" dt="2024-04-10T03:54:01.130" v="306" actId="478"/>
          <ac:cxnSpMkLst>
            <pc:docMk/>
            <pc:sldMk cId="3679012704" sldId="256"/>
            <ac:cxnSpMk id="12" creationId="{E5A399DF-3D59-B048-DECE-31C0F5018902}"/>
          </ac:cxnSpMkLst>
        </pc:cxnChg>
      </pc:sldChg>
      <pc:sldChg chg="addSp delSp modSp add mod delAnim modAnim">
        <pc:chgData name="James Harmeling" userId="4163935ddb78b774" providerId="LiveId" clId="{DFBAFD26-6736-4867-BEB7-2BD9A2379554}" dt="2024-04-10T03:53:36.350" v="263"/>
        <pc:sldMkLst>
          <pc:docMk/>
          <pc:sldMk cId="3280516258" sldId="257"/>
        </pc:sldMkLst>
        <pc:spChg chg="add mod">
          <ac:chgData name="James Harmeling" userId="4163935ddb78b774" providerId="LiveId" clId="{DFBAFD26-6736-4867-BEB7-2BD9A2379554}" dt="2024-04-10T03:40:01.651" v="80" actId="14100"/>
          <ac:spMkLst>
            <pc:docMk/>
            <pc:sldMk cId="3280516258" sldId="257"/>
            <ac:spMk id="3" creationId="{6F1A3B8E-FFD4-0846-3403-5E6478597F59}"/>
          </ac:spMkLst>
        </pc:spChg>
        <pc:spChg chg="del">
          <ac:chgData name="James Harmeling" userId="4163935ddb78b774" providerId="LiveId" clId="{DFBAFD26-6736-4867-BEB7-2BD9A2379554}" dt="2024-04-10T03:40:07.302" v="81" actId="478"/>
          <ac:spMkLst>
            <pc:docMk/>
            <pc:sldMk cId="3280516258" sldId="257"/>
            <ac:spMk id="6" creationId="{7C15FC2E-812B-4360-E9E9-C6A5F4D8EF58}"/>
          </ac:spMkLst>
        </pc:spChg>
        <pc:spChg chg="add mod">
          <ac:chgData name="James Harmeling" userId="4163935ddb78b774" providerId="LiveId" clId="{DFBAFD26-6736-4867-BEB7-2BD9A2379554}" dt="2024-04-10T03:51:01.628" v="216" actId="12"/>
          <ac:spMkLst>
            <pc:docMk/>
            <pc:sldMk cId="3280516258" sldId="257"/>
            <ac:spMk id="7" creationId="{C4E1C73A-C127-9639-DA5A-F8E90275B8D7}"/>
          </ac:spMkLst>
        </pc:spChg>
        <pc:spChg chg="add mod">
          <ac:chgData name="James Harmeling" userId="4163935ddb78b774" providerId="LiveId" clId="{DFBAFD26-6736-4867-BEB7-2BD9A2379554}" dt="2024-04-10T03:51:08.766" v="218" actId="12"/>
          <ac:spMkLst>
            <pc:docMk/>
            <pc:sldMk cId="3280516258" sldId="257"/>
            <ac:spMk id="10" creationId="{89C2E5DC-8747-57AB-5DF2-37D5BEDE9913}"/>
          </ac:spMkLst>
        </pc:spChg>
        <pc:spChg chg="del">
          <ac:chgData name="James Harmeling" userId="4163935ddb78b774" providerId="LiveId" clId="{DFBAFD26-6736-4867-BEB7-2BD9A2379554}" dt="2024-04-10T03:39:02.517" v="69" actId="478"/>
          <ac:spMkLst>
            <pc:docMk/>
            <pc:sldMk cId="3280516258" sldId="257"/>
            <ac:spMk id="11" creationId="{A5CB3117-4985-9F9A-BCDA-3CB3FDA9BAB9}"/>
          </ac:spMkLst>
        </pc:spChg>
        <pc:cxnChg chg="del">
          <ac:chgData name="James Harmeling" userId="4163935ddb78b774" providerId="LiveId" clId="{DFBAFD26-6736-4867-BEB7-2BD9A2379554}" dt="2024-04-10T03:53:35.594" v="262" actId="478"/>
          <ac:cxnSpMkLst>
            <pc:docMk/>
            <pc:sldMk cId="3280516258" sldId="257"/>
            <ac:cxnSpMk id="9" creationId="{F3788FDC-7FFE-4F3C-1812-7B009E153F67}"/>
          </ac:cxnSpMkLst>
        </pc:cxnChg>
        <pc:cxnChg chg="add mod">
          <ac:chgData name="James Harmeling" userId="4163935ddb78b774" providerId="LiveId" clId="{DFBAFD26-6736-4867-BEB7-2BD9A2379554}" dt="2024-04-10T03:53:36.350" v="263"/>
          <ac:cxnSpMkLst>
            <pc:docMk/>
            <pc:sldMk cId="3280516258" sldId="257"/>
            <ac:cxnSpMk id="12" creationId="{D4BC0CEB-8847-35D1-BD09-D1BF5928CD98}"/>
          </ac:cxnSpMkLst>
        </pc:cxnChg>
      </pc:sldChg>
      <pc:sldChg chg="addSp delSp modSp add mod delAnim modAnim">
        <pc:chgData name="James Harmeling" userId="4163935ddb78b774" providerId="LiveId" clId="{DFBAFD26-6736-4867-BEB7-2BD9A2379554}" dt="2024-04-10T03:53:30.768" v="261"/>
        <pc:sldMkLst>
          <pc:docMk/>
          <pc:sldMk cId="1271263662" sldId="258"/>
        </pc:sldMkLst>
        <pc:spChg chg="add mod">
          <ac:chgData name="James Harmeling" userId="4163935ddb78b774" providerId="LiveId" clId="{DFBAFD26-6736-4867-BEB7-2BD9A2379554}" dt="2024-04-10T03:45:09.142" v="152" actId="1035"/>
          <ac:spMkLst>
            <pc:docMk/>
            <pc:sldMk cId="1271263662" sldId="258"/>
            <ac:spMk id="5" creationId="{7A8E196B-E63C-376D-CF2C-E9AAA841EC60}"/>
          </ac:spMkLst>
        </pc:spChg>
        <pc:spChg chg="del">
          <ac:chgData name="James Harmeling" userId="4163935ddb78b774" providerId="LiveId" clId="{DFBAFD26-6736-4867-BEB7-2BD9A2379554}" dt="2024-04-10T03:44:20.398" v="110" actId="478"/>
          <ac:spMkLst>
            <pc:docMk/>
            <pc:sldMk cId="1271263662" sldId="258"/>
            <ac:spMk id="7" creationId="{565E5C84-EE40-1DFB-669C-536508ED25AF}"/>
          </ac:spMkLst>
        </pc:spChg>
        <pc:spChg chg="add mod">
          <ac:chgData name="James Harmeling" userId="4163935ddb78b774" providerId="LiveId" clId="{DFBAFD26-6736-4867-BEB7-2BD9A2379554}" dt="2024-04-10T03:46:20.939" v="161" actId="208"/>
          <ac:spMkLst>
            <pc:docMk/>
            <pc:sldMk cId="1271263662" sldId="258"/>
            <ac:spMk id="8" creationId="{A311D7CB-0EFC-C6F9-F26D-9980C9B707EE}"/>
          </ac:spMkLst>
        </pc:spChg>
        <pc:spChg chg="del">
          <ac:chgData name="James Harmeling" userId="4163935ddb78b774" providerId="LiveId" clId="{DFBAFD26-6736-4867-BEB7-2BD9A2379554}" dt="2024-04-10T03:44:24.146" v="111" actId="478"/>
          <ac:spMkLst>
            <pc:docMk/>
            <pc:sldMk cId="1271263662" sldId="258"/>
            <ac:spMk id="10" creationId="{8882C70E-1678-2F8B-A1A9-A3A370111391}"/>
          </ac:spMkLst>
        </pc:spChg>
        <pc:cxnChg chg="del">
          <ac:chgData name="James Harmeling" userId="4163935ddb78b774" providerId="LiveId" clId="{DFBAFD26-6736-4867-BEB7-2BD9A2379554}" dt="2024-04-10T03:53:29.791" v="260" actId="478"/>
          <ac:cxnSpMkLst>
            <pc:docMk/>
            <pc:sldMk cId="1271263662" sldId="258"/>
            <ac:cxnSpMk id="9" creationId="{053562D2-4176-58A7-3AF2-F5F3D303C73C}"/>
          </ac:cxnSpMkLst>
        </pc:cxnChg>
        <pc:cxnChg chg="add mod">
          <ac:chgData name="James Harmeling" userId="4163935ddb78b774" providerId="LiveId" clId="{DFBAFD26-6736-4867-BEB7-2BD9A2379554}" dt="2024-04-10T03:53:30.768" v="261"/>
          <ac:cxnSpMkLst>
            <pc:docMk/>
            <pc:sldMk cId="1271263662" sldId="258"/>
            <ac:cxnSpMk id="11" creationId="{2CA94782-B759-D548-0840-9C88FF9EC457}"/>
          </ac:cxnSpMkLst>
        </pc:cxnChg>
      </pc:sldChg>
      <pc:sldChg chg="addSp delSp modSp add mod delAnim modAnim">
        <pc:chgData name="James Harmeling" userId="4163935ddb78b774" providerId="LiveId" clId="{DFBAFD26-6736-4867-BEB7-2BD9A2379554}" dt="2024-04-10T03:54:32.500" v="327"/>
        <pc:sldMkLst>
          <pc:docMk/>
          <pc:sldMk cId="1764420667" sldId="259"/>
        </pc:sldMkLst>
        <pc:spChg chg="add mod">
          <ac:chgData name="James Harmeling" userId="4163935ddb78b774" providerId="LiveId" clId="{DFBAFD26-6736-4867-BEB7-2BD9A2379554}" dt="2024-04-10T03:49:41.973" v="204" actId="1076"/>
          <ac:spMkLst>
            <pc:docMk/>
            <pc:sldMk cId="1764420667" sldId="259"/>
            <ac:spMk id="6" creationId="{92D0EE23-033E-8EED-1005-E177F62AE1E2}"/>
          </ac:spMkLst>
        </pc:spChg>
        <pc:spChg chg="del">
          <ac:chgData name="James Harmeling" userId="4163935ddb78b774" providerId="LiveId" clId="{DFBAFD26-6736-4867-BEB7-2BD9A2379554}" dt="2024-04-10T03:46:39.890" v="164" actId="478"/>
          <ac:spMkLst>
            <pc:docMk/>
            <pc:sldMk cId="1764420667" sldId="259"/>
            <ac:spMk id="8" creationId="{E213BA85-3521-10BE-F729-C038EE0894E6}"/>
          </ac:spMkLst>
        </pc:spChg>
        <pc:spChg chg="add mod">
          <ac:chgData name="James Harmeling" userId="4163935ddb78b774" providerId="LiveId" clId="{DFBAFD26-6736-4867-BEB7-2BD9A2379554}" dt="2024-04-10T03:48:58.775" v="198" actId="1076"/>
          <ac:spMkLst>
            <pc:docMk/>
            <pc:sldMk cId="1764420667" sldId="259"/>
            <ac:spMk id="10" creationId="{87A72182-9085-2839-C9E8-8E40474127C6}"/>
          </ac:spMkLst>
        </pc:spChg>
        <pc:spChg chg="add mod">
          <ac:chgData name="James Harmeling" userId="4163935ddb78b774" providerId="LiveId" clId="{DFBAFD26-6736-4867-BEB7-2BD9A2379554}" dt="2024-04-10T03:50:46.198" v="214" actId="12"/>
          <ac:spMkLst>
            <pc:docMk/>
            <pc:sldMk cId="1764420667" sldId="259"/>
            <ac:spMk id="12" creationId="{A78C3560-45B9-6659-858B-3217974698C8}"/>
          </ac:spMkLst>
        </pc:spChg>
        <pc:spChg chg="add mod">
          <ac:chgData name="James Harmeling" userId="4163935ddb78b774" providerId="LiveId" clId="{DFBAFD26-6736-4867-BEB7-2BD9A2379554}" dt="2024-04-10T03:52:05.412" v="229" actId="12"/>
          <ac:spMkLst>
            <pc:docMk/>
            <pc:sldMk cId="1764420667" sldId="259"/>
            <ac:spMk id="14" creationId="{AE6A4B6A-2466-F6CA-9586-EBCAB71AE1D1}"/>
          </ac:spMkLst>
        </pc:spChg>
        <pc:spChg chg="add mod">
          <ac:chgData name="James Harmeling" userId="4163935ddb78b774" providerId="LiveId" clId="{DFBAFD26-6736-4867-BEB7-2BD9A2379554}" dt="2024-04-10T03:53:03.100" v="240" actId="12"/>
          <ac:spMkLst>
            <pc:docMk/>
            <pc:sldMk cId="1764420667" sldId="259"/>
            <ac:spMk id="16" creationId="{77FD9F4F-E748-BF09-00E7-2024617DF1A8}"/>
          </ac:spMkLst>
        </pc:spChg>
        <pc:cxnChg chg="mod">
          <ac:chgData name="James Harmeling" userId="4163935ddb78b774" providerId="LiveId" clId="{DFBAFD26-6736-4867-BEB7-2BD9A2379554}" dt="2024-04-10T03:53:19.284" v="259" actId="1038"/>
          <ac:cxnSpMkLst>
            <pc:docMk/>
            <pc:sldMk cId="1764420667" sldId="259"/>
            <ac:cxnSpMk id="9" creationId="{4F4F26B5-134C-38E9-624D-CD92F6F431D1}"/>
          </ac:cxnSpMkLst>
        </pc:cxnChg>
      </pc:sldChg>
      <pc:sldChg chg="add">
        <pc:chgData name="James Harmeling" userId="4163935ddb78b774" providerId="LiveId" clId="{DFBAFD26-6736-4867-BEB7-2BD9A2379554}" dt="2024-04-13T10:00:34.161" v="329" actId="2890"/>
        <pc:sldMkLst>
          <pc:docMk/>
          <pc:sldMk cId="2608377682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A7DE2-CF0C-49FA-B95E-EBA364791678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D4270-8DE7-4C22-91BD-A55309E91CC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924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D4270-8DE7-4C22-91BD-A55309E91CC1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933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0984B-1361-D9E0-FFE2-BFC629BBE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CFFB66-ABAA-B48D-9B33-0F53BCFA15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703D77-5872-6984-590A-119F6AD235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4E0D-558B-1212-67D4-35BA56624F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D4270-8DE7-4C22-91BD-A55309E91CC1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105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4D8DF-7208-835A-5DFA-FFC8482D8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4D5D4-F1D9-9ACD-4F11-9961B35FC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10A03-EB3F-3EA3-6950-B3B52643F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054EC-318A-17C6-344E-662BEFA1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CDF35-9688-8E83-4FB2-E4F9ECA5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034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DE0C3-34B6-AF9A-C0BE-CFF874B83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2E3CD-747D-656C-6474-513C81A16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29CCC-276B-D0D6-8816-BB8EF30D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6E334-5EF1-553F-F4AC-3E2866BE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400AF-7DAD-F608-7D52-424F24D0B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67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5062C2-B896-A25D-FA77-D14C642A4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B6C371-794F-35E6-14F7-4B4A7B1C4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2E979-5C9A-636D-0D6D-C2B9F75CF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AA0F1-9A37-6CA8-C1CC-B151CB6B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13350-0184-1822-40FC-38C06F91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889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7F0D-7109-4AE9-0D45-C4C6CC6B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21907-0CF2-4045-5608-353C923D3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EAD42-8ADA-579D-2017-1DDB26B2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66F4-7084-FBA4-7E50-D51062B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B596A-AD13-CFF4-7971-F88CB08D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5455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BCA01-F71A-FE9D-AAD6-FD9B32A2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50AAD-8DE9-F7EC-50AF-339B4F669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08835-A64C-1D21-825D-8965F027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3DC9C-F9D8-6248-DD0E-F4D7B606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B36FF-BF12-4DFF-E74D-F3752B38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4286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01B-82C1-C395-E240-823BFE6A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3069E-EBF4-AFE8-FF4B-9E64602B9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EA403-ABF1-092D-4642-5EC79FCEE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42892-7181-4200-FB75-C2419421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FD0F5-101D-B617-1557-D2ED1D76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55E78-C0B9-50B1-903F-49C9B936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944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0F25-8475-CE17-70AD-628B17F52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389A3-3E26-D788-0F27-EE9ACBF7E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140AE-025A-0FBD-8853-6CB923BE2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8E21BD-583E-CBAB-9A15-3B5C0F15D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57D31-C3DB-B027-2C6C-091B82722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29C727-98E2-C591-CCA9-DDC56590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D071B-F24B-2C8A-CF3E-35725F0D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843B1B-6C04-D19B-03AC-85DB71D2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0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BBC70-6461-5584-777D-67CED7ACA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C55E03-8489-B3A0-7187-E80A53E2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584F8-8F50-B045-EF23-4DD72B63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5DB36-8F4B-E603-DCB9-3D5035D8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3286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B4161-6C3B-0821-A9DE-7BA900B37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74905-AA5B-6F0F-30A2-EB49737A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0F194-1157-F918-EF17-91D8FC92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1992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5F40-9DB8-632C-C892-0E9AFC3D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A2650-C345-429A-FCA1-861D4F5C2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ADD43-8E61-8E2A-DF2E-A92085539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849D9-2166-59FC-9840-78CBE4A05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D0CA3-8F23-2162-D471-9F46D830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93B5F-F559-6524-5D38-87195EA4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193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B7B8E-7C75-406C-15E3-31E003D69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544C90-81DE-21F4-6F21-ACB933140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D1DB3-6B57-8536-E854-B94A91EE6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7B625-5013-C9E0-D156-1CF7491A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3D62E-690D-5621-6C5D-89DF3AEC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C37C-FF82-1DDF-2A79-BC82B029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6805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A4543-9B4B-23A6-5E06-478C0BD3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09E6F-0F3B-96CD-21E0-0079283F2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88FC8-BB16-AA41-79E8-C96E2FA44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607D6-5694-46A7-BF5A-C0446A5EF84A}" type="datetimeFigureOut">
              <a:rPr lang="en-SG" smtClean="0"/>
              <a:t>13/4/2024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9771F-BFA8-60AE-14E7-B758392DA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4A4C7-0086-AF6D-176E-E4738AA86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D0CA46-2CC1-418C-8DD1-2A7C70BE701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3383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5ED1B7-596C-F0F7-6F76-24F944E6ADA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E94F9E-A35F-34C8-85D0-384FBC39F7AA}"/>
              </a:ext>
            </a:extLst>
          </p:cNvPr>
          <p:cNvSpPr txBox="1"/>
          <p:nvPr/>
        </p:nvSpPr>
        <p:spPr>
          <a:xfrm>
            <a:off x="1960880" y="1616055"/>
            <a:ext cx="82702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“Men wanted for hazardous journey. Small wages, bitter cold, long months of complete darkness, constant danger. Safe return doubtful.” </a:t>
            </a:r>
            <a:endParaRPr lang="en-SG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1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B0FE0-9BC4-BF54-62FE-3976CC3BB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A38A83-B731-8F74-11D0-3FD7E72706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984D9-A85F-9E62-0A9F-CD7C5620B1D8}"/>
              </a:ext>
            </a:extLst>
          </p:cNvPr>
          <p:cNvSpPr txBox="1"/>
          <p:nvPr/>
        </p:nvSpPr>
        <p:spPr>
          <a:xfrm>
            <a:off x="101600" y="4991854"/>
            <a:ext cx="25247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Follow</a:t>
            </a:r>
          </a:p>
        </p:txBody>
      </p:sp>
      <p:pic>
        <p:nvPicPr>
          <p:cNvPr id="1028" name="Picture 4" descr="How You See the Cross Reveals a Lot About You - HubPages">
            <a:extLst>
              <a:ext uri="{FF2B5EF4-FFF2-40B4-BE49-F238E27FC236}">
                <a16:creationId xmlns:a16="http://schemas.microsoft.com/office/drawing/2014/main" id="{32C738E7-F5AA-F6A2-0064-E58486D46A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44" t="13629" r="8445" b="9926"/>
          <a:stretch/>
        </p:blipFill>
        <p:spPr bwMode="auto">
          <a:xfrm>
            <a:off x="10039812" y="3429000"/>
            <a:ext cx="1867707" cy="2885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25AED5-4F7D-17FE-10DF-9B1D7CA86645}"/>
              </a:ext>
            </a:extLst>
          </p:cNvPr>
          <p:cNvCxnSpPr/>
          <p:nvPr/>
        </p:nvCxnSpPr>
        <p:spPr>
          <a:xfrm>
            <a:off x="2306320" y="5508059"/>
            <a:ext cx="71628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86181EB-1F34-9703-9E0A-307696078BB0}"/>
              </a:ext>
            </a:extLst>
          </p:cNvPr>
          <p:cNvSpPr txBox="1"/>
          <p:nvPr/>
        </p:nvSpPr>
        <p:spPr>
          <a:xfrm>
            <a:off x="2758440" y="5477579"/>
            <a:ext cx="6258560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-Following Jesus to the cross-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SG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(John 12:20-36)</a:t>
            </a:r>
          </a:p>
        </p:txBody>
      </p:sp>
    </p:spTree>
    <p:extLst>
      <p:ext uri="{BB962C8B-B14F-4D97-AF65-F5344CB8AC3E}">
        <p14:creationId xmlns:p14="http://schemas.microsoft.com/office/powerpoint/2010/main" val="260837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12672-2809-8942-EADB-3BA267639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03751D-72FE-0869-5533-38893AF66B5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8" name="Picture 4" descr="How You See the Cross Reveals a Lot About You - HubPages">
            <a:extLst>
              <a:ext uri="{FF2B5EF4-FFF2-40B4-BE49-F238E27FC236}">
                <a16:creationId xmlns:a16="http://schemas.microsoft.com/office/drawing/2014/main" id="{AD4C44EB-E18D-6A5A-FC13-22CB6C9A7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44" t="13629" r="8445" b="9926"/>
          <a:stretch/>
        </p:blipFill>
        <p:spPr bwMode="auto">
          <a:xfrm>
            <a:off x="10039812" y="3429000"/>
            <a:ext cx="1867707" cy="2885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1A3B8E-FFD4-0846-3403-5E6478597F59}"/>
              </a:ext>
            </a:extLst>
          </p:cNvPr>
          <p:cNvSpPr txBox="1"/>
          <p:nvPr/>
        </p:nvSpPr>
        <p:spPr>
          <a:xfrm>
            <a:off x="426720" y="673499"/>
            <a:ext cx="927608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 Jesus means accepting his sacrificed life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(vs. 20-24)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E1C73A-C127-9639-DA5A-F8E90275B8D7}"/>
              </a:ext>
            </a:extLst>
          </p:cNvPr>
          <p:cNvSpPr txBox="1"/>
          <p:nvPr/>
        </p:nvSpPr>
        <p:spPr>
          <a:xfrm>
            <a:off x="1112520" y="1617104"/>
            <a:ext cx="4617720" cy="5559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Jesus’ death glorifies God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C2E5DC-8747-57AB-5DF2-37D5BEDE9913}"/>
              </a:ext>
            </a:extLst>
          </p:cNvPr>
          <p:cNvSpPr txBox="1"/>
          <p:nvPr/>
        </p:nvSpPr>
        <p:spPr>
          <a:xfrm>
            <a:off x="1112520" y="2300763"/>
            <a:ext cx="4617720" cy="5559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Jesus’ death is necessary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4BC0CEB-8847-35D1-BD09-D1BF5928CD98}"/>
              </a:ext>
            </a:extLst>
          </p:cNvPr>
          <p:cNvCxnSpPr/>
          <p:nvPr/>
        </p:nvCxnSpPr>
        <p:spPr>
          <a:xfrm>
            <a:off x="2306320" y="5731579"/>
            <a:ext cx="71628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51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955C0C-E45F-774A-14E3-7F60F9D0C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340C10-8775-0F37-9844-D650C971AE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8" name="Picture 4" descr="How You See the Cross Reveals a Lot About You - HubPages">
            <a:extLst>
              <a:ext uri="{FF2B5EF4-FFF2-40B4-BE49-F238E27FC236}">
                <a16:creationId xmlns:a16="http://schemas.microsoft.com/office/drawing/2014/main" id="{0DF8E7DD-E47A-AC72-20B8-462FE57B6D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44" t="13629" r="8445" b="9926"/>
          <a:stretch/>
        </p:blipFill>
        <p:spPr bwMode="auto">
          <a:xfrm>
            <a:off x="10039812" y="3429000"/>
            <a:ext cx="1867707" cy="2885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D8027F-53B3-1E5B-8B7B-76B5C5150504}"/>
              </a:ext>
            </a:extLst>
          </p:cNvPr>
          <p:cNvSpPr txBox="1"/>
          <p:nvPr/>
        </p:nvSpPr>
        <p:spPr>
          <a:xfrm>
            <a:off x="426720" y="673499"/>
            <a:ext cx="927608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 Jesus means accepting his sacrificed life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(vs. 20-24)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E196B-E63C-376D-CF2C-E9AAA841EC60}"/>
              </a:ext>
            </a:extLst>
          </p:cNvPr>
          <p:cNvSpPr txBox="1"/>
          <p:nvPr/>
        </p:nvSpPr>
        <p:spPr>
          <a:xfrm>
            <a:off x="426720" y="1344059"/>
            <a:ext cx="872236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Jesus means losing worldly honor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(vs. 25-26)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11D7CB-0EFC-C6F9-F26D-9980C9B707EE}"/>
              </a:ext>
            </a:extLst>
          </p:cNvPr>
          <p:cNvSpPr txBox="1"/>
          <p:nvPr/>
        </p:nvSpPr>
        <p:spPr>
          <a:xfrm>
            <a:off x="1805940" y="2437079"/>
            <a:ext cx="8163560" cy="2034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“. . . he chooses not to pander to self-interest but at the deepest level of his being declines to make himself the focus of his interest and perception, thereby </a:t>
            </a:r>
            <a:r>
              <a:rPr lang="en-SG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dying</a:t>
            </a:r>
            <a:r>
              <a:rPr lang="en-SG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SG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A. Carson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A94782-B759-D548-0840-9C88FF9EC457}"/>
              </a:ext>
            </a:extLst>
          </p:cNvPr>
          <p:cNvCxnSpPr/>
          <p:nvPr/>
        </p:nvCxnSpPr>
        <p:spPr>
          <a:xfrm>
            <a:off x="2306320" y="5731579"/>
            <a:ext cx="71628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26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011A5-1270-E2CB-BA5C-BA78A8789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5A97ED-0234-56CA-479B-E15AF0CF081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8" name="Picture 4" descr="How You See the Cross Reveals a Lot About You - HubPages">
            <a:extLst>
              <a:ext uri="{FF2B5EF4-FFF2-40B4-BE49-F238E27FC236}">
                <a16:creationId xmlns:a16="http://schemas.microsoft.com/office/drawing/2014/main" id="{0C70725E-5306-6A22-F1A6-3A41ECFCD9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44" t="13629" r="8445" b="9926"/>
          <a:stretch/>
        </p:blipFill>
        <p:spPr bwMode="auto">
          <a:xfrm>
            <a:off x="10039812" y="3429000"/>
            <a:ext cx="1867707" cy="2885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F4F26B5-134C-38E9-624D-CD92F6F431D1}"/>
              </a:ext>
            </a:extLst>
          </p:cNvPr>
          <p:cNvCxnSpPr/>
          <p:nvPr/>
        </p:nvCxnSpPr>
        <p:spPr>
          <a:xfrm>
            <a:off x="2316480" y="5731579"/>
            <a:ext cx="71628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66C628A-3862-FF52-5E43-B5E12ED585DA}"/>
              </a:ext>
            </a:extLst>
          </p:cNvPr>
          <p:cNvSpPr txBox="1"/>
          <p:nvPr/>
        </p:nvSpPr>
        <p:spPr>
          <a:xfrm>
            <a:off x="426720" y="673499"/>
            <a:ext cx="927608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 Jesus means accepting his sacrificed life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(vs. 20-24)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491C53-7F9B-EE6C-4321-32B4AA4C161B}"/>
              </a:ext>
            </a:extLst>
          </p:cNvPr>
          <p:cNvSpPr txBox="1"/>
          <p:nvPr/>
        </p:nvSpPr>
        <p:spPr>
          <a:xfrm>
            <a:off x="426720" y="1344059"/>
            <a:ext cx="872236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Jesus means losing worldly honor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(vs. 25-26)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D0EE23-033E-8EED-1005-E177F62AE1E2}"/>
              </a:ext>
            </a:extLst>
          </p:cNvPr>
          <p:cNvSpPr txBox="1"/>
          <p:nvPr/>
        </p:nvSpPr>
        <p:spPr>
          <a:xfrm>
            <a:off x="426720" y="2014619"/>
            <a:ext cx="872236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 Jesus means living for God’s honor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(vs. 27-28)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A72182-9085-2839-C9E8-8E40474127C6}"/>
              </a:ext>
            </a:extLst>
          </p:cNvPr>
          <p:cNvSpPr txBox="1"/>
          <p:nvPr/>
        </p:nvSpPr>
        <p:spPr>
          <a:xfrm>
            <a:off x="426720" y="2690798"/>
            <a:ext cx="982472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Following Jesus means responding to the call of Christ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vs.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29-36)</a:t>
            </a:r>
            <a:endParaRPr lang="en-SG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8C3560-45B9-6659-858B-3217974698C8}"/>
              </a:ext>
            </a:extLst>
          </p:cNvPr>
          <p:cNvSpPr txBox="1"/>
          <p:nvPr/>
        </p:nvSpPr>
        <p:spPr>
          <a:xfrm>
            <a:off x="980440" y="3309931"/>
            <a:ext cx="6106160" cy="555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457200" lvl="0" indent="-4572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sets the terms for eternal life</a:t>
            </a:r>
            <a:endParaRPr lang="en-SG" sz="2800" u="none" strike="noStrike" kern="0" spc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6A4B6A-2466-F6CA-9586-EBCAB71AE1D1}"/>
              </a:ext>
            </a:extLst>
          </p:cNvPr>
          <p:cNvSpPr txBox="1"/>
          <p:nvPr/>
        </p:nvSpPr>
        <p:spPr>
          <a:xfrm>
            <a:off x="980440" y="4022554"/>
            <a:ext cx="6106160" cy="5480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457200" lvl="0" indent="-4572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defeats the ruler of this world</a:t>
            </a:r>
            <a:endParaRPr lang="en-SG" sz="2800" u="none" strike="noStrike" kern="0" spc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FD9F4F-E748-BF09-00E7-2024617DF1A8}"/>
              </a:ext>
            </a:extLst>
          </p:cNvPr>
          <p:cNvSpPr txBox="1"/>
          <p:nvPr/>
        </p:nvSpPr>
        <p:spPr>
          <a:xfrm>
            <a:off x="980440" y="4698492"/>
            <a:ext cx="6106160" cy="555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457200" lvl="0" indent="-4572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grants access to God</a:t>
            </a:r>
            <a:endParaRPr lang="en-SG" sz="2800" u="none" strike="noStrike" kern="0" spc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ymbol" panose="05050102010706020507" pitchFamily="18" charset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2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190</Words>
  <Application>Microsoft Office PowerPoint</Application>
  <PresentationFormat>Widescreen</PresentationFormat>
  <Paragraphs>20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2</cp:revision>
  <dcterms:created xsi:type="dcterms:W3CDTF">2024-04-10T03:30:49Z</dcterms:created>
  <dcterms:modified xsi:type="dcterms:W3CDTF">2024-04-13T10:37:53Z</dcterms:modified>
</cp:coreProperties>
</file>