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theme/themeOverride4.xml" ContentType="application/vnd.openxmlformats-officedocument.themeOverride+xml"/>
  <Override PartName="/ppt/notesSlides/notesSlide41.xml" ContentType="application/vnd.openxmlformats-officedocument.presentationml.notesSlide+xml"/>
  <Override PartName="/ppt/theme/themeOverride5.xml" ContentType="application/vnd.openxmlformats-officedocument.themeOverr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theme/themeOverride7.xml" ContentType="application/vnd.openxmlformats-officedocument.themeOverr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theme/themeOverride9.xml" ContentType="application/vnd.openxmlformats-officedocument.themeOverr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theme/themeOverride11.xml" ContentType="application/vnd.openxmlformats-officedocument.themeOverride+xml"/>
  <Override PartName="/ppt/notesSlides/notesSlide48.xml" ContentType="application/vnd.openxmlformats-officedocument.presentationml.notesSlide+xml"/>
  <Override PartName="/ppt/theme/themeOverride12.xml" ContentType="application/vnd.openxmlformats-officedocument.themeOverride+xml"/>
  <Override PartName="/ppt/notesSlides/notesSlide49.xml" ContentType="application/vnd.openxmlformats-officedocument.presentationml.notesSlide+xml"/>
  <Override PartName="/ppt/theme/themeOverride13.xml" ContentType="application/vnd.openxmlformats-officedocument.themeOverride+xml"/>
  <Override PartName="/ppt/notesSlides/notesSlide50.xml" ContentType="application/vnd.openxmlformats-officedocument.presentationml.notesSlide+xml"/>
  <Override PartName="/ppt/theme/themeOverride14.xml" ContentType="application/vnd.openxmlformats-officedocument.themeOverride+xml"/>
  <Override PartName="/ppt/notesSlides/notesSlide51.xml" ContentType="application/vnd.openxmlformats-officedocument.presentationml.notesSlide+xml"/>
  <Override PartName="/ppt/theme/themeOverride15.xml" ContentType="application/vnd.openxmlformats-officedocument.themeOverride+xml"/>
  <Override PartName="/ppt/notesSlides/notesSlide52.xml" ContentType="application/vnd.openxmlformats-officedocument.presentationml.notesSlide+xml"/>
  <Override PartName="/ppt/theme/themeOverride16.xml" ContentType="application/vnd.openxmlformats-officedocument.themeOverride+xml"/>
  <Override PartName="/ppt/notesSlides/notesSlide53.xml" ContentType="application/vnd.openxmlformats-officedocument.presentationml.notesSlide+xml"/>
  <Override PartName="/ppt/theme/themeOverride17.xml" ContentType="application/vnd.openxmlformats-officedocument.themeOverride+xml"/>
  <Override PartName="/ppt/notesSlides/notesSlide54.xml" ContentType="application/vnd.openxmlformats-officedocument.presentationml.notesSlide+xml"/>
  <Override PartName="/ppt/theme/themeOverride18.xml" ContentType="application/vnd.openxmlformats-officedocument.themeOverride+xml"/>
  <Override PartName="/ppt/notesSlides/notesSlide55.xml" ContentType="application/vnd.openxmlformats-officedocument.presentationml.notesSlide+xml"/>
  <Override PartName="/ppt/theme/themeOverride19.xml" ContentType="application/vnd.openxmlformats-officedocument.themeOverride+xml"/>
  <Override PartName="/ppt/notesSlides/notesSlide56.xml" ContentType="application/vnd.openxmlformats-officedocument.presentationml.notesSlide+xml"/>
  <Override PartName="/ppt/theme/themeOverride20.xml" ContentType="application/vnd.openxmlformats-officedocument.themeOverride+xml"/>
  <Override PartName="/ppt/notesSlides/notesSlide57.xml" ContentType="application/vnd.openxmlformats-officedocument.presentationml.notesSlide+xml"/>
  <Override PartName="/ppt/theme/themeOverride21.xml" ContentType="application/vnd.openxmlformats-officedocument.themeOverride+xml"/>
  <Override PartName="/ppt/notesSlides/notesSlide58.xml" ContentType="application/vnd.openxmlformats-officedocument.presentationml.notesSlide+xml"/>
  <Override PartName="/ppt/theme/themeOverride22.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23.xml" ContentType="application/vnd.openxmlformats-officedocument.themeOverride+xml"/>
  <Override PartName="/ppt/notesSlides/notesSlide61.xml" ContentType="application/vnd.openxmlformats-officedocument.presentationml.notesSlide+xml"/>
  <Override PartName="/ppt/theme/themeOverride24.xml" ContentType="application/vnd.openxmlformats-officedocument.themeOverride+xml"/>
  <Override PartName="/ppt/notesSlides/notesSlide62.xml" ContentType="application/vnd.openxmlformats-officedocument.presentationml.notesSlide+xml"/>
  <Override PartName="/ppt/theme/themeOverride25.xml" ContentType="application/vnd.openxmlformats-officedocument.themeOverride+xml"/>
  <Override PartName="/ppt/notesSlides/notesSlide63.xml" ContentType="application/vnd.openxmlformats-officedocument.presentationml.notesSlide+xml"/>
  <Override PartName="/ppt/theme/themeOverride26.xml" ContentType="application/vnd.openxmlformats-officedocument.themeOverride+xml"/>
  <Override PartName="/ppt/notesSlides/notesSlide64.xml" ContentType="application/vnd.openxmlformats-officedocument.presentationml.notesSlide+xml"/>
  <Override PartName="/ppt/theme/themeOverride27.xml" ContentType="application/vnd.openxmlformats-officedocument.themeOverride+xml"/>
  <Override PartName="/ppt/notesSlides/notesSlide65.xml" ContentType="application/vnd.openxmlformats-officedocument.presentationml.notesSlide+xml"/>
  <Override PartName="/ppt/theme/themeOverride28.xml" ContentType="application/vnd.openxmlformats-officedocument.themeOverride+xml"/>
  <Override PartName="/ppt/notesSlides/notesSlide66.xml" ContentType="application/vnd.openxmlformats-officedocument.presentationml.notesSlide+xml"/>
  <Override PartName="/ppt/theme/themeOverride29.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2" r:id="rId4"/>
    <p:sldMasterId id="2147483734" r:id="rId5"/>
    <p:sldMasterId id="2147483746" r:id="rId6"/>
    <p:sldMasterId id="2147483758" r:id="rId7"/>
    <p:sldMasterId id="2147483763" r:id="rId8"/>
    <p:sldMasterId id="2147483765" r:id="rId9"/>
    <p:sldMasterId id="2147483777" r:id="rId10"/>
    <p:sldMasterId id="2147483789" r:id="rId11"/>
    <p:sldMasterId id="2147483801" r:id="rId12"/>
    <p:sldMasterId id="2147483813" r:id="rId13"/>
    <p:sldMasterId id="2147483815" r:id="rId14"/>
    <p:sldMasterId id="2147483829" r:id="rId15"/>
    <p:sldMasterId id="2147483843" r:id="rId16"/>
    <p:sldMasterId id="2147483855" r:id="rId17"/>
    <p:sldMasterId id="2147483860" r:id="rId18"/>
    <p:sldMasterId id="2147483872" r:id="rId19"/>
    <p:sldMasterId id="2147483885" r:id="rId20"/>
    <p:sldMasterId id="2147483897" r:id="rId21"/>
  </p:sldMasterIdLst>
  <p:notesMasterIdLst>
    <p:notesMasterId r:id="rId108"/>
  </p:notesMasterIdLst>
  <p:sldIdLst>
    <p:sldId id="318" r:id="rId22"/>
    <p:sldId id="474" r:id="rId23"/>
    <p:sldId id="475" r:id="rId24"/>
    <p:sldId id="375" r:id="rId25"/>
    <p:sldId id="374" r:id="rId26"/>
    <p:sldId id="396" r:id="rId27"/>
    <p:sldId id="316" r:id="rId28"/>
    <p:sldId id="361" r:id="rId29"/>
    <p:sldId id="378" r:id="rId30"/>
    <p:sldId id="380" r:id="rId31"/>
    <p:sldId id="365" r:id="rId32"/>
    <p:sldId id="5720" r:id="rId33"/>
    <p:sldId id="551" r:id="rId34"/>
    <p:sldId id="358" r:id="rId35"/>
    <p:sldId id="553" r:id="rId36"/>
    <p:sldId id="536" r:id="rId37"/>
    <p:sldId id="488" r:id="rId38"/>
    <p:sldId id="483" r:id="rId39"/>
    <p:sldId id="2586" r:id="rId40"/>
    <p:sldId id="661" r:id="rId41"/>
    <p:sldId id="531" r:id="rId42"/>
    <p:sldId id="391" r:id="rId43"/>
    <p:sldId id="364" r:id="rId44"/>
    <p:sldId id="573" r:id="rId45"/>
    <p:sldId id="574" r:id="rId46"/>
    <p:sldId id="575" r:id="rId47"/>
    <p:sldId id="576" r:id="rId48"/>
    <p:sldId id="577" r:id="rId49"/>
    <p:sldId id="578" r:id="rId50"/>
    <p:sldId id="579" r:id="rId51"/>
    <p:sldId id="580" r:id="rId52"/>
    <p:sldId id="373" r:id="rId53"/>
    <p:sldId id="2572" r:id="rId54"/>
    <p:sldId id="2555" r:id="rId55"/>
    <p:sldId id="3678" r:id="rId56"/>
    <p:sldId id="2506" r:id="rId57"/>
    <p:sldId id="2570" r:id="rId58"/>
    <p:sldId id="489" r:id="rId59"/>
    <p:sldId id="490" r:id="rId60"/>
    <p:sldId id="491" r:id="rId61"/>
    <p:sldId id="492" r:id="rId62"/>
    <p:sldId id="493" r:id="rId63"/>
    <p:sldId id="494" r:id="rId64"/>
    <p:sldId id="495" r:id="rId65"/>
    <p:sldId id="496" r:id="rId66"/>
    <p:sldId id="497" r:id="rId67"/>
    <p:sldId id="498" r:id="rId68"/>
    <p:sldId id="499" r:id="rId69"/>
    <p:sldId id="500" r:id="rId70"/>
    <p:sldId id="501" r:id="rId71"/>
    <p:sldId id="502" r:id="rId72"/>
    <p:sldId id="503" r:id="rId73"/>
    <p:sldId id="504" r:id="rId74"/>
    <p:sldId id="505" r:id="rId75"/>
    <p:sldId id="506" r:id="rId76"/>
    <p:sldId id="507" r:id="rId77"/>
    <p:sldId id="508" r:id="rId78"/>
    <p:sldId id="509" r:id="rId79"/>
    <p:sldId id="510" r:id="rId80"/>
    <p:sldId id="5569" r:id="rId81"/>
    <p:sldId id="511" r:id="rId82"/>
    <p:sldId id="433" r:id="rId83"/>
    <p:sldId id="598" r:id="rId84"/>
    <p:sldId id="513" r:id="rId85"/>
    <p:sldId id="514" r:id="rId86"/>
    <p:sldId id="515" r:id="rId87"/>
    <p:sldId id="447" r:id="rId88"/>
    <p:sldId id="519" r:id="rId89"/>
    <p:sldId id="4088" r:id="rId90"/>
    <p:sldId id="381" r:id="rId91"/>
    <p:sldId id="5711" r:id="rId92"/>
    <p:sldId id="432" r:id="rId93"/>
    <p:sldId id="3690" r:id="rId94"/>
    <p:sldId id="2553" r:id="rId95"/>
    <p:sldId id="5712" r:id="rId96"/>
    <p:sldId id="5713" r:id="rId97"/>
    <p:sldId id="5716" r:id="rId98"/>
    <p:sldId id="5717" r:id="rId99"/>
    <p:sldId id="5718" r:id="rId100"/>
    <p:sldId id="5714" r:id="rId101"/>
    <p:sldId id="5715" r:id="rId102"/>
    <p:sldId id="454" r:id="rId103"/>
    <p:sldId id="431" r:id="rId104"/>
    <p:sldId id="437" r:id="rId105"/>
    <p:sldId id="356" r:id="rId106"/>
    <p:sldId id="464"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5BFFA2-C0B9-48ED-A890-4CDC2A228EB6}" v="2" dt="2024-04-09T14:37:49.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301" y="5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microsoft.com/office/2015/10/relationships/revisionInfo" Target="revisionInfo.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notesMaster" Target="notesMasters/notesMaster1.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presProps" Target="presProps.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0D2BD-256D-4B5A-9212-19ABC77E63AC}"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6FD34-5740-4DA6-B1B7-BA3789DEAADC}" type="slidenum">
              <a:rPr lang="en-US" smtClean="0"/>
              <a:t>‹#›</a:t>
            </a:fld>
            <a:endParaRPr lang="en-US"/>
          </a:p>
        </p:txBody>
      </p:sp>
    </p:spTree>
    <p:extLst>
      <p:ext uri="{BB962C8B-B14F-4D97-AF65-F5344CB8AC3E}">
        <p14:creationId xmlns:p14="http://schemas.microsoft.com/office/powerpoint/2010/main" val="3478773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3C4E77-1EEE-B84D-901F-FE74AB6541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1" name="Rectangle 2"/>
          <p:cNvSpPr>
            <a:spLocks noGrp="1" noRot="1" noChangeAspect="1" noChangeArrowheads="1" noTextEdit="1"/>
          </p:cNvSpPr>
          <p:nvPr>
            <p:ph type="sldImg"/>
          </p:nvPr>
        </p:nvSpPr>
        <p:spPr>
          <a:xfrm>
            <a:off x="403225" y="698500"/>
            <a:ext cx="6051550" cy="3405188"/>
          </a:xfrm>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eaLnBrk="1" hangingPunct="1"/>
            <a:r>
              <a:rPr lang="en-US">
                <a:latin typeface="Times New Roman" charset="0"/>
              </a:rPr>
              <a:t>I consider it a great privilege to be with you today to share some great things God is doing.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3B1843-418D-FE45-94CA-741A24475C7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1" name="Rectangle 2"/>
          <p:cNvSpPr>
            <a:spLocks noGrp="1" noRot="1" noChangeAspect="1" noChangeArrowheads="1"/>
          </p:cNvSpPr>
          <p:nvPr>
            <p:ph type="sldImg"/>
          </p:nvPr>
        </p:nvSpPr>
        <p:spPr>
          <a:xfrm>
            <a:off x="381000" y="685800"/>
            <a:ext cx="6096000" cy="3429000"/>
          </a:xfrm>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800" dirty="0">
                <a:effectLst/>
                <a:latin typeface="Arial" panose="020B0604020202020204" pitchFamily="34" charset="0"/>
                <a:ea typeface="MS Mincho" panose="02020609040205080304" pitchFamily="49" charset="-128"/>
              </a:rPr>
              <a:t>Today’s passage is Romans 15:14-33, where Paul expresses his heart to continue to expand his ministry.</a:t>
            </a:r>
            <a:r>
              <a:rPr lang="en-US" dirty="0">
                <a:effectLst/>
              </a:rPr>
              <a:t> </a:t>
            </a:r>
          </a:p>
          <a:p>
            <a:pPr eaLnBrk="1" hangingPunct="1"/>
            <a:r>
              <a:rPr lang="en-US" sz="1800" dirty="0">
                <a:effectLst/>
                <a:latin typeface="Arial" panose="020B0604020202020204" pitchFamily="34" charset="0"/>
                <a:ea typeface="MS Mincho" panose="02020609040205080304" pitchFamily="49" charset="-128"/>
              </a:rPr>
              <a:t>In this text we’ll see three ways to expand your vision of God’s plan.</a:t>
            </a:r>
          </a:p>
          <a:p>
            <a:pPr eaLnBrk="1" hangingPunct="1"/>
            <a:r>
              <a:rPr lang="en-US" sz="1800" dirty="0">
                <a:effectLst/>
                <a:latin typeface="Arial" panose="020B0604020202020204" pitchFamily="34" charset="0"/>
                <a:ea typeface="MS Mincho" panose="02020609040205080304" pitchFamily="49" charset="-128"/>
              </a:rPr>
              <a:t>What is the first way we can expand our boundaries?</a:t>
            </a:r>
            <a:endParaRPr lang="en-US" dirty="0">
              <a:effectLst/>
            </a:endParaRPr>
          </a:p>
          <a:p>
            <a:pPr eaLnBrk="1" hangingPunct="1"/>
            <a:r>
              <a:rPr lang="en-US" sz="1800" u="sng" dirty="0">
                <a:effectLst/>
                <a:latin typeface="Arial" panose="020B0604020202020204" pitchFamily="34" charset="0"/>
                <a:ea typeface="MS Mincho" panose="02020609040205080304" pitchFamily="49" charset="-128"/>
              </a:rPr>
              <a:t>Know</a:t>
            </a:r>
            <a:r>
              <a:rPr lang="en-US" sz="1800" dirty="0">
                <a:effectLst/>
                <a:latin typeface="Arial" panose="020B0604020202020204" pitchFamily="34" charset="0"/>
                <a:ea typeface="MS Mincho" panose="02020609040205080304" pitchFamily="49" charset="-128"/>
              </a:rPr>
              <a:t> God’s calling for you (14-22).</a:t>
            </a:r>
            <a:r>
              <a:rPr lang="en-US" dirty="0">
                <a:effectLst/>
              </a:rPr>
              <a:t> </a:t>
            </a:r>
            <a:endParaRPr lang="en-US" dirty="0">
              <a:latin typeface="Arial"/>
              <a:cs typeface="Arial"/>
            </a:endParaRPr>
          </a:p>
          <a:p>
            <a:pPr eaLnBrk="1" hangingPunct="1"/>
            <a:r>
              <a:rPr lang="en-US" sz="1200" kern="1200" dirty="0">
                <a:solidFill>
                  <a:schemeClr val="tx1"/>
                </a:solidFill>
                <a:effectLst/>
                <a:latin typeface="Arial"/>
                <a:ea typeface="ＭＳ Ｐゴシック" charset="0"/>
                <a:cs typeface="Arial"/>
              </a:rPr>
              <a:t>Seeing God expand to new directions begins with understanding His plan for us now</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8C38AA-8684-EF41-AF69-485FACFD3A2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9" name="Rectangle 2"/>
          <p:cNvSpPr>
            <a:spLocks noGrp="1" noRot="1" noChangeAspect="1" noChangeArrowheads="1"/>
          </p:cNvSpPr>
          <p:nvPr>
            <p:ph type="sldImg"/>
          </p:nvPr>
        </p:nvSpPr>
        <p:spPr>
          <a:xfrm>
            <a:off x="381000" y="685800"/>
            <a:ext cx="6096000" cy="3429000"/>
          </a:xfrm>
          <a:solidFill>
            <a:srgbClr val="FFFFFF"/>
          </a:solidFill>
          <a:ln/>
        </p:spPr>
      </p:sp>
      <p:sp>
        <p:nvSpPr>
          <p:cNvPr id="2037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800" b="1" i="1" dirty="0">
                <a:effectLst/>
                <a:latin typeface="Arial" panose="020B0604020202020204" pitchFamily="34" charset="0"/>
                <a:ea typeface="MS Mincho" panose="02020609040205080304" pitchFamily="49" charset="-128"/>
              </a:rPr>
              <a:t>Paul</a:t>
            </a:r>
            <a:r>
              <a:rPr lang="en-US" sz="1800" dirty="0">
                <a:effectLst/>
                <a:latin typeface="Arial" panose="020B0604020202020204" pitchFamily="34" charset="0"/>
                <a:ea typeface="MS Mincho" panose="02020609040205080304" pitchFamily="49" charset="-128"/>
              </a:rPr>
              <a:t> wanted the church to see his call to preach Christ among unreached Gentiles (Rom 15:14-22).</a:t>
            </a:r>
            <a:r>
              <a:rPr lang="en-US" dirty="0">
                <a:effectLst/>
              </a:rPr>
              <a:t> </a:t>
            </a:r>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xfrm>
            <a:off x="381000" y="685800"/>
            <a:ext cx="6096000" cy="3429000"/>
          </a:xfrm>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Despite the Roman’s knowledge of the gospel, Paul still reminded them (</a:t>
            </a:r>
            <a:r>
              <a:rPr lang="en-US" sz="1800" u="sng" dirty="0">
                <a:effectLst/>
                <a:latin typeface="Arial" panose="020B0604020202020204" pitchFamily="34" charset="0"/>
                <a:ea typeface="MS Mincho" panose="02020609040205080304" pitchFamily="49" charset="-128"/>
              </a:rPr>
              <a:t>14-15a</a:t>
            </a:r>
            <a:r>
              <a:rPr lang="en-US" sz="1800" dirty="0">
                <a:effectLst/>
                <a:latin typeface="Arial" panose="020B0604020202020204" pitchFamily="34" charset="0"/>
                <a:ea typeface="MS Mincho" panose="02020609040205080304" pitchFamily="49" charset="-128"/>
              </a:rPr>
              <a:t>).</a:t>
            </a:r>
          </a:p>
          <a:p>
            <a:pPr eaLnBrk="1" hangingPunct="1"/>
            <a:r>
              <a:rPr lang="en-US" sz="1800" dirty="0">
                <a:effectLst/>
                <a:latin typeface="Arial" panose="020B0604020202020204" pitchFamily="34" charset="0"/>
                <a:ea typeface="MS Mincho" panose="02020609040205080304" pitchFamily="49" charset="-128"/>
              </a:rPr>
              <a:t>Paul said that God’s calling for him was to reach the Gentiles by God’s power (</a:t>
            </a:r>
            <a:r>
              <a:rPr lang="en-US" sz="1800" u="sng" dirty="0">
                <a:effectLst/>
                <a:latin typeface="Arial" panose="020B0604020202020204" pitchFamily="34" charset="0"/>
                <a:ea typeface="MS Mincho" panose="02020609040205080304" pitchFamily="49" charset="-128"/>
              </a:rPr>
              <a:t>15b-19</a:t>
            </a:r>
            <a:r>
              <a:rPr lang="en-US" sz="1800" dirty="0">
                <a:effectLst/>
                <a:latin typeface="Arial" panose="020B0604020202020204" pitchFamily="34" charset="0"/>
                <a:ea typeface="MS Mincho" panose="02020609040205080304" pitchFamily="49" charset="-128"/>
              </a:rPr>
              <a:t>).</a:t>
            </a:r>
            <a:r>
              <a:rPr lang="en-US" dirty="0">
                <a:effectLst/>
              </a:rPr>
              <a:t> </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73437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xfrm>
            <a:off x="381000" y="685800"/>
            <a:ext cx="6096000" cy="3429000"/>
          </a:xfrm>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Despite the Roman’s knowledge of the gospel, Paul still reminded them (</a:t>
            </a:r>
            <a:r>
              <a:rPr lang="en-US" sz="1800" u="sng" dirty="0">
                <a:effectLst/>
                <a:latin typeface="Arial" panose="020B0604020202020204" pitchFamily="34" charset="0"/>
                <a:ea typeface="MS Mincho" panose="02020609040205080304" pitchFamily="49" charset="-128"/>
              </a:rPr>
              <a:t>14-15a</a:t>
            </a:r>
            <a:r>
              <a:rPr lang="en-US" sz="1800" dirty="0">
                <a:effectLst/>
                <a:latin typeface="Arial" panose="020B0604020202020204" pitchFamily="34" charset="0"/>
                <a:ea typeface="MS Mincho" panose="02020609040205080304" pitchFamily="49" charset="-128"/>
              </a:rPr>
              <a:t>).</a:t>
            </a:r>
          </a:p>
          <a:p>
            <a:pPr eaLnBrk="1" hangingPunct="1"/>
            <a:r>
              <a:rPr lang="en-US" sz="1800" dirty="0">
                <a:effectLst/>
                <a:latin typeface="Arial" panose="020B0604020202020204" pitchFamily="34" charset="0"/>
                <a:ea typeface="MS Mincho" panose="02020609040205080304" pitchFamily="49" charset="-128"/>
              </a:rPr>
              <a:t>Paul said that God’s calling for him was to reach the Gentiles by God’s power (</a:t>
            </a:r>
            <a:r>
              <a:rPr lang="en-US" sz="1800" u="sng" dirty="0">
                <a:effectLst/>
                <a:latin typeface="Arial" panose="020B0604020202020204" pitchFamily="34" charset="0"/>
                <a:ea typeface="MS Mincho" panose="02020609040205080304" pitchFamily="49" charset="-128"/>
              </a:rPr>
              <a:t>15b-19</a:t>
            </a:r>
            <a:r>
              <a:rPr lang="en-US" sz="1800" dirty="0">
                <a:effectLst/>
                <a:latin typeface="Arial" panose="020B0604020202020204" pitchFamily="34" charset="0"/>
                <a:ea typeface="MS Mincho" panose="02020609040205080304" pitchFamily="49" charset="-128"/>
              </a:rPr>
              <a:t>).</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Where’s Illyricum?  Illyricum is in present-day Yugoslavia!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Paul had a priestly role of presenting the Gentiles to God as an offering (16)!  He says that all offerings must be holy—so his desire was that all his converts would truly be set apart for God (holy).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043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086EC4-2F2F-F14C-A720-8CE1A8A84D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19907" name="Rectangle 1026"/>
          <p:cNvSpPr>
            <a:spLocks noGrp="1" noRot="1" noChangeAspect="1" noChangeArrowheads="1"/>
          </p:cNvSpPr>
          <p:nvPr>
            <p:ph type="sldImg"/>
          </p:nvPr>
        </p:nvSpPr>
        <p:spPr>
          <a:xfrm>
            <a:off x="381000" y="685800"/>
            <a:ext cx="6096000" cy="3429000"/>
          </a:xfrm>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especially sought to fulfill OT prophecy by sharing Christ in new areas (</a:t>
            </a:r>
            <a:r>
              <a:rPr lang="en-US" sz="1800" u="sng" dirty="0">
                <a:effectLst/>
                <a:latin typeface="Arial" panose="020B0604020202020204" pitchFamily="34" charset="0"/>
                <a:ea typeface="MS Mincho" panose="02020609040205080304" pitchFamily="49" charset="-128"/>
              </a:rPr>
              <a:t>20-22</a:t>
            </a:r>
            <a:r>
              <a:rPr lang="en-US" sz="1800" dirty="0">
                <a:effectLst/>
                <a:latin typeface="Arial" panose="020B0604020202020204" pitchFamily="34" charset="0"/>
                <a:ea typeface="MS Mincho" panose="02020609040205080304" pitchFamily="49" charset="-128"/>
              </a:rPr>
              <a:t>).</a:t>
            </a:r>
            <a:r>
              <a:rPr lang="en-US" dirty="0">
                <a:effectLst/>
              </a:rPr>
              <a:t> </a:t>
            </a:r>
          </a:p>
          <a:p>
            <a:pPr eaLnBrk="1" hangingPunct="1"/>
            <a:r>
              <a:rPr lang="en-US" sz="1800" dirty="0">
                <a:effectLst/>
                <a:latin typeface="Arial" panose="020B0604020202020204" pitchFamily="34" charset="0"/>
                <a:ea typeface="MS Mincho" panose="02020609040205080304" pitchFamily="49" charset="-128"/>
              </a:rPr>
              <a:t>Does this mean that Paul hadn’t been to Rome yet?  Exactly!</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381000" y="685800"/>
            <a:ext cx="6096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There were 40,000 Jews in Rome during the reign of Augustus (30 BC to AD 14), so this was a sizable minority.  We do not know for sure who started the church at Rome, but it likely was some of these Jews who returned to Rome after receiving the Spirit at Pentecost in Jerusalem. </a:t>
            </a:r>
            <a:r>
              <a:rPr lang="en-US" sz="1800" dirty="0">
                <a:effectLst/>
                <a:latin typeface="Arial" panose="020B0604020202020204" pitchFamily="34" charset="0"/>
                <a:ea typeface="MS Mincho" panose="02020609040205080304" pitchFamily="49" charset="-128"/>
              </a:rPr>
              <a:t>They likely went back to Rome with the gospel, and now we’re picking up the account 22 years later.</a:t>
            </a:r>
            <a:r>
              <a:rPr lang="en-US" dirty="0">
                <a:effectLst/>
              </a:rPr>
              <a:t> </a:t>
            </a:r>
            <a:r>
              <a:rPr lang="en-US" sz="1800" dirty="0">
                <a:effectLst/>
                <a:latin typeface="Arial" panose="020B0604020202020204" pitchFamily="34" charset="0"/>
                <a:ea typeface="MS Mincho" panose="02020609040205080304" pitchFamily="49" charset="-128"/>
              </a:rPr>
              <a:t>Praise God for pioneers who “go where no man has gone before.”  It’s not wrong to build on another’s foundation, but many do this while few start things themselves.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xfrm>
            <a:off x="381000" y="685800"/>
            <a:ext cx="6096000" cy="3429000"/>
          </a:xfrm>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0"/>
                <a:cs typeface="Arial"/>
              </a:rPr>
              <a:t>So, Paul understood God’s calling for him—to reach Gentiles never reached before.  This has helped me to reflect on my own calling…</a:t>
            </a:r>
          </a:p>
          <a:p>
            <a:pPr eaLnBrk="1" hangingPunct="1"/>
            <a:r>
              <a:rPr lang="en-US" sz="1200" kern="1200" dirty="0">
                <a:solidFill>
                  <a:schemeClr val="tx1"/>
                </a:solidFill>
                <a:effectLst/>
                <a:latin typeface="Arial"/>
                <a:ea typeface="ＭＳ Ｐゴシック" charset="0"/>
                <a:cs typeface="Arial"/>
              </a:rPr>
              <a:t>God has called </a:t>
            </a:r>
            <a:r>
              <a:rPr lang="en-US" sz="1200" i="1" kern="1200" dirty="0">
                <a:solidFill>
                  <a:schemeClr val="tx1"/>
                </a:solidFill>
                <a:effectLst/>
                <a:latin typeface="Arial"/>
                <a:ea typeface="ＭＳ Ｐゴシック" charset="0"/>
                <a:cs typeface="Arial"/>
              </a:rPr>
              <a:t>me</a:t>
            </a:r>
            <a:r>
              <a:rPr lang="en-US" sz="1200" kern="1200" dirty="0">
                <a:solidFill>
                  <a:schemeClr val="tx1"/>
                </a:solidFill>
                <a:effectLst/>
                <a:latin typeface="Arial"/>
                <a:ea typeface="ＭＳ Ｐゴシック" charset="0"/>
                <a:cs typeface="Arial"/>
              </a:rPr>
              <a:t> to train Asian pastors to reach Asia.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a:cs typeface="Arial"/>
              </a:rPr>
              <a:t>It all started in California as a high school sophomore and new Christian when it dawned on me that my pastor was paid to study and teach the Bible—and those who paid him didn’t even feel guilty!  I thought, “Wow, maybe I could teach God’s Word as a calling!”</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a:cs typeface="Arial"/>
              </a:rPr>
              <a:t>Some 14 years later, as a PhD student at DTS and pastor in Fort Worth in 1987, God confirmed his calling for me that teaching should be my key ministry.</a:t>
            </a:r>
            <a:endParaRPr lang="en-US" dirty="0">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6D7AD-8293-F342-AFE0-99D0E8A70A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04834" name="Rectangle 2"/>
          <p:cNvSpPr>
            <a:spLocks noGrp="1" noRot="1" noChangeAspect="1" noChangeArrowheads="1"/>
          </p:cNvSpPr>
          <p:nvPr>
            <p:ph type="sldImg"/>
          </p:nvPr>
        </p:nvSpPr>
        <p:spPr>
          <a:xfrm>
            <a:off x="381000" y="685800"/>
            <a:ext cx="6096000" cy="3429000"/>
          </a:xfrm>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en-US" altLang="ja-JP" dirty="0">
                <a:latin typeface="Times New Roman" charset="0"/>
                <a:ea typeface="ＭＳ Ｐゴシック" charset="0"/>
                <a:cs typeface="ＭＳ Ｐゴシック" charset="0"/>
              </a:rPr>
              <a:t> served for 30 years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xfrm>
            <a:off x="381000" y="685800"/>
            <a:ext cx="6096000" cy="3429000"/>
          </a:xfrm>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These faithful leaders from about 25 countries came to us in Singapore for master and doctoral-level training.  We trained them to build into others back in their home countries.</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ICS began with 16 students in 1993.</a:t>
            </a:r>
          </a:p>
          <a:p>
            <a:r>
              <a:rPr lang="en-US" dirty="0"/>
              <a:t>Now we have four times more teachers than we had students then.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30377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393700" y="692150"/>
            <a:ext cx="6070600"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noProof="1">
                <a:latin typeface="Times New Roman" charset="0"/>
                <a:ea typeface="ＭＳ Ｐゴシック" charset="0"/>
                <a:cs typeface="ＭＳ Ｐゴシック" charset="0"/>
              </a:rPr>
              <a:t>I get to teach these leaders every book of the Bible in survey courses, plus backgrounds to both the OT and NT, six areas of theology, and how to preach.</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xfrm>
            <a:off x="381000" y="685800"/>
            <a:ext cx="6096000" cy="3429000"/>
          </a:xfrm>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1997-March 2017 God has seen fit to grant me the privilege to train pastors in 12 other countries on 73 trips.  Often pastors in the US team-teach with me on these trips.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DA5384-A66F-A54D-A1EC-A8283F87E8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5" name="Rectangle 2"/>
          <p:cNvSpPr>
            <a:spLocks noGrp="1" noRot="1" noChangeAspect="1" noChangeArrowheads="1"/>
          </p:cNvSpPr>
          <p:nvPr>
            <p:ph type="sldImg"/>
          </p:nvPr>
        </p:nvSpPr>
        <p:spPr>
          <a:xfrm>
            <a:off x="381000" y="685800"/>
            <a:ext cx="6096000" cy="3429000"/>
          </a:xfrm>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You know, God has also called you to fulfill a passion.  What’s your unique ministry call?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FA0001-4B1F-7244-88E0-20E5AABC0C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I really think that God’s calling relates directly with your spiritual gift—that ability God has given you to serve him (probably one of these nine listed).  How many of you know your spiritual gift?  If you think you do, please raise your hand. </a:t>
            </a:r>
          </a:p>
          <a:p>
            <a:pPr eaLnBrk="1" hangingPunct="1"/>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428D29-FB00-8840-837E-04883995BF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4723" name="Rectangle 2"/>
          <p:cNvSpPr>
            <a:spLocks noGrp="1" noRot="1" noChangeAspect="1" noChangeArrowheads="1"/>
          </p:cNvSpPr>
          <p:nvPr>
            <p:ph type="sldImg"/>
          </p:nvPr>
        </p:nvSpPr>
        <p:spPr>
          <a:xfrm>
            <a:off x="381000" y="685800"/>
            <a:ext cx="6096000" cy="3429000"/>
          </a:xfrm>
          <a:solidFill>
            <a:srgbClr val="FFFFFF"/>
          </a:solidFill>
          <a:ln/>
        </p:spPr>
      </p:sp>
      <p:sp>
        <p:nvSpPr>
          <p:cNvPr id="1054724"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God’s plan for us always includes trusting him for new stuff—new opportunities</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xfrm>
            <a:off x="381000" y="685800"/>
            <a:ext cx="6096000" cy="3429000"/>
          </a:xfrm>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Paul shared his plan to extend his ministry to Spain to get their help (</a:t>
            </a:r>
            <a:r>
              <a:rPr lang="en-US" sz="1200" u="sng" kern="1200" dirty="0">
                <a:solidFill>
                  <a:schemeClr val="tx1"/>
                </a:solidFill>
                <a:effectLst/>
                <a:latin typeface="Arial"/>
                <a:ea typeface="ＭＳ Ｐゴシック" charset="0"/>
                <a:cs typeface="Arial"/>
              </a:rPr>
              <a:t>23-24</a:t>
            </a:r>
            <a:r>
              <a:rPr lang="en-US" sz="1200" kern="1200" dirty="0">
                <a:solidFill>
                  <a:schemeClr val="tx1"/>
                </a:solidFill>
                <a:effectLst/>
                <a:latin typeface="Arial"/>
                <a:ea typeface="ＭＳ Ｐゴシック" charset="0"/>
                <a:cs typeface="Arial"/>
              </a:rPr>
              <a:t>)</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xfrm>
            <a:off x="381000" y="685800"/>
            <a:ext cx="6096000" cy="3429000"/>
          </a:xfrm>
          <a:ln/>
        </p:spPr>
      </p:sp>
      <p:sp>
        <p:nvSpPr>
          <p:cNvPr id="1058819" name="Notes Placeholder 2"/>
          <p:cNvSpPr>
            <a:spLocks noGrp="1"/>
          </p:cNvSpPr>
          <p:nvPr>
            <p:ph type="body" idx="1"/>
          </p:nvPr>
        </p:nvSpPr>
        <p:spPr>
          <a:noFill/>
          <a:ln/>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Why was Paul going to Spain?  He had finished pioneering in the eastern Empire.  Like in the time of Jonah, Spain (or Tarshish) was the very end of the known world.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Was there really “no more place for me to work in these regions” (NIV, 14:23)?  No.  He means that church-planting movements in the east would reach these people.</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Financial help from the Romans would further his work since he’d be halfway to Spain by the time he got to Rome.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 But he would not go there immediately.</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242BF5-134B-334D-8AE5-085301DD98F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0867" name="Rectangle 1026"/>
          <p:cNvSpPr>
            <a:spLocks noGrp="1" noRot="1" noChangeAspect="1" noChangeArrowheads="1"/>
          </p:cNvSpPr>
          <p:nvPr>
            <p:ph type="sldImg"/>
          </p:nvPr>
        </p:nvSpPr>
        <p:spPr>
          <a:xfrm>
            <a:off x="381000" y="685800"/>
            <a:ext cx="6096000" cy="3429000"/>
          </a:xfrm>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But first he had to bring the Gentile offering to Jerusalem to show unity with their Jewish mother church (</a:t>
            </a:r>
            <a:r>
              <a:rPr lang="en-US" sz="1200" u="sng" kern="1200" dirty="0">
                <a:solidFill>
                  <a:schemeClr val="tx1"/>
                </a:solidFill>
                <a:effectLst/>
                <a:latin typeface="Arial"/>
                <a:ea typeface="ＭＳ Ｐゴシック" charset="0"/>
                <a:cs typeface="Arial"/>
              </a:rPr>
              <a:t>25-27</a:t>
            </a:r>
            <a:r>
              <a:rPr lang="en-US" sz="1200" kern="1200" dirty="0">
                <a:solidFill>
                  <a:schemeClr val="tx1"/>
                </a:solidFill>
                <a:effectLst/>
                <a:latin typeface="Arial"/>
                <a:ea typeface="ＭＳ Ｐゴシック" charset="0"/>
                <a:cs typeface="Arial"/>
              </a:rPr>
              <a:t>).</a:t>
            </a:r>
            <a:r>
              <a:rPr lang="en-SG" dirty="0">
                <a:effectLst/>
                <a:latin typeface="Arial"/>
                <a:cs typeface="Arial"/>
              </a:rPr>
              <a:t> </a:t>
            </a:r>
            <a:endParaRPr lang="en-US" dirty="0">
              <a:latin typeface="Arial"/>
              <a:cs typeface="Arial"/>
            </a:endParaRPr>
          </a:p>
          <a:p>
            <a:pPr eaLnBrk="1" hangingPunct="1"/>
            <a:r>
              <a:rPr lang="en-US" sz="1800" dirty="0">
                <a:effectLst/>
                <a:latin typeface="Arial" panose="020B0604020202020204" pitchFamily="34" charset="0"/>
                <a:ea typeface="MS Mincho" panose="02020609040205080304" pitchFamily="49" charset="-128"/>
              </a:rPr>
              <a:t>How did this Gentile support for Jerusalem relate to Paul’s calling to Gentiles?</a:t>
            </a:r>
            <a:r>
              <a:rPr lang="en-US" dirty="0">
                <a:effectLst/>
              </a:rPr>
              <a:t> </a:t>
            </a:r>
            <a:endParaRPr lang="en-US" dirty="0">
              <a:latin typeface="Times New Roman" charset="0"/>
              <a:ea typeface="ＭＳ Ｐゴシック" charset="-128"/>
              <a:cs typeface="ＭＳ Ｐゴシック" charset="-128"/>
            </a:endParaRPr>
          </a:p>
          <a:p>
            <a:pPr eaLnBrk="1" hangingPunct="1"/>
            <a:r>
              <a:rPr lang="en-US" sz="1800" dirty="0">
                <a:effectLst/>
                <a:latin typeface="Arial" panose="020B0604020202020204" pitchFamily="34" charset="0"/>
                <a:ea typeface="MS Mincho" panose="02020609040205080304" pitchFamily="49" charset="-128"/>
              </a:rPr>
              <a:t>He says here that he intended it to somewhat repay what the Jerusalem church had done for the Gentiles—which is interesting since it was the Antioch church—not the Jerusalem church—that sent him out to reach Gentiles.</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didn't forget the needy in his passion to expand, so he had to deliver this help in person to Jerusalem.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4474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xfrm>
            <a:off x="381000" y="685800"/>
            <a:ext cx="6096000" cy="3429000"/>
          </a:xfrm>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then also hoped to bless the Roman believers (28-29), and then head to Spain.</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xfrm>
            <a:off x="381000" y="685800"/>
            <a:ext cx="6096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Now</a:t>
            </a:r>
            <a:r>
              <a:rPr lang="en-US" baseline="0" dirty="0">
                <a:latin typeface="Arial" charset="0"/>
                <a:ea typeface="ＭＳ Ｐゴシック" charset="0"/>
                <a:cs typeface="ＭＳ Ｐゴシック" charset="0"/>
              </a:rPr>
              <a:t> there are over 400 students.</a:t>
            </a:r>
            <a:endParaRPr lang="en-US"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Paul then planned on stopping off at Rome…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997048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then proceed from Rome to share the Good News in Spain.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36897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606E88-76F8-794F-B5BF-9E3A8A6747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1123" name="Rectangle 2"/>
          <p:cNvSpPr>
            <a:spLocks noGrp="1" noRot="1" noChangeAspect="1" noChangeArrowheads="1"/>
          </p:cNvSpPr>
          <p:nvPr>
            <p:ph type="sldImg"/>
          </p:nvPr>
        </p:nvSpPr>
        <p:spPr>
          <a:xfrm>
            <a:off x="381000" y="685800"/>
            <a:ext cx="6096000" cy="3429000"/>
          </a:xfrm>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 Paul moved west to Spain</a:t>
            </a:r>
          </a:p>
          <a:p>
            <a:r>
              <a:rPr lang="en-US" sz="1800" dirty="0">
                <a:effectLst/>
                <a:latin typeface="Arial" panose="020B0604020202020204" pitchFamily="34" charset="0"/>
                <a:ea typeface="MS Mincho" panose="02020609040205080304" pitchFamily="49" charset="-128"/>
              </a:rPr>
              <a:t>• In like manner, God moved us west to MENA. </a:t>
            </a:r>
            <a:endParaRPr lang="en-US" dirty="0"/>
          </a:p>
        </p:txBody>
      </p:sp>
    </p:spTree>
    <p:extLst>
      <p:ext uri="{BB962C8B-B14F-4D97-AF65-F5344CB8AC3E}">
        <p14:creationId xmlns:p14="http://schemas.microsoft.com/office/powerpoint/2010/main" val="1966895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So, in 2021 we shifted from Singapore to Jordan. </a:t>
            </a:r>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MS Mincho" panose="02020609040205080304" pitchFamily="49" charset="-128"/>
              </a:rPr>
              <a:t>My students are now from 11 different nations based at JETS.</a:t>
            </a:r>
          </a:p>
          <a:p>
            <a:r>
              <a:rPr lang="en-US" sz="1800" dirty="0">
                <a:effectLst/>
                <a:latin typeface="Arial" panose="020B0604020202020204" pitchFamily="34" charset="0"/>
                <a:ea typeface="MS Mincho" panose="02020609040205080304" pitchFamily="49" charset="-128"/>
              </a:rPr>
              <a:t>____________</a:t>
            </a:r>
          </a:p>
          <a:p>
            <a:endParaRPr lang="en-US" sz="1800" dirty="0">
              <a:effectLst/>
              <a:latin typeface="Arial" panose="020B0604020202020204" pitchFamily="34" charset="0"/>
              <a:ea typeface="MS Mincho" panose="02020609040205080304" pitchFamily="49" charset="-128"/>
            </a:endParaRPr>
          </a:p>
          <a:p>
            <a:r>
              <a:rPr lang="en-US" dirty="0"/>
              <a:t>Isaiah: Rami (Bible prof in Amman), Jackson (ST prof in Sudan), Jonathan (pastor in Chad), Habil (Hebrew prof? from Sudan in Amman), Amir (Sudanese translator in Amman), Nassef (Egypt), Ayoub (planting church and Bible college as lawyer in Casa Blanca, Morocco), Basem (Egypt), Nassar (Ramallah), Ramzi (Iraq), </a:t>
            </a:r>
            <a:r>
              <a:rPr lang="en-US" dirty="0" err="1"/>
              <a:t>Dibora</a:t>
            </a:r>
            <a:r>
              <a:rPr lang="en-US" dirty="0"/>
              <a:t> (Eritrea)</a:t>
            </a:r>
          </a:p>
          <a:p>
            <a:endParaRPr lang="en-US" dirty="0"/>
          </a:p>
          <a:p>
            <a:r>
              <a:rPr lang="en-US" dirty="0"/>
              <a:t>OT3: Osama (Jordan), Fadi (Syrian trained in Jordan at JETS but translating from Sweden while writing dissertation on Russian theologian for seminary in Belgium), Sara (English teacher in Jordan), Nagat (Egyptian Cru in Spain), Randa (CFO boarding school in Jordan), Jacklin (Jordanian reaching Syrian refugees), Adeeb (Egyptian international church in Dubai), Dani (Arabic apologist in Jordan)</a:t>
            </a:r>
          </a:p>
          <a:p>
            <a:endParaRPr lang="en-US" dirty="0"/>
          </a:p>
          <a:p>
            <a:r>
              <a:rPr lang="en-US" dirty="0"/>
              <a:t>Where serving:</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Chad—Jonathan</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Morocco—Ayoub</a:t>
            </a:r>
          </a:p>
          <a:p>
            <a:r>
              <a:rPr lang="en-US" dirty="0"/>
              <a:t>1 Spain—Nagat</a:t>
            </a:r>
          </a:p>
          <a:p>
            <a:r>
              <a:rPr lang="en-US" dirty="0"/>
              <a:t>1 Syria—Fadi</a:t>
            </a:r>
          </a:p>
          <a:p>
            <a:r>
              <a:rPr lang="en-US" u="none" dirty="0"/>
              <a:t>1 Dubai—Adeeb</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2 Egypt—Nassef, Basem</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3 Sudan—Jackson, Habil, Amir</a:t>
            </a:r>
            <a:endParaRPr lang="en-US" u="sng" dirty="0"/>
          </a:p>
          <a:p>
            <a:r>
              <a:rPr lang="en-US" u="sng" dirty="0"/>
              <a:t>6 Jordan—Rami, Osama, Sara, Randa, Jacklin, Dani</a:t>
            </a:r>
          </a:p>
          <a:p>
            <a:r>
              <a:rPr lang="en-US" dirty="0"/>
              <a:t>16</a:t>
            </a:r>
          </a:p>
        </p:txBody>
      </p:sp>
    </p:spTree>
    <p:extLst>
      <p:ext uri="{BB962C8B-B14F-4D97-AF65-F5344CB8AC3E}">
        <p14:creationId xmlns:p14="http://schemas.microsoft.com/office/powerpoint/2010/main" val="4159340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teach Bible through translation into Arabic. </a:t>
            </a:r>
            <a:endParaRPr lang="en-US" dirty="0"/>
          </a:p>
          <a:p>
            <a:r>
              <a:rPr lang="en-US" dirty="0"/>
              <a:t>______</a:t>
            </a:r>
          </a:p>
          <a:p>
            <a:r>
              <a:rPr lang="en-US" dirty="0"/>
              <a:t>Common-524</a:t>
            </a:r>
          </a:p>
          <a:p>
            <a:r>
              <a:rPr lang="en-US" dirty="0"/>
              <a:t>NS-05-Acts9-14—slide 143</a:t>
            </a:r>
          </a:p>
        </p:txBody>
      </p:sp>
    </p:spTree>
    <p:extLst>
      <p:ext uri="{BB962C8B-B14F-4D97-AF65-F5344CB8AC3E}">
        <p14:creationId xmlns:p14="http://schemas.microsoft.com/office/powerpoint/2010/main" val="1098648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effectLst/>
                <a:latin typeface="Arial" panose="020B0604020202020204" pitchFamily="34" charset="0"/>
                <a:ea typeface="MS Mincho" panose="02020609040205080304" pitchFamily="49" charset="-128"/>
              </a:rPr>
              <a:t>Please get a prayer card and pray for us.</a:t>
            </a:r>
            <a:r>
              <a:rPr lang="en-US" dirty="0">
                <a:effectLst/>
              </a:rPr>
              <a:t> </a:t>
            </a:r>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FD58D7-E1C2-2247-B1AD-9F4342632E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6290" name="Rectangle 2"/>
          <p:cNvSpPr>
            <a:spLocks noGrp="1" noRot="1" noChangeAspect="1" noChangeArrowheads="1"/>
          </p:cNvSpPr>
          <p:nvPr>
            <p:ph type="sldImg"/>
          </p:nvPr>
        </p:nvSpPr>
        <p:spPr>
          <a:xfrm>
            <a:off x="381000" y="685800"/>
            <a:ext cx="6096000" cy="34290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assignments I give my students are also expanding. </a:t>
            </a:r>
          </a:p>
          <a:p>
            <a:pPr eaLnBrk="1" hangingPunct="1"/>
            <a:r>
              <a:rPr lang="en-US" dirty="0">
                <a:latin typeface="Times New Roman" charset="0"/>
                <a:ea typeface="ＭＳ Ｐゴシック" charset="0"/>
                <a:cs typeface="ＭＳ Ｐゴシック" charset="0"/>
              </a:rPr>
              <a:t>• Their file system used to look like this.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63CA5A-5048-5549-BA0E-CC5BA3A1422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98338" name="Rectangle 2"/>
          <p:cNvSpPr>
            <a:spLocks noGrp="1" noRot="1" noChangeAspect="1" noChangeArrowheads="1"/>
          </p:cNvSpPr>
          <p:nvPr>
            <p:ph type="sldImg"/>
          </p:nvPr>
        </p:nvSpPr>
        <p:spPr>
          <a:xfrm>
            <a:off x="381000" y="685800"/>
            <a:ext cx="6096000" cy="3429000"/>
          </a:xfrm>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Being introduced to The Bible...Basically seminar showed me a better way to assign projects.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4E94F-E0DE-524F-A114-4123D72C35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8419" name="Rectangle 2"/>
          <p:cNvSpPr>
            <a:spLocks noGrp="1" noRot="1" noChangeAspect="1" noChangeArrowheads="1"/>
          </p:cNvSpPr>
          <p:nvPr>
            <p:ph type="sldImg"/>
          </p:nvPr>
        </p:nvSpPr>
        <p:spPr>
          <a:xfrm>
            <a:off x="381000" y="685800"/>
            <a:ext cx="6096000" cy="3429000"/>
          </a:xfrm>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0"/>
                <a:cs typeface="Arial"/>
              </a:rPr>
              <a:t>Growth is important in just about every area of life</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9A598C-8D16-F34A-80EC-85CC269A97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00386" name="Rectangle 2"/>
          <p:cNvSpPr>
            <a:spLocks noGrp="1" noRot="1" noChangeAspect="1" noChangeArrowheads="1"/>
          </p:cNvSpPr>
          <p:nvPr>
            <p:ph type="sldImg"/>
          </p:nvPr>
        </p:nvSpPr>
        <p:spPr>
          <a:xfrm>
            <a:off x="381000" y="685800"/>
            <a:ext cx="6096000" cy="3429000"/>
          </a:xfrm>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10-hour seminar has been used in many countries to train believers in Bible basics.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8A8E9F-C67F-4E4F-B6FF-9C317CE597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2434" name="Rectangle 2"/>
          <p:cNvSpPr>
            <a:spLocks noGrp="1" noRot="1" noChangeAspect="1" noChangeArrowheads="1"/>
          </p:cNvSpPr>
          <p:nvPr>
            <p:ph type="sldImg"/>
          </p:nvPr>
        </p:nvSpPr>
        <p:spPr>
          <a:xfrm>
            <a:off x="381000" y="685800"/>
            <a:ext cx="6096000" cy="3429000"/>
          </a:xfrm>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It was designed by Dr. John Fryman in the USA.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688D91-6EF0-6042-AEF8-C58204158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4482" name="Rectangle 2"/>
          <p:cNvSpPr>
            <a:spLocks noGrp="1" noRot="1" noChangeAspect="1" noChangeArrowheads="1"/>
          </p:cNvSpPr>
          <p:nvPr>
            <p:ph type="sldImg"/>
          </p:nvPr>
        </p:nvSpPr>
        <p:spPr>
          <a:xfrm>
            <a:off x="381000" y="685800"/>
            <a:ext cx="6096000" cy="3429000"/>
          </a:xfrm>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Now, instead of my students doing research papers, they are much more interested in taking the English seminar...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A5485-AA73-3B4A-B9C9-CDD84B2FBEF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6530" name="Rectangle 2"/>
          <p:cNvSpPr>
            <a:spLocks noGrp="1" noRot="1" noChangeAspect="1" noChangeArrowheads="1"/>
          </p:cNvSpPr>
          <p:nvPr>
            <p:ph type="sldImg"/>
          </p:nvPr>
        </p:nvSpPr>
        <p:spPr>
          <a:xfrm>
            <a:off x="381000" y="685800"/>
            <a:ext cx="6096000" cy="3429000"/>
          </a:xfrm>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0D6C7D-F886-284C-B66E-68DE7BCBC4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687FA5-5405-D444-8F1E-A9AB577009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p:cNvSpPr>
          <p:nvPr>
            <p:ph type="sldImg"/>
          </p:nvPr>
        </p:nvSpPr>
        <p:spPr>
          <a:xfrm>
            <a:off x="381000" y="685800"/>
            <a:ext cx="6096000" cy="3429000"/>
          </a:xfrm>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3EB85B-E44C-C04F-B104-EE5D74AC3D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2674" name="Rectangle 2"/>
          <p:cNvSpPr>
            <a:spLocks noGrp="1" noRot="1" noChangeAspect="1" noChangeArrowheads="1"/>
          </p:cNvSpPr>
          <p:nvPr>
            <p:ph type="sldImg"/>
          </p:nvPr>
        </p:nvSpPr>
        <p:spPr>
          <a:xfrm>
            <a:off x="381000" y="685800"/>
            <a:ext cx="6096000" cy="3429000"/>
          </a:xfrm>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73CE8-4146-B54F-9622-987351F8DE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4722" name="Rectangle 2"/>
          <p:cNvSpPr>
            <a:spLocks noGrp="1" noRot="1" noChangeAspect="1" noChangeArrowheads="1"/>
          </p:cNvSpPr>
          <p:nvPr>
            <p:ph type="sldImg"/>
          </p:nvPr>
        </p:nvSpPr>
        <p:spPr>
          <a:xfrm>
            <a:off x="381000" y="685800"/>
            <a:ext cx="6096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21159E-08D4-6F44-A90C-700FDFF6A7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6770" name="Rectangle 2"/>
          <p:cNvSpPr>
            <a:spLocks noGrp="1" noRot="1" noChangeAspect="1" noChangeArrowheads="1"/>
          </p:cNvSpPr>
          <p:nvPr>
            <p:ph type="sldImg"/>
          </p:nvPr>
        </p:nvSpPr>
        <p:spPr>
          <a:xfrm>
            <a:off x="381000" y="685800"/>
            <a:ext cx="6096000" cy="3429000"/>
          </a:xfrm>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484E68-7847-4A4B-8068-0C8F666983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p:cNvSpPr>
          <p:nvPr>
            <p:ph type="sldImg"/>
          </p:nvPr>
        </p:nvSpPr>
        <p:spPr>
          <a:xfrm>
            <a:off x="381000" y="685800"/>
            <a:ext cx="6096000" cy="3429000"/>
          </a:xfrm>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0A13C-7169-EF4F-907B-7D9F303FBDE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5" name="Rectangle 2"/>
          <p:cNvSpPr>
            <a:spLocks noGrp="1" noRot="1" noChangeAspect="1" noChangeArrowheads="1"/>
          </p:cNvSpPr>
          <p:nvPr>
            <p:ph type="sldImg"/>
          </p:nvPr>
        </p:nvSpPr>
        <p:spPr>
          <a:xfrm>
            <a:off x="381000" y="685800"/>
            <a:ext cx="6096000" cy="3429000"/>
          </a:xfrm>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0"/>
                <a:cs typeface="Arial"/>
              </a:rPr>
              <a:t>Fortunately, people don</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t grow their whole lives!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natural to stop </a:t>
            </a:r>
            <a:r>
              <a:rPr lang="en-US" sz="1200" i="1" kern="1200" dirty="0">
                <a:solidFill>
                  <a:schemeClr val="tx1"/>
                </a:solidFill>
                <a:effectLst/>
                <a:latin typeface="Arial"/>
                <a:ea typeface="ＭＳ Ｐゴシック" charset="0"/>
                <a:cs typeface="Arial"/>
              </a:rPr>
              <a:t>physical</a:t>
            </a:r>
            <a:r>
              <a:rPr lang="en-US" sz="1200" kern="1200" dirty="0">
                <a:solidFill>
                  <a:schemeClr val="tx1"/>
                </a:solidFill>
                <a:effectLst/>
                <a:latin typeface="Arial"/>
                <a:ea typeface="ＭＳ Ｐゴシック" charset="0"/>
                <a:cs typeface="Arial"/>
              </a:rPr>
              <a:t> growth at adulthood</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But it</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sad that some believers stop growing </a:t>
            </a:r>
            <a:r>
              <a:rPr lang="en-US" sz="1200" i="1" kern="1200" dirty="0">
                <a:solidFill>
                  <a:schemeClr val="tx1"/>
                </a:solidFill>
                <a:effectLst/>
                <a:latin typeface="Arial"/>
                <a:ea typeface="ＭＳ Ｐゴシック" charset="0"/>
                <a:cs typeface="Arial"/>
              </a:rPr>
              <a:t>spiritually</a:t>
            </a:r>
            <a:r>
              <a:rPr lang="en-US" sz="1200" kern="1200" dirty="0">
                <a:solidFill>
                  <a:schemeClr val="tx1"/>
                </a:solidFill>
                <a:effectLst/>
                <a:latin typeface="Arial"/>
                <a:ea typeface="ＭＳ Ｐゴシック" charset="0"/>
                <a:cs typeface="Arial"/>
              </a:rPr>
              <a:t> and in service for Christ</a:t>
            </a:r>
            <a:r>
              <a:rPr lang="en-SG" sz="1200" kern="1200" dirty="0">
                <a:solidFill>
                  <a:schemeClr val="tx1"/>
                </a:solidFill>
                <a:effectLst/>
                <a:latin typeface="Arial"/>
                <a:ea typeface="ＭＳ Ｐゴシック" charset="0"/>
                <a:cs typeface="Arial"/>
              </a:rPr>
              <a:t>.</a:t>
            </a:r>
          </a:p>
          <a:p>
            <a:pPr eaLnBrk="1" hangingPunct="1"/>
            <a:r>
              <a:rPr lang="en-US" sz="1200" kern="1200" dirty="0">
                <a:solidFill>
                  <a:schemeClr val="tx1"/>
                </a:solidFill>
                <a:effectLst/>
                <a:latin typeface="Arial"/>
                <a:ea typeface="ＭＳ Ｐゴシック" charset="0"/>
                <a:cs typeface="Arial"/>
              </a:rPr>
              <a:t>A survey by George Barna notes that only 8% of evangelical Christians have ever been disciplined—and only 2% have ever disciplined someone else!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0"/>
                <a:cs typeface="Arial"/>
              </a:rPr>
              <a:t>Rather than expanding our borders and trusting God for new things, too often we end up atrophying</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799652-3AA0-5A46-B6F4-2049136BC2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p:cNvSpPr>
          <p:nvPr>
            <p:ph type="sldImg"/>
          </p:nvPr>
        </p:nvSpPr>
        <p:spPr>
          <a:xfrm>
            <a:off x="381000" y="685800"/>
            <a:ext cx="6096000" cy="3429000"/>
          </a:xfrm>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3FB7E2-21B3-424A-911F-B4CDA06EFD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p:cNvSpPr>
          <p:nvPr>
            <p:ph type="sldImg"/>
          </p:nvPr>
        </p:nvSpPr>
        <p:spPr>
          <a:xfrm>
            <a:off x="381000" y="685800"/>
            <a:ext cx="6096000" cy="3429000"/>
          </a:xfrm>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7AB743-161F-B143-9A0D-F3BAD611F9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p:cNvSpPr>
          <p:nvPr>
            <p:ph type="sldImg"/>
          </p:nvPr>
        </p:nvSpPr>
        <p:spPr>
          <a:xfrm>
            <a:off x="381000" y="685800"/>
            <a:ext cx="6096000" cy="3429000"/>
          </a:xfrm>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1C2B25-83CD-5344-A909-FE74473F87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p:cNvSpPr>
          <p:nvPr>
            <p:ph type="sldImg"/>
          </p:nvPr>
        </p:nvSpPr>
        <p:spPr>
          <a:xfrm>
            <a:off x="381000" y="685800"/>
            <a:ext cx="6096000" cy="3429000"/>
          </a:xfrm>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A1CC7-0B42-9E4D-A18B-B3E2A550F6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p:cNvSpPr>
          <p:nvPr>
            <p:ph type="sldImg"/>
          </p:nvPr>
        </p:nvSpPr>
        <p:spPr>
          <a:xfrm>
            <a:off x="381000" y="685800"/>
            <a:ext cx="6096000" cy="3429000"/>
          </a:xfrm>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3051A3-6FC4-DA45-9E28-7638535FB15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p:cNvSpPr>
          <p:nvPr>
            <p:ph type="sldImg"/>
          </p:nvPr>
        </p:nvSpPr>
        <p:spPr>
          <a:xfrm>
            <a:off x="381000" y="685800"/>
            <a:ext cx="6096000" cy="3429000"/>
          </a:xfrm>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1856C0-50EA-094B-BEB0-3971D1FE3D7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p:cNvSpPr>
          <p:nvPr>
            <p:ph type="sldImg"/>
          </p:nvPr>
        </p:nvSpPr>
        <p:spPr>
          <a:xfrm>
            <a:off x="381000" y="685800"/>
            <a:ext cx="6096000" cy="3429000"/>
          </a:xfrm>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07B04-78D4-2D46-BB8A-8D4892BD07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p:cNvSpPr>
          <p:nvPr>
            <p:ph type="sldImg"/>
          </p:nvPr>
        </p:nvSpPr>
        <p:spPr>
          <a:xfrm>
            <a:off x="381000" y="685800"/>
            <a:ext cx="6096000" cy="3429000"/>
          </a:xfrm>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1942DB-689A-9146-9BE6-01CCDB013F7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p:cNvSpPr>
          <p:nvPr>
            <p:ph type="sldImg"/>
          </p:nvPr>
        </p:nvSpPr>
        <p:spPr>
          <a:xfrm>
            <a:off x="393700" y="692150"/>
            <a:ext cx="6070600" cy="3416300"/>
          </a:xfrm>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B9A595-7C0E-D648-9331-B12145AC966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9298" name="Rectangle 2"/>
          <p:cNvSpPr>
            <a:spLocks noGrp="1" noRot="1" noChangeAspect="1" noChangeArrowheads="1"/>
          </p:cNvSpPr>
          <p:nvPr>
            <p:ph type="sldImg"/>
          </p:nvPr>
        </p:nvSpPr>
        <p:spPr>
          <a:xfrm>
            <a:off x="381000" y="685800"/>
            <a:ext cx="6096000" cy="3429000"/>
          </a:xfrm>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6CF36-B50D-E045-AF3A-500D3D6BB8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63" name="Rectangle 2"/>
          <p:cNvSpPr>
            <a:spLocks noGrp="1" noRot="1" noChangeAspect="1" noChangeArrowheads="1"/>
          </p:cNvSpPr>
          <p:nvPr>
            <p:ph type="sldImg"/>
          </p:nvPr>
        </p:nvSpPr>
        <p:spPr>
          <a:xfrm>
            <a:off x="381000" y="685800"/>
            <a:ext cx="6096000" cy="3429000"/>
          </a:xfrm>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0"/>
                <a:cs typeface="Arial"/>
              </a:rPr>
              <a:t>Are </a:t>
            </a:r>
            <a:r>
              <a:rPr lang="en-US" sz="1200" i="1" kern="1200" dirty="0">
                <a:solidFill>
                  <a:schemeClr val="tx1"/>
                </a:solidFill>
                <a:effectLst/>
                <a:latin typeface="Arial"/>
                <a:ea typeface="ＭＳ Ｐゴシック" charset="0"/>
                <a:cs typeface="Arial"/>
              </a:rPr>
              <a:t>you</a:t>
            </a:r>
            <a:r>
              <a:rPr lang="en-US" sz="1200" kern="1200" dirty="0">
                <a:solidFill>
                  <a:schemeClr val="tx1"/>
                </a:solidFill>
                <a:effectLst/>
                <a:latin typeface="Arial"/>
                <a:ea typeface="ＭＳ Ｐゴシック" charset="0"/>
                <a:cs typeface="Arial"/>
              </a:rPr>
              <a:t> expanding?  I mean expanding your borders—spiritually?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393700" y="692150"/>
            <a:ext cx="6070600"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A58FFB-4D5A-5343-8665-1B66C94B04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1346" name="Rectangle 2"/>
          <p:cNvSpPr>
            <a:spLocks noGrp="1" noRot="1" noChangeAspect="1" noChangeArrowheads="1"/>
          </p:cNvSpPr>
          <p:nvPr>
            <p:ph type="sldImg"/>
          </p:nvPr>
        </p:nvSpPr>
        <p:spPr>
          <a:xfrm>
            <a:off x="381000" y="685800"/>
            <a:ext cx="6096000" cy="3429000"/>
          </a:xfrm>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 10 languages complete, 30 in process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107B8F-4B4E-A44D-AF19-3463F0E0E3E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3" name="Rectangle 2"/>
          <p:cNvSpPr>
            <a:spLocks noGrp="1" noRot="1" noChangeAspect="1" noChangeArrowheads="1"/>
          </p:cNvSpPr>
          <p:nvPr>
            <p:ph type="sldImg"/>
          </p:nvPr>
        </p:nvSpPr>
        <p:spPr>
          <a:xfrm>
            <a:off x="381000" y="685800"/>
            <a:ext cx="6096000" cy="3429000"/>
          </a:xfrm>
          <a:solidFill>
            <a:srgbClr val="FFFFFF"/>
          </a:solidFill>
          <a:ln/>
        </p:spPr>
      </p:sp>
      <p:sp>
        <p:nvSpPr>
          <p:cNvPr id="291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Slide Image Placeholder 1"/>
          <p:cNvSpPr>
            <a:spLocks noGrp="1" noRot="1" noChangeAspect="1"/>
          </p:cNvSpPr>
          <p:nvPr>
            <p:ph type="sldImg"/>
          </p:nvPr>
        </p:nvSpPr>
        <p:spPr>
          <a:xfrm>
            <a:off x="381000" y="685800"/>
            <a:ext cx="6096000" cy="3429000"/>
          </a:xfrm>
          <a:ln/>
        </p:spPr>
      </p:sp>
      <p:sp>
        <p:nvSpPr>
          <p:cNvPr id="1106947" name="Notes Placeholder 2"/>
          <p:cNvSpPr>
            <a:spLocks noGrp="1"/>
          </p:cNvSpPr>
          <p:nvPr>
            <p:ph type="body" idx="1"/>
          </p:nvPr>
        </p:nvSpPr>
        <p:spPr>
          <a:noFill/>
          <a:ln/>
        </p:spPr>
        <p:txBody>
          <a:bodyPr/>
          <a:lstStyle/>
          <a:p>
            <a:pPr eaLnBrk="1" hangingPunct="1"/>
            <a:r>
              <a:rPr lang="en-US" dirty="0">
                <a:latin typeface="Arial" charset="0"/>
                <a:ea typeface="Arial" charset="0"/>
                <a:cs typeface="Arial" charset="0"/>
              </a:rPr>
              <a:t>God could raise up some really gifted person, but he rarely works that way.  Instead, he uses plain ole</a:t>
            </a:r>
            <a:r>
              <a:rPr lang="fr-FR" altLang="ja-JP" dirty="0">
                <a:latin typeface="Arial" charset="0"/>
                <a:ea typeface="Arial" charset="0"/>
                <a:cs typeface="Arial" charset="0"/>
              </a:rPr>
              <a:t>'</a:t>
            </a:r>
            <a:r>
              <a:rPr lang="en-US" altLang="ja-JP" dirty="0">
                <a:latin typeface="Arial" charset="0"/>
                <a:ea typeface="Arial" charset="0"/>
                <a:cs typeface="Arial" charset="0"/>
              </a:rPr>
              <a:t> regular people like you and me in his work—especially in giving!</a:t>
            </a:r>
            <a:endParaRPr lang="en-US" dirty="0">
              <a:latin typeface="Arial" charset="0"/>
              <a:ea typeface="Arial" charset="0"/>
              <a:cs typeface="Arial" charset="0"/>
            </a:endParaRPr>
          </a:p>
        </p:txBody>
      </p:sp>
      <p:sp>
        <p:nvSpPr>
          <p:cNvPr id="110694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FEA9C0-5273-DD47-B8FE-491FFC280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98CC23-AE44-4A46-9302-CF997380A1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p:cNvSpPr>
          <p:nvPr>
            <p:ph type="sldImg"/>
          </p:nvPr>
        </p:nvSpPr>
        <p:spPr>
          <a:xfrm>
            <a:off x="365125" y="674688"/>
            <a:ext cx="6127750" cy="3448050"/>
          </a:xfrm>
          <a:solidFill>
            <a:srgbClr val="FFFFFF"/>
          </a:solidFill>
          <a:ln/>
        </p:spPr>
      </p:sp>
      <p:sp>
        <p:nvSpPr>
          <p:cNvPr id="508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DEC6C-6CDC-0F45-9A36-BB340573CF8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93513A-2D21-6448-A524-2E6D0086F3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3026" name="Rectangle 2"/>
          <p:cNvSpPr>
            <a:spLocks noGrp="1" noRot="1" noChangeAspect="1" noChangeArrowheads="1" noTextEdit="1"/>
          </p:cNvSpPr>
          <p:nvPr>
            <p:ph type="sldImg"/>
          </p:nvPr>
        </p:nvSpPr>
        <p:spPr>
          <a:xfrm>
            <a:off x="365125" y="674688"/>
            <a:ext cx="612775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DCFD6-4A9D-AC4C-80A7-2A400071EC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p:cNvSpPr>
          <p:nvPr>
            <p:ph type="sldImg"/>
          </p:nvPr>
        </p:nvSpPr>
        <p:spPr>
          <a:xfrm>
            <a:off x="365125" y="674688"/>
            <a:ext cx="612775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charset="0"/>
                <a:ea typeface="ＭＳ Ｐゴシック" charset="0"/>
                <a:cs typeface="ＭＳ Ｐゴシック" charset="0"/>
              </a:rPr>
              <a:t>الأمر الذي أسعى إلى إنجازه هو أن أقوم بتطوير موادَّ للكتاب المقدَّس بلغتنا أوَّلاً. </a:t>
            </a:r>
          </a:p>
          <a:p>
            <a:pPr eaLnBrk="1" hangingPunct="1"/>
            <a:r>
              <a:rPr lang="en-US" dirty="0">
                <a:latin typeface="Arial" charset="0"/>
                <a:ea typeface="ＭＳ Ｐゴシック" charset="0"/>
                <a:cs typeface="ＭＳ Ｐゴシック" charset="0"/>
              </a:rPr>
              <a:t>What I seek to do is to develop Bible materials in our language first. </a:t>
            </a:r>
          </a:p>
          <a:p>
            <a:pPr eaLnBrk="1" hangingPunct="1"/>
            <a:r>
              <a:rPr lang="en-US" dirty="0">
                <a:latin typeface="Arial"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Common-94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05AE89-AC06-1949-8361-506FCB76A7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6611" name="Rectangle 2"/>
          <p:cNvSpPr>
            <a:spLocks noGrp="1" noRot="1" noChangeAspect="1" noChangeArrowheads="1"/>
          </p:cNvSpPr>
          <p:nvPr>
            <p:ph type="sldImg"/>
          </p:nvPr>
        </p:nvSpPr>
        <p:spPr>
          <a:xfrm>
            <a:off x="381000" y="685800"/>
            <a:ext cx="6096000" cy="3429000"/>
          </a:xfrm>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What </a:t>
            </a:r>
            <a:r>
              <a:rPr lang="mr-IN" dirty="0">
                <a:latin typeface="Times New Roman" charset="0"/>
              </a:rPr>
              <a:t>"</a:t>
            </a:r>
            <a:r>
              <a:rPr lang="en-US" dirty="0">
                <a:latin typeface="Times New Roman" charset="0"/>
              </a:rPr>
              <a:t>new thing</a:t>
            </a:r>
            <a:r>
              <a:rPr lang="mr-IN" dirty="0">
                <a:latin typeface="Times New Roman" charset="0"/>
              </a:rPr>
              <a:t>"</a:t>
            </a:r>
            <a:r>
              <a:rPr lang="en-US" dirty="0">
                <a:latin typeface="Times New Roman" charset="0"/>
              </a:rPr>
              <a:t> are you praying for God to do in your life now?</a:t>
            </a:r>
          </a:p>
          <a:p>
            <a:pPr eaLnBrk="1" hangingPunct="1"/>
            <a:r>
              <a:rPr lang="en-US" dirty="0">
                <a:latin typeface="Times New Roman" charset="0"/>
              </a:rPr>
              <a:t>What ministry skills are you developing to use for him?</a:t>
            </a:r>
          </a:p>
          <a:p>
            <a:pPr eaLnBrk="1" hangingPunct="1"/>
            <a:r>
              <a:rPr lang="en-US" dirty="0">
                <a:latin typeface="Times New Roman" charset="0"/>
              </a:rPr>
              <a:t>What avenue of service are you expecting God to do in your life this year that you didn</a:t>
            </a:r>
            <a:r>
              <a:rPr lang="mr-IN" dirty="0">
                <a:latin typeface="Times New Roman" charset="0"/>
              </a:rPr>
              <a:t>'</a:t>
            </a:r>
            <a:r>
              <a:rPr lang="en-US" dirty="0">
                <a:latin typeface="Times New Roman" charset="0"/>
              </a:rPr>
              <a:t>t have the capacity to expand last year?</a:t>
            </a:r>
          </a:p>
          <a:p>
            <a:pPr eaLnBrk="1" hangingPunct="1"/>
            <a:r>
              <a:rPr lang="en-US" dirty="0">
                <a:latin typeface="Times New Roman" charset="0"/>
              </a:rPr>
              <a:t>I hope God is pinpointing an area for you where you can expand your horizons. </a:t>
            </a:r>
          </a:p>
          <a:p>
            <a:pPr eaLnBrk="1" hangingPunct="1"/>
            <a:r>
              <a:rPr lang="en-US" sz="1200" kern="1200" dirty="0">
                <a:solidFill>
                  <a:schemeClr val="tx1"/>
                </a:solidFill>
                <a:effectLst/>
                <a:latin typeface="Times New Roman" pitchFamily="-105" charset="0"/>
                <a:ea typeface="ＭＳ Ｐゴシック" charset="0"/>
                <a:cs typeface="ＭＳ Ｐゴシック" charset="0"/>
              </a:rPr>
              <a:t>• That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s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what</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but today we will explore the </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how</a:t>
            </a:r>
            <a:r>
              <a:rPr lang="mr-IN" sz="1200" kern="1200" dirty="0">
                <a:solidFill>
                  <a:schemeClr val="tx1"/>
                </a:solidFill>
                <a:effectLst/>
                <a:latin typeface="Times New Roman" pitchFamily="-105" charset="0"/>
                <a:ea typeface="ＭＳ Ｐゴシック" charset="0"/>
                <a:cs typeface="ＭＳ Ｐゴシック" charset="0"/>
              </a:rPr>
              <a:t>"</a:t>
            </a:r>
            <a:r>
              <a:rPr lang="en-US" sz="1200" kern="1200" dirty="0">
                <a:solidFill>
                  <a:schemeClr val="tx1"/>
                </a:solidFill>
                <a:effectLst/>
                <a:latin typeface="Times New Roman" pitchFamily="-105" charset="0"/>
                <a:ea typeface="ＭＳ Ｐゴシック" charset="0"/>
                <a:cs typeface="ＭＳ Ｐゴシック" charset="0"/>
              </a:rPr>
              <a:t> question: </a:t>
            </a:r>
            <a:r>
              <a:rPr lang="en-US" sz="1200" i="1" kern="1200" dirty="0">
                <a:solidFill>
                  <a:schemeClr val="tx1"/>
                </a:solidFill>
                <a:effectLst/>
                <a:latin typeface="Times New Roman" pitchFamily="-105" charset="0"/>
                <a:ea typeface="ＭＳ Ｐゴシック" charset="0"/>
                <a:cs typeface="ＭＳ Ｐゴシック" charset="0"/>
              </a:rPr>
              <a:t>How</a:t>
            </a:r>
            <a:r>
              <a:rPr lang="en-US" sz="1200" kern="1200" dirty="0">
                <a:solidFill>
                  <a:schemeClr val="tx1"/>
                </a:solidFill>
                <a:effectLst/>
                <a:latin typeface="Times New Roman" pitchFamily="-105" charset="0"/>
                <a:ea typeface="ＭＳ Ｐゴシック" charset="0"/>
                <a:cs typeface="ＭＳ Ｐゴシック" charset="0"/>
              </a:rPr>
              <a:t> can you expand your borders spiritually?</a:t>
            </a:r>
            <a:r>
              <a:rPr lang="en-SG" dirty="0">
                <a:effectLst/>
              </a:rPr>
              <a:t> </a:t>
            </a:r>
            <a:endParaRPr lang="en-US" dirty="0">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C0B599-2A89-2E46-8853-A6CC6DD301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7987" name="Rectangle 2"/>
          <p:cNvSpPr>
            <a:spLocks noGrp="1" noRot="1" noChangeAspect="1" noChangeArrowheads="1"/>
          </p:cNvSpPr>
          <p:nvPr>
            <p:ph type="sldImg"/>
          </p:nvPr>
        </p:nvSpPr>
        <p:spPr>
          <a:xfrm>
            <a:off x="381000" y="685800"/>
            <a:ext cx="6096000" cy="3429000"/>
          </a:xfrm>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Realize you have an enemy and resist him in prayer.</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DEBD9-04E9-5744-BFCA-70A0135F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5" name="Rectangle 1026"/>
          <p:cNvSpPr>
            <a:spLocks noGrp="1" noRot="1" noChangeAspect="1" noChangeArrowheads="1"/>
          </p:cNvSpPr>
          <p:nvPr>
            <p:ph type="sldImg"/>
          </p:nvPr>
        </p:nvSpPr>
        <p:spPr>
          <a:xfrm>
            <a:off x="381000" y="685800"/>
            <a:ext cx="6096000" cy="3429000"/>
          </a:xfrm>
          <a:solidFill>
            <a:srgbClr val="FFFFFF"/>
          </a:solidFill>
          <a:ln/>
        </p:spPr>
      </p:sp>
      <p:sp>
        <p:nvSpPr>
          <p:cNvPr id="3000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lgn="just">
              <a:spcBef>
                <a:spcPts val="0"/>
              </a:spcBef>
              <a:spcAft>
                <a:spcPts val="0"/>
              </a:spcAft>
            </a:pPr>
            <a:r>
              <a:rPr lang="en-US" sz="1800" b="1" i="1" dirty="0">
                <a:effectLst/>
                <a:latin typeface="Arial" panose="020B0604020202020204" pitchFamily="34" charset="0"/>
              </a:rPr>
              <a:t>Paul</a:t>
            </a:r>
            <a:r>
              <a:rPr lang="en-US" sz="1800" dirty="0">
                <a:effectLst/>
                <a:latin typeface="Arial" panose="020B0604020202020204" pitchFamily="34" charset="0"/>
              </a:rPr>
              <a:t> asked for prayer against those opposed to his ministry expansion (</a:t>
            </a:r>
            <a:r>
              <a:rPr lang="en-US" sz="1800" u="sng" dirty="0">
                <a:effectLst/>
                <a:latin typeface="Arial" panose="020B0604020202020204" pitchFamily="34" charset="0"/>
              </a:rPr>
              <a:t>30-33</a:t>
            </a:r>
            <a:r>
              <a:rPr lang="en-US" sz="1800" dirty="0">
                <a:effectLst/>
                <a:latin typeface="Arial" panose="020B0604020202020204" pitchFamily="34" charset="0"/>
              </a:rPr>
              <a:t>). </a:t>
            </a: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Prayer was a tangible way the Romans could show they loved him (30).</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protection (31).</a:t>
            </a:r>
            <a:endParaRPr lang="en-US" sz="1800" dirty="0">
              <a:effectLst/>
              <a:latin typeface="Times New Roman" panose="02020603050405020304" pitchFamily="18" charset="0"/>
              <a:ea typeface="MS Mincho" panose="02020609040205080304" pitchFamily="49" charset="-128"/>
            </a:endParaRPr>
          </a:p>
          <a:p>
            <a:pPr marL="0" marR="0" algn="just">
              <a:spcBef>
                <a:spcPts val="0"/>
              </a:spcBef>
              <a:spcAft>
                <a:spcPts val="0"/>
              </a:spcAft>
            </a:pPr>
            <a:r>
              <a:rPr lang="en-US" sz="1800" dirty="0">
                <a:effectLst/>
                <a:latin typeface="Arial" panose="020B0604020202020204" pitchFamily="34" charset="0"/>
                <a:ea typeface="MS Mincho" panose="02020609040205080304" pitchFamily="49" charset="-128"/>
              </a:rPr>
              <a:t>He requested prayer for expansion of the ministry of Gentiles (32-33).</a:t>
            </a:r>
            <a:endParaRPr lang="en-US" sz="1800" dirty="0">
              <a:effectLst/>
              <a:latin typeface="Times New Roman" panose="02020603050405020304" pitchFamily="18" charset="0"/>
              <a:ea typeface="MS Mincho" panose="02020609040205080304" pitchFamily="49" charset="-128"/>
            </a:endParaRPr>
          </a:p>
          <a:p>
            <a:pPr eaLnBrk="1" hangingPunct="1"/>
            <a:endParaRPr lang="en-US" dirty="0">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 is one of the few ME nations with no oil.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378720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 3 million refugees from Syria, Iraq, Lebanon, etc.</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63857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size but SG more densely populated:</a:t>
            </a:r>
          </a:p>
          <a:p>
            <a:r>
              <a:rPr lang="en-US" dirty="0"/>
              <a:t>• Amman: 4 million</a:t>
            </a:r>
          </a:p>
          <a:p>
            <a:r>
              <a:rPr lang="en-US" dirty="0"/>
              <a:t>• SG: 5.6 million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20722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fit 124 </a:t>
            </a:r>
            <a:r>
              <a:rPr lang="en-US" dirty="0" err="1"/>
              <a:t>Singapores</a:t>
            </a:r>
            <a:r>
              <a:rPr lang="en-US" dirty="0"/>
              <a:t> inside Jordan!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269522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 lies in a very volatile region in the shadow of Iran.</a:t>
            </a:r>
          </a:p>
          <a:p>
            <a:endParaRPr lang="en-US" dirty="0"/>
          </a:p>
          <a:p>
            <a:r>
              <a:rPr lang="en-US" dirty="0"/>
              <a:t>But SG has much more money to spend on defence.</a:t>
            </a:r>
          </a:p>
          <a:p>
            <a:endParaRPr lang="en-US" dirty="0"/>
          </a:p>
          <a:p>
            <a:r>
              <a:rPr lang="en-US" dirty="0"/>
              <a:t>JO is a credit risk.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183162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especially cannot find work after they find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71872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xfrm>
            <a:off x="381000" y="685800"/>
            <a:ext cx="6096000" cy="3429000"/>
          </a:xfrm>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 LOVE GOD: God wants our church to trust him</a:t>
            </a:r>
            <a:r>
              <a:rPr kumimoji="1" lang="en-SG" sz="1200" kern="1200" dirty="0">
                <a:solidFill>
                  <a:schemeClr val="tx1"/>
                </a:solidFill>
                <a:effectLst/>
                <a:latin typeface="Arial"/>
                <a:ea typeface="ＭＳ Ｐゴシック" pitchFamily="-112" charset="-128"/>
                <a:cs typeface="Arial"/>
              </a:rPr>
              <a:t>. </a:t>
            </a:r>
            <a:r>
              <a:rPr kumimoji="1" lang="en-US" sz="1200" kern="1200" dirty="0">
                <a:solidFill>
                  <a:schemeClr val="tx1"/>
                </a:solidFill>
                <a:effectLst/>
                <a:latin typeface="Arial"/>
                <a:ea typeface="ＭＳ Ｐゴシック" pitchFamily="-112" charset="-128"/>
                <a:cs typeface="Arial"/>
              </a:rPr>
              <a:t>Love is most important (1 Cor 13:13).</a:t>
            </a:r>
            <a:endParaRPr lang="en-SG"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 </a:t>
            </a:r>
            <a:r>
              <a:rPr lang="en-SG" dirty="0">
                <a:latin typeface="Arial"/>
                <a:ea typeface="ＭＳ Ｐゴシック" charset="0"/>
                <a:cs typeface="Arial"/>
              </a:rPr>
              <a:t>LOVE THE CHURCH: We also need to be involved in his work: teaching, accountability groups, finances, etc. </a:t>
            </a:r>
          </a:p>
          <a:p>
            <a:pPr eaLnBrk="1" hangingPunct="1"/>
            <a:r>
              <a:rPr kumimoji="1" lang="en-US" sz="1200" kern="1200" dirty="0">
                <a:solidFill>
                  <a:schemeClr val="tx1"/>
                </a:solidFill>
                <a:effectLst/>
                <a:latin typeface="Arial"/>
                <a:ea typeface="ＭＳ Ｐゴシック" pitchFamily="-112" charset="-128"/>
                <a:cs typeface="Arial"/>
              </a:rPr>
              <a:t>• </a:t>
            </a:r>
            <a:r>
              <a:rPr lang="en-US" dirty="0">
                <a:latin typeface="Arial"/>
                <a:ea typeface="ＭＳ Ｐゴシック" charset="0"/>
                <a:cs typeface="Arial"/>
              </a:rPr>
              <a:t>LOVE THE NATIONS: T</a:t>
            </a:r>
            <a:r>
              <a:rPr lang="en-SG" dirty="0">
                <a:latin typeface="Arial"/>
                <a:ea typeface="ＭＳ Ｐゴシック" charset="0"/>
                <a:cs typeface="Arial"/>
              </a:rPr>
              <a:t>he heart of the Great Commission to disciple all countries is based on love for God and his people.</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OS-32-Jonah-71</a:t>
            </a:r>
          </a:p>
          <a:p>
            <a:pPr eaLnBrk="1" hangingPunct="1"/>
            <a:r>
              <a:rPr lang="en-US" dirty="0">
                <a:latin typeface="Arial" charset="0"/>
                <a:ea typeface="ＭＳ Ｐゴシック" charset="0"/>
                <a:cs typeface="ＭＳ Ｐゴシック" charset="0"/>
              </a:rPr>
              <a:t>NS-02-Mark1-8-slide 111</a:t>
            </a:r>
          </a:p>
          <a:p>
            <a:pPr eaLnBrk="1" hangingPunct="1"/>
            <a:r>
              <a:rPr lang="en-US" dirty="0">
                <a:latin typeface="Arial" charset="0"/>
                <a:ea typeface="ＭＳ Ｐゴシック" charset="0"/>
                <a:cs typeface="ＭＳ Ｐゴシック" charset="0"/>
              </a:rPr>
              <a:t>NS-03-Luke1-12—slide 401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Arial"/>
              </a:rPr>
              <a:t>NS-06-Romans9-16-slide 172</a:t>
            </a:r>
            <a:endParaRPr lang="en-US" dirty="0">
              <a:latin typeface="Arial"/>
              <a:ea typeface="ＭＳ Ｐゴシック" charset="0"/>
              <a:cs typeface="Arial"/>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11670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82B19-B484-3649-9DEF-E978F9F106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7" name="Rectangle 2"/>
          <p:cNvSpPr>
            <a:spLocks noGrp="1" noRot="1" noChangeAspect="1" noChangeArrowheads="1"/>
          </p:cNvSpPr>
          <p:nvPr>
            <p:ph type="sldImg"/>
          </p:nvPr>
        </p:nvSpPr>
        <p:spPr>
          <a:xfrm>
            <a:off x="381000" y="685800"/>
            <a:ext cx="6096000" cy="3429000"/>
          </a:xfrm>
          <a:solidFill>
            <a:srgbClr val="FFFFFF"/>
          </a:solidFill>
          <a:ln/>
        </p:spPr>
      </p:sp>
      <p:sp>
        <p:nvSpPr>
          <p:cNvPr id="308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Let God move you into new areas of growth by…</a:t>
            </a:r>
          </a:p>
          <a:p>
            <a:pPr eaLnBrk="1" hangingPunct="1"/>
            <a:r>
              <a:rPr lang="en-US" dirty="0">
                <a:latin typeface="Times New Roman" charset="0"/>
              </a:rPr>
              <a:t>• Understanding his individual plan for you</a:t>
            </a:r>
          </a:p>
          <a:p>
            <a:pPr eaLnBrk="1" hangingPunct="1"/>
            <a:r>
              <a:rPr lang="en-US" dirty="0">
                <a:latin typeface="Times New Roman" charset="0"/>
              </a:rPr>
              <a:t>• Committing yourself to that plan in time and money</a:t>
            </a:r>
          </a:p>
          <a:p>
            <a:pPr eaLnBrk="1" hangingPunct="1"/>
            <a:r>
              <a:rPr lang="en-US" dirty="0">
                <a:latin typeface="Times New Roman" charset="0"/>
              </a:rPr>
              <a:t>• Battling on your knees against opposition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5CA258-D32C-8D4D-A600-E67774A3544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8659" name="Rectangle 2"/>
          <p:cNvSpPr>
            <a:spLocks noGrp="1" noRot="1" noChangeAspect="1" noChangeArrowheads="1"/>
          </p:cNvSpPr>
          <p:nvPr>
            <p:ph type="sldImg"/>
          </p:nvPr>
        </p:nvSpPr>
        <p:spPr>
          <a:xfrm>
            <a:off x="381000" y="685800"/>
            <a:ext cx="6096000" cy="3429000"/>
          </a:xfrm>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0"/>
                <a:cs typeface="Arial"/>
              </a:rPr>
              <a:t>In the early church, by the time of today</a:t>
            </a:r>
            <a:r>
              <a:rPr lang="mr-IN" sz="1200" kern="1200" dirty="0">
                <a:solidFill>
                  <a:schemeClr val="tx1"/>
                </a:solidFill>
                <a:effectLst/>
                <a:latin typeface="Arial"/>
                <a:ea typeface="ＭＳ Ｐゴシック" charset="0"/>
                <a:cs typeface="Arial"/>
              </a:rPr>
              <a:t>'</a:t>
            </a:r>
            <a:r>
              <a:rPr lang="en-US" sz="1200" kern="1200" dirty="0">
                <a:solidFill>
                  <a:schemeClr val="tx1"/>
                </a:solidFill>
                <a:effectLst/>
                <a:latin typeface="Arial"/>
                <a:ea typeface="ＭＳ Ｐゴシック" charset="0"/>
                <a:cs typeface="Arial"/>
              </a:rPr>
              <a:t>s text in Romans 15, Paul had already expanded his ministry on two missionary trips—the first highlighted in blue to Galatia in modern-day Turkey and the second trip expanded the gospel to Greece.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16CBE6-C922-E84B-A768-5E67052164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5" name="Rectangle 2"/>
          <p:cNvSpPr>
            <a:spLocks noGrp="1" noRot="1" noChangeAspect="1" noChangeArrowheads="1"/>
          </p:cNvSpPr>
          <p:nvPr>
            <p:ph type="sldImg"/>
          </p:nvPr>
        </p:nvSpPr>
        <p:spPr>
          <a:xfrm>
            <a:off x="381000" y="685800"/>
            <a:ext cx="6096000" cy="3429000"/>
          </a:xfrm>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800" dirty="0">
                <a:effectLst/>
                <a:latin typeface="Arial" panose="020B0604020202020204" pitchFamily="34" charset="0"/>
                <a:ea typeface="MS Mincho" panose="02020609040205080304" pitchFamily="49" charset="-128"/>
              </a:rPr>
              <a:t>In which of these three ways is God speaking to you?  What will you </a:t>
            </a:r>
            <a:r>
              <a:rPr lang="en-US" sz="1800" i="1" dirty="0">
                <a:effectLst/>
                <a:latin typeface="Arial" panose="020B0604020202020204" pitchFamily="34" charset="0"/>
                <a:ea typeface="MS Mincho" panose="02020609040205080304" pitchFamily="49" charset="-128"/>
              </a:rPr>
              <a:t>d</a:t>
            </a:r>
            <a:r>
              <a:rPr lang="en-US" sz="1800" i="1" dirty="0">
                <a:effectLst/>
                <a:latin typeface="Arial" panose="020B0604020202020204" pitchFamily="34" charset="0"/>
                <a:ea typeface="SimSun" panose="02010600030101010101" pitchFamily="2" charset="-122"/>
              </a:rPr>
              <a:t>o</a:t>
            </a:r>
            <a:r>
              <a:rPr lang="en-US" sz="1800" dirty="0">
                <a:effectLst/>
                <a:latin typeface="Arial" panose="020B0604020202020204" pitchFamily="34" charset="0"/>
                <a:ea typeface="SimSun" panose="02010600030101010101" pitchFamily="2" charset="-122"/>
              </a:rPr>
              <a:t> about it today?</a:t>
            </a:r>
            <a:r>
              <a:rPr lang="en-US" dirty="0">
                <a:effectLst/>
              </a:rPr>
              <a:t> </a:t>
            </a:r>
            <a:endParaRPr lang="en-US" dirty="0">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BE054-F96F-0542-AED8-C7AC1FC2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2323" name="Rectangle 2"/>
          <p:cNvSpPr>
            <a:spLocks noGrp="1" noRot="1" noChangeAspect="1" noChangeArrowheads="1"/>
          </p:cNvSpPr>
          <p:nvPr>
            <p:ph type="sldImg"/>
          </p:nvPr>
        </p:nvSpPr>
        <p:spPr>
          <a:xfrm>
            <a:off x="381000" y="685800"/>
            <a:ext cx="6096000" cy="3429000"/>
          </a:xfrm>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MS Mincho" panose="02020609040205080304" pitchFamily="49" charset="-128"/>
              </a:rPr>
              <a:t>Now on his third journey he writes from Corinth to the church farther west at Rome and asks for their help to expand his ministry even further. </a:t>
            </a:r>
            <a:r>
              <a:rPr lang="en-US" dirty="0"/>
              <a:t>What can we learn from him that will help us expand our own borders?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DFC59-14D9-AB4A-B22C-F36E34D01DE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80504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C1C7391-41AC-CB4D-8392-270CDD4C91FF}" type="slidenum">
              <a:rPr lang="en-US"/>
              <a:pPr/>
              <a:t>‹#›</a:t>
            </a:fld>
            <a:endParaRPr lang="en-US"/>
          </a:p>
        </p:txBody>
      </p:sp>
    </p:spTree>
    <p:extLst>
      <p:ext uri="{BB962C8B-B14F-4D97-AF65-F5344CB8AC3E}">
        <p14:creationId xmlns:p14="http://schemas.microsoft.com/office/powerpoint/2010/main" val="182496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DB768C-C8E2-9448-9F32-7E661E45700A}" type="slidenum">
              <a:rPr lang="en-US"/>
              <a:pPr/>
              <a:t>‹#›</a:t>
            </a:fld>
            <a:endParaRPr lang="en-US"/>
          </a:p>
        </p:txBody>
      </p:sp>
    </p:spTree>
    <p:extLst>
      <p:ext uri="{BB962C8B-B14F-4D97-AF65-F5344CB8AC3E}">
        <p14:creationId xmlns:p14="http://schemas.microsoft.com/office/powerpoint/2010/main" val="35963462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49420250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49478825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5600859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194856407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300310821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1295400"/>
            <a:ext cx="23368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1295400"/>
            <a:ext cx="68072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123763120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4281137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3177757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14081952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885891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FB96C1-0AE5-E947-9B2B-94CBC85AF396}" type="slidenum">
              <a:rPr lang="en-US"/>
              <a:pPr/>
              <a:t>‹#›</a:t>
            </a:fld>
            <a:endParaRPr lang="en-US"/>
          </a:p>
        </p:txBody>
      </p:sp>
    </p:spTree>
    <p:extLst>
      <p:ext uri="{BB962C8B-B14F-4D97-AF65-F5344CB8AC3E}">
        <p14:creationId xmlns:p14="http://schemas.microsoft.com/office/powerpoint/2010/main" val="15441732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8225267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5843578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8859159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739519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759206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3282427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568592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374121665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34752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841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171455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81257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816540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448856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954346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53572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25173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56133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32293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90921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19381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0417498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073171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7643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006976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25654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43217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157942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53300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875224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897122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64264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687358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432152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494941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149813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893770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39029394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41837864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354129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23196423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21843827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3430925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4943168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6558686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14332723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5307956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30585677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8715213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22280185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19350724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2E84F4B1-E214-A745-81F5-9D15F3A7705A}" type="slidenum">
              <a:rPr lang="en-US"/>
              <a:pPr/>
              <a:t>‹#›</a:t>
            </a:fld>
            <a:endParaRPr lang="en-US"/>
          </a:p>
        </p:txBody>
      </p:sp>
    </p:spTree>
    <p:extLst>
      <p:ext uri="{BB962C8B-B14F-4D97-AF65-F5344CB8AC3E}">
        <p14:creationId xmlns:p14="http://schemas.microsoft.com/office/powerpoint/2010/main" val="41351894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29978227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994867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26701194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6590871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3204156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8127962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912183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7989934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3494964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1534215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325670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3704274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2979022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8711919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9" name="Group 7"/>
          <p:cNvGrpSpPr>
            <a:grpSpLocks/>
          </p:cNvGrpSpPr>
          <p:nvPr/>
        </p:nvGrpSpPr>
        <p:grpSpPr bwMode="auto">
          <a:xfrm>
            <a:off x="1" y="1371600"/>
            <a:ext cx="11207751"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644116" name="Rectangle 20"/>
          <p:cNvSpPr>
            <a:spLocks noGrp="1" noChangeArrowheads="1"/>
          </p:cNvSpPr>
          <p:nvPr>
            <p:ph type="ctrTitle"/>
          </p:nvPr>
        </p:nvSpPr>
        <p:spPr>
          <a:xfrm>
            <a:off x="2438400" y="2133600"/>
            <a:ext cx="9753600" cy="1600200"/>
          </a:xfrm>
        </p:spPr>
        <p:txBody>
          <a:bodyPr/>
          <a:lstStyle>
            <a:lvl1pPr algn="l">
              <a:defRPr/>
            </a:lvl1pPr>
          </a:lstStyle>
          <a:p>
            <a:r>
              <a:rPr lang="en-US"/>
              <a:t>Click to edit Master title style</a:t>
            </a:r>
          </a:p>
        </p:txBody>
      </p:sp>
      <p:sp>
        <p:nvSpPr>
          <p:cNvPr id="644117" name="Rectangle 21"/>
          <p:cNvSpPr>
            <a:spLocks noGrp="1" noChangeArrowheads="1"/>
          </p:cNvSpPr>
          <p:nvPr>
            <p:ph type="subTitle" idx="1"/>
          </p:nvPr>
        </p:nvSpPr>
        <p:spPr>
          <a:xfrm>
            <a:off x="1828800" y="4267200"/>
            <a:ext cx="85344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828800" y="6248400"/>
            <a:ext cx="2540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4978400" y="6248400"/>
            <a:ext cx="38608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9448800" y="6248400"/>
            <a:ext cx="2540000" cy="457200"/>
          </a:xfrm>
        </p:spPr>
        <p:txBody>
          <a:bodyPr/>
          <a:lstStyle>
            <a:lvl1pPr>
              <a:defRPr/>
            </a:lvl1pPr>
          </a:lstStyle>
          <a:p>
            <a:fld id="{AC026239-967C-DA42-9240-827DD5630E8B}" type="slidenum">
              <a:rPr lang="en-US"/>
              <a:pPr/>
              <a:t>‹#›</a:t>
            </a:fld>
            <a:endParaRPr lang="en-US"/>
          </a:p>
        </p:txBody>
      </p:sp>
    </p:spTree>
    <p:extLst>
      <p:ext uri="{BB962C8B-B14F-4D97-AF65-F5344CB8AC3E}">
        <p14:creationId xmlns:p14="http://schemas.microsoft.com/office/powerpoint/2010/main" val="341352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3AA00EFD-AFAA-D645-AB32-BBEFA30D6EB4}" type="slidenum">
              <a:rPr lang="en-US"/>
              <a:pPr/>
              <a:t>‹#›</a:t>
            </a:fld>
            <a:endParaRPr lang="en-US"/>
          </a:p>
        </p:txBody>
      </p:sp>
    </p:spTree>
    <p:extLst>
      <p:ext uri="{BB962C8B-B14F-4D97-AF65-F5344CB8AC3E}">
        <p14:creationId xmlns:p14="http://schemas.microsoft.com/office/powerpoint/2010/main" val="10073246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EE4CF49-C8AF-7F4A-B0EC-B7277853AF6D}" type="slidenum">
              <a:rPr lang="en-US"/>
              <a:pPr/>
              <a:t>‹#›</a:t>
            </a:fld>
            <a:endParaRPr lang="en-US"/>
          </a:p>
        </p:txBody>
      </p:sp>
    </p:spTree>
    <p:extLst>
      <p:ext uri="{BB962C8B-B14F-4D97-AF65-F5344CB8AC3E}">
        <p14:creationId xmlns:p14="http://schemas.microsoft.com/office/powerpoint/2010/main" val="24098928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A061B9AB-2D0E-D240-A170-A107EDC8A869}" type="slidenum">
              <a:rPr lang="en-US"/>
              <a:pPr/>
              <a:t>‹#›</a:t>
            </a:fld>
            <a:endParaRPr lang="en-US"/>
          </a:p>
        </p:txBody>
      </p:sp>
    </p:spTree>
    <p:extLst>
      <p:ext uri="{BB962C8B-B14F-4D97-AF65-F5344CB8AC3E}">
        <p14:creationId xmlns:p14="http://schemas.microsoft.com/office/powerpoint/2010/main" val="39061772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5"/>
          <p:cNvSpPr>
            <a:spLocks noGrp="1" noChangeArrowheads="1"/>
          </p:cNvSpPr>
          <p:nvPr>
            <p:ph type="dt" sz="half" idx="10"/>
          </p:nvPr>
        </p:nvSpPr>
        <p:spPr>
          <a:ln/>
        </p:spPr>
        <p:txBody>
          <a:bodyPr/>
          <a:lstStyle>
            <a:lvl1pPr>
              <a:defRPr/>
            </a:lvl1pPr>
          </a:lstStyle>
          <a:p>
            <a:pPr>
              <a:defRPr/>
            </a:pPr>
            <a:endParaRPr lang="en-US"/>
          </a:p>
        </p:txBody>
      </p:sp>
      <p:sp>
        <p:nvSpPr>
          <p:cNvPr id="8" name="Rectangle 1046"/>
          <p:cNvSpPr>
            <a:spLocks noGrp="1" noChangeArrowheads="1"/>
          </p:cNvSpPr>
          <p:nvPr>
            <p:ph type="ftr" sz="quarter" idx="11"/>
          </p:nvPr>
        </p:nvSpPr>
        <p:spPr>
          <a:ln/>
        </p:spPr>
        <p:txBody>
          <a:bodyPr/>
          <a:lstStyle>
            <a:lvl1pPr>
              <a:defRPr/>
            </a:lvl1pPr>
          </a:lstStyle>
          <a:p>
            <a:pPr>
              <a:defRPr/>
            </a:pPr>
            <a:endParaRPr lang="en-US"/>
          </a:p>
        </p:txBody>
      </p:sp>
      <p:sp>
        <p:nvSpPr>
          <p:cNvPr id="9" name="Rectangle 1047"/>
          <p:cNvSpPr>
            <a:spLocks noGrp="1" noChangeArrowheads="1"/>
          </p:cNvSpPr>
          <p:nvPr>
            <p:ph type="sldNum" sz="quarter" idx="12"/>
          </p:nvPr>
        </p:nvSpPr>
        <p:spPr>
          <a:ln/>
        </p:spPr>
        <p:txBody>
          <a:bodyPr/>
          <a:lstStyle>
            <a:lvl1pPr>
              <a:defRPr/>
            </a:lvl1pPr>
          </a:lstStyle>
          <a:p>
            <a:fld id="{1271193B-4500-CD46-A7AA-387E8551B73E}" type="slidenum">
              <a:rPr lang="en-US"/>
              <a:pPr/>
              <a:t>‹#›</a:t>
            </a:fld>
            <a:endParaRPr lang="en-US"/>
          </a:p>
        </p:txBody>
      </p:sp>
    </p:spTree>
    <p:extLst>
      <p:ext uri="{BB962C8B-B14F-4D97-AF65-F5344CB8AC3E}">
        <p14:creationId xmlns:p14="http://schemas.microsoft.com/office/powerpoint/2010/main" val="41194505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5"/>
          <p:cNvSpPr>
            <a:spLocks noGrp="1" noChangeArrowheads="1"/>
          </p:cNvSpPr>
          <p:nvPr>
            <p:ph type="dt" sz="half" idx="10"/>
          </p:nvPr>
        </p:nvSpPr>
        <p:spPr>
          <a:ln/>
        </p:spPr>
        <p:txBody>
          <a:bodyPr/>
          <a:lstStyle>
            <a:lvl1pPr>
              <a:defRPr/>
            </a:lvl1pPr>
          </a:lstStyle>
          <a:p>
            <a:pPr>
              <a:defRPr/>
            </a:pPr>
            <a:endParaRPr lang="en-US"/>
          </a:p>
        </p:txBody>
      </p:sp>
      <p:sp>
        <p:nvSpPr>
          <p:cNvPr id="4" name="Rectangle 1046"/>
          <p:cNvSpPr>
            <a:spLocks noGrp="1" noChangeArrowheads="1"/>
          </p:cNvSpPr>
          <p:nvPr>
            <p:ph type="ftr" sz="quarter" idx="11"/>
          </p:nvPr>
        </p:nvSpPr>
        <p:spPr>
          <a:ln/>
        </p:spPr>
        <p:txBody>
          <a:bodyPr/>
          <a:lstStyle>
            <a:lvl1pPr>
              <a:defRPr/>
            </a:lvl1pPr>
          </a:lstStyle>
          <a:p>
            <a:pPr>
              <a:defRPr/>
            </a:pPr>
            <a:endParaRPr lang="en-US"/>
          </a:p>
        </p:txBody>
      </p:sp>
      <p:sp>
        <p:nvSpPr>
          <p:cNvPr id="5" name="Rectangle 1047"/>
          <p:cNvSpPr>
            <a:spLocks noGrp="1" noChangeArrowheads="1"/>
          </p:cNvSpPr>
          <p:nvPr>
            <p:ph type="sldNum" sz="quarter" idx="12"/>
          </p:nvPr>
        </p:nvSpPr>
        <p:spPr>
          <a:ln/>
        </p:spPr>
        <p:txBody>
          <a:bodyPr/>
          <a:lstStyle>
            <a:lvl1pPr>
              <a:defRPr/>
            </a:lvl1pPr>
          </a:lstStyle>
          <a:p>
            <a:fld id="{6A669AFB-37AB-3941-81B7-F96EE662CDBE}" type="slidenum">
              <a:rPr lang="en-US"/>
              <a:pPr/>
              <a:t>‹#›</a:t>
            </a:fld>
            <a:endParaRPr lang="en-US"/>
          </a:p>
        </p:txBody>
      </p:sp>
    </p:spTree>
    <p:extLst>
      <p:ext uri="{BB962C8B-B14F-4D97-AF65-F5344CB8AC3E}">
        <p14:creationId xmlns:p14="http://schemas.microsoft.com/office/powerpoint/2010/main" val="17006854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5"/>
          <p:cNvSpPr>
            <a:spLocks noGrp="1" noChangeArrowheads="1"/>
          </p:cNvSpPr>
          <p:nvPr>
            <p:ph type="dt" sz="half" idx="10"/>
          </p:nvPr>
        </p:nvSpPr>
        <p:spPr>
          <a:ln/>
        </p:spPr>
        <p:txBody>
          <a:bodyPr/>
          <a:lstStyle>
            <a:lvl1pPr>
              <a:defRPr/>
            </a:lvl1pPr>
          </a:lstStyle>
          <a:p>
            <a:pPr>
              <a:defRPr/>
            </a:pPr>
            <a:endParaRPr lang="en-US"/>
          </a:p>
        </p:txBody>
      </p:sp>
      <p:sp>
        <p:nvSpPr>
          <p:cNvPr id="3" name="Rectangle 1046"/>
          <p:cNvSpPr>
            <a:spLocks noGrp="1" noChangeArrowheads="1"/>
          </p:cNvSpPr>
          <p:nvPr>
            <p:ph type="ftr" sz="quarter" idx="11"/>
          </p:nvPr>
        </p:nvSpPr>
        <p:spPr>
          <a:ln/>
        </p:spPr>
        <p:txBody>
          <a:bodyPr/>
          <a:lstStyle>
            <a:lvl1pPr>
              <a:defRPr/>
            </a:lvl1pPr>
          </a:lstStyle>
          <a:p>
            <a:pPr>
              <a:defRPr/>
            </a:pPr>
            <a:endParaRPr lang="en-US"/>
          </a:p>
        </p:txBody>
      </p:sp>
      <p:sp>
        <p:nvSpPr>
          <p:cNvPr id="4" name="Rectangle 1047"/>
          <p:cNvSpPr>
            <a:spLocks noGrp="1" noChangeArrowheads="1"/>
          </p:cNvSpPr>
          <p:nvPr>
            <p:ph type="sldNum" sz="quarter" idx="12"/>
          </p:nvPr>
        </p:nvSpPr>
        <p:spPr>
          <a:ln/>
        </p:spPr>
        <p:txBody>
          <a:bodyPr/>
          <a:lstStyle>
            <a:lvl1pPr>
              <a:defRPr/>
            </a:lvl1pPr>
          </a:lstStyle>
          <a:p>
            <a:fld id="{B1D79406-8DD3-A241-BEA6-1CCF6270B29A}" type="slidenum">
              <a:rPr lang="en-US"/>
              <a:pPr/>
              <a:t>‹#›</a:t>
            </a:fld>
            <a:endParaRPr lang="en-US"/>
          </a:p>
        </p:txBody>
      </p:sp>
    </p:spTree>
    <p:extLst>
      <p:ext uri="{BB962C8B-B14F-4D97-AF65-F5344CB8AC3E}">
        <p14:creationId xmlns:p14="http://schemas.microsoft.com/office/powerpoint/2010/main" val="15109134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92751E5-FB77-9B48-85B6-0D027C22E1D9}" type="slidenum">
              <a:rPr lang="en-US"/>
              <a:pPr/>
              <a:t>‹#›</a:t>
            </a:fld>
            <a:endParaRPr lang="en-US"/>
          </a:p>
        </p:txBody>
      </p:sp>
    </p:spTree>
    <p:extLst>
      <p:ext uri="{BB962C8B-B14F-4D97-AF65-F5344CB8AC3E}">
        <p14:creationId xmlns:p14="http://schemas.microsoft.com/office/powerpoint/2010/main" val="4271305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727A96E6-74A0-CE4F-9734-61D35F03DF9C}" type="slidenum">
              <a:rPr lang="en-US"/>
              <a:pPr/>
              <a:t>‹#›</a:t>
            </a:fld>
            <a:endParaRPr lang="en-US"/>
          </a:p>
        </p:txBody>
      </p:sp>
    </p:spTree>
    <p:extLst>
      <p:ext uri="{BB962C8B-B14F-4D97-AF65-F5344CB8AC3E}">
        <p14:creationId xmlns:p14="http://schemas.microsoft.com/office/powerpoint/2010/main" val="2602274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7A1D0EDF-CEE6-3C41-920E-921948F130C2}" type="slidenum">
              <a:rPr lang="en-US"/>
              <a:pPr/>
              <a:t>‹#›</a:t>
            </a:fld>
            <a:endParaRPr lang="en-US"/>
          </a:p>
        </p:txBody>
      </p:sp>
    </p:spTree>
    <p:extLst>
      <p:ext uri="{BB962C8B-B14F-4D97-AF65-F5344CB8AC3E}">
        <p14:creationId xmlns:p14="http://schemas.microsoft.com/office/powerpoint/2010/main" val="721217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2769994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56700" y="457200"/>
            <a:ext cx="2745317"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57200"/>
            <a:ext cx="80391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5"/>
          <p:cNvSpPr>
            <a:spLocks noGrp="1" noChangeArrowheads="1"/>
          </p:cNvSpPr>
          <p:nvPr>
            <p:ph type="dt" sz="half" idx="10"/>
          </p:nvPr>
        </p:nvSpPr>
        <p:spPr>
          <a:ln/>
        </p:spPr>
        <p:txBody>
          <a:bodyPr/>
          <a:lstStyle>
            <a:lvl1pPr>
              <a:defRPr/>
            </a:lvl1pPr>
          </a:lstStyle>
          <a:p>
            <a:pPr>
              <a:defRPr/>
            </a:pPr>
            <a:endParaRPr lang="en-US"/>
          </a:p>
        </p:txBody>
      </p:sp>
      <p:sp>
        <p:nvSpPr>
          <p:cNvPr id="5" name="Rectangle 1046"/>
          <p:cNvSpPr>
            <a:spLocks noGrp="1" noChangeArrowheads="1"/>
          </p:cNvSpPr>
          <p:nvPr>
            <p:ph type="ftr" sz="quarter" idx="11"/>
          </p:nvPr>
        </p:nvSpPr>
        <p:spPr>
          <a:ln/>
        </p:spPr>
        <p:txBody>
          <a:bodyPr/>
          <a:lstStyle>
            <a:lvl1pPr>
              <a:defRPr/>
            </a:lvl1pPr>
          </a:lstStyle>
          <a:p>
            <a:pPr>
              <a:defRPr/>
            </a:pPr>
            <a:endParaRPr lang="en-US"/>
          </a:p>
        </p:txBody>
      </p:sp>
      <p:sp>
        <p:nvSpPr>
          <p:cNvPr id="6" name="Rectangle 1047"/>
          <p:cNvSpPr>
            <a:spLocks noGrp="1" noChangeArrowheads="1"/>
          </p:cNvSpPr>
          <p:nvPr>
            <p:ph type="sldNum" sz="quarter" idx="12"/>
          </p:nvPr>
        </p:nvSpPr>
        <p:spPr>
          <a:ln/>
        </p:spPr>
        <p:txBody>
          <a:bodyPr/>
          <a:lstStyle>
            <a:lvl1pPr>
              <a:defRPr/>
            </a:lvl1pPr>
          </a:lstStyle>
          <a:p>
            <a:fld id="{1FEE287B-7A3A-D940-BA29-A6F558B6EDB5}" type="slidenum">
              <a:rPr lang="en-US"/>
              <a:pPr/>
              <a:t>‹#›</a:t>
            </a:fld>
            <a:endParaRPr lang="en-US"/>
          </a:p>
        </p:txBody>
      </p:sp>
    </p:spTree>
    <p:extLst>
      <p:ext uri="{BB962C8B-B14F-4D97-AF65-F5344CB8AC3E}">
        <p14:creationId xmlns:p14="http://schemas.microsoft.com/office/powerpoint/2010/main" val="20353814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a:ln/>
        </p:spPr>
        <p:txBody>
          <a:bodyPr/>
          <a:lstStyle>
            <a:lvl1pPr>
              <a:defRPr/>
            </a:lvl1pPr>
          </a:lstStyle>
          <a:p>
            <a:pPr>
              <a:defRPr/>
            </a:pPr>
            <a:endParaRPr lang="en-US"/>
          </a:p>
        </p:txBody>
      </p:sp>
      <p:sp>
        <p:nvSpPr>
          <p:cNvPr id="6" name="Rectangle 1046"/>
          <p:cNvSpPr>
            <a:spLocks noGrp="1" noChangeArrowheads="1"/>
          </p:cNvSpPr>
          <p:nvPr>
            <p:ph type="ftr" sz="quarter" idx="11"/>
          </p:nvPr>
        </p:nvSpPr>
        <p:spPr>
          <a:ln/>
        </p:spPr>
        <p:txBody>
          <a:bodyPr/>
          <a:lstStyle>
            <a:lvl1pPr>
              <a:defRPr/>
            </a:lvl1pPr>
          </a:lstStyle>
          <a:p>
            <a:pPr>
              <a:defRPr/>
            </a:pPr>
            <a:endParaRPr lang="en-US"/>
          </a:p>
        </p:txBody>
      </p:sp>
      <p:sp>
        <p:nvSpPr>
          <p:cNvPr id="7" name="Rectangle 1047"/>
          <p:cNvSpPr>
            <a:spLocks noGrp="1" noChangeArrowheads="1"/>
          </p:cNvSpPr>
          <p:nvPr>
            <p:ph type="sldNum" sz="quarter" idx="12"/>
          </p:nvPr>
        </p:nvSpPr>
        <p:spPr>
          <a:ln/>
        </p:spPr>
        <p:txBody>
          <a:bodyPr/>
          <a:lstStyle>
            <a:lvl1pPr>
              <a:defRPr/>
            </a:lvl1pPr>
          </a:lstStyle>
          <a:p>
            <a:fld id="{51019B1B-036C-2447-8B55-CFF693B3D3AD}" type="slidenum">
              <a:rPr lang="en-US"/>
              <a:pPr/>
              <a:t>‹#›</a:t>
            </a:fld>
            <a:endParaRPr lang="en-US"/>
          </a:p>
        </p:txBody>
      </p:sp>
    </p:spTree>
    <p:extLst>
      <p:ext uri="{BB962C8B-B14F-4D97-AF65-F5344CB8AC3E}">
        <p14:creationId xmlns:p14="http://schemas.microsoft.com/office/powerpoint/2010/main" val="19287133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3096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3605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5594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3817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74532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522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113602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97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5493513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4914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8571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996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defRPr/>
              </a:pPr>
              <a:endParaRPr lang="en-US" sz="2400">
                <a:latin typeface="Times New Roman" pitchFamily="-105" charset="0"/>
                <a:ea typeface="+mn-ea"/>
                <a:cs typeface="+mn-cs"/>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defRPr/>
              </a:pPr>
              <a:endParaRPr lang="en-US" sz="2400">
                <a:latin typeface="Times New Roman" pitchFamily="-105" charset="0"/>
                <a:ea typeface="+mn-ea"/>
                <a:cs typeface="+mn-cs"/>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grpSp>
      <p:sp>
        <p:nvSpPr>
          <p:cNvPr id="487449" name="Rectangle 25"/>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487450" name="Rectangle 26"/>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fld id="{2769B512-BE8A-B747-8FEF-F4A6AA3E6593}" type="slidenum">
              <a:rPr lang="en-US"/>
              <a:pPr/>
              <a:t>‹#›</a:t>
            </a:fld>
            <a:endParaRPr lang="en-US"/>
          </a:p>
        </p:txBody>
      </p:sp>
    </p:spTree>
    <p:extLst>
      <p:ext uri="{BB962C8B-B14F-4D97-AF65-F5344CB8AC3E}">
        <p14:creationId xmlns:p14="http://schemas.microsoft.com/office/powerpoint/2010/main" val="26904423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6FD52C99-82F7-734D-8B3D-9DB0799C7C9F}" type="slidenum">
              <a:rPr lang="en-US"/>
              <a:pPr/>
              <a:t>‹#›</a:t>
            </a:fld>
            <a:endParaRPr lang="en-US"/>
          </a:p>
        </p:txBody>
      </p:sp>
    </p:spTree>
    <p:extLst>
      <p:ext uri="{BB962C8B-B14F-4D97-AF65-F5344CB8AC3E}">
        <p14:creationId xmlns:p14="http://schemas.microsoft.com/office/powerpoint/2010/main" val="3375579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57A7F0A1-C8FA-0E48-B427-311985C3F275}" type="slidenum">
              <a:rPr lang="en-US"/>
              <a:pPr/>
              <a:t>‹#›</a:t>
            </a:fld>
            <a:endParaRPr lang="en-US"/>
          </a:p>
        </p:txBody>
      </p:sp>
    </p:spTree>
    <p:extLst>
      <p:ext uri="{BB962C8B-B14F-4D97-AF65-F5344CB8AC3E}">
        <p14:creationId xmlns:p14="http://schemas.microsoft.com/office/powerpoint/2010/main" val="39792440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0798D2D3-2F41-514F-8AA2-88C75CDB2E9D}" type="slidenum">
              <a:rPr lang="en-US"/>
              <a:pPr/>
              <a:t>‹#›</a:t>
            </a:fld>
            <a:endParaRPr lang="en-US"/>
          </a:p>
        </p:txBody>
      </p:sp>
    </p:spTree>
    <p:extLst>
      <p:ext uri="{BB962C8B-B14F-4D97-AF65-F5344CB8AC3E}">
        <p14:creationId xmlns:p14="http://schemas.microsoft.com/office/powerpoint/2010/main" val="16372167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fld id="{AD185528-9EAD-8E4B-989E-A867BF1AED39}" type="slidenum">
              <a:rPr lang="en-US"/>
              <a:pPr/>
              <a:t>‹#›</a:t>
            </a:fld>
            <a:endParaRPr lang="en-US"/>
          </a:p>
        </p:txBody>
      </p:sp>
    </p:spTree>
    <p:extLst>
      <p:ext uri="{BB962C8B-B14F-4D97-AF65-F5344CB8AC3E}">
        <p14:creationId xmlns:p14="http://schemas.microsoft.com/office/powerpoint/2010/main" val="28192308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fld id="{8AD34ACC-217A-1741-A9C5-FE3FB8700BE5}" type="slidenum">
              <a:rPr lang="en-US"/>
              <a:pPr/>
              <a:t>‹#›</a:t>
            </a:fld>
            <a:endParaRPr lang="en-US"/>
          </a:p>
        </p:txBody>
      </p:sp>
    </p:spTree>
    <p:extLst>
      <p:ext uri="{BB962C8B-B14F-4D97-AF65-F5344CB8AC3E}">
        <p14:creationId xmlns:p14="http://schemas.microsoft.com/office/powerpoint/2010/main" val="36132655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fld id="{4A784A58-BDDC-B948-AD55-21735EECE9D2}" type="slidenum">
              <a:rPr lang="en-US"/>
              <a:pPr/>
              <a:t>‹#›</a:t>
            </a:fld>
            <a:endParaRPr lang="en-US"/>
          </a:p>
        </p:txBody>
      </p:sp>
    </p:spTree>
    <p:extLst>
      <p:ext uri="{BB962C8B-B14F-4D97-AF65-F5344CB8AC3E}">
        <p14:creationId xmlns:p14="http://schemas.microsoft.com/office/powerpoint/2010/main" val="164256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AED422-1598-074A-AA60-E23C75FB28A4}" type="slidenum">
              <a:rPr lang="en-US"/>
              <a:pPr/>
              <a:t>‹#›</a:t>
            </a:fld>
            <a:endParaRPr lang="en-US"/>
          </a:p>
        </p:txBody>
      </p:sp>
    </p:spTree>
    <p:extLst>
      <p:ext uri="{BB962C8B-B14F-4D97-AF65-F5344CB8AC3E}">
        <p14:creationId xmlns:p14="http://schemas.microsoft.com/office/powerpoint/2010/main" val="1126676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5569474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7B5C4036-C503-A543-8358-F550F8E899AC}" type="slidenum">
              <a:rPr lang="en-US"/>
              <a:pPr/>
              <a:t>‹#›</a:t>
            </a:fld>
            <a:endParaRPr lang="en-US"/>
          </a:p>
        </p:txBody>
      </p:sp>
    </p:spTree>
    <p:extLst>
      <p:ext uri="{BB962C8B-B14F-4D97-AF65-F5344CB8AC3E}">
        <p14:creationId xmlns:p14="http://schemas.microsoft.com/office/powerpoint/2010/main" val="10157576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fld id="{55931DA5-7A3B-214D-B745-D7BA383F055D}" type="slidenum">
              <a:rPr lang="en-US"/>
              <a:pPr/>
              <a:t>‹#›</a:t>
            </a:fld>
            <a:endParaRPr lang="en-US"/>
          </a:p>
        </p:txBody>
      </p:sp>
    </p:spTree>
    <p:extLst>
      <p:ext uri="{BB962C8B-B14F-4D97-AF65-F5344CB8AC3E}">
        <p14:creationId xmlns:p14="http://schemas.microsoft.com/office/powerpoint/2010/main" val="16719153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3DEB54C8-77B1-AB40-8847-B0132A434B06}" type="slidenum">
              <a:rPr lang="en-US"/>
              <a:pPr/>
              <a:t>‹#›</a:t>
            </a:fld>
            <a:endParaRPr lang="en-US"/>
          </a:p>
        </p:txBody>
      </p:sp>
    </p:spTree>
    <p:extLst>
      <p:ext uri="{BB962C8B-B14F-4D97-AF65-F5344CB8AC3E}">
        <p14:creationId xmlns:p14="http://schemas.microsoft.com/office/powerpoint/2010/main" val="25589562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fld id="{7ED9C7CA-63AC-7447-BF0D-99230C2B2F3C}" type="slidenum">
              <a:rPr lang="en-US"/>
              <a:pPr/>
              <a:t>‹#›</a:t>
            </a:fld>
            <a:endParaRPr lang="en-US"/>
          </a:p>
        </p:txBody>
      </p:sp>
    </p:spTree>
    <p:extLst>
      <p:ext uri="{BB962C8B-B14F-4D97-AF65-F5344CB8AC3E}">
        <p14:creationId xmlns:p14="http://schemas.microsoft.com/office/powerpoint/2010/main" val="1531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4159573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345849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780784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088074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864659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789503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805006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163751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72201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98510E-D654-2943-A6AB-11A3EB39D5AE}" type="slidenum">
              <a:rPr lang="en-US"/>
              <a:pPr/>
              <a:t>‹#›</a:t>
            </a:fld>
            <a:endParaRPr lang="en-US"/>
          </a:p>
        </p:txBody>
      </p:sp>
    </p:spTree>
    <p:extLst>
      <p:ext uri="{BB962C8B-B14F-4D97-AF65-F5344CB8AC3E}">
        <p14:creationId xmlns:p14="http://schemas.microsoft.com/office/powerpoint/2010/main" val="384441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2658072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1408122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50111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829786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657173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305117"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grpSp>
      <p:sp>
        <p:nvSpPr>
          <p:cNvPr id="243719" name="Rectangle 7"/>
          <p:cNvSpPr>
            <a:spLocks noGrp="1" noChangeArrowheads="1"/>
          </p:cNvSpPr>
          <p:nvPr>
            <p:ph type="ctrTitle" sz="quarter"/>
          </p:nvPr>
        </p:nvSpPr>
        <p:spPr>
          <a:xfrm>
            <a:off x="914400" y="1143000"/>
            <a:ext cx="103632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828800" y="2819400"/>
            <a:ext cx="85344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fld id="{6508825F-2EAC-8D48-82A3-568BC6987CDE}" type="slidenum">
              <a:rPr lang="en-US"/>
              <a:pPr/>
              <a:t>‹#›</a:t>
            </a:fld>
            <a:endParaRPr lang="en-US"/>
          </a:p>
        </p:txBody>
      </p:sp>
    </p:spTree>
    <p:extLst>
      <p:ext uri="{BB962C8B-B14F-4D97-AF65-F5344CB8AC3E}">
        <p14:creationId xmlns:p14="http://schemas.microsoft.com/office/powerpoint/2010/main" val="2908957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C1304FD7-B6E5-E247-B80F-9008A64AE373}" type="slidenum">
              <a:rPr lang="en-US"/>
              <a:pPr/>
              <a:t>‹#›</a:t>
            </a:fld>
            <a:endParaRPr lang="en-US"/>
          </a:p>
        </p:txBody>
      </p:sp>
    </p:spTree>
    <p:extLst>
      <p:ext uri="{BB962C8B-B14F-4D97-AF65-F5344CB8AC3E}">
        <p14:creationId xmlns:p14="http://schemas.microsoft.com/office/powerpoint/2010/main" val="482334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9B37988-7A50-694C-9D77-9E67CCFE0A1C}" type="slidenum">
              <a:rPr lang="en-US"/>
              <a:pPr/>
              <a:t>‹#›</a:t>
            </a:fld>
            <a:endParaRPr lang="en-US"/>
          </a:p>
        </p:txBody>
      </p:sp>
    </p:spTree>
    <p:extLst>
      <p:ext uri="{BB962C8B-B14F-4D97-AF65-F5344CB8AC3E}">
        <p14:creationId xmlns:p14="http://schemas.microsoft.com/office/powerpoint/2010/main" val="3622773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41475"/>
            <a:ext cx="508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41475"/>
            <a:ext cx="508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7FFE5AD5-CA64-8E4F-A33D-A15C8AEA382A}" type="slidenum">
              <a:rPr lang="en-US"/>
              <a:pPr/>
              <a:t>‹#›</a:t>
            </a:fld>
            <a:endParaRPr lang="en-US"/>
          </a:p>
        </p:txBody>
      </p:sp>
    </p:spTree>
    <p:extLst>
      <p:ext uri="{BB962C8B-B14F-4D97-AF65-F5344CB8AC3E}">
        <p14:creationId xmlns:p14="http://schemas.microsoft.com/office/powerpoint/2010/main" val="3150347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F4960138-E283-5241-B03A-F2C01B2353EE}" type="slidenum">
              <a:rPr lang="en-US"/>
              <a:pPr/>
              <a:t>‹#›</a:t>
            </a:fld>
            <a:endParaRPr lang="en-US"/>
          </a:p>
        </p:txBody>
      </p:sp>
    </p:spTree>
    <p:extLst>
      <p:ext uri="{BB962C8B-B14F-4D97-AF65-F5344CB8AC3E}">
        <p14:creationId xmlns:p14="http://schemas.microsoft.com/office/powerpoint/2010/main" val="1482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98459F-4D33-214E-A73C-04359CF75E76}" type="slidenum">
              <a:rPr lang="en-US"/>
              <a:pPr/>
              <a:t>‹#›</a:t>
            </a:fld>
            <a:endParaRPr lang="en-US"/>
          </a:p>
        </p:txBody>
      </p:sp>
    </p:spTree>
    <p:extLst>
      <p:ext uri="{BB962C8B-B14F-4D97-AF65-F5344CB8AC3E}">
        <p14:creationId xmlns:p14="http://schemas.microsoft.com/office/powerpoint/2010/main" val="3736714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92454878-5690-9F4F-8A56-6E15A9D588CE}" type="slidenum">
              <a:rPr lang="en-US"/>
              <a:pPr/>
              <a:t>‹#›</a:t>
            </a:fld>
            <a:endParaRPr lang="en-US"/>
          </a:p>
        </p:txBody>
      </p:sp>
    </p:spTree>
    <p:extLst>
      <p:ext uri="{BB962C8B-B14F-4D97-AF65-F5344CB8AC3E}">
        <p14:creationId xmlns:p14="http://schemas.microsoft.com/office/powerpoint/2010/main" val="4099798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E16331B2-7CF6-3E46-B4CF-9F02F0485D37}" type="slidenum">
              <a:rPr lang="en-US"/>
              <a:pPr/>
              <a:t>‹#›</a:t>
            </a:fld>
            <a:endParaRPr lang="en-US"/>
          </a:p>
        </p:txBody>
      </p:sp>
    </p:spTree>
    <p:extLst>
      <p:ext uri="{BB962C8B-B14F-4D97-AF65-F5344CB8AC3E}">
        <p14:creationId xmlns:p14="http://schemas.microsoft.com/office/powerpoint/2010/main" val="3726964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1D9EF071-905D-3440-9ABF-EAE07B578B59}" type="slidenum">
              <a:rPr lang="en-US"/>
              <a:pPr/>
              <a:t>‹#›</a:t>
            </a:fld>
            <a:endParaRPr lang="en-US"/>
          </a:p>
        </p:txBody>
      </p:sp>
    </p:spTree>
    <p:extLst>
      <p:ext uri="{BB962C8B-B14F-4D97-AF65-F5344CB8AC3E}">
        <p14:creationId xmlns:p14="http://schemas.microsoft.com/office/powerpoint/2010/main" val="3639223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A2CD3A6E-90F8-D84B-87D7-E91742B10066}" type="slidenum">
              <a:rPr lang="en-US"/>
              <a:pPr/>
              <a:t>‹#›</a:t>
            </a:fld>
            <a:endParaRPr lang="en-US"/>
          </a:p>
        </p:txBody>
      </p:sp>
    </p:spTree>
    <p:extLst>
      <p:ext uri="{BB962C8B-B14F-4D97-AF65-F5344CB8AC3E}">
        <p14:creationId xmlns:p14="http://schemas.microsoft.com/office/powerpoint/2010/main" val="1416291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674552F-EC31-9949-8AEE-2008785632A5}" type="slidenum">
              <a:rPr lang="en-US"/>
              <a:pPr/>
              <a:t>‹#›</a:t>
            </a:fld>
            <a:endParaRPr lang="en-US"/>
          </a:p>
        </p:txBody>
      </p:sp>
    </p:spTree>
    <p:extLst>
      <p:ext uri="{BB962C8B-B14F-4D97-AF65-F5344CB8AC3E}">
        <p14:creationId xmlns:p14="http://schemas.microsoft.com/office/powerpoint/2010/main" val="933182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E00E080-E59E-A44A-BD5B-38181B0792CF}" type="slidenum">
              <a:rPr lang="en-US"/>
              <a:pPr/>
              <a:t>‹#›</a:t>
            </a:fld>
            <a:endParaRPr lang="en-US"/>
          </a:p>
        </p:txBody>
      </p:sp>
    </p:spTree>
    <p:extLst>
      <p:ext uri="{BB962C8B-B14F-4D97-AF65-F5344CB8AC3E}">
        <p14:creationId xmlns:p14="http://schemas.microsoft.com/office/powerpoint/2010/main" val="4191849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4775201" y="685800"/>
            <a:ext cx="7414684"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6908801" y="4038600"/>
            <a:ext cx="5281084"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914400" y="6248400"/>
            <a:ext cx="2540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p:spPr>
        <p:txBody>
          <a:bodyPr/>
          <a:lstStyle>
            <a:lvl1pPr>
              <a:defRPr>
                <a:solidFill>
                  <a:srgbClr val="EAEAEA"/>
                </a:solidFill>
              </a:defRPr>
            </a:lvl1pPr>
          </a:lstStyle>
          <a:p>
            <a:fld id="{0C4577C5-4C82-9F44-8496-49B8314836FC}" type="slidenum">
              <a:rPr lang="en-US"/>
              <a:pPr/>
              <a:t>‹#›</a:t>
            </a:fld>
            <a:endParaRPr lang="en-US"/>
          </a:p>
        </p:txBody>
      </p:sp>
    </p:spTree>
    <p:extLst>
      <p:ext uri="{BB962C8B-B14F-4D97-AF65-F5344CB8AC3E}">
        <p14:creationId xmlns:p14="http://schemas.microsoft.com/office/powerpoint/2010/main" val="2678761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28A16650-E14B-B845-B6F9-8EB4AB70AE34}" type="slidenum">
              <a:rPr lang="en-US"/>
              <a:pPr/>
              <a:t>‹#›</a:t>
            </a:fld>
            <a:endParaRPr lang="en-US"/>
          </a:p>
        </p:txBody>
      </p:sp>
    </p:spTree>
    <p:extLst>
      <p:ext uri="{BB962C8B-B14F-4D97-AF65-F5344CB8AC3E}">
        <p14:creationId xmlns:p14="http://schemas.microsoft.com/office/powerpoint/2010/main" val="188342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A7A249F4-0D57-8F49-A023-0C338E673926}" type="slidenum">
              <a:rPr lang="en-US"/>
              <a:pPr/>
              <a:t>‹#›</a:t>
            </a:fld>
            <a:endParaRPr lang="en-US"/>
          </a:p>
        </p:txBody>
      </p:sp>
    </p:spTree>
    <p:extLst>
      <p:ext uri="{BB962C8B-B14F-4D97-AF65-F5344CB8AC3E}">
        <p14:creationId xmlns:p14="http://schemas.microsoft.com/office/powerpoint/2010/main" val="951271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981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981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F4B13901-C7FC-2842-BF8B-71322AB027E9}" type="slidenum">
              <a:rPr lang="en-US"/>
              <a:pPr/>
              <a:t>‹#›</a:t>
            </a:fld>
            <a:endParaRPr lang="en-US"/>
          </a:p>
        </p:txBody>
      </p:sp>
    </p:spTree>
    <p:extLst>
      <p:ext uri="{BB962C8B-B14F-4D97-AF65-F5344CB8AC3E}">
        <p14:creationId xmlns:p14="http://schemas.microsoft.com/office/powerpoint/2010/main" val="427130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34AEFDF-E58F-6B4E-BEB3-8688D432208A}" type="slidenum">
              <a:rPr lang="en-US"/>
              <a:pPr/>
              <a:t>‹#›</a:t>
            </a:fld>
            <a:endParaRPr lang="en-US"/>
          </a:p>
        </p:txBody>
      </p:sp>
    </p:spTree>
    <p:extLst>
      <p:ext uri="{BB962C8B-B14F-4D97-AF65-F5344CB8AC3E}">
        <p14:creationId xmlns:p14="http://schemas.microsoft.com/office/powerpoint/2010/main" val="27014505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fld id="{61FCA3CA-FF3A-3F42-A541-90313D2F0D21}" type="slidenum">
              <a:rPr lang="en-US"/>
              <a:pPr/>
              <a:t>‹#›</a:t>
            </a:fld>
            <a:endParaRPr lang="en-US"/>
          </a:p>
        </p:txBody>
      </p:sp>
    </p:spTree>
    <p:extLst>
      <p:ext uri="{BB962C8B-B14F-4D97-AF65-F5344CB8AC3E}">
        <p14:creationId xmlns:p14="http://schemas.microsoft.com/office/powerpoint/2010/main" val="98429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fld id="{79337E1E-FA39-9E42-AC41-28D288F2318F}" type="slidenum">
              <a:rPr lang="en-US"/>
              <a:pPr/>
              <a:t>‹#›</a:t>
            </a:fld>
            <a:endParaRPr lang="en-US"/>
          </a:p>
        </p:txBody>
      </p:sp>
    </p:spTree>
    <p:extLst>
      <p:ext uri="{BB962C8B-B14F-4D97-AF65-F5344CB8AC3E}">
        <p14:creationId xmlns:p14="http://schemas.microsoft.com/office/powerpoint/2010/main" val="4286812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fld id="{1B198CA0-5039-3345-B903-D52D2ABD335D}" type="slidenum">
              <a:rPr lang="en-US"/>
              <a:pPr/>
              <a:t>‹#›</a:t>
            </a:fld>
            <a:endParaRPr lang="en-US"/>
          </a:p>
        </p:txBody>
      </p:sp>
    </p:spTree>
    <p:extLst>
      <p:ext uri="{BB962C8B-B14F-4D97-AF65-F5344CB8AC3E}">
        <p14:creationId xmlns:p14="http://schemas.microsoft.com/office/powerpoint/2010/main" val="236658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88F8D6B8-B4BB-6D42-A049-40564C73B16C}" type="slidenum">
              <a:rPr lang="en-US"/>
              <a:pPr/>
              <a:t>‹#›</a:t>
            </a:fld>
            <a:endParaRPr lang="en-US"/>
          </a:p>
        </p:txBody>
      </p:sp>
    </p:spTree>
    <p:extLst>
      <p:ext uri="{BB962C8B-B14F-4D97-AF65-F5344CB8AC3E}">
        <p14:creationId xmlns:p14="http://schemas.microsoft.com/office/powerpoint/2010/main" val="4193265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516B6C5A-BBCC-1B49-85A9-FF684ACE908A}" type="slidenum">
              <a:rPr lang="en-US"/>
              <a:pPr/>
              <a:t>‹#›</a:t>
            </a:fld>
            <a:endParaRPr lang="en-US"/>
          </a:p>
        </p:txBody>
      </p:sp>
    </p:spTree>
    <p:extLst>
      <p:ext uri="{BB962C8B-B14F-4D97-AF65-F5344CB8AC3E}">
        <p14:creationId xmlns:p14="http://schemas.microsoft.com/office/powerpoint/2010/main" val="3225978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19873779-8443-294E-A771-9A45C271D84E}" type="slidenum">
              <a:rPr lang="en-US"/>
              <a:pPr/>
              <a:t>‹#›</a:t>
            </a:fld>
            <a:endParaRPr lang="en-US"/>
          </a:p>
        </p:txBody>
      </p:sp>
    </p:spTree>
    <p:extLst>
      <p:ext uri="{BB962C8B-B14F-4D97-AF65-F5344CB8AC3E}">
        <p14:creationId xmlns:p14="http://schemas.microsoft.com/office/powerpoint/2010/main" val="2281406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533400"/>
            <a:ext cx="2540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533400"/>
            <a:ext cx="7416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0406D6AF-7051-FB4B-9101-892711333D98}" type="slidenum">
              <a:rPr lang="en-US"/>
              <a:pPr/>
              <a:t>‹#›</a:t>
            </a:fld>
            <a:endParaRPr lang="en-US"/>
          </a:p>
        </p:txBody>
      </p:sp>
    </p:spTree>
    <p:extLst>
      <p:ext uri="{BB962C8B-B14F-4D97-AF65-F5344CB8AC3E}">
        <p14:creationId xmlns:p14="http://schemas.microsoft.com/office/powerpoint/2010/main" val="2422347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2213167"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grpSp>
          <p:nvGrpSpPr>
            <p:cNvPr id="8" name="Group 1030"/>
            <p:cNvGrpSpPr>
              <a:grpSpLocks/>
            </p:cNvGrpSpPr>
            <p:nvPr/>
          </p:nvGrpSpPr>
          <p:grpSpPr bwMode="auto">
            <a:xfrm>
              <a:off x="4944" y="1"/>
              <a:ext cx="816" cy="3974"/>
              <a:chOff x="4944" y="1"/>
              <a:chExt cx="816" cy="3974"/>
            </a:xfrm>
          </p:grpSpPr>
          <p:grpSp>
            <p:nvGrpSpPr>
              <p:cNvPr id="20" name="Group 1031"/>
              <p:cNvGrpSpPr>
                <a:grpSpLocks/>
              </p:cNvGrpSpPr>
              <p:nvPr userDrawn="1"/>
            </p:nvGrpSpPr>
            <p:grpSpPr bwMode="auto">
              <a:xfrm>
                <a:off x="5280" y="1"/>
                <a:ext cx="480" cy="1430"/>
                <a:chOff x="5280" y="1"/>
                <a:chExt cx="480" cy="1430"/>
              </a:xfrm>
            </p:grpSpPr>
            <p:grpSp>
              <p:nvGrpSpPr>
                <p:cNvPr id="41" name="Group 1032"/>
                <p:cNvGrpSpPr>
                  <a:grpSpLocks/>
                </p:cNvGrpSpPr>
                <p:nvPr userDrawn="1"/>
              </p:nvGrpSpPr>
              <p:grpSpPr bwMode="auto">
                <a:xfrm rot="-5400000">
                  <a:off x="5484" y="0"/>
                  <a:ext cx="174" cy="176"/>
                  <a:chOff x="1657" y="323"/>
                  <a:chExt cx="1691" cy="2560"/>
                </a:xfrm>
              </p:grpSpPr>
              <p:grpSp>
                <p:nvGrpSpPr>
                  <p:cNvPr id="50" name="Group 1033"/>
                  <p:cNvGrpSpPr>
                    <a:grpSpLocks/>
                  </p:cNvGrpSpPr>
                  <p:nvPr/>
                </p:nvGrpSpPr>
                <p:grpSpPr bwMode="auto">
                  <a:xfrm>
                    <a:off x="1657" y="323"/>
                    <a:ext cx="1691" cy="2560"/>
                    <a:chOff x="1657" y="323"/>
                    <a:chExt cx="1691" cy="2560"/>
                  </a:xfrm>
                </p:grpSpPr>
                <p:sp>
                  <p:nvSpPr>
                    <p:cNvPr id="57" name="Freeform 1034"/>
                    <p:cNvSpPr>
                      <a:spLocks/>
                    </p:cNvSpPr>
                    <p:nvPr/>
                  </p:nvSpPr>
                  <p:spPr bwMode="auto">
                    <a:xfrm>
                      <a:off x="213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8" name="Freeform 1035"/>
                    <p:cNvSpPr>
                      <a:spLocks/>
                    </p:cNvSpPr>
                    <p:nvPr/>
                  </p:nvSpPr>
                  <p:spPr bwMode="auto">
                    <a:xfrm>
                      <a:off x="1667" y="367"/>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sp>
                <p:nvSpPr>
                  <p:cNvPr id="51" name="Oval 1036"/>
                  <p:cNvSpPr>
                    <a:spLocks noChangeArrowheads="1"/>
                  </p:cNvSpPr>
                  <p:nvPr/>
                </p:nvSpPr>
                <p:spPr bwMode="auto">
                  <a:xfrm>
                    <a:off x="2396" y="1414"/>
                    <a:ext cx="175" cy="247"/>
                  </a:xfrm>
                  <a:prstGeom prst="ellipse">
                    <a:avLst/>
                  </a:prstGeom>
                  <a:solidFill>
                    <a:srgbClr val="E7D6B7"/>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52" name="Freeform 1037"/>
                  <p:cNvSpPr>
                    <a:spLocks/>
                  </p:cNvSpPr>
                  <p:nvPr/>
                </p:nvSpPr>
                <p:spPr bwMode="auto">
                  <a:xfrm>
                    <a:off x="2619" y="730"/>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3" name="Freeform 1038"/>
                  <p:cNvSpPr>
                    <a:spLocks/>
                  </p:cNvSpPr>
                  <p:nvPr/>
                </p:nvSpPr>
                <p:spPr bwMode="auto">
                  <a:xfrm>
                    <a:off x="268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4" name="Freeform 1039"/>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5" name="Freeform 1040"/>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56" name="Freeform 1041"/>
                  <p:cNvSpPr>
                    <a:spLocks/>
                  </p:cNvSpPr>
                  <p:nvPr/>
                </p:nvSpPr>
                <p:spPr bwMode="auto">
                  <a:xfrm>
                    <a:off x="2094" y="919"/>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2" name="Freeform 1073" descr="kimonopat1"/>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13" name="Freeform 1074" descr="kimonopat1"/>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14" name="Freeform 1075"/>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5" name="Freeform 1076"/>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19"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defRPr/>
              </a:pPr>
              <a:endParaRPr kumimoji="1" lang="en-US" sz="1800">
                <a:latin typeface="Arial" pitchFamily="-105" charset="0"/>
                <a:ea typeface="+mn-ea"/>
                <a:cs typeface="+mn-cs"/>
              </a:endParaRPr>
            </a:p>
          </p:txBody>
        </p:sp>
      </p:grpSp>
      <p:sp>
        <p:nvSpPr>
          <p:cNvPr id="491577" name="Rectangle 1081"/>
          <p:cNvSpPr>
            <a:spLocks noGrp="1" noChangeArrowheads="1"/>
          </p:cNvSpPr>
          <p:nvPr>
            <p:ph type="ctrTitle" sz="quarter"/>
          </p:nvPr>
        </p:nvSpPr>
        <p:spPr>
          <a:xfrm>
            <a:off x="914400" y="1370013"/>
            <a:ext cx="9287933" cy="2057400"/>
          </a:xfrm>
        </p:spPr>
        <p:txBody>
          <a:bodyPr/>
          <a:lstStyle>
            <a:lvl1pPr>
              <a:defRPr/>
            </a:lvl1pPr>
          </a:lstStyle>
          <a:p>
            <a:r>
              <a:rPr lang="en-US"/>
              <a:t>Click to edit Master title style</a:t>
            </a:r>
          </a:p>
        </p:txBody>
      </p:sp>
      <p:sp>
        <p:nvSpPr>
          <p:cNvPr id="491578" name="Rectangle 1082"/>
          <p:cNvSpPr>
            <a:spLocks noGrp="1" noChangeArrowheads="1"/>
          </p:cNvSpPr>
          <p:nvPr>
            <p:ph type="subTitle" sz="quarter" idx="1"/>
          </p:nvPr>
        </p:nvSpPr>
        <p:spPr>
          <a:xfrm>
            <a:off x="2302934" y="3886200"/>
            <a:ext cx="7520517"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fld id="{6B01C0A4-CC58-8A47-9C50-5A2979B56877}" type="slidenum">
              <a:rPr lang="en-US"/>
              <a:pPr/>
              <a:t>‹#›</a:t>
            </a:fld>
            <a:endParaRPr lang="en-US"/>
          </a:p>
        </p:txBody>
      </p:sp>
    </p:spTree>
    <p:extLst>
      <p:ext uri="{BB962C8B-B14F-4D97-AF65-F5344CB8AC3E}">
        <p14:creationId xmlns:p14="http://schemas.microsoft.com/office/powerpoint/2010/main" val="2217825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8D3098D9-FAC7-3640-AA7F-868D667C99CB}" type="slidenum">
              <a:rPr lang="en-US"/>
              <a:pPr/>
              <a:t>‹#›</a:t>
            </a:fld>
            <a:endParaRPr lang="en-US"/>
          </a:p>
        </p:txBody>
      </p:sp>
    </p:spTree>
    <p:extLst>
      <p:ext uri="{BB962C8B-B14F-4D97-AF65-F5344CB8AC3E}">
        <p14:creationId xmlns:p14="http://schemas.microsoft.com/office/powerpoint/2010/main" val="1013053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85E55E40-C9C9-C149-A530-876C37F68E95}" type="slidenum">
              <a:rPr lang="en-US"/>
              <a:pPr/>
              <a:t>‹#›</a:t>
            </a:fld>
            <a:endParaRPr lang="en-US"/>
          </a:p>
        </p:txBody>
      </p:sp>
    </p:spTree>
    <p:extLst>
      <p:ext uri="{BB962C8B-B14F-4D97-AF65-F5344CB8AC3E}">
        <p14:creationId xmlns:p14="http://schemas.microsoft.com/office/powerpoint/2010/main" val="91821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B1EA2E9-04F9-2641-894A-86A224E64E13}" type="slidenum">
              <a:rPr lang="en-US"/>
              <a:pPr/>
              <a:t>‹#›</a:t>
            </a:fld>
            <a:endParaRPr lang="en-US"/>
          </a:p>
        </p:txBody>
      </p:sp>
    </p:spTree>
    <p:extLst>
      <p:ext uri="{BB962C8B-B14F-4D97-AF65-F5344CB8AC3E}">
        <p14:creationId xmlns:p14="http://schemas.microsoft.com/office/powerpoint/2010/main" val="8216094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1367" y="1598613"/>
            <a:ext cx="4821767"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334" y="1598613"/>
            <a:ext cx="48238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D8F8DE8D-2E02-D74E-9C75-2F29C4AD6C0D}" type="slidenum">
              <a:rPr lang="en-US"/>
              <a:pPr/>
              <a:t>‹#›</a:t>
            </a:fld>
            <a:endParaRPr lang="en-US"/>
          </a:p>
        </p:txBody>
      </p:sp>
    </p:spTree>
    <p:extLst>
      <p:ext uri="{BB962C8B-B14F-4D97-AF65-F5344CB8AC3E}">
        <p14:creationId xmlns:p14="http://schemas.microsoft.com/office/powerpoint/2010/main" val="1850211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fld id="{FC173522-3B1D-FF49-A319-6CFF8E80BA02}" type="slidenum">
              <a:rPr lang="en-US"/>
              <a:pPr/>
              <a:t>‹#›</a:t>
            </a:fld>
            <a:endParaRPr lang="en-US"/>
          </a:p>
        </p:txBody>
      </p:sp>
    </p:spTree>
    <p:extLst>
      <p:ext uri="{BB962C8B-B14F-4D97-AF65-F5344CB8AC3E}">
        <p14:creationId xmlns:p14="http://schemas.microsoft.com/office/powerpoint/2010/main" val="1885204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fld id="{3C4E2AF6-BD91-5940-87DA-CCDFFC9F1DD3}" type="slidenum">
              <a:rPr lang="en-US"/>
              <a:pPr/>
              <a:t>‹#›</a:t>
            </a:fld>
            <a:endParaRPr lang="en-US"/>
          </a:p>
        </p:txBody>
      </p:sp>
    </p:spTree>
    <p:extLst>
      <p:ext uri="{BB962C8B-B14F-4D97-AF65-F5344CB8AC3E}">
        <p14:creationId xmlns:p14="http://schemas.microsoft.com/office/powerpoint/2010/main" val="649534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fld id="{6EF08FB8-0A40-7440-9E05-B83B485267EB}" type="slidenum">
              <a:rPr lang="en-US"/>
              <a:pPr/>
              <a:t>‹#›</a:t>
            </a:fld>
            <a:endParaRPr lang="en-US"/>
          </a:p>
        </p:txBody>
      </p:sp>
    </p:spTree>
    <p:extLst>
      <p:ext uri="{BB962C8B-B14F-4D97-AF65-F5344CB8AC3E}">
        <p14:creationId xmlns:p14="http://schemas.microsoft.com/office/powerpoint/2010/main" val="2503785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FBF10849-1410-7C4B-88B6-CC205A2CBF91}" type="slidenum">
              <a:rPr lang="en-US"/>
              <a:pPr/>
              <a:t>‹#›</a:t>
            </a:fld>
            <a:endParaRPr lang="en-US"/>
          </a:p>
        </p:txBody>
      </p:sp>
    </p:spTree>
    <p:extLst>
      <p:ext uri="{BB962C8B-B14F-4D97-AF65-F5344CB8AC3E}">
        <p14:creationId xmlns:p14="http://schemas.microsoft.com/office/powerpoint/2010/main" val="3579292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fld id="{AACE6CE2-E423-BD4F-95AA-749972318AE9}" type="slidenum">
              <a:rPr lang="en-US"/>
              <a:pPr/>
              <a:t>‹#›</a:t>
            </a:fld>
            <a:endParaRPr lang="en-US"/>
          </a:p>
        </p:txBody>
      </p:sp>
    </p:spTree>
    <p:extLst>
      <p:ext uri="{BB962C8B-B14F-4D97-AF65-F5344CB8AC3E}">
        <p14:creationId xmlns:p14="http://schemas.microsoft.com/office/powerpoint/2010/main" val="4063782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16D22FC7-BFEA-214C-B9D5-84341660EDCD}" type="slidenum">
              <a:rPr lang="en-US"/>
              <a:pPr/>
              <a:t>‹#›</a:t>
            </a:fld>
            <a:endParaRPr lang="en-US"/>
          </a:p>
        </p:txBody>
      </p:sp>
    </p:spTree>
    <p:extLst>
      <p:ext uri="{BB962C8B-B14F-4D97-AF65-F5344CB8AC3E}">
        <p14:creationId xmlns:p14="http://schemas.microsoft.com/office/powerpoint/2010/main" val="11024275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0285" y="227013"/>
            <a:ext cx="2491316"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2100" y="227013"/>
            <a:ext cx="7274984"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fld id="{F81C8FC9-8C60-954D-83BB-26F42DDAD606}" type="slidenum">
              <a:rPr lang="en-US"/>
              <a:pPr/>
              <a:t>‹#›</a:t>
            </a:fld>
            <a:endParaRPr lang="en-US"/>
          </a:p>
        </p:txBody>
      </p:sp>
    </p:spTree>
    <p:extLst>
      <p:ext uri="{BB962C8B-B14F-4D97-AF65-F5344CB8AC3E}">
        <p14:creationId xmlns:p14="http://schemas.microsoft.com/office/powerpoint/2010/main" val="1420034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312574729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1468856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99D4F38-5554-DC42-930E-6BE40E3D9B11}" type="slidenum">
              <a:rPr lang="en-US"/>
              <a:pPr/>
              <a:t>‹#›</a:t>
            </a:fld>
            <a:endParaRPr lang="en-US"/>
          </a:p>
        </p:txBody>
      </p:sp>
    </p:spTree>
    <p:extLst>
      <p:ext uri="{BB962C8B-B14F-4D97-AF65-F5344CB8AC3E}">
        <p14:creationId xmlns:p14="http://schemas.microsoft.com/office/powerpoint/2010/main" val="678639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11657647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290265198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A99E68-C868-5A4B-8BA5-DE442E13A5AB}" type="slidenum">
              <a:rPr lang="en-US"/>
              <a:pPr/>
              <a:t>‹#›</a:t>
            </a:fld>
            <a:endParaRPr lang="en-US"/>
          </a:p>
        </p:txBody>
      </p:sp>
    </p:spTree>
    <p:extLst>
      <p:ext uri="{BB962C8B-B14F-4D97-AF65-F5344CB8AC3E}">
        <p14:creationId xmlns:p14="http://schemas.microsoft.com/office/powerpoint/2010/main" val="3662656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321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022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332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144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8825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7319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5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76E30A-1764-B74D-B159-6EF17EA9043D}" type="slidenum">
              <a:rPr lang="en-US"/>
              <a:pPr/>
              <a:t>‹#›</a:t>
            </a:fld>
            <a:endParaRPr lang="en-US"/>
          </a:p>
        </p:txBody>
      </p:sp>
    </p:spTree>
    <p:extLst>
      <p:ext uri="{BB962C8B-B14F-4D97-AF65-F5344CB8AC3E}">
        <p14:creationId xmlns:p14="http://schemas.microsoft.com/office/powerpoint/2010/main" val="2329630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499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9708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333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6451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15992105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1203666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127208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1082437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81393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397344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3DEDC6-EB14-7B43-81C0-0BECD82EEF33}" type="slidenum">
              <a:rPr lang="en-US"/>
              <a:pPr/>
              <a:t>‹#›</a:t>
            </a:fld>
            <a:endParaRPr lang="en-US"/>
          </a:p>
        </p:txBody>
      </p:sp>
    </p:spTree>
    <p:extLst>
      <p:ext uri="{BB962C8B-B14F-4D97-AF65-F5344CB8AC3E}">
        <p14:creationId xmlns:p14="http://schemas.microsoft.com/office/powerpoint/2010/main" val="42550945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29202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3760293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051868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7901112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2947594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2336800" y="1828800"/>
            <a:ext cx="85344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999317" y="4191000"/>
            <a:ext cx="7211483"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914400" y="6248400"/>
            <a:ext cx="2540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4165600" y="6248400"/>
            <a:ext cx="43688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9245600" y="6248400"/>
            <a:ext cx="2540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3526286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80862580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00787253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00" y="2667000"/>
            <a:ext cx="4572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667000"/>
            <a:ext cx="4572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60293378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5390170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3.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0.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3.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5" Type="http://schemas.openxmlformats.org/officeDocument/2006/relationships/theme" Target="../theme/theme17.xml"/><Relationship Id="rId4"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9.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2.pn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0.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1.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17" Type="http://schemas.openxmlformats.org/officeDocument/2006/relationships/image" Target="../media/image9.png"/><Relationship Id="rId2" Type="http://schemas.openxmlformats.org/officeDocument/2006/relationships/slideLayout" Target="../slideLayouts/slideLayout58.xml"/><Relationship Id="rId16" Type="http://schemas.openxmlformats.org/officeDocument/2006/relationships/image" Target="../media/image8.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7.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7.xml"/><Relationship Id="rId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C4D524-9467-EC4D-9F99-420CD07123DB}" type="slidenum">
              <a:rPr lang="en-US"/>
              <a:pPr/>
              <a:t>‹#›</a:t>
            </a:fld>
            <a:endParaRPr lang="en-US"/>
          </a:p>
        </p:txBody>
      </p:sp>
    </p:spTree>
    <p:extLst>
      <p:ext uri="{BB962C8B-B14F-4D97-AF65-F5344CB8AC3E}">
        <p14:creationId xmlns:p14="http://schemas.microsoft.com/office/powerpoint/2010/main" val="1889794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1"/>
            <a:ext cx="12192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1368950884"/>
      </p:ext>
    </p:extLst>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946400" y="1295400"/>
            <a:ext cx="721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930400" y="2667000"/>
            <a:ext cx="9347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111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24072159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1"/>
            <a:ext cx="12192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856614608"/>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117856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2400">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2400">
                  <a:solidFill>
                    <a:srgbClr val="EAEAEA"/>
                  </a:solidFill>
                </a:endParaRPr>
              </a:p>
            </p:txBody>
          </p:sp>
        </p:grpSp>
      </p:grpSp>
      <p:sp>
        <p:nvSpPr>
          <p:cNvPr id="347139" name="Rectangle 21"/>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2436649361"/>
      </p:ext>
    </p:extLst>
  </p:cSld>
  <p:clrMap bg1="dk2" tx1="lt1" bg2="dk1" tx2="lt2" accent1="accent1" accent2="accent2" accent3="accent3" accent4="accent4" accent5="accent5" accent6="accent6" hlink="hlink" folHlink="folHlink"/>
  <p:sldLayoutIdLst>
    <p:sldLayoutId id="2147483814"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hangingPunct="0">
              <a:defRPr/>
            </a:pPr>
            <a:endParaRPr lang="en-US"/>
          </a:p>
        </p:txBody>
      </p:sp>
      <p:sp>
        <p:nvSpPr>
          <p:cNvPr id="1029"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hangingPunct="0">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hangingPunct="0">
              <a:defRPr/>
            </a:pPr>
            <a:fld id="{C7FCEC4A-0619-534F-AB0C-4C4D1986DF16}" type="slidenum">
              <a:rPr lang="en-US" smtClean="0"/>
              <a:pPr defTabSz="914353" eaLnBrk="0" hangingPunct="0">
                <a:defRPr/>
              </a:pPr>
              <a:t>‹#›</a:t>
            </a:fld>
            <a:endParaRPr lang="en-US"/>
          </a:p>
        </p:txBody>
      </p:sp>
    </p:spTree>
    <p:extLst>
      <p:ext uri="{BB962C8B-B14F-4D97-AF65-F5344CB8AC3E}">
        <p14:creationId xmlns:p14="http://schemas.microsoft.com/office/powerpoint/2010/main" val="271619594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smtClean="0"/>
              <a:pPr eaLnBrk="0" hangingPunct="0">
                <a:defRPr/>
              </a:pPr>
              <a:t>‹#›</a:t>
            </a:fld>
            <a:endParaRPr lang="en-US"/>
          </a:p>
        </p:txBody>
      </p:sp>
    </p:spTree>
    <p:extLst>
      <p:ext uri="{BB962C8B-B14F-4D97-AF65-F5344CB8AC3E}">
        <p14:creationId xmlns:p14="http://schemas.microsoft.com/office/powerpoint/2010/main" val="170717095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lgn="l">
              <a:defRPr/>
            </a:pPr>
            <a:endParaRPr lang="en-US"/>
          </a:p>
        </p:txBody>
      </p:sp>
      <p:sp>
        <p:nvSpPr>
          <p:cNvPr id="35738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extLst>
      <p:ext uri="{BB962C8B-B14F-4D97-AF65-F5344CB8AC3E}">
        <p14:creationId xmlns:p14="http://schemas.microsoft.com/office/powerpoint/2010/main" val="240264749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lgn="l">
              <a:defRPr/>
            </a:pPr>
            <a:endParaRPr lang="en-US"/>
          </a:p>
        </p:txBody>
      </p:sp>
      <p:sp>
        <p:nvSpPr>
          <p:cNvPr id="1331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extLst>
      <p:ext uri="{BB962C8B-B14F-4D97-AF65-F5344CB8AC3E}">
        <p14:creationId xmlns:p14="http://schemas.microsoft.com/office/powerpoint/2010/main" val="81518792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76"/>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grpSp>
      <p:sp>
        <p:nvSpPr>
          <p:cNvPr id="329738" name="Rectangle 10"/>
          <p:cNvSpPr>
            <a:spLocks noGrp="1" noChangeArrowheads="1"/>
          </p:cNvSpPr>
          <p:nvPr>
            <p:ph type="title"/>
          </p:nvPr>
        </p:nvSpPr>
        <p:spPr bwMode="auto">
          <a:xfrm>
            <a:off x="609600" y="277813"/>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273408224"/>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p:cNvGrpSpPr>
            <a:grpSpLocks/>
          </p:cNvGrpSpPr>
          <p:nvPr/>
        </p:nvGrpSpPr>
        <p:grpSpPr bwMode="auto">
          <a:xfrm>
            <a:off x="-31750" y="-141288"/>
            <a:ext cx="12223751" cy="6999288"/>
            <a:chOff x="-15" y="-89"/>
            <a:chExt cx="5775" cy="4409"/>
          </a:xfrm>
        </p:grpSpPr>
        <p:sp>
          <p:nvSpPr>
            <p:cNvPr id="643075" name="Rectangle 1027"/>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sp>
          <p:nvSpPr>
            <p:cNvPr id="643076" name="Rectangle 1028" descr="Cacback"/>
            <p:cNvSpPr>
              <a:spLocks noChangeArrowheads="1"/>
            </p:cNvSpPr>
            <p:nvPr userDrawn="1"/>
          </p:nvSpPr>
          <p:spPr bwMode="ltGray">
            <a:xfrm>
              <a:off x="0" y="0"/>
              <a:ext cx="1119" cy="4320"/>
            </a:xfrm>
            <a:prstGeom prst="rect">
              <a:avLst/>
            </a:prstGeom>
            <a:blipFill dpi="0" rotWithShape="0">
              <a:blip r:embed="rId14"/>
              <a:srcRect/>
              <a:tile tx="0" ty="0" sx="100000" sy="100000" flip="none" algn="tl"/>
            </a:blip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nvGrpSpPr>
            <p:cNvPr id="37898" name="Group 1029"/>
            <p:cNvGrpSpPr>
              <a:grpSpLocks/>
            </p:cNvGrpSpPr>
            <p:nvPr userDrawn="1"/>
          </p:nvGrpSpPr>
          <p:grpSpPr bwMode="auto">
            <a:xfrm>
              <a:off x="-15" y="-89"/>
              <a:ext cx="5295" cy="785"/>
              <a:chOff x="20" y="-89"/>
              <a:chExt cx="5295" cy="785"/>
            </a:xfrm>
          </p:grpSpPr>
          <p:sp>
            <p:nvSpPr>
              <p:cNvPr id="643078" name="Freeform 1030"/>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643079" name="Freeform 1031"/>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nvGrpSpPr>
              <p:cNvPr id="37902" name="Group 1032"/>
              <p:cNvGrpSpPr>
                <a:grpSpLocks/>
              </p:cNvGrpSpPr>
              <p:nvPr userDrawn="1"/>
            </p:nvGrpSpPr>
            <p:grpSpPr bwMode="auto">
              <a:xfrm>
                <a:off x="1033" y="326"/>
                <a:ext cx="192" cy="192"/>
                <a:chOff x="1033" y="326"/>
                <a:chExt cx="192" cy="192"/>
              </a:xfrm>
            </p:grpSpPr>
            <p:sp>
              <p:nvSpPr>
                <p:cNvPr id="643081"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2"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3"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4"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5"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6"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7"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8"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643089"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643090" name="Rectangle 1042"/>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latin typeface="Times New Roman" pitchFamily="-105" charset="0"/>
                <a:ea typeface="+mn-ea"/>
                <a:cs typeface="+mn-cs"/>
              </a:endParaRPr>
            </a:p>
          </p:txBody>
        </p:sp>
      </p:grpSp>
      <p:sp>
        <p:nvSpPr>
          <p:cNvPr id="37891" name="Rectangle 1043"/>
          <p:cNvSpPr>
            <a:spLocks noGrp="1" noChangeArrowheads="1"/>
          </p:cNvSpPr>
          <p:nvPr>
            <p:ph type="title"/>
          </p:nvPr>
        </p:nvSpPr>
        <p:spPr bwMode="auto">
          <a:xfrm>
            <a:off x="1538817" y="4572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1044"/>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3093" name="Rectangle 1045"/>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Narrow" pitchFamily="-105" charset="0"/>
                <a:ea typeface="+mn-ea"/>
                <a:cs typeface="+mn-cs"/>
              </a:defRPr>
            </a:lvl1pPr>
          </a:lstStyle>
          <a:p>
            <a:pPr>
              <a:defRPr/>
            </a:pPr>
            <a:endParaRPr lang="en-US"/>
          </a:p>
        </p:txBody>
      </p:sp>
      <p:sp>
        <p:nvSpPr>
          <p:cNvPr id="643094" name="Rectangle 104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Narrow" pitchFamily="-105" charset="0"/>
                <a:ea typeface="+mn-ea"/>
                <a:cs typeface="+mn-cs"/>
              </a:defRPr>
            </a:lvl1pPr>
          </a:lstStyle>
          <a:p>
            <a:pPr>
              <a:defRPr/>
            </a:pPr>
            <a:endParaRPr lang="en-US"/>
          </a:p>
        </p:txBody>
      </p:sp>
      <p:sp>
        <p:nvSpPr>
          <p:cNvPr id="643095" name="Rectangle 104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Narrow" charset="0"/>
              </a:defRPr>
            </a:lvl1pPr>
          </a:lstStyle>
          <a:p>
            <a:fld id="{BEA5CA57-5AE5-6042-BD93-173845C56CCC}" type="slidenum">
              <a:rPr lang="en-US"/>
              <a:pPr/>
              <a:t>‹#›</a:t>
            </a:fld>
            <a:endParaRPr lang="en-US"/>
          </a:p>
        </p:txBody>
      </p:sp>
    </p:spTree>
    <p:extLst>
      <p:ext uri="{BB962C8B-B14F-4D97-AF65-F5344CB8AC3E}">
        <p14:creationId xmlns:p14="http://schemas.microsoft.com/office/powerpoint/2010/main" val="384874525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a:p>
        </p:txBody>
      </p:sp>
      <p:sp>
        <p:nvSpPr>
          <p:cNvPr id="3686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60067609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97367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0"/>
            <a:ext cx="11785600" cy="6858000"/>
            <a:chOff x="0" y="0"/>
            <a:chExt cx="5568" cy="4320"/>
          </a:xfrm>
        </p:grpSpPr>
        <p:grpSp>
          <p:nvGrpSpPr>
            <p:cNvPr id="100360" name="Group 3"/>
            <p:cNvGrpSpPr>
              <a:grpSpLocks/>
            </p:cNvGrpSpPr>
            <p:nvPr userDrawn="1"/>
          </p:nvGrpSpPr>
          <p:grpSpPr bwMode="auto">
            <a:xfrm>
              <a:off x="0" y="0"/>
              <a:ext cx="3216" cy="3072"/>
              <a:chOff x="0" y="0"/>
              <a:chExt cx="2928" cy="2784"/>
            </a:xfrm>
          </p:grpSpPr>
          <p:sp>
            <p:nvSpPr>
              <p:cNvPr id="486404"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5"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6"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7"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08"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00361" name="Group 9"/>
            <p:cNvGrpSpPr>
              <a:grpSpLocks/>
            </p:cNvGrpSpPr>
            <p:nvPr userDrawn="1"/>
          </p:nvGrpSpPr>
          <p:grpSpPr bwMode="auto">
            <a:xfrm>
              <a:off x="2016" y="2016"/>
              <a:ext cx="2448" cy="2304"/>
              <a:chOff x="0" y="0"/>
              <a:chExt cx="2928" cy="2784"/>
            </a:xfrm>
          </p:grpSpPr>
          <p:sp>
            <p:nvSpPr>
              <p:cNvPr id="486410"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2"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4"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nvGrpSpPr>
            <p:cNvPr id="100362" name="Group 15"/>
            <p:cNvGrpSpPr>
              <a:grpSpLocks/>
            </p:cNvGrpSpPr>
            <p:nvPr userDrawn="1"/>
          </p:nvGrpSpPr>
          <p:grpSpPr bwMode="auto">
            <a:xfrm>
              <a:off x="2832" y="96"/>
              <a:ext cx="2736" cy="2592"/>
              <a:chOff x="0" y="0"/>
              <a:chExt cx="2928" cy="2784"/>
            </a:xfrm>
          </p:grpSpPr>
          <p:sp>
            <p:nvSpPr>
              <p:cNvPr id="486416"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7"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8"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19"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86420"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defRPr/>
                </a:pPr>
                <a:endParaRPr lang="en-US" sz="2400">
                  <a:latin typeface="Times New Roman" pitchFamily="-105" charset="0"/>
                  <a:ea typeface="+mn-ea"/>
                  <a:cs typeface="+mn-cs"/>
                </a:endParaRPr>
              </a:p>
            </p:txBody>
          </p:sp>
        </p:grpSp>
      </p:grpSp>
      <p:sp>
        <p:nvSpPr>
          <p:cNvPr id="100355" name="Rectangle 21"/>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6" name="Rectangle 22"/>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fld id="{E02B8D2B-7A8C-D54E-B927-38C7183C326E}" type="slidenum">
              <a:rPr lang="en-US"/>
              <a:pPr/>
              <a:t>‹#›</a:t>
            </a:fld>
            <a:endParaRPr lang="en-US"/>
          </a:p>
        </p:txBody>
      </p:sp>
    </p:spTree>
    <p:extLst>
      <p:ext uri="{BB962C8B-B14F-4D97-AF65-F5344CB8AC3E}">
        <p14:creationId xmlns:p14="http://schemas.microsoft.com/office/powerpoint/2010/main" val="2189889798"/>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12192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007139011"/>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1794" name="Group 2"/>
          <p:cNvGrpSpPr>
            <a:grpSpLocks/>
          </p:cNvGrpSpPr>
          <p:nvPr/>
        </p:nvGrpSpPr>
        <p:grpSpPr bwMode="auto">
          <a:xfrm>
            <a:off x="0" y="0"/>
            <a:ext cx="11305117" cy="6173788"/>
            <a:chOff x="0" y="0"/>
            <a:chExt cx="5341" cy="3889"/>
          </a:xfrm>
        </p:grpSpPr>
        <p:sp>
          <p:nvSpPr>
            <p:cNvPr id="242691"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242692"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242693"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sp>
          <p:nvSpPr>
            <p:cNvPr id="242694"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a:defRPr/>
              </a:pPr>
              <a:endParaRPr lang="en-US" sz="2400">
                <a:latin typeface="Times New Roman" pitchFamily="-105" charset="0"/>
                <a:ea typeface="+mn-ea"/>
                <a:cs typeface="+mn-cs"/>
              </a:endParaRPr>
            </a:p>
          </p:txBody>
        </p:sp>
      </p:grpSp>
      <p:sp>
        <p:nvSpPr>
          <p:cNvPr id="242695" name="Rectangle 7"/>
          <p:cNvSpPr>
            <a:spLocks noGrp="1" noChangeArrowheads="1"/>
          </p:cNvSpPr>
          <p:nvPr>
            <p:ph type="title"/>
          </p:nvPr>
        </p:nvSpPr>
        <p:spPr bwMode="auto">
          <a:xfrm>
            <a:off x="914400" y="228600"/>
            <a:ext cx="103632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914400" y="6248400"/>
            <a:ext cx="2540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4165600" y="6248400"/>
            <a:ext cx="3860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8737600" y="6248400"/>
            <a:ext cx="2540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5347DE05-CFAD-4D4A-85F0-184682180F68}" type="slidenum">
              <a:rPr lang="en-US"/>
              <a:pPr/>
              <a:t>‹#›</a:t>
            </a:fld>
            <a:endParaRPr lang="en-US"/>
          </a:p>
        </p:txBody>
      </p:sp>
      <p:sp>
        <p:nvSpPr>
          <p:cNvPr id="242699" name="Rectangle 11"/>
          <p:cNvSpPr>
            <a:spLocks noGrp="1" noChangeArrowheads="1"/>
          </p:cNvSpPr>
          <p:nvPr>
            <p:ph type="body" idx="1"/>
          </p:nvPr>
        </p:nvSpPr>
        <p:spPr bwMode="auto">
          <a:xfrm>
            <a:off x="914400" y="1641475"/>
            <a:ext cx="103632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259430"/>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533400"/>
            <a:ext cx="10058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828800" y="6248400"/>
            <a:ext cx="22352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05"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4572000" y="6248400"/>
            <a:ext cx="4572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9652000" y="6248400"/>
            <a:ext cx="2540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D15CBED4-2377-5845-B1A1-553F53949683}" type="slidenum">
              <a:rPr lang="en-US"/>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625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828800" y="1981200"/>
            <a:ext cx="1016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52793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0" y="0"/>
            <a:ext cx="12213167" cy="6870700"/>
            <a:chOff x="0" y="0"/>
            <a:chExt cx="5770" cy="4328"/>
          </a:xfrm>
        </p:grpSpPr>
        <p:sp>
          <p:nvSpPr>
            <p:cNvPr id="490499"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00"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grpSp>
          <p:nvGrpSpPr>
            <p:cNvPr id="88075" name="Group 6"/>
            <p:cNvGrpSpPr>
              <a:grpSpLocks/>
            </p:cNvGrpSpPr>
            <p:nvPr/>
          </p:nvGrpSpPr>
          <p:grpSpPr bwMode="auto">
            <a:xfrm>
              <a:off x="4944" y="1"/>
              <a:ext cx="816" cy="3974"/>
              <a:chOff x="4944" y="1"/>
              <a:chExt cx="816" cy="3974"/>
            </a:xfrm>
          </p:grpSpPr>
          <p:grpSp>
            <p:nvGrpSpPr>
              <p:cNvPr id="88087" name="Group 7"/>
              <p:cNvGrpSpPr>
                <a:grpSpLocks/>
              </p:cNvGrpSpPr>
              <p:nvPr userDrawn="1"/>
            </p:nvGrpSpPr>
            <p:grpSpPr bwMode="auto">
              <a:xfrm>
                <a:off x="5280" y="1"/>
                <a:ext cx="480" cy="1430"/>
                <a:chOff x="5280" y="1"/>
                <a:chExt cx="480" cy="1430"/>
              </a:xfrm>
            </p:grpSpPr>
            <p:grpSp>
              <p:nvGrpSpPr>
                <p:cNvPr id="88108" name="Group 8"/>
                <p:cNvGrpSpPr>
                  <a:grpSpLocks/>
                </p:cNvGrpSpPr>
                <p:nvPr userDrawn="1"/>
              </p:nvGrpSpPr>
              <p:grpSpPr bwMode="auto">
                <a:xfrm rot="-5400000">
                  <a:off x="5484" y="0"/>
                  <a:ext cx="174" cy="176"/>
                  <a:chOff x="1657" y="323"/>
                  <a:chExt cx="1691" cy="2560"/>
                </a:xfrm>
              </p:grpSpPr>
              <p:grpSp>
                <p:nvGrpSpPr>
                  <p:cNvPr id="88117" name="Group 9"/>
                  <p:cNvGrpSpPr>
                    <a:grpSpLocks/>
                  </p:cNvGrpSpPr>
                  <p:nvPr/>
                </p:nvGrpSpPr>
                <p:grpSpPr bwMode="auto">
                  <a:xfrm>
                    <a:off x="1657" y="323"/>
                    <a:ext cx="1691" cy="2560"/>
                    <a:chOff x="1657" y="323"/>
                    <a:chExt cx="1691" cy="2560"/>
                  </a:xfrm>
                </p:grpSpPr>
                <p:sp>
                  <p:nvSpPr>
                    <p:cNvPr id="490506" name="Freeform 10"/>
                    <p:cNvSpPr>
                      <a:spLocks/>
                    </p:cNvSpPr>
                    <p:nvPr/>
                  </p:nvSpPr>
                  <p:spPr bwMode="auto">
                    <a:xfrm>
                      <a:off x="2133" y="323"/>
                      <a:ext cx="1234" cy="2560"/>
                    </a:xfrm>
                    <a:custGeom>
                      <a:avLst/>
                      <a:gdLst/>
                      <a:ahLst/>
                      <a:cxnLst>
                        <a:cxn ang="0">
                          <a:pos x="337" y="283"/>
                        </a:cxn>
                        <a:cxn ang="0">
                          <a:pos x="415" y="115"/>
                        </a:cxn>
                        <a:cxn ang="0">
                          <a:pos x="583" y="7"/>
                        </a:cxn>
                        <a:cxn ang="0">
                          <a:pos x="895" y="61"/>
                        </a:cxn>
                        <a:cxn ang="0">
                          <a:pos x="1051" y="349"/>
                        </a:cxn>
                        <a:cxn ang="0">
                          <a:pos x="979" y="769"/>
                        </a:cxn>
                        <a:cxn ang="0">
                          <a:pos x="943" y="943"/>
                        </a:cxn>
                        <a:cxn ang="0">
                          <a:pos x="1105" y="1075"/>
                        </a:cxn>
                        <a:cxn ang="0">
                          <a:pos x="1231" y="1525"/>
                        </a:cxn>
                        <a:cxn ang="0">
                          <a:pos x="1123" y="1969"/>
                        </a:cxn>
                        <a:cxn ang="0">
                          <a:pos x="907" y="2077"/>
                        </a:cxn>
                        <a:cxn ang="0">
                          <a:pos x="721" y="2059"/>
                        </a:cxn>
                        <a:cxn ang="0">
                          <a:pos x="655" y="2251"/>
                        </a:cxn>
                        <a:cxn ang="0">
                          <a:pos x="529" y="2527"/>
                        </a:cxn>
                        <a:cxn ang="0">
                          <a:pos x="211" y="2509"/>
                        </a:cxn>
                        <a:cxn ang="0">
                          <a:pos x="31" y="2227"/>
                        </a:cxn>
                        <a:cxn ang="0">
                          <a:pos x="25" y="1969"/>
                        </a:cxn>
                        <a:cxn ang="0">
                          <a:pos x="145" y="1651"/>
                        </a:cxn>
                        <a:cxn ang="0">
                          <a:pos x="259" y="1513"/>
                        </a:cxn>
                        <a:cxn ang="0">
                          <a:pos x="217" y="1729"/>
                        </a:cxn>
                        <a:cxn ang="0">
                          <a:pos x="73" y="2023"/>
                        </a:cxn>
                        <a:cxn ang="0">
                          <a:pos x="169" y="2323"/>
                        </a:cxn>
                        <a:cxn ang="0">
                          <a:pos x="439" y="2431"/>
                        </a:cxn>
                        <a:cxn ang="0">
                          <a:pos x="595" y="2227"/>
                        </a:cxn>
                        <a:cxn ang="0">
                          <a:pos x="577" y="1807"/>
                        </a:cxn>
                        <a:cxn ang="0">
                          <a:pos x="493" y="1531"/>
                        </a:cxn>
                        <a:cxn ang="0">
                          <a:pos x="535" y="1459"/>
                        </a:cxn>
                        <a:cxn ang="0">
                          <a:pos x="625" y="1633"/>
                        </a:cxn>
                        <a:cxn ang="0">
                          <a:pos x="721" y="1933"/>
                        </a:cxn>
                        <a:cxn ang="0">
                          <a:pos x="967" y="1963"/>
                        </a:cxn>
                        <a:cxn ang="0">
                          <a:pos x="1135" y="1687"/>
                        </a:cxn>
                        <a:cxn ang="0">
                          <a:pos x="1117" y="1273"/>
                        </a:cxn>
                        <a:cxn ang="0">
                          <a:pos x="883" y="1057"/>
                        </a:cxn>
                        <a:cxn ang="0">
                          <a:pos x="679" y="1129"/>
                        </a:cxn>
                        <a:cxn ang="0">
                          <a:pos x="577" y="1117"/>
                        </a:cxn>
                        <a:cxn ang="0">
                          <a:pos x="619" y="1033"/>
                        </a:cxn>
                        <a:cxn ang="0">
                          <a:pos x="811" y="937"/>
                        </a:cxn>
                        <a:cxn ang="0">
                          <a:pos x="949" y="613"/>
                        </a:cxn>
                        <a:cxn ang="0">
                          <a:pos x="883" y="175"/>
                        </a:cxn>
                        <a:cxn ang="0">
                          <a:pos x="619" y="103"/>
                        </a:cxn>
                        <a:cxn ang="0">
                          <a:pos x="391" y="355"/>
                        </a:cxn>
                        <a:cxn ang="0">
                          <a:pos x="403" y="763"/>
                        </a:cxn>
                        <a:cxn ang="0">
                          <a:pos x="343" y="949"/>
                        </a:cxn>
                        <a:cxn ang="0">
                          <a:pos x="289" y="685"/>
                        </a:cxn>
                        <a:cxn ang="0">
                          <a:pos x="307" y="367"/>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07" name="Freeform 11"/>
                    <p:cNvSpPr>
                      <a:spLocks/>
                    </p:cNvSpPr>
                    <p:nvPr/>
                  </p:nvSpPr>
                  <p:spPr bwMode="auto">
                    <a:xfrm>
                      <a:off x="1667" y="367"/>
                      <a:ext cx="865" cy="2065"/>
                    </a:xfrm>
                    <a:custGeom>
                      <a:avLst/>
                      <a:gdLst/>
                      <a:ahLst/>
                      <a:cxnLst>
                        <a:cxn ang="0">
                          <a:pos x="785" y="530"/>
                        </a:cxn>
                        <a:cxn ang="0">
                          <a:pos x="797" y="350"/>
                        </a:cxn>
                        <a:cxn ang="0">
                          <a:pos x="863" y="206"/>
                        </a:cxn>
                        <a:cxn ang="0">
                          <a:pos x="809" y="218"/>
                        </a:cxn>
                        <a:cxn ang="0">
                          <a:pos x="749" y="218"/>
                        </a:cxn>
                        <a:cxn ang="0">
                          <a:pos x="683" y="116"/>
                        </a:cxn>
                        <a:cxn ang="0">
                          <a:pos x="611" y="32"/>
                        </a:cxn>
                        <a:cxn ang="0">
                          <a:pos x="509" y="2"/>
                        </a:cxn>
                        <a:cxn ang="0">
                          <a:pos x="407" y="20"/>
                        </a:cxn>
                        <a:cxn ang="0">
                          <a:pos x="281" y="74"/>
                        </a:cxn>
                        <a:cxn ang="0">
                          <a:pos x="173" y="206"/>
                        </a:cxn>
                        <a:cxn ang="0">
                          <a:pos x="119" y="404"/>
                        </a:cxn>
                        <a:cxn ang="0">
                          <a:pos x="131" y="590"/>
                        </a:cxn>
                        <a:cxn ang="0">
                          <a:pos x="173" y="782"/>
                        </a:cxn>
                        <a:cxn ang="0">
                          <a:pos x="197" y="884"/>
                        </a:cxn>
                        <a:cxn ang="0">
                          <a:pos x="167" y="986"/>
                        </a:cxn>
                        <a:cxn ang="0">
                          <a:pos x="65" y="1124"/>
                        </a:cxn>
                        <a:cxn ang="0">
                          <a:pos x="17" y="1298"/>
                        </a:cxn>
                        <a:cxn ang="0">
                          <a:pos x="5" y="1550"/>
                        </a:cxn>
                        <a:cxn ang="0">
                          <a:pos x="47" y="1748"/>
                        </a:cxn>
                        <a:cxn ang="0">
                          <a:pos x="131" y="1898"/>
                        </a:cxn>
                        <a:cxn ang="0">
                          <a:pos x="299" y="1988"/>
                        </a:cxn>
                        <a:cxn ang="0">
                          <a:pos x="425" y="1982"/>
                        </a:cxn>
                        <a:cxn ang="0">
                          <a:pos x="467" y="1994"/>
                        </a:cxn>
                        <a:cxn ang="0">
                          <a:pos x="497" y="2066"/>
                        </a:cxn>
                        <a:cxn ang="0">
                          <a:pos x="497" y="1964"/>
                        </a:cxn>
                        <a:cxn ang="0">
                          <a:pos x="557" y="1778"/>
                        </a:cxn>
                        <a:cxn ang="0">
                          <a:pos x="617" y="1658"/>
                        </a:cxn>
                        <a:cxn ang="0">
                          <a:pos x="581" y="1700"/>
                        </a:cxn>
                        <a:cxn ang="0">
                          <a:pos x="515" y="1820"/>
                        </a:cxn>
                        <a:cxn ang="0">
                          <a:pos x="407" y="1904"/>
                        </a:cxn>
                        <a:cxn ang="0">
                          <a:pos x="269" y="1898"/>
                        </a:cxn>
                        <a:cxn ang="0">
                          <a:pos x="179" y="1814"/>
                        </a:cxn>
                        <a:cxn ang="0">
                          <a:pos x="113" y="1640"/>
                        </a:cxn>
                        <a:cxn ang="0">
                          <a:pos x="107" y="1394"/>
                        </a:cxn>
                        <a:cxn ang="0">
                          <a:pos x="137" y="1190"/>
                        </a:cxn>
                        <a:cxn ang="0">
                          <a:pos x="203" y="1070"/>
                        </a:cxn>
                        <a:cxn ang="0">
                          <a:pos x="323" y="1022"/>
                        </a:cxn>
                        <a:cxn ang="0">
                          <a:pos x="509" y="1076"/>
                        </a:cxn>
                        <a:cxn ang="0">
                          <a:pos x="611" y="1124"/>
                        </a:cxn>
                        <a:cxn ang="0">
                          <a:pos x="665" y="1100"/>
                        </a:cxn>
                        <a:cxn ang="0">
                          <a:pos x="659" y="1046"/>
                        </a:cxn>
                        <a:cxn ang="0">
                          <a:pos x="611" y="1004"/>
                        </a:cxn>
                        <a:cxn ang="0">
                          <a:pos x="497" y="980"/>
                        </a:cxn>
                        <a:cxn ang="0">
                          <a:pos x="323" y="896"/>
                        </a:cxn>
                        <a:cxn ang="0">
                          <a:pos x="233" y="680"/>
                        </a:cxn>
                        <a:cxn ang="0">
                          <a:pos x="209" y="416"/>
                        </a:cxn>
                        <a:cxn ang="0">
                          <a:pos x="317" y="170"/>
                        </a:cxn>
                        <a:cxn ang="0">
                          <a:pos x="485" y="110"/>
                        </a:cxn>
                        <a:cxn ang="0">
                          <a:pos x="617" y="164"/>
                        </a:cxn>
                        <a:cxn ang="0">
                          <a:pos x="707" y="290"/>
                        </a:cxn>
                        <a:cxn ang="0">
                          <a:pos x="737" y="428"/>
                        </a:cxn>
                        <a:cxn ang="0">
                          <a:pos x="773" y="602"/>
                        </a:cxn>
                        <a:cxn ang="0">
                          <a:pos x="809" y="584"/>
                        </a:cxn>
                        <a:cxn ang="0">
                          <a:pos x="785" y="530"/>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sp>
                <p:nvSpPr>
                  <p:cNvPr id="490508" name="Oval 12"/>
                  <p:cNvSpPr>
                    <a:spLocks noChangeArrowheads="1"/>
                  </p:cNvSpPr>
                  <p:nvPr/>
                </p:nvSpPr>
                <p:spPr bwMode="auto">
                  <a:xfrm>
                    <a:off x="2396" y="1414"/>
                    <a:ext cx="175" cy="247"/>
                  </a:xfrm>
                  <a:prstGeom prst="ellipse">
                    <a:avLst/>
                  </a:prstGeom>
                  <a:solidFill>
                    <a:srgbClr val="E7D6B7"/>
                  </a:soli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09" name="Freeform 13"/>
                  <p:cNvSpPr>
                    <a:spLocks/>
                  </p:cNvSpPr>
                  <p:nvPr/>
                </p:nvSpPr>
                <p:spPr bwMode="auto">
                  <a:xfrm>
                    <a:off x="2619" y="730"/>
                    <a:ext cx="262" cy="524"/>
                  </a:xfrm>
                  <a:custGeom>
                    <a:avLst/>
                    <a:gdLst/>
                    <a:ahLst/>
                    <a:cxnLst>
                      <a:cxn ang="0">
                        <a:pos x="3" y="483"/>
                      </a:cxn>
                      <a:cxn ang="0">
                        <a:pos x="27" y="273"/>
                      </a:cxn>
                      <a:cxn ang="0">
                        <a:pos x="111" y="45"/>
                      </a:cxn>
                      <a:cxn ang="0">
                        <a:pos x="183" y="3"/>
                      </a:cxn>
                      <a:cxn ang="0">
                        <a:pos x="237" y="39"/>
                      </a:cxn>
                      <a:cxn ang="0">
                        <a:pos x="261" y="129"/>
                      </a:cxn>
                      <a:cxn ang="0">
                        <a:pos x="207" y="273"/>
                      </a:cxn>
                      <a:cxn ang="0">
                        <a:pos x="105" y="477"/>
                      </a:cxn>
                      <a:cxn ang="0">
                        <a:pos x="45" y="501"/>
                      </a:cxn>
                      <a:cxn ang="0">
                        <a:pos x="3" y="483"/>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0" name="Freeform 14"/>
                  <p:cNvSpPr>
                    <a:spLocks/>
                  </p:cNvSpPr>
                  <p:nvPr/>
                </p:nvSpPr>
                <p:spPr bwMode="auto">
                  <a:xfrm>
                    <a:off x="2687" y="1588"/>
                    <a:ext cx="398" cy="349"/>
                  </a:xfrm>
                  <a:custGeom>
                    <a:avLst/>
                    <a:gdLst/>
                    <a:ahLst/>
                    <a:cxnLst>
                      <a:cxn ang="0">
                        <a:pos x="100" y="201"/>
                      </a:cxn>
                      <a:cxn ang="0">
                        <a:pos x="16" y="87"/>
                      </a:cxn>
                      <a:cxn ang="0">
                        <a:pos x="4" y="45"/>
                      </a:cxn>
                      <a:cxn ang="0">
                        <a:pos x="28" y="3"/>
                      </a:cxn>
                      <a:cxn ang="0">
                        <a:pos x="130" y="27"/>
                      </a:cxn>
                      <a:cxn ang="0">
                        <a:pos x="250" y="75"/>
                      </a:cxn>
                      <a:cxn ang="0">
                        <a:pos x="364" y="159"/>
                      </a:cxn>
                      <a:cxn ang="0">
                        <a:pos x="388" y="273"/>
                      </a:cxn>
                      <a:cxn ang="0">
                        <a:pos x="340" y="333"/>
                      </a:cxn>
                      <a:cxn ang="0">
                        <a:pos x="244" y="315"/>
                      </a:cxn>
                      <a:cxn ang="0">
                        <a:pos x="100" y="20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1" name="Freeform 15"/>
                  <p:cNvSpPr>
                    <a:spLocks/>
                  </p:cNvSpPr>
                  <p:nvPr/>
                </p:nvSpPr>
                <p:spPr bwMode="auto">
                  <a:xfrm>
                    <a:off x="2425" y="1923"/>
                    <a:ext cx="146" cy="567"/>
                  </a:xfrm>
                  <a:custGeom>
                    <a:avLst/>
                    <a:gdLst/>
                    <a:ahLst/>
                    <a:cxnLst>
                      <a:cxn ang="0">
                        <a:pos x="18" y="165"/>
                      </a:cxn>
                      <a:cxn ang="0">
                        <a:pos x="42" y="39"/>
                      </a:cxn>
                      <a:cxn ang="0">
                        <a:pos x="66" y="3"/>
                      </a:cxn>
                      <a:cxn ang="0">
                        <a:pos x="108" y="27"/>
                      </a:cxn>
                      <a:cxn ang="0">
                        <a:pos x="138" y="165"/>
                      </a:cxn>
                      <a:cxn ang="0">
                        <a:pos x="144" y="423"/>
                      </a:cxn>
                      <a:cxn ang="0">
                        <a:pos x="96" y="543"/>
                      </a:cxn>
                      <a:cxn ang="0">
                        <a:pos x="24" y="513"/>
                      </a:cxn>
                      <a:cxn ang="0">
                        <a:pos x="0" y="315"/>
                      </a:cxn>
                      <a:cxn ang="0">
                        <a:pos x="18" y="165"/>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2" name="Freeform 16"/>
                  <p:cNvSpPr>
                    <a:spLocks/>
                  </p:cNvSpPr>
                  <p:nvPr/>
                </p:nvSpPr>
                <p:spPr bwMode="auto">
                  <a:xfrm>
                    <a:off x="1910" y="1588"/>
                    <a:ext cx="389" cy="247"/>
                  </a:xfrm>
                  <a:custGeom>
                    <a:avLst/>
                    <a:gdLst/>
                    <a:ahLst/>
                    <a:cxnLst>
                      <a:cxn ang="0">
                        <a:pos x="175" y="61"/>
                      </a:cxn>
                      <a:cxn ang="0">
                        <a:pos x="307" y="19"/>
                      </a:cxn>
                      <a:cxn ang="0">
                        <a:pos x="367" y="7"/>
                      </a:cxn>
                      <a:cxn ang="0">
                        <a:pos x="385" y="61"/>
                      </a:cxn>
                      <a:cxn ang="0">
                        <a:pos x="325" y="133"/>
                      </a:cxn>
                      <a:cxn ang="0">
                        <a:pos x="193" y="223"/>
                      </a:cxn>
                      <a:cxn ang="0">
                        <a:pos x="37" y="247"/>
                      </a:cxn>
                      <a:cxn ang="0">
                        <a:pos x="1" y="187"/>
                      </a:cxn>
                      <a:cxn ang="0">
                        <a:pos x="43" y="115"/>
                      </a:cxn>
                      <a:cxn ang="0">
                        <a:pos x="175" y="61"/>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13" name="Freeform 17"/>
                  <p:cNvSpPr>
                    <a:spLocks/>
                  </p:cNvSpPr>
                  <p:nvPr/>
                </p:nvSpPr>
                <p:spPr bwMode="auto">
                  <a:xfrm>
                    <a:off x="2094" y="919"/>
                    <a:ext cx="233" cy="378"/>
                  </a:xfrm>
                  <a:custGeom>
                    <a:avLst/>
                    <a:gdLst/>
                    <a:ahLst/>
                    <a:cxnLst>
                      <a:cxn ang="0">
                        <a:pos x="78" y="270"/>
                      </a:cxn>
                      <a:cxn ang="0">
                        <a:pos x="24" y="192"/>
                      </a:cxn>
                      <a:cxn ang="0">
                        <a:pos x="0" y="96"/>
                      </a:cxn>
                      <a:cxn ang="0">
                        <a:pos x="24" y="12"/>
                      </a:cxn>
                      <a:cxn ang="0">
                        <a:pos x="120" y="24"/>
                      </a:cxn>
                      <a:cxn ang="0">
                        <a:pos x="180" y="132"/>
                      </a:cxn>
                      <a:cxn ang="0">
                        <a:pos x="234" y="306"/>
                      </a:cxn>
                      <a:cxn ang="0">
                        <a:pos x="204" y="378"/>
                      </a:cxn>
                      <a:cxn ang="0">
                        <a:pos x="168" y="354"/>
                      </a:cxn>
                      <a:cxn ang="0">
                        <a:pos x="78" y="270"/>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grpSp>
            <p:pic>
              <p:nvPicPr>
                <p:cNvPr id="8810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1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8088" name="Group 26"/>
              <p:cNvGrpSpPr>
                <a:grpSpLocks/>
              </p:cNvGrpSpPr>
              <p:nvPr userDrawn="1"/>
            </p:nvGrpSpPr>
            <p:grpSpPr bwMode="auto">
              <a:xfrm>
                <a:off x="4944" y="1008"/>
                <a:ext cx="522" cy="2967"/>
                <a:chOff x="4944" y="1008"/>
                <a:chExt cx="522" cy="2967"/>
              </a:xfrm>
            </p:grpSpPr>
            <p:pic>
              <p:nvPicPr>
                <p:cNvPr id="8808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490542" name="Freeform 46"/>
            <p:cNvSpPr>
              <a:spLocks/>
            </p:cNvSpPr>
            <p:nvPr/>
          </p:nvSpPr>
          <p:spPr bwMode="auto">
            <a:xfrm>
              <a:off x="5010" y="3092"/>
              <a:ext cx="750" cy="1222"/>
            </a:xfrm>
            <a:custGeom>
              <a:avLst/>
              <a:gdLst/>
              <a:ahLst/>
              <a:cxnLst>
                <a:cxn ang="0">
                  <a:pos x="372" y="154"/>
                </a:cxn>
                <a:cxn ang="0">
                  <a:pos x="378" y="412"/>
                </a:cxn>
                <a:cxn ang="0">
                  <a:pos x="312" y="724"/>
                </a:cxn>
                <a:cxn ang="0">
                  <a:pos x="138" y="928"/>
                </a:cxn>
                <a:cxn ang="0">
                  <a:pos x="0" y="976"/>
                </a:cxn>
                <a:cxn ang="0">
                  <a:pos x="0" y="1222"/>
                </a:cxn>
                <a:cxn ang="0">
                  <a:pos x="750" y="1222"/>
                </a:cxn>
                <a:cxn ang="0">
                  <a:pos x="750" y="178"/>
                </a:cxn>
                <a:cxn ang="0">
                  <a:pos x="372" y="154"/>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5" name="Freeform 49" descr="kimonopat1"/>
            <p:cNvSpPr>
              <a:spLocks/>
            </p:cNvSpPr>
            <p:nvPr/>
          </p:nvSpPr>
          <p:spPr bwMode="auto">
            <a:xfrm>
              <a:off x="5046" y="2229"/>
              <a:ext cx="617" cy="1376"/>
            </a:xfrm>
            <a:custGeom>
              <a:avLst/>
              <a:gdLst/>
              <a:ahLst/>
              <a:cxnLst>
                <a:cxn ang="0">
                  <a:pos x="486" y="3"/>
                </a:cxn>
                <a:cxn ang="0">
                  <a:pos x="402" y="381"/>
                </a:cxn>
                <a:cxn ang="0">
                  <a:pos x="216" y="777"/>
                </a:cxn>
                <a:cxn ang="0">
                  <a:pos x="0" y="1119"/>
                </a:cxn>
                <a:cxn ang="0">
                  <a:pos x="102" y="1101"/>
                </a:cxn>
                <a:cxn ang="0">
                  <a:pos x="282" y="1119"/>
                </a:cxn>
                <a:cxn ang="0">
                  <a:pos x="378" y="1185"/>
                </a:cxn>
                <a:cxn ang="0">
                  <a:pos x="432" y="1269"/>
                </a:cxn>
                <a:cxn ang="0">
                  <a:pos x="444" y="1365"/>
                </a:cxn>
                <a:cxn ang="0">
                  <a:pos x="498" y="1203"/>
                </a:cxn>
                <a:cxn ang="0">
                  <a:pos x="564" y="825"/>
                </a:cxn>
                <a:cxn ang="0">
                  <a:pos x="606" y="363"/>
                </a:cxn>
                <a:cxn ang="0">
                  <a:pos x="486" y="3"/>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6" name="Freeform 50" descr="kimonopat1"/>
            <p:cNvSpPr>
              <a:spLocks/>
            </p:cNvSpPr>
            <p:nvPr/>
          </p:nvSpPr>
          <p:spPr bwMode="auto">
            <a:xfrm>
              <a:off x="5193" y="269"/>
              <a:ext cx="576" cy="3180"/>
            </a:xfrm>
            <a:custGeom>
              <a:avLst/>
              <a:gdLst/>
              <a:ahLst/>
              <a:cxnLst>
                <a:cxn ang="0">
                  <a:pos x="42" y="61"/>
                </a:cxn>
                <a:cxn ang="0">
                  <a:pos x="156" y="517"/>
                </a:cxn>
                <a:cxn ang="0">
                  <a:pos x="288" y="991"/>
                </a:cxn>
                <a:cxn ang="0">
                  <a:pos x="414" y="1435"/>
                </a:cxn>
                <a:cxn ang="0">
                  <a:pos x="576" y="1807"/>
                </a:cxn>
                <a:cxn ang="0">
                  <a:pos x="576" y="3055"/>
                </a:cxn>
                <a:cxn ang="0">
                  <a:pos x="414" y="2557"/>
                </a:cxn>
                <a:cxn ang="0">
                  <a:pos x="252" y="1765"/>
                </a:cxn>
                <a:cxn ang="0">
                  <a:pos x="126" y="961"/>
                </a:cxn>
                <a:cxn ang="0">
                  <a:pos x="12" y="151"/>
                </a:cxn>
                <a:cxn ang="0">
                  <a:pos x="42" y="6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w="9525" cap="flat" cmpd="sng">
              <a:noFill/>
              <a:prstDash val="solid"/>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7" name="Freeform 51"/>
            <p:cNvSpPr>
              <a:spLocks/>
            </p:cNvSpPr>
            <p:nvPr/>
          </p:nvSpPr>
          <p:spPr bwMode="auto">
            <a:xfrm>
              <a:off x="5197" y="165"/>
              <a:ext cx="573" cy="1935"/>
            </a:xfrm>
            <a:custGeom>
              <a:avLst/>
              <a:gdLst/>
              <a:ahLst/>
              <a:cxnLst>
                <a:cxn ang="0">
                  <a:pos x="69" y="63"/>
                </a:cxn>
                <a:cxn ang="0">
                  <a:pos x="207" y="549"/>
                </a:cxn>
                <a:cxn ang="0">
                  <a:pos x="381" y="1101"/>
                </a:cxn>
                <a:cxn ang="0">
                  <a:pos x="573" y="1575"/>
                </a:cxn>
                <a:cxn ang="0">
                  <a:pos x="573" y="1935"/>
                </a:cxn>
                <a:cxn ang="0">
                  <a:pos x="321" y="1449"/>
                </a:cxn>
                <a:cxn ang="0">
                  <a:pos x="147" y="699"/>
                </a:cxn>
                <a:cxn ang="0">
                  <a:pos x="15" y="171"/>
                </a:cxn>
                <a:cxn ang="0">
                  <a:pos x="69" y="63"/>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48" name="Freeform 52"/>
            <p:cNvSpPr>
              <a:spLocks/>
            </p:cNvSpPr>
            <p:nvPr/>
          </p:nvSpPr>
          <p:spPr bwMode="auto">
            <a:xfrm>
              <a:off x="5004" y="0"/>
              <a:ext cx="363"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latin typeface="Times New Roman" pitchFamily="-105" charset="0"/>
                <a:ea typeface="+mn-ea"/>
                <a:cs typeface="+mn-cs"/>
              </a:endParaRPr>
            </a:p>
          </p:txBody>
        </p:sp>
        <p:sp>
          <p:nvSpPr>
            <p:cNvPr id="490550"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a:effectLst/>
          </p:spPr>
          <p:txBody>
            <a:bodyPr wrap="none" anchor="ctr"/>
            <a:lstStyle/>
            <a:p>
              <a:pPr>
                <a:defRPr/>
              </a:pPr>
              <a:endParaRPr kumimoji="1" lang="en-US" sz="1800">
                <a:latin typeface="Arial" pitchFamily="-105" charset="0"/>
                <a:ea typeface="+mn-ea"/>
                <a:cs typeface="+mn-cs"/>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latin typeface="Times New Roman" pitchFamily="-105" charset="0"/>
                <a:ea typeface="+mn-ea"/>
                <a:cs typeface="+mn-cs"/>
              </a:endParaRPr>
            </a:p>
          </p:txBody>
        </p:sp>
        <p:sp>
          <p:nvSpPr>
            <p:cNvPr id="490552"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w="9525">
              <a:noFill/>
              <a:miter lim="800000"/>
              <a:headEnd/>
              <a:tailEnd/>
            </a:ln>
            <a:effectLst/>
          </p:spPr>
          <p:txBody>
            <a:bodyPr rot="10800000" vert="eaVert" wrap="none" anchor="ctr"/>
            <a:lstStyle/>
            <a:p>
              <a:pPr>
                <a:defRPr/>
              </a:pPr>
              <a:endParaRPr kumimoji="1" lang="en-US" sz="1800">
                <a:latin typeface="Arial" pitchFamily="-105" charset="0"/>
                <a:ea typeface="+mn-ea"/>
                <a:cs typeface="+mn-cs"/>
              </a:endParaRPr>
            </a:p>
          </p:txBody>
        </p:sp>
      </p:grpSp>
      <p:sp>
        <p:nvSpPr>
          <p:cNvPr id="88067" name="Rectangle 57"/>
          <p:cNvSpPr>
            <a:spLocks noGrp="1" noChangeArrowheads="1"/>
          </p:cNvSpPr>
          <p:nvPr>
            <p:ph type="title"/>
          </p:nvPr>
        </p:nvSpPr>
        <p:spPr bwMode="auto">
          <a:xfrm>
            <a:off x="292101" y="227013"/>
            <a:ext cx="99695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58"/>
          <p:cNvSpPr>
            <a:spLocks noGrp="1" noChangeArrowheads="1"/>
          </p:cNvSpPr>
          <p:nvPr>
            <p:ph type="body" idx="1"/>
          </p:nvPr>
        </p:nvSpPr>
        <p:spPr bwMode="auto">
          <a:xfrm>
            <a:off x="351367" y="1598613"/>
            <a:ext cx="9848851"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402168" y="6242051"/>
            <a:ext cx="237701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atin typeface="+mn-lt"/>
                <a:ea typeface="+mn-ea"/>
                <a:cs typeface="+mn-cs"/>
              </a:defRPr>
            </a:lvl1pPr>
          </a:lstStyle>
          <a:p>
            <a:pPr>
              <a:defRPr/>
            </a:pPr>
            <a:endParaRPr lang="en-US"/>
          </a:p>
        </p:txBody>
      </p:sp>
      <p:sp>
        <p:nvSpPr>
          <p:cNvPr id="490556" name="Rectangle 60"/>
          <p:cNvSpPr>
            <a:spLocks noGrp="1" noChangeArrowheads="1"/>
          </p:cNvSpPr>
          <p:nvPr>
            <p:ph type="ftr" sz="quarter" idx="3"/>
          </p:nvPr>
        </p:nvSpPr>
        <p:spPr bwMode="auto">
          <a:xfrm>
            <a:off x="3009900" y="6248401"/>
            <a:ext cx="4607984"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a:defRPr/>
            </a:pPr>
            <a:endParaRPr lang="en-US"/>
          </a:p>
        </p:txBody>
      </p:sp>
      <p:sp>
        <p:nvSpPr>
          <p:cNvPr id="490557" name="Rectangle 61"/>
          <p:cNvSpPr>
            <a:spLocks noGrp="1" noChangeArrowheads="1"/>
          </p:cNvSpPr>
          <p:nvPr>
            <p:ph type="sldNum" sz="quarter" idx="4"/>
          </p:nvPr>
        </p:nvSpPr>
        <p:spPr bwMode="auto">
          <a:xfrm>
            <a:off x="7823201" y="6248401"/>
            <a:ext cx="234103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fld id="{90F144D3-4714-3444-A8E6-44E84715EC48}" type="slidenum">
              <a:rPr lang="en-US"/>
              <a:pPr/>
              <a:t>‹#›</a:t>
            </a:fld>
            <a:endParaRPr lang="en-US"/>
          </a:p>
        </p:txBody>
      </p:sp>
    </p:spTree>
    <p:extLst>
      <p:ext uri="{BB962C8B-B14F-4D97-AF65-F5344CB8AC3E}">
        <p14:creationId xmlns:p14="http://schemas.microsoft.com/office/powerpoint/2010/main" val="259273965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05"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233593380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548A5227-AAB9-0A46-AF90-8987832BF0E8}" type="slidenum">
              <a:rPr lang="en-US"/>
              <a:pPr/>
              <a:t>‹#›</a:t>
            </a:fld>
            <a:endParaRPr lang="en-US"/>
          </a:p>
        </p:txBody>
      </p:sp>
    </p:spTree>
    <p:extLst>
      <p:ext uri="{BB962C8B-B14F-4D97-AF65-F5344CB8AC3E}">
        <p14:creationId xmlns:p14="http://schemas.microsoft.com/office/powerpoint/2010/main" val="2517099551"/>
      </p:ext>
    </p:extLst>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defRPr/>
            </a:pPr>
            <a:endParaRPr lang="en-US">
              <a:solidFill>
                <a:srgbClr val="000000"/>
              </a:solidFill>
            </a:endParaRPr>
          </a:p>
        </p:txBody>
      </p:sp>
      <p:sp>
        <p:nvSpPr>
          <p:cNvPr id="35738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87994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18.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6.xml"/><Relationship Id="rId1" Type="http://schemas.openxmlformats.org/officeDocument/2006/relationships/themeOverride" Target="../theme/themeOverride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6.xml"/><Relationship Id="rId1" Type="http://schemas.openxmlformats.org/officeDocument/2006/relationships/themeOverride" Target="../theme/themeOverride3.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5.xml"/><Relationship Id="rId1" Type="http://schemas.openxmlformats.org/officeDocument/2006/relationships/themeOverride" Target="../theme/themeOverride4.xml"/><Relationship Id="rId5" Type="http://schemas.openxmlformats.org/officeDocument/2006/relationships/image" Target="../media/image45.jpe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6.xml"/><Relationship Id="rId1" Type="http://schemas.openxmlformats.org/officeDocument/2006/relationships/themeOverride" Target="../theme/themeOverride5.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5.xml"/><Relationship Id="rId1" Type="http://schemas.openxmlformats.org/officeDocument/2006/relationships/themeOverride" Target="../theme/themeOverride6.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5.xml"/><Relationship Id="rId1" Type="http://schemas.openxmlformats.org/officeDocument/2006/relationships/themeOverride" Target="../theme/themeOverride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5.xml"/><Relationship Id="rId1" Type="http://schemas.openxmlformats.org/officeDocument/2006/relationships/themeOverride" Target="../theme/themeOverride8.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5.xml"/><Relationship Id="rId1" Type="http://schemas.openxmlformats.org/officeDocument/2006/relationships/themeOverride" Target="../theme/themeOverride9.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6.xml"/><Relationship Id="rId1" Type="http://schemas.openxmlformats.org/officeDocument/2006/relationships/themeOverride" Target="../theme/themeOverride10.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5.xml"/><Relationship Id="rId1" Type="http://schemas.openxmlformats.org/officeDocument/2006/relationships/themeOverride" Target="../theme/themeOverride11.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5.xml"/><Relationship Id="rId1" Type="http://schemas.openxmlformats.org/officeDocument/2006/relationships/themeOverride" Target="../theme/themeOverride1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5.xml"/><Relationship Id="rId1" Type="http://schemas.openxmlformats.org/officeDocument/2006/relationships/themeOverride" Target="../theme/themeOverride13.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55.xml"/><Relationship Id="rId1" Type="http://schemas.openxmlformats.org/officeDocument/2006/relationships/themeOverride" Target="../theme/themeOverride14.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56.xml"/><Relationship Id="rId1" Type="http://schemas.openxmlformats.org/officeDocument/2006/relationships/themeOverride" Target="../theme/themeOverride15.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6.xml"/><Relationship Id="rId1" Type="http://schemas.openxmlformats.org/officeDocument/2006/relationships/themeOverride" Target="../theme/themeOverride16.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55.xml"/><Relationship Id="rId1" Type="http://schemas.openxmlformats.org/officeDocument/2006/relationships/themeOverride" Target="../theme/themeOverride17.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55.xml"/><Relationship Id="rId1" Type="http://schemas.openxmlformats.org/officeDocument/2006/relationships/themeOverride" Target="../theme/themeOverride18.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5.xml"/><Relationship Id="rId1" Type="http://schemas.openxmlformats.org/officeDocument/2006/relationships/themeOverride" Target="../theme/themeOverride19.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55.xml"/><Relationship Id="rId1" Type="http://schemas.openxmlformats.org/officeDocument/2006/relationships/themeOverride" Target="../theme/themeOverride20.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56.xml"/><Relationship Id="rId1" Type="http://schemas.openxmlformats.org/officeDocument/2006/relationships/themeOverride" Target="../theme/themeOverride21.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56.xml"/><Relationship Id="rId1" Type="http://schemas.openxmlformats.org/officeDocument/2006/relationships/themeOverride" Target="../theme/themeOverride2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0.xml"/><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5.xml"/><Relationship Id="rId1" Type="http://schemas.openxmlformats.org/officeDocument/2006/relationships/themeOverride" Target="../theme/themeOverride23.xml"/><Relationship Id="rId4" Type="http://schemas.openxmlformats.org/officeDocument/2006/relationships/image" Target="../media/image64.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57.xml"/><Relationship Id="rId1" Type="http://schemas.openxmlformats.org/officeDocument/2006/relationships/themeOverride" Target="../theme/themeOverride24.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56.xml"/><Relationship Id="rId1" Type="http://schemas.openxmlformats.org/officeDocument/2006/relationships/themeOverride" Target="../theme/themeOverride25.xml"/><Relationship Id="rId5" Type="http://schemas.openxmlformats.org/officeDocument/2006/relationships/image" Target="../media/image67.jpe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5.xml"/><Relationship Id="rId1" Type="http://schemas.openxmlformats.org/officeDocument/2006/relationships/themeOverride" Target="../theme/themeOverride26.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58.xml"/><Relationship Id="rId1" Type="http://schemas.openxmlformats.org/officeDocument/2006/relationships/themeOverride" Target="../theme/themeOverride27.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5.xml"/><Relationship Id="rId1" Type="http://schemas.openxmlformats.org/officeDocument/2006/relationships/themeOverride" Target="../theme/themeOverride28.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5.xml"/><Relationship Id="rId1" Type="http://schemas.openxmlformats.org/officeDocument/2006/relationships/themeOverride" Target="../theme/themeOverride29.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169.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1.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9.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19.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119.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119.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8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xml"/><Relationship Id="rId1" Type="http://schemas.openxmlformats.org/officeDocument/2006/relationships/slideLayout" Target="../slideLayouts/slideLayout198.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1524000" y="2708920"/>
            <a:ext cx="9144000" cy="1600200"/>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r>
              <a:rPr lang="en-US" sz="6600" b="1">
                <a:solidFill>
                  <a:schemeClr val="bg1"/>
                </a:solidFill>
                <a:latin typeface="Arial" charset="0"/>
                <a:cs typeface="Arial" charset="0"/>
              </a:rPr>
              <a:t>E</a:t>
            </a:r>
            <a:r>
              <a:rPr lang="en-US" sz="7200" b="1">
                <a:solidFill>
                  <a:schemeClr val="bg1"/>
                </a:solidFill>
                <a:latin typeface="Arial" charset="0"/>
                <a:cs typeface="Arial" charset="0"/>
              </a:rPr>
              <a:t>X</a:t>
            </a:r>
            <a:r>
              <a:rPr lang="en-US" sz="8000" b="1">
                <a:solidFill>
                  <a:schemeClr val="bg1"/>
                </a:solidFill>
                <a:latin typeface="Arial" charset="0"/>
                <a:cs typeface="Arial" charset="0"/>
              </a:rPr>
              <a:t>P</a:t>
            </a:r>
            <a:r>
              <a:rPr lang="en-US" sz="8800" b="1">
                <a:solidFill>
                  <a:schemeClr val="bg1"/>
                </a:solidFill>
                <a:latin typeface="Arial" charset="0"/>
                <a:cs typeface="Arial" charset="0"/>
              </a:rPr>
              <a:t>A</a:t>
            </a:r>
            <a:r>
              <a:rPr lang="en-US" sz="9600" b="1">
                <a:solidFill>
                  <a:schemeClr val="bg1"/>
                </a:solidFill>
                <a:latin typeface="Arial" charset="0"/>
                <a:cs typeface="Arial" charset="0"/>
              </a:rPr>
              <a:t>N</a:t>
            </a:r>
            <a:r>
              <a:rPr lang="en-US" sz="10600" b="1">
                <a:solidFill>
                  <a:schemeClr val="bg1"/>
                </a:solidFill>
                <a:latin typeface="Arial" charset="0"/>
                <a:cs typeface="Arial" charset="0"/>
              </a:rPr>
              <a:t>D</a:t>
            </a:r>
            <a:r>
              <a:rPr lang="en-US" sz="11700" b="1">
                <a:solidFill>
                  <a:schemeClr val="bg1"/>
                </a:solidFill>
                <a:latin typeface="Arial" charset="0"/>
                <a:cs typeface="Arial" charset="0"/>
              </a:rPr>
              <a:t>I</a:t>
            </a:r>
            <a:r>
              <a:rPr lang="en-US" sz="12900" b="1">
                <a:solidFill>
                  <a:schemeClr val="bg1"/>
                </a:solidFill>
                <a:latin typeface="Arial" charset="0"/>
                <a:cs typeface="Arial" charset="0"/>
              </a:rPr>
              <a:t>N</a:t>
            </a:r>
            <a:r>
              <a:rPr lang="en-US" sz="14200" b="1">
                <a:solidFill>
                  <a:schemeClr val="bg1"/>
                </a:solidFill>
                <a:latin typeface="Arial" charset="0"/>
                <a:cs typeface="Arial" charset="0"/>
              </a:rPr>
              <a:t>G</a:t>
            </a:r>
            <a:endParaRPr lang="en-US" sz="6600" b="1">
              <a:solidFill>
                <a:schemeClr val="bg1"/>
              </a:solidFill>
              <a:latin typeface="Arial" charset="0"/>
              <a:cs typeface="Arial" charset="0"/>
            </a:endParaRPr>
          </a:p>
        </p:txBody>
      </p:sp>
      <p:pic>
        <p:nvPicPr>
          <p:cNvPr id="185348" name="Picture 4"/>
          <p:cNvPicPr>
            <a:picLocks noChangeArrowheads="1"/>
          </p:cNvPicPr>
          <p:nvPr/>
        </p:nvPicPr>
        <p:blipFill>
          <a:blip r:embed="rId3" cstate="email">
            <a:extLst>
              <a:ext uri="{28A0092B-C50C-407E-A947-70E740481C1C}">
                <a14:useLocalDpi xmlns:a14="http://schemas.microsoft.com/office/drawing/2010/main"/>
              </a:ext>
            </a:extLst>
          </a:blip>
          <a:srcRect l="2380" t="2563" r="2380" b="2563"/>
          <a:stretch>
            <a:fillRect/>
          </a:stretch>
        </p:blipFill>
        <p:spPr bwMode="auto">
          <a:xfrm>
            <a:off x="10160" y="0"/>
            <a:ext cx="12192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85349" name="Text Box 5"/>
          <p:cNvSpPr txBox="1">
            <a:spLocks noChangeArrowheads="1"/>
          </p:cNvSpPr>
          <p:nvPr/>
        </p:nvSpPr>
        <p:spPr bwMode="auto">
          <a:xfrm>
            <a:off x="3348038" y="4309121"/>
            <a:ext cx="55435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Your Borders</a:t>
            </a:r>
          </a:p>
        </p:txBody>
      </p:sp>
      <p:sp>
        <p:nvSpPr>
          <p:cNvPr id="7" name="Rectangle 6"/>
          <p:cNvSpPr>
            <a:spLocks noChangeArrowheads="1"/>
          </p:cNvSpPr>
          <p:nvPr/>
        </p:nvSpPr>
        <p:spPr bwMode="auto">
          <a:xfrm>
            <a:off x="1524000" y="6092826"/>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
        <p:nvSpPr>
          <p:cNvPr id="2" name="Rectangle 3">
            <a:extLst>
              <a:ext uri="{FF2B5EF4-FFF2-40B4-BE49-F238E27FC236}">
                <a16:creationId xmlns:a16="http://schemas.microsoft.com/office/drawing/2014/main" id="{64DE0409-9DB9-CE88-44F5-D45D2A8E7332}"/>
              </a:ext>
            </a:extLst>
          </p:cNvPr>
          <p:cNvSpPr>
            <a:spLocks noGrp="1" noChangeArrowheads="1"/>
          </p:cNvSpPr>
          <p:nvPr>
            <p:ph type="subTitle" idx="1"/>
          </p:nvPr>
        </p:nvSpPr>
        <p:spPr>
          <a:xfrm>
            <a:off x="1524000" y="5445224"/>
            <a:ext cx="9144000" cy="381000"/>
          </a:xfrm>
          <a:effectLst>
            <a:outerShdw blurRad="63500" dist="53882" dir="2700000" algn="ctr" rotWithShape="0">
              <a:schemeClr val="tx1">
                <a:alpha val="74998"/>
              </a:schemeClr>
            </a:outerShdw>
          </a:effectLst>
        </p:spPr>
        <p:txBody>
          <a:bodyPr vert="horz" wrap="square" lIns="90488" tIns="44450" rIns="90488" bIns="44450" numCol="1" anchor="t" anchorCtr="0" compatLnSpc="1">
            <a:prstTxWarp prst="textNoShape">
              <a:avLst/>
            </a:prstTxWarp>
          </a:bodyPr>
          <a:lstStyle/>
          <a:p>
            <a:pPr marL="342900" indent="-342900" eaLnBrk="1" hangingPunct="1">
              <a:lnSpc>
                <a:spcPct val="80000"/>
              </a:lnSpc>
              <a:defRPr/>
            </a:pPr>
            <a:r>
              <a:rPr lang="en-US" sz="3600" b="1" i="1">
                <a:solidFill>
                  <a:srgbClr val="FFFF99"/>
                </a:solidFill>
                <a:latin typeface="Arial" charset="0"/>
                <a:cs typeface="Arial" charset="0"/>
              </a:rPr>
              <a:t>Romans 15:14-33</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532483" name="Rectangle 1027"/>
          <p:cNvSpPr>
            <a:spLocks noChangeArrowheads="1"/>
          </p:cNvSpPr>
          <p:nvPr/>
        </p:nvSpPr>
        <p:spPr bwMode="auto">
          <a:xfrm>
            <a:off x="2133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Three ways to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e</a:t>
            </a:r>
            <a:r>
              <a:rPr kumimoji="0" lang="en-US" sz="5400" b="1" i="0" u="none" strike="noStrike" kern="1200" cap="none" spc="0" normalizeH="0" baseline="0" noProof="0">
                <a:ln>
                  <a:noFill/>
                </a:ln>
                <a:solidFill>
                  <a:srgbClr val="FFFF00"/>
                </a:solidFill>
                <a:effectLst/>
                <a:uLnTx/>
                <a:uFillTx/>
                <a:latin typeface="Arial" charset="0"/>
                <a:ea typeface="ＭＳ Ｐゴシック" charset="0"/>
              </a:rPr>
              <a:t>x</a:t>
            </a:r>
            <a:r>
              <a:rPr kumimoji="0" lang="en-US" sz="6000" b="1" i="0" u="none" strike="noStrike" kern="1200" cap="none" spc="0" normalizeH="0" baseline="0" noProof="0">
                <a:ln>
                  <a:noFill/>
                </a:ln>
                <a:solidFill>
                  <a:srgbClr val="FFFF00"/>
                </a:solidFill>
                <a:effectLst/>
                <a:uLnTx/>
                <a:uFillTx/>
                <a:latin typeface="Arial" charset="0"/>
                <a:ea typeface="ＭＳ Ｐゴシック" charset="0"/>
              </a:rPr>
              <a:t>p</a:t>
            </a:r>
            <a:r>
              <a:rPr kumimoji="0" lang="en-US" sz="6600" b="1" i="0" u="none" strike="noStrike" kern="1200" cap="none" spc="0" normalizeH="0" baseline="0" noProof="0">
                <a:ln>
                  <a:noFill/>
                </a:ln>
                <a:solidFill>
                  <a:srgbClr val="FFFF00"/>
                </a:solidFill>
                <a:effectLst/>
                <a:uLnTx/>
                <a:uFillTx/>
                <a:latin typeface="Arial" charset="0"/>
                <a:ea typeface="ＭＳ Ｐゴシック" charset="0"/>
              </a:rPr>
              <a:t>a</a:t>
            </a:r>
            <a:r>
              <a:rPr kumimoji="0" lang="en-US" sz="7200" b="1" i="0" u="none" strike="noStrike" kern="1200" cap="none" spc="0" normalizeH="0" baseline="0" noProof="0">
                <a:ln>
                  <a:noFill/>
                </a:ln>
                <a:solidFill>
                  <a:srgbClr val="FFFF00"/>
                </a:solidFill>
                <a:effectLst/>
                <a:uLnTx/>
                <a:uFillTx/>
                <a:latin typeface="Arial" charset="0"/>
                <a:ea typeface="ＭＳ Ｐゴシック" charset="0"/>
              </a:rPr>
              <a:t>n</a:t>
            </a:r>
            <a:r>
              <a:rPr kumimoji="0" lang="en-US" sz="8000" b="1" i="0" u="none" strike="noStrike" kern="1200" cap="none" spc="0" normalizeH="0" baseline="0" noProof="0">
                <a:ln>
                  <a:noFill/>
                </a:ln>
                <a:solidFill>
                  <a:srgbClr val="FFFF00"/>
                </a:solidFill>
                <a:effectLst/>
                <a:uLnTx/>
                <a:uFillTx/>
                <a:latin typeface="Arial" charset="0"/>
                <a:ea typeface="ＭＳ Ｐゴシック" charset="0"/>
              </a:rPr>
              <a:t>d</a:t>
            </a: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your borders…</a:t>
            </a:r>
          </a:p>
        </p:txBody>
      </p:sp>
      <p:sp>
        <p:nvSpPr>
          <p:cNvPr id="532484" name="Rectangle 1028"/>
          <p:cNvSpPr>
            <a:spLocks noChangeArrowheads="1"/>
          </p:cNvSpPr>
          <p:nvPr/>
        </p:nvSpPr>
        <p:spPr bwMode="auto">
          <a:xfrm>
            <a:off x="14859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Know</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calling for you (14-22)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dissolve">
                                      <p:cBhvr>
                                        <p:cTn id="7" dur="500"/>
                                        <p:tgtEl>
                                          <p:spTgt spid="532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4">
                                            <p:txEl>
                                              <p:pRg st="0" end="0"/>
                                            </p:txEl>
                                          </p:spTgt>
                                        </p:tgtEl>
                                        <p:attrNameLst>
                                          <p:attrName>style.visibility</p:attrName>
                                        </p:attrNameLst>
                                      </p:cBhvr>
                                      <p:to>
                                        <p:strVal val="visible"/>
                                      </p:to>
                                    </p:set>
                                    <p:animEffect transition="in" filter="dissolve">
                                      <p:cBhvr>
                                        <p:cTn id="12" dur="500"/>
                                        <p:tgtEl>
                                          <p:spTgt spid="532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P spid="532484"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Love Feast"/>
          <p:cNvPicPr>
            <a:picLocks noChangeAspect="1" noChangeArrowheads="1"/>
          </p:cNvPicPr>
          <p:nvPr/>
        </p:nvPicPr>
        <p:blipFill>
          <a:blip r:embed="rId3" cstate="email">
            <a:lum bright="-28000"/>
            <a:extLst>
              <a:ext uri="{28A0092B-C50C-407E-A947-70E740481C1C}">
                <a14:useLocalDpi xmlns:a14="http://schemas.microsoft.com/office/drawing/2010/main"/>
              </a:ext>
            </a:extLst>
          </a:blip>
          <a:srcRect/>
          <a:stretch>
            <a:fillRect/>
          </a:stretch>
        </p:blipFill>
        <p:spPr bwMode="auto">
          <a:xfrm>
            <a:off x="1447800" y="-50800"/>
            <a:ext cx="7924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2547" name="Rectangle 3"/>
          <p:cNvSpPr>
            <a:spLocks noGrp="1" noChangeArrowheads="1"/>
          </p:cNvSpPr>
          <p:nvPr>
            <p:ph type="title"/>
          </p:nvPr>
        </p:nvSpPr>
        <p:spPr>
          <a:xfrm>
            <a:off x="1676400" y="4038600"/>
            <a:ext cx="5638800" cy="2819400"/>
          </a:xfrm>
          <a:effectLst>
            <a:outerShdw blurRad="63500" dist="35921" dir="2700000" algn="ctr" rotWithShape="0">
              <a:schemeClr val="bg2">
                <a:alpha val="74998"/>
              </a:schemeClr>
            </a:outerShdw>
          </a:effectLst>
        </p:spPr>
        <p:txBody>
          <a:bodyPr/>
          <a:lstStyle/>
          <a:p>
            <a:pPr eaLnBrk="1" hangingPunct="1"/>
            <a:r>
              <a:rPr lang="en-US" b="1">
                <a:solidFill>
                  <a:srgbClr val="FFFFFF"/>
                </a:solidFill>
                <a:latin typeface="Arial" charset="0"/>
              </a:rPr>
              <a:t>Paul</a:t>
            </a:r>
            <a:r>
              <a:rPr lang="mr-IN" altLang="ja-JP" b="1">
                <a:solidFill>
                  <a:srgbClr val="FFFFFF"/>
                </a:solidFill>
                <a:latin typeface="Arial" charset="0"/>
              </a:rPr>
              <a:t>'</a:t>
            </a:r>
            <a:r>
              <a:rPr lang="en-US" b="1">
                <a:solidFill>
                  <a:srgbClr val="FFFFFF"/>
                </a:solidFill>
                <a:latin typeface="Arial" charset="0"/>
              </a:rPr>
              <a:t>s Calling: Gentiles in the Body</a:t>
            </a:r>
            <a:endParaRPr lang="en-US">
              <a:solidFill>
                <a:srgbClr val="FFFFFF"/>
              </a:solidFill>
              <a:latin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2209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ln w="9525">
            <a:noFill/>
            <a:miter lim="800000"/>
            <a:headEnd/>
            <a:tailEnd/>
          </a:ln>
        </p:spPr>
      </p:pic>
      <p:sp>
        <p:nvSpPr>
          <p:cNvPr id="1015812" name="TextBox 4"/>
          <p:cNvSpPr txBox="1">
            <a:spLocks noChangeArrowheads="1"/>
          </p:cNvSpPr>
          <p:nvPr/>
        </p:nvSpPr>
        <p:spPr bwMode="auto">
          <a:xfrm>
            <a:off x="119336" y="58846"/>
            <a:ext cx="11953328" cy="5016758"/>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14 </a:t>
            </a: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I am fully convinced, my dear brothers and sisters, that you are full of goodness. You know these things so well you can teach each other all about them. </a:t>
            </a:r>
            <a:r>
              <a:rPr kumimoji="0" lang="en-US" sz="32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15 </a:t>
            </a: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Even so, I have been bold enough to write about some of these points, knowing that all you need is this reminder.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For by God</a:t>
            </a:r>
            <a:r>
              <a:rPr kumimoji="0" lang="fr-FR"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 grace, </a:t>
            </a:r>
            <a:r>
              <a:rPr kumimoji="0" lang="en-US" altLang="ja-JP" sz="32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16 </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I am a special messenger from Christ Jesus to you </a:t>
            </a:r>
            <a:r>
              <a:rPr kumimoji="0" lang="en-US" altLang="ja-JP" sz="32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Gentiles</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 I bring you the Good News so that I might present you as an acceptable offering to God, made holy by the Holy Spirit</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42869636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2209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ln w="9525">
            <a:noFill/>
            <a:miter lim="800000"/>
            <a:headEnd/>
            <a:tailEnd/>
          </a:ln>
        </p:spPr>
      </p:pic>
      <p:sp>
        <p:nvSpPr>
          <p:cNvPr id="1015812" name="TextBox 4"/>
          <p:cNvSpPr txBox="1">
            <a:spLocks noChangeArrowheads="1"/>
          </p:cNvSpPr>
          <p:nvPr/>
        </p:nvSpPr>
        <p:spPr bwMode="auto">
          <a:xfrm>
            <a:off x="119336" y="58846"/>
            <a:ext cx="11953328" cy="4524315"/>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17 </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So I have reason to be enthusiastic about all Christ Jesus has done through me in my service to God. </a:t>
            </a:r>
            <a:r>
              <a:rPr kumimoji="0" lang="en-US" altLang="ja-JP" sz="32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18 </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Yet I dare not boast about anything except what Christ has done through me, bringing the </a:t>
            </a:r>
            <a:r>
              <a:rPr kumimoji="0" lang="en-US" altLang="ja-JP" sz="32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Gentiles </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to God by my message and by the way I worked among them. </a:t>
            </a:r>
            <a:r>
              <a:rPr kumimoji="0" lang="en-US" altLang="ja-JP" sz="3200" b="1" i="0" u="none" strike="noStrike" kern="1200" cap="none" spc="0" normalizeH="0" baseline="30000" noProof="0" dirty="0">
                <a:ln>
                  <a:noFill/>
                </a:ln>
                <a:solidFill>
                  <a:srgbClr val="FFFFFF"/>
                </a:solidFill>
                <a:effectLst>
                  <a:glow rad="139700">
                    <a:srgbClr val="000000"/>
                  </a:glow>
                </a:effectLst>
                <a:uLnTx/>
                <a:uFillTx/>
                <a:latin typeface="Arial" charset="0"/>
                <a:ea typeface="Arial" charset="0"/>
                <a:cs typeface="Arial" charset="0"/>
              </a:rPr>
              <a:t>19 </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They were convinced by the power of miraculous signs and wonders and by the power of God</a:t>
            </a:r>
            <a:r>
              <a:rPr kumimoji="0" lang="fr-FR"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a:t>
            </a:r>
            <a:r>
              <a:rPr kumimoji="0" lang="en-US" altLang="ja-JP"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s Spirit. In this way, I have fully presented the Good News of Christ from </a:t>
            </a:r>
            <a:r>
              <a:rPr kumimoji="0" lang="en-US" altLang="ja-JP" sz="3200" b="1" i="0" u="none" strike="noStrike" kern="1200" cap="none" spc="0" normalizeH="0" baseline="0" noProof="0" dirty="0">
                <a:ln>
                  <a:noFill/>
                </a:ln>
                <a:solidFill>
                  <a:srgbClr val="FFFF00"/>
                </a:solidFill>
                <a:effectLst>
                  <a:glow rad="139700">
                    <a:srgbClr val="000000"/>
                  </a:glow>
                </a:effectLst>
                <a:uLnTx/>
                <a:uFillTx/>
                <a:latin typeface="Arial" charset="0"/>
                <a:ea typeface="Arial" charset="0"/>
                <a:cs typeface="Arial" charset="0"/>
              </a:rPr>
              <a:t>Jerusalem all the way to Illyricum </a:t>
            </a:r>
            <a:r>
              <a:rPr kumimoji="0" lang="en-US" altLang="ja-JP" sz="3200" b="1" i="1"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rPr>
              <a:t>(Romans 15:14-19).</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Arial" charset="0"/>
              <a:cs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1524000" y="0"/>
            <a:ext cx="9144000" cy="1143000"/>
          </a:xfrm>
          <a:solidFill>
            <a:srgbClr val="000099"/>
          </a:solidFill>
        </p:spPr>
        <p:txBody>
          <a:bodyPr/>
          <a:lstStyle/>
          <a:p>
            <a:pPr eaLnBrk="1" hangingPunct="1"/>
            <a:r>
              <a:rPr lang="en-US" sz="4800" b="1">
                <a:solidFill>
                  <a:srgbClr val="FFFFFF"/>
                </a:solidFill>
                <a:latin typeface="Arial"/>
                <a:cs typeface="Arial"/>
              </a:rPr>
              <a:t>Paul</a:t>
            </a:r>
            <a:r>
              <a:rPr lang="mr-IN" altLang="ja-JP" sz="4800" b="1">
                <a:solidFill>
                  <a:srgbClr val="FFFFFF"/>
                </a:solidFill>
                <a:latin typeface="Arial"/>
                <a:cs typeface="Arial"/>
              </a:rPr>
              <a:t>'</a:t>
            </a:r>
            <a:r>
              <a:rPr lang="en-US" sz="4800" b="1">
                <a:solidFill>
                  <a:srgbClr val="FFFFFF"/>
                </a:solidFill>
                <a:latin typeface="Arial"/>
                <a:cs typeface="Arial"/>
              </a:rPr>
              <a:t>s Ministry Westwards</a:t>
            </a:r>
          </a:p>
        </p:txBody>
      </p:sp>
      <p:sp>
        <p:nvSpPr>
          <p:cNvPr id="450565" name="Text Box 5"/>
          <p:cNvSpPr txBox="1">
            <a:spLocks noChangeArrowheads="1"/>
          </p:cNvSpPr>
          <p:nvPr/>
        </p:nvSpPr>
        <p:spPr bwMode="auto">
          <a:xfrm>
            <a:off x="8128541" y="4724400"/>
            <a:ext cx="2215070" cy="5847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Jerusalem</a:t>
            </a:r>
          </a:p>
        </p:txBody>
      </p:sp>
      <p:sp>
        <p:nvSpPr>
          <p:cNvPr id="450566" name="Text Box 6"/>
          <p:cNvSpPr txBox="1">
            <a:spLocks noChangeArrowheads="1"/>
          </p:cNvSpPr>
          <p:nvPr/>
        </p:nvSpPr>
        <p:spPr bwMode="auto">
          <a:xfrm>
            <a:off x="6685563" y="3137001"/>
            <a:ext cx="1872428" cy="5847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Illyricum</a:t>
            </a:r>
          </a:p>
        </p:txBody>
      </p:sp>
      <p:sp>
        <p:nvSpPr>
          <p:cNvPr id="206854" name="Text Box 7"/>
          <p:cNvSpPr txBox="1">
            <a:spLocks noChangeArrowheads="1"/>
          </p:cNvSpPr>
          <p:nvPr/>
        </p:nvSpPr>
        <p:spPr bwMode="auto">
          <a:xfrm>
            <a:off x="4521957" y="3137001"/>
            <a:ext cx="1324802" cy="584776"/>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Rome</a:t>
            </a:r>
          </a:p>
        </p:txBody>
      </p:sp>
      <p:sp>
        <p:nvSpPr>
          <p:cNvPr id="2" name="Text Box 7">
            <a:extLst>
              <a:ext uri="{FF2B5EF4-FFF2-40B4-BE49-F238E27FC236}">
                <a16:creationId xmlns:a16="http://schemas.microsoft.com/office/drawing/2014/main" id="{4FED755B-49F7-DA55-345A-9961E4EEFF97}"/>
              </a:ext>
            </a:extLst>
          </p:cNvPr>
          <p:cNvSpPr txBox="1">
            <a:spLocks noChangeArrowheads="1"/>
          </p:cNvSpPr>
          <p:nvPr/>
        </p:nvSpPr>
        <p:spPr bwMode="auto">
          <a:xfrm>
            <a:off x="2382796" y="3137003"/>
            <a:ext cx="1300357" cy="584775"/>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Spain</a:t>
            </a:r>
          </a:p>
        </p:txBody>
      </p:sp>
      <p:sp>
        <p:nvSpPr>
          <p:cNvPr id="3" name="Left Arrow 2">
            <a:extLst>
              <a:ext uri="{FF2B5EF4-FFF2-40B4-BE49-F238E27FC236}">
                <a16:creationId xmlns:a16="http://schemas.microsoft.com/office/drawing/2014/main" id="{1E04C585-2219-C42A-F942-CD6B09820965}"/>
              </a:ext>
            </a:extLst>
          </p:cNvPr>
          <p:cNvSpPr/>
          <p:nvPr/>
        </p:nvSpPr>
        <p:spPr bwMode="auto">
          <a:xfrm rot="2894644">
            <a:off x="7634642" y="3890329"/>
            <a:ext cx="791227" cy="512112"/>
          </a:xfrm>
          <a:prstGeom prst="leftArrow">
            <a:avLst/>
          </a:prstGeom>
          <a:solidFill>
            <a:srgbClr val="00009A"/>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
        <p:nvSpPr>
          <p:cNvPr id="4" name="Left Arrow 3">
            <a:extLst>
              <a:ext uri="{FF2B5EF4-FFF2-40B4-BE49-F238E27FC236}">
                <a16:creationId xmlns:a16="http://schemas.microsoft.com/office/drawing/2014/main" id="{7C198268-5FDA-644B-766C-41AF06539228}"/>
              </a:ext>
            </a:extLst>
          </p:cNvPr>
          <p:cNvSpPr/>
          <p:nvPr/>
        </p:nvSpPr>
        <p:spPr bwMode="auto">
          <a:xfrm>
            <a:off x="5870549"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
        <p:nvSpPr>
          <p:cNvPr id="5" name="Left Arrow 4">
            <a:extLst>
              <a:ext uri="{FF2B5EF4-FFF2-40B4-BE49-F238E27FC236}">
                <a16:creationId xmlns:a16="http://schemas.microsoft.com/office/drawing/2014/main" id="{67041BA9-2E37-C73D-3E06-77039751A84F}"/>
              </a:ext>
            </a:extLst>
          </p:cNvPr>
          <p:cNvSpPr/>
          <p:nvPr/>
        </p:nvSpPr>
        <p:spPr bwMode="auto">
          <a:xfrm>
            <a:off x="3706942" y="3173333"/>
            <a:ext cx="791227" cy="512112"/>
          </a:xfrm>
          <a:prstGeom prst="leftArrow">
            <a:avLst/>
          </a:prstGeom>
          <a:solidFill>
            <a:srgbClr val="990033"/>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05"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50566"/>
                                        </p:tgtEl>
                                        <p:attrNameLst>
                                          <p:attrName>style.visibility</p:attrName>
                                        </p:attrNameLst>
                                      </p:cBhvr>
                                      <p:to>
                                        <p:strVal val="visible"/>
                                      </p:to>
                                    </p:set>
                                    <p:animEffect transition="in" filter="fade">
                                      <p:cBhvr>
                                        <p:cTn id="15" dur="500"/>
                                        <p:tgtEl>
                                          <p:spTgt spid="450566"/>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206854"/>
                                        </p:tgtEl>
                                        <p:attrNameLst>
                                          <p:attrName>style.visibility</p:attrName>
                                        </p:attrNameLst>
                                      </p:cBhvr>
                                      <p:to>
                                        <p:strVal val="visible"/>
                                      </p:to>
                                    </p:set>
                                    <p:animEffect transition="in" filter="checkerboard(across)">
                                      <p:cBhvr>
                                        <p:cTn id="23" dur="500"/>
                                        <p:tgtEl>
                                          <p:spTgt spid="206854"/>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P spid="206854" grpId="0" animBg="1"/>
      <p:bldP spid="2"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ctrTitle"/>
          </p:nvPr>
        </p:nvSpPr>
        <p:spPr>
          <a:xfrm>
            <a:off x="2209800" y="2286000"/>
            <a:ext cx="7772400" cy="1143000"/>
          </a:xfrm>
        </p:spPr>
        <p:txBody>
          <a:bodyPr/>
          <a:lstStyle/>
          <a:p>
            <a:pPr eaLnBrk="1" hangingPunct="1"/>
            <a:r>
              <a:rPr lang="en-US">
                <a:ea typeface="ＭＳ Ｐゴシック" charset="-128"/>
                <a:cs typeface="ＭＳ Ｐゴシック" charset="-128"/>
              </a:rPr>
              <a:t>Romans 15:20-22</a:t>
            </a:r>
          </a:p>
        </p:txBody>
      </p:sp>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6876" y="188914"/>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1775520" y="158751"/>
            <a:ext cx="8763000" cy="6268383"/>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Arial" charset="0"/>
                <a:cs typeface="Arial" charset="0"/>
              </a:rPr>
              <a:t>20 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My ambition has always been to preach the Good News </a:t>
            </a:r>
            <a:r>
              <a:rPr kumimoji="0" lang="en-US" sz="2800" b="1" i="0" u="none" strike="noStrike" kern="1200" cap="none" spc="0" normalizeH="0" baseline="0" noProof="0" dirty="0">
                <a:ln>
                  <a:noFill/>
                </a:ln>
                <a:solidFill>
                  <a:srgbClr val="FFFF00"/>
                </a:solidFill>
                <a:effectLst>
                  <a:glow rad="152400">
                    <a:srgbClr val="000000"/>
                  </a:glow>
                </a:effectLst>
                <a:uLnTx/>
                <a:uFillTx/>
                <a:latin typeface="Arial" charset="0"/>
                <a:ea typeface="Arial" charset="0"/>
                <a:cs typeface="Arial" charset="0"/>
              </a:rPr>
              <a:t>where the name of Christ has never been heard</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 rather than where a church has already been started by someone else.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Arial" charset="0"/>
                <a:cs typeface="Arial" charset="0"/>
              </a:rPr>
              <a:t>21 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I have been following the plan spoken of in the Scriptures, where it says,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"Those who have </a:t>
            </a:r>
            <a:r>
              <a:rPr kumimoji="0" lang="en-US" altLang="ja-JP" sz="2800" b="1" i="0" u="none" strike="noStrike" kern="1200" cap="none" spc="0" normalizeH="0" baseline="0" noProof="0" dirty="0">
                <a:ln>
                  <a:noFill/>
                </a:ln>
                <a:solidFill>
                  <a:srgbClr val="FFFF00"/>
                </a:solidFill>
                <a:effectLst>
                  <a:glow rad="152400">
                    <a:srgbClr val="000000"/>
                  </a:glow>
                </a:effectLst>
                <a:uLnTx/>
                <a:uFillTx/>
                <a:latin typeface="Arial" charset="0"/>
                <a:ea typeface="Arial" charset="0"/>
                <a:cs typeface="Arial" charset="0"/>
              </a:rPr>
              <a:t>never been told </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about him will see,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and those who have </a:t>
            </a:r>
            <a:r>
              <a:rPr kumimoji="0" lang="en-US" sz="2800" b="1" i="0" u="none" strike="noStrike" kern="1200" cap="none" spc="0" normalizeH="0" baseline="0" noProof="0" dirty="0">
                <a:ln>
                  <a:noFill/>
                </a:ln>
                <a:solidFill>
                  <a:srgbClr val="FFFF00"/>
                </a:solidFill>
                <a:effectLst>
                  <a:glow rad="152400">
                    <a:srgbClr val="000000"/>
                  </a:glow>
                </a:effectLst>
                <a:uLnTx/>
                <a:uFillTx/>
                <a:latin typeface="Arial" charset="0"/>
                <a:ea typeface="Arial" charset="0"/>
                <a:cs typeface="Arial" charset="0"/>
              </a:rPr>
              <a:t>never heard of him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will understand.</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a:t>
            </a:r>
            <a:endParaRPr kumimoji="0" lang="en-US" altLang="ja-JP" sz="2800" b="1" i="0" u="none" strike="noStrike" kern="1200" cap="none" spc="0" normalizeH="0" baseline="30000" noProof="0" dirty="0">
              <a:ln>
                <a:noFill/>
              </a:ln>
              <a:solidFill>
                <a:srgbClr val="FFFFFF"/>
              </a:solidFill>
              <a:effectLst>
                <a:glow rad="152400">
                  <a:srgbClr val="000000"/>
                </a:glo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Arial" charset="0"/>
                <a:cs typeface="Arial" charset="0"/>
              </a:rPr>
              <a:t>22 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In fact, my visit to you has been delayed so long because I have been preaching in these places.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a:t>
            </a:r>
            <a:r>
              <a:rPr kumimoji="0" lang="en-US" sz="2800" b="1" i="1"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rPr>
              <a:t>Romans 15:20-22</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Arial" charset="0"/>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4" cstate="email">
            <a:extLst>
              <a:ext uri="{28A0092B-C50C-407E-A947-70E740481C1C}">
                <a14:useLocalDpi xmlns:a14="http://schemas.microsoft.com/office/drawing/2010/main"/>
              </a:ext>
            </a:extLst>
          </a:blip>
          <a:srcRect b="-1508"/>
          <a:stretch>
            <a:fillRect/>
          </a:stretch>
        </p:blipFill>
        <p:spPr bwMode="auto">
          <a:xfrm>
            <a:off x="152400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9890404" y="41281"/>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132</a:t>
            </a:r>
          </a:p>
        </p:txBody>
      </p:sp>
      <p:sp>
        <p:nvSpPr>
          <p:cNvPr id="5" name="TextBox 4"/>
          <p:cNvSpPr txBox="1"/>
          <p:nvPr/>
        </p:nvSpPr>
        <p:spPr>
          <a:xfrm>
            <a:off x="1648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 (13)</a:t>
            </a:r>
          </a:p>
        </p:txBody>
      </p:sp>
      <p:sp>
        <p:nvSpPr>
          <p:cNvPr id="6" name="TextBox 5"/>
          <p:cNvSpPr txBox="1"/>
          <p:nvPr/>
        </p:nvSpPr>
        <p:spPr>
          <a:xfrm>
            <a:off x="3841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CYRENE (12)</a:t>
            </a:r>
          </a:p>
        </p:txBody>
      </p:sp>
      <p:sp>
        <p:nvSpPr>
          <p:cNvPr id="7" name="TextBox 6"/>
          <p:cNvSpPr txBox="1"/>
          <p:nvPr/>
        </p:nvSpPr>
        <p:spPr>
          <a:xfrm>
            <a:off x="6096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 (8)</a:t>
            </a:r>
          </a:p>
        </p:txBody>
      </p:sp>
      <p:sp>
        <p:nvSpPr>
          <p:cNvPr id="8" name="TextBox 7"/>
          <p:cNvSpPr txBox="1"/>
          <p:nvPr/>
        </p:nvSpPr>
        <p:spPr>
          <a:xfrm>
            <a:off x="6858193"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PHRYGIA (9)</a:t>
            </a:r>
          </a:p>
        </p:txBody>
      </p:sp>
      <p:sp>
        <p:nvSpPr>
          <p:cNvPr id="9" name="TextBox 8"/>
          <p:cNvSpPr txBox="1"/>
          <p:nvPr/>
        </p:nvSpPr>
        <p:spPr>
          <a:xfrm>
            <a:off x="6781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PAMPHILIA (10)</a:t>
            </a:r>
          </a:p>
        </p:txBody>
      </p:sp>
      <p:sp>
        <p:nvSpPr>
          <p:cNvPr id="10" name="TextBox 9"/>
          <p:cNvSpPr txBox="1"/>
          <p:nvPr/>
        </p:nvSpPr>
        <p:spPr>
          <a:xfrm>
            <a:off x="8229758"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CAPPADOCIA (6)</a:t>
            </a:r>
          </a:p>
        </p:txBody>
      </p:sp>
      <p:sp>
        <p:nvSpPr>
          <p:cNvPr id="11" name="TextBox 10"/>
          <p:cNvSpPr txBox="1"/>
          <p:nvPr/>
        </p:nvSpPr>
        <p:spPr>
          <a:xfrm>
            <a:off x="7772498"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PONTUS (7)</a:t>
            </a:r>
          </a:p>
        </p:txBody>
      </p:sp>
      <p:sp>
        <p:nvSpPr>
          <p:cNvPr id="12" name="TextBox 11"/>
          <p:cNvSpPr txBox="1"/>
          <p:nvPr/>
        </p:nvSpPr>
        <p:spPr>
          <a:xfrm>
            <a:off x="6476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EGYPT (11)</a:t>
            </a:r>
          </a:p>
        </p:txBody>
      </p:sp>
      <p:sp>
        <p:nvSpPr>
          <p:cNvPr id="13" name="TextBox 12"/>
          <p:cNvSpPr txBox="1"/>
          <p:nvPr/>
        </p:nvSpPr>
        <p:spPr>
          <a:xfrm>
            <a:off x="4647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 (14)</a:t>
            </a:r>
          </a:p>
        </p:txBody>
      </p:sp>
      <p:sp>
        <p:nvSpPr>
          <p:cNvPr id="14" name="TextBox 13"/>
          <p:cNvSpPr txBox="1"/>
          <p:nvPr/>
        </p:nvSpPr>
        <p:spPr>
          <a:xfrm>
            <a:off x="7848369"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JUDEA (5)</a:t>
            </a:r>
          </a:p>
        </p:txBody>
      </p:sp>
      <p:sp>
        <p:nvSpPr>
          <p:cNvPr id="15" name="TextBox 14"/>
          <p:cNvSpPr txBox="1"/>
          <p:nvPr/>
        </p:nvSpPr>
        <p:spPr>
          <a:xfrm>
            <a:off x="8967972"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ARABIA (15)</a:t>
            </a:r>
          </a:p>
        </p:txBody>
      </p:sp>
      <p:sp>
        <p:nvSpPr>
          <p:cNvPr id="16" name="TextBox 15"/>
          <p:cNvSpPr txBox="1"/>
          <p:nvPr/>
        </p:nvSpPr>
        <p:spPr>
          <a:xfrm>
            <a:off x="9275114" y="1981200"/>
            <a:ext cx="143639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 (1)</a:t>
            </a:r>
          </a:p>
        </p:txBody>
      </p:sp>
      <p:sp>
        <p:nvSpPr>
          <p:cNvPr id="17" name="TextBox 16"/>
          <p:cNvSpPr txBox="1"/>
          <p:nvPr/>
        </p:nvSpPr>
        <p:spPr>
          <a:xfrm>
            <a:off x="9417890" y="3124201"/>
            <a:ext cx="129373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 (2)</a:t>
            </a:r>
          </a:p>
        </p:txBody>
      </p:sp>
      <p:sp>
        <p:nvSpPr>
          <p:cNvPr id="18" name="TextBox 17"/>
          <p:cNvSpPr txBox="1"/>
          <p:nvPr/>
        </p:nvSpPr>
        <p:spPr>
          <a:xfrm>
            <a:off x="9531942" y="3581401"/>
            <a:ext cx="117991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Elam (3)</a:t>
            </a:r>
          </a:p>
        </p:txBody>
      </p:sp>
      <p:sp>
        <p:nvSpPr>
          <p:cNvPr id="19" name="TextBox 18"/>
          <p:cNvSpPr txBox="1"/>
          <p:nvPr/>
        </p:nvSpPr>
        <p:spPr>
          <a:xfrm>
            <a:off x="8473696"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Mesopotamia (4)</a:t>
            </a:r>
          </a:p>
        </p:txBody>
      </p:sp>
      <p:sp>
        <p:nvSpPr>
          <p:cNvPr id="21" name="TextBox 20"/>
          <p:cNvSpPr txBox="1"/>
          <p:nvPr/>
        </p:nvSpPr>
        <p:spPr>
          <a:xfrm>
            <a:off x="1627483" y="4992692"/>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ASIA––Roman Empire Provinces</a:t>
            </a:r>
          </a:p>
        </p:txBody>
      </p:sp>
      <p:sp>
        <p:nvSpPr>
          <p:cNvPr id="22" name="TextBox 21"/>
          <p:cNvSpPr txBox="1"/>
          <p:nvPr/>
        </p:nvSpPr>
        <p:spPr>
          <a:xfrm>
            <a:off x="1625658" y="5221294"/>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––Parthian Empire Provinces</a:t>
            </a:r>
          </a:p>
        </p:txBody>
      </p:sp>
      <p:sp>
        <p:nvSpPr>
          <p:cNvPr id="23" name="TextBox 22"/>
          <p:cNvSpPr txBox="1"/>
          <p:nvPr/>
        </p:nvSpPr>
        <p:spPr>
          <a:xfrm>
            <a:off x="1646965"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Rome––Cities</a:t>
            </a:r>
          </a:p>
        </p:txBody>
      </p:sp>
      <p:sp>
        <p:nvSpPr>
          <p:cNvPr id="24" name="TextBox 23"/>
          <p:cNvSpPr txBox="1"/>
          <p:nvPr/>
        </p:nvSpPr>
        <p:spPr>
          <a:xfrm>
            <a:off x="1637645" y="5711826"/>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––Islands</a:t>
            </a:r>
          </a:p>
        </p:txBody>
      </p:sp>
      <p:sp>
        <p:nvSpPr>
          <p:cNvPr id="25" name="TextBox 24"/>
          <p:cNvSpPr txBox="1"/>
          <p:nvPr/>
        </p:nvSpPr>
        <p:spPr>
          <a:xfrm>
            <a:off x="1710795"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Miles</a:t>
            </a:r>
          </a:p>
        </p:txBody>
      </p:sp>
      <p:sp>
        <p:nvSpPr>
          <p:cNvPr id="26" name="TextBox 25"/>
          <p:cNvSpPr txBox="1"/>
          <p:nvPr/>
        </p:nvSpPr>
        <p:spPr>
          <a:xfrm>
            <a:off x="1711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Kms</a:t>
            </a:r>
          </a:p>
        </p:txBody>
      </p:sp>
      <p:cxnSp>
        <p:nvCxnSpPr>
          <p:cNvPr id="300057" name="Straight Connector 27"/>
          <p:cNvCxnSpPr>
            <a:cxnSpLocks noChangeShapeType="1"/>
          </p:cNvCxnSpPr>
          <p:nvPr/>
        </p:nvCxnSpPr>
        <p:spPr bwMode="auto">
          <a:xfrm>
            <a:off x="2438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2863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3473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4119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5376063"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4768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2333428" y="609283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2328668" y="6451602"/>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2814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3402727" y="6451602"/>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35821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5" name="TextBox 54"/>
          <p:cNvSpPr txBox="1"/>
          <p:nvPr/>
        </p:nvSpPr>
        <p:spPr>
          <a:xfrm>
            <a:off x="4012327" y="6451602"/>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41917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7" name="TextBox 56"/>
          <p:cNvSpPr txBox="1"/>
          <p:nvPr/>
        </p:nvSpPr>
        <p:spPr>
          <a:xfrm>
            <a:off x="4556900" y="6451602"/>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4774407" y="6438119"/>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9" name="TextBox 58"/>
          <p:cNvSpPr txBox="1"/>
          <p:nvPr/>
        </p:nvSpPr>
        <p:spPr>
          <a:xfrm>
            <a:off x="5166500" y="6451602"/>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5384007" y="6438119"/>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61" name="TextBox 60"/>
          <p:cNvSpPr txBox="1"/>
          <p:nvPr/>
        </p:nvSpPr>
        <p:spPr>
          <a:xfrm>
            <a:off x="5943600" y="6105544"/>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Acts 2:9-11</a:t>
            </a:r>
          </a:p>
        </p:txBody>
      </p:sp>
      <p:sp>
        <p:nvSpPr>
          <p:cNvPr id="62" name="TextBox 61"/>
          <p:cNvSpPr txBox="1"/>
          <p:nvPr/>
        </p:nvSpPr>
        <p:spPr>
          <a:xfrm>
            <a:off x="7772860" y="4114808"/>
            <a:ext cx="1707255" cy="461558"/>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203200">
                    <a:srgbClr val="1C1C1C">
                      <a:alpha val="87000"/>
                    </a:srgbClr>
                  </a:glow>
                </a:effectLst>
                <a:uLnTx/>
                <a:uFillTx/>
                <a:latin typeface="Arial" charset="0"/>
                <a:ea typeface="ＭＳ Ｐゴシック" charset="0"/>
                <a:cs typeface="Arial" charset="0"/>
              </a:rPr>
              <a:t>Jerusalem</a:t>
            </a:r>
          </a:p>
        </p:txBody>
      </p:sp>
      <p:cxnSp>
        <p:nvCxnSpPr>
          <p:cNvPr id="60" name="Straight Connector 59"/>
          <p:cNvCxnSpPr>
            <a:cxnSpLocks noChangeShapeType="1"/>
          </p:cNvCxnSpPr>
          <p:nvPr/>
        </p:nvCxnSpPr>
        <p:spPr bwMode="auto">
          <a:xfrm rot="5400000">
            <a:off x="8191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3" name="Straight Connector 62"/>
          <p:cNvCxnSpPr>
            <a:cxnSpLocks noChangeShapeType="1"/>
          </p:cNvCxnSpPr>
          <p:nvPr/>
        </p:nvCxnSpPr>
        <p:spPr bwMode="auto">
          <a:xfrm rot="5400000">
            <a:off x="8839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5" name="Straight Connector 64"/>
          <p:cNvCxnSpPr>
            <a:cxnSpLocks noChangeShapeType="1"/>
          </p:cNvCxnSpPr>
          <p:nvPr/>
        </p:nvCxnSpPr>
        <p:spPr bwMode="auto">
          <a:xfrm rot="10800000" flipV="1">
            <a:off x="9525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8" name="Straight Connector 67"/>
          <p:cNvCxnSpPr>
            <a:cxnSpLocks noChangeShapeType="1"/>
          </p:cNvCxnSpPr>
          <p:nvPr/>
        </p:nvCxnSpPr>
        <p:spPr bwMode="auto">
          <a:xfrm rot="5400000">
            <a:off x="8572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1" name="Straight Connector 70"/>
          <p:cNvCxnSpPr>
            <a:cxnSpLocks noChangeShapeType="1"/>
          </p:cNvCxnSpPr>
          <p:nvPr/>
        </p:nvCxnSpPr>
        <p:spPr bwMode="auto">
          <a:xfrm rot="5400000">
            <a:off x="8343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4" name="Straight Connector 73"/>
          <p:cNvCxnSpPr>
            <a:cxnSpLocks noChangeShapeType="1"/>
          </p:cNvCxnSpPr>
          <p:nvPr/>
        </p:nvCxnSpPr>
        <p:spPr bwMode="auto">
          <a:xfrm rot="5400000">
            <a:off x="7429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7" name="Straight Connector 76"/>
          <p:cNvCxnSpPr>
            <a:cxnSpLocks noChangeShapeType="1"/>
          </p:cNvCxnSpPr>
          <p:nvPr/>
        </p:nvCxnSpPr>
        <p:spPr bwMode="auto">
          <a:xfrm rot="16200000" flipH="1">
            <a:off x="5943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4" name="Straight Connector 83"/>
          <p:cNvCxnSpPr>
            <a:cxnSpLocks noChangeShapeType="1"/>
          </p:cNvCxnSpPr>
          <p:nvPr/>
        </p:nvCxnSpPr>
        <p:spPr bwMode="auto">
          <a:xfrm rot="16200000" flipH="1">
            <a:off x="6819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rot="16200000" flipH="1">
            <a:off x="7391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8" name="Straight Connector 87"/>
          <p:cNvCxnSpPr>
            <a:cxnSpLocks noChangeShapeType="1"/>
          </p:cNvCxnSpPr>
          <p:nvPr/>
        </p:nvCxnSpPr>
        <p:spPr bwMode="auto">
          <a:xfrm rot="5400000">
            <a:off x="7239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0" name="Straight Connector 89"/>
          <p:cNvCxnSpPr>
            <a:cxnSpLocks noChangeShapeType="1"/>
          </p:cNvCxnSpPr>
          <p:nvPr/>
        </p:nvCxnSpPr>
        <p:spPr bwMode="auto">
          <a:xfrm rot="10800000" flipV="1">
            <a:off x="5715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2" name="Straight Connector 91"/>
          <p:cNvCxnSpPr>
            <a:cxnSpLocks noChangeShapeType="1"/>
          </p:cNvCxnSpPr>
          <p:nvPr/>
        </p:nvCxnSpPr>
        <p:spPr bwMode="auto">
          <a:xfrm rot="10800000">
            <a:off x="2819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5" name="Straight Connector 94"/>
          <p:cNvCxnSpPr>
            <a:cxnSpLocks noChangeShapeType="1"/>
          </p:cNvCxnSpPr>
          <p:nvPr/>
        </p:nvCxnSpPr>
        <p:spPr bwMode="auto">
          <a:xfrm rot="10800000">
            <a:off x="5638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8" name="Straight Connector 97"/>
          <p:cNvCxnSpPr>
            <a:cxnSpLocks noChangeShapeType="1"/>
          </p:cNvCxnSpPr>
          <p:nvPr/>
        </p:nvCxnSpPr>
        <p:spPr bwMode="auto">
          <a:xfrm rot="16200000" flipV="1">
            <a:off x="8991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101" name="Straight Connector 100"/>
          <p:cNvCxnSpPr>
            <a:cxnSpLocks noChangeShapeType="1"/>
          </p:cNvCxnSpPr>
          <p:nvPr/>
        </p:nvCxnSpPr>
        <p:spPr bwMode="auto">
          <a:xfrm rot="5400000">
            <a:off x="6896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9024358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2ACAC-DB7B-4780-F851-9E721E8E05AD}"/>
              </a:ext>
            </a:extLst>
          </p:cNvPr>
          <p:cNvPicPr>
            <a:picLocks noChangeAspect="1"/>
          </p:cNvPicPr>
          <p:nvPr/>
        </p:nvPicPr>
        <p:blipFill>
          <a:blip r:embed="rId3"/>
          <a:stretch>
            <a:fillRect/>
          </a:stretch>
        </p:blipFill>
        <p:spPr>
          <a:xfrm>
            <a:off x="0" y="-109965"/>
            <a:ext cx="12192000" cy="6987015"/>
          </a:xfrm>
          <a:prstGeom prst="rect">
            <a:avLst/>
          </a:prstGeom>
        </p:spPr>
      </p:pic>
      <p:sp>
        <p:nvSpPr>
          <p:cNvPr id="376835" name="Rectangle 2"/>
          <p:cNvSpPr>
            <a:spLocks noGrp="1" noChangeArrowheads="1"/>
          </p:cNvSpPr>
          <p:nvPr>
            <p:ph type="ctrTitle"/>
          </p:nvPr>
        </p:nvSpPr>
        <p:spPr>
          <a:xfrm>
            <a:off x="3863752" y="6165305"/>
            <a:ext cx="7631832" cy="680681"/>
          </a:xfrm>
        </p:spPr>
        <p:txBody>
          <a:bodyPr/>
          <a:lstStyle/>
          <a:p>
            <a:pPr eaLnBrk="1" hangingPunct="1"/>
            <a:r>
              <a:rPr lang="en-US" b="1" dirty="0">
                <a:solidFill>
                  <a:schemeClr val="tx1"/>
                </a:solidFill>
                <a:latin typeface="Arial" charset="0"/>
                <a:ea typeface="ＭＳ Ｐゴシック" charset="0"/>
              </a:rPr>
              <a:t>Our Mission Agency</a:t>
            </a:r>
          </a:p>
        </p:txBody>
      </p:sp>
    </p:spTree>
    <p:extLst>
      <p:ext uri="{BB962C8B-B14F-4D97-AF65-F5344CB8AC3E}">
        <p14:creationId xmlns:p14="http://schemas.microsoft.com/office/powerpoint/2010/main" val="134752229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85801"/>
            <a:ext cx="12192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1"/>
            <a:ext cx="12192000" cy="708025"/>
          </a:xfrm>
          <a:solidFill>
            <a:srgbClr val="000066"/>
          </a:solidFill>
        </p:spPr>
        <p:txBody>
          <a:bodyPr wrap="square" anchor="t">
            <a:spAutoFit/>
          </a:bodyPr>
          <a:lstStyle/>
          <a:p>
            <a:r>
              <a:rPr lang="en-US" sz="4000" b="1" dirty="0">
                <a:solidFill>
                  <a:schemeClr val="bg1"/>
                </a:solidFill>
                <a:latin typeface="Arial" charset="0"/>
                <a:ea typeface="ＭＳ Ｐゴシック" charset="0"/>
              </a:rPr>
              <a:t>SINGAPORE BIBLE COLLEGE</a:t>
            </a:r>
          </a:p>
        </p:txBody>
      </p:sp>
    </p:spTree>
    <p:extLst>
      <p:ext uri="{BB962C8B-B14F-4D97-AF65-F5344CB8AC3E}">
        <p14:creationId xmlns:p14="http://schemas.microsoft.com/office/powerpoint/2010/main" val="29644634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177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1452563"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5295901"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5519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MONGOLIA</a:t>
            </a:r>
          </a:p>
        </p:txBody>
      </p:sp>
      <p:sp>
        <p:nvSpPr>
          <p:cNvPr id="361491" name="Text Box 19"/>
          <p:cNvSpPr txBox="1">
            <a:spLocks noChangeArrowheads="1"/>
          </p:cNvSpPr>
          <p:nvPr/>
        </p:nvSpPr>
        <p:spPr bwMode="auto">
          <a:xfrm>
            <a:off x="3543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INDIA</a:t>
            </a:r>
          </a:p>
        </p:txBody>
      </p:sp>
      <p:sp>
        <p:nvSpPr>
          <p:cNvPr id="361493" name="Text Box 21"/>
          <p:cNvSpPr txBox="1">
            <a:spLocks noChangeArrowheads="1"/>
          </p:cNvSpPr>
          <p:nvPr/>
        </p:nvSpPr>
        <p:spPr bwMode="auto">
          <a:xfrm>
            <a:off x="5159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MYANMAR</a:t>
            </a:r>
          </a:p>
        </p:txBody>
      </p:sp>
      <p:sp>
        <p:nvSpPr>
          <p:cNvPr id="361498" name="Line 26"/>
          <p:cNvSpPr>
            <a:spLocks noChangeShapeType="1"/>
          </p:cNvSpPr>
          <p:nvPr/>
        </p:nvSpPr>
        <p:spPr bwMode="auto">
          <a:xfrm flipV="1">
            <a:off x="152400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1336" name="Text Box 28"/>
          <p:cNvSpPr txBox="1">
            <a:spLocks noChangeArrowheads="1"/>
          </p:cNvSpPr>
          <p:nvPr/>
        </p:nvSpPr>
        <p:spPr bwMode="auto">
          <a:xfrm>
            <a:off x="6099175" y="5410201"/>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6096001" y="5075239"/>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SINGAPORE</a:t>
            </a:r>
          </a:p>
        </p:txBody>
      </p:sp>
      <p:sp>
        <p:nvSpPr>
          <p:cNvPr id="23" name="Text Box 17"/>
          <p:cNvSpPr txBox="1">
            <a:spLocks noChangeArrowheads="1"/>
          </p:cNvSpPr>
          <p:nvPr/>
        </p:nvSpPr>
        <p:spPr bwMode="auto">
          <a:xfrm>
            <a:off x="8763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USA</a:t>
            </a:r>
          </a:p>
        </p:txBody>
      </p:sp>
      <p:sp>
        <p:nvSpPr>
          <p:cNvPr id="24" name="Text Box 17"/>
          <p:cNvSpPr txBox="1">
            <a:spLocks noChangeArrowheads="1"/>
          </p:cNvSpPr>
          <p:nvPr/>
        </p:nvSpPr>
        <p:spPr bwMode="auto">
          <a:xfrm>
            <a:off x="5664200" y="2349501"/>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CHINA</a:t>
            </a:r>
          </a:p>
        </p:txBody>
      </p:sp>
      <p:sp>
        <p:nvSpPr>
          <p:cNvPr id="25" name="Text Box 17"/>
          <p:cNvSpPr txBox="1">
            <a:spLocks noChangeArrowheads="1"/>
          </p:cNvSpPr>
          <p:nvPr/>
        </p:nvSpPr>
        <p:spPr bwMode="auto">
          <a:xfrm>
            <a:off x="6600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VIETNAM</a:t>
            </a:r>
          </a:p>
        </p:txBody>
      </p:sp>
      <p:sp>
        <p:nvSpPr>
          <p:cNvPr id="26" name="Text Box 17"/>
          <p:cNvSpPr txBox="1">
            <a:spLocks noChangeArrowheads="1"/>
          </p:cNvSpPr>
          <p:nvPr/>
        </p:nvSpPr>
        <p:spPr bwMode="auto">
          <a:xfrm>
            <a:off x="6096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MALAYSIA</a:t>
            </a:r>
          </a:p>
        </p:txBody>
      </p:sp>
      <p:pic>
        <p:nvPicPr>
          <p:cNvPr id="611342" name="Picture 2" descr="SBC logo (revised).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8472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JAPAN</a:t>
            </a:r>
          </a:p>
        </p:txBody>
      </p:sp>
      <p:sp>
        <p:nvSpPr>
          <p:cNvPr id="28" name="Text Box 21"/>
          <p:cNvSpPr txBox="1">
            <a:spLocks noChangeArrowheads="1"/>
          </p:cNvSpPr>
          <p:nvPr/>
        </p:nvSpPr>
        <p:spPr bwMode="auto">
          <a:xfrm>
            <a:off x="5951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THAILAND</a:t>
            </a:r>
          </a:p>
        </p:txBody>
      </p:sp>
      <p:sp>
        <p:nvSpPr>
          <p:cNvPr id="29" name="Text Box 17"/>
          <p:cNvSpPr txBox="1">
            <a:spLocks noChangeArrowheads="1"/>
          </p:cNvSpPr>
          <p:nvPr/>
        </p:nvSpPr>
        <p:spPr bwMode="auto">
          <a:xfrm>
            <a:off x="8583613" y="4070351"/>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PHILIPPINES</a:t>
            </a:r>
          </a:p>
        </p:txBody>
      </p:sp>
      <p:sp>
        <p:nvSpPr>
          <p:cNvPr id="30" name="Text Box 17"/>
          <p:cNvSpPr txBox="1">
            <a:spLocks noChangeArrowheads="1"/>
          </p:cNvSpPr>
          <p:nvPr/>
        </p:nvSpPr>
        <p:spPr bwMode="auto">
          <a:xfrm>
            <a:off x="7896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INDONESIA</a:t>
            </a:r>
          </a:p>
        </p:txBody>
      </p:sp>
      <p:sp>
        <p:nvSpPr>
          <p:cNvPr id="31" name="Text Box 17"/>
          <p:cNvSpPr txBox="1">
            <a:spLocks noChangeArrowheads="1"/>
          </p:cNvSpPr>
          <p:nvPr/>
        </p:nvSpPr>
        <p:spPr bwMode="auto">
          <a:xfrm>
            <a:off x="7751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KOREA</a:t>
            </a:r>
          </a:p>
        </p:txBody>
      </p:sp>
      <p:sp>
        <p:nvSpPr>
          <p:cNvPr id="32" name="Text Box 17"/>
          <p:cNvSpPr txBox="1">
            <a:spLocks noChangeArrowheads="1"/>
          </p:cNvSpPr>
          <p:nvPr/>
        </p:nvSpPr>
        <p:spPr bwMode="auto">
          <a:xfrm>
            <a:off x="7751763" y="2708276"/>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HONG KONG</a:t>
            </a: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3841880" y="526522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SRI LANKA</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together&#10;&#10;Description automatically generated">
            <a:extLst>
              <a:ext uri="{FF2B5EF4-FFF2-40B4-BE49-F238E27FC236}">
                <a16:creationId xmlns:a16="http://schemas.microsoft.com/office/drawing/2014/main" id="{9CE97B43-7F1A-14A9-20DA-01E8E9CC0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24858"/>
            <a:ext cx="9144000" cy="24003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0" y="32842"/>
            <a:ext cx="9144000" cy="4238233"/>
          </a:xfrm>
          <a:prstGeom prst="rect">
            <a:avLst/>
          </a:prstGeom>
        </p:spPr>
      </p:pic>
      <p:sp>
        <p:nvSpPr>
          <p:cNvPr id="2" name="Title 1"/>
          <p:cNvSpPr>
            <a:spLocks noGrp="1"/>
          </p:cNvSpPr>
          <p:nvPr>
            <p:ph type="title"/>
          </p:nvPr>
        </p:nvSpPr>
        <p:spPr>
          <a:xfrm>
            <a:off x="152400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7" name="Picture 6"/>
          <p:cNvPicPr>
            <a:picLocks noChangeAspect="1"/>
          </p:cNvPicPr>
          <p:nvPr/>
        </p:nvPicPr>
        <p:blipFill>
          <a:blip r:embed="rId5"/>
          <a:stretch>
            <a:fillRect/>
          </a:stretch>
        </p:blipFill>
        <p:spPr>
          <a:xfrm>
            <a:off x="1703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99277632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152400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1523435" y="1600201"/>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1523435" y="2895601"/>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1523435" y="4206876"/>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1523435" y="5502276"/>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1524000" y="834480"/>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 • Arabic)</a:t>
            </a:r>
            <a:endParaRPr kumimoji="0" lang="en-US" sz="24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177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1452563" y="5943600"/>
            <a:ext cx="9251951" cy="990600"/>
          </a:xfrm>
          <a:solidFill>
            <a:srgbClr val="000000"/>
          </a:solidFill>
        </p:spPr>
        <p:txBody>
          <a:bodyPr/>
          <a:lstStyle/>
          <a:p>
            <a:pPr eaLnBrk="1" hangingPunct="1">
              <a:defRPr/>
            </a:pPr>
            <a:r>
              <a:rPr lang="en-US" b="1" dirty="0">
                <a:cs typeface="+mj-cs"/>
              </a:rPr>
              <a:t>Teaching Ministry 1997-2017</a:t>
            </a:r>
          </a:p>
        </p:txBody>
      </p:sp>
      <p:grpSp>
        <p:nvGrpSpPr>
          <p:cNvPr id="2" name="Group 1"/>
          <p:cNvGrpSpPr/>
          <p:nvPr/>
        </p:nvGrpSpPr>
        <p:grpSpPr>
          <a:xfrm>
            <a:off x="4733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5519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3542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5159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152400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6099175" y="5410201"/>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6096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4" name="Text Box 17"/>
          <p:cNvSpPr txBox="1">
            <a:spLocks noChangeArrowheads="1"/>
          </p:cNvSpPr>
          <p:nvPr/>
        </p:nvSpPr>
        <p:spPr bwMode="auto">
          <a:xfrm>
            <a:off x="5663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6600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6096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sp>
        <p:nvSpPr>
          <p:cNvPr id="28" name="Text Box 21"/>
          <p:cNvSpPr txBox="1">
            <a:spLocks noChangeArrowheads="1"/>
          </p:cNvSpPr>
          <p:nvPr/>
        </p:nvSpPr>
        <p:spPr bwMode="auto">
          <a:xfrm>
            <a:off x="5951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30" name="Text Box 17"/>
          <p:cNvSpPr txBox="1">
            <a:spLocks noChangeArrowheads="1"/>
          </p:cNvSpPr>
          <p:nvPr/>
        </p:nvSpPr>
        <p:spPr bwMode="auto">
          <a:xfrm>
            <a:off x="7896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7752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3" name="Text Box 19"/>
          <p:cNvSpPr txBox="1">
            <a:spLocks noChangeArrowheads="1"/>
          </p:cNvSpPr>
          <p:nvPr/>
        </p:nvSpPr>
        <p:spPr bwMode="auto">
          <a:xfrm>
            <a:off x="1637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JORDAN</a:t>
            </a:r>
          </a:p>
        </p:txBody>
      </p:sp>
      <p:sp>
        <p:nvSpPr>
          <p:cNvPr id="34" name="Text Box 21"/>
          <p:cNvSpPr txBox="1">
            <a:spLocks noChangeArrowheads="1"/>
          </p:cNvSpPr>
          <p:nvPr/>
        </p:nvSpPr>
        <p:spPr bwMode="auto">
          <a:xfrm>
            <a:off x="3824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
        <p:nvSpPr>
          <p:cNvPr id="35" name="Text Box 19"/>
          <p:cNvSpPr txBox="1">
            <a:spLocks noChangeArrowheads="1"/>
          </p:cNvSpPr>
          <p:nvPr/>
        </p:nvSpPr>
        <p:spPr bwMode="auto">
          <a:xfrm>
            <a:off x="2838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SRI LANKA</a:t>
            </a:r>
          </a:p>
        </p:txBody>
      </p:sp>
    </p:spTree>
    <p:extLst>
      <p:ext uri="{BB962C8B-B14F-4D97-AF65-F5344CB8AC3E}">
        <p14:creationId xmlns:p14="http://schemas.microsoft.com/office/powerpoint/2010/main" val="1711991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026"/>
          <p:cNvSpPr>
            <a:spLocks noGrp="1" noChangeArrowheads="1"/>
          </p:cNvSpPr>
          <p:nvPr>
            <p:ph type="ctrTitle"/>
          </p:nvPr>
        </p:nvSpPr>
        <p:spPr>
          <a:xfrm>
            <a:off x="1752600" y="228600"/>
            <a:ext cx="8534400" cy="6248400"/>
          </a:xfrm>
        </p:spPr>
        <p:txBody>
          <a:bodyPr/>
          <a:lstStyle/>
          <a:p>
            <a:pPr eaLnBrk="1" hangingPunct="1"/>
            <a:r>
              <a:rPr lang="en-US" sz="7200" b="1">
                <a:solidFill>
                  <a:schemeClr val="bg1"/>
                </a:solidFill>
                <a:latin typeface="Arial" charset="0"/>
              </a:rPr>
              <a:t>What</a:t>
            </a:r>
            <a:r>
              <a:rPr lang="mr-IN" sz="7200" b="1">
                <a:solidFill>
                  <a:schemeClr val="bg1"/>
                </a:solidFill>
                <a:latin typeface="Arial" charset="0"/>
              </a:rPr>
              <a:t>'</a:t>
            </a:r>
            <a:r>
              <a:rPr lang="en-US" sz="7200" b="1">
                <a:solidFill>
                  <a:schemeClr val="bg1"/>
                </a:solidFill>
                <a:latin typeface="Arial" charset="0"/>
              </a:rPr>
              <a:t>s </a:t>
            </a:r>
            <a:r>
              <a:rPr lang="en-US" sz="7200" b="1" i="1">
                <a:solidFill>
                  <a:srgbClr val="FFFF00"/>
                </a:solidFill>
                <a:latin typeface="Arial" charset="0"/>
              </a:rPr>
              <a:t>your</a:t>
            </a:r>
            <a:r>
              <a:rPr lang="en-US" sz="7200" b="1">
                <a:solidFill>
                  <a:schemeClr val="bg1"/>
                </a:solidFill>
                <a:latin typeface="Arial" charset="0"/>
              </a:rPr>
              <a:t> passion?</a:t>
            </a:r>
            <a:endParaRPr lang="en-US" b="1">
              <a:latin typeface="Times New Roman"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4" name="Group 2"/>
          <p:cNvGraphicFramePr>
            <a:graphicFrameLocks noGrp="1"/>
          </p:cNvGraphicFramePr>
          <p:nvPr/>
        </p:nvGraphicFramePr>
        <p:xfrm>
          <a:off x="2362200" y="1854200"/>
          <a:ext cx="7315200" cy="4532416"/>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84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Speaking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Serving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8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a:cs typeface="Arial"/>
                        </a:rPr>
                        <a:t>Teaching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Administering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1"/>
                  </a:ext>
                </a:extLst>
              </a:tr>
              <a:tr h="73649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Evangelism</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Faith</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2"/>
                  </a:ext>
                </a:extLst>
              </a:tr>
              <a:tr h="76030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Pastor-Teacher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Giving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3"/>
                  </a:ext>
                </a:extLst>
              </a:tr>
              <a:tr h="73808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Encouraging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rgbClr val="FFFFFF"/>
                          </a:solidFill>
                          <a:effectLst/>
                          <a:latin typeface="Arial"/>
                          <a:cs typeface="Arial"/>
                        </a:rPr>
                        <a:t>Service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4"/>
                  </a:ext>
                </a:extLst>
              </a:tr>
              <a:tr h="7364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rgbClr val="FFFFFF"/>
                        </a:solidFill>
                        <a:effectLst/>
                        <a:latin typeface="Arial"/>
                        <a:cs typeface="Arial"/>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a:cs typeface="Arial"/>
                        </a:rPr>
                        <a:t>Mercy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990099">
                            <a:gamma/>
                            <a:shade val="46275"/>
                            <a:invGamma/>
                          </a:srgbClr>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234521" name="Rectangle 26"/>
          <p:cNvSpPr>
            <a:spLocks noGrp="1" noChangeArrowheads="1"/>
          </p:cNvSpPr>
          <p:nvPr>
            <p:ph type="title" idx="4294967295"/>
          </p:nvPr>
        </p:nvSpPr>
        <p:spPr>
          <a:xfrm>
            <a:off x="1981200" y="152400"/>
            <a:ext cx="7772400" cy="1524000"/>
          </a:xfrm>
        </p:spPr>
        <p:txBody>
          <a:bodyPr/>
          <a:lstStyle/>
          <a:p>
            <a:pPr eaLnBrk="1" hangingPunct="1"/>
            <a:r>
              <a:rPr lang="en-US" sz="4800" b="1">
                <a:solidFill>
                  <a:schemeClr val="bg1"/>
                </a:solidFill>
                <a:latin typeface="Arial" charset="0"/>
                <a:cs typeface="Arial" charset="0"/>
              </a:rPr>
              <a:t>Categories of Gifts </a:t>
            </a:r>
            <a:br>
              <a:rPr lang="en-US" sz="4800" b="1">
                <a:solidFill>
                  <a:schemeClr val="bg1"/>
                </a:solidFill>
                <a:latin typeface="Arial" charset="0"/>
                <a:cs typeface="Arial" charset="0"/>
              </a:rPr>
            </a:br>
            <a:r>
              <a:rPr lang="en-US" sz="3600" b="1">
                <a:solidFill>
                  <a:schemeClr val="bg1"/>
                </a:solidFill>
                <a:latin typeface="Arial" charset="0"/>
                <a:cs typeface="Arial" charset="0"/>
              </a:rPr>
              <a:t>(1 Peter 4:11; Rom. 12:6-8)</a:t>
            </a:r>
            <a:endParaRPr lang="en-US" sz="4800">
              <a:solidFill>
                <a:schemeClr val="bg1"/>
              </a:solidFill>
              <a:latin typeface="Arial" charset="0"/>
              <a:cs typeface="Arial" charset="0"/>
            </a:endParaRPr>
          </a:p>
        </p:txBody>
      </p:sp>
      <p:sp>
        <p:nvSpPr>
          <p:cNvPr id="234522" name="Rectangle 27"/>
          <p:cNvSpPr>
            <a:spLocks noChangeArrowheads="1"/>
          </p:cNvSpPr>
          <p:nvPr/>
        </p:nvSpPr>
        <p:spPr bwMode="auto">
          <a:xfrm>
            <a:off x="59436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ctrTitle"/>
          </p:nvPr>
        </p:nvSpPr>
        <p:spPr>
          <a:xfrm>
            <a:off x="2057400" y="304800"/>
            <a:ext cx="7772400" cy="1143000"/>
          </a:xfrm>
          <a:ln>
            <a:solidFill>
              <a:schemeClr val="bg1"/>
            </a:solidFill>
          </a:ln>
        </p:spPr>
        <p:txBody>
          <a:bodyPr/>
          <a:lstStyle/>
          <a:p>
            <a:pPr eaLnBrk="1" hangingPunct="1"/>
            <a:r>
              <a:rPr lang="en-US" sz="6000" b="1" i="1">
                <a:solidFill>
                  <a:srgbClr val="66FFFF"/>
                </a:solidFill>
                <a:latin typeface="Arial" charset="0"/>
                <a:ea typeface="ＭＳ Ｐゴシック" charset="-128"/>
                <a:cs typeface="ＭＳ Ｐゴシック" charset="-128"/>
              </a:rPr>
              <a:t>Romans 15:14-33</a:t>
            </a:r>
            <a:endParaRPr lang="en-US">
              <a:latin typeface="Arial" charset="0"/>
              <a:ea typeface="ＭＳ Ｐゴシック" charset="-128"/>
              <a:cs typeface="ＭＳ Ｐゴシック" charset="-128"/>
            </a:endParaRPr>
          </a:p>
        </p:txBody>
      </p:sp>
      <p:sp>
        <p:nvSpPr>
          <p:cNvPr id="1053699" name="Rectangle 3"/>
          <p:cNvSpPr>
            <a:spLocks noChangeArrowheads="1"/>
          </p:cNvSpPr>
          <p:nvPr/>
        </p:nvSpPr>
        <p:spPr bwMode="auto">
          <a:xfrm>
            <a:off x="2133600" y="1828800"/>
            <a:ext cx="77724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128"/>
              </a:rPr>
              <a:t>Three ways to </a:t>
            </a:r>
            <a:r>
              <a:rPr kumimoji="0" lang="en-US" sz="4800" b="1" i="0" u="none" strike="noStrike" kern="1200" cap="none" spc="0" normalizeH="0" baseline="0" noProof="0">
                <a:ln>
                  <a:noFill/>
                </a:ln>
                <a:solidFill>
                  <a:srgbClr val="FFFF00"/>
                </a:solidFill>
                <a:effectLst/>
                <a:uLnTx/>
                <a:uFillTx/>
                <a:latin typeface="Arial" charset="0"/>
                <a:ea typeface="ＭＳ Ｐゴシック" charset="-128"/>
              </a:rPr>
              <a:t>e</a:t>
            </a:r>
            <a:r>
              <a:rPr kumimoji="0" lang="en-US" sz="5400" b="1" i="0" u="none" strike="noStrike" kern="1200" cap="none" spc="0" normalizeH="0" baseline="0" noProof="0">
                <a:ln>
                  <a:noFill/>
                </a:ln>
                <a:solidFill>
                  <a:srgbClr val="FFFF00"/>
                </a:solidFill>
                <a:effectLst/>
                <a:uLnTx/>
                <a:uFillTx/>
                <a:latin typeface="Arial" charset="0"/>
                <a:ea typeface="ＭＳ Ｐゴシック" charset="-128"/>
              </a:rPr>
              <a:t>x</a:t>
            </a:r>
            <a:r>
              <a:rPr kumimoji="0" lang="en-US" sz="6000" b="1" i="0" u="none" strike="noStrike" kern="1200" cap="none" spc="0" normalizeH="0" baseline="0" noProof="0">
                <a:ln>
                  <a:noFill/>
                </a:ln>
                <a:solidFill>
                  <a:srgbClr val="FFFF00"/>
                </a:solidFill>
                <a:effectLst/>
                <a:uLnTx/>
                <a:uFillTx/>
                <a:latin typeface="Arial" charset="0"/>
                <a:ea typeface="ＭＳ Ｐゴシック" charset="-128"/>
              </a:rPr>
              <a:t>p</a:t>
            </a:r>
            <a:r>
              <a:rPr kumimoji="0" lang="en-US" sz="6600" b="1" i="0" u="none" strike="noStrike" kern="1200" cap="none" spc="0" normalizeH="0" baseline="0" noProof="0">
                <a:ln>
                  <a:noFill/>
                </a:ln>
                <a:solidFill>
                  <a:srgbClr val="FFFF00"/>
                </a:solidFill>
                <a:effectLst/>
                <a:uLnTx/>
                <a:uFillTx/>
                <a:latin typeface="Arial" charset="0"/>
                <a:ea typeface="ＭＳ Ｐゴシック" charset="-128"/>
              </a:rPr>
              <a:t>a</a:t>
            </a:r>
            <a:r>
              <a:rPr kumimoji="0" lang="en-US" sz="7200" b="1" i="0" u="none" strike="noStrike" kern="1200" cap="none" spc="0" normalizeH="0" baseline="0" noProof="0">
                <a:ln>
                  <a:noFill/>
                </a:ln>
                <a:solidFill>
                  <a:srgbClr val="FFFF00"/>
                </a:solidFill>
                <a:effectLst/>
                <a:uLnTx/>
                <a:uFillTx/>
                <a:latin typeface="Arial" charset="0"/>
                <a:ea typeface="ＭＳ Ｐゴシック" charset="-128"/>
              </a:rPr>
              <a:t>n</a:t>
            </a:r>
            <a:r>
              <a:rPr kumimoji="0" lang="en-US" sz="8000" b="1" i="0" u="none" strike="noStrike" kern="1200" cap="none" spc="0" normalizeH="0" baseline="0" noProof="0">
                <a:ln>
                  <a:noFill/>
                </a:ln>
                <a:solidFill>
                  <a:srgbClr val="FFFF00"/>
                </a:solidFill>
                <a:effectLst/>
                <a:uLnTx/>
                <a:uFillTx/>
                <a:latin typeface="Arial" charset="0"/>
                <a:ea typeface="ＭＳ Ｐゴシック" charset="-128"/>
              </a:rPr>
              <a:t>d</a:t>
            </a:r>
            <a:r>
              <a:rPr kumimoji="0" lang="en-US" sz="5400" b="1" i="0" u="none" strike="noStrike" kern="1200" cap="none" spc="0" normalizeH="0" baseline="0" noProof="0">
                <a:ln>
                  <a:noFill/>
                </a:ln>
                <a:solidFill>
                  <a:srgbClr val="FFFFFF"/>
                </a:solidFill>
                <a:effectLst/>
                <a:uLnTx/>
                <a:uFillTx/>
                <a:latin typeface="Arial" charset="0"/>
                <a:ea typeface="ＭＳ Ｐゴシック" charset="-128"/>
              </a:rPr>
              <a:t> </a:t>
            </a:r>
            <a:r>
              <a:rPr kumimoji="0" lang="en-US" sz="4800" b="1" i="0" u="none" strike="noStrike" kern="1200" cap="none" spc="0" normalizeH="0" baseline="0" noProof="0">
                <a:ln>
                  <a:noFill/>
                </a:ln>
                <a:solidFill>
                  <a:srgbClr val="FFFFFF"/>
                </a:solidFill>
                <a:effectLst/>
                <a:uLnTx/>
                <a:uFillTx/>
                <a:latin typeface="Arial" charset="0"/>
                <a:ea typeface="ＭＳ Ｐゴシック" charset="-128"/>
              </a:rPr>
              <a:t>your borders…</a:t>
            </a:r>
          </a:p>
        </p:txBody>
      </p:sp>
      <p:sp>
        <p:nvSpPr>
          <p:cNvPr id="1053700" name="Rectangle 4"/>
          <p:cNvSpPr>
            <a:spLocks noChangeArrowheads="1"/>
          </p:cNvSpPr>
          <p:nvPr/>
        </p:nvSpPr>
        <p:spPr bwMode="auto">
          <a:xfrm>
            <a:off x="1485900" y="3581400"/>
            <a:ext cx="91440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I.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128"/>
              </a:rPr>
              <a:t>Know</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 God</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128"/>
              </a:rPr>
              <a:t>s calling for you (14-22)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585733" name="Rectangle 5"/>
          <p:cNvSpPr>
            <a:spLocks noChangeArrowheads="1"/>
          </p:cNvSpPr>
          <p:nvPr/>
        </p:nvSpPr>
        <p:spPr bwMode="auto">
          <a:xfrm>
            <a:off x="1485900" y="4495800"/>
            <a:ext cx="91440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II.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128"/>
              </a:rPr>
              <a:t>Support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 God</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128"/>
              </a:rPr>
              <a:t>s new directions (23-29)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733">
                                            <p:txEl>
                                              <p:pRg st="0" end="0"/>
                                            </p:txEl>
                                          </p:spTgt>
                                        </p:tgtEl>
                                        <p:attrNameLst>
                                          <p:attrName>style.visibility</p:attrName>
                                        </p:attrNameLst>
                                      </p:cBhvr>
                                      <p:to>
                                        <p:strVal val="visible"/>
                                      </p:to>
                                    </p:set>
                                    <p:animEffect transition="in" filter="dissolve">
                                      <p:cBhvr>
                                        <p:cTn id="7" dur="500"/>
                                        <p:tgtEl>
                                          <p:spTgt spid="585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26721" name="TextBox 4"/>
          <p:cNvSpPr txBox="1">
            <a:spLocks noChangeArrowheads="1"/>
          </p:cNvSpPr>
          <p:nvPr/>
        </p:nvSpPr>
        <p:spPr bwMode="auto">
          <a:xfrm>
            <a:off x="1981200" y="1524000"/>
            <a:ext cx="8382000" cy="3867150"/>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23 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now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have finished my work in these regions</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after all these long years of waiting, I am eager to visit you.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24 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I am planning to go to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2286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black text&#10;&#10;Description automatically generated">
            <a:extLst>
              <a:ext uri="{FF2B5EF4-FFF2-40B4-BE49-F238E27FC236}">
                <a16:creationId xmlns:a16="http://schemas.microsoft.com/office/drawing/2014/main" id="{4E5FB24C-9AE0-E2D1-A779-82E2A7F2E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937"/>
            <a:ext cx="9144000" cy="6842128"/>
          </a:xfrm>
          <a:prstGeom prst="rect">
            <a:avLst/>
          </a:prstGeom>
        </p:spPr>
      </p:pic>
      <p:sp>
        <p:nvSpPr>
          <p:cNvPr id="1057795"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2222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3048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30817" name="TextBox 4"/>
          <p:cNvSpPr txBox="1">
            <a:spLocks noChangeArrowheads="1"/>
          </p:cNvSpPr>
          <p:nvPr/>
        </p:nvSpPr>
        <p:spPr bwMode="auto">
          <a:xfrm>
            <a:off x="1600200" y="1295401"/>
            <a:ext cx="8991600" cy="5508625"/>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25 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before I come, I must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go to Jerusalem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to take a gift to the believers there.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26 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For you see, the believers in Macedonia and Achaia have eagerly taken up an offering for the poor among the believers in Jerusalem.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27 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2286000" y="152400"/>
            <a:ext cx="7772400" cy="838200"/>
          </a:xfrm>
          <a:solidFill>
            <a:srgbClr val="006600"/>
          </a:solidFill>
        </p:spPr>
        <p:txBody>
          <a:bodyPr/>
          <a:lstStyle/>
          <a:p>
            <a:pPr eaLnBrk="1" hangingPunct="1"/>
            <a:r>
              <a:rPr lang="en-US" sz="360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black text&#10;&#10;Description automatically generated">
            <a:extLst>
              <a:ext uri="{FF2B5EF4-FFF2-40B4-BE49-F238E27FC236}">
                <a16:creationId xmlns:a16="http://schemas.microsoft.com/office/drawing/2014/main" id="{46F3CCE6-B17D-BEF1-EC38-4A5C4F393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937"/>
            <a:ext cx="9144000" cy="6842128"/>
          </a:xfrm>
          <a:prstGeom prst="rect">
            <a:avLst/>
          </a:prstGeom>
        </p:spPr>
      </p:pic>
      <p:sp>
        <p:nvSpPr>
          <p:cNvPr id="1061891"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933889" name="TextBox 4"/>
          <p:cNvSpPr txBox="1">
            <a:spLocks noChangeArrowheads="1"/>
          </p:cNvSpPr>
          <p:nvPr/>
        </p:nvSpPr>
        <p:spPr bwMode="auto">
          <a:xfrm>
            <a:off x="1415480" y="1612900"/>
            <a:ext cx="9361040" cy="3785652"/>
          </a:xfrm>
          <a:prstGeom prst="rect">
            <a:avLst/>
          </a:prstGeom>
          <a:noFill/>
          <a:ln>
            <a:noFill/>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28 </a:t>
            </a:r>
            <a: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As soon as I have delivered this money and completed this good deed of theirs, </a:t>
            </a:r>
            <a:b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br>
            <a:r>
              <a:rPr kumimoji="0" lang="en-US" sz="36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will come to see you on my way to Spain</a:t>
            </a:r>
            <a: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29 </a:t>
            </a:r>
            <a:r>
              <a:rPr kumimoji="0" lang="en-US" sz="36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2286000" y="152400"/>
            <a:ext cx="7772400" cy="838200"/>
          </a:xfrm>
          <a:solidFill>
            <a:srgbClr val="000099"/>
          </a:solidFill>
        </p:spPr>
        <p:txBody>
          <a:bodyPr/>
          <a:lstStyle/>
          <a:p>
            <a:pPr eaLnBrk="1" hangingPunct="1"/>
            <a:r>
              <a:rPr lang="en-US" sz="360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7488"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4181E97C-F013-D904-74EE-BCC05E627587}"/>
              </a:ext>
            </a:extLst>
          </p:cNvPr>
          <p:cNvSpPr/>
          <p:nvPr/>
        </p:nvSpPr>
        <p:spPr bwMode="auto">
          <a:xfrm>
            <a:off x="3431679" y="1"/>
            <a:ext cx="4288334" cy="1977727"/>
          </a:xfrm>
          <a:prstGeom prst="rect">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27" name="Group 26"/>
          <p:cNvGrpSpPr>
            <a:grpSpLocks/>
          </p:cNvGrpSpPr>
          <p:nvPr/>
        </p:nvGrpSpPr>
        <p:grpSpPr bwMode="auto">
          <a:xfrm rot="5858594">
            <a:off x="5072857"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77" name="Rectangle 5"/>
          <p:cNvSpPr>
            <a:spLocks noGrp="1" noChangeArrowheads="1"/>
          </p:cNvSpPr>
          <p:nvPr>
            <p:ph type="title"/>
          </p:nvPr>
        </p:nvSpPr>
        <p:spPr>
          <a:xfrm>
            <a:off x="1452563" y="5943600"/>
            <a:ext cx="9251951" cy="990600"/>
          </a:xfrm>
          <a:solidFill>
            <a:schemeClr val="bg1">
              <a:lumMod val="75000"/>
            </a:schemeClr>
          </a:solidFill>
        </p:spPr>
        <p:txBody>
          <a:bodyPr/>
          <a:lstStyle/>
          <a:p>
            <a:pPr eaLnBrk="1" hangingPunct="1">
              <a:defRPr/>
            </a:pPr>
            <a:r>
              <a:rPr lang="en-US" sz="4000" b="1" dirty="0">
                <a:cs typeface="+mj-cs"/>
              </a:rPr>
              <a:t>ICS now has 400+ students!</a:t>
            </a:r>
          </a:p>
        </p:txBody>
      </p:sp>
      <p:grpSp>
        <p:nvGrpSpPr>
          <p:cNvPr id="2" name="Group 1"/>
          <p:cNvGrpSpPr>
            <a:grpSpLocks/>
          </p:cNvGrpSpPr>
          <p:nvPr/>
        </p:nvGrpSpPr>
        <p:grpSpPr bwMode="auto">
          <a:xfrm>
            <a:off x="3713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5" name="Text Box 13"/>
          <p:cNvSpPr txBox="1">
            <a:spLocks noChangeArrowheads="1"/>
          </p:cNvSpPr>
          <p:nvPr/>
        </p:nvSpPr>
        <p:spPr bwMode="auto">
          <a:xfrm>
            <a:off x="5159375" y="2759076"/>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JAPAN</a:t>
            </a:r>
          </a:p>
        </p:txBody>
      </p:sp>
      <p:sp>
        <p:nvSpPr>
          <p:cNvPr id="361489" name="Text Box 17"/>
          <p:cNvSpPr txBox="1">
            <a:spLocks noChangeArrowheads="1"/>
          </p:cNvSpPr>
          <p:nvPr/>
        </p:nvSpPr>
        <p:spPr bwMode="auto">
          <a:xfrm>
            <a:off x="7353301" y="2990851"/>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USA</a:t>
            </a:r>
          </a:p>
        </p:txBody>
      </p:sp>
      <p:sp>
        <p:nvSpPr>
          <p:cNvPr id="361491" name="Text Box 19"/>
          <p:cNvSpPr txBox="1">
            <a:spLocks noChangeArrowheads="1"/>
          </p:cNvSpPr>
          <p:nvPr/>
        </p:nvSpPr>
        <p:spPr bwMode="auto">
          <a:xfrm>
            <a:off x="3162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4791075" y="2371726"/>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KOREA</a:t>
            </a:r>
          </a:p>
        </p:txBody>
      </p:sp>
      <p:sp>
        <p:nvSpPr>
          <p:cNvPr id="361498" name="Line 26"/>
          <p:cNvSpPr>
            <a:spLocks noChangeShapeType="1"/>
          </p:cNvSpPr>
          <p:nvPr/>
        </p:nvSpPr>
        <p:spPr bwMode="auto">
          <a:xfrm flipV="1">
            <a:off x="152400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4175125" y="4025901"/>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ICS</a:t>
            </a:r>
          </a:p>
        </p:txBody>
      </p:sp>
      <p:sp>
        <p:nvSpPr>
          <p:cNvPr id="361496" name="Text Box 24"/>
          <p:cNvSpPr txBox="1">
            <a:spLocks noChangeArrowheads="1"/>
          </p:cNvSpPr>
          <p:nvPr/>
        </p:nvSpPr>
        <p:spPr bwMode="auto">
          <a:xfrm>
            <a:off x="4664075" y="3209926"/>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THAILAND</a:t>
            </a:r>
          </a:p>
        </p:txBody>
      </p:sp>
      <p:sp>
        <p:nvSpPr>
          <p:cNvPr id="23" name="Text Box 17"/>
          <p:cNvSpPr txBox="1">
            <a:spLocks noChangeArrowheads="1"/>
          </p:cNvSpPr>
          <p:nvPr/>
        </p:nvSpPr>
        <p:spPr bwMode="auto">
          <a:xfrm>
            <a:off x="4206875" y="4410076"/>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INDONESIA</a:t>
            </a:r>
          </a:p>
        </p:txBody>
      </p:sp>
      <p:sp>
        <p:nvSpPr>
          <p:cNvPr id="21" name="Text Box 13"/>
          <p:cNvSpPr txBox="1">
            <a:spLocks noChangeArrowheads="1"/>
          </p:cNvSpPr>
          <p:nvPr/>
        </p:nvSpPr>
        <p:spPr bwMode="auto">
          <a:xfrm>
            <a:off x="1968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SWITZERLAND</a:t>
            </a:r>
          </a:p>
        </p:txBody>
      </p:sp>
      <p:sp>
        <p:nvSpPr>
          <p:cNvPr id="22" name="Text Box 13"/>
          <p:cNvSpPr txBox="1">
            <a:spLocks noChangeArrowheads="1"/>
          </p:cNvSpPr>
          <p:nvPr/>
        </p:nvSpPr>
        <p:spPr bwMode="auto">
          <a:xfrm>
            <a:off x="1887539"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UK</a:t>
            </a:r>
          </a:p>
        </p:txBody>
      </p:sp>
      <p:sp>
        <p:nvSpPr>
          <p:cNvPr id="24" name="Text Box 17"/>
          <p:cNvSpPr txBox="1">
            <a:spLocks noChangeArrowheads="1"/>
          </p:cNvSpPr>
          <p:nvPr/>
        </p:nvSpPr>
        <p:spPr bwMode="auto">
          <a:xfrm>
            <a:off x="4606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AUSTRALIAN</a:t>
            </a:r>
          </a:p>
        </p:txBody>
      </p:sp>
      <p:sp>
        <p:nvSpPr>
          <p:cNvPr id="26" name="Text Box 17"/>
          <p:cNvSpPr txBox="1">
            <a:spLocks noChangeArrowheads="1"/>
          </p:cNvSpPr>
          <p:nvPr/>
        </p:nvSpPr>
        <p:spPr bwMode="auto">
          <a:xfrm>
            <a:off x="7720013" y="3581401"/>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MEXICO</a:t>
            </a:r>
          </a:p>
        </p:txBody>
      </p:sp>
      <p:sp>
        <p:nvSpPr>
          <p:cNvPr id="33" name="Text Box 17"/>
          <p:cNvSpPr txBox="1">
            <a:spLocks noChangeArrowheads="1"/>
          </p:cNvSpPr>
          <p:nvPr/>
        </p:nvSpPr>
        <p:spPr bwMode="auto">
          <a:xfrm>
            <a:off x="8256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VENUZELA</a:t>
            </a:r>
          </a:p>
        </p:txBody>
      </p:sp>
      <p:sp>
        <p:nvSpPr>
          <p:cNvPr id="34" name="Text Box 17"/>
          <p:cNvSpPr txBox="1">
            <a:spLocks noChangeArrowheads="1"/>
          </p:cNvSpPr>
          <p:nvPr/>
        </p:nvSpPr>
        <p:spPr bwMode="auto">
          <a:xfrm>
            <a:off x="2151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SOUTH AFRICA</a:t>
            </a:r>
          </a:p>
        </p:txBody>
      </p:sp>
      <p:sp>
        <p:nvSpPr>
          <p:cNvPr id="35" name="Text Box 19"/>
          <p:cNvSpPr txBox="1">
            <a:spLocks noChangeArrowheads="1"/>
          </p:cNvSpPr>
          <p:nvPr/>
        </p:nvSpPr>
        <p:spPr bwMode="auto">
          <a:xfrm>
            <a:off x="1968500" y="2990851"/>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ITALY</a:t>
            </a:r>
          </a:p>
        </p:txBody>
      </p:sp>
      <p:sp>
        <p:nvSpPr>
          <p:cNvPr id="36" name="Text Box 17"/>
          <p:cNvSpPr txBox="1">
            <a:spLocks noChangeArrowheads="1"/>
          </p:cNvSpPr>
          <p:nvPr/>
        </p:nvSpPr>
        <p:spPr bwMode="auto">
          <a:xfrm>
            <a:off x="8645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BRAZIL</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9470" y="23516"/>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3094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SWEDEN</a:t>
            </a:r>
          </a:p>
        </p:txBody>
      </p:sp>
      <p:pic>
        <p:nvPicPr>
          <p:cNvPr id="3" name="Picture 2">
            <a:extLst>
              <a:ext uri="{FF2B5EF4-FFF2-40B4-BE49-F238E27FC236}">
                <a16:creationId xmlns:a16="http://schemas.microsoft.com/office/drawing/2014/main" id="{E0BFF7F8-9A4F-3048-B4DA-3202FCEA4C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22954" y="604280"/>
            <a:ext cx="4272676" cy="1456569"/>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20852" y="63101"/>
            <a:ext cx="2614563" cy="1352990"/>
          </a:xfrm>
          <a:prstGeom prst="rect">
            <a:avLst/>
          </a:prstGeom>
          <a:ln w="57150" cmpd="sng">
            <a:noFill/>
          </a:ln>
        </p:spPr>
      </p:pic>
      <p:pic>
        <p:nvPicPr>
          <p:cNvPr id="7" name="Picture 6"/>
          <p:cNvPicPr>
            <a:picLocks noChangeAspect="1"/>
          </p:cNvPicPr>
          <p:nvPr/>
        </p:nvPicPr>
        <p:blipFill>
          <a:blip r:embed="rId7"/>
          <a:stretch>
            <a:fillRect/>
          </a:stretch>
        </p:blipFill>
        <p:spPr>
          <a:xfrm>
            <a:off x="7695630" y="23515"/>
            <a:ext cx="2936875" cy="1954212"/>
          </a:xfrm>
          <a:prstGeom prst="rect">
            <a:avLst/>
          </a:prstGeom>
          <a:ln w="76200" cmpd="sng">
            <a:solidFill>
              <a:schemeClr val="bg1">
                <a:lumMod val="75000"/>
              </a:schemeClr>
            </a:solidFill>
          </a:ln>
        </p:spPr>
      </p:pic>
    </p:spTree>
    <p:extLst>
      <p:ext uri="{BB962C8B-B14F-4D97-AF65-F5344CB8AC3E}">
        <p14:creationId xmlns:p14="http://schemas.microsoft.com/office/powerpoint/2010/main" val="1157480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black text&#10;&#10;Description automatically generated">
            <a:extLst>
              <a:ext uri="{FF2B5EF4-FFF2-40B4-BE49-F238E27FC236}">
                <a16:creationId xmlns:a16="http://schemas.microsoft.com/office/drawing/2014/main" id="{FA23B340-0A1D-9220-6EEC-5291662A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937"/>
            <a:ext cx="9144000" cy="6842128"/>
          </a:xfrm>
          <a:prstGeom prst="rect">
            <a:avLst/>
          </a:prstGeom>
        </p:spPr>
      </p:pic>
      <p:sp>
        <p:nvSpPr>
          <p:cNvPr id="1064963"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3" name="AutoShape 5"/>
          <p:cNvSpPr>
            <a:spLocks noChangeArrowheads="1"/>
          </p:cNvSpPr>
          <p:nvPr/>
        </p:nvSpPr>
        <p:spPr bwMode="auto">
          <a:xfrm rot="-9277025">
            <a:off x="3294064" y="4343401"/>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black text&#10;&#10;Description automatically generated">
            <a:extLst>
              <a:ext uri="{FF2B5EF4-FFF2-40B4-BE49-F238E27FC236}">
                <a16:creationId xmlns:a16="http://schemas.microsoft.com/office/drawing/2014/main" id="{620F992C-5430-BD6A-89CD-E013D8480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937"/>
            <a:ext cx="9144000" cy="6842128"/>
          </a:xfrm>
          <a:prstGeom prst="rect">
            <a:avLst/>
          </a:prstGeom>
        </p:spPr>
      </p:pic>
      <p:sp>
        <p:nvSpPr>
          <p:cNvPr id="1065987" name="Rectangle 3"/>
          <p:cNvSpPr>
            <a:spLocks noGrp="1" noChangeArrowheads="1"/>
          </p:cNvSpPr>
          <p:nvPr>
            <p:ph type="title"/>
          </p:nvPr>
        </p:nvSpPr>
        <p:spPr>
          <a:xfrm>
            <a:off x="152400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6400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3294064" y="4343401"/>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2209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12236450" y="1"/>
            <a:ext cx="80182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1026"/>
          <p:cNvSpPr>
            <a:spLocks noGrp="1" noChangeArrowheads="1"/>
          </p:cNvSpPr>
          <p:nvPr>
            <p:ph type="ctrTitle"/>
          </p:nvPr>
        </p:nvSpPr>
        <p:spPr>
          <a:xfrm>
            <a:off x="2667000" y="685800"/>
            <a:ext cx="6781800" cy="5410200"/>
          </a:xfrm>
        </p:spPr>
        <p:txBody>
          <a:bodyPr/>
          <a:lstStyle/>
          <a:p>
            <a:pPr eaLnBrk="1" hangingPunct="1"/>
            <a:r>
              <a:rPr lang="en-US" sz="9600" b="1" dirty="0">
                <a:solidFill>
                  <a:srgbClr val="66FFFF"/>
                </a:solidFill>
                <a:latin typeface="Arial" charset="0"/>
                <a:cs typeface="Arial" charset="0"/>
              </a:rPr>
              <a:t>New </a:t>
            </a:r>
            <a:r>
              <a:rPr lang="en-US" sz="4800" b="1" dirty="0">
                <a:solidFill>
                  <a:srgbClr val="FFFF00"/>
                </a:solidFill>
                <a:latin typeface="Arial" charset="0"/>
              </a:rPr>
              <a:t>e</a:t>
            </a:r>
            <a:r>
              <a:rPr lang="en-US" sz="5400" b="1" dirty="0">
                <a:solidFill>
                  <a:srgbClr val="FFFF00"/>
                </a:solidFill>
                <a:latin typeface="Arial" charset="0"/>
              </a:rPr>
              <a:t>x</a:t>
            </a:r>
            <a:r>
              <a:rPr lang="en-US" sz="6000" b="1" dirty="0">
                <a:solidFill>
                  <a:srgbClr val="FFFF00"/>
                </a:solidFill>
                <a:latin typeface="Arial" charset="0"/>
              </a:rPr>
              <a:t>p</a:t>
            </a:r>
            <a:r>
              <a:rPr lang="en-US" sz="6600" b="1" dirty="0">
                <a:solidFill>
                  <a:srgbClr val="FFFF00"/>
                </a:solidFill>
                <a:latin typeface="Arial" charset="0"/>
              </a:rPr>
              <a:t>a</a:t>
            </a:r>
            <a:r>
              <a:rPr lang="en-US" sz="7200" b="1" dirty="0">
                <a:solidFill>
                  <a:srgbClr val="FFFF00"/>
                </a:solidFill>
                <a:latin typeface="Arial" charset="0"/>
              </a:rPr>
              <a:t>n</a:t>
            </a:r>
            <a:r>
              <a:rPr lang="en-US" sz="8000" b="1" dirty="0">
                <a:solidFill>
                  <a:srgbClr val="FFFF00"/>
                </a:solidFill>
                <a:latin typeface="Arial" charset="0"/>
              </a:rPr>
              <a:t>s</a:t>
            </a:r>
            <a:r>
              <a:rPr lang="en-US" sz="8800" b="1" dirty="0">
                <a:solidFill>
                  <a:srgbClr val="FFFF00"/>
                </a:solidFill>
                <a:latin typeface="Arial" charset="0"/>
              </a:rPr>
              <a:t>i</a:t>
            </a:r>
            <a:r>
              <a:rPr lang="en-US" sz="9600" b="1" dirty="0">
                <a:solidFill>
                  <a:srgbClr val="FFFF00"/>
                </a:solidFill>
                <a:latin typeface="Arial" charset="0"/>
              </a:rPr>
              <a:t>o</a:t>
            </a:r>
            <a:r>
              <a:rPr lang="en-US" sz="11500" b="1" dirty="0">
                <a:solidFill>
                  <a:srgbClr val="FFFF00"/>
                </a:solidFill>
                <a:latin typeface="Arial" charset="0"/>
              </a:rPr>
              <a:t>n</a:t>
            </a:r>
            <a:r>
              <a:rPr lang="en-US" sz="13800" b="1" dirty="0">
                <a:solidFill>
                  <a:srgbClr val="FFFF00"/>
                </a:solidFill>
                <a:latin typeface="Arial" charset="0"/>
              </a:rPr>
              <a:t>s</a:t>
            </a:r>
            <a:r>
              <a:rPr lang="en-US" sz="5400" b="1" dirty="0">
                <a:solidFill>
                  <a:srgbClr val="FFFFFF"/>
                </a:solidFill>
                <a:latin typeface="Arial" charset="0"/>
              </a:rPr>
              <a:t> </a:t>
            </a:r>
            <a:br>
              <a:rPr lang="en-US" sz="5400" b="1" dirty="0">
                <a:solidFill>
                  <a:srgbClr val="FFFFFF"/>
                </a:solidFill>
                <a:latin typeface="Arial" charset="0"/>
              </a:rPr>
            </a:br>
            <a:r>
              <a:rPr lang="en-US" sz="9600" b="1" dirty="0">
                <a:solidFill>
                  <a:srgbClr val="66FFFF"/>
                </a:solidFill>
                <a:latin typeface="Arial" charset="0"/>
                <a:cs typeface="Arial" charset="0"/>
              </a:rPr>
              <a:t>for us…</a:t>
            </a:r>
            <a:endParaRPr lang="en-US" b="1" dirty="0">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2400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From East to West</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0" y="1062392"/>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4911379" y="4476716"/>
            <a:ext cx="2209800" cy="921412"/>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353621"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 Asia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2998439" y="3503099"/>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MENA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
        <p:nvSpPr>
          <p:cNvPr id="7" name="Left Arrow 6">
            <a:extLst>
              <a:ext uri="{FF2B5EF4-FFF2-40B4-BE49-F238E27FC236}">
                <a16:creationId xmlns:a16="http://schemas.microsoft.com/office/drawing/2014/main" id="{4662BA5E-F529-BC45-835C-6AACF75731EB}"/>
              </a:ext>
            </a:extLst>
          </p:cNvPr>
          <p:cNvSpPr/>
          <p:nvPr/>
        </p:nvSpPr>
        <p:spPr bwMode="auto">
          <a:xfrm rot="794456">
            <a:off x="3323587" y="1634842"/>
            <a:ext cx="736287" cy="921412"/>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a:extLst>
              <a:ext uri="{FF2B5EF4-FFF2-40B4-BE49-F238E27FC236}">
                <a16:creationId xmlns:a16="http://schemas.microsoft.com/office/drawing/2014/main" id="{2DC90353-E3A6-FF45-8B1A-6A18EC4A9BB0}"/>
              </a:ext>
            </a:extLst>
          </p:cNvPr>
          <p:cNvSpPr txBox="1">
            <a:spLocks noChangeArrowheads="1"/>
          </p:cNvSpPr>
          <p:nvPr/>
        </p:nvSpPr>
        <p:spPr bwMode="auto">
          <a:xfrm>
            <a:off x="4123765" y="1731408"/>
            <a:ext cx="2451206" cy="854849"/>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Eastern Empire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30 years</a:t>
            </a:r>
          </a:p>
        </p:txBody>
      </p:sp>
      <p:sp>
        <p:nvSpPr>
          <p:cNvPr id="9" name="Rectangle 2">
            <a:extLst>
              <a:ext uri="{FF2B5EF4-FFF2-40B4-BE49-F238E27FC236}">
                <a16:creationId xmlns:a16="http://schemas.microsoft.com/office/drawing/2014/main" id="{99A17B3D-CF20-CF4D-892A-63BC6AC68DC1}"/>
              </a:ext>
            </a:extLst>
          </p:cNvPr>
          <p:cNvSpPr txBox="1">
            <a:spLocks noChangeArrowheads="1"/>
          </p:cNvSpPr>
          <p:nvPr/>
        </p:nvSpPr>
        <p:spPr bwMode="auto">
          <a:xfrm>
            <a:off x="1534887" y="1398494"/>
            <a:ext cx="1785257" cy="82241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years</a:t>
            </a: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0"/>
                                        <p:tgtEl>
                                          <p:spTgt spid="2"/>
                                        </p:tgtEl>
                                      </p:cBhvr>
                                    </p:animEffect>
                                  </p:childTnLst>
                                </p:cTn>
                              </p:par>
                            </p:childTnLst>
                          </p:cTn>
                        </p:par>
                        <p:par>
                          <p:cTn id="25" fill="hold">
                            <p:stCondLst>
                              <p:cond delay="55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ining the Asia-Africa Relationship | Umaizi">
            <a:extLst>
              <a:ext uri="{FF2B5EF4-FFF2-40B4-BE49-F238E27FC236}">
                <a16:creationId xmlns:a16="http://schemas.microsoft.com/office/drawing/2014/main" id="{47E1A3E2-D2C6-5799-7450-717D053CE57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0" y="1062392"/>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sp>
        <p:nvSpPr>
          <p:cNvPr id="2" name="Left Arrow 1">
            <a:extLst>
              <a:ext uri="{FF2B5EF4-FFF2-40B4-BE49-F238E27FC236}">
                <a16:creationId xmlns:a16="http://schemas.microsoft.com/office/drawing/2014/main" id="{3B7FECFF-DED0-594D-9213-1A4BC4885DB0}"/>
              </a:ext>
            </a:extLst>
          </p:cNvPr>
          <p:cNvSpPr/>
          <p:nvPr/>
        </p:nvSpPr>
        <p:spPr bwMode="auto">
          <a:xfrm rot="1523978">
            <a:off x="4712106" y="3856489"/>
            <a:ext cx="3365088"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824192" y="522920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3058887" y="343268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ENA MAP 1 - Emerging Market Views">
            <a:extLst>
              <a:ext uri="{FF2B5EF4-FFF2-40B4-BE49-F238E27FC236}">
                <a16:creationId xmlns:a16="http://schemas.microsoft.com/office/drawing/2014/main" id="{357528AE-897A-FD46-AF3C-6B1D29A043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409701"/>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My Students from 11 Nations</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476673" y="3819068"/>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Sudan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6948306" y="2652618"/>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7B5ED042-1F5D-9544-925B-36AA0B8C0082}"/>
              </a:ext>
            </a:extLst>
          </p:cNvPr>
          <p:cNvSpPr txBox="1">
            <a:spLocks noChangeArrowheads="1"/>
          </p:cNvSpPr>
          <p:nvPr/>
        </p:nvSpPr>
        <p:spPr bwMode="auto">
          <a:xfrm>
            <a:off x="5003762" y="458883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Chad</a:t>
            </a:r>
          </a:p>
        </p:txBody>
      </p:sp>
      <p:sp>
        <p:nvSpPr>
          <p:cNvPr id="9" name="Rectangle 2">
            <a:extLst>
              <a:ext uri="{FF2B5EF4-FFF2-40B4-BE49-F238E27FC236}">
                <a16:creationId xmlns:a16="http://schemas.microsoft.com/office/drawing/2014/main" id="{22B9E94E-2E92-D544-8059-63198D33D77F}"/>
              </a:ext>
            </a:extLst>
          </p:cNvPr>
          <p:cNvSpPr txBox="1">
            <a:spLocks noChangeArrowheads="1"/>
          </p:cNvSpPr>
          <p:nvPr/>
        </p:nvSpPr>
        <p:spPr bwMode="auto">
          <a:xfrm>
            <a:off x="5993113" y="3212640"/>
            <a:ext cx="1685531"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a:t>
            </a:r>
          </a:p>
        </p:txBody>
      </p:sp>
      <p:sp>
        <p:nvSpPr>
          <p:cNvPr id="10" name="Rectangle 2">
            <a:extLst>
              <a:ext uri="{FF2B5EF4-FFF2-40B4-BE49-F238E27FC236}">
                <a16:creationId xmlns:a16="http://schemas.microsoft.com/office/drawing/2014/main" id="{03150350-6BD6-7843-9CE2-2C02BB2C6927}"/>
              </a:ext>
            </a:extLst>
          </p:cNvPr>
          <p:cNvSpPr txBox="1">
            <a:spLocks noChangeArrowheads="1"/>
          </p:cNvSpPr>
          <p:nvPr/>
        </p:nvSpPr>
        <p:spPr bwMode="auto">
          <a:xfrm>
            <a:off x="1870817" y="247812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Morocco</a:t>
            </a:r>
          </a:p>
        </p:txBody>
      </p:sp>
      <p:sp>
        <p:nvSpPr>
          <p:cNvPr id="11" name="Rectangle 2">
            <a:extLst>
              <a:ext uri="{FF2B5EF4-FFF2-40B4-BE49-F238E27FC236}">
                <a16:creationId xmlns:a16="http://schemas.microsoft.com/office/drawing/2014/main" id="{C8B62539-CEAC-804A-B2CF-EE7DEEF890C2}"/>
              </a:ext>
            </a:extLst>
          </p:cNvPr>
          <p:cNvSpPr txBox="1">
            <a:spLocks noChangeArrowheads="1"/>
          </p:cNvSpPr>
          <p:nvPr/>
        </p:nvSpPr>
        <p:spPr bwMode="auto">
          <a:xfrm>
            <a:off x="7678643" y="2145935"/>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Syria</a:t>
            </a:r>
          </a:p>
        </p:txBody>
      </p:sp>
      <p:sp>
        <p:nvSpPr>
          <p:cNvPr id="12" name="Rectangle 2">
            <a:extLst>
              <a:ext uri="{FF2B5EF4-FFF2-40B4-BE49-F238E27FC236}">
                <a16:creationId xmlns:a16="http://schemas.microsoft.com/office/drawing/2014/main" id="{F4F75392-D366-5D4D-9F34-90684F1F1FAD}"/>
              </a:ext>
            </a:extLst>
          </p:cNvPr>
          <p:cNvSpPr txBox="1">
            <a:spLocks noChangeArrowheads="1"/>
          </p:cNvSpPr>
          <p:nvPr/>
        </p:nvSpPr>
        <p:spPr bwMode="auto">
          <a:xfrm>
            <a:off x="2485413" y="151875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p:txBody>
      </p:sp>
      <p:sp>
        <p:nvSpPr>
          <p:cNvPr id="13" name="Rectangle 2">
            <a:extLst>
              <a:ext uri="{FF2B5EF4-FFF2-40B4-BE49-F238E27FC236}">
                <a16:creationId xmlns:a16="http://schemas.microsoft.com/office/drawing/2014/main" id="{C18E0A8D-5F6C-C54A-B654-01151D33E77B}"/>
              </a:ext>
            </a:extLst>
          </p:cNvPr>
          <p:cNvSpPr txBox="1">
            <a:spLocks noChangeArrowheads="1"/>
          </p:cNvSpPr>
          <p:nvPr/>
        </p:nvSpPr>
        <p:spPr bwMode="auto">
          <a:xfrm>
            <a:off x="8871223" y="3272600"/>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Dubai</a:t>
            </a:r>
          </a:p>
        </p:txBody>
      </p:sp>
      <p:sp>
        <p:nvSpPr>
          <p:cNvPr id="15" name="Rectangle 2">
            <a:extLst>
              <a:ext uri="{FF2B5EF4-FFF2-40B4-BE49-F238E27FC236}">
                <a16:creationId xmlns:a16="http://schemas.microsoft.com/office/drawing/2014/main" id="{22526B53-EDBC-22BC-8D4C-D8C4F6B8EC86}"/>
              </a:ext>
            </a:extLst>
          </p:cNvPr>
          <p:cNvSpPr txBox="1">
            <a:spLocks noChangeArrowheads="1"/>
          </p:cNvSpPr>
          <p:nvPr/>
        </p:nvSpPr>
        <p:spPr bwMode="auto">
          <a:xfrm>
            <a:off x="7770157" y="1592539"/>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Iraq</a:t>
            </a:r>
          </a:p>
        </p:txBody>
      </p:sp>
      <p:sp>
        <p:nvSpPr>
          <p:cNvPr id="16" name="Rectangle 2">
            <a:extLst>
              <a:ext uri="{FF2B5EF4-FFF2-40B4-BE49-F238E27FC236}">
                <a16:creationId xmlns:a16="http://schemas.microsoft.com/office/drawing/2014/main" id="{F96F00F1-C15F-AFA1-3A62-DFAD1EC250D0}"/>
              </a:ext>
            </a:extLst>
          </p:cNvPr>
          <p:cNvSpPr txBox="1">
            <a:spLocks noChangeArrowheads="1"/>
          </p:cNvSpPr>
          <p:nvPr/>
        </p:nvSpPr>
        <p:spPr bwMode="auto">
          <a:xfrm>
            <a:off x="6160928" y="212708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17" name="Rectangle 2">
            <a:extLst>
              <a:ext uri="{FF2B5EF4-FFF2-40B4-BE49-F238E27FC236}">
                <a16:creationId xmlns:a16="http://schemas.microsoft.com/office/drawing/2014/main" id="{C8EE9793-D877-6897-6235-2CF1EA3962CF}"/>
              </a:ext>
            </a:extLst>
          </p:cNvPr>
          <p:cNvSpPr txBox="1">
            <a:spLocks noChangeArrowheads="1"/>
          </p:cNvSpPr>
          <p:nvPr/>
        </p:nvSpPr>
        <p:spPr bwMode="auto">
          <a:xfrm>
            <a:off x="6664450" y="4384677"/>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Eritrea</a:t>
            </a:r>
          </a:p>
        </p:txBody>
      </p:sp>
    </p:spTree>
    <p:extLst>
      <p:ext uri="{BB962C8B-B14F-4D97-AF65-F5344CB8AC3E}">
        <p14:creationId xmlns:p14="http://schemas.microsoft.com/office/powerpoint/2010/main" val="729929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8" dur="1000" fill="hold"/>
                                        <p:tgtEl>
                                          <p:spTgt spid="17"/>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4A86E-03BB-4CFE-0A12-08F3713B93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spTree>
    <p:extLst>
      <p:ext uri="{BB962C8B-B14F-4D97-AF65-F5344CB8AC3E}">
        <p14:creationId xmlns:p14="http://schemas.microsoft.com/office/powerpoint/2010/main" val="7543862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6628"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8109" y="-1"/>
            <a:ext cx="3729705" cy="6887469"/>
          </a:xfrm>
          <a:prstGeom prst="rect">
            <a:avLst/>
          </a:prstGeom>
        </p:spPr>
      </p:pic>
      <p:sp>
        <p:nvSpPr>
          <p:cNvPr id="900098" name="Rectangle 2"/>
          <p:cNvSpPr>
            <a:spLocks noGrp="1" noChangeArrowheads="1"/>
          </p:cNvSpPr>
          <p:nvPr>
            <p:ph type="ctrTitle"/>
          </p:nvPr>
        </p:nvSpPr>
        <p:spPr>
          <a:xfrm>
            <a:off x="5230374" y="29469"/>
            <a:ext cx="1731254" cy="339953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Please get our latest prayer card</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918498"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Back</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2480872"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Front</a:t>
            </a:r>
          </a:p>
        </p:txBody>
      </p:sp>
    </p:spTree>
    <p:extLst>
      <p:ext uri="{BB962C8B-B14F-4D97-AF65-F5344CB8AC3E}">
        <p14:creationId xmlns:p14="http://schemas.microsoft.com/office/powerpoint/2010/main" val="13895331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Rectangle 2"/>
          <p:cNvSpPr>
            <a:spLocks noGrp="1" noChangeArrowheads="1"/>
          </p:cNvSpPr>
          <p:nvPr>
            <p:ph type="ctrTitle"/>
          </p:nvPr>
        </p:nvSpPr>
        <p:spPr>
          <a:xfrm>
            <a:off x="1541464" y="1"/>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2215533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a:xfrm>
            <a:off x="0" y="609600"/>
            <a:ext cx="7772400" cy="1143000"/>
          </a:xfrm>
        </p:spPr>
        <p:txBody>
          <a:bodyPr/>
          <a:lstStyle/>
          <a:p>
            <a:pPr eaLnBrk="1" hangingPunct="1"/>
            <a:r>
              <a:rPr lang="en-US">
                <a:latin typeface="Arial" charset="0"/>
                <a:ea typeface="ＭＳ Ｐゴシック" charset="0"/>
                <a:cs typeface="ＭＳ Ｐゴシック" charset="0"/>
              </a:rPr>
              <a:t>TBB</a:t>
            </a:r>
          </a:p>
        </p:txBody>
      </p:sp>
      <p:pic>
        <p:nvPicPr>
          <p:cNvPr id="39731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5550752"/>
      </p:ext>
    </p:extLst>
  </p:cSld>
  <p:clrMapOvr>
    <a:overrideClrMapping bg1="lt1" tx1="dk1" bg2="lt2" tx2="dk2" accent1="accent1" accent2="accent2" accent3="accent3" accent4="accent4" accent5="accent5" accent6="accent6" hlink="hlink" folHlink="folHlink"/>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1524000" y="5589240"/>
            <a:ext cx="7772400" cy="1143000"/>
          </a:xfrm>
        </p:spPr>
        <p:txBody>
          <a:bodyPr/>
          <a:lstStyle/>
          <a:p>
            <a:pPr algn="l" eaLnBrk="1" hangingPunct="1"/>
            <a:r>
              <a:rPr lang="en-US" b="1">
                <a:solidFill>
                  <a:schemeClr val="bg1"/>
                </a:solidFill>
                <a:latin typeface="Arial"/>
                <a:cs typeface="Arial"/>
              </a:rPr>
              <a:t>GROW</a:t>
            </a:r>
          </a:p>
        </p:txBody>
      </p:sp>
      <p:sp>
        <p:nvSpPr>
          <p:cNvPr id="3" name="Rectangle 2"/>
          <p:cNvSpPr txBox="1">
            <a:spLocks noChangeArrowheads="1"/>
          </p:cNvSpPr>
          <p:nvPr/>
        </p:nvSpPr>
        <p:spPr bwMode="auto">
          <a:xfrm>
            <a:off x="1524000" y="44462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Arial"/>
                <a:ea typeface="ＭＳ Ｐゴシック" charset="0"/>
                <a:cs typeface="Arial"/>
              </a:rPr>
              <a:t>GROW</a:t>
            </a:r>
          </a:p>
        </p:txBody>
      </p:sp>
      <p:sp>
        <p:nvSpPr>
          <p:cNvPr id="4" name="Rectangle 2"/>
          <p:cNvSpPr txBox="1">
            <a:spLocks noChangeArrowheads="1"/>
          </p:cNvSpPr>
          <p:nvPr/>
        </p:nvSpPr>
        <p:spPr bwMode="auto">
          <a:xfrm>
            <a:off x="1524000" y="2667000"/>
            <a:ext cx="7772400" cy="15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800" b="1" i="0" u="none" strike="noStrike" kern="1200" cap="none" spc="0" normalizeH="0" baseline="0" noProof="0">
                <a:ln>
                  <a:noFill/>
                </a:ln>
                <a:solidFill>
                  <a:srgbClr val="FFFFFF"/>
                </a:solidFill>
                <a:effectLst/>
                <a:uLnTx/>
                <a:uFillTx/>
                <a:latin typeface="Arial"/>
                <a:ea typeface="ＭＳ Ｐゴシック" charset="0"/>
                <a:cs typeface="Arial"/>
              </a:rPr>
              <a:t>GROW</a:t>
            </a:r>
            <a:endParaRPr kumimoji="0" lang="en-US" sz="115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 name="Rectangle 2"/>
          <p:cNvSpPr txBox="1">
            <a:spLocks noChangeArrowheads="1"/>
          </p:cNvSpPr>
          <p:nvPr/>
        </p:nvSpPr>
        <p:spPr bwMode="auto">
          <a:xfrm>
            <a:off x="1524000" y="188640"/>
            <a:ext cx="8636496"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900" b="1" i="0" u="none" strike="noStrike" kern="1200" cap="none" spc="0" normalizeH="0" baseline="0" noProof="0">
                <a:ln>
                  <a:noFill/>
                </a:ln>
                <a:solidFill>
                  <a:srgbClr val="FFFFFF"/>
                </a:solidFill>
                <a:effectLst/>
                <a:uLnTx/>
                <a:uFillTx/>
                <a:latin typeface="Arial"/>
                <a:ea typeface="ＭＳ Ｐゴシック" charset="0"/>
                <a:cs typeface="Arial"/>
              </a:rPr>
              <a:t>GROW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4419600" y="0"/>
            <a:ext cx="7772400" cy="1143000"/>
          </a:xfrm>
        </p:spPr>
        <p:txBody>
          <a:bodyPr/>
          <a:lstStyle/>
          <a:p>
            <a:pPr eaLnBrk="1" hangingPunct="1"/>
            <a:r>
              <a:rPr lang="en-US">
                <a:latin typeface="Arial" charset="0"/>
                <a:ea typeface="ＭＳ Ｐゴシック" charset="0"/>
                <a:cs typeface="ＭＳ Ｐゴシック" charset="0"/>
              </a:rPr>
              <a:t>TBB Vision</a:t>
            </a:r>
          </a:p>
        </p:txBody>
      </p:sp>
      <p:pic>
        <p:nvPicPr>
          <p:cNvPr id="39936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0741386"/>
      </p:ext>
    </p:extLst>
  </p:cSld>
  <p:clrMapOvr>
    <a:overrideClrMapping bg1="lt1" tx1="dk1" bg2="lt2" tx2="dk2" accent1="accent1" accent2="accent2" accent3="accent3" accent4="accent4" accent5="accent5" accent6="accent6" hlink="hlink" folHlink="folHlink"/>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1409"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Rectangle 3"/>
          <p:cNvSpPr>
            <a:spLocks noGrp="1" noChangeArrowheads="1"/>
          </p:cNvSpPr>
          <p:nvPr>
            <p:ph type="ctrTitle"/>
          </p:nvPr>
        </p:nvSpPr>
        <p:spPr>
          <a:xfrm>
            <a:off x="1828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sp>
        <p:nvSpPr>
          <p:cNvPr id="111621" name="Text Box 5"/>
          <p:cNvSpPr txBox="1">
            <a:spLocks noChangeArrowheads="1"/>
          </p:cNvSpPr>
          <p:nvPr/>
        </p:nvSpPr>
        <p:spPr bwMode="auto">
          <a:xfrm>
            <a:off x="1610845" y="6373815"/>
            <a:ext cx="1840017"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1524000" y="5437088"/>
            <a:ext cx="914400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3200" b="1" i="1" u="none" strike="noStrike" kern="1200" cap="none" spc="0" normalizeH="0" baseline="0" noProof="0" dirty="0">
                <a:ln>
                  <a:noFill/>
                </a:ln>
                <a:solidFill>
                  <a:srgbClr val="FAFD00"/>
                </a:solidFill>
                <a:effectLst/>
                <a:uLnTx/>
                <a:uFillTx/>
                <a:latin typeface="Times New Roman" charset="0"/>
                <a:ea typeface="굴림" charset="0"/>
                <a:cs typeface="굴림" charset="0"/>
              </a:rPr>
              <a:t>Author of The Bible…Basically 10-Hour Seminar</a:t>
            </a:r>
            <a:endParaRPr kumimoji="0" lang="en-US" altLang="ko-KR" sz="2800" b="1" i="0" u="none" strike="noStrike" kern="1200" cap="none" spc="0" normalizeH="0" baseline="0" noProof="0" dirty="0">
              <a:ln>
                <a:noFill/>
              </a:ln>
              <a:solidFill>
                <a:srgbClr val="FAFD00"/>
              </a:solidFill>
              <a:effectLst/>
              <a:uLnTx/>
              <a:uFillTx/>
              <a:latin typeface="Times New Roman" charset="0"/>
              <a:ea typeface="굴림" charset="0"/>
              <a:cs typeface="굴림" charset="0"/>
            </a:endParaRPr>
          </a:p>
        </p:txBody>
      </p:sp>
      <p:sp>
        <p:nvSpPr>
          <p:cNvPr id="401412"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401413" name="Rectangle 9"/>
          <p:cNvSpPr>
            <a:spLocks noChangeArrowheads="1"/>
          </p:cNvSpPr>
          <p:nvPr/>
        </p:nvSpPr>
        <p:spPr bwMode="auto">
          <a:xfrm>
            <a:off x="9188450" y="6527801"/>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401414"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11627" name="Text Box 11"/>
          <p:cNvSpPr txBox="1">
            <a:spLocks noChangeArrowheads="1"/>
          </p:cNvSpPr>
          <p:nvPr/>
        </p:nvSpPr>
        <p:spPr bwMode="auto">
          <a:xfrm>
            <a:off x="1524000" y="4262783"/>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Kosher-Normal" pitchFamily="-112" charset="0"/>
                <a:ea typeface="ＭＳ Ｐゴシック"/>
                <a:cs typeface="ＭＳ Ｐゴシック"/>
              </a:rPr>
              <a:t>Dr. John </a:t>
            </a:r>
            <a:r>
              <a:rPr kumimoji="0" lang="en-US" sz="6000" b="1" i="0" u="none" strike="noStrike" kern="1200" cap="none" spc="0" normalizeH="0" baseline="0" noProof="0" dirty="0" err="1">
                <a:ln>
                  <a:noFill/>
                </a:ln>
                <a:solidFill>
                  <a:srgbClr val="FFFF00"/>
                </a:solidFill>
                <a:effectLst/>
                <a:uLnTx/>
                <a:uFillTx/>
                <a:latin typeface="Kosher-Normal" pitchFamily="-112" charset="0"/>
                <a:ea typeface="ＭＳ Ｐゴシック"/>
                <a:cs typeface="ＭＳ Ｐゴシック"/>
              </a:rPr>
              <a:t>Fryman</a:t>
            </a:r>
            <a:endParaRPr kumimoji="0" lang="en-US" sz="6000" b="1" i="0" u="none" strike="noStrike" kern="1200" cap="none" spc="0" normalizeH="0" baseline="0" noProof="0" dirty="0">
              <a:ln>
                <a:noFill/>
              </a:ln>
              <a:solidFill>
                <a:srgbClr val="FFFF00"/>
              </a:solidFill>
              <a:effectLst/>
              <a:uLnTx/>
              <a:uFillTx/>
              <a:latin typeface="Kosher-Normal" pitchFamily="-112" charset="0"/>
              <a:ea typeface="ＭＳ Ｐゴシック"/>
              <a:cs typeface="ＭＳ Ｐゴシック"/>
            </a:endParaRPr>
          </a:p>
        </p:txBody>
      </p:sp>
      <p:pic>
        <p:nvPicPr>
          <p:cNvPr id="401416" name="Picture 12" descr="John Fryman (Author of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4800" y="227013"/>
            <a:ext cx="3709988" cy="413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4283804"/>
      </p:ext>
    </p:extLst>
  </p:cSld>
  <p:clrMapOvr>
    <a:overrideClrMapping bg1="lt1" tx1="dk1" bg2="lt2" tx2="dk2" accent1="accent1" accent2="accent2" accent3="accent3" accent4="accent4" accent5="accent5" accent6="accent6" hlink="hlink" folHlink="folHlink"/>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3457" name="Picture 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solidFill>
                  <a:srgbClr val="FFFF00"/>
                </a:solidFill>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293102555"/>
      </p:ext>
    </p:extLst>
  </p:cSld>
  <p:clrMapOvr>
    <a:overrideClrMapping bg1="lt1" tx1="dk1" bg2="lt2" tx2="dk2" accent1="accent1" accent2="accent2" accent3="accent3" accent4="accent4" accent5="accent5" accent6="accent6" hlink="hlink" folHlink="folHlink"/>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39186388"/>
      </p:ext>
    </p:extLst>
  </p:cSld>
  <p:clrMapOvr>
    <a:overrideClrMapping bg1="lt1" tx1="dk1" bg2="lt2" tx2="dk2" accent1="accent1" accent2="accent2" accent3="accent3" accent4="accent4" accent5="accent5" accent6="accent6" hlink="hlink" folHlink="folHlink"/>
  </p:clrMapOvr>
  <p:transition advTm="1000"/>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7565" name="Picture 14" descr="French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0704" y="0"/>
            <a:ext cx="919080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3810084"/>
      </p:ext>
    </p:extLst>
  </p:cSld>
  <p:clrMapOvr>
    <a:overrideClrMapping bg1="lt1" tx1="dk1" bg2="lt2" tx2="dk2" accent1="accent1" accent2="accent2" accent3="accent3" accent4="accent4" accent5="accent5" accent6="accent6" hlink="hlink" folHlink="folHlink"/>
  </p:clrMapOvr>
  <p:transition advTm="1000">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68489"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5552611"/>
      </p:ext>
    </p:extLst>
  </p:cSld>
  <p:clrMapOvr>
    <a:overrideClrMapping bg1="lt1" tx1="dk1" bg2="lt2" tx2="dk2" accent1="accent1" accent2="accent2" accent3="accent3" accent4="accent4" accent5="accent5" accent6="accent6" hlink="hlink" folHlink="folHlink"/>
  </p:clrMapOvr>
  <p:transition advTm="1000"/>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1640" y="0"/>
            <a:ext cx="904144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6415520"/>
      </p:ext>
    </p:extLst>
  </p:cSld>
  <p:clrMapOvr>
    <a:overrideClrMapping bg1="lt1" tx1="dk1" bg2="lt2" tx2="dk2" accent1="accent1" accent2="accent2" accent3="accent3" accent4="accent4" accent5="accent5" accent6="accent6" hlink="hlink" folHlink="folHlink"/>
  </p:clrMapOvr>
  <p:transition advTm="1000"/>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1113"/>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6106222"/>
      </p:ext>
    </p:extLst>
  </p:cSld>
  <p:clrMapOvr>
    <a:overrideClrMapping bg1="lt1" tx1="dk1" bg2="lt2" tx2="dk2" accent1="accent1" accent2="accent2" accent3="accent3" accent4="accent4" accent5="accent5" accent6="accent6" hlink="hlink" folHlink="folHlink"/>
  </p:clrMapOvr>
  <p:transition advClick="0" advTm="1000">
    <p:wheel spokes="0"/>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0306" y="0"/>
            <a:ext cx="90913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8079488"/>
      </p:ext>
    </p:extLst>
  </p:cSld>
  <p:clrMapOvr>
    <a:overrideClrMapping bg1="lt1" tx1="dk1" bg2="lt2" tx2="dk2" accent1="accent1" accent2="accent2" accent3="accent3" accent4="accent4" accent5="accent5" accent6="accent6" hlink="hlink" folHlink="folHlink"/>
  </p:clrMapOvr>
  <p:transition advTm="1000"/>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6533" y="0"/>
            <a:ext cx="8958933"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15881316"/>
      </p:ext>
    </p:extLst>
  </p:cSld>
  <p:clrMapOvr>
    <a:overrideClrMapping bg1="lt1" tx1="dk1" bg2="lt2" tx2="dk2" accent1="accent1" accent2="accent2" accent3="accent3" accent4="accent4" accent5="accent5" accent6="accent6" hlink="hlink" folHlink="folHlink"/>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Oval 5"/>
          <p:cNvSpPr>
            <a:spLocks noChangeArrowheads="1"/>
          </p:cNvSpPr>
          <p:nvPr/>
        </p:nvSpPr>
        <p:spPr bwMode="auto">
          <a:xfrm>
            <a:off x="1905000" y="381000"/>
            <a:ext cx="5867400" cy="5867400"/>
          </a:xfrm>
          <a:prstGeom prst="ellipse">
            <a:avLst/>
          </a:prstGeom>
          <a:solidFill>
            <a:schemeClr val="accent1"/>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1" name="Rectangle 2"/>
          <p:cNvSpPr>
            <a:spLocks noGrp="1" noChangeArrowheads="1"/>
          </p:cNvSpPr>
          <p:nvPr>
            <p:ph type="ctrTitle"/>
          </p:nvPr>
        </p:nvSpPr>
        <p:spPr>
          <a:xfrm>
            <a:off x="6477000" y="6248400"/>
            <a:ext cx="4191000" cy="609600"/>
          </a:xfrm>
        </p:spPr>
        <p:txBody>
          <a:bodyPr/>
          <a:lstStyle/>
          <a:p>
            <a:pPr eaLnBrk="1" hangingPunct="1"/>
            <a:r>
              <a:rPr lang="en-US" sz="3200">
                <a:solidFill>
                  <a:srgbClr val="FFFFFF"/>
                </a:solidFill>
                <a:latin typeface="Arial" charset="0"/>
                <a:cs typeface="Arial" charset="0"/>
              </a:rPr>
              <a:t>Barna Survey</a:t>
            </a:r>
          </a:p>
        </p:txBody>
      </p:sp>
      <p:sp>
        <p:nvSpPr>
          <p:cNvPr id="5" name="TextBox 4"/>
          <p:cNvSpPr txBox="1">
            <a:spLocks noChangeArrowheads="1"/>
          </p:cNvSpPr>
          <p:nvPr/>
        </p:nvSpPr>
        <p:spPr bwMode="auto">
          <a:xfrm>
            <a:off x="2057400" y="3429000"/>
            <a:ext cx="2971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Evangelical Christians</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16"/>
          <p:cNvGrpSpPr>
            <a:grpSpLocks/>
          </p:cNvGrpSpPr>
          <p:nvPr/>
        </p:nvGrpSpPr>
        <p:grpSpPr bwMode="auto">
          <a:xfrm>
            <a:off x="4568826" y="381001"/>
            <a:ext cx="4818063" cy="2741613"/>
            <a:chOff x="3044893" y="381000"/>
            <a:chExt cx="4818225" cy="2741403"/>
          </a:xfrm>
        </p:grpSpPr>
        <p:sp>
          <p:nvSpPr>
            <p:cNvPr id="191498" name="TextBox 7"/>
            <p:cNvSpPr txBox="1">
              <a:spLocks noChangeArrowheads="1"/>
            </p:cNvSpPr>
            <p:nvPr/>
          </p:nvSpPr>
          <p:spPr bwMode="auto">
            <a:xfrm>
              <a:off x="5334000" y="381000"/>
              <a:ext cx="2529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Been Discipled</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91499" name="Merge 8"/>
            <p:cNvSpPr>
              <a:spLocks noChangeArrowheads="1"/>
            </p:cNvSpPr>
            <p:nvPr/>
          </p:nvSpPr>
          <p:spPr bwMode="auto">
            <a:xfrm rot="3297785">
              <a:off x="3800996" y="947327"/>
              <a:ext cx="1418973" cy="2931180"/>
            </a:xfrm>
            <a:prstGeom prst="flowChartMerge">
              <a:avLst/>
            </a:prstGeom>
            <a:solidFill>
              <a:srgbClr val="000090"/>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0" name="TextBox 9"/>
            <p:cNvSpPr txBox="1">
              <a:spLocks noChangeArrowheads="1"/>
            </p:cNvSpPr>
            <p:nvPr/>
          </p:nvSpPr>
          <p:spPr bwMode="auto">
            <a:xfrm>
              <a:off x="4724400" y="1219200"/>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3" name="Group 15"/>
          <p:cNvGrpSpPr>
            <a:grpSpLocks/>
          </p:cNvGrpSpPr>
          <p:nvPr/>
        </p:nvGrpSpPr>
        <p:grpSpPr bwMode="auto">
          <a:xfrm>
            <a:off x="4733926" y="1752600"/>
            <a:ext cx="5110163" cy="1200150"/>
            <a:chOff x="3209665" y="1752600"/>
            <a:chExt cx="5110653" cy="1200329"/>
          </a:xfrm>
        </p:grpSpPr>
        <p:sp>
          <p:nvSpPr>
            <p:cNvPr id="191495" name="TextBox 6"/>
            <p:cNvSpPr txBox="1">
              <a:spLocks noChangeArrowheads="1"/>
            </p:cNvSpPr>
            <p:nvPr/>
          </p:nvSpPr>
          <p:spPr bwMode="auto">
            <a:xfrm>
              <a:off x="5791200" y="1752600"/>
              <a:ext cx="252911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Discipled Others</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91496" name="Merge 10"/>
            <p:cNvSpPr>
              <a:spLocks noChangeArrowheads="1"/>
            </p:cNvSpPr>
            <p:nvPr/>
          </p:nvSpPr>
          <p:spPr bwMode="auto">
            <a:xfrm rot="3886750">
              <a:off x="4515626" y="1160979"/>
              <a:ext cx="348019" cy="2959942"/>
            </a:xfrm>
            <a:prstGeom prst="flowChartMerge">
              <a:avLst/>
            </a:prstGeom>
            <a:solidFill>
              <a:srgbClr val="800000"/>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7" name="TextBox 14"/>
            <p:cNvSpPr txBox="1">
              <a:spLocks noChangeArrowheads="1"/>
            </p:cNvSpPr>
            <p:nvPr/>
          </p:nvSpPr>
          <p:spPr bwMode="auto">
            <a:xfrm>
              <a:off x="5105400" y="1752600"/>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1150" y="0"/>
            <a:ext cx="9029700" cy="679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2003746"/>
      </p:ext>
    </p:extLst>
  </p:cSld>
  <p:clrMapOvr>
    <a:overrideClrMapping bg1="lt1" tx1="dk1" bg2="lt2" tx2="dk2" accent1="accent1" accent2="accent2" accent3="accent3" accent4="accent4" accent5="accent5" accent6="accent6" hlink="hlink" folHlink="folHlink"/>
  </p:clrMapOvr>
  <p:transition advTm="100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2398" y="0"/>
            <a:ext cx="908720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0595192"/>
      </p:ext>
    </p:extLst>
  </p:cSld>
  <p:clrMapOvr>
    <a:overrideClrMapping bg1="lt1" tx1="dk1" bg2="lt2" tx2="dk2" accent1="accent1" accent2="accent2" accent3="accent3" accent4="accent4" accent5="accent5" accent6="accent6" hlink="hlink" folHlink="folHlink"/>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23946" name="Picture 14" descr="Nepa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0200" y="0"/>
            <a:ext cx="8991600" cy="682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0563199"/>
      </p:ext>
    </p:extLst>
  </p:cSld>
  <p:clrMapOvr>
    <a:overrideClrMapping bg1="lt1" tx1="dk1" bg2="lt2" tx2="dk2" accent1="accent1" accent2="accent2" accent3="accent3" accent4="accent4" accent5="accent5" accent6="accent6" hlink="hlink" folHlink="folHlink"/>
  </p:clrMapOvr>
  <p:transition advTm="1000">
    <p:cu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1900" y="0"/>
            <a:ext cx="91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6099399"/>
      </p:ext>
    </p:extLst>
  </p:cSld>
  <p:clrMapOvr>
    <a:overrideClrMapping bg1="lt1" tx1="dk1" bg2="lt2" tx2="dk2" accent1="accent1" accent2="accent2" accent3="accent3" accent4="accent4" accent5="accent5" accent6="accent6" hlink="hlink" folHlink="folHlink"/>
  </p:clrMapOvr>
  <p:transition advTm="1000">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06880" y="0"/>
            <a:ext cx="902698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87133892"/>
      </p:ext>
    </p:extLst>
  </p:cSld>
  <p:clrMapOvr>
    <a:overrideClrMapping bg1="lt1" tx1="dk1" bg2="lt2" tx2="dk2" accent1="accent1" accent2="accent2" accent3="accent3" accent4="accent4" accent5="accent5" accent6="accent6" hlink="hlink" folHlink="folHlink"/>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10277" y="0"/>
            <a:ext cx="917144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8554553"/>
      </p:ext>
    </p:extLst>
  </p:cSld>
  <p:clrMapOvr>
    <a:overrideClrMapping bg1="lt1" tx1="dk1" bg2="lt2" tx2="dk2" accent1="accent1" accent2="accent2" accent3="accent3" accent4="accent4" accent5="accent5" accent6="accent6" hlink="hlink" folHlink="folHlink"/>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5925" y="-3175"/>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9250632"/>
      </p:ext>
    </p:extLst>
  </p:cSld>
  <p:clrMapOvr>
    <a:overrideClrMapping bg1="lt1" tx1="dk1" bg2="lt2" tx2="dk2" accent1="accent1" accent2="accent2" accent3="accent3" accent4="accent4" accent5="accent5" accent6="accent6" hlink="hlink" folHlink="folHlink"/>
  </p:clrMapOvr>
  <p:transition advTm="1000"/>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4487" y="0"/>
            <a:ext cx="9083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5174925"/>
      </p:ext>
    </p:extLst>
  </p:cSld>
  <p:clrMapOvr>
    <a:overrideClrMapping bg1="lt1" tx1="dk1" bg2="lt2" tx2="dk2" accent1="accent1" accent2="accent2" accent3="accent3" accent4="accent4" accent5="accent5" accent6="accent6" hlink="hlink" folHlink="folHlink"/>
  </p:clrMapOvr>
  <p:transition advTm="1000"/>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6233" name="Picture 13" descr="Bahasa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6575" y="0"/>
            <a:ext cx="9078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2576571"/>
      </p:ext>
    </p:extLst>
  </p:cSld>
  <p:clrMapOvr>
    <a:overrideClrMapping bg1="lt1" tx1="dk1" bg2="lt2" tx2="dk2" accent1="accent1" accent2="accent2" accent3="accent3" accent4="accent4" accent5="accent5" accent6="accent6" hlink="hlink" folHlink="folHlink"/>
  </p:clrMapOvr>
  <p:transition spd="slow">
    <p:wheel spokes="0"/>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8284" name="Picture 13" descr="Chinese TBB"/>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827"/>
          <a:stretch/>
        </p:blipFill>
        <p:spPr bwMode="auto">
          <a:xfrm>
            <a:off x="1524000" y="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1567661"/>
      </p:ext>
    </p:extLst>
  </p:cSld>
  <p:clrMapOvr>
    <a:overrideClrMapping bg1="lt1" tx1="dk1" bg2="lt2" tx2="dk2" accent1="accent1" accent2="accent2" accent3="accent3" accent4="accent4" accent5="accent5" accent6="accent6" hlink="hlink" folHlink="folHlink"/>
  </p:clrMapOvr>
  <p:transition spd="slow">
    <p:wheel spokes="0"/>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descr="Mirror on Scale"/>
          <p:cNvPicPr>
            <a:picLocks noChangeAspect="1" noChangeArrowheads="1"/>
          </p:cNvPicPr>
          <p:nvPr/>
        </p:nvPicPr>
        <p:blipFill>
          <a:blip r:embed="rId3" cstate="email">
            <a:extLst>
              <a:ext uri="{28A0092B-C50C-407E-A947-70E740481C1C}">
                <a14:useLocalDpi xmlns:a14="http://schemas.microsoft.com/office/drawing/2010/main"/>
              </a:ext>
            </a:extLst>
          </a:blip>
          <a:srcRect l="34630" t="5873" r="20969" b="57913"/>
          <a:stretch>
            <a:fillRect/>
          </a:stretch>
        </p:blipFill>
        <p:spPr bwMode="auto">
          <a:xfrm>
            <a:off x="152400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3" name="Rectangle 3"/>
          <p:cNvSpPr>
            <a:spLocks noGrp="1" noChangeArrowheads="1"/>
          </p:cNvSpPr>
          <p:nvPr>
            <p:ph type="ctrTitle"/>
          </p:nvPr>
        </p:nvSpPr>
        <p:spPr>
          <a:xfrm>
            <a:off x="4419600" y="533400"/>
            <a:ext cx="5562600" cy="5791200"/>
          </a:xfrm>
        </p:spPr>
        <p:txBody>
          <a:bodyPr/>
          <a:lstStyle/>
          <a:p>
            <a:pPr eaLnBrk="1" hangingPunct="1"/>
            <a:r>
              <a:rPr lang="en-US" sz="6000" b="1">
                <a:solidFill>
                  <a:schemeClr val="accent2"/>
                </a:solidFill>
                <a:latin typeface="Arial" charset="0"/>
              </a:rPr>
              <a:t>Are you </a:t>
            </a:r>
            <a:r>
              <a:rPr lang="en-US" sz="6000" b="1" u="sng">
                <a:solidFill>
                  <a:srgbClr val="CC090B"/>
                </a:solidFill>
                <a:latin typeface="Arial" charset="0"/>
              </a:rPr>
              <a:t>expanding</a:t>
            </a:r>
            <a:r>
              <a:rPr lang="en-US" sz="6000" b="1">
                <a:solidFill>
                  <a:srgbClr val="CC090B"/>
                </a:solidFill>
                <a:latin typeface="Arial" charset="0"/>
              </a:rPr>
              <a:t>?</a:t>
            </a:r>
          </a:p>
        </p:txBody>
      </p:sp>
      <p:sp>
        <p:nvSpPr>
          <p:cNvPr id="568324" name="Rectangle 4"/>
          <p:cNvSpPr>
            <a:spLocks noChangeArrowheads="1"/>
          </p:cNvSpPr>
          <p:nvPr/>
        </p:nvSpPr>
        <p:spPr bwMode="auto">
          <a:xfrm>
            <a:off x="3886200" y="533400"/>
            <a:ext cx="6553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3333CC"/>
              </a:solidFill>
              <a:effectLst/>
              <a:uLnTx/>
              <a:uFillTx/>
              <a:latin typeface="Arial"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68323"/>
                                        </p:tgtEl>
                                        <p:attrNameLst>
                                          <p:attrName>style.visibility</p:attrName>
                                        </p:attrNameLst>
                                      </p:cBhvr>
                                      <p:to>
                                        <p:strVal val="visible"/>
                                      </p:to>
                                    </p:set>
                                    <p:anim calcmode="lin" valueType="num">
                                      <p:cBhvr>
                                        <p:cTn id="7" dur="1000" fill="hold"/>
                                        <p:tgtEl>
                                          <p:spTgt spid="568323"/>
                                        </p:tgtEl>
                                        <p:attrNameLst>
                                          <p:attrName>ppt_x</p:attrName>
                                        </p:attrNameLst>
                                      </p:cBhvr>
                                      <p:tavLst>
                                        <p:tav tm="0">
                                          <p:val>
                                            <p:strVal val="#ppt_x-.2"/>
                                          </p:val>
                                        </p:tav>
                                        <p:tav tm="100000">
                                          <p:val>
                                            <p:strVal val="#ppt_x"/>
                                          </p:val>
                                        </p:tav>
                                      </p:tavLst>
                                    </p:anim>
                                    <p:anim calcmode="lin" valueType="num">
                                      <p:cBhvr>
                                        <p:cTn id="8" dur="1000" fill="hold"/>
                                        <p:tgtEl>
                                          <p:spTgt spid="5683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8323"/>
                                        </p:tgtEl>
                                      </p:cBhvr>
                                    </p:animEffect>
                                  </p:childTnLst>
                                </p:cTn>
                              </p:par>
                              <p:par>
                                <p:cTn id="10" presetID="9" presetClass="entr" presetSubtype="0" fill="hold" grpId="0" nodeType="withEffect" nodePh="1">
                                  <p:stCondLst>
                                    <p:cond delay="2000"/>
                                  </p:stCondLst>
                                  <p:endCondLst>
                                    <p:cond evt="begin" delay="0">
                                      <p:tn val="10"/>
                                    </p:cond>
                                  </p:end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tone wall&#10;&#10;Description automatically generated">
            <a:extLst>
              <a:ext uri="{FF2B5EF4-FFF2-40B4-BE49-F238E27FC236}">
                <a16:creationId xmlns:a16="http://schemas.microsoft.com/office/drawing/2014/main" id="{672BAD67-C85E-470C-A2BE-5582FBB18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4650"/>
            <a:ext cx="9144000" cy="6108700"/>
          </a:xfrm>
          <a:prstGeom prst="rect">
            <a:avLst/>
          </a:prstGeom>
        </p:spPr>
      </p:pic>
      <p:sp>
        <p:nvSpPr>
          <p:cNvPr id="7" name="Text Box 11"/>
          <p:cNvSpPr txBox="1">
            <a:spLocks noChangeArrowheads="1"/>
          </p:cNvSpPr>
          <p:nvPr/>
        </p:nvSpPr>
        <p:spPr bwMode="auto">
          <a:xfrm rot="21321527">
            <a:off x="869815" y="278789"/>
            <a:ext cx="9978713" cy="4770537"/>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الكتاب المقدَّس</a:t>
            </a:r>
            <a:endParaRPr kumimoji="0" lang="en-US" sz="138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بصورةٍ أساسيَّة</a:t>
            </a:r>
            <a:r>
              <a:rPr kumimoji="0" lang="ar-JO" sz="166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a:t>
            </a:r>
            <a:endParaRPr kumimoji="0" lang="en-US" sz="13800" b="0"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p:txBody>
      </p:sp>
      <p:sp>
        <p:nvSpPr>
          <p:cNvPr id="175107" name="Text Box 22"/>
          <p:cNvSpPr txBox="1">
            <a:spLocks noChangeArrowheads="1"/>
          </p:cNvSpPr>
          <p:nvPr/>
        </p:nvSpPr>
        <p:spPr bwMode="auto">
          <a:xfrm>
            <a:off x="1573510" y="5445512"/>
            <a:ext cx="85472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sym typeface="Times Roman" pitchFamily="2" charset="0"/>
              </a:rPr>
              <a:t>©2006 TBBMI</a:t>
            </a: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1487488" y="5013177"/>
            <a:ext cx="9361040" cy="1844825"/>
          </a:xfrm>
          <a:prstGeom prst="rect">
            <a:avLst/>
          </a:prstGeom>
          <a:solidFill>
            <a:schemeClr val="tx1"/>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جرى</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تدريسها بواسطة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غريفيث</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متاحةُ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ب</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لغات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عدَّة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للت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نز</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يل مج</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انًا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Tree>
    <p:extLst>
      <p:ext uri="{BB962C8B-B14F-4D97-AF65-F5344CB8AC3E}">
        <p14:creationId xmlns:p14="http://schemas.microsoft.com/office/powerpoint/2010/main" val="3646010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A close-up of a stone wall&#10;&#10;Description automatically generated">
            <a:extLst>
              <a:ext uri="{FF2B5EF4-FFF2-40B4-BE49-F238E27FC236}">
                <a16:creationId xmlns:a16="http://schemas.microsoft.com/office/drawing/2014/main" id="{5044878D-FBAF-9CD7-8F91-864A3B2A0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74650"/>
            <a:ext cx="9144000" cy="6108700"/>
          </a:xfrm>
          <a:prstGeom prst="rect">
            <a:avLst/>
          </a:prstGeom>
        </p:spPr>
      </p:pic>
      <p:sp>
        <p:nvSpPr>
          <p:cNvPr id="153612" name="Text Box 12"/>
          <p:cNvSpPr txBox="1">
            <a:spLocks noGrp="1" noChangeArrowheads="1"/>
          </p:cNvSpPr>
          <p:nvPr>
            <p:ph type="ctrTitle"/>
          </p:nvPr>
        </p:nvSpPr>
        <p:spPr>
          <a:xfrm>
            <a:off x="1752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440324" name="Text Box 8"/>
          <p:cNvSpPr txBox="1">
            <a:spLocks noChangeArrowheads="1"/>
          </p:cNvSpPr>
          <p:nvPr/>
        </p:nvSpPr>
        <p:spPr bwMode="auto">
          <a:xfrm>
            <a:off x="2005014"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440325" name="Rectangle 9"/>
          <p:cNvSpPr>
            <a:spLocks noChangeArrowheads="1"/>
          </p:cNvSpPr>
          <p:nvPr/>
        </p:nvSpPr>
        <p:spPr bwMode="auto">
          <a:xfrm>
            <a:off x="9206331" y="6526928"/>
            <a:ext cx="53732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Times New Roman" charset="0"/>
                <a:ea typeface="굴림" charset="0"/>
                <a:cs typeface="굴림" charset="0"/>
              </a:rPr>
              <a:t>8.0.01.</a:t>
            </a:r>
          </a:p>
        </p:txBody>
      </p:sp>
      <p:sp>
        <p:nvSpPr>
          <p:cNvPr id="440326" name="Text Box 10"/>
          <p:cNvSpPr txBox="1">
            <a:spLocks noChangeArrowheads="1"/>
          </p:cNvSpPr>
          <p:nvPr/>
        </p:nvSpPr>
        <p:spPr bwMode="auto">
          <a:xfrm>
            <a:off x="9610725" y="6527801"/>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53611" name="Text Box 11"/>
          <p:cNvSpPr txBox="1">
            <a:spLocks noChangeArrowheads="1"/>
          </p:cNvSpPr>
          <p:nvPr/>
        </p:nvSpPr>
        <p:spPr bwMode="auto">
          <a:xfrm>
            <a:off x="152400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Arial" pitchFamily="-112" charset="0"/>
                <a:ea typeface="ＭＳ Ｐゴシック"/>
                <a:cs typeface="ＭＳ Ｐゴシック"/>
              </a:rPr>
              <a:t>TBB Materials</a:t>
            </a:r>
          </a:p>
        </p:txBody>
      </p:sp>
      <p:sp>
        <p:nvSpPr>
          <p:cNvPr id="153613" name="Text Box 13"/>
          <p:cNvSpPr txBox="1">
            <a:spLocks noChangeArrowheads="1"/>
          </p:cNvSpPr>
          <p:nvPr/>
        </p:nvSpPr>
        <p:spPr bwMode="auto">
          <a:xfrm>
            <a:off x="1752600" y="47625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elvetica" charset="0"/>
                <a:ea typeface="ＭＳ Ｐゴシック" charset="0"/>
              </a:rPr>
              <a:t>Completed in </a:t>
            </a:r>
            <a:br>
              <a:rPr kumimoji="0" lang="en-US" sz="2800" b="1" i="0" u="none" strike="noStrike" kern="1200" cap="none" spc="0" normalizeH="0" baseline="0" noProof="0" dirty="0">
                <a:ln>
                  <a:noFill/>
                </a:ln>
                <a:solidFill>
                  <a:srgbClr val="FFFF00"/>
                </a:solidFill>
                <a:effectLst/>
                <a:uLnTx/>
                <a:uFillTx/>
                <a:latin typeface="Helvetica" charset="0"/>
                <a:ea typeface="ＭＳ Ｐゴシック" charset="0"/>
              </a:rPr>
            </a:br>
            <a:r>
              <a:rPr kumimoji="0" lang="en-US" sz="2800" b="1" i="0" u="none" strike="noStrike" kern="1200" cap="none" spc="0" normalizeH="0" baseline="0" noProof="0" dirty="0">
                <a:ln>
                  <a:noFill/>
                </a:ln>
                <a:solidFill>
                  <a:srgbClr val="FFFF00"/>
                </a:solidFill>
                <a:effectLst/>
                <a:uLnTx/>
                <a:uFillTx/>
                <a:latin typeface="Helvetica" charset="0"/>
                <a:ea typeface="ＭＳ Ｐゴシック" charset="0"/>
              </a:rPr>
              <a:t>Arabic • English • Chinese • Hindi • Indonesian • Korean • Malay • Mongolian • Russian • Spanish</a:t>
            </a:r>
            <a:endParaRPr kumimoji="0" lang="en-US" sz="4400" b="1" i="0" u="none" strike="noStrike" kern="1200" cap="none" spc="0" normalizeH="0" baseline="0" noProof="0" dirty="0">
              <a:ln>
                <a:noFill/>
              </a:ln>
              <a:solidFill>
                <a:srgbClr val="FFFF00"/>
              </a:solidFill>
              <a:effectLst/>
              <a:uLnTx/>
              <a:uFillTx/>
              <a:latin typeface="Helvetica" charset="0"/>
              <a:ea typeface="ＭＳ Ｐゴシック" charset="0"/>
            </a:endParaRPr>
          </a:p>
        </p:txBody>
      </p:sp>
    </p:spTree>
    <p:extLst>
      <p:ext uri="{BB962C8B-B14F-4D97-AF65-F5344CB8AC3E}">
        <p14:creationId xmlns:p14="http://schemas.microsoft.com/office/powerpoint/2010/main" val="1550790031"/>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0179" name="Rectangle 3"/>
          <p:cNvSpPr>
            <a:spLocks noGrp="1" noChangeArrowheads="1"/>
          </p:cNvSpPr>
          <p:nvPr>
            <p:ph type="title"/>
          </p:nvPr>
        </p:nvSpPr>
        <p:spPr>
          <a:xfrm>
            <a:off x="1828800" y="0"/>
            <a:ext cx="7467600" cy="5486400"/>
          </a:xfrm>
          <a:effectLst>
            <a:outerShdw blurRad="50800" dist="35921" dir="2700000" algn="ctr" rotWithShape="0">
              <a:schemeClr val="bg1">
                <a:alpha val="74998"/>
              </a:schemeClr>
            </a:outerShdw>
          </a:effectLst>
        </p:spPr>
        <p:txBody>
          <a:bodyPr/>
          <a:lstStyle/>
          <a:p>
            <a:pPr algn="l" eaLnBrk="1" hangingPunct="1"/>
            <a:r>
              <a:rPr lang="en-US" sz="6000" b="1" dirty="0">
                <a:solidFill>
                  <a:schemeClr val="tx1"/>
                </a:solidFill>
                <a:latin typeface="Arial" charset="0"/>
                <a:ea typeface="ＭＳ Ｐゴシック" charset="0"/>
                <a:cs typeface="Arial" charset="0"/>
              </a:rPr>
              <a:t>As an individual, are </a:t>
            </a:r>
            <a:r>
              <a:rPr lang="en-US" sz="6000" b="1" i="1" dirty="0">
                <a:solidFill>
                  <a:srgbClr val="FFFF00"/>
                </a:solidFill>
                <a:latin typeface="Arial" charset="0"/>
                <a:ea typeface="ＭＳ Ｐゴシック" charset="0"/>
                <a:cs typeface="Arial" charset="0"/>
              </a:rPr>
              <a:t>you</a:t>
            </a:r>
            <a:r>
              <a:rPr lang="en-US" sz="6000" b="1" dirty="0">
                <a:solidFill>
                  <a:schemeClr val="tx1"/>
                </a:solidFill>
                <a:latin typeface="Arial" charset="0"/>
                <a:ea typeface="ＭＳ Ｐゴシック" charset="0"/>
                <a:cs typeface="Arial" charset="0"/>
              </a:rPr>
              <a:t> supporting God</a:t>
            </a:r>
            <a:r>
              <a:rPr lang="mr-IN" altLang="ja-JP" sz="6000" b="1" dirty="0">
                <a:solidFill>
                  <a:schemeClr val="tx1"/>
                </a:solidFill>
                <a:latin typeface="Arial" charset="0"/>
                <a:ea typeface="ＭＳ Ｐゴシック" charset="0"/>
                <a:cs typeface="Arial" charset="0"/>
              </a:rPr>
              <a:t>'</a:t>
            </a:r>
            <a:r>
              <a:rPr lang="en-US" sz="6000" b="1" dirty="0">
                <a:solidFill>
                  <a:schemeClr val="tx1"/>
                </a:solidFill>
                <a:latin typeface="Arial" charset="0"/>
                <a:ea typeface="ＭＳ Ｐゴシック" charset="0"/>
                <a:cs typeface="Arial" charset="0"/>
              </a:rPr>
              <a:t>s new directions?</a:t>
            </a:r>
            <a:endParaRPr lang="en-US" sz="6600" b="1" dirty="0">
              <a:solidFill>
                <a:schemeClr val="tx1"/>
              </a:solidFill>
              <a:latin typeface="Arial" charset="0"/>
              <a:ea typeface="ＭＳ Ｐゴシック" charset="0"/>
              <a:cs typeface="Arial" charset="0"/>
            </a:endParaRPr>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12"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12" charset="0"/>
              <a:ea typeface="+mn-ea"/>
              <a:cs typeface="+mn-cs"/>
            </a:endParaRPr>
          </a:p>
        </p:txBody>
      </p:sp>
      <p:pic>
        <p:nvPicPr>
          <p:cNvPr id="290820" name="Picture 2" descr="Money Backgrou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350"/>
            <a:ext cx="12192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a:extLst>
              <a:ext uri="{FF2B5EF4-FFF2-40B4-BE49-F238E27FC236}">
                <a16:creationId xmlns:a16="http://schemas.microsoft.com/office/drawing/2014/main" id="{056D3268-60DD-398A-5AFA-ACB856730479}"/>
              </a:ext>
            </a:extLst>
          </p:cNvPr>
          <p:cNvSpPr txBox="1">
            <a:spLocks noChangeArrowheads="1"/>
          </p:cNvSpPr>
          <p:nvPr/>
        </p:nvSpPr>
        <p:spPr bwMode="auto">
          <a:xfrm>
            <a:off x="1127448" y="-6350"/>
            <a:ext cx="8168952" cy="6711950"/>
          </a:xfrm>
          <a:prstGeom prst="rect">
            <a:avLst/>
          </a:prstGeom>
          <a:noFill/>
          <a:ln w="9525">
            <a:noFill/>
            <a:miter lim="800000"/>
            <a:headEnd/>
            <a:tailEnd/>
          </a:ln>
          <a:effectLst>
            <a:outerShdw blurRad="508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uLnTx/>
                <a:uFillTx/>
                <a:latin typeface="Arial" charset="0"/>
                <a:ea typeface="ＭＳ Ｐゴシック" charset="0"/>
                <a:cs typeface="Arial" charset="0"/>
              </a:rPr>
              <a:t>As an individual, are </a:t>
            </a:r>
            <a:r>
              <a:rPr kumimoji="0" lang="en-US" sz="5400" b="1" i="1" u="none" strike="noStrike" kern="0" cap="none" spc="0" normalizeH="0" baseline="0" noProof="0">
                <a:ln>
                  <a:noFill/>
                </a:ln>
                <a:solidFill>
                  <a:srgbClr val="FFFF00"/>
                </a:solidFill>
                <a:effectLst/>
                <a:uLnTx/>
                <a:uFillTx/>
                <a:latin typeface="Arial" charset="0"/>
                <a:ea typeface="ＭＳ Ｐゴシック" charset="0"/>
                <a:cs typeface="Arial" charset="0"/>
              </a:rPr>
              <a:t>you</a:t>
            </a:r>
            <a:r>
              <a:rPr kumimoji="0" lang="en-US" sz="5400" b="1" i="0" u="none" strike="noStrike" kern="0" cap="none" spc="0" normalizeH="0" baseline="0" noProof="0">
                <a:ln>
                  <a:noFill/>
                </a:ln>
                <a:solidFill>
                  <a:srgbClr val="FFFFFF"/>
                </a:solidFill>
                <a:effectLst/>
                <a:uLnTx/>
                <a:uFillTx/>
                <a:latin typeface="Arial" charset="0"/>
                <a:ea typeface="ＭＳ Ｐゴシック" charset="0"/>
                <a:cs typeface="Arial" charset="0"/>
              </a:rPr>
              <a:t> supporting God</a:t>
            </a:r>
            <a:r>
              <a:rPr kumimoji="0" lang="mr-IN" altLang="ja-JP" sz="5400" b="1" i="0" u="none" strike="noStrike" kern="0" cap="none" spc="0" normalizeH="0" baseline="0" noProof="0">
                <a:ln>
                  <a:noFill/>
                </a:ln>
                <a:solidFill>
                  <a:srgbClr val="FFFFFF"/>
                </a:solidFill>
                <a:effectLst/>
                <a:uLnTx/>
                <a:uFillTx/>
                <a:latin typeface="Arial" charset="0"/>
                <a:ea typeface="ＭＳ Ｐゴシック" charset="0"/>
                <a:cs typeface="Arial" charset="0"/>
              </a:rPr>
              <a:t>'</a:t>
            </a:r>
            <a:r>
              <a:rPr kumimoji="0" lang="en-US" sz="5400" b="1" i="0" u="none" strike="noStrike" kern="0" cap="none" spc="0" normalizeH="0" baseline="0" noProof="0">
                <a:ln>
                  <a:noFill/>
                </a:ln>
                <a:solidFill>
                  <a:srgbClr val="FFFFFF"/>
                </a:solidFill>
                <a:effectLst/>
                <a:uLnTx/>
                <a:uFillTx/>
                <a:latin typeface="Arial" charset="0"/>
                <a:ea typeface="ＭＳ Ｐゴシック" charset="0"/>
                <a:cs typeface="Arial" charset="0"/>
              </a:rPr>
              <a:t>s new directions?</a:t>
            </a:r>
            <a:endParaRPr kumimoji="0" lang="en-US" sz="60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down)">
                                      <p:cBhvr>
                                        <p:cTn id="7" dur="1000"/>
                                        <p:tgtEl>
                                          <p:spTgt spid="69017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05922" name="Rectangle 5"/>
          <p:cNvSpPr>
            <a:spLocks noChangeArrowheads="1"/>
          </p:cNvSpPr>
          <p:nvPr/>
        </p:nvSpPr>
        <p:spPr bwMode="auto">
          <a:xfrm>
            <a:off x="1524000" y="0"/>
            <a:ext cx="9144000" cy="6858000"/>
          </a:xfrm>
          <a:prstGeom prst="rect">
            <a:avLst/>
          </a:prstGeom>
          <a:solidFill>
            <a:srgbClr val="006600"/>
          </a:solid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105923" name="Rectangle 2"/>
          <p:cNvSpPr>
            <a:spLocks noGrp="1" noChangeArrowheads="1"/>
          </p:cNvSpPr>
          <p:nvPr>
            <p:ph type="ctrTitle" idx="4294967295"/>
          </p:nvPr>
        </p:nvSpPr>
        <p:spPr>
          <a:xfrm>
            <a:off x="0" y="457200"/>
            <a:ext cx="7772400" cy="1143000"/>
          </a:xfrm>
          <a:solidFill>
            <a:srgbClr val="FFFE0F"/>
          </a:solidFill>
        </p:spPr>
        <p:txBody>
          <a:bodyPr/>
          <a:lstStyle/>
          <a:p>
            <a:r>
              <a:rPr lang="en-US" b="1">
                <a:solidFill>
                  <a:schemeClr val="tx1"/>
                </a:solidFill>
              </a:rPr>
              <a:t>YOU are needed!</a:t>
            </a:r>
            <a:endParaRPr lang="en-US"/>
          </a:p>
        </p:txBody>
      </p:sp>
      <p:sp>
        <p:nvSpPr>
          <p:cNvPr id="309252" name="Rectangle 4"/>
          <p:cNvSpPr>
            <a:spLocks noChangeArrowheads="1"/>
          </p:cNvSpPr>
          <p:nvPr/>
        </p:nvSpPr>
        <p:spPr bwMode="auto">
          <a:xfrm>
            <a:off x="1676400" y="1752600"/>
            <a:ext cx="8991600" cy="4876800"/>
          </a:xfrm>
          <a:prstGeom prst="rect">
            <a:avLst/>
          </a:prstGeom>
          <a:noFill/>
          <a:ln w="9525">
            <a:noFill/>
            <a:miter lim="800000"/>
            <a:headEnd/>
            <a:tailEnd/>
          </a:ln>
          <a:effectLst/>
        </p:spPr>
        <p:txBody>
          <a:bodyPr anchor="ctr">
            <a:prstTxWarp prst="textNoShape">
              <a:avLst/>
            </a:prstTxWarp>
          </a:bodyPr>
          <a:lstStyle/>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Women</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s Ministry Team</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Men</a:t>
            </a:r>
            <a:r>
              <a:rPr kumimoji="0" lang="fr-FR" altLang="ja-JP" sz="3600" b="1" i="0" u="none" strike="noStrike" kern="1200" cap="none" spc="0" normalizeH="0" baseline="0" noProof="0" dirty="0">
                <a:ln>
                  <a:noFill/>
                </a:ln>
                <a:solidFill>
                  <a:srgbClr val="FFFFFF"/>
                </a:solidFill>
                <a:effectLst/>
                <a:uLnTx/>
                <a:uFillTx/>
                <a:latin typeface="Arial" charset="0"/>
                <a:ea typeface="ＭＳ Ｐゴシック" charset="-128"/>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s Ministry Team</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Missions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Coordinator for Ushers/Greeters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Youth Sponsors &amp; assistant (woman)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PPT design</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Set-up, Take down (e.g. signs)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Home group leaders</a:t>
            </a:r>
          </a:p>
          <a:p>
            <a:pPr marL="271463" marR="0" lvl="0" indent="-271463"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rPr>
              <a:t>Evangelism </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128"/>
            </a:endParaRPr>
          </a:p>
        </p:txBody>
      </p:sp>
      <p:pic>
        <p:nvPicPr>
          <p:cNvPr id="1105925" name="Picture 7" descr="puzzle piece windo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400" y="21095"/>
            <a:ext cx="1625600" cy="1752600"/>
          </a:xfrm>
          <a:prstGeom prst="rect">
            <a:avLst/>
          </a:prstGeom>
          <a:noFill/>
          <a:ln w="9525">
            <a:noFill/>
            <a:miter lim="800000"/>
            <a:headEnd/>
            <a:tailEnd/>
          </a:ln>
        </p:spPr>
      </p:pic>
      <p:pic>
        <p:nvPicPr>
          <p:cNvPr id="1105926" name="Picture 8" descr="missing_piece_puzzl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10600" y="609600"/>
            <a:ext cx="1771650" cy="26670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1524001"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07906" name="Picture 3"/>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07907" name="Text Box 4"/>
          <p:cNvSpPr txBox="1">
            <a:spLocks noChangeArrowheads="1"/>
          </p:cNvSpPr>
          <p:nvPr/>
        </p:nvSpPr>
        <p:spPr bwMode="auto">
          <a:xfrm>
            <a:off x="10280650" y="90489"/>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507908" name="Text Box 5"/>
          <p:cNvSpPr txBox="1">
            <a:spLocks noChangeArrowheads="1"/>
          </p:cNvSpPr>
          <p:nvPr/>
        </p:nvSpPr>
        <p:spPr bwMode="auto">
          <a:xfrm>
            <a:off x="3311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omic Sans MS" charset="0"/>
                <a:ea typeface="ＭＳ Ｐゴシック" charset="0"/>
              </a:rPr>
              <a:t>Gen. 1:1</a:t>
            </a:r>
          </a:p>
        </p:txBody>
      </p:sp>
      <p:sp>
        <p:nvSpPr>
          <p:cNvPr id="221190" name="Rectangle 6"/>
          <p:cNvSpPr>
            <a:spLocks noGrp="1" noChangeArrowheads="1"/>
          </p:cNvSpPr>
          <p:nvPr>
            <p:ph type="ctrTitle"/>
          </p:nvPr>
        </p:nvSpPr>
        <p:spPr>
          <a:xfrm>
            <a:off x="1981200" y="838200"/>
            <a:ext cx="8686800" cy="4191000"/>
          </a:xfrm>
        </p:spPr>
        <p:txBody>
          <a:bodyPr/>
          <a:lstStyle/>
          <a:p>
            <a:pPr eaLnBrk="1" hangingPunct="1">
              <a:defRPr/>
            </a:pP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8001000" y="4953000"/>
            <a:ext cx="2667000" cy="1981200"/>
          </a:xfrm>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extLst>
      <p:ext uri="{BB962C8B-B14F-4D97-AF65-F5344CB8AC3E}">
        <p14:creationId xmlns:p14="http://schemas.microsoft.com/office/powerpoint/2010/main" val="643377068"/>
      </p:ext>
    </p:extLst>
  </p:cSld>
  <p:clrMapOvr>
    <a:overrideClrMapping bg1="lt1" tx1="dk1" bg2="lt2" tx2="dk2" accent1="accent1" accent2="accent2" accent3="accent3" accent4="accent4" accent5="accent5" accent6="accent6" hlink="hlink" folHlink="folHlink"/>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14478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0995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09955" name="Text Box 4"/>
          <p:cNvSpPr txBox="1">
            <a:spLocks noChangeArrowheads="1"/>
          </p:cNvSpPr>
          <p:nvPr/>
        </p:nvSpPr>
        <p:spPr bwMode="auto">
          <a:xfrm>
            <a:off x="10280650" y="84139"/>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9956" name="Text Box 5"/>
          <p:cNvSpPr txBox="1">
            <a:spLocks noChangeArrowheads="1"/>
          </p:cNvSpPr>
          <p:nvPr/>
        </p:nvSpPr>
        <p:spPr bwMode="auto">
          <a:xfrm>
            <a:off x="3311525" y="1"/>
            <a:ext cx="1993900"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0" fontAlgn="base" latinLnBrk="0" hangingPunct="0">
              <a:lnSpc>
                <a:spcPct val="100000"/>
              </a:lnSpc>
              <a:spcBef>
                <a:spcPts val="1000"/>
              </a:spcBef>
              <a:spcAft>
                <a:spcPct val="0"/>
              </a:spcAft>
              <a:buClr>
                <a:srgbClr val="0000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1" i="0" u="none" strike="noStrike" kern="1200" cap="none" spc="0" normalizeH="0" baseline="0" noProof="0">
                <a:ln>
                  <a:noFill/>
                </a:ln>
                <a:solidFill>
                  <a:srgbClr val="000000"/>
                </a:solidFill>
                <a:effectLst/>
                <a:uLnTx/>
                <a:uFillTx/>
                <a:latin typeface="Comic Sans MS" charset="0"/>
                <a:ea typeface="ＭＳ Ｐゴシック" charset="0"/>
              </a:rPr>
              <a:t>Gen. 1:1</a:t>
            </a:r>
          </a:p>
        </p:txBody>
      </p:sp>
      <p:sp>
        <p:nvSpPr>
          <p:cNvPr id="224262" name="Rectangle 6"/>
          <p:cNvSpPr>
            <a:spLocks noGrp="1" noChangeArrowheads="1"/>
          </p:cNvSpPr>
          <p:nvPr>
            <p:ph type="title"/>
          </p:nvPr>
        </p:nvSpPr>
        <p:spPr>
          <a:xfrm>
            <a:off x="1981200" y="838200"/>
            <a:ext cx="8686800" cy="4192588"/>
          </a:xfrm>
        </p:spPr>
        <p:txBody>
          <a:bodyPr vert="horz" wrap="square" lIns="90000" tIns="46800" rIns="90000" bIns="46800" numCol="1" anchor="ctr" anchorCtr="0" compatLnSpc="1">
            <a:prstTxWarp prst="textNoShape">
              <a:avLst/>
            </a:prstTxWarp>
          </a:bodyPr>
          <a:lstStyle/>
          <a:p>
            <a:pPr defTabSz="457200" eaLnBrk="1" hangingPunct="1">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mr-IN"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9296400" y="4953000"/>
            <a:ext cx="2895600" cy="1982788"/>
          </a:xfrm>
        </p:spPr>
        <p:txBody>
          <a:bodyPr/>
          <a:lstStyle/>
          <a:p>
            <a:pPr marL="0" indent="0" algn="ctr" eaLnBrk="1" hangingPunct="1">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extLst>
      <p:ext uri="{BB962C8B-B14F-4D97-AF65-F5344CB8AC3E}">
        <p14:creationId xmlns:p14="http://schemas.microsoft.com/office/powerpoint/2010/main" val="135715136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25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12002" name="Picture 3"/>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003" name="Text Box 4"/>
          <p:cNvSpPr txBox="1">
            <a:spLocks noChangeArrowheads="1"/>
          </p:cNvSpPr>
          <p:nvPr/>
        </p:nvSpPr>
        <p:spPr bwMode="auto">
          <a:xfrm>
            <a:off x="10280650" y="90489"/>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512004" name="Text Box 5"/>
          <p:cNvSpPr txBox="1">
            <a:spLocks noChangeArrowheads="1"/>
          </p:cNvSpPr>
          <p:nvPr/>
        </p:nvSpPr>
        <p:spPr bwMode="auto">
          <a:xfrm>
            <a:off x="3311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omic Sans MS" charset="0"/>
                <a:ea typeface="ＭＳ Ｐゴシック" charset="0"/>
              </a:rPr>
              <a:t>Gen. 1:1</a:t>
            </a:r>
          </a:p>
        </p:txBody>
      </p:sp>
      <p:sp>
        <p:nvSpPr>
          <p:cNvPr id="225286" name="Rectangle 6"/>
          <p:cNvSpPr>
            <a:spLocks noGrp="1" noChangeArrowheads="1"/>
          </p:cNvSpPr>
          <p:nvPr>
            <p:ph type="ctrTitle"/>
          </p:nvPr>
        </p:nvSpPr>
        <p:spPr>
          <a:xfrm>
            <a:off x="1981200" y="838200"/>
            <a:ext cx="8686800" cy="4191000"/>
          </a:xfrm>
        </p:spPr>
        <p:txBody>
          <a:bodyPr vert="horz" wrap="square" lIns="90000" tIns="46800" rIns="90000" bIns="46800" numCol="1" anchor="ctr" anchorCtr="0" compatLnSpc="1">
            <a:prstTxWarp prst="textNoShape">
              <a:avLst/>
            </a:prstTxWarp>
          </a:bodyPr>
          <a:lstStyle/>
          <a:p>
            <a:pPr defTabSz="457200" eaLnBrk="1" hangingPunct="1">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mr-IN"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mr-IN"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84006" name="Rectangle 7"/>
          <p:cNvSpPr>
            <a:spLocks noGrp="1" noChangeArrowheads="1"/>
          </p:cNvSpPr>
          <p:nvPr>
            <p:ph type="subTitle" idx="1"/>
          </p:nvPr>
        </p:nvSpPr>
        <p:spPr>
          <a:xfrm>
            <a:off x="6447924"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extLst>
      <p:ext uri="{BB962C8B-B14F-4D97-AF65-F5344CB8AC3E}">
        <p14:creationId xmlns:p14="http://schemas.microsoft.com/office/powerpoint/2010/main" val="636181000"/>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1524001"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32802" name="Picture 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2803" name="Text Box 4"/>
          <p:cNvSpPr txBox="1">
            <a:spLocks noChangeArrowheads="1"/>
          </p:cNvSpPr>
          <p:nvPr/>
        </p:nvSpPr>
        <p:spPr bwMode="auto">
          <a:xfrm>
            <a:off x="10280360"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32804" name="Text Box 5"/>
          <p:cNvSpPr txBox="1">
            <a:spLocks noChangeArrowheads="1"/>
          </p:cNvSpPr>
          <p:nvPr/>
        </p:nvSpPr>
        <p:spPr bwMode="auto">
          <a:xfrm>
            <a:off x="3311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Gen. 1:1</a:t>
            </a:r>
          </a:p>
        </p:txBody>
      </p:sp>
      <p:sp>
        <p:nvSpPr>
          <p:cNvPr id="221190" name="Rectangle 6"/>
          <p:cNvSpPr>
            <a:spLocks noGrp="1" noChangeArrowheads="1"/>
          </p:cNvSpPr>
          <p:nvPr>
            <p:ph type="ctrTitle"/>
          </p:nvPr>
        </p:nvSpPr>
        <p:spPr>
          <a:xfrm>
            <a:off x="1981200" y="838200"/>
            <a:ext cx="8686800" cy="4191000"/>
          </a:xfrm>
        </p:spPr>
        <p:txBody>
          <a:bodyPr/>
          <a:lstStyle/>
          <a:p>
            <a:pPr rtl="1" eaLnBrk="1" hangingPunct="1">
              <a:defRPr/>
            </a:pPr>
            <a:r>
              <a:rPr lang="ar-JO" altLang="ja-JP" sz="20200" b="1" dirty="0">
                <a:solidFill>
                  <a:srgbClr val="FFFF00"/>
                </a:solidFill>
                <a:effectLst>
                  <a:glow rad="292100">
                    <a:schemeClr val="tx2">
                      <a:alpha val="89000"/>
                    </a:schemeClr>
                  </a:glow>
                </a:effectLst>
                <a:latin typeface="Traditional Arabic" panose="02020603050405020304" pitchFamily="18" charset="-78"/>
                <a:ea typeface="ＭＳ Ｐゴシック" charset="0"/>
                <a:cs typeface="Traditional Arabic" panose="02020603050405020304" pitchFamily="18" charset="-78"/>
              </a:rPr>
              <a:t>في البدء</a:t>
            </a:r>
            <a:endParaRPr lang="en-US" sz="20200" b="1" dirty="0">
              <a:solidFill>
                <a:srgbClr val="FFFF00"/>
              </a:solidFill>
              <a:effectLst>
                <a:glow rad="292100">
                  <a:schemeClr val="tx2">
                    <a:alpha val="89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332806" name="Rectangle 7"/>
          <p:cNvSpPr>
            <a:spLocks noGrp="1" noChangeArrowheads="1"/>
          </p:cNvSpPr>
          <p:nvPr>
            <p:ph type="subTitle" idx="1"/>
          </p:nvPr>
        </p:nvSpPr>
        <p:spPr>
          <a:xfrm>
            <a:off x="8001000" y="4953000"/>
            <a:ext cx="2667000" cy="1981200"/>
          </a:xfrm>
        </p:spPr>
        <p:txBody>
          <a:bodyPr/>
          <a:lstStyle/>
          <a:p>
            <a:pPr rtl="1" eaLnBrk="1" hangingPunct="1"/>
            <a:r>
              <a:rPr lang="ar-JO" dirty="0">
                <a:solidFill>
                  <a:schemeClr val="bg1"/>
                </a:solidFill>
                <a:latin typeface="Calibri" panose="020F0502020204030204" pitchFamily="34" charset="0"/>
                <a:ea typeface="ＭＳ Ｐゴシック" charset="0"/>
                <a:cs typeface="Calibri" panose="020F0502020204030204" pitchFamily="34" charset="0"/>
              </a:rPr>
              <a:t>مقدِّمة </a:t>
            </a:r>
          </a:p>
          <a:p>
            <a:pPr rtl="1" eaLnBrk="1" hangingPunct="1"/>
            <a:r>
              <a:rPr lang="ar-JO" dirty="0">
                <a:solidFill>
                  <a:schemeClr val="bg1"/>
                </a:solidFill>
                <a:latin typeface="Calibri" panose="020F0502020204030204" pitchFamily="34" charset="0"/>
                <a:ea typeface="ＭＳ Ｐゴシック" charset="0"/>
                <a:cs typeface="Calibri" panose="020F0502020204030204" pitchFamily="34" charset="0"/>
              </a:rPr>
              <a:t>إلى سِفْر التكوين</a:t>
            </a:r>
            <a:endParaRPr lang="en-US" dirty="0">
              <a:solidFill>
                <a:schemeClr val="bg1"/>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2060856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10;&#10;Description automatically generated">
            <a:extLst>
              <a:ext uri="{FF2B5EF4-FFF2-40B4-BE49-F238E27FC236}">
                <a16:creationId xmlns:a16="http://schemas.microsoft.com/office/drawing/2014/main" id="{A87F22A1-4F3C-9F91-68EF-4546EAE66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604837"/>
            <a:ext cx="9220200" cy="5648325"/>
          </a:xfrm>
          <a:prstGeom prst="rect">
            <a:avLst/>
          </a:prstGeom>
        </p:spPr>
      </p:pic>
      <p:sp>
        <p:nvSpPr>
          <p:cNvPr id="183297" name="Rectangle 1026"/>
          <p:cNvSpPr>
            <a:spLocks noGrp="1" noChangeArrowheads="1"/>
          </p:cNvSpPr>
          <p:nvPr>
            <p:ph type="ctrTitle"/>
          </p:nvPr>
        </p:nvSpPr>
        <p:spPr>
          <a:xfrm>
            <a:off x="152400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152400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9" name="Picture 8" descr="Screen Shot 2016-02-02 at 5.42.0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1223" y="2222340"/>
            <a:ext cx="6153212" cy="3483594"/>
          </a:xfrm>
          <a:prstGeom prst="rect">
            <a:avLst/>
          </a:prstGeom>
        </p:spPr>
      </p:pic>
    </p:spTree>
    <p:extLst>
      <p:ext uri="{BB962C8B-B14F-4D97-AF65-F5344CB8AC3E}">
        <p14:creationId xmlns:p14="http://schemas.microsoft.com/office/powerpoint/2010/main" val="334021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99658" y="1"/>
            <a:ext cx="7128587" cy="6858005"/>
          </a:xfrm>
          <a:prstGeom prst="rect">
            <a:avLst/>
          </a:prstGeom>
        </p:spPr>
      </p:pic>
      <p:sp>
        <p:nvSpPr>
          <p:cNvPr id="900098" name="Rectangle 2"/>
          <p:cNvSpPr>
            <a:spLocks noGrp="1" noChangeArrowheads="1"/>
          </p:cNvSpPr>
          <p:nvPr>
            <p:ph type="ctrTitle"/>
          </p:nvPr>
        </p:nvSpPr>
        <p:spPr>
          <a:xfrm rot="16200000">
            <a:off x="-2883160" y="2897615"/>
            <a:ext cx="6858001" cy="1091681"/>
          </a:xfrm>
          <a:solidFill>
            <a:srgbClr val="C00000"/>
          </a:solidFill>
          <a:effectLst/>
        </p:spPr>
        <p:txBody>
          <a:bodyPr anchor="ctr"/>
          <a:lstStyle/>
          <a:p>
            <a:pPr>
              <a:defRPr/>
            </a:pPr>
            <a:r>
              <a:rPr lang="en-US" sz="8800" b="1" dirty="0">
                <a:latin typeface="Arial" charset="0"/>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3093095" y="3696976"/>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Dr. Rick Griffith</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3176913" y="1389830"/>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08" charset="-128"/>
                <a:cs typeface="Traditional Arabic" pitchFamily="2" charset="-78"/>
              </a:rPr>
              <a:t>د. ريك غريفيث</a:t>
            </a:r>
            <a:endParaRPr kumimoji="0" lang="ar-SA" sz="8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25099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1524000" y="457200"/>
            <a:ext cx="9144000" cy="4267200"/>
          </a:xfrm>
        </p:spPr>
        <p:txBody>
          <a:bodyPr/>
          <a:lstStyle/>
          <a:p>
            <a:pPr eaLnBrk="1" hangingPunct="1"/>
            <a:r>
              <a:rPr lang="en-US" sz="5400" b="1" dirty="0">
                <a:latin typeface="Arial" panose="020B0604020202020204" pitchFamily="34" charset="0"/>
                <a:cs typeface="Arial" panose="020B0604020202020204" pitchFamily="34" charset="0"/>
              </a:rPr>
              <a:t>Are you </a:t>
            </a:r>
            <a:r>
              <a:rPr lang="en-US" sz="6000" b="1" dirty="0">
                <a:latin typeface="Arial" panose="020B0604020202020204" pitchFamily="34" charset="0"/>
                <a:cs typeface="Arial" panose="020B0604020202020204" pitchFamily="34" charset="0"/>
              </a:rPr>
              <a:t>E</a:t>
            </a:r>
            <a:r>
              <a:rPr lang="en-US" sz="6600" b="1" dirty="0">
                <a:latin typeface="Arial" panose="020B0604020202020204" pitchFamily="34" charset="0"/>
                <a:cs typeface="Arial" panose="020B0604020202020204" pitchFamily="34" charset="0"/>
              </a:rPr>
              <a:t>X</a:t>
            </a:r>
            <a:r>
              <a:rPr lang="en-US" sz="7200" b="1" dirty="0">
                <a:latin typeface="Arial" panose="020B0604020202020204" pitchFamily="34" charset="0"/>
                <a:cs typeface="Arial" panose="020B0604020202020204" pitchFamily="34" charset="0"/>
              </a:rPr>
              <a:t>P</a:t>
            </a:r>
            <a:r>
              <a:rPr lang="en-US" sz="8000" b="1" dirty="0">
                <a:latin typeface="Arial" panose="020B0604020202020204" pitchFamily="34" charset="0"/>
                <a:cs typeface="Arial" panose="020B0604020202020204" pitchFamily="34" charset="0"/>
              </a:rPr>
              <a:t>A</a:t>
            </a:r>
            <a:r>
              <a:rPr lang="en-US" sz="8800" b="1" dirty="0">
                <a:latin typeface="Arial" panose="020B0604020202020204" pitchFamily="34" charset="0"/>
                <a:cs typeface="Arial" panose="020B0604020202020204" pitchFamily="34" charset="0"/>
              </a:rPr>
              <a:t>N</a:t>
            </a:r>
            <a:r>
              <a:rPr lang="en-US" sz="9600" b="1" dirty="0">
                <a:latin typeface="Arial" panose="020B0604020202020204" pitchFamily="34" charset="0"/>
                <a:cs typeface="Arial" panose="020B0604020202020204" pitchFamily="34" charset="0"/>
              </a:rPr>
              <a:t>D</a:t>
            </a:r>
            <a:r>
              <a:rPr lang="en-US" sz="9800" b="1" dirty="0">
                <a:latin typeface="Arial" panose="020B0604020202020204" pitchFamily="34" charset="0"/>
                <a:cs typeface="Arial" panose="020B0604020202020204" pitchFamily="34" charset="0"/>
              </a:rPr>
              <a:t>I</a:t>
            </a:r>
            <a:r>
              <a:rPr lang="en-US" sz="10800" b="1" dirty="0">
                <a:latin typeface="Arial" panose="020B0604020202020204" pitchFamily="34" charset="0"/>
                <a:cs typeface="Arial" panose="020B0604020202020204" pitchFamily="34" charset="0"/>
              </a:rPr>
              <a:t>N</a:t>
            </a:r>
            <a:r>
              <a:rPr lang="en-US" sz="11800" b="1" dirty="0">
                <a:latin typeface="Arial" panose="020B0604020202020204" pitchFamily="34" charset="0"/>
                <a:cs typeface="Arial" panose="020B0604020202020204" pitchFamily="34" charset="0"/>
              </a:rPr>
              <a:t>G</a:t>
            </a:r>
            <a:r>
              <a:rPr lang="en-US" sz="5400" b="1" dirty="0">
                <a:latin typeface="Arial" panose="020B0604020202020204" pitchFamily="34" charset="0"/>
                <a:cs typeface="Arial" panose="020B0604020202020204" pitchFamily="34" charset="0"/>
              </a:rPr>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your borders (spiritually)?</a:t>
            </a:r>
          </a:p>
        </p:txBody>
      </p:sp>
      <p:sp>
        <p:nvSpPr>
          <p:cNvPr id="244742" name="Rectangle 6"/>
          <p:cNvSpPr>
            <a:spLocks noChangeArrowheads="1"/>
          </p:cNvSpPr>
          <p:nvPr/>
        </p:nvSpPr>
        <p:spPr bwMode="auto">
          <a:xfrm>
            <a:off x="1524000" y="5562600"/>
            <a:ext cx="91440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How can we do this?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 calcmode="lin" valueType="num">
                                      <p:cBhvr additive="base">
                                        <p:cTn id="7" dur="500" fill="hold"/>
                                        <p:tgtEl>
                                          <p:spTgt spid="2447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296963" name="Rectangle 3"/>
          <p:cNvSpPr>
            <a:spLocks noChangeArrowheads="1"/>
          </p:cNvSpPr>
          <p:nvPr/>
        </p:nvSpPr>
        <p:spPr bwMode="auto">
          <a:xfrm>
            <a:off x="2133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Three ways to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e</a:t>
            </a:r>
            <a:r>
              <a:rPr kumimoji="0" lang="en-US" sz="5400" b="1" i="0" u="none" strike="noStrike" kern="1200" cap="none" spc="0" normalizeH="0" baseline="0" noProof="0">
                <a:ln>
                  <a:noFill/>
                </a:ln>
                <a:solidFill>
                  <a:srgbClr val="FFFF00"/>
                </a:solidFill>
                <a:effectLst/>
                <a:uLnTx/>
                <a:uFillTx/>
                <a:latin typeface="Arial" charset="0"/>
                <a:ea typeface="ＭＳ Ｐゴシック" charset="0"/>
              </a:rPr>
              <a:t>x</a:t>
            </a:r>
            <a:r>
              <a:rPr kumimoji="0" lang="en-US" sz="6000" b="1" i="0" u="none" strike="noStrike" kern="1200" cap="none" spc="0" normalizeH="0" baseline="0" noProof="0">
                <a:ln>
                  <a:noFill/>
                </a:ln>
                <a:solidFill>
                  <a:srgbClr val="FFFF00"/>
                </a:solidFill>
                <a:effectLst/>
                <a:uLnTx/>
                <a:uFillTx/>
                <a:latin typeface="Arial" charset="0"/>
                <a:ea typeface="ＭＳ Ｐゴシック" charset="0"/>
              </a:rPr>
              <a:t>p</a:t>
            </a:r>
            <a:r>
              <a:rPr kumimoji="0" lang="en-US" sz="6600" b="1" i="0" u="none" strike="noStrike" kern="1200" cap="none" spc="0" normalizeH="0" baseline="0" noProof="0">
                <a:ln>
                  <a:noFill/>
                </a:ln>
                <a:solidFill>
                  <a:srgbClr val="FFFF00"/>
                </a:solidFill>
                <a:effectLst/>
                <a:uLnTx/>
                <a:uFillTx/>
                <a:latin typeface="Arial" charset="0"/>
                <a:ea typeface="ＭＳ Ｐゴシック" charset="0"/>
              </a:rPr>
              <a:t>a</a:t>
            </a:r>
            <a:r>
              <a:rPr kumimoji="0" lang="en-US" sz="7200" b="1" i="0" u="none" strike="noStrike" kern="1200" cap="none" spc="0" normalizeH="0" baseline="0" noProof="0">
                <a:ln>
                  <a:noFill/>
                </a:ln>
                <a:solidFill>
                  <a:srgbClr val="FFFF00"/>
                </a:solidFill>
                <a:effectLst/>
                <a:uLnTx/>
                <a:uFillTx/>
                <a:latin typeface="Arial" charset="0"/>
                <a:ea typeface="ＭＳ Ｐゴシック" charset="0"/>
              </a:rPr>
              <a:t>n</a:t>
            </a:r>
            <a:r>
              <a:rPr kumimoji="0" lang="en-US" sz="8000" b="1" i="0" u="none" strike="noStrike" kern="1200" cap="none" spc="0" normalizeH="0" baseline="0" noProof="0">
                <a:ln>
                  <a:noFill/>
                </a:ln>
                <a:solidFill>
                  <a:srgbClr val="FFFF00"/>
                </a:solidFill>
                <a:effectLst/>
                <a:uLnTx/>
                <a:uFillTx/>
                <a:latin typeface="Arial" charset="0"/>
                <a:ea typeface="ＭＳ Ｐゴシック" charset="0"/>
              </a:rPr>
              <a:t>d</a:t>
            </a: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your borders…</a:t>
            </a:r>
          </a:p>
        </p:txBody>
      </p:sp>
      <p:sp>
        <p:nvSpPr>
          <p:cNvPr id="296964" name="Rectangle 4"/>
          <p:cNvSpPr>
            <a:spLocks noChangeArrowheads="1"/>
          </p:cNvSpPr>
          <p:nvPr/>
        </p:nvSpPr>
        <p:spPr bwMode="auto">
          <a:xfrm>
            <a:off x="14859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Know</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calling for you (14-22)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6965" name="Rectangle 5"/>
          <p:cNvSpPr>
            <a:spLocks noChangeArrowheads="1"/>
          </p:cNvSpPr>
          <p:nvPr/>
        </p:nvSpPr>
        <p:spPr bwMode="auto">
          <a:xfrm>
            <a:off x="14859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Support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new directions (23-29)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34534" name="Rectangle 6"/>
          <p:cNvSpPr>
            <a:spLocks noChangeArrowheads="1"/>
          </p:cNvSpPr>
          <p:nvPr/>
        </p:nvSpPr>
        <p:spPr bwMode="auto">
          <a:xfrm>
            <a:off x="14859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III.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Pray</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against opposition (30-33)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4">
                                            <p:txEl>
                                              <p:pRg st="0" end="0"/>
                                            </p:txEl>
                                          </p:spTgt>
                                        </p:tgtEl>
                                        <p:attrNameLst>
                                          <p:attrName>style.visibility</p:attrName>
                                        </p:attrNameLst>
                                      </p:cBhvr>
                                      <p:to>
                                        <p:strVal val="visible"/>
                                      </p:to>
                                    </p:set>
                                    <p:animEffect transition="in" filter="dissolve">
                                      <p:cBhvr>
                                        <p:cTn id="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4"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9E68D9-B4D0-BA60-D81B-97CB8535E821}"/>
              </a:ext>
            </a:extLst>
          </p:cNvPr>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1524000" y="1"/>
            <a:ext cx="9144000" cy="6850063"/>
          </a:xfrm>
          <a:prstGeom prst="rect">
            <a:avLst/>
          </a:prstGeom>
          <a:noFill/>
          <a:ln>
            <a:noFill/>
          </a:ln>
        </p:spPr>
      </p:pic>
      <p:sp>
        <p:nvSpPr>
          <p:cNvPr id="299010" name="TextBox 4"/>
          <p:cNvSpPr txBox="1">
            <a:spLocks noChangeArrowheads="1"/>
          </p:cNvSpPr>
          <p:nvPr/>
        </p:nvSpPr>
        <p:spPr bwMode="auto">
          <a:xfrm>
            <a:off x="1828800" y="762001"/>
            <a:ext cx="8686800"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30 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Dear brothers and sisters, I urge you in the name of our Lord Jesus Christ to join in my struggle by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praying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to God for me.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Do this because of your love for me</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 given to you by the Holy Spirit. </a:t>
            </a:r>
            <a:b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b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31 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Pray that I will be rescued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from those in Judea who refuse to obey God.  </a:t>
            </a:r>
            <a:r>
              <a:rPr kumimoji="0" lang="en-US" sz="2800" b="1" i="0" u="none" strike="noStrike" kern="1200" cap="none" spc="0" normalizeH="0" baseline="0" noProof="0" dirty="0">
                <a:ln>
                  <a:noFill/>
                </a:ln>
                <a:solidFill>
                  <a:srgbClr val="FFFF00"/>
                </a:solidFill>
                <a:effectLst>
                  <a:glow rad="139700">
                    <a:srgbClr val="000000">
                      <a:satMod val="175000"/>
                      <a:alpha val="48000"/>
                    </a:srgbClr>
                  </a:glow>
                </a:effectLst>
                <a:uLnTx/>
                <a:uFillTx/>
                <a:latin typeface="Arial" charset="0"/>
                <a:ea typeface="ＭＳ Ｐゴシック" charset="0"/>
                <a:cs typeface="Arial" charset="0"/>
              </a:rPr>
              <a:t>Pray also that the believers there will be willing to accept the donation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I am taking to Jerusalem. </a:t>
            </a: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32 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Then, by the will of God, I will be able to come to you with a joyful heart, and we will be an encouragement to each other.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33 </a:t>
            </a:r>
            <a:r>
              <a:rPr kumimoji="0" lang="en-US" sz="2800" b="1" i="0" u="none" strike="noStrike" kern="1200" cap="none" spc="0" normalizeH="0" baseline="0" noProof="0" dirty="0">
                <a:ln>
                  <a:noFill/>
                </a:ln>
                <a:solidFill>
                  <a:srgbClr val="FFFFFF"/>
                </a:solidFill>
                <a:effectLst>
                  <a:glow rad="139700">
                    <a:srgbClr val="000000">
                      <a:satMod val="175000"/>
                      <a:alpha val="48000"/>
                    </a:srgbClr>
                  </a:glow>
                </a:effectLst>
                <a:uLnTx/>
                <a:uFillTx/>
                <a:latin typeface="Arial" charset="0"/>
                <a:ea typeface="ＭＳ Ｐゴシック" charset="0"/>
                <a:cs typeface="Arial" charset="0"/>
              </a:rPr>
              <a:t>And now may God, who gives us his peace, be with you all. Amen.</a:t>
            </a:r>
          </a:p>
        </p:txBody>
      </p:sp>
      <p:sp>
        <p:nvSpPr>
          <p:cNvPr id="299011" name="Rectangle 2"/>
          <p:cNvSpPr>
            <a:spLocks noGrp="1" noChangeArrowheads="1"/>
          </p:cNvSpPr>
          <p:nvPr>
            <p:ph type="ctrTitle"/>
          </p:nvPr>
        </p:nvSpPr>
        <p:spPr>
          <a:xfrm>
            <a:off x="2286000" y="76200"/>
            <a:ext cx="7772400" cy="685800"/>
          </a:xfrm>
          <a:solidFill>
            <a:srgbClr val="000099"/>
          </a:solidFill>
        </p:spPr>
        <p:txBody>
          <a:bodyPr/>
          <a:lstStyle/>
          <a:p>
            <a:pPr eaLnBrk="1" hangingPunct="1"/>
            <a:r>
              <a:rPr lang="en-US" sz="3600" b="1" i="1" dirty="0">
                <a:solidFill>
                  <a:srgbClr val="FFFFFF"/>
                </a:solidFill>
                <a:latin typeface="Arial" charset="0"/>
                <a:cs typeface="Arial" charset="0"/>
              </a:rPr>
              <a:t>Romans 15:30-33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62000" y="609600"/>
            <a:ext cx="9829800" cy="990600"/>
          </a:xfrm>
        </p:spPr>
        <p:txBody>
          <a:bodyPr/>
          <a:lstStyle/>
          <a:p>
            <a:pPr algn="r" eaLnBrk="1" hangingPunct="1"/>
            <a:r>
              <a:rPr lang="en-US" sz="5400" b="1">
                <a:effectLst>
                  <a:outerShdw blurRad="38100" dist="38100" dir="2700000" algn="tl">
                    <a:srgbClr val="DDDDDD"/>
                  </a:outerShdw>
                </a:effectLst>
                <a:latin typeface="Arial" charset="0"/>
                <a:ea typeface="Times New Roman" charset="0"/>
              </a:rPr>
              <a:t>Prayer</a:t>
            </a:r>
            <a:endParaRPr lang="en-US" sz="6000" i="1">
              <a:effectLst>
                <a:outerShdw blurRad="38100" dist="38100" dir="2700000" algn="tl">
                  <a:srgbClr val="DDDDDD"/>
                </a:outerShdw>
              </a:effectLst>
              <a:latin typeface="Arial" charset="0"/>
              <a:ea typeface="Times New Roman" charset="0"/>
            </a:endParaRPr>
          </a:p>
        </p:txBody>
      </p:sp>
      <p:pic>
        <p:nvPicPr>
          <p:cNvPr id="306179" name="Picture 3" descr="j0177811"/>
          <p:cNvPicPr>
            <a:picLocks noGrp="1" noChangeAspect="1" noChangeArrowheads="1"/>
          </p:cNvPicPr>
          <p:nvPr>
            <p:ph type="clipArt" sz="half" idx="1"/>
          </p:nvPr>
        </p:nvPicPr>
        <p:blipFill>
          <a:blip r:embed="rId2" cstate="email">
            <a:extLst>
              <a:ext uri="{28A0092B-C50C-407E-A947-70E740481C1C}">
                <a14:useLocalDpi xmlns:a14="http://schemas.microsoft.com/office/drawing/2010/main"/>
              </a:ext>
            </a:extLst>
          </a:blip>
          <a:srcRect/>
          <a:stretch>
            <a:fillRect/>
          </a:stretch>
        </p:blipFill>
        <p:spPr>
          <a:xfrm>
            <a:off x="2209800" y="2209800"/>
            <a:ext cx="2749550" cy="4191000"/>
          </a:xfrm>
        </p:spPr>
      </p:pic>
      <p:sp>
        <p:nvSpPr>
          <p:cNvPr id="4" name="Rectangle 2"/>
          <p:cNvSpPr txBox="1">
            <a:spLocks noChangeArrowheads="1"/>
          </p:cNvSpPr>
          <p:nvPr/>
        </p:nvSpPr>
        <p:spPr bwMode="auto">
          <a:xfrm>
            <a:off x="5591944" y="2420888"/>
            <a:ext cx="5056977" cy="230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2pPr>
            <a:lvl3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3pPr>
            <a:lvl4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4pPr>
            <a:lvl5pPr algn="ctr" rtl="0" eaLnBrk="0" fontAlgn="base" hangingPunct="0">
              <a:spcBef>
                <a:spcPct val="0"/>
              </a:spcBef>
              <a:spcAft>
                <a:spcPct val="0"/>
              </a:spcAft>
              <a:defRPr sz="4400">
                <a:solidFill>
                  <a:schemeClr val="bg2"/>
                </a:solidFill>
                <a:latin typeface="Engravers MT" pitchFamily="-105" charset="0"/>
                <a:ea typeface="ＭＳ Ｐゴシック" charset="0"/>
                <a:cs typeface="ＭＳ Ｐゴシック" charset="0"/>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a:lstStyle>
          <a:p>
            <a:pPr marL="352425" marR="0" lvl="0" indent="-352425"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Times New Roman" charset="0"/>
              </a:rPr>
              <a:t>Protection</a:t>
            </a:r>
          </a:p>
          <a:p>
            <a:pPr marL="352425" marR="0" lvl="0" indent="-352425" algn="l" defTabSz="914400" rtl="0" eaLnBrk="1" fontAlgn="base" latinLnBrk="0" hangingPunct="1">
              <a:lnSpc>
                <a:spcPct val="100000"/>
              </a:lnSpc>
              <a:spcBef>
                <a:spcPct val="0"/>
              </a:spcBef>
              <a:spcAft>
                <a:spcPct val="0"/>
              </a:spcAft>
              <a:buClrTx/>
              <a:buSzTx/>
              <a:buFont typeface="Arial"/>
              <a:buChar char="•"/>
              <a:tabLst/>
              <a:defRPr/>
            </a:pPr>
            <a:r>
              <a:rPr kumimoji="0" lang="en-US" sz="54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Times New Roman" charset="0"/>
              </a:rPr>
              <a:t>Expansion</a:t>
            </a:r>
            <a:endParaRPr kumimoji="0" lang="en-US" sz="6000" b="0" i="0" u="none" strike="noStrike" kern="1200" cap="none" spc="0" normalizeH="0" baseline="0" noProof="0" dirty="0">
              <a:ln>
                <a:noFill/>
              </a:ln>
              <a:solidFill>
                <a:srgbClr val="006600"/>
              </a:solidFill>
              <a:effectLst>
                <a:outerShdw blurRad="38100" dist="38100" dir="2700000" algn="tl">
                  <a:srgbClr val="DDDDDD"/>
                </a:outerShdw>
              </a:effectLst>
              <a:uLnTx/>
              <a:uFillTx/>
              <a:latin typeface="Arial" charset="0"/>
              <a:ea typeface="Times New Roman"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5E6B0-D9C9-0A53-5CD2-91B5E32EA9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6514" y="1028700"/>
            <a:ext cx="7772400" cy="58293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562101" y="31387"/>
            <a:ext cx="9070975" cy="1209585"/>
          </a:xfrm>
          <a:solidFill>
            <a:schemeClr val="tx1"/>
          </a:solidFill>
        </p:spPr>
        <p:txBody>
          <a:bodyPr/>
          <a:lstStyle/>
          <a:p>
            <a:r>
              <a:rPr lang="en-US" b="1" dirty="0"/>
              <a:t>Arabs Hate Israel</a:t>
            </a:r>
          </a:p>
        </p:txBody>
      </p:sp>
    </p:spTree>
    <p:extLst>
      <p:ext uri="{BB962C8B-B14F-4D97-AF65-F5344CB8AC3E}">
        <p14:creationId xmlns:p14="http://schemas.microsoft.com/office/powerpoint/2010/main" val="3612086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n Middle East Economy">
            <a:extLst>
              <a:ext uri="{FF2B5EF4-FFF2-40B4-BE49-F238E27FC236}">
                <a16:creationId xmlns:a16="http://schemas.microsoft.com/office/drawing/2014/main" id="{B297767E-C0D1-2C48-93C3-46B3A142CC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9"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71FC74-78F7-8344-9043-EA2465FE950D}"/>
              </a:ext>
            </a:extLst>
          </p:cNvPr>
          <p:cNvSpPr>
            <a:spLocks noGrp="1"/>
          </p:cNvSpPr>
          <p:nvPr>
            <p:ph type="title"/>
          </p:nvPr>
        </p:nvSpPr>
        <p:spPr>
          <a:xfrm>
            <a:off x="8196944" y="5116286"/>
            <a:ext cx="2471057" cy="881743"/>
          </a:xfrm>
          <a:solidFill>
            <a:schemeClr val="accent2"/>
          </a:solidFill>
        </p:spPr>
        <p:txBody>
          <a:bodyPr/>
          <a:lstStyle/>
          <a:p>
            <a:r>
              <a:rPr lang="en-US" sz="3600" b="1" dirty="0"/>
              <a:t>Products</a:t>
            </a:r>
          </a:p>
        </p:txBody>
      </p:sp>
    </p:spTree>
    <p:extLst>
      <p:ext uri="{BB962C8B-B14F-4D97-AF65-F5344CB8AC3E}">
        <p14:creationId xmlns:p14="http://schemas.microsoft.com/office/powerpoint/2010/main" val="2779464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5" name="Picture 4">
            <a:extLst>
              <a:ext uri="{FF2B5EF4-FFF2-40B4-BE49-F238E27FC236}">
                <a16:creationId xmlns:a16="http://schemas.microsoft.com/office/drawing/2014/main" id="{D971F08D-4BEE-DE61-2145-5E5EAB4B13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9167" y="911420"/>
            <a:ext cx="9113666" cy="5474141"/>
          </a:xfrm>
          <a:prstGeom prst="rect">
            <a:avLst/>
          </a:prstGeom>
        </p:spPr>
      </p:pic>
      <p:sp>
        <p:nvSpPr>
          <p:cNvPr id="3" name="Oval 2">
            <a:extLst>
              <a:ext uri="{FF2B5EF4-FFF2-40B4-BE49-F238E27FC236}">
                <a16:creationId xmlns:a16="http://schemas.microsoft.com/office/drawing/2014/main" id="{35A6352D-C062-647A-A7B6-C5159823965F}"/>
              </a:ext>
            </a:extLst>
          </p:cNvPr>
          <p:cNvSpPr/>
          <p:nvPr/>
        </p:nvSpPr>
        <p:spPr bwMode="auto">
          <a:xfrm>
            <a:off x="2683496" y="5646657"/>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Oval 3">
            <a:extLst>
              <a:ext uri="{FF2B5EF4-FFF2-40B4-BE49-F238E27FC236}">
                <a16:creationId xmlns:a16="http://schemas.microsoft.com/office/drawing/2014/main" id="{89F65E64-1C7C-27B3-67D3-F63A0D020505}"/>
              </a:ext>
            </a:extLst>
          </p:cNvPr>
          <p:cNvSpPr/>
          <p:nvPr/>
        </p:nvSpPr>
        <p:spPr bwMode="auto">
          <a:xfrm>
            <a:off x="7208361" y="5627803"/>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Title 1">
            <a:extLst>
              <a:ext uri="{FF2B5EF4-FFF2-40B4-BE49-F238E27FC236}">
                <a16:creationId xmlns:a16="http://schemas.microsoft.com/office/drawing/2014/main" id="{F05E8EBB-88A3-D725-21AC-8913F8D34C3F}"/>
              </a:ext>
            </a:extLst>
          </p:cNvPr>
          <p:cNvSpPr txBox="1">
            <a:spLocks/>
          </p:cNvSpPr>
          <p:nvPr/>
        </p:nvSpPr>
        <p:spPr bwMode="auto">
          <a:xfrm rot="20625602">
            <a:off x="6819631" y="3458997"/>
            <a:ext cx="3926016"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Vibrant</a:t>
            </a:r>
          </a:p>
        </p:txBody>
      </p:sp>
      <p:sp>
        <p:nvSpPr>
          <p:cNvPr id="7" name="Title 1">
            <a:extLst>
              <a:ext uri="{FF2B5EF4-FFF2-40B4-BE49-F238E27FC236}">
                <a16:creationId xmlns:a16="http://schemas.microsoft.com/office/drawing/2014/main" id="{30EE6648-F67C-290E-E7AA-E5A10E4BA699}"/>
              </a:ext>
            </a:extLst>
          </p:cNvPr>
          <p:cNvSpPr txBox="1">
            <a:spLocks/>
          </p:cNvSpPr>
          <p:nvPr/>
        </p:nvSpPr>
        <p:spPr bwMode="auto">
          <a:xfrm rot="20625602">
            <a:off x="190018" y="3315720"/>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Church:</a:t>
            </a:r>
          </a:p>
        </p:txBody>
      </p:sp>
      <p:sp>
        <p:nvSpPr>
          <p:cNvPr id="8" name="Title 1">
            <a:extLst>
              <a:ext uri="{FF2B5EF4-FFF2-40B4-BE49-F238E27FC236}">
                <a16:creationId xmlns:a16="http://schemas.microsoft.com/office/drawing/2014/main" id="{6103CA09-EFB5-6207-35C5-DB69613E5140}"/>
              </a:ext>
            </a:extLst>
          </p:cNvPr>
          <p:cNvSpPr txBox="1">
            <a:spLocks/>
          </p:cNvSpPr>
          <p:nvPr/>
        </p:nvSpPr>
        <p:spPr bwMode="auto">
          <a:xfrm rot="20625602">
            <a:off x="3284832" y="358317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Sad</a:t>
            </a:r>
          </a:p>
        </p:txBody>
      </p:sp>
      <p:sp>
        <p:nvSpPr>
          <p:cNvPr id="9" name="Title 1">
            <a:extLst>
              <a:ext uri="{FF2B5EF4-FFF2-40B4-BE49-F238E27FC236}">
                <a16:creationId xmlns:a16="http://schemas.microsoft.com/office/drawing/2014/main" id="{9610B312-743A-7963-2E6D-1643CD062E58}"/>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5.6m</a:t>
            </a:r>
          </a:p>
        </p:txBody>
      </p:sp>
      <p:sp>
        <p:nvSpPr>
          <p:cNvPr id="10" name="Title 1">
            <a:extLst>
              <a:ext uri="{FF2B5EF4-FFF2-40B4-BE49-F238E27FC236}">
                <a16:creationId xmlns:a16="http://schemas.microsoft.com/office/drawing/2014/main" id="{FF104270-D186-545E-E590-CB421E982DDA}"/>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Population:</a:t>
            </a:r>
          </a:p>
        </p:txBody>
      </p:sp>
      <p:sp>
        <p:nvSpPr>
          <p:cNvPr id="11" name="Title 1">
            <a:extLst>
              <a:ext uri="{FF2B5EF4-FFF2-40B4-BE49-F238E27FC236}">
                <a16:creationId xmlns:a16="http://schemas.microsoft.com/office/drawing/2014/main" id="{5C95427C-6E21-4336-BD68-8EC73CAE7EF6}"/>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10m</a:t>
            </a:r>
          </a:p>
        </p:txBody>
      </p:sp>
      <p:sp>
        <p:nvSpPr>
          <p:cNvPr id="12" name="Title 1">
            <a:extLst>
              <a:ext uri="{FF2B5EF4-FFF2-40B4-BE49-F238E27FC236}">
                <a16:creationId xmlns:a16="http://schemas.microsoft.com/office/drawing/2014/main" id="{8110B2D6-9177-B830-0388-2A94534A8026}"/>
              </a:ext>
            </a:extLst>
          </p:cNvPr>
          <p:cNvSpPr txBox="1">
            <a:spLocks/>
          </p:cNvSpPr>
          <p:nvPr/>
        </p:nvSpPr>
        <p:spPr bwMode="auto">
          <a:xfrm rot="20625602">
            <a:off x="6824369" y="5366772"/>
            <a:ext cx="4190481"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Buddhist</a:t>
            </a:r>
          </a:p>
        </p:txBody>
      </p:sp>
      <p:sp>
        <p:nvSpPr>
          <p:cNvPr id="13" name="Title 1">
            <a:extLst>
              <a:ext uri="{FF2B5EF4-FFF2-40B4-BE49-F238E27FC236}">
                <a16:creationId xmlns:a16="http://schemas.microsoft.com/office/drawing/2014/main" id="{D1A79259-59D5-0C27-DD84-872DD60D6D27}"/>
              </a:ext>
            </a:extLst>
          </p:cNvPr>
          <p:cNvSpPr txBox="1">
            <a:spLocks/>
          </p:cNvSpPr>
          <p:nvPr/>
        </p:nvSpPr>
        <p:spPr bwMode="auto">
          <a:xfrm rot="20625602">
            <a:off x="200033" y="5260475"/>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Imports:</a:t>
            </a:r>
          </a:p>
        </p:txBody>
      </p:sp>
      <p:sp>
        <p:nvSpPr>
          <p:cNvPr id="14" name="Title 1">
            <a:extLst>
              <a:ext uri="{FF2B5EF4-FFF2-40B4-BE49-F238E27FC236}">
                <a16:creationId xmlns:a16="http://schemas.microsoft.com/office/drawing/2014/main" id="{08201EFE-1D95-5725-6D69-2F8465AEF618}"/>
              </a:ext>
            </a:extLst>
          </p:cNvPr>
          <p:cNvSpPr txBox="1">
            <a:spLocks/>
          </p:cNvSpPr>
          <p:nvPr/>
        </p:nvSpPr>
        <p:spPr bwMode="auto">
          <a:xfrm rot="20625602">
            <a:off x="3294847" y="5527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Islam</a:t>
            </a:r>
          </a:p>
        </p:txBody>
      </p:sp>
    </p:spTree>
    <p:extLst>
      <p:ext uri="{BB962C8B-B14F-4D97-AF65-F5344CB8AC3E}">
        <p14:creationId xmlns:p14="http://schemas.microsoft.com/office/powerpoint/2010/main" val="379820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Amman &amp; Singapore</a:t>
            </a:r>
          </a:p>
        </p:txBody>
      </p:sp>
      <p:pic>
        <p:nvPicPr>
          <p:cNvPr id="7" name="Picture 6">
            <a:extLst>
              <a:ext uri="{FF2B5EF4-FFF2-40B4-BE49-F238E27FC236}">
                <a16:creationId xmlns:a16="http://schemas.microsoft.com/office/drawing/2014/main" id="{349A31F1-ED47-0171-29BE-1D53E9119E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970" y="930286"/>
            <a:ext cx="9143031" cy="5883265"/>
          </a:xfrm>
          <a:prstGeom prst="rect">
            <a:avLst/>
          </a:prstGeom>
        </p:spPr>
      </p:pic>
    </p:spTree>
    <p:extLst>
      <p:ext uri="{BB962C8B-B14F-4D97-AF65-F5344CB8AC3E}">
        <p14:creationId xmlns:p14="http://schemas.microsoft.com/office/powerpoint/2010/main" val="31624828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5" name="Picture 4">
            <a:extLst>
              <a:ext uri="{FF2B5EF4-FFF2-40B4-BE49-F238E27FC236}">
                <a16:creationId xmlns:a16="http://schemas.microsoft.com/office/drawing/2014/main" id="{B5E47243-BBC3-A5EA-8898-211EE4E13C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28348"/>
            <a:ext cx="9146043" cy="5885203"/>
          </a:xfrm>
          <a:prstGeom prst="rect">
            <a:avLst/>
          </a:prstGeom>
        </p:spPr>
      </p:pic>
      <p:pic>
        <p:nvPicPr>
          <p:cNvPr id="7" name="Picture 6">
            <a:extLst>
              <a:ext uri="{FF2B5EF4-FFF2-40B4-BE49-F238E27FC236}">
                <a16:creationId xmlns:a16="http://schemas.microsoft.com/office/drawing/2014/main" id="{C9C21333-CBF3-1E34-9178-86D9ED8241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6191" y="4725144"/>
            <a:ext cx="491777" cy="260403"/>
          </a:xfrm>
          <a:prstGeom prst="rect">
            <a:avLst/>
          </a:prstGeom>
        </p:spPr>
      </p:pic>
    </p:spTree>
    <p:extLst>
      <p:ext uri="{BB962C8B-B14F-4D97-AF65-F5344CB8AC3E}">
        <p14:creationId xmlns:p14="http://schemas.microsoft.com/office/powerpoint/2010/main" val="2342957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4B1F49BC-44E7-4794-95F8-69E8F9A72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20542"/>
            <a:ext cx="9154204" cy="5510739"/>
          </a:xfrm>
          <a:prstGeom prst="rect">
            <a:avLst/>
          </a:prstGeom>
        </p:spPr>
      </p:pic>
      <p:sp>
        <p:nvSpPr>
          <p:cNvPr id="5" name="Oval 4">
            <a:extLst>
              <a:ext uri="{FF2B5EF4-FFF2-40B4-BE49-F238E27FC236}">
                <a16:creationId xmlns:a16="http://schemas.microsoft.com/office/drawing/2014/main" id="{B2855457-6D53-49FD-BB24-786AF7363FC6}"/>
              </a:ext>
            </a:extLst>
          </p:cNvPr>
          <p:cNvSpPr/>
          <p:nvPr/>
        </p:nvSpPr>
        <p:spPr bwMode="auto">
          <a:xfrm>
            <a:off x="3399933" y="1649692"/>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Oval 5">
            <a:extLst>
              <a:ext uri="{FF2B5EF4-FFF2-40B4-BE49-F238E27FC236}">
                <a16:creationId xmlns:a16="http://schemas.microsoft.com/office/drawing/2014/main" id="{FB4C5212-A793-5142-F18F-AACC281B5FCA}"/>
              </a:ext>
            </a:extLst>
          </p:cNvPr>
          <p:cNvSpPr/>
          <p:nvPr/>
        </p:nvSpPr>
        <p:spPr bwMode="auto">
          <a:xfrm>
            <a:off x="7170653" y="4110087"/>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Title 1">
            <a:extLst>
              <a:ext uri="{FF2B5EF4-FFF2-40B4-BE49-F238E27FC236}">
                <a16:creationId xmlns:a16="http://schemas.microsoft.com/office/drawing/2014/main" id="{44822922-BD55-0931-0E3E-40A52DD45868}"/>
              </a:ext>
            </a:extLst>
          </p:cNvPr>
          <p:cNvSpPr txBox="1">
            <a:spLocks/>
          </p:cNvSpPr>
          <p:nvPr/>
        </p:nvSpPr>
        <p:spPr bwMode="auto">
          <a:xfrm rot="20625602">
            <a:off x="912395" y="2210134"/>
            <a:ext cx="907097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#1 in Competitiveness</a:t>
            </a:r>
          </a:p>
        </p:txBody>
      </p:sp>
    </p:spTree>
    <p:extLst>
      <p:ext uri="{BB962C8B-B14F-4D97-AF65-F5344CB8AC3E}">
        <p14:creationId xmlns:p14="http://schemas.microsoft.com/office/powerpoint/2010/main" val="15077408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C530AA06-1747-B4E3-F49A-2D139444FA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29024"/>
            <a:ext cx="9142968" cy="5456536"/>
          </a:xfrm>
          <a:prstGeom prst="rect">
            <a:avLst/>
          </a:prstGeom>
        </p:spPr>
      </p:pic>
      <p:sp>
        <p:nvSpPr>
          <p:cNvPr id="5" name="Oval 4">
            <a:extLst>
              <a:ext uri="{FF2B5EF4-FFF2-40B4-BE49-F238E27FC236}">
                <a16:creationId xmlns:a16="http://schemas.microsoft.com/office/drawing/2014/main" id="{DD86831C-FB99-59EB-BF6F-32808CEBC4F4}"/>
              </a:ext>
            </a:extLst>
          </p:cNvPr>
          <p:cNvSpPr/>
          <p:nvPr/>
        </p:nvSpPr>
        <p:spPr bwMode="auto">
          <a:xfrm>
            <a:off x="5021343" y="929025"/>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Oval 5">
            <a:extLst>
              <a:ext uri="{FF2B5EF4-FFF2-40B4-BE49-F238E27FC236}">
                <a16:creationId xmlns:a16="http://schemas.microsoft.com/office/drawing/2014/main" id="{472498DA-662B-CC9F-6E20-3BF157A07933}"/>
              </a:ext>
            </a:extLst>
          </p:cNvPr>
          <p:cNvSpPr/>
          <p:nvPr/>
        </p:nvSpPr>
        <p:spPr bwMode="auto">
          <a:xfrm>
            <a:off x="6388229" y="929025"/>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Oval 6">
            <a:extLst>
              <a:ext uri="{FF2B5EF4-FFF2-40B4-BE49-F238E27FC236}">
                <a16:creationId xmlns:a16="http://schemas.microsoft.com/office/drawing/2014/main" id="{67261B67-F12D-ADC3-D06E-C2B67F05D937}"/>
              </a:ext>
            </a:extLst>
          </p:cNvPr>
          <p:cNvSpPr/>
          <p:nvPr/>
        </p:nvSpPr>
        <p:spPr bwMode="auto">
          <a:xfrm>
            <a:off x="4729112" y="4869429"/>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Oval 7">
            <a:extLst>
              <a:ext uri="{FF2B5EF4-FFF2-40B4-BE49-F238E27FC236}">
                <a16:creationId xmlns:a16="http://schemas.microsoft.com/office/drawing/2014/main" id="{C4F7327D-40BC-6E6B-F8FF-DFD364429206}"/>
              </a:ext>
            </a:extLst>
          </p:cNvPr>
          <p:cNvSpPr/>
          <p:nvPr/>
        </p:nvSpPr>
        <p:spPr bwMode="auto">
          <a:xfrm>
            <a:off x="6095998" y="4869429"/>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Oval 8">
            <a:extLst>
              <a:ext uri="{FF2B5EF4-FFF2-40B4-BE49-F238E27FC236}">
                <a16:creationId xmlns:a16="http://schemas.microsoft.com/office/drawing/2014/main" id="{3112E4DE-28D3-F389-727F-57BEB23EC23D}"/>
              </a:ext>
            </a:extLst>
          </p:cNvPr>
          <p:cNvSpPr/>
          <p:nvPr/>
        </p:nvSpPr>
        <p:spPr bwMode="auto">
          <a:xfrm>
            <a:off x="4653697" y="5595293"/>
            <a:ext cx="1272619"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Oval 9">
            <a:extLst>
              <a:ext uri="{FF2B5EF4-FFF2-40B4-BE49-F238E27FC236}">
                <a16:creationId xmlns:a16="http://schemas.microsoft.com/office/drawing/2014/main" id="{E22BB14E-6380-08F6-C706-5006817B8588}"/>
              </a:ext>
            </a:extLst>
          </p:cNvPr>
          <p:cNvSpPr/>
          <p:nvPr/>
        </p:nvSpPr>
        <p:spPr bwMode="auto">
          <a:xfrm>
            <a:off x="6020583" y="5595293"/>
            <a:ext cx="1574278" cy="652255"/>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Title 1">
            <a:extLst>
              <a:ext uri="{FF2B5EF4-FFF2-40B4-BE49-F238E27FC236}">
                <a16:creationId xmlns:a16="http://schemas.microsoft.com/office/drawing/2014/main" id="{42C97192-10DB-D55C-960E-E04BF04C0CA1}"/>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#2</a:t>
            </a:r>
          </a:p>
        </p:txBody>
      </p:sp>
      <p:sp>
        <p:nvSpPr>
          <p:cNvPr id="11" name="Title 1">
            <a:extLst>
              <a:ext uri="{FF2B5EF4-FFF2-40B4-BE49-F238E27FC236}">
                <a16:creationId xmlns:a16="http://schemas.microsoft.com/office/drawing/2014/main" id="{D5C3B287-40E9-50E6-6B9C-59A2AEAEBFF9}"/>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Doing Business:</a:t>
            </a:r>
          </a:p>
        </p:txBody>
      </p:sp>
      <p:sp>
        <p:nvSpPr>
          <p:cNvPr id="12" name="Title 1">
            <a:extLst>
              <a:ext uri="{FF2B5EF4-FFF2-40B4-BE49-F238E27FC236}">
                <a16:creationId xmlns:a16="http://schemas.microsoft.com/office/drawing/2014/main" id="{6881E1D7-1784-C46F-DEF5-80ED312B6070}"/>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#75</a:t>
            </a:r>
          </a:p>
        </p:txBody>
      </p:sp>
      <p:sp>
        <p:nvSpPr>
          <p:cNvPr id="13" name="Title 1">
            <a:extLst>
              <a:ext uri="{FF2B5EF4-FFF2-40B4-BE49-F238E27FC236}">
                <a16:creationId xmlns:a16="http://schemas.microsoft.com/office/drawing/2014/main" id="{98CC151C-C083-C717-2EE9-D342280FF23A}"/>
              </a:ext>
            </a:extLst>
          </p:cNvPr>
          <p:cNvSpPr txBox="1">
            <a:spLocks/>
          </p:cNvSpPr>
          <p:nvPr/>
        </p:nvSpPr>
        <p:spPr bwMode="auto">
          <a:xfrm rot="20625602">
            <a:off x="6618763" y="3368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$457b</a:t>
            </a:r>
          </a:p>
        </p:txBody>
      </p:sp>
      <p:sp>
        <p:nvSpPr>
          <p:cNvPr id="14" name="Title 1">
            <a:extLst>
              <a:ext uri="{FF2B5EF4-FFF2-40B4-BE49-F238E27FC236}">
                <a16:creationId xmlns:a16="http://schemas.microsoft.com/office/drawing/2014/main" id="{8EAE3BEF-B6DE-F18D-7C31-776D81280B82}"/>
              </a:ext>
            </a:extLst>
          </p:cNvPr>
          <p:cNvSpPr txBox="1">
            <a:spLocks/>
          </p:cNvSpPr>
          <p:nvPr/>
        </p:nvSpPr>
        <p:spPr bwMode="auto">
          <a:xfrm rot="20625602">
            <a:off x="-28567" y="3101475"/>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Exports:</a:t>
            </a:r>
          </a:p>
        </p:txBody>
      </p:sp>
      <p:sp>
        <p:nvSpPr>
          <p:cNvPr id="15" name="Title 1">
            <a:extLst>
              <a:ext uri="{FF2B5EF4-FFF2-40B4-BE49-F238E27FC236}">
                <a16:creationId xmlns:a16="http://schemas.microsoft.com/office/drawing/2014/main" id="{54C857D6-69B7-9A45-A7A0-4EB1AEB606BC}"/>
              </a:ext>
            </a:extLst>
          </p:cNvPr>
          <p:cNvSpPr txBox="1">
            <a:spLocks/>
          </p:cNvSpPr>
          <p:nvPr/>
        </p:nvSpPr>
        <p:spPr bwMode="auto">
          <a:xfrm rot="20625602">
            <a:off x="3066247" y="3368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$9b</a:t>
            </a:r>
          </a:p>
        </p:txBody>
      </p:sp>
      <p:sp>
        <p:nvSpPr>
          <p:cNvPr id="16" name="Title 1">
            <a:extLst>
              <a:ext uri="{FF2B5EF4-FFF2-40B4-BE49-F238E27FC236}">
                <a16:creationId xmlns:a16="http://schemas.microsoft.com/office/drawing/2014/main" id="{904A9A80-FA11-7EA8-E93D-1C7123C4F4A5}"/>
              </a:ext>
            </a:extLst>
          </p:cNvPr>
          <p:cNvSpPr txBox="1">
            <a:spLocks/>
          </p:cNvSpPr>
          <p:nvPr/>
        </p:nvSpPr>
        <p:spPr bwMode="auto">
          <a:xfrm rot="20625602">
            <a:off x="6847363" y="5527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$406b</a:t>
            </a:r>
          </a:p>
        </p:txBody>
      </p:sp>
      <p:sp>
        <p:nvSpPr>
          <p:cNvPr id="17" name="Title 1">
            <a:extLst>
              <a:ext uri="{FF2B5EF4-FFF2-40B4-BE49-F238E27FC236}">
                <a16:creationId xmlns:a16="http://schemas.microsoft.com/office/drawing/2014/main" id="{7A6AEBF7-982A-2E42-2C67-FE0AFA223BC7}"/>
              </a:ext>
            </a:extLst>
          </p:cNvPr>
          <p:cNvSpPr txBox="1">
            <a:spLocks/>
          </p:cNvSpPr>
          <p:nvPr/>
        </p:nvSpPr>
        <p:spPr bwMode="auto">
          <a:xfrm rot="20625602">
            <a:off x="200033" y="5260475"/>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Imports:</a:t>
            </a:r>
          </a:p>
        </p:txBody>
      </p:sp>
      <p:sp>
        <p:nvSpPr>
          <p:cNvPr id="18" name="Title 1">
            <a:extLst>
              <a:ext uri="{FF2B5EF4-FFF2-40B4-BE49-F238E27FC236}">
                <a16:creationId xmlns:a16="http://schemas.microsoft.com/office/drawing/2014/main" id="{1DA390F4-2F99-2A5D-EA6A-6FF1B6FC1F35}"/>
              </a:ext>
            </a:extLst>
          </p:cNvPr>
          <p:cNvSpPr txBox="1">
            <a:spLocks/>
          </p:cNvSpPr>
          <p:nvPr/>
        </p:nvSpPr>
        <p:spPr bwMode="auto">
          <a:xfrm rot="20625602">
            <a:off x="3294847" y="5527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$21b</a:t>
            </a:r>
          </a:p>
        </p:txBody>
      </p:sp>
    </p:spTree>
    <p:extLst>
      <p:ext uri="{BB962C8B-B14F-4D97-AF65-F5344CB8AC3E}">
        <p14:creationId xmlns:p14="http://schemas.microsoft.com/office/powerpoint/2010/main" val="39124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3" cstate="email">
            <a:lum bright="-20000" contrast="20000"/>
            <a:extLst>
              <a:ext uri="{28A0092B-C50C-407E-A947-70E740481C1C}">
                <a14:useLocalDpi xmlns:a14="http://schemas.microsoft.com/office/drawing/2010/main"/>
              </a:ext>
            </a:extLst>
          </a:blip>
          <a:srcRect/>
          <a:stretch>
            <a:fillRect/>
          </a:stretch>
        </p:blipFill>
        <p:spPr bwMode="auto">
          <a:xfrm>
            <a:off x="2247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3"/>
          <p:cNvSpPr>
            <a:spLocks noGrp="1" noChangeArrowheads="1"/>
          </p:cNvSpPr>
          <p:nvPr>
            <p:ph type="title" idx="4294967295"/>
          </p:nvPr>
        </p:nvSpPr>
        <p:spPr>
          <a:xfrm>
            <a:off x="1524000" y="0"/>
            <a:ext cx="9144000" cy="838200"/>
          </a:xfrm>
          <a:solidFill>
            <a:schemeClr val="hlink"/>
          </a:solidFill>
        </p:spPr>
        <p:txBody>
          <a:bodyPr/>
          <a:lstStyle/>
          <a:p>
            <a:pPr algn="l" eaLnBrk="1" hangingPunct="1"/>
            <a:r>
              <a:rPr lang="en-US" sz="3200" b="1">
                <a:solidFill>
                  <a:srgbClr val="FFFFFF"/>
                </a:solidFill>
                <a:latin typeface="Arial"/>
                <a:cs typeface="Arial"/>
              </a:rPr>
              <a:t>Paul</a:t>
            </a:r>
            <a:r>
              <a:rPr lang="mr-IN" altLang="ja-JP" sz="3200" b="1">
                <a:solidFill>
                  <a:srgbClr val="FFFFFF"/>
                </a:solidFill>
                <a:latin typeface="Arial"/>
                <a:cs typeface="Arial"/>
              </a:rPr>
              <a:t>'</a:t>
            </a:r>
            <a:r>
              <a:rPr lang="en-US" sz="3200" b="1">
                <a:solidFill>
                  <a:srgbClr val="FFFFFF"/>
                </a:solidFill>
                <a:latin typeface="Arial"/>
                <a:cs typeface="Arial"/>
              </a:rPr>
              <a:t>s First &amp; Second Missionary Journeys</a:t>
            </a:r>
          </a:p>
        </p:txBody>
      </p:sp>
      <p:sp>
        <p:nvSpPr>
          <p:cNvPr id="197636" name="Text Box 4"/>
          <p:cNvSpPr txBox="1">
            <a:spLocks noChangeArrowheads="1"/>
          </p:cNvSpPr>
          <p:nvPr/>
        </p:nvSpPr>
        <p:spPr bwMode="auto">
          <a:xfrm>
            <a:off x="10610850" y="0"/>
            <a:ext cx="1047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rPr>
              <a:t>138-39</a:t>
            </a:r>
          </a:p>
        </p:txBody>
      </p:sp>
      <p:sp>
        <p:nvSpPr>
          <p:cNvPr id="6" name="Oval 12"/>
          <p:cNvSpPr>
            <a:spLocks noChangeArrowheads="1"/>
          </p:cNvSpPr>
          <p:nvPr/>
        </p:nvSpPr>
        <p:spPr bwMode="auto">
          <a:xfrm>
            <a:off x="5791200" y="2761456"/>
            <a:ext cx="3810000" cy="2514600"/>
          </a:xfrm>
          <a:prstGeom prst="ellipse">
            <a:avLst/>
          </a:prstGeom>
          <a:noFill/>
          <a:ln w="76200">
            <a:solidFill>
              <a:srgbClr val="000099"/>
            </a:solidFill>
            <a:round/>
            <a:headEnd/>
            <a:tailEnd/>
          </a:ln>
          <a:effectLst/>
        </p:spPr>
        <p:txBody>
          <a:bodyPr wrap="none" anchor="ctr"/>
          <a:lstStyle/>
          <a:p>
            <a:pPr marL="0" marR="0" lvl="0" indent="0" algn="ctr" defTabSz="914400"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0" cap="none" spc="0" normalizeH="0" baseline="0" noProof="0">
              <a:ln>
                <a:noFill/>
              </a:ln>
              <a:solidFill>
                <a:srgbClr val="FF0000"/>
              </a:solidFill>
              <a:effectLst/>
              <a:uLnTx/>
              <a:uFillTx/>
              <a:latin typeface="Times New Roman" pitchFamily="-105" charset="0"/>
              <a:ea typeface="ＭＳ Ｐゴシック" charset="0"/>
              <a:cs typeface="+mn-cs"/>
            </a:endParaRPr>
          </a:p>
        </p:txBody>
      </p:sp>
      <p:sp>
        <p:nvSpPr>
          <p:cNvPr id="8" name="Oval 12"/>
          <p:cNvSpPr>
            <a:spLocks noChangeArrowheads="1"/>
          </p:cNvSpPr>
          <p:nvPr/>
        </p:nvSpPr>
        <p:spPr bwMode="auto">
          <a:xfrm>
            <a:off x="1676400" y="704056"/>
            <a:ext cx="8382000" cy="5029200"/>
          </a:xfrm>
          <a:prstGeom prst="ellipse">
            <a:avLst/>
          </a:prstGeom>
          <a:noFill/>
          <a:ln w="76200">
            <a:solidFill>
              <a:srgbClr val="FF0000"/>
            </a:solidFill>
            <a:round/>
            <a:headEnd/>
            <a:tailEnd/>
          </a:ln>
          <a:effectLst/>
        </p:spPr>
        <p:txBody>
          <a:bodyPr wrap="none" anchor="ctr"/>
          <a:lstStyle/>
          <a:p>
            <a:pPr marL="0" marR="0" lvl="0" indent="0" algn="ctr" defTabSz="914400"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0" cap="none" spc="0" normalizeH="0" baseline="0" noProof="0">
              <a:ln>
                <a:noFill/>
              </a:ln>
              <a:solidFill>
                <a:srgbClr val="FF0000"/>
              </a:solidFill>
              <a:effectLst/>
              <a:uLnTx/>
              <a:uFillTx/>
              <a:latin typeface="Times New Roman" pitchFamily="-105"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68994"/>
                                        </p:tgtEl>
                                        <p:attrNameLst>
                                          <p:attrName>style.visibility</p:attrName>
                                        </p:attrNameLst>
                                      </p:cBhvr>
                                      <p:to>
                                        <p:strVal val="visible"/>
                                      </p:to>
                                    </p:set>
                                    <p:animEffect transition="in" filter="checkerboard(across)">
                                      <p:cBhvr>
                                        <p:cTn id="7" dur="500"/>
                                        <p:tgtEl>
                                          <p:spTgt spid="468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C45C6B54-DD18-50FC-EC5A-034622AA45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44264"/>
            <a:ext cx="9142968" cy="5456536"/>
          </a:xfrm>
          <a:prstGeom prst="rect">
            <a:avLst/>
          </a:prstGeom>
        </p:spPr>
      </p:pic>
      <p:sp>
        <p:nvSpPr>
          <p:cNvPr id="7" name="Oval 6">
            <a:extLst>
              <a:ext uri="{FF2B5EF4-FFF2-40B4-BE49-F238E27FC236}">
                <a16:creationId xmlns:a16="http://schemas.microsoft.com/office/drawing/2014/main" id="{6AB4CC02-2055-86AD-616B-2BD027E0DF93}"/>
              </a:ext>
            </a:extLst>
          </p:cNvPr>
          <p:cNvSpPr/>
          <p:nvPr/>
        </p:nvSpPr>
        <p:spPr bwMode="auto">
          <a:xfrm>
            <a:off x="4832808" y="5250732"/>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Oval 7">
            <a:extLst>
              <a:ext uri="{FF2B5EF4-FFF2-40B4-BE49-F238E27FC236}">
                <a16:creationId xmlns:a16="http://schemas.microsoft.com/office/drawing/2014/main" id="{E5D03C5A-8C4B-C66B-3AA3-A29C01DB94C5}"/>
              </a:ext>
            </a:extLst>
          </p:cNvPr>
          <p:cNvSpPr/>
          <p:nvPr/>
        </p:nvSpPr>
        <p:spPr bwMode="auto">
          <a:xfrm>
            <a:off x="5793823" y="5250731"/>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Oval 8">
            <a:extLst>
              <a:ext uri="{FF2B5EF4-FFF2-40B4-BE49-F238E27FC236}">
                <a16:creationId xmlns:a16="http://schemas.microsoft.com/office/drawing/2014/main" id="{81E04D91-1677-4388-08A1-499EBF66C910}"/>
              </a:ext>
            </a:extLst>
          </p:cNvPr>
          <p:cNvSpPr/>
          <p:nvPr/>
        </p:nvSpPr>
        <p:spPr bwMode="auto">
          <a:xfrm>
            <a:off x="5191026" y="3044859"/>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Oval 9">
            <a:extLst>
              <a:ext uri="{FF2B5EF4-FFF2-40B4-BE49-F238E27FC236}">
                <a16:creationId xmlns:a16="http://schemas.microsoft.com/office/drawing/2014/main" id="{AA596A1E-99C3-04B6-D04D-B3461FF8F3C4}"/>
              </a:ext>
            </a:extLst>
          </p:cNvPr>
          <p:cNvSpPr/>
          <p:nvPr/>
        </p:nvSpPr>
        <p:spPr bwMode="auto">
          <a:xfrm>
            <a:off x="6152041" y="3044858"/>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Oval 10">
            <a:extLst>
              <a:ext uri="{FF2B5EF4-FFF2-40B4-BE49-F238E27FC236}">
                <a16:creationId xmlns:a16="http://schemas.microsoft.com/office/drawing/2014/main" id="{D7EB3CA6-0F74-4C1D-BC30-C854A99E8183}"/>
              </a:ext>
            </a:extLst>
          </p:cNvPr>
          <p:cNvSpPr/>
          <p:nvPr/>
        </p:nvSpPr>
        <p:spPr bwMode="auto">
          <a:xfrm>
            <a:off x="5247587" y="3501009"/>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Oval 11">
            <a:extLst>
              <a:ext uri="{FF2B5EF4-FFF2-40B4-BE49-F238E27FC236}">
                <a16:creationId xmlns:a16="http://schemas.microsoft.com/office/drawing/2014/main" id="{C2BD7229-1674-E41E-81BA-17F1DB02658F}"/>
              </a:ext>
            </a:extLst>
          </p:cNvPr>
          <p:cNvSpPr/>
          <p:nvPr/>
        </p:nvSpPr>
        <p:spPr bwMode="auto">
          <a:xfrm>
            <a:off x="6208602" y="3501008"/>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9" name="Title 1">
            <a:extLst>
              <a:ext uri="{FF2B5EF4-FFF2-40B4-BE49-F238E27FC236}">
                <a16:creationId xmlns:a16="http://schemas.microsoft.com/office/drawing/2014/main" id="{727C85FF-79DB-8AB1-9EF2-E89CCE319DC8}"/>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16%</a:t>
            </a:r>
          </a:p>
        </p:txBody>
      </p:sp>
      <p:sp>
        <p:nvSpPr>
          <p:cNvPr id="20" name="Title 1">
            <a:extLst>
              <a:ext uri="{FF2B5EF4-FFF2-40B4-BE49-F238E27FC236}">
                <a16:creationId xmlns:a16="http://schemas.microsoft.com/office/drawing/2014/main" id="{D62A0495-C011-8504-19A8-27B94688AB84}"/>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Defence</a:t>
            </a:r>
          </a:p>
        </p:txBody>
      </p:sp>
      <p:sp>
        <p:nvSpPr>
          <p:cNvPr id="21" name="Title 1">
            <a:extLst>
              <a:ext uri="{FF2B5EF4-FFF2-40B4-BE49-F238E27FC236}">
                <a16:creationId xmlns:a16="http://schemas.microsoft.com/office/drawing/2014/main" id="{4D522B06-D36F-BF3D-3467-31678A5DFEC2}"/>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33%</a:t>
            </a:r>
          </a:p>
        </p:txBody>
      </p:sp>
      <p:sp>
        <p:nvSpPr>
          <p:cNvPr id="22" name="Title 1">
            <a:extLst>
              <a:ext uri="{FF2B5EF4-FFF2-40B4-BE49-F238E27FC236}">
                <a16:creationId xmlns:a16="http://schemas.microsoft.com/office/drawing/2014/main" id="{8A786B4A-7AF2-D838-7FFD-AB6241CCCB68}"/>
              </a:ext>
            </a:extLst>
          </p:cNvPr>
          <p:cNvSpPr txBox="1">
            <a:spLocks/>
          </p:cNvSpPr>
          <p:nvPr/>
        </p:nvSpPr>
        <p:spPr bwMode="auto">
          <a:xfrm rot="20625602">
            <a:off x="6618763" y="3368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$13k</a:t>
            </a:r>
          </a:p>
        </p:txBody>
      </p:sp>
      <p:sp>
        <p:nvSpPr>
          <p:cNvPr id="23" name="Title 1">
            <a:extLst>
              <a:ext uri="{FF2B5EF4-FFF2-40B4-BE49-F238E27FC236}">
                <a16:creationId xmlns:a16="http://schemas.microsoft.com/office/drawing/2014/main" id="{9622E649-B81B-FDAC-6B33-2A41B1289D29}"/>
              </a:ext>
            </a:extLst>
          </p:cNvPr>
          <p:cNvSpPr txBox="1">
            <a:spLocks/>
          </p:cNvSpPr>
          <p:nvPr/>
        </p:nvSpPr>
        <p:spPr bwMode="auto">
          <a:xfrm rot="20625602">
            <a:off x="-28567" y="3101475"/>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Per PAX:</a:t>
            </a:r>
          </a:p>
        </p:txBody>
      </p:sp>
      <p:sp>
        <p:nvSpPr>
          <p:cNvPr id="24" name="Title 1">
            <a:extLst>
              <a:ext uri="{FF2B5EF4-FFF2-40B4-BE49-F238E27FC236}">
                <a16:creationId xmlns:a16="http://schemas.microsoft.com/office/drawing/2014/main" id="{005E74CC-06B3-7AA4-88E5-D4E6E9975141}"/>
              </a:ext>
            </a:extLst>
          </p:cNvPr>
          <p:cNvSpPr txBox="1">
            <a:spLocks/>
          </p:cNvSpPr>
          <p:nvPr/>
        </p:nvSpPr>
        <p:spPr bwMode="auto">
          <a:xfrm rot="20625602">
            <a:off x="3066247" y="3368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$1k</a:t>
            </a:r>
          </a:p>
        </p:txBody>
      </p:sp>
      <p:sp>
        <p:nvSpPr>
          <p:cNvPr id="25" name="Title 1">
            <a:extLst>
              <a:ext uri="{FF2B5EF4-FFF2-40B4-BE49-F238E27FC236}">
                <a16:creationId xmlns:a16="http://schemas.microsoft.com/office/drawing/2014/main" id="{2E861DDD-CF22-775D-6768-48BBF0B3349B}"/>
              </a:ext>
            </a:extLst>
          </p:cNvPr>
          <p:cNvSpPr txBox="1">
            <a:spLocks/>
          </p:cNvSpPr>
          <p:nvPr/>
        </p:nvSpPr>
        <p:spPr bwMode="auto">
          <a:xfrm rot="20625602">
            <a:off x="6847363" y="5527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AAA</a:t>
            </a:r>
          </a:p>
        </p:txBody>
      </p:sp>
      <p:sp>
        <p:nvSpPr>
          <p:cNvPr id="26" name="Title 1">
            <a:extLst>
              <a:ext uri="{FF2B5EF4-FFF2-40B4-BE49-F238E27FC236}">
                <a16:creationId xmlns:a16="http://schemas.microsoft.com/office/drawing/2014/main" id="{74DB63EE-BB02-0441-1307-E057C2FE2507}"/>
              </a:ext>
            </a:extLst>
          </p:cNvPr>
          <p:cNvSpPr txBox="1">
            <a:spLocks/>
          </p:cNvSpPr>
          <p:nvPr/>
        </p:nvSpPr>
        <p:spPr bwMode="auto">
          <a:xfrm rot="20625602">
            <a:off x="200033" y="5260475"/>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S&amp;P:</a:t>
            </a:r>
          </a:p>
        </p:txBody>
      </p:sp>
      <p:sp>
        <p:nvSpPr>
          <p:cNvPr id="27" name="Title 1">
            <a:extLst>
              <a:ext uri="{FF2B5EF4-FFF2-40B4-BE49-F238E27FC236}">
                <a16:creationId xmlns:a16="http://schemas.microsoft.com/office/drawing/2014/main" id="{7D996692-BDD9-B1DE-C624-8AF55A772706}"/>
              </a:ext>
            </a:extLst>
          </p:cNvPr>
          <p:cNvSpPr txBox="1">
            <a:spLocks/>
          </p:cNvSpPr>
          <p:nvPr/>
        </p:nvSpPr>
        <p:spPr bwMode="auto">
          <a:xfrm rot="20625602">
            <a:off x="3294847" y="5527930"/>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B+</a:t>
            </a:r>
          </a:p>
        </p:txBody>
      </p:sp>
    </p:spTree>
    <p:extLst>
      <p:ext uri="{BB962C8B-B14F-4D97-AF65-F5344CB8AC3E}">
        <p14:creationId xmlns:p14="http://schemas.microsoft.com/office/powerpoint/2010/main" val="67909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1F48-C87F-6AB6-4885-38F4C5A97FA4}"/>
              </a:ext>
            </a:extLst>
          </p:cNvPr>
          <p:cNvSpPr>
            <a:spLocks noGrp="1"/>
          </p:cNvSpPr>
          <p:nvPr>
            <p:ph type="title"/>
          </p:nvPr>
        </p:nvSpPr>
        <p:spPr>
          <a:xfrm>
            <a:off x="1562101" y="44450"/>
            <a:ext cx="9070975" cy="748030"/>
          </a:xfrm>
          <a:solidFill>
            <a:schemeClr val="tx1"/>
          </a:solidFill>
        </p:spPr>
        <p:txBody>
          <a:bodyPr/>
          <a:lstStyle/>
          <a:p>
            <a:r>
              <a:rPr lang="en-US" b="1" dirty="0"/>
              <a:t>Jordan &amp; Singapore</a:t>
            </a:r>
          </a:p>
        </p:txBody>
      </p:sp>
      <p:pic>
        <p:nvPicPr>
          <p:cNvPr id="4" name="Picture 3">
            <a:extLst>
              <a:ext uri="{FF2B5EF4-FFF2-40B4-BE49-F238E27FC236}">
                <a16:creationId xmlns:a16="http://schemas.microsoft.com/office/drawing/2014/main" id="{A69ED2E7-ADEF-BDA9-FA5C-926ACD4BE5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29024"/>
            <a:ext cx="9142968" cy="5456536"/>
          </a:xfrm>
          <a:prstGeom prst="rect">
            <a:avLst/>
          </a:prstGeom>
        </p:spPr>
      </p:pic>
      <p:sp>
        <p:nvSpPr>
          <p:cNvPr id="5" name="Oval 4">
            <a:extLst>
              <a:ext uri="{FF2B5EF4-FFF2-40B4-BE49-F238E27FC236}">
                <a16:creationId xmlns:a16="http://schemas.microsoft.com/office/drawing/2014/main" id="{F9365173-1462-620B-4043-2C9E89DAC298}"/>
              </a:ext>
            </a:extLst>
          </p:cNvPr>
          <p:cNvSpPr/>
          <p:nvPr/>
        </p:nvSpPr>
        <p:spPr bwMode="auto">
          <a:xfrm>
            <a:off x="5191026" y="3091994"/>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Oval 5">
            <a:extLst>
              <a:ext uri="{FF2B5EF4-FFF2-40B4-BE49-F238E27FC236}">
                <a16:creationId xmlns:a16="http://schemas.microsoft.com/office/drawing/2014/main" id="{315FD403-377A-465C-DB7A-D445F07DD434}"/>
              </a:ext>
            </a:extLst>
          </p:cNvPr>
          <p:cNvSpPr/>
          <p:nvPr/>
        </p:nvSpPr>
        <p:spPr bwMode="auto">
          <a:xfrm>
            <a:off x="6152041" y="3091993"/>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Oval 6">
            <a:extLst>
              <a:ext uri="{FF2B5EF4-FFF2-40B4-BE49-F238E27FC236}">
                <a16:creationId xmlns:a16="http://schemas.microsoft.com/office/drawing/2014/main" id="{45228DFC-0AA5-0797-8CC4-3191BF7DD29E}"/>
              </a:ext>
            </a:extLst>
          </p:cNvPr>
          <p:cNvSpPr/>
          <p:nvPr/>
        </p:nvSpPr>
        <p:spPr bwMode="auto">
          <a:xfrm>
            <a:off x="5211448" y="2659930"/>
            <a:ext cx="810704"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Oval 7">
            <a:extLst>
              <a:ext uri="{FF2B5EF4-FFF2-40B4-BE49-F238E27FC236}">
                <a16:creationId xmlns:a16="http://schemas.microsoft.com/office/drawing/2014/main" id="{96FC1EDA-914D-6E20-E195-2166B7924EC9}"/>
              </a:ext>
            </a:extLst>
          </p:cNvPr>
          <p:cNvSpPr/>
          <p:nvPr/>
        </p:nvSpPr>
        <p:spPr bwMode="auto">
          <a:xfrm>
            <a:off x="6172463" y="2659929"/>
            <a:ext cx="1574278" cy="457200"/>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Title 1">
            <a:extLst>
              <a:ext uri="{FF2B5EF4-FFF2-40B4-BE49-F238E27FC236}">
                <a16:creationId xmlns:a16="http://schemas.microsoft.com/office/drawing/2014/main" id="{CC1C0DD5-3BCE-CF46-2A90-5A392C4F4311}"/>
              </a:ext>
            </a:extLst>
          </p:cNvPr>
          <p:cNvSpPr txBox="1">
            <a:spLocks/>
          </p:cNvSpPr>
          <p:nvPr/>
        </p:nvSpPr>
        <p:spPr bwMode="auto">
          <a:xfrm rot="20625602">
            <a:off x="6401048"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2%</a:t>
            </a:r>
          </a:p>
        </p:txBody>
      </p:sp>
      <p:sp>
        <p:nvSpPr>
          <p:cNvPr id="9" name="Title 1">
            <a:extLst>
              <a:ext uri="{FF2B5EF4-FFF2-40B4-BE49-F238E27FC236}">
                <a16:creationId xmlns:a16="http://schemas.microsoft.com/office/drawing/2014/main" id="{95A24D3C-9015-95E6-2E2A-82499161E6A1}"/>
              </a:ext>
            </a:extLst>
          </p:cNvPr>
          <p:cNvSpPr txBox="1">
            <a:spLocks/>
          </p:cNvSpPr>
          <p:nvPr/>
        </p:nvSpPr>
        <p:spPr bwMode="auto">
          <a:xfrm rot="20625602">
            <a:off x="-246282" y="1283560"/>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Unemployment:</a:t>
            </a:r>
          </a:p>
        </p:txBody>
      </p:sp>
      <p:sp>
        <p:nvSpPr>
          <p:cNvPr id="10" name="Title 1">
            <a:extLst>
              <a:ext uri="{FF2B5EF4-FFF2-40B4-BE49-F238E27FC236}">
                <a16:creationId xmlns:a16="http://schemas.microsoft.com/office/drawing/2014/main" id="{AE2DF881-4073-2F30-4A15-35E4F06AD344}"/>
              </a:ext>
            </a:extLst>
          </p:cNvPr>
          <p:cNvSpPr txBox="1">
            <a:spLocks/>
          </p:cNvSpPr>
          <p:nvPr/>
        </p:nvSpPr>
        <p:spPr bwMode="auto">
          <a:xfrm rot="20625602">
            <a:off x="2848532" y="1551015"/>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18%</a:t>
            </a:r>
          </a:p>
        </p:txBody>
      </p:sp>
      <p:sp>
        <p:nvSpPr>
          <p:cNvPr id="11" name="Title 1">
            <a:extLst>
              <a:ext uri="{FF2B5EF4-FFF2-40B4-BE49-F238E27FC236}">
                <a16:creationId xmlns:a16="http://schemas.microsoft.com/office/drawing/2014/main" id="{0B04FD71-4E98-5501-F510-F79B731C44B1}"/>
              </a:ext>
            </a:extLst>
          </p:cNvPr>
          <p:cNvSpPr txBox="1">
            <a:spLocks/>
          </p:cNvSpPr>
          <p:nvPr/>
        </p:nvSpPr>
        <p:spPr bwMode="auto">
          <a:xfrm rot="20625602">
            <a:off x="6621132" y="3959069"/>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SG 58k</a:t>
            </a:r>
          </a:p>
        </p:txBody>
      </p:sp>
      <p:sp>
        <p:nvSpPr>
          <p:cNvPr id="12" name="Title 1">
            <a:extLst>
              <a:ext uri="{FF2B5EF4-FFF2-40B4-BE49-F238E27FC236}">
                <a16:creationId xmlns:a16="http://schemas.microsoft.com/office/drawing/2014/main" id="{BC7F4C55-E058-3E15-E7E3-8A170F3EFBA6}"/>
              </a:ext>
            </a:extLst>
          </p:cNvPr>
          <p:cNvSpPr txBox="1">
            <a:spLocks/>
          </p:cNvSpPr>
          <p:nvPr/>
        </p:nvSpPr>
        <p:spPr bwMode="auto">
          <a:xfrm rot="20625602">
            <a:off x="-26198" y="3691614"/>
            <a:ext cx="4887480"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Unemployed:</a:t>
            </a:r>
          </a:p>
        </p:txBody>
      </p:sp>
      <p:sp>
        <p:nvSpPr>
          <p:cNvPr id="13" name="Title 1">
            <a:extLst>
              <a:ext uri="{FF2B5EF4-FFF2-40B4-BE49-F238E27FC236}">
                <a16:creationId xmlns:a16="http://schemas.microsoft.com/office/drawing/2014/main" id="{E19A89E9-2829-0352-F6F2-FE97A4106F28}"/>
              </a:ext>
            </a:extLst>
          </p:cNvPr>
          <p:cNvSpPr txBox="1">
            <a:spLocks/>
          </p:cNvSpPr>
          <p:nvPr/>
        </p:nvSpPr>
        <p:spPr bwMode="auto">
          <a:xfrm rot="20625602">
            <a:off x="3068616" y="3959069"/>
            <a:ext cx="3037955" cy="74803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JO 529k</a:t>
            </a:r>
          </a:p>
        </p:txBody>
      </p:sp>
    </p:spTree>
    <p:extLst>
      <p:ext uri="{BB962C8B-B14F-4D97-AF65-F5344CB8AC3E}">
        <p14:creationId xmlns:p14="http://schemas.microsoft.com/office/powerpoint/2010/main" val="14032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152400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Church Vision</a:t>
            </a:r>
            <a:endParaRPr lang="en-US" b="1" dirty="0">
              <a:latin typeface="Arial" charset="0"/>
              <a:ea typeface="ＭＳ Ｐゴシック" charset="0"/>
              <a:cs typeface="ＭＳ Ｐゴシック" charset="0"/>
            </a:endParaRPr>
          </a:p>
        </p:txBody>
      </p:sp>
      <p:grpSp>
        <p:nvGrpSpPr>
          <p:cNvPr id="27" name="Group 26"/>
          <p:cNvGrpSpPr/>
          <p:nvPr/>
        </p:nvGrpSpPr>
        <p:grpSpPr>
          <a:xfrm>
            <a:off x="2089729" y="565700"/>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3480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4895274" y="3971165"/>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5582" y="90486"/>
            <a:ext cx="2488050" cy="3147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2673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Paul</a:t>
            </a:r>
            <a:r>
              <a:rPr lang="mr-IN" altLang="ja-JP" sz="6000" b="1" i="1">
                <a:solidFill>
                  <a:srgbClr val="66FFFF"/>
                </a:solidFill>
                <a:latin typeface="Arial" charset="0"/>
              </a:rPr>
              <a:t>'</a:t>
            </a:r>
            <a:r>
              <a:rPr lang="en-US" sz="6000" b="1" i="1">
                <a:solidFill>
                  <a:srgbClr val="66FFFF"/>
                </a:solidFill>
                <a:latin typeface="Arial" charset="0"/>
              </a:rPr>
              <a:t>s Main Idea</a:t>
            </a:r>
            <a:endParaRPr lang="en-US">
              <a:latin typeface="Arial" charset="0"/>
            </a:endParaRPr>
          </a:p>
        </p:txBody>
      </p:sp>
      <p:sp>
        <p:nvSpPr>
          <p:cNvPr id="307203" name="Rectangle 3"/>
          <p:cNvSpPr>
            <a:spLocks noChangeArrowheads="1"/>
          </p:cNvSpPr>
          <p:nvPr/>
        </p:nvSpPr>
        <p:spPr bwMode="auto">
          <a:xfrm>
            <a:off x="1524000" y="1828800"/>
            <a:ext cx="9144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charset="0"/>
                <a:ea typeface="ＭＳ Ｐゴシック" charset="0"/>
              </a:rPr>
              <a:t>E</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x</a:t>
            </a:r>
            <a:r>
              <a:rPr kumimoji="0" lang="en-US" sz="5400" b="1" i="0" u="none" strike="noStrike" kern="1200" cap="none" spc="0" normalizeH="0" baseline="0" noProof="0">
                <a:ln>
                  <a:noFill/>
                </a:ln>
                <a:solidFill>
                  <a:srgbClr val="FFFF00"/>
                </a:solidFill>
                <a:effectLst/>
                <a:uLnTx/>
                <a:uFillTx/>
                <a:latin typeface="Arial" charset="0"/>
                <a:ea typeface="ＭＳ Ｐゴシック" charset="0"/>
              </a:rPr>
              <a:t>p</a:t>
            </a:r>
            <a:r>
              <a:rPr kumimoji="0" lang="en-US" sz="6000" b="1" i="0" u="none" strike="noStrike" kern="1200" cap="none" spc="0" normalizeH="0" baseline="0" noProof="0">
                <a:ln>
                  <a:noFill/>
                </a:ln>
                <a:solidFill>
                  <a:srgbClr val="FFFF00"/>
                </a:solidFill>
                <a:effectLst/>
                <a:uLnTx/>
                <a:uFillTx/>
                <a:latin typeface="Arial" charset="0"/>
                <a:ea typeface="ＭＳ Ｐゴシック" charset="0"/>
              </a:rPr>
              <a:t>a</a:t>
            </a:r>
            <a:r>
              <a:rPr kumimoji="0" lang="en-US" sz="6600" b="1" i="0" u="none" strike="noStrike" kern="1200" cap="none" spc="0" normalizeH="0" baseline="0" noProof="0">
                <a:ln>
                  <a:noFill/>
                </a:ln>
                <a:solidFill>
                  <a:srgbClr val="FFFF00"/>
                </a:solidFill>
                <a:effectLst/>
                <a:uLnTx/>
                <a:uFillTx/>
                <a:latin typeface="Arial" charset="0"/>
                <a:ea typeface="ＭＳ Ｐゴシック" charset="0"/>
              </a:rPr>
              <a:t>n</a:t>
            </a:r>
            <a:r>
              <a:rPr kumimoji="0" lang="en-US" sz="7200" b="1" i="0" u="none" strike="noStrike" kern="1200" cap="none" spc="0" normalizeH="0" baseline="0" noProof="0">
                <a:ln>
                  <a:noFill/>
                </a:ln>
                <a:solidFill>
                  <a:srgbClr val="FFFF00"/>
                </a:solidFill>
                <a:effectLst/>
                <a:uLnTx/>
                <a:uFillTx/>
                <a:latin typeface="Arial" charset="0"/>
                <a:ea typeface="ＭＳ Ｐゴシック" charset="0"/>
              </a:rPr>
              <a:t>d</a:t>
            </a: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your borders by…</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7204" name="Rectangle 4"/>
          <p:cNvSpPr>
            <a:spLocks noChangeArrowheads="1"/>
          </p:cNvSpPr>
          <p:nvPr/>
        </p:nvSpPr>
        <p:spPr bwMode="auto">
          <a:xfrm>
            <a:off x="14859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Knowing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His call,</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7205" name="Rectangle 5"/>
          <p:cNvSpPr>
            <a:spLocks noChangeArrowheads="1"/>
          </p:cNvSpPr>
          <p:nvPr/>
        </p:nvSpPr>
        <p:spPr bwMode="auto">
          <a:xfrm>
            <a:off x="14859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Supporting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it, and</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7206" name="Rectangle 6"/>
          <p:cNvSpPr>
            <a:spLocks noChangeArrowheads="1"/>
          </p:cNvSpPr>
          <p:nvPr/>
        </p:nvSpPr>
        <p:spPr bwMode="auto">
          <a:xfrm>
            <a:off x="14859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Praying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against enemies</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2057400" y="304800"/>
            <a:ext cx="7772400" cy="1143000"/>
          </a:xfrm>
          <a:ln>
            <a:solidFill>
              <a:schemeClr val="bg1"/>
            </a:solidFill>
            <a:miter lim="800000"/>
            <a:headEnd/>
            <a:tailEnd/>
          </a:ln>
        </p:spPr>
        <p:txBody>
          <a:bodyPr/>
          <a:lstStyle/>
          <a:p>
            <a:pPr eaLnBrk="1" hangingPunct="1"/>
            <a:r>
              <a:rPr lang="en-US" sz="6000" b="1" i="1">
                <a:solidFill>
                  <a:srgbClr val="66FFFF"/>
                </a:solidFill>
                <a:latin typeface="Arial" charset="0"/>
              </a:rPr>
              <a:t>Romans 15:14-33</a:t>
            </a:r>
            <a:endParaRPr lang="en-US">
              <a:latin typeface="Arial" charset="0"/>
            </a:endParaRPr>
          </a:p>
        </p:txBody>
      </p:sp>
      <p:sp>
        <p:nvSpPr>
          <p:cNvPr id="309251" name="Rectangle 3"/>
          <p:cNvSpPr>
            <a:spLocks noChangeArrowheads="1"/>
          </p:cNvSpPr>
          <p:nvPr/>
        </p:nvSpPr>
        <p:spPr bwMode="auto">
          <a:xfrm>
            <a:off x="2133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Three ways to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e</a:t>
            </a:r>
            <a:r>
              <a:rPr kumimoji="0" lang="en-US" sz="5400" b="1" i="0" u="none" strike="noStrike" kern="1200" cap="none" spc="0" normalizeH="0" baseline="0" noProof="0">
                <a:ln>
                  <a:noFill/>
                </a:ln>
                <a:solidFill>
                  <a:srgbClr val="FFFF00"/>
                </a:solidFill>
                <a:effectLst/>
                <a:uLnTx/>
                <a:uFillTx/>
                <a:latin typeface="Arial" charset="0"/>
                <a:ea typeface="ＭＳ Ｐゴシック" charset="0"/>
              </a:rPr>
              <a:t>x</a:t>
            </a:r>
            <a:r>
              <a:rPr kumimoji="0" lang="en-US" sz="6000" b="1" i="0" u="none" strike="noStrike" kern="1200" cap="none" spc="0" normalizeH="0" baseline="0" noProof="0">
                <a:ln>
                  <a:noFill/>
                </a:ln>
                <a:solidFill>
                  <a:srgbClr val="FFFF00"/>
                </a:solidFill>
                <a:effectLst/>
                <a:uLnTx/>
                <a:uFillTx/>
                <a:latin typeface="Arial" charset="0"/>
                <a:ea typeface="ＭＳ Ｐゴシック" charset="0"/>
              </a:rPr>
              <a:t>p</a:t>
            </a:r>
            <a:r>
              <a:rPr kumimoji="0" lang="en-US" sz="6600" b="1" i="0" u="none" strike="noStrike" kern="1200" cap="none" spc="0" normalizeH="0" baseline="0" noProof="0">
                <a:ln>
                  <a:noFill/>
                </a:ln>
                <a:solidFill>
                  <a:srgbClr val="FFFF00"/>
                </a:solidFill>
                <a:effectLst/>
                <a:uLnTx/>
                <a:uFillTx/>
                <a:latin typeface="Arial" charset="0"/>
                <a:ea typeface="ＭＳ Ｐゴシック" charset="0"/>
              </a:rPr>
              <a:t>a</a:t>
            </a:r>
            <a:r>
              <a:rPr kumimoji="0" lang="en-US" sz="7200" b="1" i="0" u="none" strike="noStrike" kern="1200" cap="none" spc="0" normalizeH="0" baseline="0" noProof="0">
                <a:ln>
                  <a:noFill/>
                </a:ln>
                <a:solidFill>
                  <a:srgbClr val="FFFF00"/>
                </a:solidFill>
                <a:effectLst/>
                <a:uLnTx/>
                <a:uFillTx/>
                <a:latin typeface="Arial" charset="0"/>
                <a:ea typeface="ＭＳ Ｐゴシック" charset="0"/>
              </a:rPr>
              <a:t>n</a:t>
            </a:r>
            <a:r>
              <a:rPr kumimoji="0" lang="en-US" sz="8000" b="1" i="0" u="none" strike="noStrike" kern="1200" cap="none" spc="0" normalizeH="0" baseline="0" noProof="0">
                <a:ln>
                  <a:noFill/>
                </a:ln>
                <a:solidFill>
                  <a:srgbClr val="FFFF00"/>
                </a:solidFill>
                <a:effectLst/>
                <a:uLnTx/>
                <a:uFillTx/>
                <a:latin typeface="Arial" charset="0"/>
                <a:ea typeface="ＭＳ Ｐゴシック" charset="0"/>
              </a:rPr>
              <a:t>d</a:t>
            </a: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your borders…</a:t>
            </a:r>
            <a:endParaRPr kumimoji="0" lang="en-US" sz="3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9252" name="Rectangle 4"/>
          <p:cNvSpPr>
            <a:spLocks noChangeArrowheads="1"/>
          </p:cNvSpPr>
          <p:nvPr/>
        </p:nvSpPr>
        <p:spPr bwMode="auto">
          <a:xfrm>
            <a:off x="14859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Know</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calling for you (14-22)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9253" name="Rectangle 5"/>
          <p:cNvSpPr>
            <a:spLocks noChangeArrowheads="1"/>
          </p:cNvSpPr>
          <p:nvPr/>
        </p:nvSpPr>
        <p:spPr bwMode="auto">
          <a:xfrm>
            <a:off x="14859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Support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God</a:t>
            </a:r>
            <a:r>
              <a:rPr kumimoji="0" lang="mr-IN" altLang="ja-JP"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s new directions (23-29)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9254" name="Rectangle 6"/>
          <p:cNvSpPr>
            <a:spLocks noChangeArrowheads="1"/>
          </p:cNvSpPr>
          <p:nvPr/>
        </p:nvSpPr>
        <p:spPr bwMode="auto">
          <a:xfrm>
            <a:off x="14859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III.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Pray</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against opposition (30-33)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ctrTitle"/>
          </p:nvPr>
        </p:nvSpPr>
        <p:spPr>
          <a:xfrm>
            <a:off x="2209800" y="2286000"/>
            <a:ext cx="7772400" cy="1143000"/>
          </a:xfrm>
        </p:spPr>
        <p:txBody>
          <a:bodyPr/>
          <a:lstStyle/>
          <a:p>
            <a:pPr eaLnBrk="1" hangingPunct="1"/>
            <a:r>
              <a:rPr lang="en-US">
                <a:latin typeface="Times New Roman" charset="0"/>
              </a:rPr>
              <a:t>Black</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10;&#10;Description automatically generated">
            <a:extLst>
              <a:ext uri="{FF2B5EF4-FFF2-40B4-BE49-F238E27FC236}">
                <a16:creationId xmlns:a16="http://schemas.microsoft.com/office/drawing/2014/main" id="{6B7870CE-A545-6308-377E-556156102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604837"/>
            <a:ext cx="9220200" cy="5648325"/>
          </a:xfrm>
          <a:prstGeom prst="rect">
            <a:avLst/>
          </a:prstGeom>
        </p:spPr>
      </p:pic>
      <p:sp>
        <p:nvSpPr>
          <p:cNvPr id="183297" name="Rectangle 1026"/>
          <p:cNvSpPr>
            <a:spLocks noGrp="1" noChangeArrowheads="1"/>
          </p:cNvSpPr>
          <p:nvPr>
            <p:ph type="ctrTitle"/>
          </p:nvPr>
        </p:nvSpPr>
        <p:spPr>
          <a:xfrm>
            <a:off x="1524000" y="6172200"/>
            <a:ext cx="9144000" cy="685800"/>
          </a:xfrm>
        </p:spPr>
        <p:txBody>
          <a:bodyPr/>
          <a:lstStyle/>
          <a:p>
            <a:pPr eaLnBrk="1" hangingPunct="1">
              <a:defRPr/>
            </a:pPr>
            <a:r>
              <a:rPr lang="en-US" sz="2800" b="1" dirty="0">
                <a:solidFill>
                  <a:srgbClr val="FFFFFF"/>
                </a:solidFill>
                <a:latin typeface="Arial" charset="0"/>
              </a:rPr>
              <a:t>NT Preaching link at BibleStudyDownloads.org</a:t>
            </a:r>
            <a:endParaRPr lang="en-US" sz="1050" b="1" dirty="0">
              <a:solidFill>
                <a:srgbClr val="FFFFFF"/>
              </a:solidFill>
              <a:latin typeface="Arial" charset="0"/>
            </a:endParaRPr>
          </a:p>
        </p:txBody>
      </p:sp>
      <p:sp>
        <p:nvSpPr>
          <p:cNvPr id="99331" name="Rectangle 1026"/>
          <p:cNvSpPr txBox="1">
            <a:spLocks noChangeArrowheads="1"/>
          </p:cNvSpPr>
          <p:nvPr/>
        </p:nvSpPr>
        <p:spPr bwMode="auto">
          <a:xfrm>
            <a:off x="152400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9" name="Picture 8" descr="Screen Shot 2016-02-02 at 5.42.0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1223" y="2222340"/>
            <a:ext cx="6153212" cy="3483594"/>
          </a:xfrm>
          <a:prstGeom prst="rect">
            <a:avLst/>
          </a:prstGeom>
        </p:spPr>
      </p:pic>
    </p:spTree>
    <p:extLst>
      <p:ext uri="{BB962C8B-B14F-4D97-AF65-F5344CB8AC3E}">
        <p14:creationId xmlns:p14="http://schemas.microsoft.com/office/powerpoint/2010/main" val="25255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middle east&#10;&#10;Description automatically generated">
            <a:extLst>
              <a:ext uri="{FF2B5EF4-FFF2-40B4-BE49-F238E27FC236}">
                <a16:creationId xmlns:a16="http://schemas.microsoft.com/office/drawing/2014/main" id="{48A4F71D-A157-C19D-1E9B-C8706EF8E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892" y="0"/>
            <a:ext cx="9171174" cy="6858000"/>
          </a:xfrm>
          <a:prstGeom prst="rect">
            <a:avLst/>
          </a:prstGeom>
        </p:spPr>
      </p:pic>
      <p:sp>
        <p:nvSpPr>
          <p:cNvPr id="199682" name="Rectangle 2"/>
          <p:cNvSpPr>
            <a:spLocks noGrp="1" noChangeArrowheads="1"/>
          </p:cNvSpPr>
          <p:nvPr>
            <p:ph type="title"/>
          </p:nvPr>
        </p:nvSpPr>
        <p:spPr>
          <a:xfrm>
            <a:off x="2209800" y="0"/>
            <a:ext cx="7772400" cy="762000"/>
          </a:xfrm>
        </p:spPr>
        <p:txBody>
          <a:bodyPr/>
          <a:lstStyle/>
          <a:p>
            <a:pPr eaLnBrk="1" hangingPunct="1"/>
            <a:r>
              <a:rPr lang="en-US" sz="3600" b="1" dirty="0">
                <a:effectLst>
                  <a:glow rad="127000">
                    <a:schemeClr val="bg2"/>
                  </a:glow>
                </a:effectLst>
                <a:latin typeface="Times New Roman" charset="0"/>
              </a:rPr>
              <a:t>PAUL</a:t>
            </a:r>
            <a:r>
              <a:rPr lang="mr-IN" altLang="ja-JP" sz="3600" b="1" dirty="0">
                <a:effectLst>
                  <a:glow rad="127000">
                    <a:schemeClr val="bg2"/>
                  </a:glow>
                </a:effectLst>
                <a:latin typeface="Times New Roman" charset="0"/>
              </a:rPr>
              <a:t>'</a:t>
            </a:r>
            <a:r>
              <a:rPr lang="en-US" sz="3600" b="1" dirty="0">
                <a:effectLst>
                  <a:glow rad="127000">
                    <a:schemeClr val="bg2"/>
                  </a:glow>
                </a:effectLst>
                <a:latin typeface="Times New Roman" charset="0"/>
              </a:rPr>
              <a:t>S THIRD JOURNEY</a:t>
            </a:r>
          </a:p>
        </p:txBody>
      </p:sp>
      <p:sp>
        <p:nvSpPr>
          <p:cNvPr id="518157" name="Text Box 13"/>
          <p:cNvSpPr txBox="1">
            <a:spLocks noChangeArrowheads="1"/>
          </p:cNvSpPr>
          <p:nvPr/>
        </p:nvSpPr>
        <p:spPr bwMode="auto">
          <a:xfrm>
            <a:off x="12236450" y="0"/>
            <a:ext cx="6413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Times New Roman" pitchFamily="-105" charset="0"/>
                <a:ea typeface="ＭＳ Ｐゴシック" charset="0"/>
                <a:cs typeface="+mn-cs"/>
              </a:rPr>
              <a:t>140</a:t>
            </a:r>
          </a:p>
        </p:txBody>
      </p:sp>
      <p:sp>
        <p:nvSpPr>
          <p:cNvPr id="518159" name="Text Box 15"/>
          <p:cNvSpPr txBox="1">
            <a:spLocks noChangeArrowheads="1"/>
          </p:cNvSpPr>
          <p:nvPr/>
        </p:nvSpPr>
        <p:spPr bwMode="auto">
          <a:xfrm>
            <a:off x="2543541" y="1219201"/>
            <a:ext cx="1040671"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Rome</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60" name="AutoShape 16"/>
          <p:cNvSpPr>
            <a:spLocks noChangeArrowheads="1"/>
          </p:cNvSpPr>
          <p:nvPr/>
        </p:nvSpPr>
        <p:spPr bwMode="auto">
          <a:xfrm rot="-9194627">
            <a:off x="2286001" y="2590800"/>
            <a:ext cx="4137025" cy="762000"/>
          </a:xfrm>
          <a:prstGeom prst="curvedDownArrow">
            <a:avLst>
              <a:gd name="adj1" fmla="val 108583"/>
              <a:gd name="adj2" fmla="val 217167"/>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518156" name="Oval 12"/>
          <p:cNvSpPr>
            <a:spLocks noChangeArrowheads="1"/>
          </p:cNvSpPr>
          <p:nvPr/>
        </p:nvSpPr>
        <p:spPr bwMode="auto">
          <a:xfrm>
            <a:off x="5791200" y="2743200"/>
            <a:ext cx="1066800" cy="6858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90000"/>
              </a:lnSpc>
              <a:spcBef>
                <a:spcPct val="20000"/>
              </a:spcBef>
              <a:spcAft>
                <a:spcPct val="0"/>
              </a:spcAft>
              <a:buClrTx/>
              <a:buSzPct val="90000"/>
              <a:buFontTx/>
              <a:buNone/>
              <a:tabLst/>
              <a:defRPr/>
            </a:pPr>
            <a:endParaRPr kumimoji="0" lang="en-US" sz="20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518158" name="Text Box 14"/>
          <p:cNvSpPr txBox="1">
            <a:spLocks noChangeArrowheads="1"/>
          </p:cNvSpPr>
          <p:nvPr/>
        </p:nvSpPr>
        <p:spPr bwMode="auto">
          <a:xfrm>
            <a:off x="6523050" y="2667001"/>
            <a:ext cx="1277915" cy="461665"/>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Corinth</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18156"/>
                                        </p:tgtEl>
                                        <p:attrNameLst>
                                          <p:attrName>style.visibility</p:attrName>
                                        </p:attrNameLst>
                                      </p:cBhvr>
                                      <p:to>
                                        <p:strVal val="visible"/>
                                      </p:to>
                                    </p:set>
                                    <p:animEffect transition="in" filter="dissolve">
                                      <p:cBhvr>
                                        <p:cTn id="7" dur="500"/>
                                        <p:tgtEl>
                                          <p:spTgt spid="51815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518158"/>
                                        </p:tgtEl>
                                        <p:attrNameLst>
                                          <p:attrName>style.visibility</p:attrName>
                                        </p:attrNameLst>
                                      </p:cBhvr>
                                      <p:to>
                                        <p:strVal val="visible"/>
                                      </p:to>
                                    </p:set>
                                    <p:animEffect transition="in" filter="fade">
                                      <p:cBhvr>
                                        <p:cTn id="11" dur="500"/>
                                        <p:tgtEl>
                                          <p:spTgt spid="518158"/>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518160"/>
                                        </p:tgtEl>
                                        <p:attrNameLst>
                                          <p:attrName>style.visibility</p:attrName>
                                        </p:attrNameLst>
                                      </p:cBhvr>
                                      <p:to>
                                        <p:strVal val="visible"/>
                                      </p:to>
                                    </p:set>
                                    <p:animEffect transition="in" filter="wipe(down)">
                                      <p:cBhvr>
                                        <p:cTn id="15" dur="500"/>
                                        <p:tgtEl>
                                          <p:spTgt spid="518160"/>
                                        </p:tgtEl>
                                      </p:cBhvr>
                                    </p:animEffect>
                                  </p:childTnLst>
                                </p:cTn>
                              </p:par>
                            </p:childTnLst>
                          </p:cTn>
                        </p:par>
                        <p:par>
                          <p:cTn id="16" fill="hold" nodeType="afterGroup">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fade">
                                      <p:cBhvr>
                                        <p:cTn id="19" dur="500"/>
                                        <p:tgtEl>
                                          <p:spTgt spid="518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9" grpId="0" animBg="1" autoUpdateAnimBg="0"/>
      <p:bldP spid="518160" grpId="0" animBg="1"/>
      <p:bldP spid="518156" grpId="0" animBg="1" autoUpdateAnimBg="0"/>
      <p:bldP spid="518158" grpId="0" animBg="1"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30</TotalTime>
  <Words>3879</Words>
  <Application>Microsoft Office PowerPoint</Application>
  <PresentationFormat>Widescreen</PresentationFormat>
  <Paragraphs>553</Paragraphs>
  <Slides>86</Slides>
  <Notes>82</Notes>
  <HiddenSlides>0</HiddenSlides>
  <MMClips>0</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86</vt:i4>
      </vt:variant>
    </vt:vector>
  </HeadingPairs>
  <TitlesOfParts>
    <vt:vector size="123" baseType="lpstr">
      <vt:lpstr>ＭＳ Ｐゴシック</vt:lpstr>
      <vt:lpstr>26</vt:lpstr>
      <vt:lpstr>Aptos</vt:lpstr>
      <vt:lpstr>Arial</vt:lpstr>
      <vt:lpstr>Arial Black</vt:lpstr>
      <vt:lpstr>Arial Narrow</vt:lpstr>
      <vt:lpstr>B VAG Rounded Bold</vt:lpstr>
      <vt:lpstr>Calibri</vt:lpstr>
      <vt:lpstr>Comic Sans MS</vt:lpstr>
      <vt:lpstr>Engravers MT</vt:lpstr>
      <vt:lpstr>Helvetica</vt:lpstr>
      <vt:lpstr>Kosher-Normal</vt:lpstr>
      <vt:lpstr>Times</vt:lpstr>
      <vt:lpstr>Times New Roman</vt:lpstr>
      <vt:lpstr>Traditional Arabic</vt:lpstr>
      <vt:lpstr>Wingdings</vt:lpstr>
      <vt:lpstr>Default Design</vt:lpstr>
      <vt:lpstr>5_Blank Presentation</vt:lpstr>
      <vt:lpstr>1_Beam</vt:lpstr>
      <vt:lpstr>Blue Diagonal</vt:lpstr>
      <vt:lpstr>Strategic</vt:lpstr>
      <vt:lpstr>Kimono</vt:lpstr>
      <vt:lpstr>4_Default Design</vt:lpstr>
      <vt:lpstr>3_Default Design</vt:lpstr>
      <vt:lpstr>6_Default Design</vt:lpstr>
      <vt:lpstr>6_Beam</vt:lpstr>
      <vt:lpstr>1_Clipboard</vt:lpstr>
      <vt:lpstr>4_Beam</vt:lpstr>
      <vt:lpstr>1_Radar</vt:lpstr>
      <vt:lpstr>50_Blank Presentation</vt:lpstr>
      <vt:lpstr>51_Blank Presentation</vt:lpstr>
      <vt:lpstr>8_Default Design</vt:lpstr>
      <vt:lpstr>9_Default Design</vt:lpstr>
      <vt:lpstr>1_Orbit</vt:lpstr>
      <vt:lpstr>Cactus</vt:lpstr>
      <vt:lpstr>1_Default Design</vt:lpstr>
      <vt:lpstr>Radar</vt:lpstr>
      <vt:lpstr>EXPANDING</vt:lpstr>
      <vt:lpstr>International Community School  (est. 1993)</vt:lpstr>
      <vt:lpstr>ICS now has 400+ students!</vt:lpstr>
      <vt:lpstr>GROW</vt:lpstr>
      <vt:lpstr>Barna Survey</vt:lpstr>
      <vt:lpstr>Are you expanding?</vt:lpstr>
      <vt:lpstr>Are you EXPANDING  your borders (spiritually)?</vt:lpstr>
      <vt:lpstr>Paul's First &amp; Second Missionary Journeys</vt:lpstr>
      <vt:lpstr>PAUL'S THIRD JOURNEY</vt:lpstr>
      <vt:lpstr>Romans 15:14-33</vt:lpstr>
      <vt:lpstr>Paul's Calling: Gentiles in the Body</vt:lpstr>
      <vt:lpstr>Romans 15:14-19</vt:lpstr>
      <vt:lpstr>Romans 15:14-19</vt:lpstr>
      <vt:lpstr>Paul's Ministry Westwards</vt:lpstr>
      <vt:lpstr>Romans 15:20-22</vt:lpstr>
      <vt:lpstr>Jews at Pentecost––Acts 2:9-11</vt:lpstr>
      <vt:lpstr>Our Mission Agency</vt:lpstr>
      <vt:lpstr>SINGAPORE BIBLE COLLEGE</vt:lpstr>
      <vt:lpstr>Singapore Bible College Students</vt:lpstr>
      <vt:lpstr>Courses Taught Since 1991</vt:lpstr>
      <vt:lpstr>Teaching Ministry 1997-2017</vt:lpstr>
      <vt:lpstr>What's your passion?</vt:lpstr>
      <vt:lpstr>Categories of Gifts  (1 Peter 4:11; Rom. 12:6-8)</vt:lpstr>
      <vt:lpstr>Romans 15:14-33</vt:lpstr>
      <vt:lpstr>Romans 15:23-24</vt:lpstr>
      <vt:lpstr>Paul's Next Mission Field: Spain (15:23-29)</vt:lpstr>
      <vt:lpstr>Romans 15:25-27</vt:lpstr>
      <vt:lpstr>Paul's Next Mission Field: Spain (15:23-29)</vt:lpstr>
      <vt:lpstr>Romans 15:28-29</vt:lpstr>
      <vt:lpstr>Paul's Next Mission Field: Spain (15:23-29)</vt:lpstr>
      <vt:lpstr>Paul's Next Mission Field: Spain (15:23-29)</vt:lpstr>
      <vt:lpstr>New expansions  for us…</vt:lpstr>
      <vt:lpstr>From East to West</vt:lpstr>
      <vt:lpstr>God led us from Asia to MENA in 2021</vt:lpstr>
      <vt:lpstr>My Students from 11 Nations</vt:lpstr>
      <vt:lpstr>Jordan Evangelical Theological Seminary (JETS)</vt:lpstr>
      <vt:lpstr>Please get our latest prayer card</vt:lpstr>
      <vt:lpstr>Assignment File System</vt:lpstr>
      <vt:lpstr>TBB</vt:lpstr>
      <vt:lpstr>TBB Vision</vt:lpstr>
      <vt:lpstr>Dr John Fryman</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(945 slides) Student Workbook (100 pages) Teacher Script (400 pages)</vt:lpstr>
      <vt:lpstr>As an individual, are you supporting God's new directions?</vt:lpstr>
      <vt:lpstr>YOU are needed!</vt:lpstr>
      <vt:lpstr>"in the beginning"</vt:lpstr>
      <vt:lpstr>"pada mulanya"</vt:lpstr>
      <vt:lpstr>"起初"</vt:lpstr>
      <vt:lpstr>في البدء</vt:lpstr>
      <vt:lpstr>NT Survey link at BibleStudyDownloads.org</vt:lpstr>
      <vt:lpstr>Arabic</vt:lpstr>
      <vt:lpstr>Romans 15:14-33</vt:lpstr>
      <vt:lpstr>Romans 15:30-33</vt:lpstr>
      <vt:lpstr>Prayer</vt:lpstr>
      <vt:lpstr>Arabs Hate Israel</vt:lpstr>
      <vt:lpstr>Products</vt:lpstr>
      <vt:lpstr>Jordan &amp; Singapore</vt:lpstr>
      <vt:lpstr>Amman &amp; Singapore</vt:lpstr>
      <vt:lpstr>Jordan &amp; Singapore</vt:lpstr>
      <vt:lpstr>Jordan &amp; Singapore</vt:lpstr>
      <vt:lpstr>Jordan &amp; Singapore</vt:lpstr>
      <vt:lpstr>Jordan &amp; Singapore</vt:lpstr>
      <vt:lpstr>Jordan &amp; Singapore</vt:lpstr>
      <vt:lpstr>Our Church Vision</vt:lpstr>
      <vt:lpstr>Paul's Main Idea</vt:lpstr>
      <vt:lpstr>Romans 15:14-33</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dc:title>
  <dc:creator>Matt Lyle</dc:creator>
  <cp:lastModifiedBy>Matt Lyle</cp:lastModifiedBy>
  <cp:revision>4</cp:revision>
  <dcterms:created xsi:type="dcterms:W3CDTF">2024-04-09T14:34:29Z</dcterms:created>
  <dcterms:modified xsi:type="dcterms:W3CDTF">2024-04-09T15:15:01Z</dcterms:modified>
</cp:coreProperties>
</file>