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FC2F3A-63FC-41B6-83F5-758543185D8E}" v="36" dt="2024-03-30T05:14:05.7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571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Harmeling" userId="4163935ddb78b774" providerId="LiveId" clId="{D8FC2F3A-63FC-41B6-83F5-758543185D8E}"/>
    <pc:docChg chg="custSel addSld delSld modSld sldOrd modMainMaster">
      <pc:chgData name="James Harmeling" userId="4163935ddb78b774" providerId="LiveId" clId="{D8FC2F3A-63FC-41B6-83F5-758543185D8E}" dt="2024-03-30T05:14:05.722" v="134"/>
      <pc:docMkLst>
        <pc:docMk/>
      </pc:docMkLst>
      <pc:sldChg chg="new del">
        <pc:chgData name="James Harmeling" userId="4163935ddb78b774" providerId="LiveId" clId="{D8FC2F3A-63FC-41B6-83F5-758543185D8E}" dt="2024-03-30T04:59:35.326" v="2" actId="47"/>
        <pc:sldMkLst>
          <pc:docMk/>
          <pc:sldMk cId="4166558297" sldId="256"/>
        </pc:sldMkLst>
      </pc:sldChg>
      <pc:sldChg chg="addSp modSp new mod modTransition setBg modAnim">
        <pc:chgData name="James Harmeling" userId="4163935ddb78b774" providerId="LiveId" clId="{D8FC2F3A-63FC-41B6-83F5-758543185D8E}" dt="2024-03-30T05:09:33.629" v="80"/>
        <pc:sldMkLst>
          <pc:docMk/>
          <pc:sldMk cId="534533342" sldId="257"/>
        </pc:sldMkLst>
        <pc:spChg chg="add mod">
          <ac:chgData name="James Harmeling" userId="4163935ddb78b774" providerId="LiveId" clId="{D8FC2F3A-63FC-41B6-83F5-758543185D8E}" dt="2024-03-30T05:03:09.658" v="14" actId="1076"/>
          <ac:spMkLst>
            <pc:docMk/>
            <pc:sldMk cId="534533342" sldId="257"/>
            <ac:spMk id="3" creationId="{BD8028F8-7D81-A64D-BD5E-1C17FFFCA074}"/>
          </ac:spMkLst>
        </pc:spChg>
        <pc:spChg chg="add mod">
          <ac:chgData name="James Harmeling" userId="4163935ddb78b774" providerId="LiveId" clId="{D8FC2F3A-63FC-41B6-83F5-758543185D8E}" dt="2024-03-30T05:09:00.537" v="76" actId="14100"/>
          <ac:spMkLst>
            <pc:docMk/>
            <pc:sldMk cId="534533342" sldId="257"/>
            <ac:spMk id="5" creationId="{B23ACE1E-39C7-6947-D957-9D3EFF52FD64}"/>
          </ac:spMkLst>
        </pc:spChg>
        <pc:spChg chg="add">
          <ac:chgData name="James Harmeling" userId="4163935ddb78b774" providerId="LiveId" clId="{D8FC2F3A-63FC-41B6-83F5-758543185D8E}" dt="2024-03-30T05:02:08.898" v="4" actId="26606"/>
          <ac:spMkLst>
            <pc:docMk/>
            <pc:sldMk cId="534533342" sldId="257"/>
            <ac:spMk id="1031" creationId="{4613B4A9-1C7C-4729-A016-AB42D3979460}"/>
          </ac:spMkLst>
        </pc:spChg>
        <pc:picChg chg="add mod">
          <ac:chgData name="James Harmeling" userId="4163935ddb78b774" providerId="LiveId" clId="{D8FC2F3A-63FC-41B6-83F5-758543185D8E}" dt="2024-03-30T05:02:08.898" v="4" actId="26606"/>
          <ac:picMkLst>
            <pc:docMk/>
            <pc:sldMk cId="534533342" sldId="257"/>
            <ac:picMk id="1026" creationId="{83A127D6-3B1E-5F53-6B60-AE7723A30E36}"/>
          </ac:picMkLst>
        </pc:picChg>
      </pc:sldChg>
      <pc:sldChg chg="addSp modSp new mod ord modTransition">
        <pc:chgData name="James Harmeling" userId="4163935ddb78b774" providerId="LiveId" clId="{D8FC2F3A-63FC-41B6-83F5-758543185D8E}" dt="2024-03-30T05:09:33.629" v="80"/>
        <pc:sldMkLst>
          <pc:docMk/>
          <pc:sldMk cId="1002494983" sldId="258"/>
        </pc:sldMkLst>
        <pc:spChg chg="add mod">
          <ac:chgData name="James Harmeling" userId="4163935ddb78b774" providerId="LiveId" clId="{D8FC2F3A-63FC-41B6-83F5-758543185D8E}" dt="2024-03-30T05:06:58.563" v="43" actId="208"/>
          <ac:spMkLst>
            <pc:docMk/>
            <pc:sldMk cId="1002494983" sldId="258"/>
            <ac:spMk id="3" creationId="{11516F97-0315-BE2F-B360-34FDDAA3B2B2}"/>
          </ac:spMkLst>
        </pc:spChg>
        <pc:spChg chg="add mod ord">
          <ac:chgData name="James Harmeling" userId="4163935ddb78b774" providerId="LiveId" clId="{D8FC2F3A-63FC-41B6-83F5-758543185D8E}" dt="2024-03-30T05:06:43.624" v="40" actId="2711"/>
          <ac:spMkLst>
            <pc:docMk/>
            <pc:sldMk cId="1002494983" sldId="258"/>
            <ac:spMk id="4" creationId="{00BD6C40-D9E8-5B11-21D9-E77EFACE4A0F}"/>
          </ac:spMkLst>
        </pc:spChg>
      </pc:sldChg>
      <pc:sldChg chg="addSp modSp add mod ord modTransition modAnim">
        <pc:chgData name="James Harmeling" userId="4163935ddb78b774" providerId="LiveId" clId="{D8FC2F3A-63FC-41B6-83F5-758543185D8E}" dt="2024-03-30T05:11:55.367" v="106"/>
        <pc:sldMkLst>
          <pc:docMk/>
          <pc:sldMk cId="4035772824" sldId="259"/>
        </pc:sldMkLst>
        <pc:spChg chg="add mod">
          <ac:chgData name="James Harmeling" userId="4163935ddb78b774" providerId="LiveId" clId="{D8FC2F3A-63FC-41B6-83F5-758543185D8E}" dt="2024-03-30T05:08:46.707" v="74" actId="14100"/>
          <ac:spMkLst>
            <pc:docMk/>
            <pc:sldMk cId="4035772824" sldId="259"/>
            <ac:spMk id="4" creationId="{65B3B718-CA64-4EF8-856B-C34A9DB07F1C}"/>
          </ac:spMkLst>
        </pc:spChg>
        <pc:spChg chg="mod">
          <ac:chgData name="James Harmeling" userId="4163935ddb78b774" providerId="LiveId" clId="{D8FC2F3A-63FC-41B6-83F5-758543185D8E}" dt="2024-03-30T05:08:51.257" v="75" actId="14100"/>
          <ac:spMkLst>
            <pc:docMk/>
            <pc:sldMk cId="4035772824" sldId="259"/>
            <ac:spMk id="5" creationId="{E2C31B93-AEF2-C1A4-21DC-3A3097DC1C7F}"/>
          </ac:spMkLst>
        </pc:spChg>
        <pc:spChg chg="add mod">
          <ac:chgData name="James Harmeling" userId="4163935ddb78b774" providerId="LiveId" clId="{D8FC2F3A-63FC-41B6-83F5-758543185D8E}" dt="2024-03-30T05:08:42.151" v="73" actId="14100"/>
          <ac:spMkLst>
            <pc:docMk/>
            <pc:sldMk cId="4035772824" sldId="259"/>
            <ac:spMk id="6" creationId="{B5C8054D-8217-EBEB-326B-23D53862004C}"/>
          </ac:spMkLst>
        </pc:spChg>
      </pc:sldChg>
      <pc:sldChg chg="modSp add mod ord modTransition">
        <pc:chgData name="James Harmeling" userId="4163935ddb78b774" providerId="LiveId" clId="{D8FC2F3A-63FC-41B6-83F5-758543185D8E}" dt="2024-03-30T05:10:24.536" v="89"/>
        <pc:sldMkLst>
          <pc:docMk/>
          <pc:sldMk cId="2376361546" sldId="260"/>
        </pc:sldMkLst>
        <pc:spChg chg="mod">
          <ac:chgData name="James Harmeling" userId="4163935ddb78b774" providerId="LiveId" clId="{D8FC2F3A-63FC-41B6-83F5-758543185D8E}" dt="2024-03-30T05:09:54.967" v="86" actId="2711"/>
          <ac:spMkLst>
            <pc:docMk/>
            <pc:sldMk cId="2376361546" sldId="260"/>
            <ac:spMk id="3" creationId="{84552FFA-77BF-D263-866C-0640DF2AD0BF}"/>
          </ac:spMkLst>
        </pc:spChg>
      </pc:sldChg>
      <pc:sldChg chg="addSp modSp add mod modAnim">
        <pc:chgData name="James Harmeling" userId="4163935ddb78b774" providerId="LiveId" clId="{D8FC2F3A-63FC-41B6-83F5-758543185D8E}" dt="2024-03-30T05:14:05.722" v="134"/>
        <pc:sldMkLst>
          <pc:docMk/>
          <pc:sldMk cId="2878921898" sldId="261"/>
        </pc:sldMkLst>
        <pc:spChg chg="mod">
          <ac:chgData name="James Harmeling" userId="4163935ddb78b774" providerId="LiveId" clId="{D8FC2F3A-63FC-41B6-83F5-758543185D8E}" dt="2024-03-30T05:11:40.807" v="104" actId="14100"/>
          <ac:spMkLst>
            <pc:docMk/>
            <pc:sldMk cId="2878921898" sldId="261"/>
            <ac:spMk id="4" creationId="{6E443700-7831-0050-62E5-3AD107B5E72E}"/>
          </ac:spMkLst>
        </pc:spChg>
        <pc:spChg chg="mod">
          <ac:chgData name="James Harmeling" userId="4163935ddb78b774" providerId="LiveId" clId="{D8FC2F3A-63FC-41B6-83F5-758543185D8E}" dt="2024-03-30T05:11:45.077" v="105" actId="14100"/>
          <ac:spMkLst>
            <pc:docMk/>
            <pc:sldMk cId="2878921898" sldId="261"/>
            <ac:spMk id="5" creationId="{40F10AF0-A465-8478-BEF9-16906A2B0D35}"/>
          </ac:spMkLst>
        </pc:spChg>
        <pc:spChg chg="mod">
          <ac:chgData name="James Harmeling" userId="4163935ddb78b774" providerId="LiveId" clId="{D8FC2F3A-63FC-41B6-83F5-758543185D8E}" dt="2024-03-30T05:11:36.467" v="103" actId="14100"/>
          <ac:spMkLst>
            <pc:docMk/>
            <pc:sldMk cId="2878921898" sldId="261"/>
            <ac:spMk id="6" creationId="{99FC8990-B4C2-ADDE-1248-37FED46ADE48}"/>
          </ac:spMkLst>
        </pc:spChg>
        <pc:spChg chg="add mod">
          <ac:chgData name="James Harmeling" userId="4163935ddb78b774" providerId="LiveId" clId="{D8FC2F3A-63FC-41B6-83F5-758543185D8E}" dt="2024-03-30T05:10:50.717" v="96" actId="14100"/>
          <ac:spMkLst>
            <pc:docMk/>
            <pc:sldMk cId="2878921898" sldId="261"/>
            <ac:spMk id="7" creationId="{D9D4A7AC-732D-40EE-77D3-7E58537A1E8E}"/>
          </ac:spMkLst>
        </pc:spChg>
        <pc:spChg chg="add mod">
          <ac:chgData name="James Harmeling" userId="4163935ddb78b774" providerId="LiveId" clId="{D8FC2F3A-63FC-41B6-83F5-758543185D8E}" dt="2024-03-30T05:12:26.507" v="113" actId="14100"/>
          <ac:spMkLst>
            <pc:docMk/>
            <pc:sldMk cId="2878921898" sldId="261"/>
            <ac:spMk id="9" creationId="{BB5E3451-CA21-891C-1292-0405C7F6FBB0}"/>
          </ac:spMkLst>
        </pc:spChg>
        <pc:spChg chg="add mod">
          <ac:chgData name="James Harmeling" userId="4163935ddb78b774" providerId="LiveId" clId="{D8FC2F3A-63FC-41B6-83F5-758543185D8E}" dt="2024-03-30T05:13:18.156" v="123" actId="14100"/>
          <ac:spMkLst>
            <pc:docMk/>
            <pc:sldMk cId="2878921898" sldId="261"/>
            <ac:spMk id="11" creationId="{E8275C6D-B289-E75F-7627-B422493F8DDB}"/>
          </ac:spMkLst>
        </pc:spChg>
        <pc:spChg chg="add mod">
          <ac:chgData name="James Harmeling" userId="4163935ddb78b774" providerId="LiveId" clId="{D8FC2F3A-63FC-41B6-83F5-758543185D8E}" dt="2024-03-30T05:13:58.618" v="132" actId="14100"/>
          <ac:spMkLst>
            <pc:docMk/>
            <pc:sldMk cId="2878921898" sldId="261"/>
            <ac:spMk id="13" creationId="{64B6F81F-53C4-D540-73CA-F1B155C77E21}"/>
          </ac:spMkLst>
        </pc:spChg>
      </pc:sldChg>
      <pc:sldMasterChg chg="modTransition modSldLayout">
        <pc:chgData name="James Harmeling" userId="4163935ddb78b774" providerId="LiveId" clId="{D8FC2F3A-63FC-41B6-83F5-758543185D8E}" dt="2024-03-30T05:09:33.629" v="80"/>
        <pc:sldMasterMkLst>
          <pc:docMk/>
          <pc:sldMasterMk cId="903859054" sldId="2147483648"/>
        </pc:sldMasterMkLst>
        <pc:sldLayoutChg chg="modTransition">
          <pc:chgData name="James Harmeling" userId="4163935ddb78b774" providerId="LiveId" clId="{D8FC2F3A-63FC-41B6-83F5-758543185D8E}" dt="2024-03-30T05:09:33.629" v="80"/>
          <pc:sldLayoutMkLst>
            <pc:docMk/>
            <pc:sldMasterMk cId="903859054" sldId="2147483648"/>
            <pc:sldLayoutMk cId="2989736167" sldId="2147483649"/>
          </pc:sldLayoutMkLst>
        </pc:sldLayoutChg>
        <pc:sldLayoutChg chg="modTransition">
          <pc:chgData name="James Harmeling" userId="4163935ddb78b774" providerId="LiveId" clId="{D8FC2F3A-63FC-41B6-83F5-758543185D8E}" dt="2024-03-30T05:09:33.629" v="80"/>
          <pc:sldLayoutMkLst>
            <pc:docMk/>
            <pc:sldMasterMk cId="903859054" sldId="2147483648"/>
            <pc:sldLayoutMk cId="2913260985" sldId="2147483650"/>
          </pc:sldLayoutMkLst>
        </pc:sldLayoutChg>
        <pc:sldLayoutChg chg="modTransition">
          <pc:chgData name="James Harmeling" userId="4163935ddb78b774" providerId="LiveId" clId="{D8FC2F3A-63FC-41B6-83F5-758543185D8E}" dt="2024-03-30T05:09:33.629" v="80"/>
          <pc:sldLayoutMkLst>
            <pc:docMk/>
            <pc:sldMasterMk cId="903859054" sldId="2147483648"/>
            <pc:sldLayoutMk cId="2834201113" sldId="2147483651"/>
          </pc:sldLayoutMkLst>
        </pc:sldLayoutChg>
        <pc:sldLayoutChg chg="modTransition">
          <pc:chgData name="James Harmeling" userId="4163935ddb78b774" providerId="LiveId" clId="{D8FC2F3A-63FC-41B6-83F5-758543185D8E}" dt="2024-03-30T05:09:33.629" v="80"/>
          <pc:sldLayoutMkLst>
            <pc:docMk/>
            <pc:sldMasterMk cId="903859054" sldId="2147483648"/>
            <pc:sldLayoutMk cId="1612287306" sldId="2147483652"/>
          </pc:sldLayoutMkLst>
        </pc:sldLayoutChg>
        <pc:sldLayoutChg chg="modTransition">
          <pc:chgData name="James Harmeling" userId="4163935ddb78b774" providerId="LiveId" clId="{D8FC2F3A-63FC-41B6-83F5-758543185D8E}" dt="2024-03-30T05:09:33.629" v="80"/>
          <pc:sldLayoutMkLst>
            <pc:docMk/>
            <pc:sldMasterMk cId="903859054" sldId="2147483648"/>
            <pc:sldLayoutMk cId="457188840" sldId="2147483653"/>
          </pc:sldLayoutMkLst>
        </pc:sldLayoutChg>
        <pc:sldLayoutChg chg="modTransition">
          <pc:chgData name="James Harmeling" userId="4163935ddb78b774" providerId="LiveId" clId="{D8FC2F3A-63FC-41B6-83F5-758543185D8E}" dt="2024-03-30T05:09:33.629" v="80"/>
          <pc:sldLayoutMkLst>
            <pc:docMk/>
            <pc:sldMasterMk cId="903859054" sldId="2147483648"/>
            <pc:sldLayoutMk cId="1291676374" sldId="2147483654"/>
          </pc:sldLayoutMkLst>
        </pc:sldLayoutChg>
        <pc:sldLayoutChg chg="modTransition">
          <pc:chgData name="James Harmeling" userId="4163935ddb78b774" providerId="LiveId" clId="{D8FC2F3A-63FC-41B6-83F5-758543185D8E}" dt="2024-03-30T05:09:33.629" v="80"/>
          <pc:sldLayoutMkLst>
            <pc:docMk/>
            <pc:sldMasterMk cId="903859054" sldId="2147483648"/>
            <pc:sldLayoutMk cId="1313519536" sldId="2147483655"/>
          </pc:sldLayoutMkLst>
        </pc:sldLayoutChg>
        <pc:sldLayoutChg chg="modTransition">
          <pc:chgData name="James Harmeling" userId="4163935ddb78b774" providerId="LiveId" clId="{D8FC2F3A-63FC-41B6-83F5-758543185D8E}" dt="2024-03-30T05:09:33.629" v="80"/>
          <pc:sldLayoutMkLst>
            <pc:docMk/>
            <pc:sldMasterMk cId="903859054" sldId="2147483648"/>
            <pc:sldLayoutMk cId="1220022605" sldId="2147483656"/>
          </pc:sldLayoutMkLst>
        </pc:sldLayoutChg>
        <pc:sldLayoutChg chg="modTransition">
          <pc:chgData name="James Harmeling" userId="4163935ddb78b774" providerId="LiveId" clId="{D8FC2F3A-63FC-41B6-83F5-758543185D8E}" dt="2024-03-30T05:09:33.629" v="80"/>
          <pc:sldLayoutMkLst>
            <pc:docMk/>
            <pc:sldMasterMk cId="903859054" sldId="2147483648"/>
            <pc:sldLayoutMk cId="3594839153" sldId="2147483657"/>
          </pc:sldLayoutMkLst>
        </pc:sldLayoutChg>
        <pc:sldLayoutChg chg="modTransition">
          <pc:chgData name="James Harmeling" userId="4163935ddb78b774" providerId="LiveId" clId="{D8FC2F3A-63FC-41B6-83F5-758543185D8E}" dt="2024-03-30T05:09:33.629" v="80"/>
          <pc:sldLayoutMkLst>
            <pc:docMk/>
            <pc:sldMasterMk cId="903859054" sldId="2147483648"/>
            <pc:sldLayoutMk cId="2707742510" sldId="2147483658"/>
          </pc:sldLayoutMkLst>
        </pc:sldLayoutChg>
        <pc:sldLayoutChg chg="modTransition">
          <pc:chgData name="James Harmeling" userId="4163935ddb78b774" providerId="LiveId" clId="{D8FC2F3A-63FC-41B6-83F5-758543185D8E}" dt="2024-03-30T05:09:33.629" v="80"/>
          <pc:sldLayoutMkLst>
            <pc:docMk/>
            <pc:sldMasterMk cId="903859054" sldId="2147483648"/>
            <pc:sldLayoutMk cId="2164877513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3961F-ED08-1263-2262-5D5C07EB2C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F0F21F-160F-F77D-AECA-85599F9190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D6151-AB37-E493-624A-400002E33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42DF-DC8D-4488-98D3-86E60632A09B}" type="datetimeFigureOut">
              <a:rPr lang="en-SG" smtClean="0"/>
              <a:t>31/3/2024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0306FA-98B2-0202-6735-CF5EF2C68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C92E4B-A231-A399-9F8F-5EAA5010D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A3EA8-4D9C-4221-A428-3C1B15959CF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989736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57B8B-7B24-95B7-9C04-1DB8C0A13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747A84-29B5-FD89-69F6-9DBCFCE4C9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BD857-BE31-B2FA-AEC9-A76AF51A5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42DF-DC8D-4488-98D3-86E60632A09B}" type="datetimeFigureOut">
              <a:rPr lang="en-SG" smtClean="0"/>
              <a:t>31/3/2024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21D84-716D-759B-EBCB-E405302A1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4B62DA-0460-21FC-F6EF-4195B9159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A3EA8-4D9C-4221-A428-3C1B15959CF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07742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71853F-D697-E237-486F-CD3BCDBF6A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292570-7613-9594-138C-A0CA8CC243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9B53E2-7C2C-BCD3-B962-C06FA007D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42DF-DC8D-4488-98D3-86E60632A09B}" type="datetimeFigureOut">
              <a:rPr lang="en-SG" smtClean="0"/>
              <a:t>31/3/2024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A346CB-51BD-2124-03AA-1761F3292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C42908-A4C0-A168-E0BE-D82FC9D6E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A3EA8-4D9C-4221-A428-3C1B15959CF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64877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50723-B7C5-ED1F-132A-13B61BF25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01E21-E892-22CF-FA3A-A263E43982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002CA6-B2A3-6541-73D1-87314D3F0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42DF-DC8D-4488-98D3-86E60632A09B}" type="datetimeFigureOut">
              <a:rPr lang="en-SG" smtClean="0"/>
              <a:t>31/3/2024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AD9D2F-41BD-9930-21A0-8505B0B4B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A7DEF4-1DEC-01E0-DD63-812F8B9DB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A3EA8-4D9C-4221-A428-3C1B15959CF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913260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A0739-8E9D-C702-8079-975575996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CEF31E-CD67-F190-90B7-ABEF95A73B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E49E7-8D5B-0EC5-EBA2-4A707367F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42DF-DC8D-4488-98D3-86E60632A09B}" type="datetimeFigureOut">
              <a:rPr lang="en-SG" smtClean="0"/>
              <a:t>31/3/2024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2037A-3968-E100-C85C-6BC6092A6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6B728A-B75F-965A-9A39-62BC31C30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A3EA8-4D9C-4221-A428-3C1B15959CF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834201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F437D-BF15-51A2-2C30-3CBA91332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3AC955-0D24-5985-6316-B94BEF866B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F20FF6-9CC4-8A43-2C4A-EE686E2579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AC8284-127C-3363-F187-0DDE58BE5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42DF-DC8D-4488-98D3-86E60632A09B}" type="datetimeFigureOut">
              <a:rPr lang="en-SG" smtClean="0"/>
              <a:t>31/3/2024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C8CCE8-EA36-2342-D5A9-B5A6A0E2B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10C7C5-2325-FE22-EAF1-265F2D77E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A3EA8-4D9C-4221-A428-3C1B15959CF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612287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5D8EE-469F-1CC8-8688-E4E60BA56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A2E0E0-D2B4-7873-665D-21A8F32CC5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CF017D-66E8-F93C-A805-9F724E6D98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D69870-0D44-1836-9BFF-0D349CA8ED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B08604-6FE5-D0D1-32E0-343ADCB6B8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46696D-5B32-9F54-2EE8-370AFC968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42DF-DC8D-4488-98D3-86E60632A09B}" type="datetimeFigureOut">
              <a:rPr lang="en-SG" smtClean="0"/>
              <a:t>31/3/2024</a:t>
            </a:fld>
            <a:endParaRPr lang="en-S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FD8CE5-A18C-0EFA-AEED-3AB1B88F3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45C40D-A0AF-4181-906B-D7DCBCBE2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A3EA8-4D9C-4221-A428-3C1B15959CF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57188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E6AB0-A594-0B48-CAEE-D506A0866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657AFB-9118-51BD-505D-A7C0884A1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42DF-DC8D-4488-98D3-86E60632A09B}" type="datetimeFigureOut">
              <a:rPr lang="en-SG" smtClean="0"/>
              <a:t>31/3/2024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23B6BC-2594-5578-6762-82FBDC1BC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46F5BA-DBFB-2E36-F49C-98A0C878C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A3EA8-4D9C-4221-A428-3C1B15959CF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291676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E2FC3A-BC98-2908-86BD-5B451773B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42DF-DC8D-4488-98D3-86E60632A09B}" type="datetimeFigureOut">
              <a:rPr lang="en-SG" smtClean="0"/>
              <a:t>31/3/2024</a:t>
            </a:fld>
            <a:endParaRPr lang="en-S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6C43EB-B72B-B3E1-89B1-B71A3B154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324D17-6CAA-AE4A-8CE0-2E1589BED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A3EA8-4D9C-4221-A428-3C1B15959CF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313519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69898-2FC6-95F5-34B5-258B5F355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97AC6-4B86-3935-0F72-71E265F71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DC9704-9C62-DC77-80D7-B4F8EDDCBC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0E0A33-8DB7-B509-C235-D7D5169C2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42DF-DC8D-4488-98D3-86E60632A09B}" type="datetimeFigureOut">
              <a:rPr lang="en-SG" smtClean="0"/>
              <a:t>31/3/2024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46F942-5027-9B98-C23A-C3E540A22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B40A93-8CEF-BD58-4C45-698275D48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A3EA8-4D9C-4221-A428-3C1B15959CF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220022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6920E-7821-6AF0-75FA-3B458BE3F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470F14-E9F6-1D0B-9AAA-3E11FD9959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EEEFB3-746F-E9D1-E1F2-6CE2BF42FB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1379F7-AAEC-9F87-985D-E95DD8769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42DF-DC8D-4488-98D3-86E60632A09B}" type="datetimeFigureOut">
              <a:rPr lang="en-SG" smtClean="0"/>
              <a:t>31/3/2024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E11D91-4344-68E5-25C0-0458554C8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CEFC40-70F6-385C-5C6E-510F8F546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A3EA8-4D9C-4221-A428-3C1B15959CF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594839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962FB0-2C46-6768-4C54-C24CE06C7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82606D-B829-CE6A-7674-30009B8558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E44540-A192-F682-B4DF-9B72F9562D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00C42DF-DC8D-4488-98D3-86E60632A09B}" type="datetimeFigureOut">
              <a:rPr lang="en-SG" smtClean="0"/>
              <a:t>31/3/2024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493BCD-B330-1965-132F-773320BB99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DE899D-7289-5C6D-23F4-54F235458C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B4A3EA8-4D9C-4221-A428-3C1B15959CF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03859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4613B4A9-1C7C-4729-A016-AB42D39794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What Did The Apostles Do After They Received The Holy Spirit? |  Christian.net">
            <a:extLst>
              <a:ext uri="{FF2B5EF4-FFF2-40B4-BE49-F238E27FC236}">
                <a16:creationId xmlns:a16="http://schemas.microsoft.com/office/drawing/2014/main" id="{83A127D6-3B1E-5F53-6B60-AE7723A30E3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73" b="1"/>
          <a:stretch/>
        </p:blipFill>
        <p:spPr bwMode="auto">
          <a:xfrm>
            <a:off x="329316" y="10"/>
            <a:ext cx="11862684" cy="6857990"/>
          </a:xfrm>
          <a:custGeom>
            <a:avLst/>
            <a:gdLst/>
            <a:ahLst/>
            <a:cxnLst/>
            <a:rect l="l" t="t" r="r" b="b"/>
            <a:pathLst>
              <a:path w="11862684" h="6858000">
                <a:moveTo>
                  <a:pt x="1047342" y="0"/>
                </a:moveTo>
                <a:lnTo>
                  <a:pt x="4590463" y="0"/>
                </a:lnTo>
                <a:lnTo>
                  <a:pt x="5499874" y="0"/>
                </a:lnTo>
                <a:lnTo>
                  <a:pt x="5723425" y="0"/>
                </a:lnTo>
                <a:lnTo>
                  <a:pt x="7580390" y="0"/>
                </a:lnTo>
                <a:lnTo>
                  <a:pt x="7747884" y="0"/>
                </a:lnTo>
                <a:lnTo>
                  <a:pt x="7824084" y="0"/>
                </a:lnTo>
                <a:lnTo>
                  <a:pt x="11862684" y="0"/>
                </a:lnTo>
                <a:lnTo>
                  <a:pt x="11862684" y="6858000"/>
                </a:lnTo>
                <a:lnTo>
                  <a:pt x="7824084" y="6858000"/>
                </a:lnTo>
                <a:lnTo>
                  <a:pt x="7747884" y="6858000"/>
                </a:lnTo>
                <a:lnTo>
                  <a:pt x="7580390" y="6858000"/>
                </a:lnTo>
                <a:lnTo>
                  <a:pt x="5723425" y="6858000"/>
                </a:lnTo>
                <a:lnTo>
                  <a:pt x="5499874" y="6858000"/>
                </a:lnTo>
                <a:lnTo>
                  <a:pt x="4590463" y="6858000"/>
                </a:lnTo>
                <a:lnTo>
                  <a:pt x="1654188" y="6858000"/>
                </a:lnTo>
                <a:cubicBezTo>
                  <a:pt x="1530404" y="6786859"/>
                  <a:pt x="1412658" y="6701489"/>
                  <a:pt x="1279816" y="6658805"/>
                </a:cubicBezTo>
                <a:cubicBezTo>
                  <a:pt x="1189242" y="6630349"/>
                  <a:pt x="1101686" y="6580550"/>
                  <a:pt x="1116783" y="6431153"/>
                </a:cubicBezTo>
                <a:cubicBezTo>
                  <a:pt x="1119802" y="6388469"/>
                  <a:pt x="1095648" y="6356456"/>
                  <a:pt x="1059419" y="6367127"/>
                </a:cubicBezTo>
                <a:cubicBezTo>
                  <a:pt x="989979" y="6388469"/>
                  <a:pt x="956768" y="6327999"/>
                  <a:pt x="917520" y="6281757"/>
                </a:cubicBezTo>
                <a:cubicBezTo>
                  <a:pt x="848079" y="6199945"/>
                  <a:pt x="781658" y="6114575"/>
                  <a:pt x="669950" y="6100347"/>
                </a:cubicBezTo>
                <a:cubicBezTo>
                  <a:pt x="691084" y="6036320"/>
                  <a:pt x="727312" y="6043434"/>
                  <a:pt x="760524" y="6057663"/>
                </a:cubicBezTo>
                <a:cubicBezTo>
                  <a:pt x="848079" y="6093234"/>
                  <a:pt x="935634" y="6132361"/>
                  <a:pt x="1023188" y="6167932"/>
                </a:cubicBezTo>
                <a:cubicBezTo>
                  <a:pt x="1080552" y="6189274"/>
                  <a:pt x="1137916" y="6221287"/>
                  <a:pt x="1213395" y="6196388"/>
                </a:cubicBezTo>
                <a:cubicBezTo>
                  <a:pt x="1146974" y="6068335"/>
                  <a:pt x="1035266" y="6043434"/>
                  <a:pt x="944692" y="6004307"/>
                </a:cubicBezTo>
                <a:cubicBezTo>
                  <a:pt x="832982" y="5954508"/>
                  <a:pt x="766562" y="5862025"/>
                  <a:pt x="685045" y="5755314"/>
                </a:cubicBezTo>
                <a:cubicBezTo>
                  <a:pt x="766562" y="5726858"/>
                  <a:pt x="817887" y="5805112"/>
                  <a:pt x="884310" y="5801555"/>
                </a:cubicBezTo>
                <a:cubicBezTo>
                  <a:pt x="887328" y="5790884"/>
                  <a:pt x="893366" y="5769542"/>
                  <a:pt x="893366" y="5769542"/>
                </a:cubicBezTo>
                <a:cubicBezTo>
                  <a:pt x="784676" y="5712629"/>
                  <a:pt x="736372" y="5605917"/>
                  <a:pt x="718256" y="5474306"/>
                </a:cubicBezTo>
                <a:cubicBezTo>
                  <a:pt x="712218" y="5406721"/>
                  <a:pt x="672970" y="5385379"/>
                  <a:pt x="633720" y="5353367"/>
                </a:cubicBezTo>
                <a:cubicBezTo>
                  <a:pt x="500878" y="5243097"/>
                  <a:pt x="358980" y="5143500"/>
                  <a:pt x="247270" y="4994104"/>
                </a:cubicBezTo>
                <a:cubicBezTo>
                  <a:pt x="377094" y="5011889"/>
                  <a:pt x="479744" y="5111487"/>
                  <a:pt x="615606" y="5154171"/>
                </a:cubicBezTo>
                <a:cubicBezTo>
                  <a:pt x="506917" y="4990547"/>
                  <a:pt x="365016" y="4905177"/>
                  <a:pt x="235194" y="4805580"/>
                </a:cubicBezTo>
                <a:cubicBezTo>
                  <a:pt x="174810" y="4759339"/>
                  <a:pt x="120468" y="4702425"/>
                  <a:pt x="51026" y="4677526"/>
                </a:cubicBezTo>
                <a:cubicBezTo>
                  <a:pt x="26873" y="4670412"/>
                  <a:pt x="-15396" y="4652628"/>
                  <a:pt x="5740" y="4602828"/>
                </a:cubicBezTo>
                <a:cubicBezTo>
                  <a:pt x="23854" y="4560144"/>
                  <a:pt x="57065" y="4574373"/>
                  <a:pt x="87257" y="4585042"/>
                </a:cubicBezTo>
                <a:cubicBezTo>
                  <a:pt x="159715" y="4613499"/>
                  <a:pt x="238213" y="4613499"/>
                  <a:pt x="337844" y="4613499"/>
                </a:cubicBezTo>
                <a:cubicBezTo>
                  <a:pt x="253310" y="4478331"/>
                  <a:pt x="99332" y="4521016"/>
                  <a:pt x="26873" y="4378734"/>
                </a:cubicBezTo>
                <a:cubicBezTo>
                  <a:pt x="117448" y="4353835"/>
                  <a:pt x="186888" y="4403633"/>
                  <a:pt x="259346" y="4414305"/>
                </a:cubicBezTo>
                <a:cubicBezTo>
                  <a:pt x="325769" y="4424975"/>
                  <a:pt x="340863" y="4400076"/>
                  <a:pt x="325769" y="4321821"/>
                </a:cubicBezTo>
                <a:cubicBezTo>
                  <a:pt x="301616" y="4200882"/>
                  <a:pt x="337844" y="4140411"/>
                  <a:pt x="434458" y="4172424"/>
                </a:cubicBezTo>
                <a:cubicBezTo>
                  <a:pt x="525031" y="4204438"/>
                  <a:pt x="534089" y="4158196"/>
                  <a:pt x="509936" y="4090612"/>
                </a:cubicBezTo>
                <a:cubicBezTo>
                  <a:pt x="473706" y="3991015"/>
                  <a:pt x="512954" y="3912759"/>
                  <a:pt x="540128" y="3827390"/>
                </a:cubicBezTo>
                <a:cubicBezTo>
                  <a:pt x="582395" y="3699337"/>
                  <a:pt x="564281" y="3635309"/>
                  <a:pt x="476725" y="3539269"/>
                </a:cubicBezTo>
                <a:cubicBezTo>
                  <a:pt x="425400" y="3485914"/>
                  <a:pt x="374074" y="3439672"/>
                  <a:pt x="301616" y="3393429"/>
                </a:cubicBezTo>
                <a:cubicBezTo>
                  <a:pt x="467668" y="3368530"/>
                  <a:pt x="295577" y="3283162"/>
                  <a:pt x="352940" y="3229805"/>
                </a:cubicBezTo>
                <a:cubicBezTo>
                  <a:pt x="470686" y="3208463"/>
                  <a:pt x="564281" y="3379202"/>
                  <a:pt x="724294" y="3329402"/>
                </a:cubicBezTo>
                <a:cubicBezTo>
                  <a:pt x="531070" y="3183563"/>
                  <a:pt x="313691" y="3137322"/>
                  <a:pt x="171792" y="2941684"/>
                </a:cubicBezTo>
                <a:cubicBezTo>
                  <a:pt x="205002" y="2899000"/>
                  <a:pt x="238213" y="2941684"/>
                  <a:pt x="265385" y="2923898"/>
                </a:cubicBezTo>
                <a:cubicBezTo>
                  <a:pt x="265385" y="2913227"/>
                  <a:pt x="582395" y="2980812"/>
                  <a:pt x="600510" y="2703362"/>
                </a:cubicBezTo>
                <a:cubicBezTo>
                  <a:pt x="606548" y="2703362"/>
                  <a:pt x="612587" y="2703362"/>
                  <a:pt x="618624" y="2692689"/>
                </a:cubicBezTo>
                <a:cubicBezTo>
                  <a:pt x="651834" y="2653563"/>
                  <a:pt x="621644" y="2561080"/>
                  <a:pt x="675988" y="2553965"/>
                </a:cubicBezTo>
                <a:cubicBezTo>
                  <a:pt x="736372" y="2546851"/>
                  <a:pt x="793735" y="2514837"/>
                  <a:pt x="857136" y="2532623"/>
                </a:cubicBezTo>
                <a:cubicBezTo>
                  <a:pt x="905443" y="2546851"/>
                  <a:pt x="956768" y="2564636"/>
                  <a:pt x="1008094" y="2564636"/>
                </a:cubicBezTo>
                <a:cubicBezTo>
                  <a:pt x="1062438" y="2564636"/>
                  <a:pt x="1137916" y="2685576"/>
                  <a:pt x="1171128" y="2525509"/>
                </a:cubicBezTo>
                <a:cubicBezTo>
                  <a:pt x="1171128" y="2518395"/>
                  <a:pt x="1264720" y="2536181"/>
                  <a:pt x="1316045" y="2543294"/>
                </a:cubicBezTo>
                <a:cubicBezTo>
                  <a:pt x="1358314" y="2550408"/>
                  <a:pt x="1409640" y="2582422"/>
                  <a:pt x="1439830" y="2518395"/>
                </a:cubicBezTo>
                <a:cubicBezTo>
                  <a:pt x="1454926" y="2479267"/>
                  <a:pt x="1382466" y="2408126"/>
                  <a:pt x="1319065" y="2401012"/>
                </a:cubicBezTo>
                <a:cubicBezTo>
                  <a:pt x="1261702" y="2393898"/>
                  <a:pt x="1204338" y="2386784"/>
                  <a:pt x="1149994" y="2401012"/>
                </a:cubicBezTo>
                <a:cubicBezTo>
                  <a:pt x="1083572" y="2418796"/>
                  <a:pt x="1047342" y="2390340"/>
                  <a:pt x="1029227" y="2326314"/>
                </a:cubicBezTo>
                <a:cubicBezTo>
                  <a:pt x="1008094" y="2258731"/>
                  <a:pt x="968844" y="2223159"/>
                  <a:pt x="914500" y="2191146"/>
                </a:cubicBezTo>
                <a:cubicBezTo>
                  <a:pt x="781658" y="2112891"/>
                  <a:pt x="654854" y="2020407"/>
                  <a:pt x="509936" y="1974165"/>
                </a:cubicBezTo>
                <a:cubicBezTo>
                  <a:pt x="482764" y="1967051"/>
                  <a:pt x="449553" y="1952823"/>
                  <a:pt x="437476" y="1892353"/>
                </a:cubicBezTo>
                <a:cubicBezTo>
                  <a:pt x="829964" y="1984836"/>
                  <a:pt x="1186222" y="2223159"/>
                  <a:pt x="1590788" y="2208931"/>
                </a:cubicBezTo>
                <a:cubicBezTo>
                  <a:pt x="1482098" y="2134233"/>
                  <a:pt x="1352276" y="2130676"/>
                  <a:pt x="1234528" y="2077320"/>
                </a:cubicBezTo>
                <a:cubicBezTo>
                  <a:pt x="1319065" y="2038192"/>
                  <a:pt x="1397562" y="2080877"/>
                  <a:pt x="1476060" y="2102219"/>
                </a:cubicBezTo>
                <a:cubicBezTo>
                  <a:pt x="1542482" y="2120004"/>
                  <a:pt x="1602864" y="2123562"/>
                  <a:pt x="1608902" y="2013292"/>
                </a:cubicBezTo>
                <a:cubicBezTo>
                  <a:pt x="1608902" y="2002622"/>
                  <a:pt x="1608902" y="1995507"/>
                  <a:pt x="1608902" y="1984836"/>
                </a:cubicBezTo>
                <a:cubicBezTo>
                  <a:pt x="1584749" y="1938595"/>
                  <a:pt x="1551538" y="1917252"/>
                  <a:pt x="1509271" y="1903025"/>
                </a:cubicBezTo>
                <a:cubicBezTo>
                  <a:pt x="1485118" y="1895910"/>
                  <a:pt x="1451907" y="1881683"/>
                  <a:pt x="1451907" y="1849668"/>
                </a:cubicBezTo>
                <a:cubicBezTo>
                  <a:pt x="1454926" y="1728729"/>
                  <a:pt x="1373409" y="1693158"/>
                  <a:pt x="1294912" y="1657587"/>
                </a:cubicBezTo>
                <a:cubicBezTo>
                  <a:pt x="1337180" y="1597117"/>
                  <a:pt x="1373409" y="1639802"/>
                  <a:pt x="1406620" y="1636245"/>
                </a:cubicBezTo>
                <a:cubicBezTo>
                  <a:pt x="1427754" y="1632688"/>
                  <a:pt x="1448887" y="1629132"/>
                  <a:pt x="1448887" y="1597117"/>
                </a:cubicBezTo>
                <a:cubicBezTo>
                  <a:pt x="1448887" y="1572219"/>
                  <a:pt x="1439830" y="1540204"/>
                  <a:pt x="1418696" y="1540204"/>
                </a:cubicBezTo>
                <a:cubicBezTo>
                  <a:pt x="1285854" y="1536647"/>
                  <a:pt x="1210375" y="1365909"/>
                  <a:pt x="1071494" y="1365909"/>
                </a:cubicBezTo>
                <a:cubicBezTo>
                  <a:pt x="986960" y="1365909"/>
                  <a:pt x="1113764" y="1269868"/>
                  <a:pt x="1044324" y="1230741"/>
                </a:cubicBezTo>
                <a:cubicBezTo>
                  <a:pt x="1029227" y="1220069"/>
                  <a:pt x="1086591" y="1205842"/>
                  <a:pt x="1110744" y="1209399"/>
                </a:cubicBezTo>
                <a:cubicBezTo>
                  <a:pt x="1134897" y="1212955"/>
                  <a:pt x="1156032" y="1237855"/>
                  <a:pt x="1186222" y="1220069"/>
                </a:cubicBezTo>
                <a:cubicBezTo>
                  <a:pt x="1201318" y="1156043"/>
                  <a:pt x="1162069" y="1131144"/>
                  <a:pt x="1125840" y="1113358"/>
                </a:cubicBezTo>
                <a:cubicBezTo>
                  <a:pt x="1047342" y="1070674"/>
                  <a:pt x="968844" y="1020875"/>
                  <a:pt x="881290" y="1006647"/>
                </a:cubicBezTo>
                <a:cubicBezTo>
                  <a:pt x="851099" y="1003089"/>
                  <a:pt x="832982" y="985305"/>
                  <a:pt x="836002" y="949734"/>
                </a:cubicBezTo>
                <a:cubicBezTo>
                  <a:pt x="842040" y="903491"/>
                  <a:pt x="872232" y="917720"/>
                  <a:pt x="896385" y="921277"/>
                </a:cubicBezTo>
                <a:cubicBezTo>
                  <a:pt x="911482" y="924835"/>
                  <a:pt x="926577" y="935506"/>
                  <a:pt x="941672" y="910606"/>
                </a:cubicBezTo>
                <a:cubicBezTo>
                  <a:pt x="588434" y="658055"/>
                  <a:pt x="401247" y="672284"/>
                  <a:pt x="5740" y="465975"/>
                </a:cubicBezTo>
                <a:cubicBezTo>
                  <a:pt x="93294" y="426847"/>
                  <a:pt x="156696" y="455303"/>
                  <a:pt x="217079" y="462417"/>
                </a:cubicBezTo>
                <a:cubicBezTo>
                  <a:pt x="368036" y="480203"/>
                  <a:pt x="274442" y="512216"/>
                  <a:pt x="425400" y="533558"/>
                </a:cubicBezTo>
                <a:cubicBezTo>
                  <a:pt x="497860" y="544229"/>
                  <a:pt x="564281" y="579800"/>
                  <a:pt x="645798" y="522887"/>
                </a:cubicBezTo>
                <a:cubicBezTo>
                  <a:pt x="700142" y="483759"/>
                  <a:pt x="787696" y="526444"/>
                  <a:pt x="854118" y="558458"/>
                </a:cubicBezTo>
                <a:cubicBezTo>
                  <a:pt x="908462" y="586915"/>
                  <a:pt x="962806" y="594028"/>
                  <a:pt x="1035266" y="558458"/>
                </a:cubicBezTo>
                <a:cubicBezTo>
                  <a:pt x="968844" y="537116"/>
                  <a:pt x="917520" y="519330"/>
                  <a:pt x="866193" y="505101"/>
                </a:cubicBezTo>
                <a:cubicBezTo>
                  <a:pt x="823926" y="494431"/>
                  <a:pt x="799772" y="469532"/>
                  <a:pt x="802792" y="416176"/>
                </a:cubicBezTo>
                <a:cubicBezTo>
                  <a:pt x="802792" y="387720"/>
                  <a:pt x="793735" y="348592"/>
                  <a:pt x="823926" y="334364"/>
                </a:cubicBezTo>
                <a:cubicBezTo>
                  <a:pt x="848079" y="320135"/>
                  <a:pt x="881290" y="334364"/>
                  <a:pt x="893366" y="359262"/>
                </a:cubicBezTo>
                <a:cubicBezTo>
                  <a:pt x="908462" y="405504"/>
                  <a:pt x="923557" y="448189"/>
                  <a:pt x="974883" y="451747"/>
                </a:cubicBezTo>
                <a:cubicBezTo>
                  <a:pt x="1044324" y="458860"/>
                  <a:pt x="1005074" y="430405"/>
                  <a:pt x="992998" y="394834"/>
                </a:cubicBezTo>
                <a:cubicBezTo>
                  <a:pt x="980921" y="355706"/>
                  <a:pt x="1017152" y="345034"/>
                  <a:pt x="1041304" y="352148"/>
                </a:cubicBezTo>
                <a:cubicBezTo>
                  <a:pt x="1131878" y="384162"/>
                  <a:pt x="1225472" y="327250"/>
                  <a:pt x="1319065" y="373491"/>
                </a:cubicBezTo>
                <a:cubicBezTo>
                  <a:pt x="1294912" y="259665"/>
                  <a:pt x="1243586" y="209867"/>
                  <a:pt x="1134897" y="192082"/>
                </a:cubicBezTo>
                <a:cubicBezTo>
                  <a:pt x="1095648" y="188525"/>
                  <a:pt x="1053380" y="195638"/>
                  <a:pt x="1017152" y="163625"/>
                </a:cubicBezTo>
                <a:cubicBezTo>
                  <a:pt x="996016" y="145839"/>
                  <a:pt x="974883" y="124497"/>
                  <a:pt x="989979" y="88927"/>
                </a:cubicBezTo>
                <a:cubicBezTo>
                  <a:pt x="999036" y="64027"/>
                  <a:pt x="1023188" y="64027"/>
                  <a:pt x="1044324" y="71141"/>
                </a:cubicBezTo>
                <a:cubicBezTo>
                  <a:pt x="1131878" y="110269"/>
                  <a:pt x="1225472" y="120941"/>
                  <a:pt x="1316045" y="135168"/>
                </a:cubicBezTo>
                <a:cubicBezTo>
                  <a:pt x="1331142" y="138725"/>
                  <a:pt x="1346237" y="145839"/>
                  <a:pt x="1361334" y="110269"/>
                </a:cubicBezTo>
                <a:cubicBezTo>
                  <a:pt x="1255664" y="78255"/>
                  <a:pt x="1153012" y="35571"/>
                  <a:pt x="1047342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D8028F8-7D81-A64D-BD5E-1C17FFFCA074}"/>
              </a:ext>
            </a:extLst>
          </p:cNvPr>
          <p:cNvSpPr txBox="1"/>
          <p:nvPr/>
        </p:nvSpPr>
        <p:spPr>
          <a:xfrm>
            <a:off x="4685858" y="0"/>
            <a:ext cx="3149600" cy="1334404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400"/>
              </a:spcAft>
            </a:pPr>
            <a:r>
              <a:rPr lang="en-SG" sz="36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Times New Roman" panose="02020603050405020304" pitchFamily="18" charset="0"/>
              </a:rPr>
              <a:t>Don’t Miss It!</a:t>
            </a:r>
            <a:endParaRPr lang="en-SG" sz="3600" b="1" kern="100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Bef>
                <a:spcPts val="1200"/>
              </a:spcBef>
            </a:pPr>
            <a:r>
              <a:rPr lang="en-SG" sz="2400" b="1" i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Times New Roman" panose="02020603050405020304" pitchFamily="18" charset="0"/>
              </a:rPr>
              <a:t>Acts 2:22-40</a:t>
            </a:r>
            <a:endParaRPr lang="en-SG" sz="2400" b="1" i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3ACE1E-39C7-6947-D957-9D3EFF52FD64}"/>
              </a:ext>
            </a:extLst>
          </p:cNvPr>
          <p:cNvSpPr txBox="1"/>
          <p:nvPr/>
        </p:nvSpPr>
        <p:spPr>
          <a:xfrm>
            <a:off x="121920" y="1618379"/>
            <a:ext cx="4450080" cy="5559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Jesus was validated 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(vs. 22)</a:t>
            </a:r>
            <a:endParaRPr lang="en-SG" sz="2400" dirty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534533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0BD6C40-D9E8-5B11-21D9-E77EFACE4A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1516F97-0315-BE2F-B360-34FDDAA3B2B2}"/>
              </a:ext>
            </a:extLst>
          </p:cNvPr>
          <p:cNvSpPr txBox="1"/>
          <p:nvPr/>
        </p:nvSpPr>
        <p:spPr>
          <a:xfrm>
            <a:off x="1666240" y="947960"/>
            <a:ext cx="8859520" cy="467403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</a:pPr>
            <a:r>
              <a:rPr lang="en-US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John 5:36</a:t>
            </a:r>
            <a:endParaRPr lang="en-SG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But the testimony that I have is greater than that of John. For the works that the Father has given me to accomplish, the very works that I am doing, bear witness about me that the Father has sent me.</a:t>
            </a:r>
            <a:endParaRPr lang="en-SG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spcBef>
                <a:spcPts val="1200"/>
              </a:spcBef>
            </a:pPr>
            <a:r>
              <a:rPr lang="en-US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John 3:2</a:t>
            </a:r>
            <a:endParaRPr lang="en-SG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man came to Jesus by night and said to him, “Rabbi, we know that you are a teacher come from God, for no one can do these signs that you do unless God is with him.”</a:t>
            </a:r>
            <a:endParaRPr lang="en-SG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494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FBB6DE5-ED0F-47F4-4F93-D90BD93E64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77C3DCD8-BEA4-88C4-49AA-23E719D17B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What Did The Apostles Do After They Received The Holy Spirit? |  Christian.net">
            <a:extLst>
              <a:ext uri="{FF2B5EF4-FFF2-40B4-BE49-F238E27FC236}">
                <a16:creationId xmlns:a16="http://schemas.microsoft.com/office/drawing/2014/main" id="{0AF8D36E-DB72-6E74-AC03-B60C3C47ACD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73" b="1"/>
          <a:stretch/>
        </p:blipFill>
        <p:spPr bwMode="auto">
          <a:xfrm>
            <a:off x="329316" y="10"/>
            <a:ext cx="11862684" cy="6857990"/>
          </a:xfrm>
          <a:custGeom>
            <a:avLst/>
            <a:gdLst/>
            <a:ahLst/>
            <a:cxnLst/>
            <a:rect l="l" t="t" r="r" b="b"/>
            <a:pathLst>
              <a:path w="11862684" h="6858000">
                <a:moveTo>
                  <a:pt x="1047342" y="0"/>
                </a:moveTo>
                <a:lnTo>
                  <a:pt x="4590463" y="0"/>
                </a:lnTo>
                <a:lnTo>
                  <a:pt x="5499874" y="0"/>
                </a:lnTo>
                <a:lnTo>
                  <a:pt x="5723425" y="0"/>
                </a:lnTo>
                <a:lnTo>
                  <a:pt x="7580390" y="0"/>
                </a:lnTo>
                <a:lnTo>
                  <a:pt x="7747884" y="0"/>
                </a:lnTo>
                <a:lnTo>
                  <a:pt x="7824084" y="0"/>
                </a:lnTo>
                <a:lnTo>
                  <a:pt x="11862684" y="0"/>
                </a:lnTo>
                <a:lnTo>
                  <a:pt x="11862684" y="6858000"/>
                </a:lnTo>
                <a:lnTo>
                  <a:pt x="7824084" y="6858000"/>
                </a:lnTo>
                <a:lnTo>
                  <a:pt x="7747884" y="6858000"/>
                </a:lnTo>
                <a:lnTo>
                  <a:pt x="7580390" y="6858000"/>
                </a:lnTo>
                <a:lnTo>
                  <a:pt x="5723425" y="6858000"/>
                </a:lnTo>
                <a:lnTo>
                  <a:pt x="5499874" y="6858000"/>
                </a:lnTo>
                <a:lnTo>
                  <a:pt x="4590463" y="6858000"/>
                </a:lnTo>
                <a:lnTo>
                  <a:pt x="1654188" y="6858000"/>
                </a:lnTo>
                <a:cubicBezTo>
                  <a:pt x="1530404" y="6786859"/>
                  <a:pt x="1412658" y="6701489"/>
                  <a:pt x="1279816" y="6658805"/>
                </a:cubicBezTo>
                <a:cubicBezTo>
                  <a:pt x="1189242" y="6630349"/>
                  <a:pt x="1101686" y="6580550"/>
                  <a:pt x="1116783" y="6431153"/>
                </a:cubicBezTo>
                <a:cubicBezTo>
                  <a:pt x="1119802" y="6388469"/>
                  <a:pt x="1095648" y="6356456"/>
                  <a:pt x="1059419" y="6367127"/>
                </a:cubicBezTo>
                <a:cubicBezTo>
                  <a:pt x="989979" y="6388469"/>
                  <a:pt x="956768" y="6327999"/>
                  <a:pt x="917520" y="6281757"/>
                </a:cubicBezTo>
                <a:cubicBezTo>
                  <a:pt x="848079" y="6199945"/>
                  <a:pt x="781658" y="6114575"/>
                  <a:pt x="669950" y="6100347"/>
                </a:cubicBezTo>
                <a:cubicBezTo>
                  <a:pt x="691084" y="6036320"/>
                  <a:pt x="727312" y="6043434"/>
                  <a:pt x="760524" y="6057663"/>
                </a:cubicBezTo>
                <a:cubicBezTo>
                  <a:pt x="848079" y="6093234"/>
                  <a:pt x="935634" y="6132361"/>
                  <a:pt x="1023188" y="6167932"/>
                </a:cubicBezTo>
                <a:cubicBezTo>
                  <a:pt x="1080552" y="6189274"/>
                  <a:pt x="1137916" y="6221287"/>
                  <a:pt x="1213395" y="6196388"/>
                </a:cubicBezTo>
                <a:cubicBezTo>
                  <a:pt x="1146974" y="6068335"/>
                  <a:pt x="1035266" y="6043434"/>
                  <a:pt x="944692" y="6004307"/>
                </a:cubicBezTo>
                <a:cubicBezTo>
                  <a:pt x="832982" y="5954508"/>
                  <a:pt x="766562" y="5862025"/>
                  <a:pt x="685045" y="5755314"/>
                </a:cubicBezTo>
                <a:cubicBezTo>
                  <a:pt x="766562" y="5726858"/>
                  <a:pt x="817887" y="5805112"/>
                  <a:pt x="884310" y="5801555"/>
                </a:cubicBezTo>
                <a:cubicBezTo>
                  <a:pt x="887328" y="5790884"/>
                  <a:pt x="893366" y="5769542"/>
                  <a:pt x="893366" y="5769542"/>
                </a:cubicBezTo>
                <a:cubicBezTo>
                  <a:pt x="784676" y="5712629"/>
                  <a:pt x="736372" y="5605917"/>
                  <a:pt x="718256" y="5474306"/>
                </a:cubicBezTo>
                <a:cubicBezTo>
                  <a:pt x="712218" y="5406721"/>
                  <a:pt x="672970" y="5385379"/>
                  <a:pt x="633720" y="5353367"/>
                </a:cubicBezTo>
                <a:cubicBezTo>
                  <a:pt x="500878" y="5243097"/>
                  <a:pt x="358980" y="5143500"/>
                  <a:pt x="247270" y="4994104"/>
                </a:cubicBezTo>
                <a:cubicBezTo>
                  <a:pt x="377094" y="5011889"/>
                  <a:pt x="479744" y="5111487"/>
                  <a:pt x="615606" y="5154171"/>
                </a:cubicBezTo>
                <a:cubicBezTo>
                  <a:pt x="506917" y="4990547"/>
                  <a:pt x="365016" y="4905177"/>
                  <a:pt x="235194" y="4805580"/>
                </a:cubicBezTo>
                <a:cubicBezTo>
                  <a:pt x="174810" y="4759339"/>
                  <a:pt x="120468" y="4702425"/>
                  <a:pt x="51026" y="4677526"/>
                </a:cubicBezTo>
                <a:cubicBezTo>
                  <a:pt x="26873" y="4670412"/>
                  <a:pt x="-15396" y="4652628"/>
                  <a:pt x="5740" y="4602828"/>
                </a:cubicBezTo>
                <a:cubicBezTo>
                  <a:pt x="23854" y="4560144"/>
                  <a:pt x="57065" y="4574373"/>
                  <a:pt x="87257" y="4585042"/>
                </a:cubicBezTo>
                <a:cubicBezTo>
                  <a:pt x="159715" y="4613499"/>
                  <a:pt x="238213" y="4613499"/>
                  <a:pt x="337844" y="4613499"/>
                </a:cubicBezTo>
                <a:cubicBezTo>
                  <a:pt x="253310" y="4478331"/>
                  <a:pt x="99332" y="4521016"/>
                  <a:pt x="26873" y="4378734"/>
                </a:cubicBezTo>
                <a:cubicBezTo>
                  <a:pt x="117448" y="4353835"/>
                  <a:pt x="186888" y="4403633"/>
                  <a:pt x="259346" y="4414305"/>
                </a:cubicBezTo>
                <a:cubicBezTo>
                  <a:pt x="325769" y="4424975"/>
                  <a:pt x="340863" y="4400076"/>
                  <a:pt x="325769" y="4321821"/>
                </a:cubicBezTo>
                <a:cubicBezTo>
                  <a:pt x="301616" y="4200882"/>
                  <a:pt x="337844" y="4140411"/>
                  <a:pt x="434458" y="4172424"/>
                </a:cubicBezTo>
                <a:cubicBezTo>
                  <a:pt x="525031" y="4204438"/>
                  <a:pt x="534089" y="4158196"/>
                  <a:pt x="509936" y="4090612"/>
                </a:cubicBezTo>
                <a:cubicBezTo>
                  <a:pt x="473706" y="3991015"/>
                  <a:pt x="512954" y="3912759"/>
                  <a:pt x="540128" y="3827390"/>
                </a:cubicBezTo>
                <a:cubicBezTo>
                  <a:pt x="582395" y="3699337"/>
                  <a:pt x="564281" y="3635309"/>
                  <a:pt x="476725" y="3539269"/>
                </a:cubicBezTo>
                <a:cubicBezTo>
                  <a:pt x="425400" y="3485914"/>
                  <a:pt x="374074" y="3439672"/>
                  <a:pt x="301616" y="3393429"/>
                </a:cubicBezTo>
                <a:cubicBezTo>
                  <a:pt x="467668" y="3368530"/>
                  <a:pt x="295577" y="3283162"/>
                  <a:pt x="352940" y="3229805"/>
                </a:cubicBezTo>
                <a:cubicBezTo>
                  <a:pt x="470686" y="3208463"/>
                  <a:pt x="564281" y="3379202"/>
                  <a:pt x="724294" y="3329402"/>
                </a:cubicBezTo>
                <a:cubicBezTo>
                  <a:pt x="531070" y="3183563"/>
                  <a:pt x="313691" y="3137322"/>
                  <a:pt x="171792" y="2941684"/>
                </a:cubicBezTo>
                <a:cubicBezTo>
                  <a:pt x="205002" y="2899000"/>
                  <a:pt x="238213" y="2941684"/>
                  <a:pt x="265385" y="2923898"/>
                </a:cubicBezTo>
                <a:cubicBezTo>
                  <a:pt x="265385" y="2913227"/>
                  <a:pt x="582395" y="2980812"/>
                  <a:pt x="600510" y="2703362"/>
                </a:cubicBezTo>
                <a:cubicBezTo>
                  <a:pt x="606548" y="2703362"/>
                  <a:pt x="612587" y="2703362"/>
                  <a:pt x="618624" y="2692689"/>
                </a:cubicBezTo>
                <a:cubicBezTo>
                  <a:pt x="651834" y="2653563"/>
                  <a:pt x="621644" y="2561080"/>
                  <a:pt x="675988" y="2553965"/>
                </a:cubicBezTo>
                <a:cubicBezTo>
                  <a:pt x="736372" y="2546851"/>
                  <a:pt x="793735" y="2514837"/>
                  <a:pt x="857136" y="2532623"/>
                </a:cubicBezTo>
                <a:cubicBezTo>
                  <a:pt x="905443" y="2546851"/>
                  <a:pt x="956768" y="2564636"/>
                  <a:pt x="1008094" y="2564636"/>
                </a:cubicBezTo>
                <a:cubicBezTo>
                  <a:pt x="1062438" y="2564636"/>
                  <a:pt x="1137916" y="2685576"/>
                  <a:pt x="1171128" y="2525509"/>
                </a:cubicBezTo>
                <a:cubicBezTo>
                  <a:pt x="1171128" y="2518395"/>
                  <a:pt x="1264720" y="2536181"/>
                  <a:pt x="1316045" y="2543294"/>
                </a:cubicBezTo>
                <a:cubicBezTo>
                  <a:pt x="1358314" y="2550408"/>
                  <a:pt x="1409640" y="2582422"/>
                  <a:pt x="1439830" y="2518395"/>
                </a:cubicBezTo>
                <a:cubicBezTo>
                  <a:pt x="1454926" y="2479267"/>
                  <a:pt x="1382466" y="2408126"/>
                  <a:pt x="1319065" y="2401012"/>
                </a:cubicBezTo>
                <a:cubicBezTo>
                  <a:pt x="1261702" y="2393898"/>
                  <a:pt x="1204338" y="2386784"/>
                  <a:pt x="1149994" y="2401012"/>
                </a:cubicBezTo>
                <a:cubicBezTo>
                  <a:pt x="1083572" y="2418796"/>
                  <a:pt x="1047342" y="2390340"/>
                  <a:pt x="1029227" y="2326314"/>
                </a:cubicBezTo>
                <a:cubicBezTo>
                  <a:pt x="1008094" y="2258731"/>
                  <a:pt x="968844" y="2223159"/>
                  <a:pt x="914500" y="2191146"/>
                </a:cubicBezTo>
                <a:cubicBezTo>
                  <a:pt x="781658" y="2112891"/>
                  <a:pt x="654854" y="2020407"/>
                  <a:pt x="509936" y="1974165"/>
                </a:cubicBezTo>
                <a:cubicBezTo>
                  <a:pt x="482764" y="1967051"/>
                  <a:pt x="449553" y="1952823"/>
                  <a:pt x="437476" y="1892353"/>
                </a:cubicBezTo>
                <a:cubicBezTo>
                  <a:pt x="829964" y="1984836"/>
                  <a:pt x="1186222" y="2223159"/>
                  <a:pt x="1590788" y="2208931"/>
                </a:cubicBezTo>
                <a:cubicBezTo>
                  <a:pt x="1482098" y="2134233"/>
                  <a:pt x="1352276" y="2130676"/>
                  <a:pt x="1234528" y="2077320"/>
                </a:cubicBezTo>
                <a:cubicBezTo>
                  <a:pt x="1319065" y="2038192"/>
                  <a:pt x="1397562" y="2080877"/>
                  <a:pt x="1476060" y="2102219"/>
                </a:cubicBezTo>
                <a:cubicBezTo>
                  <a:pt x="1542482" y="2120004"/>
                  <a:pt x="1602864" y="2123562"/>
                  <a:pt x="1608902" y="2013292"/>
                </a:cubicBezTo>
                <a:cubicBezTo>
                  <a:pt x="1608902" y="2002622"/>
                  <a:pt x="1608902" y="1995507"/>
                  <a:pt x="1608902" y="1984836"/>
                </a:cubicBezTo>
                <a:cubicBezTo>
                  <a:pt x="1584749" y="1938595"/>
                  <a:pt x="1551538" y="1917252"/>
                  <a:pt x="1509271" y="1903025"/>
                </a:cubicBezTo>
                <a:cubicBezTo>
                  <a:pt x="1485118" y="1895910"/>
                  <a:pt x="1451907" y="1881683"/>
                  <a:pt x="1451907" y="1849668"/>
                </a:cubicBezTo>
                <a:cubicBezTo>
                  <a:pt x="1454926" y="1728729"/>
                  <a:pt x="1373409" y="1693158"/>
                  <a:pt x="1294912" y="1657587"/>
                </a:cubicBezTo>
                <a:cubicBezTo>
                  <a:pt x="1337180" y="1597117"/>
                  <a:pt x="1373409" y="1639802"/>
                  <a:pt x="1406620" y="1636245"/>
                </a:cubicBezTo>
                <a:cubicBezTo>
                  <a:pt x="1427754" y="1632688"/>
                  <a:pt x="1448887" y="1629132"/>
                  <a:pt x="1448887" y="1597117"/>
                </a:cubicBezTo>
                <a:cubicBezTo>
                  <a:pt x="1448887" y="1572219"/>
                  <a:pt x="1439830" y="1540204"/>
                  <a:pt x="1418696" y="1540204"/>
                </a:cubicBezTo>
                <a:cubicBezTo>
                  <a:pt x="1285854" y="1536647"/>
                  <a:pt x="1210375" y="1365909"/>
                  <a:pt x="1071494" y="1365909"/>
                </a:cubicBezTo>
                <a:cubicBezTo>
                  <a:pt x="986960" y="1365909"/>
                  <a:pt x="1113764" y="1269868"/>
                  <a:pt x="1044324" y="1230741"/>
                </a:cubicBezTo>
                <a:cubicBezTo>
                  <a:pt x="1029227" y="1220069"/>
                  <a:pt x="1086591" y="1205842"/>
                  <a:pt x="1110744" y="1209399"/>
                </a:cubicBezTo>
                <a:cubicBezTo>
                  <a:pt x="1134897" y="1212955"/>
                  <a:pt x="1156032" y="1237855"/>
                  <a:pt x="1186222" y="1220069"/>
                </a:cubicBezTo>
                <a:cubicBezTo>
                  <a:pt x="1201318" y="1156043"/>
                  <a:pt x="1162069" y="1131144"/>
                  <a:pt x="1125840" y="1113358"/>
                </a:cubicBezTo>
                <a:cubicBezTo>
                  <a:pt x="1047342" y="1070674"/>
                  <a:pt x="968844" y="1020875"/>
                  <a:pt x="881290" y="1006647"/>
                </a:cubicBezTo>
                <a:cubicBezTo>
                  <a:pt x="851099" y="1003089"/>
                  <a:pt x="832982" y="985305"/>
                  <a:pt x="836002" y="949734"/>
                </a:cubicBezTo>
                <a:cubicBezTo>
                  <a:pt x="842040" y="903491"/>
                  <a:pt x="872232" y="917720"/>
                  <a:pt x="896385" y="921277"/>
                </a:cubicBezTo>
                <a:cubicBezTo>
                  <a:pt x="911482" y="924835"/>
                  <a:pt x="926577" y="935506"/>
                  <a:pt x="941672" y="910606"/>
                </a:cubicBezTo>
                <a:cubicBezTo>
                  <a:pt x="588434" y="658055"/>
                  <a:pt x="401247" y="672284"/>
                  <a:pt x="5740" y="465975"/>
                </a:cubicBezTo>
                <a:cubicBezTo>
                  <a:pt x="93294" y="426847"/>
                  <a:pt x="156696" y="455303"/>
                  <a:pt x="217079" y="462417"/>
                </a:cubicBezTo>
                <a:cubicBezTo>
                  <a:pt x="368036" y="480203"/>
                  <a:pt x="274442" y="512216"/>
                  <a:pt x="425400" y="533558"/>
                </a:cubicBezTo>
                <a:cubicBezTo>
                  <a:pt x="497860" y="544229"/>
                  <a:pt x="564281" y="579800"/>
                  <a:pt x="645798" y="522887"/>
                </a:cubicBezTo>
                <a:cubicBezTo>
                  <a:pt x="700142" y="483759"/>
                  <a:pt x="787696" y="526444"/>
                  <a:pt x="854118" y="558458"/>
                </a:cubicBezTo>
                <a:cubicBezTo>
                  <a:pt x="908462" y="586915"/>
                  <a:pt x="962806" y="594028"/>
                  <a:pt x="1035266" y="558458"/>
                </a:cubicBezTo>
                <a:cubicBezTo>
                  <a:pt x="968844" y="537116"/>
                  <a:pt x="917520" y="519330"/>
                  <a:pt x="866193" y="505101"/>
                </a:cubicBezTo>
                <a:cubicBezTo>
                  <a:pt x="823926" y="494431"/>
                  <a:pt x="799772" y="469532"/>
                  <a:pt x="802792" y="416176"/>
                </a:cubicBezTo>
                <a:cubicBezTo>
                  <a:pt x="802792" y="387720"/>
                  <a:pt x="793735" y="348592"/>
                  <a:pt x="823926" y="334364"/>
                </a:cubicBezTo>
                <a:cubicBezTo>
                  <a:pt x="848079" y="320135"/>
                  <a:pt x="881290" y="334364"/>
                  <a:pt x="893366" y="359262"/>
                </a:cubicBezTo>
                <a:cubicBezTo>
                  <a:pt x="908462" y="405504"/>
                  <a:pt x="923557" y="448189"/>
                  <a:pt x="974883" y="451747"/>
                </a:cubicBezTo>
                <a:cubicBezTo>
                  <a:pt x="1044324" y="458860"/>
                  <a:pt x="1005074" y="430405"/>
                  <a:pt x="992998" y="394834"/>
                </a:cubicBezTo>
                <a:cubicBezTo>
                  <a:pt x="980921" y="355706"/>
                  <a:pt x="1017152" y="345034"/>
                  <a:pt x="1041304" y="352148"/>
                </a:cubicBezTo>
                <a:cubicBezTo>
                  <a:pt x="1131878" y="384162"/>
                  <a:pt x="1225472" y="327250"/>
                  <a:pt x="1319065" y="373491"/>
                </a:cubicBezTo>
                <a:cubicBezTo>
                  <a:pt x="1294912" y="259665"/>
                  <a:pt x="1243586" y="209867"/>
                  <a:pt x="1134897" y="192082"/>
                </a:cubicBezTo>
                <a:cubicBezTo>
                  <a:pt x="1095648" y="188525"/>
                  <a:pt x="1053380" y="195638"/>
                  <a:pt x="1017152" y="163625"/>
                </a:cubicBezTo>
                <a:cubicBezTo>
                  <a:pt x="996016" y="145839"/>
                  <a:pt x="974883" y="124497"/>
                  <a:pt x="989979" y="88927"/>
                </a:cubicBezTo>
                <a:cubicBezTo>
                  <a:pt x="999036" y="64027"/>
                  <a:pt x="1023188" y="64027"/>
                  <a:pt x="1044324" y="71141"/>
                </a:cubicBezTo>
                <a:cubicBezTo>
                  <a:pt x="1131878" y="110269"/>
                  <a:pt x="1225472" y="120941"/>
                  <a:pt x="1316045" y="135168"/>
                </a:cubicBezTo>
                <a:cubicBezTo>
                  <a:pt x="1331142" y="138725"/>
                  <a:pt x="1346237" y="145839"/>
                  <a:pt x="1361334" y="110269"/>
                </a:cubicBezTo>
                <a:cubicBezTo>
                  <a:pt x="1255664" y="78255"/>
                  <a:pt x="1153012" y="35571"/>
                  <a:pt x="1047342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480CFCB-E7B3-7EE5-F509-85CBC0279A33}"/>
              </a:ext>
            </a:extLst>
          </p:cNvPr>
          <p:cNvSpPr txBox="1"/>
          <p:nvPr/>
        </p:nvSpPr>
        <p:spPr>
          <a:xfrm>
            <a:off x="4685858" y="0"/>
            <a:ext cx="3149600" cy="1334404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400"/>
              </a:spcAft>
            </a:pPr>
            <a:r>
              <a:rPr lang="en-SG" sz="36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Times New Roman" panose="02020603050405020304" pitchFamily="18" charset="0"/>
              </a:rPr>
              <a:t>Don’t Miss It!</a:t>
            </a:r>
            <a:endParaRPr lang="en-SG" sz="3600" b="1" kern="100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Bef>
                <a:spcPts val="1200"/>
              </a:spcBef>
            </a:pPr>
            <a:r>
              <a:rPr lang="en-SG" sz="2400" b="1" i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Times New Roman" panose="02020603050405020304" pitchFamily="18" charset="0"/>
              </a:rPr>
              <a:t>Acts 2:22-40</a:t>
            </a:r>
            <a:endParaRPr lang="en-SG" sz="2400" b="1" i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C31B93-AEF2-C1A4-21DC-3A3097DC1C7F}"/>
              </a:ext>
            </a:extLst>
          </p:cNvPr>
          <p:cNvSpPr txBox="1"/>
          <p:nvPr/>
        </p:nvSpPr>
        <p:spPr>
          <a:xfrm>
            <a:off x="121920" y="1618379"/>
            <a:ext cx="4480560" cy="5559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Jesus was validated 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(vs. 22)</a:t>
            </a:r>
            <a:endParaRPr lang="en-SG" sz="2400" dirty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5B3B718-CA64-4EF8-856B-C34A9DB07F1C}"/>
              </a:ext>
            </a:extLst>
          </p:cNvPr>
          <p:cNvSpPr txBox="1"/>
          <p:nvPr/>
        </p:nvSpPr>
        <p:spPr>
          <a:xfrm>
            <a:off x="121920" y="2339739"/>
            <a:ext cx="4480560" cy="5559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Jesus was crucified 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(v. 23)</a:t>
            </a:r>
            <a:endParaRPr lang="en-SG" sz="2400" dirty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C8054D-8217-EBEB-326B-23D53862004C}"/>
              </a:ext>
            </a:extLst>
          </p:cNvPr>
          <p:cNvSpPr txBox="1"/>
          <p:nvPr/>
        </p:nvSpPr>
        <p:spPr>
          <a:xfrm>
            <a:off x="121920" y="3061099"/>
            <a:ext cx="4480560" cy="5559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Jesus was resurrected 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(v. 24)</a:t>
            </a:r>
            <a:endParaRPr lang="en-SG" sz="2400" dirty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4035772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EF7A0C-EE0E-BD9B-8D4B-9C7A661F02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0E62627-7FDC-D3AF-5FE7-1338B9446B2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4552FFA-77BF-D263-866C-0640DF2AD0BF}"/>
              </a:ext>
            </a:extLst>
          </p:cNvPr>
          <p:cNvSpPr txBox="1"/>
          <p:nvPr/>
        </p:nvSpPr>
        <p:spPr>
          <a:xfrm>
            <a:off x="1666240" y="947960"/>
            <a:ext cx="8859520" cy="402462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  <a:tabLst>
                <a:tab pos="228600" algn="l"/>
              </a:tabLst>
            </a:pPr>
            <a:r>
              <a:rPr lang="en-US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Romans 1:1-4</a:t>
            </a:r>
            <a:endParaRPr lang="en-SG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tabLst>
                <a:tab pos="228600" algn="l"/>
              </a:tabLst>
            </a:pPr>
            <a:r>
              <a:rPr lang="en-US" sz="2800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1 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Paul, a servant of Christ Jesus, called to be an apostle, set apart for the gospel of God, </a:t>
            </a:r>
            <a:r>
              <a:rPr lang="en-US" sz="2800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2 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which he promised beforehand through his prophets in the holy Scriptures, </a:t>
            </a:r>
            <a:r>
              <a:rPr lang="en-US" sz="2800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3 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concerning his Son, who was descended from David according to the flesh </a:t>
            </a:r>
            <a:r>
              <a:rPr lang="en-US" sz="2800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4 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 was declared to be the Son of God in power according to the Spirit of holiness by his resurrection from the dead, Jesus Christ our Lord,</a:t>
            </a:r>
            <a:endParaRPr lang="en-SG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361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20E8F5D-DC62-48FD-8C1F-5738E0FC96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BD2A3337-E548-B118-5C56-8461F4399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What Did The Apostles Do After They Received The Holy Spirit? |  Christian.net">
            <a:extLst>
              <a:ext uri="{FF2B5EF4-FFF2-40B4-BE49-F238E27FC236}">
                <a16:creationId xmlns:a16="http://schemas.microsoft.com/office/drawing/2014/main" id="{CD366ED1-3D14-59FC-44BE-A3127D1199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73" b="1"/>
          <a:stretch/>
        </p:blipFill>
        <p:spPr bwMode="auto">
          <a:xfrm>
            <a:off x="329316" y="10"/>
            <a:ext cx="11862684" cy="6857990"/>
          </a:xfrm>
          <a:custGeom>
            <a:avLst/>
            <a:gdLst/>
            <a:ahLst/>
            <a:cxnLst/>
            <a:rect l="l" t="t" r="r" b="b"/>
            <a:pathLst>
              <a:path w="11862684" h="6858000">
                <a:moveTo>
                  <a:pt x="1047342" y="0"/>
                </a:moveTo>
                <a:lnTo>
                  <a:pt x="4590463" y="0"/>
                </a:lnTo>
                <a:lnTo>
                  <a:pt x="5499874" y="0"/>
                </a:lnTo>
                <a:lnTo>
                  <a:pt x="5723425" y="0"/>
                </a:lnTo>
                <a:lnTo>
                  <a:pt x="7580390" y="0"/>
                </a:lnTo>
                <a:lnTo>
                  <a:pt x="7747884" y="0"/>
                </a:lnTo>
                <a:lnTo>
                  <a:pt x="7824084" y="0"/>
                </a:lnTo>
                <a:lnTo>
                  <a:pt x="11862684" y="0"/>
                </a:lnTo>
                <a:lnTo>
                  <a:pt x="11862684" y="6858000"/>
                </a:lnTo>
                <a:lnTo>
                  <a:pt x="7824084" y="6858000"/>
                </a:lnTo>
                <a:lnTo>
                  <a:pt x="7747884" y="6858000"/>
                </a:lnTo>
                <a:lnTo>
                  <a:pt x="7580390" y="6858000"/>
                </a:lnTo>
                <a:lnTo>
                  <a:pt x="5723425" y="6858000"/>
                </a:lnTo>
                <a:lnTo>
                  <a:pt x="5499874" y="6858000"/>
                </a:lnTo>
                <a:lnTo>
                  <a:pt x="4590463" y="6858000"/>
                </a:lnTo>
                <a:lnTo>
                  <a:pt x="1654188" y="6858000"/>
                </a:lnTo>
                <a:cubicBezTo>
                  <a:pt x="1530404" y="6786859"/>
                  <a:pt x="1412658" y="6701489"/>
                  <a:pt x="1279816" y="6658805"/>
                </a:cubicBezTo>
                <a:cubicBezTo>
                  <a:pt x="1189242" y="6630349"/>
                  <a:pt x="1101686" y="6580550"/>
                  <a:pt x="1116783" y="6431153"/>
                </a:cubicBezTo>
                <a:cubicBezTo>
                  <a:pt x="1119802" y="6388469"/>
                  <a:pt x="1095648" y="6356456"/>
                  <a:pt x="1059419" y="6367127"/>
                </a:cubicBezTo>
                <a:cubicBezTo>
                  <a:pt x="989979" y="6388469"/>
                  <a:pt x="956768" y="6327999"/>
                  <a:pt x="917520" y="6281757"/>
                </a:cubicBezTo>
                <a:cubicBezTo>
                  <a:pt x="848079" y="6199945"/>
                  <a:pt x="781658" y="6114575"/>
                  <a:pt x="669950" y="6100347"/>
                </a:cubicBezTo>
                <a:cubicBezTo>
                  <a:pt x="691084" y="6036320"/>
                  <a:pt x="727312" y="6043434"/>
                  <a:pt x="760524" y="6057663"/>
                </a:cubicBezTo>
                <a:cubicBezTo>
                  <a:pt x="848079" y="6093234"/>
                  <a:pt x="935634" y="6132361"/>
                  <a:pt x="1023188" y="6167932"/>
                </a:cubicBezTo>
                <a:cubicBezTo>
                  <a:pt x="1080552" y="6189274"/>
                  <a:pt x="1137916" y="6221287"/>
                  <a:pt x="1213395" y="6196388"/>
                </a:cubicBezTo>
                <a:cubicBezTo>
                  <a:pt x="1146974" y="6068335"/>
                  <a:pt x="1035266" y="6043434"/>
                  <a:pt x="944692" y="6004307"/>
                </a:cubicBezTo>
                <a:cubicBezTo>
                  <a:pt x="832982" y="5954508"/>
                  <a:pt x="766562" y="5862025"/>
                  <a:pt x="685045" y="5755314"/>
                </a:cubicBezTo>
                <a:cubicBezTo>
                  <a:pt x="766562" y="5726858"/>
                  <a:pt x="817887" y="5805112"/>
                  <a:pt x="884310" y="5801555"/>
                </a:cubicBezTo>
                <a:cubicBezTo>
                  <a:pt x="887328" y="5790884"/>
                  <a:pt x="893366" y="5769542"/>
                  <a:pt x="893366" y="5769542"/>
                </a:cubicBezTo>
                <a:cubicBezTo>
                  <a:pt x="784676" y="5712629"/>
                  <a:pt x="736372" y="5605917"/>
                  <a:pt x="718256" y="5474306"/>
                </a:cubicBezTo>
                <a:cubicBezTo>
                  <a:pt x="712218" y="5406721"/>
                  <a:pt x="672970" y="5385379"/>
                  <a:pt x="633720" y="5353367"/>
                </a:cubicBezTo>
                <a:cubicBezTo>
                  <a:pt x="500878" y="5243097"/>
                  <a:pt x="358980" y="5143500"/>
                  <a:pt x="247270" y="4994104"/>
                </a:cubicBezTo>
                <a:cubicBezTo>
                  <a:pt x="377094" y="5011889"/>
                  <a:pt x="479744" y="5111487"/>
                  <a:pt x="615606" y="5154171"/>
                </a:cubicBezTo>
                <a:cubicBezTo>
                  <a:pt x="506917" y="4990547"/>
                  <a:pt x="365016" y="4905177"/>
                  <a:pt x="235194" y="4805580"/>
                </a:cubicBezTo>
                <a:cubicBezTo>
                  <a:pt x="174810" y="4759339"/>
                  <a:pt x="120468" y="4702425"/>
                  <a:pt x="51026" y="4677526"/>
                </a:cubicBezTo>
                <a:cubicBezTo>
                  <a:pt x="26873" y="4670412"/>
                  <a:pt x="-15396" y="4652628"/>
                  <a:pt x="5740" y="4602828"/>
                </a:cubicBezTo>
                <a:cubicBezTo>
                  <a:pt x="23854" y="4560144"/>
                  <a:pt x="57065" y="4574373"/>
                  <a:pt x="87257" y="4585042"/>
                </a:cubicBezTo>
                <a:cubicBezTo>
                  <a:pt x="159715" y="4613499"/>
                  <a:pt x="238213" y="4613499"/>
                  <a:pt x="337844" y="4613499"/>
                </a:cubicBezTo>
                <a:cubicBezTo>
                  <a:pt x="253310" y="4478331"/>
                  <a:pt x="99332" y="4521016"/>
                  <a:pt x="26873" y="4378734"/>
                </a:cubicBezTo>
                <a:cubicBezTo>
                  <a:pt x="117448" y="4353835"/>
                  <a:pt x="186888" y="4403633"/>
                  <a:pt x="259346" y="4414305"/>
                </a:cubicBezTo>
                <a:cubicBezTo>
                  <a:pt x="325769" y="4424975"/>
                  <a:pt x="340863" y="4400076"/>
                  <a:pt x="325769" y="4321821"/>
                </a:cubicBezTo>
                <a:cubicBezTo>
                  <a:pt x="301616" y="4200882"/>
                  <a:pt x="337844" y="4140411"/>
                  <a:pt x="434458" y="4172424"/>
                </a:cubicBezTo>
                <a:cubicBezTo>
                  <a:pt x="525031" y="4204438"/>
                  <a:pt x="534089" y="4158196"/>
                  <a:pt x="509936" y="4090612"/>
                </a:cubicBezTo>
                <a:cubicBezTo>
                  <a:pt x="473706" y="3991015"/>
                  <a:pt x="512954" y="3912759"/>
                  <a:pt x="540128" y="3827390"/>
                </a:cubicBezTo>
                <a:cubicBezTo>
                  <a:pt x="582395" y="3699337"/>
                  <a:pt x="564281" y="3635309"/>
                  <a:pt x="476725" y="3539269"/>
                </a:cubicBezTo>
                <a:cubicBezTo>
                  <a:pt x="425400" y="3485914"/>
                  <a:pt x="374074" y="3439672"/>
                  <a:pt x="301616" y="3393429"/>
                </a:cubicBezTo>
                <a:cubicBezTo>
                  <a:pt x="467668" y="3368530"/>
                  <a:pt x="295577" y="3283162"/>
                  <a:pt x="352940" y="3229805"/>
                </a:cubicBezTo>
                <a:cubicBezTo>
                  <a:pt x="470686" y="3208463"/>
                  <a:pt x="564281" y="3379202"/>
                  <a:pt x="724294" y="3329402"/>
                </a:cubicBezTo>
                <a:cubicBezTo>
                  <a:pt x="531070" y="3183563"/>
                  <a:pt x="313691" y="3137322"/>
                  <a:pt x="171792" y="2941684"/>
                </a:cubicBezTo>
                <a:cubicBezTo>
                  <a:pt x="205002" y="2899000"/>
                  <a:pt x="238213" y="2941684"/>
                  <a:pt x="265385" y="2923898"/>
                </a:cubicBezTo>
                <a:cubicBezTo>
                  <a:pt x="265385" y="2913227"/>
                  <a:pt x="582395" y="2980812"/>
                  <a:pt x="600510" y="2703362"/>
                </a:cubicBezTo>
                <a:cubicBezTo>
                  <a:pt x="606548" y="2703362"/>
                  <a:pt x="612587" y="2703362"/>
                  <a:pt x="618624" y="2692689"/>
                </a:cubicBezTo>
                <a:cubicBezTo>
                  <a:pt x="651834" y="2653563"/>
                  <a:pt x="621644" y="2561080"/>
                  <a:pt x="675988" y="2553965"/>
                </a:cubicBezTo>
                <a:cubicBezTo>
                  <a:pt x="736372" y="2546851"/>
                  <a:pt x="793735" y="2514837"/>
                  <a:pt x="857136" y="2532623"/>
                </a:cubicBezTo>
                <a:cubicBezTo>
                  <a:pt x="905443" y="2546851"/>
                  <a:pt x="956768" y="2564636"/>
                  <a:pt x="1008094" y="2564636"/>
                </a:cubicBezTo>
                <a:cubicBezTo>
                  <a:pt x="1062438" y="2564636"/>
                  <a:pt x="1137916" y="2685576"/>
                  <a:pt x="1171128" y="2525509"/>
                </a:cubicBezTo>
                <a:cubicBezTo>
                  <a:pt x="1171128" y="2518395"/>
                  <a:pt x="1264720" y="2536181"/>
                  <a:pt x="1316045" y="2543294"/>
                </a:cubicBezTo>
                <a:cubicBezTo>
                  <a:pt x="1358314" y="2550408"/>
                  <a:pt x="1409640" y="2582422"/>
                  <a:pt x="1439830" y="2518395"/>
                </a:cubicBezTo>
                <a:cubicBezTo>
                  <a:pt x="1454926" y="2479267"/>
                  <a:pt x="1382466" y="2408126"/>
                  <a:pt x="1319065" y="2401012"/>
                </a:cubicBezTo>
                <a:cubicBezTo>
                  <a:pt x="1261702" y="2393898"/>
                  <a:pt x="1204338" y="2386784"/>
                  <a:pt x="1149994" y="2401012"/>
                </a:cubicBezTo>
                <a:cubicBezTo>
                  <a:pt x="1083572" y="2418796"/>
                  <a:pt x="1047342" y="2390340"/>
                  <a:pt x="1029227" y="2326314"/>
                </a:cubicBezTo>
                <a:cubicBezTo>
                  <a:pt x="1008094" y="2258731"/>
                  <a:pt x="968844" y="2223159"/>
                  <a:pt x="914500" y="2191146"/>
                </a:cubicBezTo>
                <a:cubicBezTo>
                  <a:pt x="781658" y="2112891"/>
                  <a:pt x="654854" y="2020407"/>
                  <a:pt x="509936" y="1974165"/>
                </a:cubicBezTo>
                <a:cubicBezTo>
                  <a:pt x="482764" y="1967051"/>
                  <a:pt x="449553" y="1952823"/>
                  <a:pt x="437476" y="1892353"/>
                </a:cubicBezTo>
                <a:cubicBezTo>
                  <a:pt x="829964" y="1984836"/>
                  <a:pt x="1186222" y="2223159"/>
                  <a:pt x="1590788" y="2208931"/>
                </a:cubicBezTo>
                <a:cubicBezTo>
                  <a:pt x="1482098" y="2134233"/>
                  <a:pt x="1352276" y="2130676"/>
                  <a:pt x="1234528" y="2077320"/>
                </a:cubicBezTo>
                <a:cubicBezTo>
                  <a:pt x="1319065" y="2038192"/>
                  <a:pt x="1397562" y="2080877"/>
                  <a:pt x="1476060" y="2102219"/>
                </a:cubicBezTo>
                <a:cubicBezTo>
                  <a:pt x="1542482" y="2120004"/>
                  <a:pt x="1602864" y="2123562"/>
                  <a:pt x="1608902" y="2013292"/>
                </a:cubicBezTo>
                <a:cubicBezTo>
                  <a:pt x="1608902" y="2002622"/>
                  <a:pt x="1608902" y="1995507"/>
                  <a:pt x="1608902" y="1984836"/>
                </a:cubicBezTo>
                <a:cubicBezTo>
                  <a:pt x="1584749" y="1938595"/>
                  <a:pt x="1551538" y="1917252"/>
                  <a:pt x="1509271" y="1903025"/>
                </a:cubicBezTo>
                <a:cubicBezTo>
                  <a:pt x="1485118" y="1895910"/>
                  <a:pt x="1451907" y="1881683"/>
                  <a:pt x="1451907" y="1849668"/>
                </a:cubicBezTo>
                <a:cubicBezTo>
                  <a:pt x="1454926" y="1728729"/>
                  <a:pt x="1373409" y="1693158"/>
                  <a:pt x="1294912" y="1657587"/>
                </a:cubicBezTo>
                <a:cubicBezTo>
                  <a:pt x="1337180" y="1597117"/>
                  <a:pt x="1373409" y="1639802"/>
                  <a:pt x="1406620" y="1636245"/>
                </a:cubicBezTo>
                <a:cubicBezTo>
                  <a:pt x="1427754" y="1632688"/>
                  <a:pt x="1448887" y="1629132"/>
                  <a:pt x="1448887" y="1597117"/>
                </a:cubicBezTo>
                <a:cubicBezTo>
                  <a:pt x="1448887" y="1572219"/>
                  <a:pt x="1439830" y="1540204"/>
                  <a:pt x="1418696" y="1540204"/>
                </a:cubicBezTo>
                <a:cubicBezTo>
                  <a:pt x="1285854" y="1536647"/>
                  <a:pt x="1210375" y="1365909"/>
                  <a:pt x="1071494" y="1365909"/>
                </a:cubicBezTo>
                <a:cubicBezTo>
                  <a:pt x="986960" y="1365909"/>
                  <a:pt x="1113764" y="1269868"/>
                  <a:pt x="1044324" y="1230741"/>
                </a:cubicBezTo>
                <a:cubicBezTo>
                  <a:pt x="1029227" y="1220069"/>
                  <a:pt x="1086591" y="1205842"/>
                  <a:pt x="1110744" y="1209399"/>
                </a:cubicBezTo>
                <a:cubicBezTo>
                  <a:pt x="1134897" y="1212955"/>
                  <a:pt x="1156032" y="1237855"/>
                  <a:pt x="1186222" y="1220069"/>
                </a:cubicBezTo>
                <a:cubicBezTo>
                  <a:pt x="1201318" y="1156043"/>
                  <a:pt x="1162069" y="1131144"/>
                  <a:pt x="1125840" y="1113358"/>
                </a:cubicBezTo>
                <a:cubicBezTo>
                  <a:pt x="1047342" y="1070674"/>
                  <a:pt x="968844" y="1020875"/>
                  <a:pt x="881290" y="1006647"/>
                </a:cubicBezTo>
                <a:cubicBezTo>
                  <a:pt x="851099" y="1003089"/>
                  <a:pt x="832982" y="985305"/>
                  <a:pt x="836002" y="949734"/>
                </a:cubicBezTo>
                <a:cubicBezTo>
                  <a:pt x="842040" y="903491"/>
                  <a:pt x="872232" y="917720"/>
                  <a:pt x="896385" y="921277"/>
                </a:cubicBezTo>
                <a:cubicBezTo>
                  <a:pt x="911482" y="924835"/>
                  <a:pt x="926577" y="935506"/>
                  <a:pt x="941672" y="910606"/>
                </a:cubicBezTo>
                <a:cubicBezTo>
                  <a:pt x="588434" y="658055"/>
                  <a:pt x="401247" y="672284"/>
                  <a:pt x="5740" y="465975"/>
                </a:cubicBezTo>
                <a:cubicBezTo>
                  <a:pt x="93294" y="426847"/>
                  <a:pt x="156696" y="455303"/>
                  <a:pt x="217079" y="462417"/>
                </a:cubicBezTo>
                <a:cubicBezTo>
                  <a:pt x="368036" y="480203"/>
                  <a:pt x="274442" y="512216"/>
                  <a:pt x="425400" y="533558"/>
                </a:cubicBezTo>
                <a:cubicBezTo>
                  <a:pt x="497860" y="544229"/>
                  <a:pt x="564281" y="579800"/>
                  <a:pt x="645798" y="522887"/>
                </a:cubicBezTo>
                <a:cubicBezTo>
                  <a:pt x="700142" y="483759"/>
                  <a:pt x="787696" y="526444"/>
                  <a:pt x="854118" y="558458"/>
                </a:cubicBezTo>
                <a:cubicBezTo>
                  <a:pt x="908462" y="586915"/>
                  <a:pt x="962806" y="594028"/>
                  <a:pt x="1035266" y="558458"/>
                </a:cubicBezTo>
                <a:cubicBezTo>
                  <a:pt x="968844" y="537116"/>
                  <a:pt x="917520" y="519330"/>
                  <a:pt x="866193" y="505101"/>
                </a:cubicBezTo>
                <a:cubicBezTo>
                  <a:pt x="823926" y="494431"/>
                  <a:pt x="799772" y="469532"/>
                  <a:pt x="802792" y="416176"/>
                </a:cubicBezTo>
                <a:cubicBezTo>
                  <a:pt x="802792" y="387720"/>
                  <a:pt x="793735" y="348592"/>
                  <a:pt x="823926" y="334364"/>
                </a:cubicBezTo>
                <a:cubicBezTo>
                  <a:pt x="848079" y="320135"/>
                  <a:pt x="881290" y="334364"/>
                  <a:pt x="893366" y="359262"/>
                </a:cubicBezTo>
                <a:cubicBezTo>
                  <a:pt x="908462" y="405504"/>
                  <a:pt x="923557" y="448189"/>
                  <a:pt x="974883" y="451747"/>
                </a:cubicBezTo>
                <a:cubicBezTo>
                  <a:pt x="1044324" y="458860"/>
                  <a:pt x="1005074" y="430405"/>
                  <a:pt x="992998" y="394834"/>
                </a:cubicBezTo>
                <a:cubicBezTo>
                  <a:pt x="980921" y="355706"/>
                  <a:pt x="1017152" y="345034"/>
                  <a:pt x="1041304" y="352148"/>
                </a:cubicBezTo>
                <a:cubicBezTo>
                  <a:pt x="1131878" y="384162"/>
                  <a:pt x="1225472" y="327250"/>
                  <a:pt x="1319065" y="373491"/>
                </a:cubicBezTo>
                <a:cubicBezTo>
                  <a:pt x="1294912" y="259665"/>
                  <a:pt x="1243586" y="209867"/>
                  <a:pt x="1134897" y="192082"/>
                </a:cubicBezTo>
                <a:cubicBezTo>
                  <a:pt x="1095648" y="188525"/>
                  <a:pt x="1053380" y="195638"/>
                  <a:pt x="1017152" y="163625"/>
                </a:cubicBezTo>
                <a:cubicBezTo>
                  <a:pt x="996016" y="145839"/>
                  <a:pt x="974883" y="124497"/>
                  <a:pt x="989979" y="88927"/>
                </a:cubicBezTo>
                <a:cubicBezTo>
                  <a:pt x="999036" y="64027"/>
                  <a:pt x="1023188" y="64027"/>
                  <a:pt x="1044324" y="71141"/>
                </a:cubicBezTo>
                <a:cubicBezTo>
                  <a:pt x="1131878" y="110269"/>
                  <a:pt x="1225472" y="120941"/>
                  <a:pt x="1316045" y="135168"/>
                </a:cubicBezTo>
                <a:cubicBezTo>
                  <a:pt x="1331142" y="138725"/>
                  <a:pt x="1346237" y="145839"/>
                  <a:pt x="1361334" y="110269"/>
                </a:cubicBezTo>
                <a:cubicBezTo>
                  <a:pt x="1255664" y="78255"/>
                  <a:pt x="1153012" y="35571"/>
                  <a:pt x="1047342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D96415C-5D41-F0BA-0092-7FE5755E4B70}"/>
              </a:ext>
            </a:extLst>
          </p:cNvPr>
          <p:cNvSpPr txBox="1"/>
          <p:nvPr/>
        </p:nvSpPr>
        <p:spPr>
          <a:xfrm>
            <a:off x="4685858" y="0"/>
            <a:ext cx="3149600" cy="1334404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400"/>
              </a:spcAft>
            </a:pPr>
            <a:r>
              <a:rPr lang="en-SG" sz="36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Times New Roman" panose="02020603050405020304" pitchFamily="18" charset="0"/>
              </a:rPr>
              <a:t>Don’t Miss It!</a:t>
            </a:r>
            <a:endParaRPr lang="en-SG" sz="3600" b="1" kern="100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Bef>
                <a:spcPts val="1200"/>
              </a:spcBef>
            </a:pPr>
            <a:r>
              <a:rPr lang="en-SG" sz="2400" b="1" i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Times New Roman" panose="02020603050405020304" pitchFamily="18" charset="0"/>
              </a:rPr>
              <a:t>Acts 2:22-40</a:t>
            </a:r>
            <a:endParaRPr lang="en-SG" sz="2400" b="1" i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F10AF0-A465-8478-BEF9-16906A2B0D35}"/>
              </a:ext>
            </a:extLst>
          </p:cNvPr>
          <p:cNvSpPr txBox="1"/>
          <p:nvPr/>
        </p:nvSpPr>
        <p:spPr>
          <a:xfrm>
            <a:off x="121920" y="1618379"/>
            <a:ext cx="4826000" cy="5559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Jesus was validated 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(vs. 22)</a:t>
            </a:r>
            <a:endParaRPr lang="en-SG" sz="2400" dirty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443700-7831-0050-62E5-3AD107B5E72E}"/>
              </a:ext>
            </a:extLst>
          </p:cNvPr>
          <p:cNvSpPr txBox="1"/>
          <p:nvPr/>
        </p:nvSpPr>
        <p:spPr>
          <a:xfrm>
            <a:off x="121920" y="2339739"/>
            <a:ext cx="4826000" cy="5559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Jesus was crucified 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(v. 23)</a:t>
            </a:r>
            <a:endParaRPr lang="en-SG" sz="2400" dirty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C8990-B4C2-ADDE-1248-37FED46ADE48}"/>
              </a:ext>
            </a:extLst>
          </p:cNvPr>
          <p:cNvSpPr txBox="1"/>
          <p:nvPr/>
        </p:nvSpPr>
        <p:spPr>
          <a:xfrm>
            <a:off x="121920" y="3061099"/>
            <a:ext cx="4826000" cy="5559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Jesus was resurrected 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(v. 24)</a:t>
            </a:r>
            <a:endParaRPr lang="en-SG" sz="2400" dirty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D4A7AC-732D-40EE-77D3-7E58537A1E8E}"/>
              </a:ext>
            </a:extLst>
          </p:cNvPr>
          <p:cNvSpPr txBox="1"/>
          <p:nvPr/>
        </p:nvSpPr>
        <p:spPr>
          <a:xfrm>
            <a:off x="121920" y="3782459"/>
            <a:ext cx="4826000" cy="5559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  <a:tabLst>
                <a:tab pos="228600" algn="l"/>
              </a:tabLst>
            </a:pPr>
            <a:r>
              <a:rPr lang="en-US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Jesus was predicted 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(vs. 25-31)</a:t>
            </a:r>
            <a:endParaRPr lang="en-SG" sz="2400" dirty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B5E3451-CA21-891C-1292-0405C7F6FBB0}"/>
              </a:ext>
            </a:extLst>
          </p:cNvPr>
          <p:cNvSpPr txBox="1"/>
          <p:nvPr/>
        </p:nvSpPr>
        <p:spPr>
          <a:xfrm>
            <a:off x="121920" y="4503819"/>
            <a:ext cx="4826000" cy="5559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Jesus was eye witnessed 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(v. 32)</a:t>
            </a:r>
            <a:endParaRPr lang="en-SG" sz="2400" dirty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8275C6D-B289-E75F-7627-B422493F8DDB}"/>
              </a:ext>
            </a:extLst>
          </p:cNvPr>
          <p:cNvSpPr txBox="1"/>
          <p:nvPr/>
        </p:nvSpPr>
        <p:spPr>
          <a:xfrm>
            <a:off x="121920" y="5225179"/>
            <a:ext cx="4826000" cy="5559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Jesus is exalted 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(vs. 33-36)</a:t>
            </a:r>
            <a:endParaRPr lang="en-SG" sz="2400" dirty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4B6F81F-53C4-D540-73CA-F1B155C77E21}"/>
              </a:ext>
            </a:extLst>
          </p:cNvPr>
          <p:cNvSpPr txBox="1"/>
          <p:nvPr/>
        </p:nvSpPr>
        <p:spPr>
          <a:xfrm>
            <a:off x="121920" y="5946539"/>
            <a:ext cx="4826000" cy="5559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We must respond 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(vs. 37-41)</a:t>
            </a:r>
            <a:endParaRPr lang="en-SG" sz="2400" dirty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2878921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279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Harmeling</dc:creator>
  <cp:lastModifiedBy>Matt Lyle</cp:lastModifiedBy>
  <cp:revision>2</cp:revision>
  <dcterms:created xsi:type="dcterms:W3CDTF">2024-03-30T04:59:19Z</dcterms:created>
  <dcterms:modified xsi:type="dcterms:W3CDTF">2024-03-31T00:40:06Z</dcterms:modified>
</cp:coreProperties>
</file>