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304" r:id="rId3"/>
    <p:sldId id="305" r:id="rId4"/>
    <p:sldId id="258" r:id="rId5"/>
    <p:sldId id="257" r:id="rId6"/>
    <p:sldId id="271" r:id="rId7"/>
    <p:sldId id="278" r:id="rId8"/>
    <p:sldId id="298" r:id="rId9"/>
    <p:sldId id="262" r:id="rId10"/>
    <p:sldId id="288" r:id="rId11"/>
    <p:sldId id="289" r:id="rId12"/>
    <p:sldId id="265" r:id="rId13"/>
    <p:sldId id="280" r:id="rId14"/>
    <p:sldId id="282" r:id="rId15"/>
    <p:sldId id="283" r:id="rId16"/>
    <p:sldId id="291" r:id="rId17"/>
    <p:sldId id="292" r:id="rId18"/>
    <p:sldId id="273" r:id="rId19"/>
    <p:sldId id="293" r:id="rId20"/>
    <p:sldId id="306" r:id="rId21"/>
    <p:sldId id="284" r:id="rId22"/>
    <p:sldId id="285" r:id="rId23"/>
    <p:sldId id="286" r:id="rId24"/>
    <p:sldId id="299" r:id="rId25"/>
    <p:sldId id="296" r:id="rId26"/>
    <p:sldId id="303" r:id="rId27"/>
    <p:sldId id="274" r:id="rId28"/>
    <p:sldId id="295" r:id="rId29"/>
    <p:sldId id="300" r:id="rId30"/>
    <p:sldId id="307" r:id="rId31"/>
    <p:sldId id="294" r:id="rId32"/>
    <p:sldId id="310" r:id="rId33"/>
    <p:sldId id="309" r:id="rId34"/>
    <p:sldId id="308" r:id="rId35"/>
    <p:sldId id="287" r:id="rId36"/>
    <p:sldId id="313" r:id="rId37"/>
    <p:sldId id="314" r:id="rId38"/>
    <p:sldId id="277" r:id="rId39"/>
    <p:sldId id="31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31A"/>
    <a:srgbClr val="63241C"/>
    <a:srgbClr val="E59DDD"/>
    <a:srgbClr val="D5D4D3"/>
    <a:srgbClr val="F5F5F5"/>
    <a:srgbClr val="DFDFDF"/>
    <a:srgbClr val="EBEBEB"/>
    <a:srgbClr val="401C02"/>
    <a:srgbClr val="4F2509"/>
    <a:srgbClr val="6935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6E6AC-9E86-407D-850C-1044656679D9}" v="742" dt="2024-03-16T11:55:00.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86" autoAdjust="0"/>
  </p:normalViewPr>
  <p:slideViewPr>
    <p:cSldViewPr snapToGrid="0">
      <p:cViewPr varScale="1">
        <p:scale>
          <a:sx n="82" d="100"/>
          <a:sy n="82" d="100"/>
        </p:scale>
        <p:origin x="15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E536E6AC-9E86-407D-850C-1044656679D9}"/>
    <pc:docChg chg="undo redo custSel addSld delSld modSld sldOrd modMainMaster modShowInfo">
      <pc:chgData name="Matt Lyle" userId="a96e7d453dd11193" providerId="LiveId" clId="{E536E6AC-9E86-407D-850C-1044656679D9}" dt="2024-03-16T23:52:45.220" v="6131" actId="47"/>
      <pc:docMkLst>
        <pc:docMk/>
      </pc:docMkLst>
      <pc:sldChg chg="addSp delSp modSp new del mod setBg addAnim delAnim">
        <pc:chgData name="Matt Lyle" userId="a96e7d453dd11193" providerId="LiveId" clId="{E536E6AC-9E86-407D-850C-1044656679D9}" dt="2024-03-11T12:54:13.696" v="84" actId="47"/>
        <pc:sldMkLst>
          <pc:docMk/>
          <pc:sldMk cId="4265768559" sldId="256"/>
        </pc:sldMkLst>
        <pc:spChg chg="mod">
          <ac:chgData name="Matt Lyle" userId="a96e7d453dd11193" providerId="LiveId" clId="{E536E6AC-9E86-407D-850C-1044656679D9}" dt="2024-03-11T12:50:28.837" v="36" actId="27636"/>
          <ac:spMkLst>
            <pc:docMk/>
            <pc:sldMk cId="4265768559" sldId="256"/>
            <ac:spMk id="2" creationId="{F65D4962-13F5-67A3-36A1-CE5B2428C687}"/>
          </ac:spMkLst>
        </pc:spChg>
        <pc:spChg chg="mod">
          <ac:chgData name="Matt Lyle" userId="a96e7d453dd11193" providerId="LiveId" clId="{E536E6AC-9E86-407D-850C-1044656679D9}" dt="2024-03-11T12:50:18.015" v="33" actId="26606"/>
          <ac:spMkLst>
            <pc:docMk/>
            <pc:sldMk cId="4265768559" sldId="256"/>
            <ac:spMk id="3" creationId="{E4DF1DDE-A992-74A3-C07B-F76D13563397}"/>
          </ac:spMkLst>
        </pc:spChg>
        <pc:spChg chg="add">
          <ac:chgData name="Matt Lyle" userId="a96e7d453dd11193" providerId="LiveId" clId="{E536E6AC-9E86-407D-850C-1044656679D9}" dt="2024-03-11T12:50:18.015" v="33" actId="26606"/>
          <ac:spMkLst>
            <pc:docMk/>
            <pc:sldMk cId="4265768559" sldId="256"/>
            <ac:spMk id="6" creationId="{32E62931-8EB4-42BB-BAAB-D8757BE66D8E}"/>
          </ac:spMkLst>
        </pc:spChg>
        <pc:spChg chg="add del">
          <ac:chgData name="Matt Lyle" userId="a96e7d453dd11193" providerId="LiveId" clId="{E536E6AC-9E86-407D-850C-1044656679D9}" dt="2024-03-11T12:48:59.202" v="25" actId="26606"/>
          <ac:spMkLst>
            <pc:docMk/>
            <pc:sldMk cId="4265768559" sldId="256"/>
            <ac:spMk id="9" creationId="{9B7AD9F6-8CE7-4299-8FC6-328F4DCD3FF9}"/>
          </ac:spMkLst>
        </pc:spChg>
        <pc:spChg chg="add del">
          <ac:chgData name="Matt Lyle" userId="a96e7d453dd11193" providerId="LiveId" clId="{E536E6AC-9E86-407D-850C-1044656679D9}" dt="2024-03-11T12:48:59.202" v="25" actId="26606"/>
          <ac:spMkLst>
            <pc:docMk/>
            <pc:sldMk cId="4265768559" sldId="256"/>
            <ac:spMk id="11" creationId="{F49775AF-8896-43EE-92C6-83497D6DC56F}"/>
          </ac:spMkLst>
        </pc:spChg>
        <pc:picChg chg="add del">
          <ac:chgData name="Matt Lyle" userId="a96e7d453dd11193" providerId="LiveId" clId="{E536E6AC-9E86-407D-850C-1044656679D9}" dt="2024-03-11T12:48:59.202" v="25" actId="26606"/>
          <ac:picMkLst>
            <pc:docMk/>
            <pc:sldMk cId="4265768559" sldId="256"/>
            <ac:picMk id="5" creationId="{C08D56DC-CD83-B6E5-451F-E73DA48BE31E}"/>
          </ac:picMkLst>
        </pc:picChg>
        <pc:picChg chg="add del mod ord">
          <ac:chgData name="Matt Lyle" userId="a96e7d453dd11193" providerId="LiveId" clId="{E536E6AC-9E86-407D-850C-1044656679D9}" dt="2024-03-11T12:51:28.711" v="42" actId="21"/>
          <ac:picMkLst>
            <pc:docMk/>
            <pc:sldMk cId="4265768559" sldId="256"/>
            <ac:picMk id="7" creationId="{7594EE35-D55A-0C96-0581-75FA273BADF8}"/>
          </ac:picMkLst>
        </pc:picChg>
      </pc:sldChg>
      <pc:sldChg chg="addSp delSp modSp new mod modTransition">
        <pc:chgData name="Matt Lyle" userId="a96e7d453dd11193" providerId="LiveId" clId="{E536E6AC-9E86-407D-850C-1044656679D9}" dt="2024-03-15T12:24:06.797" v="3610"/>
        <pc:sldMkLst>
          <pc:docMk/>
          <pc:sldMk cId="3979613542" sldId="257"/>
        </pc:sldMkLst>
        <pc:spChg chg="del">
          <ac:chgData name="Matt Lyle" userId="a96e7d453dd11193" providerId="LiveId" clId="{E536E6AC-9E86-407D-850C-1044656679D9}" dt="2024-03-11T12:41:58.571" v="2" actId="478"/>
          <ac:spMkLst>
            <pc:docMk/>
            <pc:sldMk cId="3979613542" sldId="257"/>
            <ac:spMk id="2" creationId="{D3EB5A3D-CC0C-CCE0-EA6A-428A96544ED3}"/>
          </ac:spMkLst>
        </pc:spChg>
        <pc:spChg chg="del">
          <ac:chgData name="Matt Lyle" userId="a96e7d453dd11193" providerId="LiveId" clId="{E536E6AC-9E86-407D-850C-1044656679D9}" dt="2024-03-11T12:41:58.571" v="2" actId="478"/>
          <ac:spMkLst>
            <pc:docMk/>
            <pc:sldMk cId="3979613542" sldId="257"/>
            <ac:spMk id="3" creationId="{CA2FD315-90D9-100A-5CD5-DE9BDD86373C}"/>
          </ac:spMkLst>
        </pc:spChg>
        <pc:spChg chg="add mod">
          <ac:chgData name="Matt Lyle" userId="a96e7d453dd11193" providerId="LiveId" clId="{E536E6AC-9E86-407D-850C-1044656679D9}" dt="2024-03-11T12:41:59.100" v="3"/>
          <ac:spMkLst>
            <pc:docMk/>
            <pc:sldMk cId="3979613542" sldId="257"/>
            <ac:spMk id="5" creationId="{D064E892-FD8B-2D9F-36B4-AB81D56E7A45}"/>
          </ac:spMkLst>
        </pc:spChg>
        <pc:spChg chg="add mod">
          <ac:chgData name="Matt Lyle" userId="a96e7d453dd11193" providerId="LiveId" clId="{E536E6AC-9E86-407D-850C-1044656679D9}" dt="2024-03-11T12:41:59.100" v="3"/>
          <ac:spMkLst>
            <pc:docMk/>
            <pc:sldMk cId="3979613542" sldId="257"/>
            <ac:spMk id="6" creationId="{9A80EE46-9AEC-F79E-EA70-80D962B8D93A}"/>
          </ac:spMkLst>
        </pc:spChg>
        <pc:spChg chg="add mod">
          <ac:chgData name="Matt Lyle" userId="a96e7d453dd11193" providerId="LiveId" clId="{E536E6AC-9E86-407D-850C-1044656679D9}" dt="2024-03-11T12:41:59.100" v="3"/>
          <ac:spMkLst>
            <pc:docMk/>
            <pc:sldMk cId="3979613542" sldId="257"/>
            <ac:spMk id="7" creationId="{304B4049-9C5B-6436-B9E4-8200FE5AEAF5}"/>
          </ac:spMkLst>
        </pc:spChg>
        <pc:picChg chg="add mod">
          <ac:chgData name="Matt Lyle" userId="a96e7d453dd11193" providerId="LiveId" clId="{E536E6AC-9E86-407D-850C-1044656679D9}" dt="2024-03-11T12:42:42.116" v="4" actId="2085"/>
          <ac:picMkLst>
            <pc:docMk/>
            <pc:sldMk cId="3979613542" sldId="257"/>
            <ac:picMk id="4" creationId="{388D7361-EA5D-AD08-76CB-D051C56578CD}"/>
          </ac:picMkLst>
        </pc:picChg>
      </pc:sldChg>
      <pc:sldChg chg="addSp delSp modSp new mod ord modTransition setBg">
        <pc:chgData name="Matt Lyle" userId="a96e7d453dd11193" providerId="LiveId" clId="{E536E6AC-9E86-407D-850C-1044656679D9}" dt="2024-03-16T05:37:05.386" v="4479"/>
        <pc:sldMkLst>
          <pc:docMk/>
          <pc:sldMk cId="2011395598" sldId="258"/>
        </pc:sldMkLst>
        <pc:spChg chg="add del">
          <ac:chgData name="Matt Lyle" userId="a96e7d453dd11193" providerId="LiveId" clId="{E536E6AC-9E86-407D-850C-1044656679D9}" dt="2024-03-11T12:51:41.365" v="46" actId="26606"/>
          <ac:spMkLst>
            <pc:docMk/>
            <pc:sldMk cId="2011395598" sldId="258"/>
            <ac:spMk id="2" creationId="{4DDBA925-FA0F-3871-3E14-5877679B6314}"/>
          </ac:spMkLst>
        </pc:spChg>
        <pc:spChg chg="add del">
          <ac:chgData name="Matt Lyle" userId="a96e7d453dd11193" providerId="LiveId" clId="{E536E6AC-9E86-407D-850C-1044656679D9}" dt="2024-03-11T12:51:41.365" v="46" actId="26606"/>
          <ac:spMkLst>
            <pc:docMk/>
            <pc:sldMk cId="2011395598" sldId="258"/>
            <ac:spMk id="3" creationId="{5A4077D9-A72E-D044-4505-3ACA3665DC00}"/>
          </ac:spMkLst>
        </pc:spChg>
        <pc:spChg chg="add del mod">
          <ac:chgData name="Matt Lyle" userId="a96e7d453dd11193" providerId="LiveId" clId="{E536E6AC-9E86-407D-850C-1044656679D9}" dt="2024-03-14T03:03:43.072" v="2026" actId="478"/>
          <ac:spMkLst>
            <pc:docMk/>
            <pc:sldMk cId="2011395598" sldId="258"/>
            <ac:spMk id="3" creationId="{7ADEE3CA-ECA6-11BB-E90E-4D1297D332DF}"/>
          </ac:spMkLst>
        </pc:spChg>
        <pc:spChg chg="add mod">
          <ac:chgData name="Matt Lyle" userId="a96e7d453dd11193" providerId="LiveId" clId="{E536E6AC-9E86-407D-850C-1044656679D9}" dt="2024-03-14T03:07:18.253" v="2042" actId="1076"/>
          <ac:spMkLst>
            <pc:docMk/>
            <pc:sldMk cId="2011395598" sldId="258"/>
            <ac:spMk id="5" creationId="{EE2CBC65-635E-58AB-30BD-883DE46DF9B5}"/>
          </ac:spMkLst>
        </pc:spChg>
        <pc:spChg chg="add del mod">
          <ac:chgData name="Matt Lyle" userId="a96e7d453dd11193" providerId="LiveId" clId="{E536E6AC-9E86-407D-850C-1044656679D9}" dt="2024-03-14T03:03:48.470" v="2028" actId="478"/>
          <ac:spMkLst>
            <pc:docMk/>
            <pc:sldMk cId="2011395598" sldId="258"/>
            <ac:spMk id="6" creationId="{F9BD8370-52A4-6C9B-45F4-8CA7F0FE7942}"/>
          </ac:spMkLst>
        </pc:spChg>
        <pc:spChg chg="add del">
          <ac:chgData name="Matt Lyle" userId="a96e7d453dd11193" providerId="LiveId" clId="{E536E6AC-9E86-407D-850C-1044656679D9}" dt="2024-03-11T12:51:41.354" v="45" actId="26606"/>
          <ac:spMkLst>
            <pc:docMk/>
            <pc:sldMk cId="2011395598" sldId="258"/>
            <ac:spMk id="12" creationId="{42A4FC2C-047E-45A5-965D-8E1E3BF09BC6}"/>
          </ac:spMkLst>
        </pc:spChg>
        <pc:spChg chg="add">
          <ac:chgData name="Matt Lyle" userId="a96e7d453dd11193" providerId="LiveId" clId="{E536E6AC-9E86-407D-850C-1044656679D9}" dt="2024-03-11T12:51:41.365" v="46" actId="26606"/>
          <ac:spMkLst>
            <pc:docMk/>
            <pc:sldMk cId="2011395598" sldId="258"/>
            <ac:spMk id="15" creationId="{37C89E4B-3C9F-44B9-8B86-D9E3D112D8EC}"/>
          </ac:spMkLst>
        </pc:spChg>
        <pc:spChg chg="add del mod">
          <ac:chgData name="Matt Lyle" userId="a96e7d453dd11193" providerId="LiveId" clId="{E536E6AC-9E86-407D-850C-1044656679D9}" dt="2024-03-14T03:14:13.422" v="2329" actId="21"/>
          <ac:spMkLst>
            <pc:docMk/>
            <pc:sldMk cId="2011395598" sldId="258"/>
            <ac:spMk id="17" creationId="{4DDBA925-FA0F-3871-3E14-5877679B6314}"/>
          </ac:spMkLst>
        </pc:spChg>
        <pc:spChg chg="add mod">
          <ac:chgData name="Matt Lyle" userId="a96e7d453dd11193" providerId="LiveId" clId="{E536E6AC-9E86-407D-850C-1044656679D9}" dt="2024-03-14T03:18:33.637" v="2682" actId="14861"/>
          <ac:spMkLst>
            <pc:docMk/>
            <pc:sldMk cId="2011395598" sldId="258"/>
            <ac:spMk id="18" creationId="{D50098F1-FD3C-DA24-41E4-21C52D25B7AA}"/>
          </ac:spMkLst>
        </pc:spChg>
        <pc:spChg chg="add mod">
          <ac:chgData name="Matt Lyle" userId="a96e7d453dd11193" providerId="LiveId" clId="{E536E6AC-9E86-407D-850C-1044656679D9}" dt="2024-03-14T03:14:05.511" v="2325"/>
          <ac:spMkLst>
            <pc:docMk/>
            <pc:sldMk cId="2011395598" sldId="258"/>
            <ac:spMk id="19" creationId="{AE69863A-273D-E374-BE48-FC2A490FE566}"/>
          </ac:spMkLst>
        </pc:spChg>
        <pc:spChg chg="add del mod">
          <ac:chgData name="Matt Lyle" userId="a96e7d453dd11193" providerId="LiveId" clId="{E536E6AC-9E86-407D-850C-1044656679D9}" dt="2024-03-14T03:15:47.636" v="2348" actId="478"/>
          <ac:spMkLst>
            <pc:docMk/>
            <pc:sldMk cId="2011395598" sldId="258"/>
            <ac:spMk id="22" creationId="{E9A597EA-F2F1-E149-4FFB-BD716C70B0DE}"/>
          </ac:spMkLst>
        </pc:spChg>
        <pc:spChg chg="add mod">
          <ac:chgData name="Matt Lyle" userId="a96e7d453dd11193" providerId="LiveId" clId="{E536E6AC-9E86-407D-850C-1044656679D9}" dt="2024-03-14T11:26:00.966" v="2833" actId="207"/>
          <ac:spMkLst>
            <pc:docMk/>
            <pc:sldMk cId="2011395598" sldId="258"/>
            <ac:spMk id="23" creationId="{4DDBA925-FA0F-3871-3E14-5877679B6314}"/>
          </ac:spMkLst>
        </pc:spChg>
        <pc:picChg chg="add del mod">
          <ac:chgData name="Matt Lyle" userId="a96e7d453dd11193" providerId="LiveId" clId="{E536E6AC-9E86-407D-850C-1044656679D9}" dt="2024-03-14T03:03:46.475" v="2027" actId="478"/>
          <ac:picMkLst>
            <pc:docMk/>
            <pc:sldMk cId="2011395598" sldId="258"/>
            <ac:picMk id="7" creationId="{7594EE35-D55A-0C96-0581-75FA273BADF8}"/>
          </ac:picMkLst>
        </pc:picChg>
        <pc:picChg chg="add del mod ord">
          <ac:chgData name="Matt Lyle" userId="a96e7d453dd11193" providerId="LiveId" clId="{E536E6AC-9E86-407D-850C-1044656679D9}" dt="2024-03-14T03:06:20.863" v="2032" actId="478"/>
          <ac:picMkLst>
            <pc:docMk/>
            <pc:sldMk cId="2011395598" sldId="258"/>
            <ac:picMk id="9" creationId="{C409FA5D-0B19-44B5-5CCF-F57C80003087}"/>
          </ac:picMkLst>
        </pc:picChg>
        <pc:picChg chg="add del ord">
          <ac:chgData name="Matt Lyle" userId="a96e7d453dd11193" providerId="LiveId" clId="{E536E6AC-9E86-407D-850C-1044656679D9}" dt="2024-03-14T03:06:27.655" v="2035" actId="478"/>
          <ac:picMkLst>
            <pc:docMk/>
            <pc:sldMk cId="2011395598" sldId="258"/>
            <ac:picMk id="11" creationId="{46C1DDAB-491B-6FEF-A554-AA0D029F2DEF}"/>
          </ac:picMkLst>
        </pc:picChg>
        <pc:picChg chg="add del mod ord">
          <ac:chgData name="Matt Lyle" userId="a96e7d453dd11193" providerId="LiveId" clId="{E536E6AC-9E86-407D-850C-1044656679D9}" dt="2024-03-14T03:14:10.440" v="2328" actId="21"/>
          <ac:picMkLst>
            <pc:docMk/>
            <pc:sldMk cId="2011395598" sldId="258"/>
            <ac:picMk id="13" creationId="{5205FE43-9711-6131-9CE9-477FA26EED88}"/>
          </ac:picMkLst>
        </pc:picChg>
        <pc:picChg chg="add mod">
          <ac:chgData name="Matt Lyle" userId="a96e7d453dd11193" providerId="LiveId" clId="{E536E6AC-9E86-407D-850C-1044656679D9}" dt="2024-03-14T03:14:09.432" v="2327"/>
          <ac:picMkLst>
            <pc:docMk/>
            <pc:sldMk cId="2011395598" sldId="258"/>
            <ac:picMk id="20" creationId="{5205FE43-9711-6131-9CE9-477FA26EED88}"/>
          </ac:picMkLst>
        </pc:picChg>
        <pc:cxnChg chg="add">
          <ac:chgData name="Matt Lyle" userId="a96e7d453dd11193" providerId="LiveId" clId="{E536E6AC-9E86-407D-850C-1044656679D9}" dt="2024-03-11T12:51:41.365" v="46" actId="26606"/>
          <ac:cxnSpMkLst>
            <pc:docMk/>
            <pc:sldMk cId="2011395598" sldId="258"/>
            <ac:cxnSpMk id="14" creationId="{AA2EAA10-076F-46BD-8F0F-B9A2FB77A85C}"/>
          </ac:cxnSpMkLst>
        </pc:cxnChg>
        <pc:cxnChg chg="add">
          <ac:chgData name="Matt Lyle" userId="a96e7d453dd11193" providerId="LiveId" clId="{E536E6AC-9E86-407D-850C-1044656679D9}" dt="2024-03-11T12:51:41.365" v="46" actId="26606"/>
          <ac:cxnSpMkLst>
            <pc:docMk/>
            <pc:sldMk cId="2011395598" sldId="258"/>
            <ac:cxnSpMk id="16" creationId="{D891E407-403B-4764-86C9-33A56D3BCAA3}"/>
          </ac:cxnSpMkLst>
        </pc:cxnChg>
      </pc:sldChg>
      <pc:sldChg chg="addSp delSp modSp new mod modTransition modNotesTx">
        <pc:chgData name="Matt Lyle" userId="a96e7d453dd11193" providerId="LiveId" clId="{E536E6AC-9E86-407D-850C-1044656679D9}" dt="2024-03-16T05:16:46.845" v="4242" actId="313"/>
        <pc:sldMkLst>
          <pc:docMk/>
          <pc:sldMk cId="1656132125" sldId="259"/>
        </pc:sldMkLst>
        <pc:spChg chg="del">
          <ac:chgData name="Matt Lyle" userId="a96e7d453dd11193" providerId="LiveId" clId="{E536E6AC-9E86-407D-850C-1044656679D9}" dt="2024-03-16T05:11:37.532" v="4144" actId="478"/>
          <ac:spMkLst>
            <pc:docMk/>
            <pc:sldMk cId="1656132125" sldId="259"/>
            <ac:spMk id="2" creationId="{35BAFE82-FB42-F925-ED28-B8DB380DDCA0}"/>
          </ac:spMkLst>
        </pc:spChg>
        <pc:spChg chg="del">
          <ac:chgData name="Matt Lyle" userId="a96e7d453dd11193" providerId="LiveId" clId="{E536E6AC-9E86-407D-850C-1044656679D9}" dt="2024-03-16T05:11:37.532" v="4144" actId="478"/>
          <ac:spMkLst>
            <pc:docMk/>
            <pc:sldMk cId="1656132125" sldId="259"/>
            <ac:spMk id="3" creationId="{2BE625A9-01C7-9AD1-7BD7-B82598F8A374}"/>
          </ac:spMkLst>
        </pc:spChg>
        <pc:spChg chg="add mod">
          <ac:chgData name="Matt Lyle" userId="a96e7d453dd11193" providerId="LiveId" clId="{E536E6AC-9E86-407D-850C-1044656679D9}" dt="2024-03-16T05:14:22.245" v="4172" actId="1076"/>
          <ac:spMkLst>
            <pc:docMk/>
            <pc:sldMk cId="1656132125" sldId="259"/>
            <ac:spMk id="8" creationId="{6757C339-4E48-8CA7-F095-715EF6F384BA}"/>
          </ac:spMkLst>
        </pc:spChg>
        <pc:picChg chg="add mod modCrop">
          <ac:chgData name="Matt Lyle" userId="a96e7d453dd11193" providerId="LiveId" clId="{E536E6AC-9E86-407D-850C-1044656679D9}" dt="2024-03-16T05:13:38.304" v="4166" actId="1076"/>
          <ac:picMkLst>
            <pc:docMk/>
            <pc:sldMk cId="1656132125" sldId="259"/>
            <ac:picMk id="5" creationId="{F011DC18-B8B4-DE8F-F304-C8C307F3101B}"/>
          </ac:picMkLst>
        </pc:picChg>
        <pc:picChg chg="add mod">
          <ac:chgData name="Matt Lyle" userId="a96e7d453dd11193" providerId="LiveId" clId="{E536E6AC-9E86-407D-850C-1044656679D9}" dt="2024-03-16T05:13:45.163" v="4167" actId="1076"/>
          <ac:picMkLst>
            <pc:docMk/>
            <pc:sldMk cId="1656132125" sldId="259"/>
            <ac:picMk id="7" creationId="{2E1BC271-DF1A-D467-633E-38F39BDDBDC4}"/>
          </ac:picMkLst>
        </pc:picChg>
      </pc:sldChg>
      <pc:sldChg chg="addSp delSp modSp new del mod ord modTransition">
        <pc:chgData name="Matt Lyle" userId="a96e7d453dd11193" providerId="LiveId" clId="{E536E6AC-9E86-407D-850C-1044656679D9}" dt="2024-03-16T23:52:45.220" v="6131" actId="47"/>
        <pc:sldMkLst>
          <pc:docMk/>
          <pc:sldMk cId="1609828690" sldId="260"/>
        </pc:sldMkLst>
        <pc:spChg chg="del">
          <ac:chgData name="Matt Lyle" userId="a96e7d453dd11193" providerId="LiveId" clId="{E536E6AC-9E86-407D-850C-1044656679D9}" dt="2024-03-11T13:03:16.026" v="92" actId="478"/>
          <ac:spMkLst>
            <pc:docMk/>
            <pc:sldMk cId="1609828690" sldId="260"/>
            <ac:spMk id="2" creationId="{30C8D599-CB9E-40C5-52EC-F21428C17C5F}"/>
          </ac:spMkLst>
        </pc:spChg>
        <pc:spChg chg="del">
          <ac:chgData name="Matt Lyle" userId="a96e7d453dd11193" providerId="LiveId" clId="{E536E6AC-9E86-407D-850C-1044656679D9}" dt="2024-03-11T13:03:16.026" v="92" actId="478"/>
          <ac:spMkLst>
            <pc:docMk/>
            <pc:sldMk cId="1609828690" sldId="260"/>
            <ac:spMk id="3" creationId="{D83D31CF-B760-C6D2-19BE-4888382C12BA}"/>
          </ac:spMkLst>
        </pc:spChg>
        <pc:spChg chg="add mod">
          <ac:chgData name="Matt Lyle" userId="a96e7d453dd11193" providerId="LiveId" clId="{E536E6AC-9E86-407D-850C-1044656679D9}" dt="2024-03-11T13:03:16.807" v="93"/>
          <ac:spMkLst>
            <pc:docMk/>
            <pc:sldMk cId="1609828690" sldId="260"/>
            <ac:spMk id="5" creationId="{147B687B-556A-EA76-0045-0863C7201250}"/>
          </ac:spMkLst>
        </pc:spChg>
        <pc:spChg chg="add mod">
          <ac:chgData name="Matt Lyle" userId="a96e7d453dd11193" providerId="LiveId" clId="{E536E6AC-9E86-407D-850C-1044656679D9}" dt="2024-03-11T13:03:20.291" v="94"/>
          <ac:spMkLst>
            <pc:docMk/>
            <pc:sldMk cId="1609828690" sldId="260"/>
            <ac:spMk id="6" creationId="{0B158CA0-89F8-49A4-5669-37E9991E9A67}"/>
          </ac:spMkLst>
        </pc:spChg>
        <pc:spChg chg="add mod">
          <ac:chgData name="Matt Lyle" userId="a96e7d453dd11193" providerId="LiveId" clId="{E536E6AC-9E86-407D-850C-1044656679D9}" dt="2024-03-11T13:03:16.807" v="93"/>
          <ac:spMkLst>
            <pc:docMk/>
            <pc:sldMk cId="1609828690" sldId="260"/>
            <ac:spMk id="7" creationId="{D757325D-0A4A-C5BD-B764-8F10C4B6A094}"/>
          </ac:spMkLst>
        </pc:spChg>
        <pc:spChg chg="add mod">
          <ac:chgData name="Matt Lyle" userId="a96e7d453dd11193" providerId="LiveId" clId="{E536E6AC-9E86-407D-850C-1044656679D9}" dt="2024-03-11T13:03:16.807" v="93"/>
          <ac:spMkLst>
            <pc:docMk/>
            <pc:sldMk cId="1609828690" sldId="260"/>
            <ac:spMk id="8" creationId="{C6A48622-4481-DE6B-7D34-1A2220F1B44E}"/>
          </ac:spMkLst>
        </pc:spChg>
        <pc:spChg chg="add mod">
          <ac:chgData name="Matt Lyle" userId="a96e7d453dd11193" providerId="LiveId" clId="{E536E6AC-9E86-407D-850C-1044656679D9}" dt="2024-03-11T13:03:16.807" v="93"/>
          <ac:spMkLst>
            <pc:docMk/>
            <pc:sldMk cId="1609828690" sldId="260"/>
            <ac:spMk id="9" creationId="{AAA06B80-A468-7938-0EA5-3B934651E2FC}"/>
          </ac:spMkLst>
        </pc:spChg>
        <pc:spChg chg="add mod">
          <ac:chgData name="Matt Lyle" userId="a96e7d453dd11193" providerId="LiveId" clId="{E536E6AC-9E86-407D-850C-1044656679D9}" dt="2024-03-11T13:22:03.888" v="113" actId="403"/>
          <ac:spMkLst>
            <pc:docMk/>
            <pc:sldMk cId="1609828690" sldId="260"/>
            <ac:spMk id="11" creationId="{277D457A-A2E3-DFD3-3789-AD2928D50543}"/>
          </ac:spMkLst>
        </pc:spChg>
        <pc:spChg chg="add del mod">
          <ac:chgData name="Matt Lyle" userId="a96e7d453dd11193" providerId="LiveId" clId="{E536E6AC-9E86-407D-850C-1044656679D9}" dt="2024-03-11T13:03:35.804" v="97" actId="478"/>
          <ac:spMkLst>
            <pc:docMk/>
            <pc:sldMk cId="1609828690" sldId="260"/>
            <ac:spMk id="12" creationId="{DD77153C-68D7-8EDD-7B35-3C4E48C8362F}"/>
          </ac:spMkLst>
        </pc:spChg>
        <pc:spChg chg="add del mod">
          <ac:chgData name="Matt Lyle" userId="a96e7d453dd11193" providerId="LiveId" clId="{E536E6AC-9E86-407D-850C-1044656679D9}" dt="2024-03-11T13:03:40.339" v="100" actId="478"/>
          <ac:spMkLst>
            <pc:docMk/>
            <pc:sldMk cId="1609828690" sldId="260"/>
            <ac:spMk id="13" creationId="{41FD0C10-AF8A-8CE2-1DBC-7AD4B346877F}"/>
          </ac:spMkLst>
        </pc:spChg>
        <pc:spChg chg="add mod">
          <ac:chgData name="Matt Lyle" userId="a96e7d453dd11193" providerId="LiveId" clId="{E536E6AC-9E86-407D-850C-1044656679D9}" dt="2024-03-11T13:21:53.161" v="108" actId="1076"/>
          <ac:spMkLst>
            <pc:docMk/>
            <pc:sldMk cId="1609828690" sldId="260"/>
            <ac:spMk id="14" creationId="{55A6F95F-0CD9-17AF-2328-D2666268308B}"/>
          </ac:spMkLst>
        </pc:spChg>
        <pc:spChg chg="add mod">
          <ac:chgData name="Matt Lyle" userId="a96e7d453dd11193" providerId="LiveId" clId="{E536E6AC-9E86-407D-850C-1044656679D9}" dt="2024-03-11T13:21:53.161" v="108" actId="1076"/>
          <ac:spMkLst>
            <pc:docMk/>
            <pc:sldMk cId="1609828690" sldId="260"/>
            <ac:spMk id="15" creationId="{DA81512F-984F-C1A5-7619-B68C1634CC48}"/>
          </ac:spMkLst>
        </pc:spChg>
        <pc:picChg chg="add mod">
          <ac:chgData name="Matt Lyle" userId="a96e7d453dd11193" providerId="LiveId" clId="{E536E6AC-9E86-407D-850C-1044656679D9}" dt="2024-03-11T13:03:16.807" v="93"/>
          <ac:picMkLst>
            <pc:docMk/>
            <pc:sldMk cId="1609828690" sldId="260"/>
            <ac:picMk id="4" creationId="{D7F3D5D6-E28A-385A-D9DA-90C7A6E752D7}"/>
          </ac:picMkLst>
        </pc:picChg>
        <pc:picChg chg="add del mod">
          <ac:chgData name="Matt Lyle" userId="a96e7d453dd11193" providerId="LiveId" clId="{E536E6AC-9E86-407D-850C-1044656679D9}" dt="2024-03-11T13:03:45.378" v="101" actId="14100"/>
          <ac:picMkLst>
            <pc:docMk/>
            <pc:sldMk cId="1609828690" sldId="260"/>
            <ac:picMk id="10" creationId="{0FB27BED-7BD9-2C32-197F-8812C472A48E}"/>
          </ac:picMkLst>
        </pc:picChg>
      </pc:sldChg>
      <pc:sldChg chg="addSp delSp modSp new del mod modAnim">
        <pc:chgData name="Matt Lyle" userId="a96e7d453dd11193" providerId="LiveId" clId="{E536E6AC-9E86-407D-850C-1044656679D9}" dt="2024-03-14T03:23:30.825" v="2715" actId="47"/>
        <pc:sldMkLst>
          <pc:docMk/>
          <pc:sldMk cId="3258639370" sldId="261"/>
        </pc:sldMkLst>
        <pc:spChg chg="del">
          <ac:chgData name="Matt Lyle" userId="a96e7d453dd11193" providerId="LiveId" clId="{E536E6AC-9E86-407D-850C-1044656679D9}" dt="2024-03-11T13:22:57.400" v="115" actId="478"/>
          <ac:spMkLst>
            <pc:docMk/>
            <pc:sldMk cId="3258639370" sldId="261"/>
            <ac:spMk id="2" creationId="{F2451220-BC88-D5CE-034F-5D0DD8C79FF2}"/>
          </ac:spMkLst>
        </pc:spChg>
        <pc:spChg chg="del">
          <ac:chgData name="Matt Lyle" userId="a96e7d453dd11193" providerId="LiveId" clId="{E536E6AC-9E86-407D-850C-1044656679D9}" dt="2024-03-11T13:22:57.400" v="115" actId="478"/>
          <ac:spMkLst>
            <pc:docMk/>
            <pc:sldMk cId="3258639370" sldId="261"/>
            <ac:spMk id="3" creationId="{CBED8F3A-FF6A-3F80-83A5-86DABF229A4E}"/>
          </ac:spMkLst>
        </pc:spChg>
        <pc:spChg chg="add mod">
          <ac:chgData name="Matt Lyle" userId="a96e7d453dd11193" providerId="LiveId" clId="{E536E6AC-9E86-407D-850C-1044656679D9}" dt="2024-03-11T13:23:08.618" v="149" actId="1038"/>
          <ac:spMkLst>
            <pc:docMk/>
            <pc:sldMk cId="3258639370" sldId="261"/>
            <ac:spMk id="6" creationId="{01B10240-C900-8071-C878-BEBA2D65DD46}"/>
          </ac:spMkLst>
        </pc:spChg>
        <pc:spChg chg="add mod">
          <ac:chgData name="Matt Lyle" userId="a96e7d453dd11193" providerId="LiveId" clId="{E536E6AC-9E86-407D-850C-1044656679D9}" dt="2024-03-11T13:23:08.982" v="150"/>
          <ac:spMkLst>
            <pc:docMk/>
            <pc:sldMk cId="3258639370" sldId="261"/>
            <ac:spMk id="7" creationId="{FF93135E-CA57-1019-34DF-D0BC3DDA8A64}"/>
          </ac:spMkLst>
        </pc:spChg>
        <pc:spChg chg="add mod">
          <ac:chgData name="Matt Lyle" userId="a96e7d453dd11193" providerId="LiveId" clId="{E536E6AC-9E86-407D-850C-1044656679D9}" dt="2024-03-11T13:23:08.618" v="149" actId="1038"/>
          <ac:spMkLst>
            <pc:docMk/>
            <pc:sldMk cId="3258639370" sldId="261"/>
            <ac:spMk id="8" creationId="{580CB162-7A55-423C-CC9F-BBD2844D5E9B}"/>
          </ac:spMkLst>
        </pc:spChg>
        <pc:spChg chg="add mod">
          <ac:chgData name="Matt Lyle" userId="a96e7d453dd11193" providerId="LiveId" clId="{E536E6AC-9E86-407D-850C-1044656679D9}" dt="2024-03-11T13:23:08.618" v="149" actId="1038"/>
          <ac:spMkLst>
            <pc:docMk/>
            <pc:sldMk cId="3258639370" sldId="261"/>
            <ac:spMk id="9" creationId="{E7878DEE-585F-7B6D-D1FF-A73145193BC5}"/>
          </ac:spMkLst>
        </pc:spChg>
        <pc:spChg chg="add mod">
          <ac:chgData name="Matt Lyle" userId="a96e7d453dd11193" providerId="LiveId" clId="{E536E6AC-9E86-407D-850C-1044656679D9}" dt="2024-03-11T13:23:08.618" v="149" actId="1038"/>
          <ac:spMkLst>
            <pc:docMk/>
            <pc:sldMk cId="3258639370" sldId="261"/>
            <ac:spMk id="10" creationId="{E6CFF92B-0C48-790E-EA09-64A3B621E332}"/>
          </ac:spMkLst>
        </pc:spChg>
        <pc:spChg chg="add mod">
          <ac:chgData name="Matt Lyle" userId="a96e7d453dd11193" providerId="LiveId" clId="{E536E6AC-9E86-407D-850C-1044656679D9}" dt="2024-03-11T13:23:08.618" v="149" actId="1038"/>
          <ac:spMkLst>
            <pc:docMk/>
            <pc:sldMk cId="3258639370" sldId="261"/>
            <ac:spMk id="11" creationId="{AECA38E9-5E26-A754-4789-4C45CFBCF75B}"/>
          </ac:spMkLst>
        </pc:spChg>
        <pc:spChg chg="add mod">
          <ac:chgData name="Matt Lyle" userId="a96e7d453dd11193" providerId="LiveId" clId="{E536E6AC-9E86-407D-850C-1044656679D9}" dt="2024-03-11T13:23:08.618" v="149" actId="1038"/>
          <ac:spMkLst>
            <pc:docMk/>
            <pc:sldMk cId="3258639370" sldId="261"/>
            <ac:spMk id="12" creationId="{CCB89076-D03F-86CD-AD5B-1C438206E136}"/>
          </ac:spMkLst>
        </pc:spChg>
        <pc:spChg chg="add mod">
          <ac:chgData name="Matt Lyle" userId="a96e7d453dd11193" providerId="LiveId" clId="{E536E6AC-9E86-407D-850C-1044656679D9}" dt="2024-03-11T13:23:08.618" v="149" actId="1038"/>
          <ac:spMkLst>
            <pc:docMk/>
            <pc:sldMk cId="3258639370" sldId="261"/>
            <ac:spMk id="13" creationId="{935E1672-E456-4FC2-135C-C42994F2ABD8}"/>
          </ac:spMkLst>
        </pc:spChg>
        <pc:spChg chg="add mod">
          <ac:chgData name="Matt Lyle" userId="a96e7d453dd11193" providerId="LiveId" clId="{E536E6AC-9E86-407D-850C-1044656679D9}" dt="2024-03-11T13:23:08.618" v="149" actId="1038"/>
          <ac:spMkLst>
            <pc:docMk/>
            <pc:sldMk cId="3258639370" sldId="261"/>
            <ac:spMk id="14" creationId="{5DBDF702-F31A-14C7-A153-3A007357954D}"/>
          </ac:spMkLst>
        </pc:spChg>
        <pc:spChg chg="add mod">
          <ac:chgData name="Matt Lyle" userId="a96e7d453dd11193" providerId="LiveId" clId="{E536E6AC-9E86-407D-850C-1044656679D9}" dt="2024-03-11T13:23:08.618" v="149" actId="1038"/>
          <ac:spMkLst>
            <pc:docMk/>
            <pc:sldMk cId="3258639370" sldId="261"/>
            <ac:spMk id="15" creationId="{3DE418E3-6B17-F9CD-1399-E954D3D344D4}"/>
          </ac:spMkLst>
        </pc:spChg>
        <pc:spChg chg="add mod">
          <ac:chgData name="Matt Lyle" userId="a96e7d453dd11193" providerId="LiveId" clId="{E536E6AC-9E86-407D-850C-1044656679D9}" dt="2024-03-11T13:23:08.618" v="149" actId="1038"/>
          <ac:spMkLst>
            <pc:docMk/>
            <pc:sldMk cId="3258639370" sldId="261"/>
            <ac:spMk id="16" creationId="{CF6A7AA5-943B-CA8E-91CF-51E93C03141A}"/>
          </ac:spMkLst>
        </pc:spChg>
        <pc:spChg chg="add mod">
          <ac:chgData name="Matt Lyle" userId="a96e7d453dd11193" providerId="LiveId" clId="{E536E6AC-9E86-407D-850C-1044656679D9}" dt="2024-03-11T13:23:08.618" v="149" actId="1038"/>
          <ac:spMkLst>
            <pc:docMk/>
            <pc:sldMk cId="3258639370" sldId="261"/>
            <ac:spMk id="17" creationId="{5F594133-B3EC-03B7-E1D0-BEB7043542B6}"/>
          </ac:spMkLst>
        </pc:spChg>
        <pc:spChg chg="add del mod">
          <ac:chgData name="Matt Lyle" userId="a96e7d453dd11193" providerId="LiveId" clId="{E536E6AC-9E86-407D-850C-1044656679D9}" dt="2024-03-11T13:23:40.021" v="156" actId="478"/>
          <ac:spMkLst>
            <pc:docMk/>
            <pc:sldMk cId="3258639370" sldId="261"/>
            <ac:spMk id="20" creationId="{C1000588-D19C-0307-7A85-30922F8623A5}"/>
          </ac:spMkLst>
        </pc:spChg>
        <pc:spChg chg="add mod">
          <ac:chgData name="Matt Lyle" userId="a96e7d453dd11193" providerId="LiveId" clId="{E536E6AC-9E86-407D-850C-1044656679D9}" dt="2024-03-11T13:23:15.201" v="152" actId="1076"/>
          <ac:spMkLst>
            <pc:docMk/>
            <pc:sldMk cId="3258639370" sldId="261"/>
            <ac:spMk id="21" creationId="{A313A4A8-AACA-E7AA-9ECC-AFDF5A6E4550}"/>
          </ac:spMkLst>
        </pc:spChg>
        <pc:spChg chg="add del mod">
          <ac:chgData name="Matt Lyle" userId="a96e7d453dd11193" providerId="LiveId" clId="{E536E6AC-9E86-407D-850C-1044656679D9}" dt="2024-03-14T03:19:53.296" v="2685" actId="478"/>
          <ac:spMkLst>
            <pc:docMk/>
            <pc:sldMk cId="3258639370" sldId="261"/>
            <ac:spMk id="22" creationId="{43236789-C309-6711-2A66-A7C67C76374A}"/>
          </ac:spMkLst>
        </pc:spChg>
        <pc:spChg chg="add mod topLvl">
          <ac:chgData name="Matt Lyle" userId="a96e7d453dd11193" providerId="LiveId" clId="{E536E6AC-9E86-407D-850C-1044656679D9}" dt="2024-03-14T03:20:54.157" v="2694" actId="165"/>
          <ac:spMkLst>
            <pc:docMk/>
            <pc:sldMk cId="3258639370" sldId="261"/>
            <ac:spMk id="23" creationId="{4FD638B9-B698-08C4-2EF3-33A7F6A84B20}"/>
          </ac:spMkLst>
        </pc:spChg>
        <pc:spChg chg="add mod topLvl">
          <ac:chgData name="Matt Lyle" userId="a96e7d453dd11193" providerId="LiveId" clId="{E536E6AC-9E86-407D-850C-1044656679D9}" dt="2024-03-14T03:20:54.157" v="2694" actId="165"/>
          <ac:spMkLst>
            <pc:docMk/>
            <pc:sldMk cId="3258639370" sldId="261"/>
            <ac:spMk id="24" creationId="{556389DE-1C63-5FDE-FA15-E20739B97681}"/>
          </ac:spMkLst>
        </pc:spChg>
        <pc:spChg chg="add mod topLvl">
          <ac:chgData name="Matt Lyle" userId="a96e7d453dd11193" providerId="LiveId" clId="{E536E6AC-9E86-407D-850C-1044656679D9}" dt="2024-03-14T03:20:54.157" v="2694" actId="165"/>
          <ac:spMkLst>
            <pc:docMk/>
            <pc:sldMk cId="3258639370" sldId="261"/>
            <ac:spMk id="25" creationId="{EDD27BC2-B5A4-CBE6-46E4-5A574A8A3A69}"/>
          </ac:spMkLst>
        </pc:spChg>
        <pc:spChg chg="add mod topLvl">
          <ac:chgData name="Matt Lyle" userId="a96e7d453dd11193" providerId="LiveId" clId="{E536E6AC-9E86-407D-850C-1044656679D9}" dt="2024-03-14T03:20:54.157" v="2694" actId="165"/>
          <ac:spMkLst>
            <pc:docMk/>
            <pc:sldMk cId="3258639370" sldId="261"/>
            <ac:spMk id="26" creationId="{15FCF023-7C34-5130-6763-242922AC059C}"/>
          </ac:spMkLst>
        </pc:spChg>
        <pc:spChg chg="add mod topLvl">
          <ac:chgData name="Matt Lyle" userId="a96e7d453dd11193" providerId="LiveId" clId="{E536E6AC-9E86-407D-850C-1044656679D9}" dt="2024-03-14T03:20:54.157" v="2694" actId="165"/>
          <ac:spMkLst>
            <pc:docMk/>
            <pc:sldMk cId="3258639370" sldId="261"/>
            <ac:spMk id="27" creationId="{41B2F99C-A84F-5F27-DAC6-D52959A2EA8F}"/>
          </ac:spMkLst>
        </pc:spChg>
        <pc:spChg chg="add mod topLvl">
          <ac:chgData name="Matt Lyle" userId="a96e7d453dd11193" providerId="LiveId" clId="{E536E6AC-9E86-407D-850C-1044656679D9}" dt="2024-03-14T03:20:54.157" v="2694" actId="165"/>
          <ac:spMkLst>
            <pc:docMk/>
            <pc:sldMk cId="3258639370" sldId="261"/>
            <ac:spMk id="28" creationId="{FF5A78C5-B59A-E0C8-D379-FC1758EF6848}"/>
          </ac:spMkLst>
        </pc:spChg>
        <pc:spChg chg="add mod topLvl">
          <ac:chgData name="Matt Lyle" userId="a96e7d453dd11193" providerId="LiveId" clId="{E536E6AC-9E86-407D-850C-1044656679D9}" dt="2024-03-14T03:20:54.157" v="2694" actId="165"/>
          <ac:spMkLst>
            <pc:docMk/>
            <pc:sldMk cId="3258639370" sldId="261"/>
            <ac:spMk id="29" creationId="{ED2AEA16-666B-1175-922D-FE2FCE7B84DC}"/>
          </ac:spMkLst>
        </pc:spChg>
        <pc:spChg chg="add mod topLvl">
          <ac:chgData name="Matt Lyle" userId="a96e7d453dd11193" providerId="LiveId" clId="{E536E6AC-9E86-407D-850C-1044656679D9}" dt="2024-03-14T03:20:54.157" v="2694" actId="165"/>
          <ac:spMkLst>
            <pc:docMk/>
            <pc:sldMk cId="3258639370" sldId="261"/>
            <ac:spMk id="30" creationId="{93E3DA68-E19C-B89B-088D-26377C0DE5EF}"/>
          </ac:spMkLst>
        </pc:spChg>
        <pc:spChg chg="add del mod topLvl">
          <ac:chgData name="Matt Lyle" userId="a96e7d453dd11193" providerId="LiveId" clId="{E536E6AC-9E86-407D-850C-1044656679D9}" dt="2024-03-14T03:21:03.273" v="2695" actId="478"/>
          <ac:spMkLst>
            <pc:docMk/>
            <pc:sldMk cId="3258639370" sldId="261"/>
            <ac:spMk id="31" creationId="{556D6B0F-AA5A-08D5-7A67-F78484F3E369}"/>
          </ac:spMkLst>
        </pc:spChg>
        <pc:grpChg chg="add del mod">
          <ac:chgData name="Matt Lyle" userId="a96e7d453dd11193" providerId="LiveId" clId="{E536E6AC-9E86-407D-850C-1044656679D9}" dt="2024-03-14T03:20:54.157" v="2694" actId="165"/>
          <ac:grpSpMkLst>
            <pc:docMk/>
            <pc:sldMk cId="3258639370" sldId="261"/>
            <ac:grpSpMk id="2" creationId="{F3FBC395-15A9-58AD-57D0-66D01466CA9D}"/>
          </ac:grpSpMkLst>
        </pc:grpChg>
        <pc:picChg chg="add mod">
          <ac:chgData name="Matt Lyle" userId="a96e7d453dd11193" providerId="LiveId" clId="{E536E6AC-9E86-407D-850C-1044656679D9}" dt="2024-03-11T13:23:08.618" v="149" actId="1038"/>
          <ac:picMkLst>
            <pc:docMk/>
            <pc:sldMk cId="3258639370" sldId="261"/>
            <ac:picMk id="4" creationId="{BF1C63F8-14F3-8C65-D277-7CA3E7300DA4}"/>
          </ac:picMkLst>
        </pc:picChg>
        <pc:picChg chg="add mod">
          <ac:chgData name="Matt Lyle" userId="a96e7d453dd11193" providerId="LiveId" clId="{E536E6AC-9E86-407D-850C-1044656679D9}" dt="2024-03-11T13:23:08.618" v="149" actId="1038"/>
          <ac:picMkLst>
            <pc:docMk/>
            <pc:sldMk cId="3258639370" sldId="261"/>
            <ac:picMk id="5" creationId="{4DFA17CB-1B65-0CF4-8BE9-0C623EEFC3D3}"/>
          </ac:picMkLst>
        </pc:picChg>
        <pc:picChg chg="add del mod">
          <ac:chgData name="Matt Lyle" userId="a96e7d453dd11193" providerId="LiveId" clId="{E536E6AC-9E86-407D-850C-1044656679D9}" dt="2024-03-11T13:23:35.335" v="155" actId="478"/>
          <ac:picMkLst>
            <pc:docMk/>
            <pc:sldMk cId="3258639370" sldId="261"/>
            <ac:picMk id="18" creationId="{FFEBC2DF-FDFB-2A08-8845-2EB8DFD40B2D}"/>
          </ac:picMkLst>
        </pc:picChg>
        <pc:picChg chg="add mod">
          <ac:chgData name="Matt Lyle" userId="a96e7d453dd11193" providerId="LiveId" clId="{E536E6AC-9E86-407D-850C-1044656679D9}" dt="2024-03-14T03:20:16.447" v="2689" actId="1076"/>
          <ac:picMkLst>
            <pc:docMk/>
            <pc:sldMk cId="3258639370" sldId="261"/>
            <ac:picMk id="19" creationId="{0B7183F1-7860-5159-CBD0-9CB822145BD7}"/>
          </ac:picMkLst>
        </pc:picChg>
      </pc:sldChg>
      <pc:sldChg chg="addSp delSp modSp new mod modTransition setBg modClrScheme chgLayout">
        <pc:chgData name="Matt Lyle" userId="a96e7d453dd11193" providerId="LiveId" clId="{E536E6AC-9E86-407D-850C-1044656679D9}" dt="2024-03-16T06:38:21.220" v="4509"/>
        <pc:sldMkLst>
          <pc:docMk/>
          <pc:sldMk cId="95211117" sldId="262"/>
        </pc:sldMkLst>
        <pc:spChg chg="del">
          <ac:chgData name="Matt Lyle" userId="a96e7d453dd11193" providerId="LiveId" clId="{E536E6AC-9E86-407D-850C-1044656679D9}" dt="2024-03-13T11:30:05.103" v="197" actId="700"/>
          <ac:spMkLst>
            <pc:docMk/>
            <pc:sldMk cId="95211117" sldId="262"/>
            <ac:spMk id="2" creationId="{AC9C4627-084B-FD59-8A24-D142F849E33E}"/>
          </ac:spMkLst>
        </pc:spChg>
        <pc:spChg chg="add mod">
          <ac:chgData name="Matt Lyle" userId="a96e7d453dd11193" providerId="LiveId" clId="{E536E6AC-9E86-407D-850C-1044656679D9}" dt="2024-03-16T06:38:21.220" v="4509"/>
          <ac:spMkLst>
            <pc:docMk/>
            <pc:sldMk cId="95211117" sldId="262"/>
            <ac:spMk id="3" creationId="{D17ED909-CCCD-97C6-9C0D-D77E5F7F03D4}"/>
          </ac:spMkLst>
        </pc:spChg>
        <pc:spChg chg="del">
          <ac:chgData name="Matt Lyle" userId="a96e7d453dd11193" providerId="LiveId" clId="{E536E6AC-9E86-407D-850C-1044656679D9}" dt="2024-03-13T11:30:05.103" v="197" actId="700"/>
          <ac:spMkLst>
            <pc:docMk/>
            <pc:sldMk cId="95211117" sldId="262"/>
            <ac:spMk id="3" creationId="{EB692646-71A4-9B9F-E709-98005A1D7020}"/>
          </ac:spMkLst>
        </pc:spChg>
        <pc:picChg chg="add mod">
          <ac:chgData name="Matt Lyle" userId="a96e7d453dd11193" providerId="LiveId" clId="{E536E6AC-9E86-407D-850C-1044656679D9}" dt="2024-03-14T11:04:09.143" v="2812" actId="26606"/>
          <ac:picMkLst>
            <pc:docMk/>
            <pc:sldMk cId="95211117" sldId="262"/>
            <ac:picMk id="5" creationId="{596C1AE1-7141-6E6C-2B15-58D8ADBA6CE0}"/>
          </ac:picMkLst>
        </pc:picChg>
        <pc:cxnChg chg="add del">
          <ac:chgData name="Matt Lyle" userId="a96e7d453dd11193" providerId="LiveId" clId="{E536E6AC-9E86-407D-850C-1044656679D9}" dt="2024-03-14T11:04:09.143" v="2812" actId="26606"/>
          <ac:cxnSpMkLst>
            <pc:docMk/>
            <pc:sldMk cId="95211117" sldId="262"/>
            <ac:cxnSpMk id="9" creationId="{249EDD1B-F94D-B4E6-ACAA-566B9A26FDE3}"/>
          </ac:cxnSpMkLst>
        </pc:cxnChg>
      </pc:sldChg>
      <pc:sldChg chg="addSp modSp add del mod">
        <pc:chgData name="Matt Lyle" userId="a96e7d453dd11193" providerId="LiveId" clId="{E536E6AC-9E86-407D-850C-1044656679D9}" dt="2024-03-13T12:03:44.681" v="286" actId="47"/>
        <pc:sldMkLst>
          <pc:docMk/>
          <pc:sldMk cId="3732861420" sldId="263"/>
        </pc:sldMkLst>
        <pc:spChg chg="add mod">
          <ac:chgData name="Matt Lyle" userId="a96e7d453dd11193" providerId="LiveId" clId="{E536E6AC-9E86-407D-850C-1044656679D9}" dt="2024-03-13T12:02:54.628" v="285" actId="2711"/>
          <ac:spMkLst>
            <pc:docMk/>
            <pc:sldMk cId="3732861420" sldId="263"/>
            <ac:spMk id="3" creationId="{1667175C-39E8-4089-9151-96BA48A12D4B}"/>
          </ac:spMkLst>
        </pc:spChg>
      </pc:sldChg>
      <pc:sldChg chg="addSp delSp modSp add del mod ord modTransition modAnim modNotesTx">
        <pc:chgData name="Matt Lyle" userId="a96e7d453dd11193" providerId="LiveId" clId="{E536E6AC-9E86-407D-850C-1044656679D9}" dt="2024-03-16T08:19:20.706" v="5861" actId="47"/>
        <pc:sldMkLst>
          <pc:docMk/>
          <pc:sldMk cId="1179167176" sldId="264"/>
        </pc:sldMkLst>
        <pc:spChg chg="mod">
          <ac:chgData name="Matt Lyle" userId="a96e7d453dd11193" providerId="LiveId" clId="{E536E6AC-9E86-407D-850C-1044656679D9}" dt="2024-03-15T14:36:36.949" v="3989"/>
          <ac:spMkLst>
            <pc:docMk/>
            <pc:sldMk cId="1179167176" sldId="264"/>
            <ac:spMk id="3" creationId="{5D1C2399-BB7E-7EF6-C83B-5A7CF87C9F99}"/>
          </ac:spMkLst>
        </pc:spChg>
        <pc:spChg chg="mod ord topLvl">
          <ac:chgData name="Matt Lyle" userId="a96e7d453dd11193" providerId="LiveId" clId="{E536E6AC-9E86-407D-850C-1044656679D9}" dt="2024-03-16T08:16:00.997" v="5823" actId="165"/>
          <ac:spMkLst>
            <pc:docMk/>
            <pc:sldMk cId="1179167176" sldId="264"/>
            <ac:spMk id="4" creationId="{D58A0861-4E9B-7AC3-F243-CF2C1FD10BF5}"/>
          </ac:spMkLst>
        </pc:spChg>
        <pc:spChg chg="del mod topLvl">
          <ac:chgData name="Matt Lyle" userId="a96e7d453dd11193" providerId="LiveId" clId="{E536E6AC-9E86-407D-850C-1044656679D9}" dt="2024-03-14T02:36:05.477" v="1623" actId="21"/>
          <ac:spMkLst>
            <pc:docMk/>
            <pc:sldMk cId="1179167176" sldId="264"/>
            <ac:spMk id="5" creationId="{3A58FD29-8440-FB45-4688-1981801758AF}"/>
          </ac:spMkLst>
        </pc:spChg>
        <pc:spChg chg="mod">
          <ac:chgData name="Matt Lyle" userId="a96e7d453dd11193" providerId="LiveId" clId="{E536E6AC-9E86-407D-850C-1044656679D9}" dt="2024-03-15T14:36:36.949" v="3989"/>
          <ac:spMkLst>
            <pc:docMk/>
            <pc:sldMk cId="1179167176" sldId="264"/>
            <ac:spMk id="5" creationId="{CE81D107-31FD-604B-CEFA-121EA1C81BDB}"/>
          </ac:spMkLst>
        </pc:spChg>
        <pc:spChg chg="mod">
          <ac:chgData name="Matt Lyle" userId="a96e7d453dd11193" providerId="LiveId" clId="{E536E6AC-9E86-407D-850C-1044656679D9}" dt="2024-03-15T14:36:36.949" v="3989"/>
          <ac:spMkLst>
            <pc:docMk/>
            <pc:sldMk cId="1179167176" sldId="264"/>
            <ac:spMk id="6" creationId="{54A7D75B-93FF-0D2F-0037-2B002ECE9EFF}"/>
          </ac:spMkLst>
        </pc:spChg>
        <pc:spChg chg="add del mod topLvl">
          <ac:chgData name="Matt Lyle" userId="a96e7d453dd11193" providerId="LiveId" clId="{E536E6AC-9E86-407D-850C-1044656679D9}" dt="2024-03-14T02:36:05.477" v="1623" actId="21"/>
          <ac:spMkLst>
            <pc:docMk/>
            <pc:sldMk cId="1179167176" sldId="264"/>
            <ac:spMk id="6" creationId="{C8C34E72-D306-C643-5D06-A49A02AAD870}"/>
          </ac:spMkLst>
        </pc:spChg>
        <pc:spChg chg="mod">
          <ac:chgData name="Matt Lyle" userId="a96e7d453dd11193" providerId="LiveId" clId="{E536E6AC-9E86-407D-850C-1044656679D9}" dt="2024-03-15T14:36:36.949" v="3989"/>
          <ac:spMkLst>
            <pc:docMk/>
            <pc:sldMk cId="1179167176" sldId="264"/>
            <ac:spMk id="7" creationId="{300E494E-6EF9-93DF-6A5C-61CF795F3DC6}"/>
          </ac:spMkLst>
        </pc:spChg>
        <pc:spChg chg="add del mod topLvl">
          <ac:chgData name="Matt Lyle" userId="a96e7d453dd11193" providerId="LiveId" clId="{E536E6AC-9E86-407D-850C-1044656679D9}" dt="2024-03-14T02:35:39.437" v="1617" actId="478"/>
          <ac:spMkLst>
            <pc:docMk/>
            <pc:sldMk cId="1179167176" sldId="264"/>
            <ac:spMk id="7" creationId="{47B2E506-FF4E-76D5-E6CE-4449C45528C8}"/>
          </ac:spMkLst>
        </pc:spChg>
        <pc:spChg chg="mod">
          <ac:chgData name="Matt Lyle" userId="a96e7d453dd11193" providerId="LiveId" clId="{E536E6AC-9E86-407D-850C-1044656679D9}" dt="2024-03-15T14:36:36.949" v="3989"/>
          <ac:spMkLst>
            <pc:docMk/>
            <pc:sldMk cId="1179167176" sldId="264"/>
            <ac:spMk id="8" creationId="{41D52D01-5B5D-22DB-E5D6-8E9222289300}"/>
          </ac:spMkLst>
        </pc:spChg>
        <pc:spChg chg="add del mod topLvl">
          <ac:chgData name="Matt Lyle" userId="a96e7d453dd11193" providerId="LiveId" clId="{E536E6AC-9E86-407D-850C-1044656679D9}" dt="2024-03-14T02:35:52.808" v="1620" actId="478"/>
          <ac:spMkLst>
            <pc:docMk/>
            <pc:sldMk cId="1179167176" sldId="264"/>
            <ac:spMk id="8" creationId="{48C086D5-3D8C-C0C7-0F21-07AC9FF78C5A}"/>
          </ac:spMkLst>
        </pc:spChg>
        <pc:spChg chg="mod">
          <ac:chgData name="Matt Lyle" userId="a96e7d453dd11193" providerId="LiveId" clId="{E536E6AC-9E86-407D-850C-1044656679D9}" dt="2024-03-15T14:36:36.949" v="3989"/>
          <ac:spMkLst>
            <pc:docMk/>
            <pc:sldMk cId="1179167176" sldId="264"/>
            <ac:spMk id="9" creationId="{10A1D791-8E93-0DCB-8B59-CB5A0B92969B}"/>
          </ac:spMkLst>
        </pc:spChg>
        <pc:spChg chg="add del mod topLvl">
          <ac:chgData name="Matt Lyle" userId="a96e7d453dd11193" providerId="LiveId" clId="{E536E6AC-9E86-407D-850C-1044656679D9}" dt="2024-03-14T02:35:50.299" v="1619" actId="478"/>
          <ac:spMkLst>
            <pc:docMk/>
            <pc:sldMk cId="1179167176" sldId="264"/>
            <ac:spMk id="9" creationId="{FE56C88C-0039-B258-0CF0-FC3F46FFB596}"/>
          </ac:spMkLst>
        </pc:spChg>
        <pc:spChg chg="mod">
          <ac:chgData name="Matt Lyle" userId="a96e7d453dd11193" providerId="LiveId" clId="{E536E6AC-9E86-407D-850C-1044656679D9}" dt="2024-03-15T14:36:36.949" v="3989"/>
          <ac:spMkLst>
            <pc:docMk/>
            <pc:sldMk cId="1179167176" sldId="264"/>
            <ac:spMk id="10" creationId="{33A44732-D9EC-4347-E393-E9954C2710F2}"/>
          </ac:spMkLst>
        </pc:spChg>
        <pc:spChg chg="add del mod topLvl">
          <ac:chgData name="Matt Lyle" userId="a96e7d453dd11193" providerId="LiveId" clId="{E536E6AC-9E86-407D-850C-1044656679D9}" dt="2024-03-14T02:35:39.437" v="1617" actId="478"/>
          <ac:spMkLst>
            <pc:docMk/>
            <pc:sldMk cId="1179167176" sldId="264"/>
            <ac:spMk id="10" creationId="{E63066E0-F618-B4F5-C7AA-59A14ECAB491}"/>
          </ac:spMkLst>
        </pc:spChg>
        <pc:spChg chg="del mod topLvl">
          <ac:chgData name="Matt Lyle" userId="a96e7d453dd11193" providerId="LiveId" clId="{E536E6AC-9E86-407D-850C-1044656679D9}" dt="2024-03-14T02:36:05.477" v="1623" actId="21"/>
          <ac:spMkLst>
            <pc:docMk/>
            <pc:sldMk cId="1179167176" sldId="264"/>
            <ac:spMk id="11" creationId="{3A4D6938-C9E2-D6CC-55BB-635601C7D69E}"/>
          </ac:spMkLst>
        </pc:spChg>
        <pc:spChg chg="mod">
          <ac:chgData name="Matt Lyle" userId="a96e7d453dd11193" providerId="LiveId" clId="{E536E6AC-9E86-407D-850C-1044656679D9}" dt="2024-03-15T14:36:36.949" v="3989"/>
          <ac:spMkLst>
            <pc:docMk/>
            <pc:sldMk cId="1179167176" sldId="264"/>
            <ac:spMk id="11" creationId="{3E15DFC2-9091-B000-4F6F-04EF8CF49B48}"/>
          </ac:spMkLst>
        </pc:spChg>
        <pc:spChg chg="add del mod topLvl">
          <ac:chgData name="Matt Lyle" userId="a96e7d453dd11193" providerId="LiveId" clId="{E536E6AC-9E86-407D-850C-1044656679D9}" dt="2024-03-14T02:36:05.477" v="1623" actId="21"/>
          <ac:spMkLst>
            <pc:docMk/>
            <pc:sldMk cId="1179167176" sldId="264"/>
            <ac:spMk id="12" creationId="{36052ED9-1E80-80F1-98FF-C879B42A5622}"/>
          </ac:spMkLst>
        </pc:spChg>
        <pc:spChg chg="mod">
          <ac:chgData name="Matt Lyle" userId="a96e7d453dd11193" providerId="LiveId" clId="{E536E6AC-9E86-407D-850C-1044656679D9}" dt="2024-03-15T14:36:36.949" v="3989"/>
          <ac:spMkLst>
            <pc:docMk/>
            <pc:sldMk cId="1179167176" sldId="264"/>
            <ac:spMk id="12" creationId="{5EA806D9-CFE2-323E-CE1E-6EDC7C073871}"/>
          </ac:spMkLst>
        </pc:spChg>
        <pc:spChg chg="del mod topLvl">
          <ac:chgData name="Matt Lyle" userId="a96e7d453dd11193" providerId="LiveId" clId="{E536E6AC-9E86-407D-850C-1044656679D9}" dt="2024-03-14T02:36:00.658" v="1621" actId="21"/>
          <ac:spMkLst>
            <pc:docMk/>
            <pc:sldMk cId="1179167176" sldId="264"/>
            <ac:spMk id="14" creationId="{28C6B8CA-B5FB-953A-1123-F94B2CA0EA95}"/>
          </ac:spMkLst>
        </pc:spChg>
        <pc:spChg chg="mod">
          <ac:chgData name="Matt Lyle" userId="a96e7d453dd11193" providerId="LiveId" clId="{E536E6AC-9E86-407D-850C-1044656679D9}" dt="2024-03-15T14:36:36.949" v="3989"/>
          <ac:spMkLst>
            <pc:docMk/>
            <pc:sldMk cId="1179167176" sldId="264"/>
            <ac:spMk id="14" creationId="{3463AC53-74CA-8E67-A277-CAD7417E7D5A}"/>
          </ac:spMkLst>
        </pc:spChg>
        <pc:spChg chg="mod">
          <ac:chgData name="Matt Lyle" userId="a96e7d453dd11193" providerId="LiveId" clId="{E536E6AC-9E86-407D-850C-1044656679D9}" dt="2024-03-15T14:36:36.949" v="3989"/>
          <ac:spMkLst>
            <pc:docMk/>
            <pc:sldMk cId="1179167176" sldId="264"/>
            <ac:spMk id="15" creationId="{5A283BAC-48E8-9EF7-47F1-AF908AAB2055}"/>
          </ac:spMkLst>
        </pc:spChg>
        <pc:spChg chg="del mod topLvl">
          <ac:chgData name="Matt Lyle" userId="a96e7d453dd11193" providerId="LiveId" clId="{E536E6AC-9E86-407D-850C-1044656679D9}" dt="2024-03-14T02:35:29.265" v="1614" actId="478"/>
          <ac:spMkLst>
            <pc:docMk/>
            <pc:sldMk cId="1179167176" sldId="264"/>
            <ac:spMk id="15" creationId="{FFE718CC-0EDB-76FE-74E1-6E41B7174028}"/>
          </ac:spMkLst>
        </pc:spChg>
        <pc:spChg chg="mod topLvl">
          <ac:chgData name="Matt Lyle" userId="a96e7d453dd11193" providerId="LiveId" clId="{E536E6AC-9E86-407D-850C-1044656679D9}" dt="2024-03-16T08:16:00.997" v="5823" actId="165"/>
          <ac:spMkLst>
            <pc:docMk/>
            <pc:sldMk cId="1179167176" sldId="264"/>
            <ac:spMk id="18" creationId="{02D09A8C-1656-3596-3EBC-75F5FDC4AAEE}"/>
          </ac:spMkLst>
        </pc:spChg>
        <pc:spChg chg="mod topLvl">
          <ac:chgData name="Matt Lyle" userId="a96e7d453dd11193" providerId="LiveId" clId="{E536E6AC-9E86-407D-850C-1044656679D9}" dt="2024-03-16T08:16:00.997" v="5823" actId="165"/>
          <ac:spMkLst>
            <pc:docMk/>
            <pc:sldMk cId="1179167176" sldId="264"/>
            <ac:spMk id="19" creationId="{D7D9BDEE-8A5F-16C0-14D9-998987ECF2D3}"/>
          </ac:spMkLst>
        </pc:spChg>
        <pc:spChg chg="mod topLvl">
          <ac:chgData name="Matt Lyle" userId="a96e7d453dd11193" providerId="LiveId" clId="{E536E6AC-9E86-407D-850C-1044656679D9}" dt="2024-03-16T08:16:00.997" v="5823" actId="165"/>
          <ac:spMkLst>
            <pc:docMk/>
            <pc:sldMk cId="1179167176" sldId="264"/>
            <ac:spMk id="20" creationId="{EC7AA824-6DAF-DADA-4F85-896156CBA205}"/>
          </ac:spMkLst>
        </pc:spChg>
        <pc:spChg chg="mod topLvl">
          <ac:chgData name="Matt Lyle" userId="a96e7d453dd11193" providerId="LiveId" clId="{E536E6AC-9E86-407D-850C-1044656679D9}" dt="2024-03-16T08:16:00.997" v="5823" actId="165"/>
          <ac:spMkLst>
            <pc:docMk/>
            <pc:sldMk cId="1179167176" sldId="264"/>
            <ac:spMk id="21" creationId="{A0C25DF3-6D83-22D1-8EBE-504A51C94650}"/>
          </ac:spMkLst>
        </pc:spChg>
        <pc:spChg chg="mod topLvl">
          <ac:chgData name="Matt Lyle" userId="a96e7d453dd11193" providerId="LiveId" clId="{E536E6AC-9E86-407D-850C-1044656679D9}" dt="2024-03-16T08:16:00.997" v="5823" actId="165"/>
          <ac:spMkLst>
            <pc:docMk/>
            <pc:sldMk cId="1179167176" sldId="264"/>
            <ac:spMk id="22" creationId="{F1F368AD-76DD-EFEE-06B6-EB59A82A040C}"/>
          </ac:spMkLst>
        </pc:spChg>
        <pc:spChg chg="mod topLvl">
          <ac:chgData name="Matt Lyle" userId="a96e7d453dd11193" providerId="LiveId" clId="{E536E6AC-9E86-407D-850C-1044656679D9}" dt="2024-03-16T08:16:00.997" v="5823" actId="165"/>
          <ac:spMkLst>
            <pc:docMk/>
            <pc:sldMk cId="1179167176" sldId="264"/>
            <ac:spMk id="23" creationId="{02260EB9-9F01-6ECD-5EBB-B5C093C16AC2}"/>
          </ac:spMkLst>
        </pc:spChg>
        <pc:spChg chg="mod topLvl">
          <ac:chgData name="Matt Lyle" userId="a96e7d453dd11193" providerId="LiveId" clId="{E536E6AC-9E86-407D-850C-1044656679D9}" dt="2024-03-16T08:16:00.997" v="5823" actId="165"/>
          <ac:spMkLst>
            <pc:docMk/>
            <pc:sldMk cId="1179167176" sldId="264"/>
            <ac:spMk id="24" creationId="{AE4127C4-17B0-CE83-D0F9-09C594D369EE}"/>
          </ac:spMkLst>
        </pc:spChg>
        <pc:spChg chg="mod topLvl">
          <ac:chgData name="Matt Lyle" userId="a96e7d453dd11193" providerId="LiveId" clId="{E536E6AC-9E86-407D-850C-1044656679D9}" dt="2024-03-16T08:16:00.997" v="5823" actId="165"/>
          <ac:spMkLst>
            <pc:docMk/>
            <pc:sldMk cId="1179167176" sldId="264"/>
            <ac:spMk id="25" creationId="{37ADD3C6-DF9F-930E-EFFF-AA6B8DF73B62}"/>
          </ac:spMkLst>
        </pc:spChg>
        <pc:spChg chg="mod topLvl">
          <ac:chgData name="Matt Lyle" userId="a96e7d453dd11193" providerId="LiveId" clId="{E536E6AC-9E86-407D-850C-1044656679D9}" dt="2024-03-16T08:16:00.997" v="5823" actId="165"/>
          <ac:spMkLst>
            <pc:docMk/>
            <pc:sldMk cId="1179167176" sldId="264"/>
            <ac:spMk id="26" creationId="{AE4B3BDA-0455-B4A4-D5FD-C2FB55AC560A}"/>
          </ac:spMkLst>
        </pc:spChg>
        <pc:spChg chg="mod">
          <ac:chgData name="Matt Lyle" userId="a96e7d453dd11193" providerId="LiveId" clId="{E536E6AC-9E86-407D-850C-1044656679D9}" dt="2024-03-14T02:34:59.681" v="1611" actId="165"/>
          <ac:spMkLst>
            <pc:docMk/>
            <pc:sldMk cId="1179167176" sldId="264"/>
            <ac:spMk id="27" creationId="{F04E9E64-3059-BFDB-C7A5-73E0D1102F8D}"/>
          </ac:spMkLst>
        </pc:spChg>
        <pc:spChg chg="mod">
          <ac:chgData name="Matt Lyle" userId="a96e7d453dd11193" providerId="LiveId" clId="{E536E6AC-9E86-407D-850C-1044656679D9}" dt="2024-03-14T02:34:59.681" v="1611" actId="165"/>
          <ac:spMkLst>
            <pc:docMk/>
            <pc:sldMk cId="1179167176" sldId="264"/>
            <ac:spMk id="28" creationId="{F0814488-281C-FFE8-FE1C-2AA50B5E3026}"/>
          </ac:spMkLst>
        </pc:spChg>
        <pc:spChg chg="mod">
          <ac:chgData name="Matt Lyle" userId="a96e7d453dd11193" providerId="LiveId" clId="{E536E6AC-9E86-407D-850C-1044656679D9}" dt="2024-03-14T02:34:59.681" v="1611" actId="165"/>
          <ac:spMkLst>
            <pc:docMk/>
            <pc:sldMk cId="1179167176" sldId="264"/>
            <ac:spMk id="29" creationId="{B997A8E4-FAC9-C5E0-7E60-0AB72308B042}"/>
          </ac:spMkLst>
        </pc:spChg>
        <pc:spChg chg="mod">
          <ac:chgData name="Matt Lyle" userId="a96e7d453dd11193" providerId="LiveId" clId="{E536E6AC-9E86-407D-850C-1044656679D9}" dt="2024-03-15T14:36:36.949" v="3989"/>
          <ac:spMkLst>
            <pc:docMk/>
            <pc:sldMk cId="1179167176" sldId="264"/>
            <ac:spMk id="29" creationId="{D5CC703C-C454-4CB9-132D-5B989EDBE88B}"/>
          </ac:spMkLst>
        </pc:spChg>
        <pc:spChg chg="mod">
          <ac:chgData name="Matt Lyle" userId="a96e7d453dd11193" providerId="LiveId" clId="{E536E6AC-9E86-407D-850C-1044656679D9}" dt="2024-03-14T02:34:59.681" v="1611" actId="165"/>
          <ac:spMkLst>
            <pc:docMk/>
            <pc:sldMk cId="1179167176" sldId="264"/>
            <ac:spMk id="30" creationId="{9F127A05-56E7-E00B-C077-94DD0035E5E8}"/>
          </ac:spMkLst>
        </pc:spChg>
        <pc:spChg chg="mod">
          <ac:chgData name="Matt Lyle" userId="a96e7d453dd11193" providerId="LiveId" clId="{E536E6AC-9E86-407D-850C-1044656679D9}" dt="2024-03-15T14:36:36.949" v="3989"/>
          <ac:spMkLst>
            <pc:docMk/>
            <pc:sldMk cId="1179167176" sldId="264"/>
            <ac:spMk id="30" creationId="{E1B9BCFD-A759-467D-9F25-D927E2918E07}"/>
          </ac:spMkLst>
        </pc:spChg>
        <pc:spChg chg="mod">
          <ac:chgData name="Matt Lyle" userId="a96e7d453dd11193" providerId="LiveId" clId="{E536E6AC-9E86-407D-850C-1044656679D9}" dt="2024-03-15T14:36:36.949" v="3989"/>
          <ac:spMkLst>
            <pc:docMk/>
            <pc:sldMk cId="1179167176" sldId="264"/>
            <ac:spMk id="31" creationId="{5993858D-FA19-4EF7-4CCC-85C3051CEC94}"/>
          </ac:spMkLst>
        </pc:spChg>
        <pc:spChg chg="mod">
          <ac:chgData name="Matt Lyle" userId="a96e7d453dd11193" providerId="LiveId" clId="{E536E6AC-9E86-407D-850C-1044656679D9}" dt="2024-03-15T14:36:36.949" v="3989"/>
          <ac:spMkLst>
            <pc:docMk/>
            <pc:sldMk cId="1179167176" sldId="264"/>
            <ac:spMk id="32" creationId="{0A613D74-6630-8503-8FD1-C2F3C81DA608}"/>
          </ac:spMkLst>
        </pc:spChg>
        <pc:spChg chg="mod">
          <ac:chgData name="Matt Lyle" userId="a96e7d453dd11193" providerId="LiveId" clId="{E536E6AC-9E86-407D-850C-1044656679D9}" dt="2024-03-15T14:36:36.949" v="3989"/>
          <ac:spMkLst>
            <pc:docMk/>
            <pc:sldMk cId="1179167176" sldId="264"/>
            <ac:spMk id="33" creationId="{B1487B5E-4AA9-4025-3625-54FABADEEEF8}"/>
          </ac:spMkLst>
        </pc:spChg>
        <pc:spChg chg="del mod topLvl">
          <ac:chgData name="Matt Lyle" userId="a96e7d453dd11193" providerId="LiveId" clId="{E536E6AC-9E86-407D-850C-1044656679D9}" dt="2024-03-14T02:40:36.466" v="1788" actId="478"/>
          <ac:spMkLst>
            <pc:docMk/>
            <pc:sldMk cId="1179167176" sldId="264"/>
            <ac:spMk id="33" creationId="{F04E9E64-3059-BFDB-C7A5-73E0D1102F8D}"/>
          </ac:spMkLst>
        </pc:spChg>
        <pc:spChg chg="mod">
          <ac:chgData name="Matt Lyle" userId="a96e7d453dd11193" providerId="LiveId" clId="{E536E6AC-9E86-407D-850C-1044656679D9}" dt="2024-03-15T14:36:36.949" v="3989"/>
          <ac:spMkLst>
            <pc:docMk/>
            <pc:sldMk cId="1179167176" sldId="264"/>
            <ac:spMk id="34" creationId="{7F1114E2-8EF0-BA94-39CA-93853D97D4A3}"/>
          </ac:spMkLst>
        </pc:spChg>
        <pc:spChg chg="del mod topLvl">
          <ac:chgData name="Matt Lyle" userId="a96e7d453dd11193" providerId="LiveId" clId="{E536E6AC-9E86-407D-850C-1044656679D9}" dt="2024-03-14T02:40:38.207" v="1789" actId="478"/>
          <ac:spMkLst>
            <pc:docMk/>
            <pc:sldMk cId="1179167176" sldId="264"/>
            <ac:spMk id="34" creationId="{F0814488-281C-FFE8-FE1C-2AA50B5E3026}"/>
          </ac:spMkLst>
        </pc:spChg>
        <pc:spChg chg="mod">
          <ac:chgData name="Matt Lyle" userId="a96e7d453dd11193" providerId="LiveId" clId="{E536E6AC-9E86-407D-850C-1044656679D9}" dt="2024-03-15T14:36:36.949" v="3989"/>
          <ac:spMkLst>
            <pc:docMk/>
            <pc:sldMk cId="1179167176" sldId="264"/>
            <ac:spMk id="35" creationId="{112D5714-6BFD-0638-1F62-5333DBEF2BD9}"/>
          </ac:spMkLst>
        </pc:spChg>
        <pc:spChg chg="del mod topLvl">
          <ac:chgData name="Matt Lyle" userId="a96e7d453dd11193" providerId="LiveId" clId="{E536E6AC-9E86-407D-850C-1044656679D9}" dt="2024-03-14T02:40:39.692" v="1790" actId="478"/>
          <ac:spMkLst>
            <pc:docMk/>
            <pc:sldMk cId="1179167176" sldId="264"/>
            <ac:spMk id="35" creationId="{B997A8E4-FAC9-C5E0-7E60-0AB72308B042}"/>
          </ac:spMkLst>
        </pc:spChg>
        <pc:spChg chg="mod topLvl">
          <ac:chgData name="Matt Lyle" userId="a96e7d453dd11193" providerId="LiveId" clId="{E536E6AC-9E86-407D-850C-1044656679D9}" dt="2024-03-16T08:16:00.997" v="5823" actId="165"/>
          <ac:spMkLst>
            <pc:docMk/>
            <pc:sldMk cId="1179167176" sldId="264"/>
            <ac:spMk id="36" creationId="{9F127A05-56E7-E00B-C077-94DD0035E5E8}"/>
          </ac:spMkLst>
        </pc:spChg>
        <pc:spChg chg="mod">
          <ac:chgData name="Matt Lyle" userId="a96e7d453dd11193" providerId="LiveId" clId="{E536E6AC-9E86-407D-850C-1044656679D9}" dt="2024-03-15T14:36:36.949" v="3989"/>
          <ac:spMkLst>
            <pc:docMk/>
            <pc:sldMk cId="1179167176" sldId="264"/>
            <ac:spMk id="37" creationId="{226929B9-6C55-0E9F-1804-48670A98A5DD}"/>
          </ac:spMkLst>
        </pc:spChg>
        <pc:spChg chg="add del mod">
          <ac:chgData name="Matt Lyle" userId="a96e7d453dd11193" providerId="LiveId" clId="{E536E6AC-9E86-407D-850C-1044656679D9}" dt="2024-03-14T02:40:14.442" v="1782" actId="478"/>
          <ac:spMkLst>
            <pc:docMk/>
            <pc:sldMk cId="1179167176" sldId="264"/>
            <ac:spMk id="37" creationId="{28C6B8CA-B5FB-953A-1123-F94B2CA0EA95}"/>
          </ac:spMkLst>
        </pc:spChg>
        <pc:spChg chg="mod">
          <ac:chgData name="Matt Lyle" userId="a96e7d453dd11193" providerId="LiveId" clId="{E536E6AC-9E86-407D-850C-1044656679D9}" dt="2024-03-15T14:36:36.949" v="3989"/>
          <ac:spMkLst>
            <pc:docMk/>
            <pc:sldMk cId="1179167176" sldId="264"/>
            <ac:spMk id="38" creationId="{13A69097-39B0-3AE1-B61A-0EFF0BBFCE3B}"/>
          </ac:spMkLst>
        </pc:spChg>
        <pc:spChg chg="add del mod topLvl">
          <ac:chgData name="Matt Lyle" userId="a96e7d453dd11193" providerId="LiveId" clId="{E536E6AC-9E86-407D-850C-1044656679D9}" dt="2024-03-14T02:43:22.635" v="1889" actId="478"/>
          <ac:spMkLst>
            <pc:docMk/>
            <pc:sldMk cId="1179167176" sldId="264"/>
            <ac:spMk id="38" creationId="{3A58FD29-8440-FB45-4688-1981801758AF}"/>
          </ac:spMkLst>
        </pc:spChg>
        <pc:spChg chg="mod">
          <ac:chgData name="Matt Lyle" userId="a96e7d453dd11193" providerId="LiveId" clId="{E536E6AC-9E86-407D-850C-1044656679D9}" dt="2024-03-15T14:36:36.949" v="3989"/>
          <ac:spMkLst>
            <pc:docMk/>
            <pc:sldMk cId="1179167176" sldId="264"/>
            <ac:spMk id="39" creationId="{BC622630-CAD3-2607-04E8-3E2AD8B95BCD}"/>
          </ac:spMkLst>
        </pc:spChg>
        <pc:spChg chg="add del mod topLvl">
          <ac:chgData name="Matt Lyle" userId="a96e7d453dd11193" providerId="LiveId" clId="{E536E6AC-9E86-407D-850C-1044656679D9}" dt="2024-03-14T02:43:33.241" v="1890" actId="478"/>
          <ac:spMkLst>
            <pc:docMk/>
            <pc:sldMk cId="1179167176" sldId="264"/>
            <ac:spMk id="39" creationId="{C8C34E72-D306-C643-5D06-A49A02AAD870}"/>
          </ac:spMkLst>
        </pc:spChg>
        <pc:spChg chg="add mod topLvl">
          <ac:chgData name="Matt Lyle" userId="a96e7d453dd11193" providerId="LiveId" clId="{E536E6AC-9E86-407D-850C-1044656679D9}" dt="2024-03-14T02:42:27.230" v="1811" actId="165"/>
          <ac:spMkLst>
            <pc:docMk/>
            <pc:sldMk cId="1179167176" sldId="264"/>
            <ac:spMk id="40" creationId="{3A4D6938-C9E2-D6CC-55BB-635601C7D69E}"/>
          </ac:spMkLst>
        </pc:spChg>
        <pc:spChg chg="mod">
          <ac:chgData name="Matt Lyle" userId="a96e7d453dd11193" providerId="LiveId" clId="{E536E6AC-9E86-407D-850C-1044656679D9}" dt="2024-03-15T14:36:36.949" v="3989"/>
          <ac:spMkLst>
            <pc:docMk/>
            <pc:sldMk cId="1179167176" sldId="264"/>
            <ac:spMk id="40" creationId="{C8D9F0CB-BA36-F103-90ED-6B22C23412D3}"/>
          </ac:spMkLst>
        </pc:spChg>
        <pc:spChg chg="add mod topLvl">
          <ac:chgData name="Matt Lyle" userId="a96e7d453dd11193" providerId="LiveId" clId="{E536E6AC-9E86-407D-850C-1044656679D9}" dt="2024-03-14T02:42:27.230" v="1811" actId="165"/>
          <ac:spMkLst>
            <pc:docMk/>
            <pc:sldMk cId="1179167176" sldId="264"/>
            <ac:spMk id="41" creationId="{36052ED9-1E80-80F1-98FF-C879B42A5622}"/>
          </ac:spMkLst>
        </pc:spChg>
        <pc:spChg chg="mod">
          <ac:chgData name="Matt Lyle" userId="a96e7d453dd11193" providerId="LiveId" clId="{E536E6AC-9E86-407D-850C-1044656679D9}" dt="2024-03-15T14:36:36.949" v="3989"/>
          <ac:spMkLst>
            <pc:docMk/>
            <pc:sldMk cId="1179167176" sldId="264"/>
            <ac:spMk id="41" creationId="{5D438739-65ED-0943-21E3-926E8ACB8118}"/>
          </ac:spMkLst>
        </pc:spChg>
        <pc:spChg chg="mod">
          <ac:chgData name="Matt Lyle" userId="a96e7d453dd11193" providerId="LiveId" clId="{E536E6AC-9E86-407D-850C-1044656679D9}" dt="2024-03-15T14:36:36.949" v="3989"/>
          <ac:spMkLst>
            <pc:docMk/>
            <pc:sldMk cId="1179167176" sldId="264"/>
            <ac:spMk id="42" creationId="{25EA35C8-8DA8-1390-39E3-DA35989F3FE7}"/>
          </ac:spMkLst>
        </pc:spChg>
        <pc:spChg chg="mod">
          <ac:chgData name="Matt Lyle" userId="a96e7d453dd11193" providerId="LiveId" clId="{E536E6AC-9E86-407D-850C-1044656679D9}" dt="2024-03-15T14:36:51.251" v="3992"/>
          <ac:spMkLst>
            <pc:docMk/>
            <pc:sldMk cId="1179167176" sldId="264"/>
            <ac:spMk id="44" creationId="{2434FBD7-8DBE-B2B5-E510-0F51A440CC88}"/>
          </ac:spMkLst>
        </pc:spChg>
        <pc:spChg chg="mod">
          <ac:chgData name="Matt Lyle" userId="a96e7d453dd11193" providerId="LiveId" clId="{E536E6AC-9E86-407D-850C-1044656679D9}" dt="2024-03-15T14:36:51.251" v="3992"/>
          <ac:spMkLst>
            <pc:docMk/>
            <pc:sldMk cId="1179167176" sldId="264"/>
            <ac:spMk id="45" creationId="{9C7357EE-FE3A-932D-E0BF-18B578180009}"/>
          </ac:spMkLst>
        </pc:spChg>
        <pc:spChg chg="mod">
          <ac:chgData name="Matt Lyle" userId="a96e7d453dd11193" providerId="LiveId" clId="{E536E6AC-9E86-407D-850C-1044656679D9}" dt="2024-03-15T14:36:51.251" v="3992"/>
          <ac:spMkLst>
            <pc:docMk/>
            <pc:sldMk cId="1179167176" sldId="264"/>
            <ac:spMk id="46" creationId="{8E031F26-5481-ADA3-DFF6-9F87C0784ADB}"/>
          </ac:spMkLst>
        </pc:spChg>
        <pc:spChg chg="del mod topLvl">
          <ac:chgData name="Matt Lyle" userId="a96e7d453dd11193" providerId="LiveId" clId="{E536E6AC-9E86-407D-850C-1044656679D9}" dt="2024-03-14T02:43:48.579" v="1893" actId="478"/>
          <ac:spMkLst>
            <pc:docMk/>
            <pc:sldMk cId="1179167176" sldId="264"/>
            <ac:spMk id="46" creationId="{D98FA081-BF58-EBDD-65F1-141976A32C98}"/>
          </ac:spMkLst>
        </pc:spChg>
        <pc:spChg chg="mod">
          <ac:chgData name="Matt Lyle" userId="a96e7d453dd11193" providerId="LiveId" clId="{E536E6AC-9E86-407D-850C-1044656679D9}" dt="2024-03-15T14:36:51.251" v="3992"/>
          <ac:spMkLst>
            <pc:docMk/>
            <pc:sldMk cId="1179167176" sldId="264"/>
            <ac:spMk id="47" creationId="{541FE9CA-E114-F7C6-837B-4E78963D3723}"/>
          </ac:spMkLst>
        </pc:spChg>
        <pc:spChg chg="del mod topLvl">
          <ac:chgData name="Matt Lyle" userId="a96e7d453dd11193" providerId="LiveId" clId="{E536E6AC-9E86-407D-850C-1044656679D9}" dt="2024-03-14T02:43:51.567" v="1894" actId="478"/>
          <ac:spMkLst>
            <pc:docMk/>
            <pc:sldMk cId="1179167176" sldId="264"/>
            <ac:spMk id="49" creationId="{05CDAF62-3498-A6BA-34B9-1DABFF777D8B}"/>
          </ac:spMkLst>
        </pc:spChg>
        <pc:spChg chg="mod">
          <ac:chgData name="Matt Lyle" userId="a96e7d453dd11193" providerId="LiveId" clId="{E536E6AC-9E86-407D-850C-1044656679D9}" dt="2024-03-15T14:37:09.609" v="3995"/>
          <ac:spMkLst>
            <pc:docMk/>
            <pc:sldMk cId="1179167176" sldId="264"/>
            <ac:spMk id="49" creationId="{303D29B9-F86B-8B5F-4C61-6B86BD3A7499}"/>
          </ac:spMkLst>
        </pc:spChg>
        <pc:spChg chg="mod">
          <ac:chgData name="Matt Lyle" userId="a96e7d453dd11193" providerId="LiveId" clId="{E536E6AC-9E86-407D-850C-1044656679D9}" dt="2024-03-15T14:37:09.609" v="3995"/>
          <ac:spMkLst>
            <pc:docMk/>
            <pc:sldMk cId="1179167176" sldId="264"/>
            <ac:spMk id="50" creationId="{C8F96BBB-13C8-AF1A-B4BB-156B85A28967}"/>
          </ac:spMkLst>
        </pc:spChg>
        <pc:spChg chg="del mod topLvl">
          <ac:chgData name="Matt Lyle" userId="a96e7d453dd11193" providerId="LiveId" clId="{E536E6AC-9E86-407D-850C-1044656679D9}" dt="2024-03-14T02:43:51.567" v="1894" actId="478"/>
          <ac:spMkLst>
            <pc:docMk/>
            <pc:sldMk cId="1179167176" sldId="264"/>
            <ac:spMk id="50" creationId="{E30144C0-F078-F770-8871-48745825E7CA}"/>
          </ac:spMkLst>
        </pc:spChg>
        <pc:spChg chg="mod">
          <ac:chgData name="Matt Lyle" userId="a96e7d453dd11193" providerId="LiveId" clId="{E536E6AC-9E86-407D-850C-1044656679D9}" dt="2024-03-15T14:37:09.609" v="3995"/>
          <ac:spMkLst>
            <pc:docMk/>
            <pc:sldMk cId="1179167176" sldId="264"/>
            <ac:spMk id="51" creationId="{C07BF109-2D49-B58D-3A6D-0F050EDD1B27}"/>
          </ac:spMkLst>
        </pc:spChg>
        <pc:spChg chg="del mod topLvl">
          <ac:chgData name="Matt Lyle" userId="a96e7d453dd11193" providerId="LiveId" clId="{E536E6AC-9E86-407D-850C-1044656679D9}" dt="2024-03-14T02:43:51.567" v="1894" actId="478"/>
          <ac:spMkLst>
            <pc:docMk/>
            <pc:sldMk cId="1179167176" sldId="264"/>
            <ac:spMk id="51" creationId="{DC608ADE-42FC-CFAF-4320-12B32054F18F}"/>
          </ac:spMkLst>
        </pc:spChg>
        <pc:spChg chg="del mod topLvl">
          <ac:chgData name="Matt Lyle" userId="a96e7d453dd11193" providerId="LiveId" clId="{E536E6AC-9E86-407D-850C-1044656679D9}" dt="2024-03-14T02:43:51.567" v="1894" actId="478"/>
          <ac:spMkLst>
            <pc:docMk/>
            <pc:sldMk cId="1179167176" sldId="264"/>
            <ac:spMk id="52" creationId="{58F00AD4-079D-8D03-715A-3A60648AB61A}"/>
          </ac:spMkLst>
        </pc:spChg>
        <pc:spChg chg="mod">
          <ac:chgData name="Matt Lyle" userId="a96e7d453dd11193" providerId="LiveId" clId="{E536E6AC-9E86-407D-850C-1044656679D9}" dt="2024-03-15T14:37:09.609" v="3995"/>
          <ac:spMkLst>
            <pc:docMk/>
            <pc:sldMk cId="1179167176" sldId="264"/>
            <ac:spMk id="52" creationId="{76FAC6EC-18CB-1502-5B30-D358815C7C61}"/>
          </ac:spMkLst>
        </pc:spChg>
        <pc:spChg chg="del mod topLvl">
          <ac:chgData name="Matt Lyle" userId="a96e7d453dd11193" providerId="LiveId" clId="{E536E6AC-9E86-407D-850C-1044656679D9}" dt="2024-03-14T02:43:51.567" v="1894" actId="478"/>
          <ac:spMkLst>
            <pc:docMk/>
            <pc:sldMk cId="1179167176" sldId="264"/>
            <ac:spMk id="53" creationId="{F531E714-5834-F01D-DA9D-AF6860328D23}"/>
          </ac:spMkLst>
        </pc:spChg>
        <pc:spChg chg="del mod topLvl">
          <ac:chgData name="Matt Lyle" userId="a96e7d453dd11193" providerId="LiveId" clId="{E536E6AC-9E86-407D-850C-1044656679D9}" dt="2024-03-14T02:43:51.567" v="1894" actId="478"/>
          <ac:spMkLst>
            <pc:docMk/>
            <pc:sldMk cId="1179167176" sldId="264"/>
            <ac:spMk id="54" creationId="{7E5BF593-B8E0-C76F-F3E4-E52654BEF7FC}"/>
          </ac:spMkLst>
        </pc:spChg>
        <pc:spChg chg="add del mod topLvl">
          <ac:chgData name="Matt Lyle" userId="a96e7d453dd11193" providerId="LiveId" clId="{E536E6AC-9E86-407D-850C-1044656679D9}" dt="2024-03-16T07:10:31.002" v="4610" actId="1076"/>
          <ac:spMkLst>
            <pc:docMk/>
            <pc:sldMk cId="1179167176" sldId="264"/>
            <ac:spMk id="54" creationId="{82CBC57C-8397-DADF-0DF3-1EAC474809DA}"/>
          </ac:spMkLst>
        </pc:spChg>
        <pc:spChg chg="del mod topLvl">
          <ac:chgData name="Matt Lyle" userId="a96e7d453dd11193" providerId="LiveId" clId="{E536E6AC-9E86-407D-850C-1044656679D9}" dt="2024-03-14T02:43:51.567" v="1894" actId="478"/>
          <ac:spMkLst>
            <pc:docMk/>
            <pc:sldMk cId="1179167176" sldId="264"/>
            <ac:spMk id="55" creationId="{3CD74F2D-C1C9-E8FE-173D-75023B82DF6D}"/>
          </ac:spMkLst>
        </pc:spChg>
        <pc:spChg chg="del mod topLvl">
          <ac:chgData name="Matt Lyle" userId="a96e7d453dd11193" providerId="LiveId" clId="{E536E6AC-9E86-407D-850C-1044656679D9}" dt="2024-03-16T07:08:07.947" v="4550" actId="478"/>
          <ac:spMkLst>
            <pc:docMk/>
            <pc:sldMk cId="1179167176" sldId="264"/>
            <ac:spMk id="55" creationId="{A56790D3-2E1B-501C-2E40-CB05A6D0EBF1}"/>
          </ac:spMkLst>
        </pc:spChg>
        <pc:spChg chg="del mod topLvl">
          <ac:chgData name="Matt Lyle" userId="a96e7d453dd11193" providerId="LiveId" clId="{E536E6AC-9E86-407D-850C-1044656679D9}" dt="2024-03-16T07:08:12.263" v="4553" actId="478"/>
          <ac:spMkLst>
            <pc:docMk/>
            <pc:sldMk cId="1179167176" sldId="264"/>
            <ac:spMk id="56" creationId="{4A8EE5D4-42F4-7D73-F797-388C0C255E76}"/>
          </ac:spMkLst>
        </pc:spChg>
        <pc:spChg chg="del mod topLvl">
          <ac:chgData name="Matt Lyle" userId="a96e7d453dd11193" providerId="LiveId" clId="{E536E6AC-9E86-407D-850C-1044656679D9}" dt="2024-03-14T02:43:51.567" v="1894" actId="478"/>
          <ac:spMkLst>
            <pc:docMk/>
            <pc:sldMk cId="1179167176" sldId="264"/>
            <ac:spMk id="56" creationId="{DEA32EF1-8180-FDCD-CC5E-FAE7A4AE75A0}"/>
          </ac:spMkLst>
        </pc:spChg>
        <pc:spChg chg="del mod topLvl">
          <ac:chgData name="Matt Lyle" userId="a96e7d453dd11193" providerId="LiveId" clId="{E536E6AC-9E86-407D-850C-1044656679D9}" dt="2024-03-14T02:43:51.567" v="1894" actId="478"/>
          <ac:spMkLst>
            <pc:docMk/>
            <pc:sldMk cId="1179167176" sldId="264"/>
            <ac:spMk id="57" creationId="{548CBA6E-EE25-ABBF-247B-A795052C03E7}"/>
          </ac:spMkLst>
        </pc:spChg>
        <pc:spChg chg="del mod">
          <ac:chgData name="Matt Lyle" userId="a96e7d453dd11193" providerId="LiveId" clId="{E536E6AC-9E86-407D-850C-1044656679D9}" dt="2024-03-16T07:06:11.625" v="4533" actId="478"/>
          <ac:spMkLst>
            <pc:docMk/>
            <pc:sldMk cId="1179167176" sldId="264"/>
            <ac:spMk id="57" creationId="{BBC68B20-80DA-0D1B-22C5-3FBE7F343B50}"/>
          </ac:spMkLst>
        </pc:spChg>
        <pc:spChg chg="del mod topLvl">
          <ac:chgData name="Matt Lyle" userId="a96e7d453dd11193" providerId="LiveId" clId="{E536E6AC-9E86-407D-850C-1044656679D9}" dt="2024-03-14T02:43:51.567" v="1894" actId="478"/>
          <ac:spMkLst>
            <pc:docMk/>
            <pc:sldMk cId="1179167176" sldId="264"/>
            <ac:spMk id="58" creationId="{382FAB78-7776-C016-43D4-44D1C3B961A8}"/>
          </ac:spMkLst>
        </pc:spChg>
        <pc:spChg chg="mod">
          <ac:chgData name="Matt Lyle" userId="a96e7d453dd11193" providerId="LiveId" clId="{E536E6AC-9E86-407D-850C-1044656679D9}" dt="2024-03-16T07:06:26.533" v="4534"/>
          <ac:spMkLst>
            <pc:docMk/>
            <pc:sldMk cId="1179167176" sldId="264"/>
            <ac:spMk id="59" creationId="{7A8BC6D0-8B5C-2A7D-CFE6-A203D25F3F35}"/>
          </ac:spMkLst>
        </pc:spChg>
        <pc:spChg chg="mod topLvl">
          <ac:chgData name="Matt Lyle" userId="a96e7d453dd11193" providerId="LiveId" clId="{E536E6AC-9E86-407D-850C-1044656679D9}" dt="2024-03-14T02:42:47.249" v="1880" actId="164"/>
          <ac:spMkLst>
            <pc:docMk/>
            <pc:sldMk cId="1179167176" sldId="264"/>
            <ac:spMk id="59" creationId="{B7CB45C5-7E7C-1984-FD30-1DF896DB5347}"/>
          </ac:spMkLst>
        </pc:spChg>
        <pc:spChg chg="mod topLvl">
          <ac:chgData name="Matt Lyle" userId="a96e7d453dd11193" providerId="LiveId" clId="{E536E6AC-9E86-407D-850C-1044656679D9}" dt="2024-03-14T02:42:47.249" v="1880" actId="164"/>
          <ac:spMkLst>
            <pc:docMk/>
            <pc:sldMk cId="1179167176" sldId="264"/>
            <ac:spMk id="60" creationId="{69427C36-94A4-D1EB-BF6B-A77B38C18599}"/>
          </ac:spMkLst>
        </pc:spChg>
        <pc:spChg chg="mod">
          <ac:chgData name="Matt Lyle" userId="a96e7d453dd11193" providerId="LiveId" clId="{E536E6AC-9E86-407D-850C-1044656679D9}" dt="2024-03-16T07:06:26.533" v="4534"/>
          <ac:spMkLst>
            <pc:docMk/>
            <pc:sldMk cId="1179167176" sldId="264"/>
            <ac:spMk id="60" creationId="{C22763FA-5C29-1FBE-2208-6C0FFA1DFF63}"/>
          </ac:spMkLst>
        </pc:spChg>
        <pc:spChg chg="mod">
          <ac:chgData name="Matt Lyle" userId="a96e7d453dd11193" providerId="LiveId" clId="{E536E6AC-9E86-407D-850C-1044656679D9}" dt="2024-03-16T07:06:26.533" v="4534"/>
          <ac:spMkLst>
            <pc:docMk/>
            <pc:sldMk cId="1179167176" sldId="264"/>
            <ac:spMk id="61" creationId="{63385471-FA8A-362C-B8FD-5F9B8D094D2B}"/>
          </ac:spMkLst>
        </pc:spChg>
        <pc:spChg chg="mod">
          <ac:chgData name="Matt Lyle" userId="a96e7d453dd11193" providerId="LiveId" clId="{E536E6AC-9E86-407D-850C-1044656679D9}" dt="2024-03-14T02:42:23.303" v="1810" actId="165"/>
          <ac:spMkLst>
            <pc:docMk/>
            <pc:sldMk cId="1179167176" sldId="264"/>
            <ac:spMk id="62" creationId="{1F87077A-AF40-0238-395B-FD2CD521FAA9}"/>
          </ac:spMkLst>
        </pc:spChg>
        <pc:spChg chg="mod">
          <ac:chgData name="Matt Lyle" userId="a96e7d453dd11193" providerId="LiveId" clId="{E536E6AC-9E86-407D-850C-1044656679D9}" dt="2024-03-16T07:06:26.533" v="4534"/>
          <ac:spMkLst>
            <pc:docMk/>
            <pc:sldMk cId="1179167176" sldId="264"/>
            <ac:spMk id="62" creationId="{89375E30-54BC-E54A-8D05-741AA4E52692}"/>
          </ac:spMkLst>
        </pc:spChg>
        <pc:spChg chg="mod">
          <ac:chgData name="Matt Lyle" userId="a96e7d453dd11193" providerId="LiveId" clId="{E536E6AC-9E86-407D-850C-1044656679D9}" dt="2024-03-14T02:42:23.303" v="1810" actId="165"/>
          <ac:spMkLst>
            <pc:docMk/>
            <pc:sldMk cId="1179167176" sldId="264"/>
            <ac:spMk id="63" creationId="{8413C280-D0BB-4FC4-E607-616F15D72136}"/>
          </ac:spMkLst>
        </pc:spChg>
        <pc:spChg chg="add mod">
          <ac:chgData name="Matt Lyle" userId="a96e7d453dd11193" providerId="LiveId" clId="{E536E6AC-9E86-407D-850C-1044656679D9}" dt="2024-03-16T07:10:10.421" v="4600" actId="1076"/>
          <ac:spMkLst>
            <pc:docMk/>
            <pc:sldMk cId="1179167176" sldId="264"/>
            <ac:spMk id="63" creationId="{FC07ACF5-8944-CF04-7DE2-0FD84ABEB954}"/>
          </ac:spMkLst>
        </pc:spChg>
        <pc:spChg chg="add mod">
          <ac:chgData name="Matt Lyle" userId="a96e7d453dd11193" providerId="LiveId" clId="{E536E6AC-9E86-407D-850C-1044656679D9}" dt="2024-03-16T07:09:45.877" v="4563" actId="1036"/>
          <ac:spMkLst>
            <pc:docMk/>
            <pc:sldMk cId="1179167176" sldId="264"/>
            <ac:spMk id="64" creationId="{BF9E0A2D-FFE1-B622-62EB-45C008AD1D9E}"/>
          </ac:spMkLst>
        </pc:spChg>
        <pc:spChg chg="mod">
          <ac:chgData name="Matt Lyle" userId="a96e7d453dd11193" providerId="LiveId" clId="{E536E6AC-9E86-407D-850C-1044656679D9}" dt="2024-03-16T08:16:00.997" v="5823" actId="165"/>
          <ac:spMkLst>
            <pc:docMk/>
            <pc:sldMk cId="1179167176" sldId="264"/>
            <ac:spMk id="66" creationId="{B7CB45C5-7E7C-1984-FD30-1DF896DB5347}"/>
          </ac:spMkLst>
        </pc:spChg>
        <pc:spChg chg="mod">
          <ac:chgData name="Matt Lyle" userId="a96e7d453dd11193" providerId="LiveId" clId="{E536E6AC-9E86-407D-850C-1044656679D9}" dt="2024-03-16T08:16:00.997" v="5823" actId="165"/>
          <ac:spMkLst>
            <pc:docMk/>
            <pc:sldMk cId="1179167176" sldId="264"/>
            <ac:spMk id="67" creationId="{69427C36-94A4-D1EB-BF6B-A77B38C18599}"/>
          </ac:spMkLst>
        </pc:spChg>
        <pc:spChg chg="mod">
          <ac:chgData name="Matt Lyle" userId="a96e7d453dd11193" providerId="LiveId" clId="{E536E6AC-9E86-407D-850C-1044656679D9}" dt="2024-03-16T08:16:00.997" v="5823" actId="165"/>
          <ac:spMkLst>
            <pc:docMk/>
            <pc:sldMk cId="1179167176" sldId="264"/>
            <ac:spMk id="69" creationId="{1F87077A-AF40-0238-395B-FD2CD521FAA9}"/>
          </ac:spMkLst>
        </pc:spChg>
        <pc:spChg chg="mod">
          <ac:chgData name="Matt Lyle" userId="a96e7d453dd11193" providerId="LiveId" clId="{E536E6AC-9E86-407D-850C-1044656679D9}" dt="2024-03-16T08:16:00.997" v="5823" actId="165"/>
          <ac:spMkLst>
            <pc:docMk/>
            <pc:sldMk cId="1179167176" sldId="264"/>
            <ac:spMk id="70" creationId="{8413C280-D0BB-4FC4-E607-616F15D72136}"/>
          </ac:spMkLst>
        </pc:spChg>
        <pc:spChg chg="mod">
          <ac:chgData name="Matt Lyle" userId="a96e7d453dd11193" providerId="LiveId" clId="{E536E6AC-9E86-407D-850C-1044656679D9}" dt="2024-03-16T08:16:00.997" v="5823" actId="165"/>
          <ac:spMkLst>
            <pc:docMk/>
            <pc:sldMk cId="1179167176" sldId="264"/>
            <ac:spMk id="73" creationId="{07BE2E07-0783-7154-0A56-8A05FCF91C41}"/>
          </ac:spMkLst>
        </pc:spChg>
        <pc:spChg chg="mod">
          <ac:chgData name="Matt Lyle" userId="a96e7d453dd11193" providerId="LiveId" clId="{E536E6AC-9E86-407D-850C-1044656679D9}" dt="2024-03-16T08:16:00.997" v="5823" actId="165"/>
          <ac:spMkLst>
            <pc:docMk/>
            <pc:sldMk cId="1179167176" sldId="264"/>
            <ac:spMk id="76" creationId="{3E14434A-E5A5-6C13-9567-E4DC5F73020F}"/>
          </ac:spMkLst>
        </pc:spChg>
        <pc:spChg chg="mod">
          <ac:chgData name="Matt Lyle" userId="a96e7d453dd11193" providerId="LiveId" clId="{E536E6AC-9E86-407D-850C-1044656679D9}" dt="2024-03-16T08:16:00.997" v="5823" actId="165"/>
          <ac:spMkLst>
            <pc:docMk/>
            <pc:sldMk cId="1179167176" sldId="264"/>
            <ac:spMk id="77" creationId="{6E603CD3-0F39-D07A-6833-C00B08B5F3CC}"/>
          </ac:spMkLst>
        </pc:spChg>
        <pc:spChg chg="mod">
          <ac:chgData name="Matt Lyle" userId="a96e7d453dd11193" providerId="LiveId" clId="{E536E6AC-9E86-407D-850C-1044656679D9}" dt="2024-03-16T08:16:00.997" v="5823" actId="165"/>
          <ac:spMkLst>
            <pc:docMk/>
            <pc:sldMk cId="1179167176" sldId="264"/>
            <ac:spMk id="78" creationId="{ECC84B0A-83BE-F534-9632-B3A22B1D2E5A}"/>
          </ac:spMkLst>
        </pc:spChg>
        <pc:spChg chg="mod">
          <ac:chgData name="Matt Lyle" userId="a96e7d453dd11193" providerId="LiveId" clId="{E536E6AC-9E86-407D-850C-1044656679D9}" dt="2024-03-16T08:16:00.997" v="5823" actId="165"/>
          <ac:spMkLst>
            <pc:docMk/>
            <pc:sldMk cId="1179167176" sldId="264"/>
            <ac:spMk id="79" creationId="{953DA684-AD2E-7300-6BFE-0B9E81F2DED8}"/>
          </ac:spMkLst>
        </pc:spChg>
        <pc:spChg chg="mod">
          <ac:chgData name="Matt Lyle" userId="a96e7d453dd11193" providerId="LiveId" clId="{E536E6AC-9E86-407D-850C-1044656679D9}" dt="2024-03-16T08:16:00.997" v="5823" actId="165"/>
          <ac:spMkLst>
            <pc:docMk/>
            <pc:sldMk cId="1179167176" sldId="264"/>
            <ac:spMk id="80" creationId="{380728D3-CEE4-FA3F-0F8B-0AADC6E5BB4D}"/>
          </ac:spMkLst>
        </pc:spChg>
        <pc:spChg chg="mod">
          <ac:chgData name="Matt Lyle" userId="a96e7d453dd11193" providerId="LiveId" clId="{E536E6AC-9E86-407D-850C-1044656679D9}" dt="2024-03-16T08:16:00.997" v="5823" actId="165"/>
          <ac:spMkLst>
            <pc:docMk/>
            <pc:sldMk cId="1179167176" sldId="264"/>
            <ac:spMk id="81" creationId="{96CFEB5E-26FC-B0B7-40DA-4B1AFF595430}"/>
          </ac:spMkLst>
        </pc:spChg>
        <pc:spChg chg="mod">
          <ac:chgData name="Matt Lyle" userId="a96e7d453dd11193" providerId="LiveId" clId="{E536E6AC-9E86-407D-850C-1044656679D9}" dt="2024-03-16T08:16:00.997" v="5823" actId="165"/>
          <ac:spMkLst>
            <pc:docMk/>
            <pc:sldMk cId="1179167176" sldId="264"/>
            <ac:spMk id="82" creationId="{6C082506-D55F-F68E-1237-2D44FAD912AF}"/>
          </ac:spMkLst>
        </pc:spChg>
        <pc:spChg chg="mod">
          <ac:chgData name="Matt Lyle" userId="a96e7d453dd11193" providerId="LiveId" clId="{E536E6AC-9E86-407D-850C-1044656679D9}" dt="2024-03-16T08:16:00.997" v="5823" actId="165"/>
          <ac:spMkLst>
            <pc:docMk/>
            <pc:sldMk cId="1179167176" sldId="264"/>
            <ac:spMk id="83" creationId="{70C5AF64-83E0-E315-DAEE-DCCD99459EF0}"/>
          </ac:spMkLst>
        </pc:spChg>
        <pc:spChg chg="mod">
          <ac:chgData name="Matt Lyle" userId="a96e7d453dd11193" providerId="LiveId" clId="{E536E6AC-9E86-407D-850C-1044656679D9}" dt="2024-03-16T08:16:00.997" v="5823" actId="165"/>
          <ac:spMkLst>
            <pc:docMk/>
            <pc:sldMk cId="1179167176" sldId="264"/>
            <ac:spMk id="84" creationId="{B84C4D9F-0BFA-84E3-1801-6F268BF5BC99}"/>
          </ac:spMkLst>
        </pc:spChg>
        <pc:spChg chg="mod">
          <ac:chgData name="Matt Lyle" userId="a96e7d453dd11193" providerId="LiveId" clId="{E536E6AC-9E86-407D-850C-1044656679D9}" dt="2024-03-16T08:16:00.997" v="5823" actId="165"/>
          <ac:spMkLst>
            <pc:docMk/>
            <pc:sldMk cId="1179167176" sldId="264"/>
            <ac:spMk id="85" creationId="{22344A8A-A6D3-B5FA-1836-E0555363653F}"/>
          </ac:spMkLst>
        </pc:spChg>
        <pc:spChg chg="mod">
          <ac:chgData name="Matt Lyle" userId="a96e7d453dd11193" providerId="LiveId" clId="{E536E6AC-9E86-407D-850C-1044656679D9}" dt="2024-03-16T08:16:00.997" v="5823" actId="165"/>
          <ac:spMkLst>
            <pc:docMk/>
            <pc:sldMk cId="1179167176" sldId="264"/>
            <ac:spMk id="88" creationId="{9F05BE96-9BA5-7B63-EA2A-1E37ABBF3B5B}"/>
          </ac:spMkLst>
        </pc:spChg>
        <pc:spChg chg="mod">
          <ac:chgData name="Matt Lyle" userId="a96e7d453dd11193" providerId="LiveId" clId="{E536E6AC-9E86-407D-850C-1044656679D9}" dt="2024-03-16T08:16:00.997" v="5823" actId="165"/>
          <ac:spMkLst>
            <pc:docMk/>
            <pc:sldMk cId="1179167176" sldId="264"/>
            <ac:spMk id="89" creationId="{8871F9B1-9CEB-AC04-99EF-F5FAFE3EC7A0}"/>
          </ac:spMkLst>
        </pc:spChg>
        <pc:spChg chg="mod">
          <ac:chgData name="Matt Lyle" userId="a96e7d453dd11193" providerId="LiveId" clId="{E536E6AC-9E86-407D-850C-1044656679D9}" dt="2024-03-16T08:16:00.997" v="5823" actId="165"/>
          <ac:spMkLst>
            <pc:docMk/>
            <pc:sldMk cId="1179167176" sldId="264"/>
            <ac:spMk id="90" creationId="{1795F149-AB0E-BA99-3F33-26586B6A1D2E}"/>
          </ac:spMkLst>
        </pc:spChg>
        <pc:spChg chg="mod">
          <ac:chgData name="Matt Lyle" userId="a96e7d453dd11193" providerId="LiveId" clId="{E536E6AC-9E86-407D-850C-1044656679D9}" dt="2024-03-16T08:16:00.997" v="5823" actId="165"/>
          <ac:spMkLst>
            <pc:docMk/>
            <pc:sldMk cId="1179167176" sldId="264"/>
            <ac:spMk id="91" creationId="{351B12BC-A496-060A-A496-D1724E9D6AC7}"/>
          </ac:spMkLst>
        </pc:spChg>
        <pc:spChg chg="mod">
          <ac:chgData name="Matt Lyle" userId="a96e7d453dd11193" providerId="LiveId" clId="{E536E6AC-9E86-407D-850C-1044656679D9}" dt="2024-03-16T08:16:00.997" v="5823" actId="165"/>
          <ac:spMkLst>
            <pc:docMk/>
            <pc:sldMk cId="1179167176" sldId="264"/>
            <ac:spMk id="93" creationId="{E56C21D3-609C-4371-4DBA-F23AECDD2206}"/>
          </ac:spMkLst>
        </pc:spChg>
        <pc:spChg chg="mod">
          <ac:chgData name="Matt Lyle" userId="a96e7d453dd11193" providerId="LiveId" clId="{E536E6AC-9E86-407D-850C-1044656679D9}" dt="2024-03-16T08:16:00.997" v="5823" actId="165"/>
          <ac:spMkLst>
            <pc:docMk/>
            <pc:sldMk cId="1179167176" sldId="264"/>
            <ac:spMk id="96" creationId="{B39FD7DB-3C4E-0B91-14ED-560E9E2B48CB}"/>
          </ac:spMkLst>
        </pc:spChg>
        <pc:spChg chg="mod">
          <ac:chgData name="Matt Lyle" userId="a96e7d453dd11193" providerId="LiveId" clId="{E536E6AC-9E86-407D-850C-1044656679D9}" dt="2024-03-16T08:16:00.997" v="5823" actId="165"/>
          <ac:spMkLst>
            <pc:docMk/>
            <pc:sldMk cId="1179167176" sldId="264"/>
            <ac:spMk id="97" creationId="{9816A320-D73B-57B7-E02B-E0AA94298AD1}"/>
          </ac:spMkLst>
        </pc:spChg>
        <pc:spChg chg="mod">
          <ac:chgData name="Matt Lyle" userId="a96e7d453dd11193" providerId="LiveId" clId="{E536E6AC-9E86-407D-850C-1044656679D9}" dt="2024-03-16T08:16:00.997" v="5823" actId="165"/>
          <ac:spMkLst>
            <pc:docMk/>
            <pc:sldMk cId="1179167176" sldId="264"/>
            <ac:spMk id="98" creationId="{67CE074F-D383-CFC4-45BA-9DF66623CC86}"/>
          </ac:spMkLst>
        </pc:spChg>
        <pc:spChg chg="mod">
          <ac:chgData name="Matt Lyle" userId="a96e7d453dd11193" providerId="LiveId" clId="{E536E6AC-9E86-407D-850C-1044656679D9}" dt="2024-03-16T08:16:00.997" v="5823" actId="165"/>
          <ac:spMkLst>
            <pc:docMk/>
            <pc:sldMk cId="1179167176" sldId="264"/>
            <ac:spMk id="99" creationId="{1F448748-E5B2-1214-C41A-6131D671FBA2}"/>
          </ac:spMkLst>
        </pc:spChg>
        <pc:spChg chg="mod">
          <ac:chgData name="Matt Lyle" userId="a96e7d453dd11193" providerId="LiveId" clId="{E536E6AC-9E86-407D-850C-1044656679D9}" dt="2024-03-16T08:16:00.997" v="5823" actId="165"/>
          <ac:spMkLst>
            <pc:docMk/>
            <pc:sldMk cId="1179167176" sldId="264"/>
            <ac:spMk id="100" creationId="{32671ECF-DFAB-EAD5-69FA-4B463D739B82}"/>
          </ac:spMkLst>
        </pc:spChg>
        <pc:spChg chg="mod">
          <ac:chgData name="Matt Lyle" userId="a96e7d453dd11193" providerId="LiveId" clId="{E536E6AC-9E86-407D-850C-1044656679D9}" dt="2024-03-16T08:16:00.997" v="5823" actId="165"/>
          <ac:spMkLst>
            <pc:docMk/>
            <pc:sldMk cId="1179167176" sldId="264"/>
            <ac:spMk id="101" creationId="{5BC6DC75-D686-1FF2-F4E6-4936FC13497F}"/>
          </ac:spMkLst>
        </pc:spChg>
        <pc:spChg chg="mod">
          <ac:chgData name="Matt Lyle" userId="a96e7d453dd11193" providerId="LiveId" clId="{E536E6AC-9E86-407D-850C-1044656679D9}" dt="2024-03-16T08:16:00.997" v="5823" actId="165"/>
          <ac:spMkLst>
            <pc:docMk/>
            <pc:sldMk cId="1179167176" sldId="264"/>
            <ac:spMk id="102" creationId="{59554014-C098-8613-2879-86765AFB6B9F}"/>
          </ac:spMkLst>
        </pc:spChg>
        <pc:spChg chg="mod">
          <ac:chgData name="Matt Lyle" userId="a96e7d453dd11193" providerId="LiveId" clId="{E536E6AC-9E86-407D-850C-1044656679D9}" dt="2024-03-16T08:16:00.997" v="5823" actId="165"/>
          <ac:spMkLst>
            <pc:docMk/>
            <pc:sldMk cId="1179167176" sldId="264"/>
            <ac:spMk id="103" creationId="{7DAAF29E-F2AB-6C8C-0EE2-6201C7CEC148}"/>
          </ac:spMkLst>
        </pc:spChg>
        <pc:spChg chg="mod">
          <ac:chgData name="Matt Lyle" userId="a96e7d453dd11193" providerId="LiveId" clId="{E536E6AC-9E86-407D-850C-1044656679D9}" dt="2024-03-16T08:16:00.997" v="5823" actId="165"/>
          <ac:spMkLst>
            <pc:docMk/>
            <pc:sldMk cId="1179167176" sldId="264"/>
            <ac:spMk id="104" creationId="{F6DE94C2-46F0-77F8-4460-4E3B62E3BB03}"/>
          </ac:spMkLst>
        </pc:spChg>
        <pc:spChg chg="mod">
          <ac:chgData name="Matt Lyle" userId="a96e7d453dd11193" providerId="LiveId" clId="{E536E6AC-9E86-407D-850C-1044656679D9}" dt="2024-03-16T08:16:00.997" v="5823" actId="165"/>
          <ac:spMkLst>
            <pc:docMk/>
            <pc:sldMk cId="1179167176" sldId="264"/>
            <ac:spMk id="105" creationId="{9C056157-00D0-BE5E-90F0-8B3A0538BB2C}"/>
          </ac:spMkLst>
        </pc:spChg>
        <pc:spChg chg="mod">
          <ac:chgData name="Matt Lyle" userId="a96e7d453dd11193" providerId="LiveId" clId="{E536E6AC-9E86-407D-850C-1044656679D9}" dt="2024-03-16T08:16:00.997" v="5823" actId="165"/>
          <ac:spMkLst>
            <pc:docMk/>
            <pc:sldMk cId="1179167176" sldId="264"/>
            <ac:spMk id="108" creationId="{66725C01-4399-13D3-F52B-AB122FF550F8}"/>
          </ac:spMkLst>
        </pc:spChg>
        <pc:spChg chg="mod">
          <ac:chgData name="Matt Lyle" userId="a96e7d453dd11193" providerId="LiveId" clId="{E536E6AC-9E86-407D-850C-1044656679D9}" dt="2024-03-16T08:16:00.997" v="5823" actId="165"/>
          <ac:spMkLst>
            <pc:docMk/>
            <pc:sldMk cId="1179167176" sldId="264"/>
            <ac:spMk id="109" creationId="{7BB5F037-51F9-CDBF-7CA3-5B876BAD2679}"/>
          </ac:spMkLst>
        </pc:spChg>
        <pc:spChg chg="mod">
          <ac:chgData name="Matt Lyle" userId="a96e7d453dd11193" providerId="LiveId" clId="{E536E6AC-9E86-407D-850C-1044656679D9}" dt="2024-03-16T08:16:00.997" v="5823" actId="165"/>
          <ac:spMkLst>
            <pc:docMk/>
            <pc:sldMk cId="1179167176" sldId="264"/>
            <ac:spMk id="110" creationId="{5499C9E6-6967-11D3-073D-E9031205C9B9}"/>
          </ac:spMkLst>
        </pc:spChg>
        <pc:spChg chg="mod">
          <ac:chgData name="Matt Lyle" userId="a96e7d453dd11193" providerId="LiveId" clId="{E536E6AC-9E86-407D-850C-1044656679D9}" dt="2024-03-16T08:16:00.997" v="5823" actId="165"/>
          <ac:spMkLst>
            <pc:docMk/>
            <pc:sldMk cId="1179167176" sldId="264"/>
            <ac:spMk id="111" creationId="{037A5F82-DE3D-B0B3-A8CE-0AD52EE8B774}"/>
          </ac:spMkLst>
        </pc:spChg>
        <pc:spChg chg="add mod">
          <ac:chgData name="Matt Lyle" userId="a96e7d453dd11193" providerId="LiveId" clId="{E536E6AC-9E86-407D-850C-1044656679D9}" dt="2024-03-16T07:10:18.203" v="4603" actId="14100"/>
          <ac:spMkLst>
            <pc:docMk/>
            <pc:sldMk cId="1179167176" sldId="264"/>
            <ac:spMk id="113" creationId="{36F76965-2DC1-FE7A-B143-317C54C78B42}"/>
          </ac:spMkLst>
        </pc:spChg>
        <pc:spChg chg="add mod">
          <ac:chgData name="Matt Lyle" userId="a96e7d453dd11193" providerId="LiveId" clId="{E536E6AC-9E86-407D-850C-1044656679D9}" dt="2024-03-16T07:10:29.305" v="4608" actId="1076"/>
          <ac:spMkLst>
            <pc:docMk/>
            <pc:sldMk cId="1179167176" sldId="264"/>
            <ac:spMk id="114" creationId="{A3ECE8A9-FCE9-8A88-E5F9-EEC0694828C0}"/>
          </ac:spMkLst>
        </pc:spChg>
        <pc:spChg chg="add mod">
          <ac:chgData name="Matt Lyle" userId="a96e7d453dd11193" providerId="LiveId" clId="{E536E6AC-9E86-407D-850C-1044656679D9}" dt="2024-03-16T07:10:36.057" v="4612" actId="1076"/>
          <ac:spMkLst>
            <pc:docMk/>
            <pc:sldMk cId="1179167176" sldId="264"/>
            <ac:spMk id="115" creationId="{A8E4C29A-A187-607A-3CA0-278C78D9C119}"/>
          </ac:spMkLst>
        </pc:spChg>
        <pc:spChg chg="add mod">
          <ac:chgData name="Matt Lyle" userId="a96e7d453dd11193" providerId="LiveId" clId="{E536E6AC-9E86-407D-850C-1044656679D9}" dt="2024-03-16T07:10:36.057" v="4612" actId="1076"/>
          <ac:spMkLst>
            <pc:docMk/>
            <pc:sldMk cId="1179167176" sldId="264"/>
            <ac:spMk id="116" creationId="{C0E3E6AA-805B-7793-2E4B-2127991381D1}"/>
          </ac:spMkLst>
        </pc:spChg>
        <pc:grpChg chg="add mod">
          <ac:chgData name="Matt Lyle" userId="a96e7d453dd11193" providerId="LiveId" clId="{E536E6AC-9E86-407D-850C-1044656679D9}" dt="2024-03-16T07:15:58.917" v="5410" actId="1076"/>
          <ac:grpSpMkLst>
            <pc:docMk/>
            <pc:sldMk cId="1179167176" sldId="264"/>
            <ac:grpSpMk id="2" creationId="{09E5DB9E-6450-6AD8-F6CE-EAD08C394245}"/>
          </ac:grpSpMkLst>
        </pc:grpChg>
        <pc:grpChg chg="add del mod">
          <ac:chgData name="Matt Lyle" userId="a96e7d453dd11193" providerId="LiveId" clId="{E536E6AC-9E86-407D-850C-1044656679D9}" dt="2024-03-14T02:34:59.681" v="1611" actId="165"/>
          <ac:grpSpMkLst>
            <pc:docMk/>
            <pc:sldMk cId="1179167176" sldId="264"/>
            <ac:grpSpMk id="2" creationId="{C7823A09-AB0B-C503-AA29-BF7FE9D5A8ED}"/>
          </ac:grpSpMkLst>
        </pc:grpChg>
        <pc:grpChg chg="mod">
          <ac:chgData name="Matt Lyle" userId="a96e7d453dd11193" providerId="LiveId" clId="{E536E6AC-9E86-407D-850C-1044656679D9}" dt="2024-03-15T14:36:36.949" v="3989"/>
          <ac:grpSpMkLst>
            <pc:docMk/>
            <pc:sldMk cId="1179167176" sldId="264"/>
            <ac:grpSpMk id="13" creationId="{694563C1-DE79-69EB-2EDB-01F1FEEC14C2}"/>
          </ac:grpSpMkLst>
        </pc:grpChg>
        <pc:grpChg chg="del mod topLvl">
          <ac:chgData name="Matt Lyle" userId="a96e7d453dd11193" providerId="LiveId" clId="{E536E6AC-9E86-407D-850C-1044656679D9}" dt="2024-03-14T02:36:00.658" v="1621" actId="21"/>
          <ac:grpSpMkLst>
            <pc:docMk/>
            <pc:sldMk cId="1179167176" sldId="264"/>
            <ac:grpSpMk id="13" creationId="{73E74296-669F-88AA-2154-B85ECEC9CBC4}"/>
          </ac:grpSpMkLst>
        </pc:grpChg>
        <pc:grpChg chg="add del mod">
          <ac:chgData name="Matt Lyle" userId="a96e7d453dd11193" providerId="LiveId" clId="{E536E6AC-9E86-407D-850C-1044656679D9}" dt="2024-03-14T02:37:39.516" v="1670" actId="165"/>
          <ac:grpSpMkLst>
            <pc:docMk/>
            <pc:sldMk cId="1179167176" sldId="264"/>
            <ac:grpSpMk id="32" creationId="{73E74296-669F-88AA-2154-B85ECEC9CBC4}"/>
          </ac:grpSpMkLst>
        </pc:grpChg>
        <pc:grpChg chg="add del mod">
          <ac:chgData name="Matt Lyle" userId="a96e7d453dd11193" providerId="LiveId" clId="{E536E6AC-9E86-407D-850C-1044656679D9}" dt="2024-03-14T02:41:09.580" v="1796" actId="165"/>
          <ac:grpSpMkLst>
            <pc:docMk/>
            <pc:sldMk cId="1179167176" sldId="264"/>
            <ac:grpSpMk id="42" creationId="{8ACD09BB-E984-C76B-35B4-DCC8E5292364}"/>
          </ac:grpSpMkLst>
        </pc:grpChg>
        <pc:grpChg chg="add del mod topLvl">
          <ac:chgData name="Matt Lyle" userId="a96e7d453dd11193" providerId="LiveId" clId="{E536E6AC-9E86-407D-850C-1044656679D9}" dt="2024-03-14T02:43:21.245" v="1888" actId="478"/>
          <ac:grpSpMkLst>
            <pc:docMk/>
            <pc:sldMk cId="1179167176" sldId="264"/>
            <ac:grpSpMk id="43" creationId="{4FAD83F8-DCEB-9348-0C61-7ADB6564A27B}"/>
          </ac:grpSpMkLst>
        </pc:grpChg>
        <pc:grpChg chg="add del mod">
          <ac:chgData name="Matt Lyle" userId="a96e7d453dd11193" providerId="LiveId" clId="{E536E6AC-9E86-407D-850C-1044656679D9}" dt="2024-03-16T08:15:28.338" v="5811" actId="21"/>
          <ac:grpSpMkLst>
            <pc:docMk/>
            <pc:sldMk cId="1179167176" sldId="264"/>
            <ac:grpSpMk id="43" creationId="{F0C85CC6-D050-A9FC-5AA2-B1547999B547}"/>
          </ac:grpSpMkLst>
        </pc:grpChg>
        <pc:grpChg chg="add del mod">
          <ac:chgData name="Matt Lyle" userId="a96e7d453dd11193" providerId="LiveId" clId="{E536E6AC-9E86-407D-850C-1044656679D9}" dt="2024-03-14T02:42:27.230" v="1811" actId="165"/>
          <ac:grpSpMkLst>
            <pc:docMk/>
            <pc:sldMk cId="1179167176" sldId="264"/>
            <ac:grpSpMk id="44" creationId="{917E1AB9-7CE4-E350-A0D5-4A76B7C5E154}"/>
          </ac:grpSpMkLst>
        </pc:grpChg>
        <pc:grpChg chg="add del mod">
          <ac:chgData name="Matt Lyle" userId="a96e7d453dd11193" providerId="LiveId" clId="{E536E6AC-9E86-407D-850C-1044656679D9}" dt="2024-03-14T02:42:23.303" v="1810" actId="165"/>
          <ac:grpSpMkLst>
            <pc:docMk/>
            <pc:sldMk cId="1179167176" sldId="264"/>
            <ac:grpSpMk id="45" creationId="{D10028FF-86A7-FD84-20AD-37486ACDC676}"/>
          </ac:grpSpMkLst>
        </pc:grpChg>
        <pc:grpChg chg="add del mod">
          <ac:chgData name="Matt Lyle" userId="a96e7d453dd11193" providerId="LiveId" clId="{E536E6AC-9E86-407D-850C-1044656679D9}" dt="2024-03-16T08:15:17.919" v="5807" actId="21"/>
          <ac:grpSpMkLst>
            <pc:docMk/>
            <pc:sldMk cId="1179167176" sldId="264"/>
            <ac:grpSpMk id="48" creationId="{D7E928DF-B13A-505F-3633-5D85419C2D3E}"/>
          </ac:grpSpMkLst>
        </pc:grpChg>
        <pc:grpChg chg="add del mod">
          <ac:chgData name="Matt Lyle" userId="a96e7d453dd11193" providerId="LiveId" clId="{E536E6AC-9E86-407D-850C-1044656679D9}" dt="2024-03-16T07:08:03.603" v="4548" actId="165"/>
          <ac:grpSpMkLst>
            <pc:docMk/>
            <pc:sldMk cId="1179167176" sldId="264"/>
            <ac:grpSpMk id="53" creationId="{48C750F3-89EA-0765-5E17-B35CC956BF68}"/>
          </ac:grpSpMkLst>
        </pc:grpChg>
        <pc:grpChg chg="add mod">
          <ac:chgData name="Matt Lyle" userId="a96e7d453dd11193" providerId="LiveId" clId="{E536E6AC-9E86-407D-850C-1044656679D9}" dt="2024-03-16T07:06:26.533" v="4534"/>
          <ac:grpSpMkLst>
            <pc:docMk/>
            <pc:sldMk cId="1179167176" sldId="264"/>
            <ac:grpSpMk id="58" creationId="{E9DAC915-DDFC-D995-9F18-5D059F725D88}"/>
          </ac:grpSpMkLst>
        </pc:grpChg>
        <pc:grpChg chg="del mod ord topLvl">
          <ac:chgData name="Matt Lyle" userId="a96e7d453dd11193" providerId="LiveId" clId="{E536E6AC-9E86-407D-850C-1044656679D9}" dt="2024-03-14T02:43:44.922" v="1891" actId="21"/>
          <ac:grpSpMkLst>
            <pc:docMk/>
            <pc:sldMk cId="1179167176" sldId="264"/>
            <ac:grpSpMk id="61" creationId="{D476A953-1D65-269A-D886-5A3E6F99FAA4}"/>
          </ac:grpSpMkLst>
        </pc:grpChg>
        <pc:grpChg chg="add del mod ord">
          <ac:chgData name="Matt Lyle" userId="a96e7d453dd11193" providerId="LiveId" clId="{E536E6AC-9E86-407D-850C-1044656679D9}" dt="2024-03-14T02:43:44.922" v="1891" actId="21"/>
          <ac:grpSpMkLst>
            <pc:docMk/>
            <pc:sldMk cId="1179167176" sldId="264"/>
            <ac:grpSpMk id="64" creationId="{32AD0732-9F3E-8FB6-E866-32BDD62FEC3E}"/>
          </ac:grpSpMkLst>
        </pc:grpChg>
        <pc:grpChg chg="add mod">
          <ac:chgData name="Matt Lyle" userId="a96e7d453dd11193" providerId="LiveId" clId="{E536E6AC-9E86-407D-850C-1044656679D9}" dt="2024-03-16T08:16:00.997" v="5823" actId="165"/>
          <ac:grpSpMkLst>
            <pc:docMk/>
            <pc:sldMk cId="1179167176" sldId="264"/>
            <ac:grpSpMk id="65" creationId="{32AD0732-9F3E-8FB6-E866-32BDD62FEC3E}"/>
          </ac:grpSpMkLst>
        </pc:grpChg>
        <pc:grpChg chg="add mod">
          <ac:chgData name="Matt Lyle" userId="a96e7d453dd11193" providerId="LiveId" clId="{E536E6AC-9E86-407D-850C-1044656679D9}" dt="2024-03-16T08:16:00.997" v="5823" actId="165"/>
          <ac:grpSpMkLst>
            <pc:docMk/>
            <pc:sldMk cId="1179167176" sldId="264"/>
            <ac:grpSpMk id="68" creationId="{D476A953-1D65-269A-D886-5A3E6F99FAA4}"/>
          </ac:grpSpMkLst>
        </pc:grpChg>
        <pc:grpChg chg="add mod topLvl">
          <ac:chgData name="Matt Lyle" userId="a96e7d453dd11193" providerId="LiveId" clId="{E536E6AC-9E86-407D-850C-1044656679D9}" dt="2024-03-16T08:16:09.391" v="5825" actId="164"/>
          <ac:grpSpMkLst>
            <pc:docMk/>
            <pc:sldMk cId="1179167176" sldId="264"/>
            <ac:grpSpMk id="71" creationId="{FD8A337A-3C88-3B7E-F54C-0B9844F9B49D}"/>
          </ac:grpSpMkLst>
        </pc:grpChg>
        <pc:grpChg chg="add mod topLvl">
          <ac:chgData name="Matt Lyle" userId="a96e7d453dd11193" providerId="LiveId" clId="{E536E6AC-9E86-407D-850C-1044656679D9}" dt="2024-03-16T08:16:09.391" v="5825" actId="164"/>
          <ac:grpSpMkLst>
            <pc:docMk/>
            <pc:sldMk cId="1179167176" sldId="264"/>
            <ac:grpSpMk id="72" creationId="{969ED9A0-8497-65D3-B052-C1712535240A}"/>
          </ac:grpSpMkLst>
        </pc:grpChg>
        <pc:grpChg chg="mod">
          <ac:chgData name="Matt Lyle" userId="a96e7d453dd11193" providerId="LiveId" clId="{E536E6AC-9E86-407D-850C-1044656679D9}" dt="2024-03-16T08:16:00.997" v="5823" actId="165"/>
          <ac:grpSpMkLst>
            <pc:docMk/>
            <pc:sldMk cId="1179167176" sldId="264"/>
            <ac:grpSpMk id="86" creationId="{B7B6D2D0-93B3-061E-6D59-312F34BAE703}"/>
          </ac:grpSpMkLst>
        </pc:grpChg>
        <pc:grpChg chg="mod">
          <ac:chgData name="Matt Lyle" userId="a96e7d453dd11193" providerId="LiveId" clId="{E536E6AC-9E86-407D-850C-1044656679D9}" dt="2024-03-16T08:16:00.997" v="5823" actId="165"/>
          <ac:grpSpMkLst>
            <pc:docMk/>
            <pc:sldMk cId="1179167176" sldId="264"/>
            <ac:grpSpMk id="87" creationId="{BD282F3C-A4E4-6056-29BA-C8AA29E0CF2C}"/>
          </ac:grpSpMkLst>
        </pc:grpChg>
        <pc:grpChg chg="add del mod topLvl">
          <ac:chgData name="Matt Lyle" userId="a96e7d453dd11193" providerId="LiveId" clId="{E536E6AC-9E86-407D-850C-1044656679D9}" dt="2024-03-16T08:16:04.748" v="5824" actId="478"/>
          <ac:grpSpMkLst>
            <pc:docMk/>
            <pc:sldMk cId="1179167176" sldId="264"/>
            <ac:grpSpMk id="92" creationId="{DD962E7A-2815-F80C-3007-BB58416DE865}"/>
          </ac:grpSpMkLst>
        </pc:grpChg>
        <pc:grpChg chg="mod">
          <ac:chgData name="Matt Lyle" userId="a96e7d453dd11193" providerId="LiveId" clId="{E536E6AC-9E86-407D-850C-1044656679D9}" dt="2024-03-16T08:16:00.997" v="5823" actId="165"/>
          <ac:grpSpMkLst>
            <pc:docMk/>
            <pc:sldMk cId="1179167176" sldId="264"/>
            <ac:grpSpMk id="106" creationId="{2D5A73CE-69A9-31B0-9CE7-2721161DB828}"/>
          </ac:grpSpMkLst>
        </pc:grpChg>
        <pc:grpChg chg="mod">
          <ac:chgData name="Matt Lyle" userId="a96e7d453dd11193" providerId="LiveId" clId="{E536E6AC-9E86-407D-850C-1044656679D9}" dt="2024-03-16T08:16:00.997" v="5823" actId="165"/>
          <ac:grpSpMkLst>
            <pc:docMk/>
            <pc:sldMk cId="1179167176" sldId="264"/>
            <ac:grpSpMk id="107" creationId="{94BAF089-8ADF-5853-03E6-540DE2497DD3}"/>
          </ac:grpSpMkLst>
        </pc:grpChg>
        <pc:grpChg chg="add del mod">
          <ac:chgData name="Matt Lyle" userId="a96e7d453dd11193" providerId="LiveId" clId="{E536E6AC-9E86-407D-850C-1044656679D9}" dt="2024-03-16T08:16:00.997" v="5823" actId="165"/>
          <ac:grpSpMkLst>
            <pc:docMk/>
            <pc:sldMk cId="1179167176" sldId="264"/>
            <ac:grpSpMk id="112" creationId="{5B9A2E91-163C-08F5-666C-845AA10EF96F}"/>
          </ac:grpSpMkLst>
        </pc:grpChg>
        <pc:grpChg chg="add mod">
          <ac:chgData name="Matt Lyle" userId="a96e7d453dd11193" providerId="LiveId" clId="{E536E6AC-9E86-407D-850C-1044656679D9}" dt="2024-03-16T08:16:09.391" v="5825" actId="164"/>
          <ac:grpSpMkLst>
            <pc:docMk/>
            <pc:sldMk cId="1179167176" sldId="264"/>
            <ac:grpSpMk id="117" creationId="{79033562-393C-A0FB-5EA5-7F9D75EE890F}"/>
          </ac:grpSpMkLst>
        </pc:grpChg>
        <pc:picChg chg="add del mod">
          <ac:chgData name="Matt Lyle" userId="a96e7d453dd11193" providerId="LiveId" clId="{E536E6AC-9E86-407D-850C-1044656679D9}" dt="2024-03-14T02:34:54.295" v="1609" actId="21"/>
          <ac:picMkLst>
            <pc:docMk/>
            <pc:sldMk cId="1179167176" sldId="264"/>
            <ac:picMk id="3" creationId="{3971C95B-C0C5-CEAE-F727-683D286D7D45}"/>
          </ac:picMkLst>
        </pc:picChg>
        <pc:picChg chg="mod topLvl">
          <ac:chgData name="Matt Lyle" userId="a96e7d453dd11193" providerId="LiveId" clId="{E536E6AC-9E86-407D-850C-1044656679D9}" dt="2024-03-16T08:16:00.997" v="5823" actId="165"/>
          <ac:picMkLst>
            <pc:docMk/>
            <pc:sldMk cId="1179167176" sldId="264"/>
            <ac:picMk id="16" creationId="{B02A6AC0-4455-38C8-BA2D-A9FDBEE74159}"/>
          </ac:picMkLst>
        </pc:picChg>
        <pc:picChg chg="mod topLvl">
          <ac:chgData name="Matt Lyle" userId="a96e7d453dd11193" providerId="LiveId" clId="{E536E6AC-9E86-407D-850C-1044656679D9}" dt="2024-03-16T08:16:00.997" v="5823" actId="165"/>
          <ac:picMkLst>
            <pc:docMk/>
            <pc:sldMk cId="1179167176" sldId="264"/>
            <ac:picMk id="17" creationId="{D8B54930-CE17-F6B4-99C0-5ED2B0198CBD}"/>
          </ac:picMkLst>
        </pc:picChg>
        <pc:picChg chg="mod">
          <ac:chgData name="Matt Lyle" userId="a96e7d453dd11193" providerId="LiveId" clId="{E536E6AC-9E86-407D-850C-1044656679D9}" dt="2024-03-15T14:36:36.949" v="3989"/>
          <ac:picMkLst>
            <pc:docMk/>
            <pc:sldMk cId="1179167176" sldId="264"/>
            <ac:picMk id="27" creationId="{8CFF662B-A884-9E4B-40F7-71AD4F52A880}"/>
          </ac:picMkLst>
        </pc:picChg>
        <pc:picChg chg="mod">
          <ac:chgData name="Matt Lyle" userId="a96e7d453dd11193" providerId="LiveId" clId="{E536E6AC-9E86-407D-850C-1044656679D9}" dt="2024-03-15T14:36:36.949" v="3989"/>
          <ac:picMkLst>
            <pc:docMk/>
            <pc:sldMk cId="1179167176" sldId="264"/>
            <ac:picMk id="28" creationId="{F3400BE0-5F85-BF25-48AE-CE0123CC3348}"/>
          </ac:picMkLst>
        </pc:picChg>
        <pc:picChg chg="add del mod">
          <ac:chgData name="Matt Lyle" userId="a96e7d453dd11193" providerId="LiveId" clId="{E536E6AC-9E86-407D-850C-1044656679D9}" dt="2024-03-14T02:41:51.394" v="1803" actId="478"/>
          <ac:picMkLst>
            <pc:docMk/>
            <pc:sldMk cId="1179167176" sldId="264"/>
            <ac:picMk id="31" creationId="{3971C95B-C0C5-CEAE-F727-683D286D7D45}"/>
          </ac:picMkLst>
        </pc:picChg>
        <pc:picChg chg="del mod topLvl">
          <ac:chgData name="Matt Lyle" userId="a96e7d453dd11193" providerId="LiveId" clId="{E536E6AC-9E86-407D-850C-1044656679D9}" dt="2024-03-14T02:43:55.833" v="1895" actId="478"/>
          <ac:picMkLst>
            <pc:docMk/>
            <pc:sldMk cId="1179167176" sldId="264"/>
            <ac:picMk id="47" creationId="{A77208D4-7F5F-8A81-6717-9E9D9964E37E}"/>
          </ac:picMkLst>
        </pc:picChg>
        <pc:picChg chg="del mod topLvl">
          <ac:chgData name="Matt Lyle" userId="a96e7d453dd11193" providerId="LiveId" clId="{E536E6AC-9E86-407D-850C-1044656679D9}" dt="2024-03-14T02:43:51.567" v="1894" actId="478"/>
          <ac:picMkLst>
            <pc:docMk/>
            <pc:sldMk cId="1179167176" sldId="264"/>
            <ac:picMk id="48" creationId="{7DC0AA01-1813-95B9-7E70-3D81C112B9B7}"/>
          </ac:picMkLst>
        </pc:picChg>
        <pc:picChg chg="mod">
          <ac:chgData name="Matt Lyle" userId="a96e7d453dd11193" providerId="LiveId" clId="{E536E6AC-9E86-407D-850C-1044656679D9}" dt="2024-03-16T08:16:00.997" v="5823" actId="165"/>
          <ac:picMkLst>
            <pc:docMk/>
            <pc:sldMk cId="1179167176" sldId="264"/>
            <ac:picMk id="74" creationId="{356CA088-1F22-2C2A-2661-43C73AED7B9C}"/>
          </ac:picMkLst>
        </pc:picChg>
        <pc:picChg chg="mod">
          <ac:chgData name="Matt Lyle" userId="a96e7d453dd11193" providerId="LiveId" clId="{E536E6AC-9E86-407D-850C-1044656679D9}" dt="2024-03-16T08:16:00.997" v="5823" actId="165"/>
          <ac:picMkLst>
            <pc:docMk/>
            <pc:sldMk cId="1179167176" sldId="264"/>
            <ac:picMk id="75" creationId="{5783A321-526C-7AA6-4BC0-856049F20820}"/>
          </ac:picMkLst>
        </pc:picChg>
        <pc:picChg chg="mod">
          <ac:chgData name="Matt Lyle" userId="a96e7d453dd11193" providerId="LiveId" clId="{E536E6AC-9E86-407D-850C-1044656679D9}" dt="2024-03-16T08:16:00.997" v="5823" actId="165"/>
          <ac:picMkLst>
            <pc:docMk/>
            <pc:sldMk cId="1179167176" sldId="264"/>
            <ac:picMk id="94" creationId="{F178647B-EDF1-EFD4-6F9B-A0DE29FD24AA}"/>
          </ac:picMkLst>
        </pc:picChg>
        <pc:picChg chg="mod">
          <ac:chgData name="Matt Lyle" userId="a96e7d453dd11193" providerId="LiveId" clId="{E536E6AC-9E86-407D-850C-1044656679D9}" dt="2024-03-16T08:16:00.997" v="5823" actId="165"/>
          <ac:picMkLst>
            <pc:docMk/>
            <pc:sldMk cId="1179167176" sldId="264"/>
            <ac:picMk id="95" creationId="{15CEC80B-9573-91F7-EA82-5C72E9DA739D}"/>
          </ac:picMkLst>
        </pc:picChg>
      </pc:sldChg>
      <pc:sldChg chg="addSp delSp modSp add mod ord modTransition modClrScheme modAnim chgLayout">
        <pc:chgData name="Matt Lyle" userId="a96e7d453dd11193" providerId="LiveId" clId="{E536E6AC-9E86-407D-850C-1044656679D9}" dt="2024-03-15T14:40:53.507" v="4013" actId="113"/>
        <pc:sldMkLst>
          <pc:docMk/>
          <pc:sldMk cId="3611385464" sldId="265"/>
        </pc:sldMkLst>
        <pc:spChg chg="add mod">
          <ac:chgData name="Matt Lyle" userId="a96e7d453dd11193" providerId="LiveId" clId="{E536E6AC-9E86-407D-850C-1044656679D9}" dt="2024-03-15T14:40:53.507" v="4013" actId="113"/>
          <ac:spMkLst>
            <pc:docMk/>
            <pc:sldMk cId="3611385464" sldId="265"/>
            <ac:spMk id="3" creationId="{E0699653-FDC3-5033-7615-84D6C6FF6DA8}"/>
          </ac:spMkLst>
        </pc:spChg>
        <pc:spChg chg="add mod">
          <ac:chgData name="Matt Lyle" userId="a96e7d453dd11193" providerId="LiveId" clId="{E536E6AC-9E86-407D-850C-1044656679D9}" dt="2024-03-13T12:14:09.258" v="367"/>
          <ac:spMkLst>
            <pc:docMk/>
            <pc:sldMk cId="3611385464" sldId="265"/>
            <ac:spMk id="4" creationId="{6274D0A6-4382-E64A-9E8A-65F18FE477A3}"/>
          </ac:spMkLst>
        </pc:spChg>
        <pc:spChg chg="mod">
          <ac:chgData name="Matt Lyle" userId="a96e7d453dd11193" providerId="LiveId" clId="{E536E6AC-9E86-407D-850C-1044656679D9}" dt="2024-03-14T01:16:08.121" v="743"/>
          <ac:spMkLst>
            <pc:docMk/>
            <pc:sldMk cId="3611385464" sldId="265"/>
            <ac:spMk id="4" creationId="{B120A376-36CC-826E-1CF6-745ED8356873}"/>
          </ac:spMkLst>
        </pc:spChg>
        <pc:spChg chg="add mod">
          <ac:chgData name="Matt Lyle" userId="a96e7d453dd11193" providerId="LiveId" clId="{E536E6AC-9E86-407D-850C-1044656679D9}" dt="2024-03-15T11:39:21.192" v="3389" actId="20577"/>
          <ac:spMkLst>
            <pc:docMk/>
            <pc:sldMk cId="3611385464" sldId="265"/>
            <ac:spMk id="5" creationId="{466F1927-A618-9A71-F47C-FC64C87C8CBB}"/>
          </ac:spMkLst>
        </pc:spChg>
        <pc:spChg chg="add mod">
          <ac:chgData name="Matt Lyle" userId="a96e7d453dd11193" providerId="LiveId" clId="{E536E6AC-9E86-407D-850C-1044656679D9}" dt="2024-03-14T01:16:21.386" v="745" actId="164"/>
          <ac:spMkLst>
            <pc:docMk/>
            <pc:sldMk cId="3611385464" sldId="265"/>
            <ac:spMk id="6" creationId="{5CCDF83D-F78A-5A7C-353B-214354A6768C}"/>
          </ac:spMkLst>
        </pc:spChg>
        <pc:spChg chg="mod">
          <ac:chgData name="Matt Lyle" userId="a96e7d453dd11193" providerId="LiveId" clId="{E536E6AC-9E86-407D-850C-1044656679D9}" dt="2024-03-14T01:16:08.121" v="743"/>
          <ac:spMkLst>
            <pc:docMk/>
            <pc:sldMk cId="3611385464" sldId="265"/>
            <ac:spMk id="7" creationId="{B4715C67-0598-72CF-DF48-A3EADF257D21}"/>
          </ac:spMkLst>
        </pc:spChg>
        <pc:spChg chg="add del mod">
          <ac:chgData name="Matt Lyle" userId="a96e7d453dd11193" providerId="LiveId" clId="{E536E6AC-9E86-407D-850C-1044656679D9}" dt="2024-03-13T12:28:04.620" v="654" actId="478"/>
          <ac:spMkLst>
            <pc:docMk/>
            <pc:sldMk cId="3611385464" sldId="265"/>
            <ac:spMk id="7" creationId="{B7367C3B-ADDC-4FF7-E51F-69A6BF091FC1}"/>
          </ac:spMkLst>
        </pc:spChg>
        <pc:spChg chg="mod">
          <ac:chgData name="Matt Lyle" userId="a96e7d453dd11193" providerId="LiveId" clId="{E536E6AC-9E86-407D-850C-1044656679D9}" dt="2024-03-14T01:16:08.121" v="743"/>
          <ac:spMkLst>
            <pc:docMk/>
            <pc:sldMk cId="3611385464" sldId="265"/>
            <ac:spMk id="8" creationId="{3AB019A9-8FB5-3169-D774-A191CA007F43}"/>
          </ac:spMkLst>
        </pc:spChg>
        <pc:spChg chg="add del mod">
          <ac:chgData name="Matt Lyle" userId="a96e7d453dd11193" providerId="LiveId" clId="{E536E6AC-9E86-407D-850C-1044656679D9}" dt="2024-03-13T12:28:01.773" v="652" actId="478"/>
          <ac:spMkLst>
            <pc:docMk/>
            <pc:sldMk cId="3611385464" sldId="265"/>
            <ac:spMk id="8" creationId="{E0C7BD30-49DD-C984-4DBE-B7BA3C7A0D67}"/>
          </ac:spMkLst>
        </pc:spChg>
        <pc:spChg chg="mod">
          <ac:chgData name="Matt Lyle" userId="a96e7d453dd11193" providerId="LiveId" clId="{E536E6AC-9E86-407D-850C-1044656679D9}" dt="2024-03-14T01:16:08.121" v="743"/>
          <ac:spMkLst>
            <pc:docMk/>
            <pc:sldMk cId="3611385464" sldId="265"/>
            <ac:spMk id="9" creationId="{7BEA1FC6-8655-4CE7-952E-6A40EC38A455}"/>
          </ac:spMkLst>
        </pc:spChg>
        <pc:spChg chg="add del mod">
          <ac:chgData name="Matt Lyle" userId="a96e7d453dd11193" providerId="LiveId" clId="{E536E6AC-9E86-407D-850C-1044656679D9}" dt="2024-03-13T12:28:03.285" v="653" actId="478"/>
          <ac:spMkLst>
            <pc:docMk/>
            <pc:sldMk cId="3611385464" sldId="265"/>
            <ac:spMk id="9" creationId="{8B86CF8C-C8AD-8AD0-9ED5-752CE2FF923C}"/>
          </ac:spMkLst>
        </pc:spChg>
        <pc:spChg chg="add mod">
          <ac:chgData name="Matt Lyle" userId="a96e7d453dd11193" providerId="LiveId" clId="{E536E6AC-9E86-407D-850C-1044656679D9}" dt="2024-03-14T01:16:21.386" v="745" actId="164"/>
          <ac:spMkLst>
            <pc:docMk/>
            <pc:sldMk cId="3611385464" sldId="265"/>
            <ac:spMk id="11" creationId="{4343B958-780F-FC97-A281-00FC8E5E4A72}"/>
          </ac:spMkLst>
        </pc:spChg>
        <pc:spChg chg="add mod">
          <ac:chgData name="Matt Lyle" userId="a96e7d453dd11193" providerId="LiveId" clId="{E536E6AC-9E86-407D-850C-1044656679D9}" dt="2024-03-14T01:16:21.386" v="745" actId="164"/>
          <ac:spMkLst>
            <pc:docMk/>
            <pc:sldMk cId="3611385464" sldId="265"/>
            <ac:spMk id="12" creationId="{50D3F62D-B092-BEBF-1AB0-E94D43BF8E55}"/>
          </ac:spMkLst>
        </pc:spChg>
        <pc:spChg chg="add mod">
          <ac:chgData name="Matt Lyle" userId="a96e7d453dd11193" providerId="LiveId" clId="{E536E6AC-9E86-407D-850C-1044656679D9}" dt="2024-03-14T01:16:21.386" v="745" actId="164"/>
          <ac:spMkLst>
            <pc:docMk/>
            <pc:sldMk cId="3611385464" sldId="265"/>
            <ac:spMk id="13" creationId="{C99F6401-879D-1698-0DD0-F303FF23F44C}"/>
          </ac:spMkLst>
        </pc:spChg>
        <pc:spChg chg="add mod">
          <ac:chgData name="Matt Lyle" userId="a96e7d453dd11193" providerId="LiveId" clId="{E536E6AC-9E86-407D-850C-1044656679D9}" dt="2024-03-14T11:32:08.343" v="2859"/>
          <ac:spMkLst>
            <pc:docMk/>
            <pc:sldMk cId="3611385464" sldId="265"/>
            <ac:spMk id="14" creationId="{3F097C7F-CE45-110E-3289-096AC4D7FBF1}"/>
          </ac:spMkLst>
        </pc:spChg>
        <pc:grpChg chg="add del mod">
          <ac:chgData name="Matt Lyle" userId="a96e7d453dd11193" providerId="LiveId" clId="{E536E6AC-9E86-407D-850C-1044656679D9}" dt="2024-03-14T01:17:05.834" v="751" actId="478"/>
          <ac:grpSpMkLst>
            <pc:docMk/>
            <pc:sldMk cId="3611385464" sldId="265"/>
            <ac:grpSpMk id="2" creationId="{E3CD2309-66A2-9F22-217B-CC9CD5D70467}"/>
          </ac:grpSpMkLst>
        </pc:grpChg>
        <pc:grpChg chg="add mod">
          <ac:chgData name="Matt Lyle" userId="a96e7d453dd11193" providerId="LiveId" clId="{E536E6AC-9E86-407D-850C-1044656679D9}" dt="2024-03-14T01:16:42.886" v="750" actId="14100"/>
          <ac:grpSpMkLst>
            <pc:docMk/>
            <pc:sldMk cId="3611385464" sldId="265"/>
            <ac:grpSpMk id="10" creationId="{91EF5742-44DE-A482-4922-073F4DD862FE}"/>
          </ac:grpSpMkLst>
        </pc:grpChg>
        <pc:picChg chg="add del mod">
          <ac:chgData name="Matt Lyle" userId="a96e7d453dd11193" providerId="LiveId" clId="{E536E6AC-9E86-407D-850C-1044656679D9}" dt="2024-03-13T12:28:13.405" v="656" actId="21"/>
          <ac:picMkLst>
            <pc:docMk/>
            <pc:sldMk cId="3611385464" sldId="265"/>
            <ac:picMk id="2" creationId="{D6674B1A-AA09-CDF6-E62B-B7B703BF75D2}"/>
          </ac:picMkLst>
        </pc:picChg>
        <pc:picChg chg="add del mod">
          <ac:chgData name="Matt Lyle" userId="a96e7d453dd11193" providerId="LiveId" clId="{E536E6AC-9E86-407D-850C-1044656679D9}" dt="2024-03-13T12:31:16.582" v="696" actId="478"/>
          <ac:picMkLst>
            <pc:docMk/>
            <pc:sldMk cId="3611385464" sldId="265"/>
            <ac:picMk id="10" creationId="{D6674B1A-AA09-CDF6-E62B-B7B703BF75D2}"/>
          </ac:picMkLst>
        </pc:picChg>
      </pc:sldChg>
      <pc:sldChg chg="add del modTransition">
        <pc:chgData name="Matt Lyle" userId="a96e7d453dd11193" providerId="LiveId" clId="{E536E6AC-9E86-407D-850C-1044656679D9}" dt="2024-03-16T11:43:11.345" v="6094" actId="47"/>
        <pc:sldMkLst>
          <pc:docMk/>
          <pc:sldMk cId="229124912" sldId="266"/>
        </pc:sldMkLst>
      </pc:sldChg>
      <pc:sldChg chg="addSp delSp modSp add del mod ord modTransition">
        <pc:chgData name="Matt Lyle" userId="a96e7d453dd11193" providerId="LiveId" clId="{E536E6AC-9E86-407D-850C-1044656679D9}" dt="2024-03-15T13:30:41.199" v="3847" actId="47"/>
        <pc:sldMkLst>
          <pc:docMk/>
          <pc:sldMk cId="600295756" sldId="267"/>
        </pc:sldMkLst>
        <pc:spChg chg="mod">
          <ac:chgData name="Matt Lyle" userId="a96e7d453dd11193" providerId="LiveId" clId="{E536E6AC-9E86-407D-850C-1044656679D9}" dt="2024-03-14T03:35:35.870" v="2736"/>
          <ac:spMkLst>
            <pc:docMk/>
            <pc:sldMk cId="600295756" sldId="267"/>
            <ac:spMk id="4" creationId="{6650B198-90FF-5FF2-CA5A-A09985131588}"/>
          </ac:spMkLst>
        </pc:spChg>
        <pc:spChg chg="mod">
          <ac:chgData name="Matt Lyle" userId="a96e7d453dd11193" providerId="LiveId" clId="{E536E6AC-9E86-407D-850C-1044656679D9}" dt="2024-03-14T03:35:35.870" v="2736"/>
          <ac:spMkLst>
            <pc:docMk/>
            <pc:sldMk cId="600295756" sldId="267"/>
            <ac:spMk id="5" creationId="{843163ED-EB02-DB07-2AAB-5E1BEF5F4B35}"/>
          </ac:spMkLst>
        </pc:spChg>
        <pc:spChg chg="add mod">
          <ac:chgData name="Matt Lyle" userId="a96e7d453dd11193" providerId="LiveId" clId="{E536E6AC-9E86-407D-850C-1044656679D9}" dt="2024-03-14T03:50:06.190" v="2776" actId="1076"/>
          <ac:spMkLst>
            <pc:docMk/>
            <pc:sldMk cId="600295756" sldId="267"/>
            <ac:spMk id="6" creationId="{C50B6D94-301A-9D56-A703-8DA3CD48B8D6}"/>
          </ac:spMkLst>
        </pc:spChg>
        <pc:grpChg chg="add mod">
          <ac:chgData name="Matt Lyle" userId="a96e7d453dd11193" providerId="LiveId" clId="{E536E6AC-9E86-407D-850C-1044656679D9}" dt="2024-03-14T03:35:35.870" v="2736"/>
          <ac:grpSpMkLst>
            <pc:docMk/>
            <pc:sldMk cId="600295756" sldId="267"/>
            <ac:grpSpMk id="3" creationId="{7DB329D0-CA8E-3F72-6DFA-64241146F583}"/>
          </ac:grpSpMkLst>
        </pc:grpChg>
        <pc:picChg chg="add del mod modCrop">
          <ac:chgData name="Matt Lyle" userId="a96e7d453dd11193" providerId="LiveId" clId="{E536E6AC-9E86-407D-850C-1044656679D9}" dt="2024-03-14T03:47:55.872" v="2763" actId="478"/>
          <ac:picMkLst>
            <pc:docMk/>
            <pc:sldMk cId="600295756" sldId="267"/>
            <ac:picMk id="2" creationId="{B48EE079-6678-9CD8-D1C3-4C1B0247414D}"/>
          </ac:picMkLst>
        </pc:picChg>
        <pc:picChg chg="add del mod modCrop">
          <ac:chgData name="Matt Lyle" userId="a96e7d453dd11193" providerId="LiveId" clId="{E536E6AC-9E86-407D-850C-1044656679D9}" dt="2024-03-15T13:26:32.582" v="3817" actId="478"/>
          <ac:picMkLst>
            <pc:docMk/>
            <pc:sldMk cId="600295756" sldId="267"/>
            <ac:picMk id="7" creationId="{E9481DE5-6508-8C12-934C-693FDB262CA6}"/>
          </ac:picMkLst>
        </pc:picChg>
        <pc:picChg chg="add mod">
          <ac:chgData name="Matt Lyle" userId="a96e7d453dd11193" providerId="LiveId" clId="{E536E6AC-9E86-407D-850C-1044656679D9}" dt="2024-03-15T13:26:45.924" v="3821" actId="962"/>
          <ac:picMkLst>
            <pc:docMk/>
            <pc:sldMk cId="600295756" sldId="267"/>
            <ac:picMk id="8" creationId="{FF035C89-93B6-E8CD-4172-B2E77A5E042A}"/>
          </ac:picMkLst>
        </pc:picChg>
      </pc:sldChg>
      <pc:sldChg chg="addSp modSp add del mod modTransition modAnim">
        <pc:chgData name="Matt Lyle" userId="a96e7d453dd11193" providerId="LiveId" clId="{E536E6AC-9E86-407D-850C-1044656679D9}" dt="2024-03-16T04:01:06.698" v="4026" actId="47"/>
        <pc:sldMkLst>
          <pc:docMk/>
          <pc:sldMk cId="2803087432" sldId="268"/>
        </pc:sldMkLst>
        <pc:spChg chg="add mod">
          <ac:chgData name="Matt Lyle" userId="a96e7d453dd11193" providerId="LiveId" clId="{E536E6AC-9E86-407D-850C-1044656679D9}" dt="2024-03-14T03:27:23.971" v="2716"/>
          <ac:spMkLst>
            <pc:docMk/>
            <pc:sldMk cId="2803087432" sldId="268"/>
            <ac:spMk id="2" creationId="{91CBFAAA-018B-830E-CFE4-5C36021992FF}"/>
          </ac:spMkLst>
        </pc:spChg>
        <pc:spChg chg="add mod">
          <ac:chgData name="Matt Lyle" userId="a96e7d453dd11193" providerId="LiveId" clId="{E536E6AC-9E86-407D-850C-1044656679D9}" dt="2024-03-14T03:28:27.408" v="2732" actId="20577"/>
          <ac:spMkLst>
            <pc:docMk/>
            <pc:sldMk cId="2803087432" sldId="268"/>
            <ac:spMk id="4" creationId="{BDB3B52A-516A-8F3C-8ECF-643E0817FD85}"/>
          </ac:spMkLst>
        </pc:spChg>
      </pc:sldChg>
      <pc:sldChg chg="addSp delSp modSp add del mod ord modTransition modNotesTx">
        <pc:chgData name="Matt Lyle" userId="a96e7d453dd11193" providerId="LiveId" clId="{E536E6AC-9E86-407D-850C-1044656679D9}" dt="2024-03-16T08:19:02.446" v="5858" actId="47"/>
        <pc:sldMkLst>
          <pc:docMk/>
          <pc:sldMk cId="1336171236" sldId="269"/>
        </pc:sldMkLst>
        <pc:spChg chg="add del mod">
          <ac:chgData name="Matt Lyle" userId="a96e7d453dd11193" providerId="LiveId" clId="{E536E6AC-9E86-407D-850C-1044656679D9}" dt="2024-03-16T07:11:31.687" v="4625" actId="21"/>
          <ac:spMkLst>
            <pc:docMk/>
            <pc:sldMk cId="1336171236" sldId="269"/>
            <ac:spMk id="2" creationId="{EFF4ACCE-4021-A4C2-03D3-19F5B1B6D4DD}"/>
          </ac:spMkLst>
        </pc:spChg>
        <pc:spChg chg="add del">
          <ac:chgData name="Matt Lyle" userId="a96e7d453dd11193" providerId="LiveId" clId="{E536E6AC-9E86-407D-850C-1044656679D9}" dt="2024-03-13T11:48:34.602" v="229" actId="22"/>
          <ac:spMkLst>
            <pc:docMk/>
            <pc:sldMk cId="1336171236" sldId="269"/>
            <ac:spMk id="3" creationId="{50509285-FF10-8534-70D3-357C01AAC1E3}"/>
          </ac:spMkLst>
        </pc:spChg>
        <pc:spChg chg="mod ord topLvl">
          <ac:chgData name="Matt Lyle" userId="a96e7d453dd11193" providerId="LiveId" clId="{E536E6AC-9E86-407D-850C-1044656679D9}" dt="2024-03-14T02:33:19.397" v="1602" actId="164"/>
          <ac:spMkLst>
            <pc:docMk/>
            <pc:sldMk cId="1336171236" sldId="269"/>
            <ac:spMk id="3" creationId="{63441DA4-315C-595E-448C-472901038998}"/>
          </ac:spMkLst>
        </pc:spChg>
        <pc:spChg chg="add mod">
          <ac:chgData name="Matt Lyle" userId="a96e7d453dd11193" providerId="LiveId" clId="{E536E6AC-9E86-407D-850C-1044656679D9}" dt="2024-03-16T08:16:50.812" v="5839" actId="1076"/>
          <ac:spMkLst>
            <pc:docMk/>
            <pc:sldMk cId="1336171236" sldId="269"/>
            <ac:spMk id="4" creationId="{E390790A-9EF9-49E6-74B8-46571A87764A}"/>
          </ac:spMkLst>
        </pc:spChg>
        <pc:spChg chg="del mod topLvl">
          <ac:chgData name="Matt Lyle" userId="a96e7d453dd11193" providerId="LiveId" clId="{E536E6AC-9E86-407D-850C-1044656679D9}" dt="2024-03-14T01:22:25.962" v="1088" actId="478"/>
          <ac:spMkLst>
            <pc:docMk/>
            <pc:sldMk cId="1336171236" sldId="269"/>
            <ac:spMk id="4" creationId="{FE762BA6-E76E-7B37-F007-B34E5D5D0CF9}"/>
          </ac:spMkLst>
        </pc:spChg>
        <pc:spChg chg="add del mod">
          <ac:chgData name="Matt Lyle" userId="a96e7d453dd11193" providerId="LiveId" clId="{E536E6AC-9E86-407D-850C-1044656679D9}" dt="2024-03-16T07:11:31.687" v="4625" actId="21"/>
          <ac:spMkLst>
            <pc:docMk/>
            <pc:sldMk cId="1336171236" sldId="269"/>
            <ac:spMk id="5" creationId="{4D25776B-C96E-2525-F0EC-C68B88AE4182}"/>
          </ac:spMkLst>
        </pc:spChg>
        <pc:spChg chg="mod ord topLvl">
          <ac:chgData name="Matt Lyle" userId="a96e7d453dd11193" providerId="LiveId" clId="{E536E6AC-9E86-407D-850C-1044656679D9}" dt="2024-03-14T02:33:19.397" v="1602" actId="164"/>
          <ac:spMkLst>
            <pc:docMk/>
            <pc:sldMk cId="1336171236" sldId="269"/>
            <ac:spMk id="6" creationId="{A222EEC4-A46D-14E6-6867-15D2923E48FF}"/>
          </ac:spMkLst>
        </pc:spChg>
        <pc:spChg chg="add del mod">
          <ac:chgData name="Matt Lyle" userId="a96e7d453dd11193" providerId="LiveId" clId="{E536E6AC-9E86-407D-850C-1044656679D9}" dt="2024-03-16T07:11:31.687" v="4625" actId="21"/>
          <ac:spMkLst>
            <pc:docMk/>
            <pc:sldMk cId="1336171236" sldId="269"/>
            <ac:spMk id="7" creationId="{39DB29D0-3E04-B285-2110-108B9971A786}"/>
          </ac:spMkLst>
        </pc:spChg>
        <pc:spChg chg="del mod topLvl">
          <ac:chgData name="Matt Lyle" userId="a96e7d453dd11193" providerId="LiveId" clId="{E536E6AC-9E86-407D-850C-1044656679D9}" dt="2024-03-14T01:22:21.574" v="1087" actId="478"/>
          <ac:spMkLst>
            <pc:docMk/>
            <pc:sldMk cId="1336171236" sldId="269"/>
            <ac:spMk id="7" creationId="{77B6A19B-16BE-8BF6-CDE6-4B61F6CA9F4C}"/>
          </ac:spMkLst>
        </pc:spChg>
        <pc:spChg chg="add mod ord">
          <ac:chgData name="Matt Lyle" userId="a96e7d453dd11193" providerId="LiveId" clId="{E536E6AC-9E86-407D-850C-1044656679D9}" dt="2024-03-14T02:33:19.397" v="1602" actId="164"/>
          <ac:spMkLst>
            <pc:docMk/>
            <pc:sldMk cId="1336171236" sldId="269"/>
            <ac:spMk id="8" creationId="{6062BB95-AB44-7CE7-6278-13CAE19315DE}"/>
          </ac:spMkLst>
        </pc:spChg>
        <pc:spChg chg="add mod ord">
          <ac:chgData name="Matt Lyle" userId="a96e7d453dd11193" providerId="LiveId" clId="{E536E6AC-9E86-407D-850C-1044656679D9}" dt="2024-03-14T02:33:19.397" v="1602" actId="164"/>
          <ac:spMkLst>
            <pc:docMk/>
            <pc:sldMk cId="1336171236" sldId="269"/>
            <ac:spMk id="9" creationId="{BA02F15A-0F07-94EC-2568-7DCD19252F36}"/>
          </ac:spMkLst>
        </pc:spChg>
        <pc:spChg chg="add mod ord">
          <ac:chgData name="Matt Lyle" userId="a96e7d453dd11193" providerId="LiveId" clId="{E536E6AC-9E86-407D-850C-1044656679D9}" dt="2024-03-14T02:33:19.397" v="1602" actId="164"/>
          <ac:spMkLst>
            <pc:docMk/>
            <pc:sldMk cId="1336171236" sldId="269"/>
            <ac:spMk id="10" creationId="{A0B9F12F-0E53-3243-DC64-EF121873FAC3}"/>
          </ac:spMkLst>
        </pc:spChg>
        <pc:spChg chg="add mod ord topLvl">
          <ac:chgData name="Matt Lyle" userId="a96e7d453dd11193" providerId="LiveId" clId="{E536E6AC-9E86-407D-850C-1044656679D9}" dt="2024-03-14T02:33:19.397" v="1602" actId="164"/>
          <ac:spMkLst>
            <pc:docMk/>
            <pc:sldMk cId="1336171236" sldId="269"/>
            <ac:spMk id="11" creationId="{9F0BDA14-D996-0722-5047-226B493CED94}"/>
          </ac:spMkLst>
        </pc:spChg>
        <pc:spChg chg="add mod ord topLvl">
          <ac:chgData name="Matt Lyle" userId="a96e7d453dd11193" providerId="LiveId" clId="{E536E6AC-9E86-407D-850C-1044656679D9}" dt="2024-03-14T02:33:19.397" v="1602" actId="164"/>
          <ac:spMkLst>
            <pc:docMk/>
            <pc:sldMk cId="1336171236" sldId="269"/>
            <ac:spMk id="12" creationId="{9729819E-292D-8906-0615-D1969FBB3177}"/>
          </ac:spMkLst>
        </pc:spChg>
        <pc:spChg chg="add del mod">
          <ac:chgData name="Matt Lyle" userId="a96e7d453dd11193" providerId="LiveId" clId="{E536E6AC-9E86-407D-850C-1044656679D9}" dt="2024-03-16T07:11:31.687" v="4625" actId="21"/>
          <ac:spMkLst>
            <pc:docMk/>
            <pc:sldMk cId="1336171236" sldId="269"/>
            <ac:spMk id="13" creationId="{D2F68863-7C1E-BD81-27BF-39FFFC9A57F5}"/>
          </ac:spMkLst>
        </pc:spChg>
        <pc:spChg chg="add mod">
          <ac:chgData name="Matt Lyle" userId="a96e7d453dd11193" providerId="LiveId" clId="{E536E6AC-9E86-407D-850C-1044656679D9}" dt="2024-03-14T01:23:57.874" v="1114"/>
          <ac:spMkLst>
            <pc:docMk/>
            <pc:sldMk cId="1336171236" sldId="269"/>
            <ac:spMk id="14" creationId="{29CAD570-B908-78AC-3F5E-7AD8D8CC050F}"/>
          </ac:spMkLst>
        </pc:spChg>
        <pc:spChg chg="add del mod">
          <ac:chgData name="Matt Lyle" userId="a96e7d453dd11193" providerId="LiveId" clId="{E536E6AC-9E86-407D-850C-1044656679D9}" dt="2024-03-16T07:11:31.687" v="4625" actId="21"/>
          <ac:spMkLst>
            <pc:docMk/>
            <pc:sldMk cId="1336171236" sldId="269"/>
            <ac:spMk id="14" creationId="{5CFB651A-ACF8-4F6F-82C8-9BDA34D0DFB7}"/>
          </ac:spMkLst>
        </pc:spChg>
        <pc:spChg chg="add mod ord">
          <ac:chgData name="Matt Lyle" userId="a96e7d453dd11193" providerId="LiveId" clId="{E536E6AC-9E86-407D-850C-1044656679D9}" dt="2024-03-14T02:33:19.397" v="1602" actId="164"/>
          <ac:spMkLst>
            <pc:docMk/>
            <pc:sldMk cId="1336171236" sldId="269"/>
            <ac:spMk id="15" creationId="{DF9C566D-25B8-31BE-1CE5-7A48A2B88DA7}"/>
          </ac:spMkLst>
        </pc:spChg>
        <pc:spChg chg="add mod ord">
          <ac:chgData name="Matt Lyle" userId="a96e7d453dd11193" providerId="LiveId" clId="{E536E6AC-9E86-407D-850C-1044656679D9}" dt="2024-03-14T02:33:19.397" v="1602" actId="164"/>
          <ac:spMkLst>
            <pc:docMk/>
            <pc:sldMk cId="1336171236" sldId="269"/>
            <ac:spMk id="16" creationId="{6057B584-5C24-B5C4-DF17-1E0D7B2681F6}"/>
          </ac:spMkLst>
        </pc:spChg>
        <pc:spChg chg="add del mod">
          <ac:chgData name="Matt Lyle" userId="a96e7d453dd11193" providerId="LiveId" clId="{E536E6AC-9E86-407D-850C-1044656679D9}" dt="2024-03-14T01:26:47.179" v="1140" actId="478"/>
          <ac:spMkLst>
            <pc:docMk/>
            <pc:sldMk cId="1336171236" sldId="269"/>
            <ac:spMk id="17" creationId="{20245B96-9432-72C5-738F-4D4A7EB3F5FD}"/>
          </ac:spMkLst>
        </pc:spChg>
        <pc:spChg chg="add mod topLvl">
          <ac:chgData name="Matt Lyle" userId="a96e7d453dd11193" providerId="LiveId" clId="{E536E6AC-9E86-407D-850C-1044656679D9}" dt="2024-03-14T01:30:45.966" v="1188" actId="207"/>
          <ac:spMkLst>
            <pc:docMk/>
            <pc:sldMk cId="1336171236" sldId="269"/>
            <ac:spMk id="18" creationId="{AA53ADD6-F5F2-8AB3-A5A8-B1D6CACE42E6}"/>
          </ac:spMkLst>
        </pc:spChg>
        <pc:spChg chg="add mod topLvl">
          <ac:chgData name="Matt Lyle" userId="a96e7d453dd11193" providerId="LiveId" clId="{E536E6AC-9E86-407D-850C-1044656679D9}" dt="2024-03-14T01:30:45.966" v="1188" actId="207"/>
          <ac:spMkLst>
            <pc:docMk/>
            <pc:sldMk cId="1336171236" sldId="269"/>
            <ac:spMk id="19" creationId="{1583A00D-D386-3854-3136-6A5BE4D6E59E}"/>
          </ac:spMkLst>
        </pc:spChg>
        <pc:spChg chg="add mod topLvl">
          <ac:chgData name="Matt Lyle" userId="a96e7d453dd11193" providerId="LiveId" clId="{E536E6AC-9E86-407D-850C-1044656679D9}" dt="2024-03-14T01:30:45.966" v="1188" actId="207"/>
          <ac:spMkLst>
            <pc:docMk/>
            <pc:sldMk cId="1336171236" sldId="269"/>
            <ac:spMk id="20" creationId="{25420D8A-CFCE-9E16-7DCD-D09C836B1881}"/>
          </ac:spMkLst>
        </pc:spChg>
        <pc:spChg chg="add del mod">
          <ac:chgData name="Matt Lyle" userId="a96e7d453dd11193" providerId="LiveId" clId="{E536E6AC-9E86-407D-850C-1044656679D9}" dt="2024-03-16T07:20:10.276" v="5573" actId="21"/>
          <ac:spMkLst>
            <pc:docMk/>
            <pc:sldMk cId="1336171236" sldId="269"/>
            <ac:spMk id="21" creationId="{EFF4ACCE-4021-A4C2-03D3-19F5B1B6D4DD}"/>
          </ac:spMkLst>
        </pc:spChg>
        <pc:spChg chg="add del mod">
          <ac:chgData name="Matt Lyle" userId="a96e7d453dd11193" providerId="LiveId" clId="{E536E6AC-9E86-407D-850C-1044656679D9}" dt="2024-03-16T07:20:53.373" v="5613" actId="478"/>
          <ac:spMkLst>
            <pc:docMk/>
            <pc:sldMk cId="1336171236" sldId="269"/>
            <ac:spMk id="22" creationId="{4D25776B-C96E-2525-F0EC-C68B88AE4182}"/>
          </ac:spMkLst>
        </pc:spChg>
        <pc:spChg chg="add del mod">
          <ac:chgData name="Matt Lyle" userId="a96e7d453dd11193" providerId="LiveId" clId="{E536E6AC-9E86-407D-850C-1044656679D9}" dt="2024-03-14T01:30:50.888" v="1190" actId="21"/>
          <ac:spMkLst>
            <pc:docMk/>
            <pc:sldMk cId="1336171236" sldId="269"/>
            <ac:spMk id="22" creationId="{4E1CC03F-5233-663C-CA7E-ADD97026E46F}"/>
          </ac:spMkLst>
        </pc:spChg>
        <pc:spChg chg="add mod">
          <ac:chgData name="Matt Lyle" userId="a96e7d453dd11193" providerId="LiveId" clId="{E536E6AC-9E86-407D-850C-1044656679D9}" dt="2024-03-14T01:29:48.882" v="1176" actId="1076"/>
          <ac:spMkLst>
            <pc:docMk/>
            <pc:sldMk cId="1336171236" sldId="269"/>
            <ac:spMk id="23" creationId="{37F54F26-E376-38A8-10D9-8B7AE4F21186}"/>
          </ac:spMkLst>
        </pc:spChg>
        <pc:spChg chg="add del mod">
          <ac:chgData name="Matt Lyle" userId="a96e7d453dd11193" providerId="LiveId" clId="{E536E6AC-9E86-407D-850C-1044656679D9}" dt="2024-03-16T07:20:52.575" v="5612" actId="478"/>
          <ac:spMkLst>
            <pc:docMk/>
            <pc:sldMk cId="1336171236" sldId="269"/>
            <ac:spMk id="23" creationId="{39DB29D0-3E04-B285-2110-108B9971A786}"/>
          </ac:spMkLst>
        </pc:spChg>
        <pc:spChg chg="add mod">
          <ac:chgData name="Matt Lyle" userId="a96e7d453dd11193" providerId="LiveId" clId="{E536E6AC-9E86-407D-850C-1044656679D9}" dt="2024-03-14T01:30:45.966" v="1188" actId="207"/>
          <ac:spMkLst>
            <pc:docMk/>
            <pc:sldMk cId="1336171236" sldId="269"/>
            <ac:spMk id="24" creationId="{EB652527-7317-75C6-E427-2099004ABD0A}"/>
          </ac:spMkLst>
        </pc:spChg>
        <pc:spChg chg="add mod">
          <ac:chgData name="Matt Lyle" userId="a96e7d453dd11193" providerId="LiveId" clId="{E536E6AC-9E86-407D-850C-1044656679D9}" dt="2024-03-14T02:33:19.397" v="1602" actId="164"/>
          <ac:spMkLst>
            <pc:docMk/>
            <pc:sldMk cId="1336171236" sldId="269"/>
            <ac:spMk id="26" creationId="{4E1CC03F-5233-663C-CA7E-ADD97026E46F}"/>
          </ac:spMkLst>
        </pc:spChg>
        <pc:spChg chg="add del mod">
          <ac:chgData name="Matt Lyle" userId="a96e7d453dd11193" providerId="LiveId" clId="{E536E6AC-9E86-407D-850C-1044656679D9}" dt="2024-03-14T01:32:56.453" v="1208" actId="478"/>
          <ac:spMkLst>
            <pc:docMk/>
            <pc:sldMk cId="1336171236" sldId="269"/>
            <ac:spMk id="27" creationId="{43793452-8462-0A0E-D947-755D5A978A7B}"/>
          </ac:spMkLst>
        </pc:spChg>
        <pc:spChg chg="add mod">
          <ac:chgData name="Matt Lyle" userId="a96e7d453dd11193" providerId="LiveId" clId="{E536E6AC-9E86-407D-850C-1044656679D9}" dt="2024-03-16T07:20:36.399" v="5608" actId="164"/>
          <ac:spMkLst>
            <pc:docMk/>
            <pc:sldMk cId="1336171236" sldId="269"/>
            <ac:spMk id="27" creationId="{D2F68863-7C1E-BD81-27BF-39FFFC9A57F5}"/>
          </ac:spMkLst>
        </pc:spChg>
        <pc:spChg chg="add mod">
          <ac:chgData name="Matt Lyle" userId="a96e7d453dd11193" providerId="LiveId" clId="{E536E6AC-9E86-407D-850C-1044656679D9}" dt="2024-03-14T02:33:19.397" v="1602" actId="164"/>
          <ac:spMkLst>
            <pc:docMk/>
            <pc:sldMk cId="1336171236" sldId="269"/>
            <ac:spMk id="28" creationId="{6776CAC6-EAD6-E947-43CB-D3F2063673E8}"/>
          </ac:spMkLst>
        </pc:spChg>
        <pc:spChg chg="add del mod">
          <ac:chgData name="Matt Lyle" userId="a96e7d453dd11193" providerId="LiveId" clId="{E536E6AC-9E86-407D-850C-1044656679D9}" dt="2024-03-16T07:18:16.545" v="5469" actId="478"/>
          <ac:spMkLst>
            <pc:docMk/>
            <pc:sldMk cId="1336171236" sldId="269"/>
            <ac:spMk id="29" creationId="{5CFB651A-ACF8-4F6F-82C8-9BDA34D0DFB7}"/>
          </ac:spMkLst>
        </pc:spChg>
        <pc:spChg chg="add del mod">
          <ac:chgData name="Matt Lyle" userId="a96e7d453dd11193" providerId="LiveId" clId="{E536E6AC-9E86-407D-850C-1044656679D9}" dt="2024-03-14T01:40:13.734" v="1225" actId="478"/>
          <ac:spMkLst>
            <pc:docMk/>
            <pc:sldMk cId="1336171236" sldId="269"/>
            <ac:spMk id="29" creationId="{A08D9914-9FE2-91E3-D283-2419D4724465}"/>
          </ac:spMkLst>
        </pc:spChg>
        <pc:spChg chg="add del mod">
          <ac:chgData name="Matt Lyle" userId="a96e7d453dd11193" providerId="LiveId" clId="{E536E6AC-9E86-407D-850C-1044656679D9}" dt="2024-03-16T07:20:51.305" v="5611" actId="478"/>
          <ac:spMkLst>
            <pc:docMk/>
            <pc:sldMk cId="1336171236" sldId="269"/>
            <ac:spMk id="30" creationId="{4DB3150D-705B-1C5E-F70F-5AE6FB51D5F0}"/>
          </ac:spMkLst>
        </pc:spChg>
        <pc:spChg chg="add del mod">
          <ac:chgData name="Matt Lyle" userId="a96e7d453dd11193" providerId="LiveId" clId="{E536E6AC-9E86-407D-850C-1044656679D9}" dt="2024-03-14T01:42:22.617" v="1267" actId="478"/>
          <ac:spMkLst>
            <pc:docMk/>
            <pc:sldMk cId="1336171236" sldId="269"/>
            <ac:spMk id="30" creationId="{A13316FD-CE6A-2D45-2482-25CB9F815947}"/>
          </ac:spMkLst>
        </pc:spChg>
        <pc:spChg chg="add mod">
          <ac:chgData name="Matt Lyle" userId="a96e7d453dd11193" providerId="LiveId" clId="{E536E6AC-9E86-407D-850C-1044656679D9}" dt="2024-03-14T01:42:20.321" v="1263" actId="1076"/>
          <ac:spMkLst>
            <pc:docMk/>
            <pc:sldMk cId="1336171236" sldId="269"/>
            <ac:spMk id="31" creationId="{055B25DD-5AD8-978A-A66A-364A57B60100}"/>
          </ac:spMkLst>
        </pc:spChg>
        <pc:spChg chg="add del mod">
          <ac:chgData name="Matt Lyle" userId="a96e7d453dd11193" providerId="LiveId" clId="{E536E6AC-9E86-407D-850C-1044656679D9}" dt="2024-03-16T07:20:50.157" v="5610" actId="478"/>
          <ac:spMkLst>
            <pc:docMk/>
            <pc:sldMk cId="1336171236" sldId="269"/>
            <ac:spMk id="31" creationId="{B52071EB-6040-9F25-6F1E-BD8290F66321}"/>
          </ac:spMkLst>
        </pc:spChg>
        <pc:spChg chg="add mod">
          <ac:chgData name="Matt Lyle" userId="a96e7d453dd11193" providerId="LiveId" clId="{E536E6AC-9E86-407D-850C-1044656679D9}" dt="2024-03-14T01:42:19.309" v="1260" actId="1076"/>
          <ac:spMkLst>
            <pc:docMk/>
            <pc:sldMk cId="1336171236" sldId="269"/>
            <ac:spMk id="32" creationId="{1A7C528A-B4C3-95C9-2176-5F024641FEA3}"/>
          </ac:spMkLst>
        </pc:spChg>
        <pc:spChg chg="add del mod">
          <ac:chgData name="Matt Lyle" userId="a96e7d453dd11193" providerId="LiveId" clId="{E536E6AC-9E86-407D-850C-1044656679D9}" dt="2024-03-16T07:20:31.697" v="5607" actId="478"/>
          <ac:spMkLst>
            <pc:docMk/>
            <pc:sldMk cId="1336171236" sldId="269"/>
            <ac:spMk id="32" creationId="{FE7DC8F1-077B-161D-3160-74A011198F06}"/>
          </ac:spMkLst>
        </pc:spChg>
        <pc:spChg chg="add mod">
          <ac:chgData name="Matt Lyle" userId="a96e7d453dd11193" providerId="LiveId" clId="{E536E6AC-9E86-407D-850C-1044656679D9}" dt="2024-03-16T07:20:36.399" v="5608" actId="164"/>
          <ac:spMkLst>
            <pc:docMk/>
            <pc:sldMk cId="1336171236" sldId="269"/>
            <ac:spMk id="33" creationId="{412AEBE6-F073-558C-F4B1-DD235E00AE48}"/>
          </ac:spMkLst>
        </pc:spChg>
        <pc:spChg chg="add del mod">
          <ac:chgData name="Matt Lyle" userId="a96e7d453dd11193" providerId="LiveId" clId="{E536E6AC-9E86-407D-850C-1044656679D9}" dt="2024-03-16T07:17:21.874" v="5443" actId="478"/>
          <ac:spMkLst>
            <pc:docMk/>
            <pc:sldMk cId="1336171236" sldId="269"/>
            <ac:spMk id="34" creationId="{39C5238D-A0CF-04B2-60FC-FD4FC7DEE466}"/>
          </ac:spMkLst>
        </pc:spChg>
        <pc:spChg chg="add mod">
          <ac:chgData name="Matt Lyle" userId="a96e7d453dd11193" providerId="LiveId" clId="{E536E6AC-9E86-407D-850C-1044656679D9}" dt="2024-03-14T02:33:19.397" v="1602" actId="164"/>
          <ac:spMkLst>
            <pc:docMk/>
            <pc:sldMk cId="1336171236" sldId="269"/>
            <ac:spMk id="37" creationId="{18B6794D-AEAC-A48A-2647-33AA990BF032}"/>
          </ac:spMkLst>
        </pc:spChg>
        <pc:spChg chg="add mod">
          <ac:chgData name="Matt Lyle" userId="a96e7d453dd11193" providerId="LiveId" clId="{E536E6AC-9E86-407D-850C-1044656679D9}" dt="2024-03-14T02:33:19.397" v="1602" actId="164"/>
          <ac:spMkLst>
            <pc:docMk/>
            <pc:sldMk cId="1336171236" sldId="269"/>
            <ac:spMk id="38" creationId="{694184F2-5661-9680-B608-00416FA0828D}"/>
          </ac:spMkLst>
        </pc:spChg>
        <pc:spChg chg="add mod">
          <ac:chgData name="Matt Lyle" userId="a96e7d453dd11193" providerId="LiveId" clId="{E536E6AC-9E86-407D-850C-1044656679D9}" dt="2024-03-14T02:33:19.397" v="1602" actId="164"/>
          <ac:spMkLst>
            <pc:docMk/>
            <pc:sldMk cId="1336171236" sldId="269"/>
            <ac:spMk id="39" creationId="{CA06B57B-AA9E-1A50-98DF-51ECB24B5EB9}"/>
          </ac:spMkLst>
        </pc:spChg>
        <pc:spChg chg="add mod">
          <ac:chgData name="Matt Lyle" userId="a96e7d453dd11193" providerId="LiveId" clId="{E536E6AC-9E86-407D-850C-1044656679D9}" dt="2024-03-14T02:33:19.397" v="1602" actId="164"/>
          <ac:spMkLst>
            <pc:docMk/>
            <pc:sldMk cId="1336171236" sldId="269"/>
            <ac:spMk id="40" creationId="{6AEEDD4F-C963-245B-2DFF-5A157A7E96AD}"/>
          </ac:spMkLst>
        </pc:spChg>
        <pc:spChg chg="add mod">
          <ac:chgData name="Matt Lyle" userId="a96e7d453dd11193" providerId="LiveId" clId="{E536E6AC-9E86-407D-850C-1044656679D9}" dt="2024-03-14T02:33:19.397" v="1602" actId="164"/>
          <ac:spMkLst>
            <pc:docMk/>
            <pc:sldMk cId="1336171236" sldId="269"/>
            <ac:spMk id="41" creationId="{FCE99D85-C1F4-E92D-E486-5D54F8BCBE13}"/>
          </ac:spMkLst>
        </pc:spChg>
        <pc:spChg chg="add mod">
          <ac:chgData name="Matt Lyle" userId="a96e7d453dd11193" providerId="LiveId" clId="{E536E6AC-9E86-407D-850C-1044656679D9}" dt="2024-03-14T02:33:19.397" v="1602" actId="164"/>
          <ac:spMkLst>
            <pc:docMk/>
            <pc:sldMk cId="1336171236" sldId="269"/>
            <ac:spMk id="42" creationId="{49FF60EB-8C98-DDC7-F777-8A84127F0D43}"/>
          </ac:spMkLst>
        </pc:spChg>
        <pc:spChg chg="add mod">
          <ac:chgData name="Matt Lyle" userId="a96e7d453dd11193" providerId="LiveId" clId="{E536E6AC-9E86-407D-850C-1044656679D9}" dt="2024-03-14T02:33:19.397" v="1602" actId="164"/>
          <ac:spMkLst>
            <pc:docMk/>
            <pc:sldMk cId="1336171236" sldId="269"/>
            <ac:spMk id="43" creationId="{AC41732A-7F8A-51DD-4070-B851C627C21E}"/>
          </ac:spMkLst>
        </pc:spChg>
        <pc:spChg chg="add mod">
          <ac:chgData name="Matt Lyle" userId="a96e7d453dd11193" providerId="LiveId" clId="{E536E6AC-9E86-407D-850C-1044656679D9}" dt="2024-03-14T02:33:19.397" v="1602" actId="164"/>
          <ac:spMkLst>
            <pc:docMk/>
            <pc:sldMk cId="1336171236" sldId="269"/>
            <ac:spMk id="44" creationId="{DB7FA7E2-C56E-4ECC-1AF9-8B2C744C771F}"/>
          </ac:spMkLst>
        </pc:spChg>
        <pc:spChg chg="add mod">
          <ac:chgData name="Matt Lyle" userId="a96e7d453dd11193" providerId="LiveId" clId="{E536E6AC-9E86-407D-850C-1044656679D9}" dt="2024-03-14T02:33:19.397" v="1602" actId="164"/>
          <ac:spMkLst>
            <pc:docMk/>
            <pc:sldMk cId="1336171236" sldId="269"/>
            <ac:spMk id="45" creationId="{A8FDF762-2B7B-7EBE-66F5-E5F1C5035962}"/>
          </ac:spMkLst>
        </pc:spChg>
        <pc:spChg chg="add mod">
          <ac:chgData name="Matt Lyle" userId="a96e7d453dd11193" providerId="LiveId" clId="{E536E6AC-9E86-407D-850C-1044656679D9}" dt="2024-03-16T07:20:36.399" v="5608" actId="164"/>
          <ac:spMkLst>
            <pc:docMk/>
            <pc:sldMk cId="1336171236" sldId="269"/>
            <ac:spMk id="47" creationId="{B912F552-5212-0569-61C6-047DD573A7A6}"/>
          </ac:spMkLst>
        </pc:spChg>
        <pc:spChg chg="add del mod">
          <ac:chgData name="Matt Lyle" userId="a96e7d453dd11193" providerId="LiveId" clId="{E536E6AC-9E86-407D-850C-1044656679D9}" dt="2024-03-16T07:16:55.448" v="5434" actId="478"/>
          <ac:spMkLst>
            <pc:docMk/>
            <pc:sldMk cId="1336171236" sldId="269"/>
            <ac:spMk id="48" creationId="{257E6B24-5636-6F37-C6A9-BBFD19B41339}"/>
          </ac:spMkLst>
        </pc:spChg>
        <pc:spChg chg="add mod">
          <ac:chgData name="Matt Lyle" userId="a96e7d453dd11193" providerId="LiveId" clId="{E536E6AC-9E86-407D-850C-1044656679D9}" dt="2024-03-16T07:20:36.399" v="5608" actId="164"/>
          <ac:spMkLst>
            <pc:docMk/>
            <pc:sldMk cId="1336171236" sldId="269"/>
            <ac:spMk id="49" creationId="{3CA834F8-AB3C-F579-F639-FB9CF063721B}"/>
          </ac:spMkLst>
        </pc:spChg>
        <pc:spChg chg="add mod">
          <ac:chgData name="Matt Lyle" userId="a96e7d453dd11193" providerId="LiveId" clId="{E536E6AC-9E86-407D-850C-1044656679D9}" dt="2024-03-16T07:17:55.047" v="5454"/>
          <ac:spMkLst>
            <pc:docMk/>
            <pc:sldMk cId="1336171236" sldId="269"/>
            <ac:spMk id="50" creationId="{EFF4ACCE-4021-A4C2-03D3-19F5B1B6D4DD}"/>
          </ac:spMkLst>
        </pc:spChg>
        <pc:spChg chg="add mod">
          <ac:chgData name="Matt Lyle" userId="a96e7d453dd11193" providerId="LiveId" clId="{E536E6AC-9E86-407D-850C-1044656679D9}" dt="2024-03-16T07:20:36.399" v="5608" actId="164"/>
          <ac:spMkLst>
            <pc:docMk/>
            <pc:sldMk cId="1336171236" sldId="269"/>
            <ac:spMk id="51" creationId="{50941400-3243-C77E-8196-AA4041798CEC}"/>
          </ac:spMkLst>
        </pc:spChg>
        <pc:spChg chg="add mod">
          <ac:chgData name="Matt Lyle" userId="a96e7d453dd11193" providerId="LiveId" clId="{E536E6AC-9E86-407D-850C-1044656679D9}" dt="2024-03-16T07:20:36.399" v="5608" actId="164"/>
          <ac:spMkLst>
            <pc:docMk/>
            <pc:sldMk cId="1336171236" sldId="269"/>
            <ac:spMk id="52" creationId="{E324AF5E-56CC-CBE2-DDAB-1ABEE9476775}"/>
          </ac:spMkLst>
        </pc:spChg>
        <pc:spChg chg="add mod ord">
          <ac:chgData name="Matt Lyle" userId="a96e7d453dd11193" providerId="LiveId" clId="{E536E6AC-9E86-407D-850C-1044656679D9}" dt="2024-03-16T07:20:36.399" v="5608" actId="164"/>
          <ac:spMkLst>
            <pc:docMk/>
            <pc:sldMk cId="1336171236" sldId="269"/>
            <ac:spMk id="53" creationId="{EFF4ACCE-4021-A4C2-03D3-19F5B1B6D4DD}"/>
          </ac:spMkLst>
        </pc:spChg>
        <pc:grpChg chg="add del mod">
          <ac:chgData name="Matt Lyle" userId="a96e7d453dd11193" providerId="LiveId" clId="{E536E6AC-9E86-407D-850C-1044656679D9}" dt="2024-03-14T01:18:28.346" v="763" actId="165"/>
          <ac:grpSpMkLst>
            <pc:docMk/>
            <pc:sldMk cId="1336171236" sldId="269"/>
            <ac:grpSpMk id="2" creationId="{F1117089-D493-EB94-6069-CEA6CA063C67}"/>
          </ac:grpSpMkLst>
        </pc:grpChg>
        <pc:grpChg chg="add del mod">
          <ac:chgData name="Matt Lyle" userId="a96e7d453dd11193" providerId="LiveId" clId="{E536E6AC-9E86-407D-850C-1044656679D9}" dt="2024-03-14T01:24:20.621" v="1119" actId="165"/>
          <ac:grpSpMkLst>
            <pc:docMk/>
            <pc:sldMk cId="1336171236" sldId="269"/>
            <ac:grpSpMk id="13" creationId="{0A3A55E5-692F-4242-90C3-DBF9AE4381D2}"/>
          </ac:grpSpMkLst>
        </pc:grpChg>
        <pc:grpChg chg="add del mod">
          <ac:chgData name="Matt Lyle" userId="a96e7d453dd11193" providerId="LiveId" clId="{E536E6AC-9E86-407D-850C-1044656679D9}" dt="2024-03-14T01:30:36.529" v="1185" actId="165"/>
          <ac:grpSpMkLst>
            <pc:docMk/>
            <pc:sldMk cId="1336171236" sldId="269"/>
            <ac:grpSpMk id="21" creationId="{742D51D5-19BB-6388-6564-C7777D5844E6}"/>
          </ac:grpSpMkLst>
        </pc:grpChg>
        <pc:grpChg chg="add mod">
          <ac:chgData name="Matt Lyle" userId="a96e7d453dd11193" providerId="LiveId" clId="{E536E6AC-9E86-407D-850C-1044656679D9}" dt="2024-03-14T02:33:19.397" v="1602" actId="164"/>
          <ac:grpSpMkLst>
            <pc:docMk/>
            <pc:sldMk cId="1336171236" sldId="269"/>
            <ac:grpSpMk id="25" creationId="{ADCD657F-BE26-627B-948D-15880105D06D}"/>
          </ac:grpSpMkLst>
        </pc:grpChg>
        <pc:grpChg chg="add mod">
          <ac:chgData name="Matt Lyle" userId="a96e7d453dd11193" providerId="LiveId" clId="{E536E6AC-9E86-407D-850C-1044656679D9}" dt="2024-03-14T01:42:16.992" v="1254" actId="164"/>
          <ac:grpSpMkLst>
            <pc:docMk/>
            <pc:sldMk cId="1336171236" sldId="269"/>
            <ac:grpSpMk id="33" creationId="{17DFC77E-9CFF-DC73-5436-F85022A391DC}"/>
          </ac:grpSpMkLst>
        </pc:grpChg>
        <pc:grpChg chg="add del mod">
          <ac:chgData name="Matt Lyle" userId="a96e7d453dd11193" providerId="LiveId" clId="{E536E6AC-9E86-407D-850C-1044656679D9}" dt="2024-03-16T07:05:57.357" v="4527" actId="478"/>
          <ac:grpSpMkLst>
            <pc:docMk/>
            <pc:sldMk cId="1336171236" sldId="269"/>
            <ac:grpSpMk id="46" creationId="{40F2CCB1-ADF1-FB93-9001-42507F727ABE}"/>
          </ac:grpSpMkLst>
        </pc:grpChg>
        <pc:grpChg chg="add mod">
          <ac:chgData name="Matt Lyle" userId="a96e7d453dd11193" providerId="LiveId" clId="{E536E6AC-9E86-407D-850C-1044656679D9}" dt="2024-03-16T08:16:56.735" v="5840"/>
          <ac:grpSpMkLst>
            <pc:docMk/>
            <pc:sldMk cId="1336171236" sldId="269"/>
            <ac:grpSpMk id="54" creationId="{3403B36E-8C07-CE9E-55F2-AA493EF116ED}"/>
          </ac:grpSpMkLst>
        </pc:grpChg>
        <pc:picChg chg="add del mod">
          <ac:chgData name="Matt Lyle" userId="a96e7d453dd11193" providerId="LiveId" clId="{E536E6AC-9E86-407D-850C-1044656679D9}" dt="2024-03-14T02:34:17.320" v="1605" actId="478"/>
          <ac:picMkLst>
            <pc:docMk/>
            <pc:sldMk cId="1336171236" sldId="269"/>
            <ac:picMk id="5" creationId="{5828C92C-7DE2-4D92-4B6E-9AF6CF8AF387}"/>
          </ac:picMkLst>
        </pc:picChg>
        <pc:picChg chg="add del mod">
          <ac:chgData name="Matt Lyle" userId="a96e7d453dd11193" providerId="LiveId" clId="{E536E6AC-9E86-407D-850C-1044656679D9}" dt="2024-03-16T07:20:11.970" v="5574" actId="478"/>
          <ac:picMkLst>
            <pc:docMk/>
            <pc:sldMk cId="1336171236" sldId="269"/>
            <ac:picMk id="17" creationId="{65B2A271-16B3-3C15-431D-BE04374E3B8C}"/>
          </ac:picMkLst>
        </pc:picChg>
        <pc:picChg chg="add mod">
          <ac:chgData name="Matt Lyle" userId="a96e7d453dd11193" providerId="LiveId" clId="{E536E6AC-9E86-407D-850C-1044656679D9}" dt="2024-03-14T02:33:19.397" v="1602" actId="164"/>
          <ac:picMkLst>
            <pc:docMk/>
            <pc:sldMk cId="1336171236" sldId="269"/>
            <ac:picMk id="35" creationId="{528BE7E1-29B6-4EEA-E67A-91B03A7F7393}"/>
          </ac:picMkLst>
        </pc:picChg>
        <pc:picChg chg="add mod">
          <ac:chgData name="Matt Lyle" userId="a96e7d453dd11193" providerId="LiveId" clId="{E536E6AC-9E86-407D-850C-1044656679D9}" dt="2024-03-14T02:33:19.397" v="1602" actId="164"/>
          <ac:picMkLst>
            <pc:docMk/>
            <pc:sldMk cId="1336171236" sldId="269"/>
            <ac:picMk id="36" creationId="{16D6F8D5-5253-A584-5B9B-9F861695026A}"/>
          </ac:picMkLst>
        </pc:picChg>
        <pc:picChg chg="add del mod">
          <ac:chgData name="Matt Lyle" userId="a96e7d453dd11193" providerId="LiveId" clId="{E536E6AC-9E86-407D-850C-1044656679D9}" dt="2024-03-16T07:11:22.103" v="4620" actId="21"/>
          <ac:picMkLst>
            <pc:docMk/>
            <pc:sldMk cId="1336171236" sldId="269"/>
            <ac:picMk id="1026" creationId="{65B2A271-16B3-3C15-431D-BE04374E3B8C}"/>
          </ac:picMkLst>
        </pc:picChg>
      </pc:sldChg>
      <pc:sldChg chg="addSp delSp modSp add del mod ord modNotesTx">
        <pc:chgData name="Matt Lyle" userId="a96e7d453dd11193" providerId="LiveId" clId="{E536E6AC-9E86-407D-850C-1044656679D9}" dt="2024-03-13T12:15:22.136" v="381" actId="47"/>
        <pc:sldMkLst>
          <pc:docMk/>
          <pc:sldMk cId="3493553248" sldId="270"/>
        </pc:sldMkLst>
        <pc:picChg chg="add del mod">
          <ac:chgData name="Matt Lyle" userId="a96e7d453dd11193" providerId="LiveId" clId="{E536E6AC-9E86-407D-850C-1044656679D9}" dt="2024-03-13T12:06:53.078" v="308" actId="21"/>
          <ac:picMkLst>
            <pc:docMk/>
            <pc:sldMk cId="3493553248" sldId="270"/>
            <ac:picMk id="3" creationId="{8228B503-BA31-DBD2-46F2-8129F512EE15}"/>
          </ac:picMkLst>
        </pc:picChg>
      </pc:sldChg>
      <pc:sldChg chg="addSp delSp modSp add mod ord modTransition setBg modAnim modNotesTx">
        <pc:chgData name="Matt Lyle" userId="a96e7d453dd11193" providerId="LiveId" clId="{E536E6AC-9E86-407D-850C-1044656679D9}" dt="2024-03-15T12:24:06.797" v="3610"/>
        <pc:sldMkLst>
          <pc:docMk/>
          <pc:sldMk cId="2912541797" sldId="271"/>
        </pc:sldMkLst>
        <pc:spChg chg="mod">
          <ac:chgData name="Matt Lyle" userId="a96e7d453dd11193" providerId="LiveId" clId="{E536E6AC-9E86-407D-850C-1044656679D9}" dt="2024-03-13T12:32:05.026" v="704" actId="14100"/>
          <ac:spMkLst>
            <pc:docMk/>
            <pc:sldMk cId="2912541797" sldId="271"/>
            <ac:spMk id="3" creationId="{1667175C-39E8-4089-9151-96BA48A12D4B}"/>
          </ac:spMkLst>
        </pc:spChg>
        <pc:spChg chg="add mod">
          <ac:chgData name="Matt Lyle" userId="a96e7d453dd11193" providerId="LiveId" clId="{E536E6AC-9E86-407D-850C-1044656679D9}" dt="2024-03-13T12:34:46.153" v="742" actId="14100"/>
          <ac:spMkLst>
            <pc:docMk/>
            <pc:sldMk cId="2912541797" sldId="271"/>
            <ac:spMk id="7" creationId="{497C1836-3CCF-DAC3-3184-EE61A189B1C1}"/>
          </ac:spMkLst>
        </pc:spChg>
        <pc:spChg chg="add">
          <ac:chgData name="Matt Lyle" userId="a96e7d453dd11193" providerId="LiveId" clId="{E536E6AC-9E86-407D-850C-1044656679D9}" dt="2024-03-13T12:07:21.774" v="312" actId="26606"/>
          <ac:spMkLst>
            <pc:docMk/>
            <pc:sldMk cId="2912541797" sldId="271"/>
            <ac:spMk id="8" creationId="{362D44EE-C852-4460-B8B5-C4F2BC20510C}"/>
          </ac:spMkLst>
        </pc:spChg>
        <pc:spChg chg="add del mod">
          <ac:chgData name="Matt Lyle" userId="a96e7d453dd11193" providerId="LiveId" clId="{E536E6AC-9E86-407D-850C-1044656679D9}" dt="2024-03-13T12:33:25.030" v="729" actId="478"/>
          <ac:spMkLst>
            <pc:docMk/>
            <pc:sldMk cId="2912541797" sldId="271"/>
            <ac:spMk id="9" creationId="{75D84BE3-AD13-62EE-550E-FA4CFCD873D6}"/>
          </ac:spMkLst>
        </pc:spChg>
        <pc:spChg chg="add">
          <ac:chgData name="Matt Lyle" userId="a96e7d453dd11193" providerId="LiveId" clId="{E536E6AC-9E86-407D-850C-1044656679D9}" dt="2024-03-13T12:07:21.774" v="312" actId="26606"/>
          <ac:spMkLst>
            <pc:docMk/>
            <pc:sldMk cId="2912541797" sldId="271"/>
            <ac:spMk id="10" creationId="{658970D8-8D1D-4B5C-894B-E871CC86543D}"/>
          </ac:spMkLst>
        </pc:spChg>
        <pc:spChg chg="add">
          <ac:chgData name="Matt Lyle" userId="a96e7d453dd11193" providerId="LiveId" clId="{E536E6AC-9E86-407D-850C-1044656679D9}" dt="2024-03-13T12:07:21.774" v="312" actId="26606"/>
          <ac:spMkLst>
            <pc:docMk/>
            <pc:sldMk cId="2912541797" sldId="271"/>
            <ac:spMk id="12" creationId="{F227E5B6-9132-43CA-B503-37A18562ADF2}"/>
          </ac:spMkLst>
        </pc:spChg>
        <pc:spChg chg="add del mod ord">
          <ac:chgData name="Matt Lyle" userId="a96e7d453dd11193" providerId="LiveId" clId="{E536E6AC-9E86-407D-850C-1044656679D9}" dt="2024-03-13T12:34:38.480" v="741" actId="1582"/>
          <ac:spMkLst>
            <pc:docMk/>
            <pc:sldMk cId="2912541797" sldId="271"/>
            <ac:spMk id="13" creationId="{5B555022-7013-BEBC-FD56-EDF8FA1070E8}"/>
          </ac:spMkLst>
        </pc:spChg>
        <pc:spChg chg="add">
          <ac:chgData name="Matt Lyle" userId="a96e7d453dd11193" providerId="LiveId" clId="{E536E6AC-9E86-407D-850C-1044656679D9}" dt="2024-03-13T12:07:21.774" v="312" actId="26606"/>
          <ac:spMkLst>
            <pc:docMk/>
            <pc:sldMk cId="2912541797" sldId="271"/>
            <ac:spMk id="14" creationId="{03C2051E-A88D-48E5-BACF-AAED17892722}"/>
          </ac:spMkLst>
        </pc:spChg>
        <pc:spChg chg="add mod">
          <ac:chgData name="Matt Lyle" userId="a96e7d453dd11193" providerId="LiveId" clId="{E536E6AC-9E86-407D-850C-1044656679D9}" dt="2024-03-13T12:34:38.480" v="741" actId="1582"/>
          <ac:spMkLst>
            <pc:docMk/>
            <pc:sldMk cId="2912541797" sldId="271"/>
            <ac:spMk id="15" creationId="{E39D4E5D-249E-6416-A29D-405FA483C7DE}"/>
          </ac:spMkLst>
        </pc:spChg>
        <pc:spChg chg="add">
          <ac:chgData name="Matt Lyle" userId="a96e7d453dd11193" providerId="LiveId" clId="{E536E6AC-9E86-407D-850C-1044656679D9}" dt="2024-03-13T12:07:21.774" v="312" actId="26606"/>
          <ac:spMkLst>
            <pc:docMk/>
            <pc:sldMk cId="2912541797" sldId="271"/>
            <ac:spMk id="16" creationId="{7821A508-2985-4905-874A-527429BAABFA}"/>
          </ac:spMkLst>
        </pc:spChg>
        <pc:spChg chg="add mod">
          <ac:chgData name="Matt Lyle" userId="a96e7d453dd11193" providerId="LiveId" clId="{E536E6AC-9E86-407D-850C-1044656679D9}" dt="2024-03-13T12:34:38.480" v="741" actId="1582"/>
          <ac:spMkLst>
            <pc:docMk/>
            <pc:sldMk cId="2912541797" sldId="271"/>
            <ac:spMk id="17" creationId="{214C0783-B975-D9BC-5933-6A79750C1F14}"/>
          </ac:spMkLst>
        </pc:spChg>
        <pc:spChg chg="add">
          <ac:chgData name="Matt Lyle" userId="a96e7d453dd11193" providerId="LiveId" clId="{E536E6AC-9E86-407D-850C-1044656679D9}" dt="2024-03-13T12:07:21.774" v="312" actId="26606"/>
          <ac:spMkLst>
            <pc:docMk/>
            <pc:sldMk cId="2912541797" sldId="271"/>
            <ac:spMk id="18" creationId="{D2929CB1-0E3C-4B2D-ADC5-0154FB33BA44}"/>
          </ac:spMkLst>
        </pc:spChg>
        <pc:spChg chg="add">
          <ac:chgData name="Matt Lyle" userId="a96e7d453dd11193" providerId="LiveId" clId="{E536E6AC-9E86-407D-850C-1044656679D9}" dt="2024-03-13T12:07:21.774" v="312" actId="26606"/>
          <ac:spMkLst>
            <pc:docMk/>
            <pc:sldMk cId="2912541797" sldId="271"/>
            <ac:spMk id="20" creationId="{5F2F0C84-BE8C-4DC2-A6D3-30349A801D5C}"/>
          </ac:spMkLst>
        </pc:spChg>
        <pc:spChg chg="add mod">
          <ac:chgData name="Matt Lyle" userId="a96e7d453dd11193" providerId="LiveId" clId="{E536E6AC-9E86-407D-850C-1044656679D9}" dt="2024-03-15T11:39:16.269" v="3388" actId="20577"/>
          <ac:spMkLst>
            <pc:docMk/>
            <pc:sldMk cId="2912541797" sldId="271"/>
            <ac:spMk id="21" creationId="{37C36C9C-8D02-7B7B-5DE3-861C7687B094}"/>
          </ac:spMkLst>
        </pc:spChg>
        <pc:grpChg chg="add mod">
          <ac:chgData name="Matt Lyle" userId="a96e7d453dd11193" providerId="LiveId" clId="{E536E6AC-9E86-407D-850C-1044656679D9}" dt="2024-03-13T12:33:01.234" v="716" actId="1076"/>
          <ac:grpSpMkLst>
            <pc:docMk/>
            <pc:sldMk cId="2912541797" sldId="271"/>
            <ac:grpSpMk id="19" creationId="{F180C1EA-CD47-D5E8-9CF8-BFA2623961AF}"/>
          </ac:grpSpMkLst>
        </pc:grpChg>
        <pc:picChg chg="add del mod">
          <ac:chgData name="Matt Lyle" userId="a96e7d453dd11193" providerId="LiveId" clId="{E536E6AC-9E86-407D-850C-1044656679D9}" dt="2024-03-13T12:18:01.704" v="391" actId="478"/>
          <ac:picMkLst>
            <pc:docMk/>
            <pc:sldMk cId="2912541797" sldId="271"/>
            <ac:picMk id="2" creationId="{8228B503-BA31-DBD2-46F2-8129F512EE15}"/>
          </ac:picMkLst>
        </pc:picChg>
        <pc:picChg chg="add del mod">
          <ac:chgData name="Matt Lyle" userId="a96e7d453dd11193" providerId="LiveId" clId="{E536E6AC-9E86-407D-850C-1044656679D9}" dt="2024-03-13T12:17:58.955" v="390" actId="21"/>
          <ac:picMkLst>
            <pc:docMk/>
            <pc:sldMk cId="2912541797" sldId="271"/>
            <ac:picMk id="5" creationId="{CB808EC6-8903-5EF4-885E-0920A7437A73}"/>
          </ac:picMkLst>
        </pc:picChg>
        <pc:picChg chg="add del mod">
          <ac:chgData name="Matt Lyle" userId="a96e7d453dd11193" providerId="LiveId" clId="{E536E6AC-9E86-407D-850C-1044656679D9}" dt="2024-03-13T12:19:28.463" v="410" actId="478"/>
          <ac:picMkLst>
            <pc:docMk/>
            <pc:sldMk cId="2912541797" sldId="271"/>
            <ac:picMk id="6" creationId="{CB808EC6-8903-5EF4-885E-0920A7437A73}"/>
          </ac:picMkLst>
        </pc:picChg>
        <pc:picChg chg="add del mod">
          <ac:chgData name="Matt Lyle" userId="a96e7d453dd11193" providerId="LiveId" clId="{E536E6AC-9E86-407D-850C-1044656679D9}" dt="2024-03-13T12:27:31.579" v="645" actId="478"/>
          <ac:picMkLst>
            <pc:docMk/>
            <pc:sldMk cId="2912541797" sldId="271"/>
            <ac:picMk id="11" creationId="{4AAEADBB-FD88-4069-EE0D-14ADB58C5A8C}"/>
          </ac:picMkLst>
        </pc:picChg>
        <pc:picChg chg="add del mod">
          <ac:chgData name="Matt Lyle" userId="a96e7d453dd11193" providerId="LiveId" clId="{E536E6AC-9E86-407D-850C-1044656679D9}" dt="2024-03-13T12:19:26.997" v="409" actId="21"/>
          <ac:picMkLst>
            <pc:docMk/>
            <pc:sldMk cId="2912541797" sldId="271"/>
            <ac:picMk id="1026" creationId="{4AAEADBB-FD88-4069-EE0D-14ADB58C5A8C}"/>
          </ac:picMkLst>
        </pc:picChg>
      </pc:sldChg>
      <pc:sldChg chg="addSp delSp modSp add del mod setBg modNotesTx">
        <pc:chgData name="Matt Lyle" userId="a96e7d453dd11193" providerId="LiveId" clId="{E536E6AC-9E86-407D-850C-1044656679D9}" dt="2024-03-13T12:14:00.258" v="365" actId="47"/>
        <pc:sldMkLst>
          <pc:docMk/>
          <pc:sldMk cId="2279092725" sldId="272"/>
        </pc:sldMkLst>
        <pc:spChg chg="mod">
          <ac:chgData name="Matt Lyle" userId="a96e7d453dd11193" providerId="LiveId" clId="{E536E6AC-9E86-407D-850C-1044656679D9}" dt="2024-03-13T12:08:11.089" v="320" actId="26606"/>
          <ac:spMkLst>
            <pc:docMk/>
            <pc:sldMk cId="2279092725" sldId="272"/>
            <ac:spMk id="3" creationId="{1667175C-39E8-4089-9151-96BA48A12D4B}"/>
          </ac:spMkLst>
        </pc:spChg>
        <pc:spChg chg="mod">
          <ac:chgData name="Matt Lyle" userId="a96e7d453dd11193" providerId="LiveId" clId="{E536E6AC-9E86-407D-850C-1044656679D9}" dt="2024-03-13T12:11:56.714" v="347"/>
          <ac:spMkLst>
            <pc:docMk/>
            <pc:sldMk cId="2279092725" sldId="272"/>
            <ac:spMk id="5" creationId="{E290F283-CD24-31F7-377A-4141496CA29B}"/>
          </ac:spMkLst>
        </pc:spChg>
        <pc:spChg chg="add del">
          <ac:chgData name="Matt Lyle" userId="a96e7d453dd11193" providerId="LiveId" clId="{E536E6AC-9E86-407D-850C-1044656679D9}" dt="2024-03-13T12:08:11.089" v="320" actId="26606"/>
          <ac:spMkLst>
            <pc:docMk/>
            <pc:sldMk cId="2279092725" sldId="272"/>
            <ac:spMk id="8" creationId="{347D6575-0B06-40B2-9D0F-298202F6BCAC}"/>
          </ac:spMkLst>
        </pc:spChg>
        <pc:spChg chg="add del">
          <ac:chgData name="Matt Lyle" userId="a96e7d453dd11193" providerId="LiveId" clId="{E536E6AC-9E86-407D-850C-1044656679D9}" dt="2024-03-13T12:08:11.089" v="320" actId="26606"/>
          <ac:spMkLst>
            <pc:docMk/>
            <pc:sldMk cId="2279092725" sldId="272"/>
            <ac:spMk id="10" creationId="{E2B33195-5BCA-4BB7-A82D-6739522687DD}"/>
          </ac:spMkLst>
        </pc:spChg>
        <pc:spChg chg="add del">
          <ac:chgData name="Matt Lyle" userId="a96e7d453dd11193" providerId="LiveId" clId="{E536E6AC-9E86-407D-850C-1044656679D9}" dt="2024-03-13T12:08:11.089" v="320" actId="26606"/>
          <ac:spMkLst>
            <pc:docMk/>
            <pc:sldMk cId="2279092725" sldId="272"/>
            <ac:spMk id="12" creationId="{CF8AD9F3-9AF6-494F-83A3-2F677563935C}"/>
          </ac:spMkLst>
        </pc:spChg>
        <pc:spChg chg="add del">
          <ac:chgData name="Matt Lyle" userId="a96e7d453dd11193" providerId="LiveId" clId="{E536E6AC-9E86-407D-850C-1044656679D9}" dt="2024-03-13T12:08:11.089" v="320" actId="26606"/>
          <ac:spMkLst>
            <pc:docMk/>
            <pc:sldMk cId="2279092725" sldId="272"/>
            <ac:spMk id="14" creationId="{0DA5DB8B-7E5C-4ABC-8069-A9A8806F3976}"/>
          </ac:spMkLst>
        </pc:spChg>
        <pc:graphicFrameChg chg="add del modGraphic">
          <ac:chgData name="Matt Lyle" userId="a96e7d453dd11193" providerId="LiveId" clId="{E536E6AC-9E86-407D-850C-1044656679D9}" dt="2024-03-13T12:11:12.741" v="345" actId="27309"/>
          <ac:graphicFrameMkLst>
            <pc:docMk/>
            <pc:sldMk cId="2279092725" sldId="272"/>
            <ac:graphicFrameMk id="11" creationId="{5FE942BE-AA69-6051-3249-E4330A4C2509}"/>
          </ac:graphicFrameMkLst>
        </pc:graphicFrameChg>
        <pc:picChg chg="add mod">
          <ac:chgData name="Matt Lyle" userId="a96e7d453dd11193" providerId="LiveId" clId="{E536E6AC-9E86-407D-850C-1044656679D9}" dt="2024-03-13T12:08:43.889" v="321" actId="1076"/>
          <ac:picMkLst>
            <pc:docMk/>
            <pc:sldMk cId="2279092725" sldId="272"/>
            <ac:picMk id="2" creationId="{E1F10BC1-0507-F1B8-94D5-3547E49EC956}"/>
          </ac:picMkLst>
        </pc:picChg>
        <pc:picChg chg="mod">
          <ac:chgData name="Matt Lyle" userId="a96e7d453dd11193" providerId="LiveId" clId="{E536E6AC-9E86-407D-850C-1044656679D9}" dt="2024-03-13T12:11:18.529" v="346"/>
          <ac:picMkLst>
            <pc:docMk/>
            <pc:sldMk cId="2279092725" sldId="272"/>
            <ac:picMk id="13" creationId="{1BE9D825-546A-8E29-AE97-0D29495C9E87}"/>
          </ac:picMkLst>
        </pc:picChg>
      </pc:sldChg>
      <pc:sldChg chg="addSp delSp modSp add mod ord modTransition modAnim">
        <pc:chgData name="Matt Lyle" userId="a96e7d453dd11193" providerId="LiveId" clId="{E536E6AC-9E86-407D-850C-1044656679D9}" dt="2024-03-16T04:27:06.654" v="4110" actId="2711"/>
        <pc:sldMkLst>
          <pc:docMk/>
          <pc:sldMk cId="195018904" sldId="273"/>
        </pc:sldMkLst>
        <pc:spChg chg="mod">
          <ac:chgData name="Matt Lyle" userId="a96e7d453dd11193" providerId="LiveId" clId="{E536E6AC-9E86-407D-850C-1044656679D9}" dt="2024-03-16T04:27:06.654" v="4110" actId="2711"/>
          <ac:spMkLst>
            <pc:docMk/>
            <pc:sldMk cId="195018904" sldId="273"/>
            <ac:spMk id="3" creationId="{1667175C-39E8-4089-9151-96BA48A12D4B}"/>
          </ac:spMkLst>
        </pc:spChg>
        <pc:spChg chg="mod">
          <ac:chgData name="Matt Lyle" userId="a96e7d453dd11193" providerId="LiveId" clId="{E536E6AC-9E86-407D-850C-1044656679D9}" dt="2024-03-14T01:17:16.986" v="752"/>
          <ac:spMkLst>
            <pc:docMk/>
            <pc:sldMk cId="195018904" sldId="273"/>
            <ac:spMk id="4" creationId="{A0CD32C2-B17D-F93E-06A5-BEA37A99DAED}"/>
          </ac:spMkLst>
        </pc:spChg>
        <pc:spChg chg="mod">
          <ac:chgData name="Matt Lyle" userId="a96e7d453dd11193" providerId="LiveId" clId="{E536E6AC-9E86-407D-850C-1044656679D9}" dt="2024-03-14T01:17:16.986" v="752"/>
          <ac:spMkLst>
            <pc:docMk/>
            <pc:sldMk cId="195018904" sldId="273"/>
            <ac:spMk id="5" creationId="{240EE8D8-C51E-3B6A-3521-6243E5F23F32}"/>
          </ac:spMkLst>
        </pc:spChg>
        <pc:spChg chg="mod">
          <ac:chgData name="Matt Lyle" userId="a96e7d453dd11193" providerId="LiveId" clId="{E536E6AC-9E86-407D-850C-1044656679D9}" dt="2024-03-14T01:17:16.986" v="752"/>
          <ac:spMkLst>
            <pc:docMk/>
            <pc:sldMk cId="195018904" sldId="273"/>
            <ac:spMk id="6" creationId="{F1208883-2BA9-D9DD-BCB6-23094A294013}"/>
          </ac:spMkLst>
        </pc:spChg>
        <pc:spChg chg="mod">
          <ac:chgData name="Matt Lyle" userId="a96e7d453dd11193" providerId="LiveId" clId="{E536E6AC-9E86-407D-850C-1044656679D9}" dt="2024-03-14T01:17:16.986" v="752"/>
          <ac:spMkLst>
            <pc:docMk/>
            <pc:sldMk cId="195018904" sldId="273"/>
            <ac:spMk id="7" creationId="{A065CB36-6F14-9CBF-46B0-5AC122CA03AD}"/>
          </ac:spMkLst>
        </pc:spChg>
        <pc:spChg chg="mod">
          <ac:chgData name="Matt Lyle" userId="a96e7d453dd11193" providerId="LiveId" clId="{E536E6AC-9E86-407D-850C-1044656679D9}" dt="2024-03-14T11:46:59.708" v="2940" actId="165"/>
          <ac:spMkLst>
            <pc:docMk/>
            <pc:sldMk cId="195018904" sldId="273"/>
            <ac:spMk id="12" creationId="{482B609B-91C9-DB58-93DE-19B06D39F6AA}"/>
          </ac:spMkLst>
        </pc:spChg>
        <pc:spChg chg="mod">
          <ac:chgData name="Matt Lyle" userId="a96e7d453dd11193" providerId="LiveId" clId="{E536E6AC-9E86-407D-850C-1044656679D9}" dt="2024-03-14T11:46:59.708" v="2940" actId="165"/>
          <ac:spMkLst>
            <pc:docMk/>
            <pc:sldMk cId="195018904" sldId="273"/>
            <ac:spMk id="15" creationId="{A4DF0708-6322-36A6-EE79-734567EDE3A9}"/>
          </ac:spMkLst>
        </pc:spChg>
        <pc:spChg chg="mod">
          <ac:chgData name="Matt Lyle" userId="a96e7d453dd11193" providerId="LiveId" clId="{E536E6AC-9E86-407D-850C-1044656679D9}" dt="2024-03-14T11:46:59.708" v="2940" actId="165"/>
          <ac:spMkLst>
            <pc:docMk/>
            <pc:sldMk cId="195018904" sldId="273"/>
            <ac:spMk id="16" creationId="{36E6071F-068A-5662-84AF-47292F5E894E}"/>
          </ac:spMkLst>
        </pc:spChg>
        <pc:spChg chg="mod">
          <ac:chgData name="Matt Lyle" userId="a96e7d453dd11193" providerId="LiveId" clId="{E536E6AC-9E86-407D-850C-1044656679D9}" dt="2024-03-14T11:46:59.708" v="2940" actId="165"/>
          <ac:spMkLst>
            <pc:docMk/>
            <pc:sldMk cId="195018904" sldId="273"/>
            <ac:spMk id="17" creationId="{6CF42630-A597-20E8-BA2D-8BCADA9A94AE}"/>
          </ac:spMkLst>
        </pc:spChg>
        <pc:spChg chg="mod">
          <ac:chgData name="Matt Lyle" userId="a96e7d453dd11193" providerId="LiveId" clId="{E536E6AC-9E86-407D-850C-1044656679D9}" dt="2024-03-14T11:46:59.708" v="2940" actId="165"/>
          <ac:spMkLst>
            <pc:docMk/>
            <pc:sldMk cId="195018904" sldId="273"/>
            <ac:spMk id="18" creationId="{3E5694F3-A876-FD44-6682-012985AD5C65}"/>
          </ac:spMkLst>
        </pc:spChg>
        <pc:spChg chg="mod">
          <ac:chgData name="Matt Lyle" userId="a96e7d453dd11193" providerId="LiveId" clId="{E536E6AC-9E86-407D-850C-1044656679D9}" dt="2024-03-14T11:46:59.708" v="2940" actId="165"/>
          <ac:spMkLst>
            <pc:docMk/>
            <pc:sldMk cId="195018904" sldId="273"/>
            <ac:spMk id="19" creationId="{F70BAC5F-DD3D-2A9A-CC8E-7B8A8BE53855}"/>
          </ac:spMkLst>
        </pc:spChg>
        <pc:spChg chg="mod">
          <ac:chgData name="Matt Lyle" userId="a96e7d453dd11193" providerId="LiveId" clId="{E536E6AC-9E86-407D-850C-1044656679D9}" dt="2024-03-14T11:46:59.708" v="2940" actId="165"/>
          <ac:spMkLst>
            <pc:docMk/>
            <pc:sldMk cId="195018904" sldId="273"/>
            <ac:spMk id="20" creationId="{1B762E72-2100-2D9C-F260-11A79BEF8B37}"/>
          </ac:spMkLst>
        </pc:spChg>
        <pc:spChg chg="mod">
          <ac:chgData name="Matt Lyle" userId="a96e7d453dd11193" providerId="LiveId" clId="{E536E6AC-9E86-407D-850C-1044656679D9}" dt="2024-03-14T11:46:59.708" v="2940" actId="165"/>
          <ac:spMkLst>
            <pc:docMk/>
            <pc:sldMk cId="195018904" sldId="273"/>
            <ac:spMk id="21" creationId="{E7D02A64-7787-2F97-D627-107539781E53}"/>
          </ac:spMkLst>
        </pc:spChg>
        <pc:spChg chg="mod">
          <ac:chgData name="Matt Lyle" userId="a96e7d453dd11193" providerId="LiveId" clId="{E536E6AC-9E86-407D-850C-1044656679D9}" dt="2024-03-14T11:46:59.708" v="2940" actId="165"/>
          <ac:spMkLst>
            <pc:docMk/>
            <pc:sldMk cId="195018904" sldId="273"/>
            <ac:spMk id="22" creationId="{ED54B303-8285-811D-4B37-087CDBFB1BD9}"/>
          </ac:spMkLst>
        </pc:spChg>
        <pc:spChg chg="mod">
          <ac:chgData name="Matt Lyle" userId="a96e7d453dd11193" providerId="LiveId" clId="{E536E6AC-9E86-407D-850C-1044656679D9}" dt="2024-03-14T11:46:59.708" v="2940" actId="165"/>
          <ac:spMkLst>
            <pc:docMk/>
            <pc:sldMk cId="195018904" sldId="273"/>
            <ac:spMk id="23" creationId="{07273AC0-2E90-44D0-DA5F-19E9A574E167}"/>
          </ac:spMkLst>
        </pc:spChg>
        <pc:spChg chg="mod">
          <ac:chgData name="Matt Lyle" userId="a96e7d453dd11193" providerId="LiveId" clId="{E536E6AC-9E86-407D-850C-1044656679D9}" dt="2024-03-14T11:46:59.708" v="2940" actId="165"/>
          <ac:spMkLst>
            <pc:docMk/>
            <pc:sldMk cId="195018904" sldId="273"/>
            <ac:spMk id="24" creationId="{573BE007-108D-DA77-3E40-D831151337BC}"/>
          </ac:spMkLst>
        </pc:spChg>
        <pc:spChg chg="mod">
          <ac:chgData name="Matt Lyle" userId="a96e7d453dd11193" providerId="LiveId" clId="{E536E6AC-9E86-407D-850C-1044656679D9}" dt="2024-03-14T11:46:59.708" v="2940" actId="165"/>
          <ac:spMkLst>
            <pc:docMk/>
            <pc:sldMk cId="195018904" sldId="273"/>
            <ac:spMk id="27" creationId="{593B0125-14A8-C5A8-FF83-9053D950538D}"/>
          </ac:spMkLst>
        </pc:spChg>
        <pc:spChg chg="mod">
          <ac:chgData name="Matt Lyle" userId="a96e7d453dd11193" providerId="LiveId" clId="{E536E6AC-9E86-407D-850C-1044656679D9}" dt="2024-03-14T11:46:59.708" v="2940" actId="165"/>
          <ac:spMkLst>
            <pc:docMk/>
            <pc:sldMk cId="195018904" sldId="273"/>
            <ac:spMk id="28" creationId="{277C7F76-C4B1-9EFF-DA7F-6680B14968B8}"/>
          </ac:spMkLst>
        </pc:spChg>
        <pc:spChg chg="mod">
          <ac:chgData name="Matt Lyle" userId="a96e7d453dd11193" providerId="LiveId" clId="{E536E6AC-9E86-407D-850C-1044656679D9}" dt="2024-03-14T11:46:59.708" v="2940" actId="165"/>
          <ac:spMkLst>
            <pc:docMk/>
            <pc:sldMk cId="195018904" sldId="273"/>
            <ac:spMk id="29" creationId="{502DA775-4C2F-F67F-F673-A2F49ED8E5C5}"/>
          </ac:spMkLst>
        </pc:spChg>
        <pc:spChg chg="mod">
          <ac:chgData name="Matt Lyle" userId="a96e7d453dd11193" providerId="LiveId" clId="{E536E6AC-9E86-407D-850C-1044656679D9}" dt="2024-03-14T11:46:59.708" v="2940" actId="165"/>
          <ac:spMkLst>
            <pc:docMk/>
            <pc:sldMk cId="195018904" sldId="273"/>
            <ac:spMk id="30" creationId="{756092E0-A82A-A9D0-399F-6F18973B2B5E}"/>
          </ac:spMkLst>
        </pc:spChg>
        <pc:spChg chg="mod">
          <ac:chgData name="Matt Lyle" userId="a96e7d453dd11193" providerId="LiveId" clId="{E536E6AC-9E86-407D-850C-1044656679D9}" dt="2024-03-14T11:46:59.708" v="2940" actId="165"/>
          <ac:spMkLst>
            <pc:docMk/>
            <pc:sldMk cId="195018904" sldId="273"/>
            <ac:spMk id="31" creationId="{6FD756CE-9EB4-E921-5905-7B9785314EA1}"/>
          </ac:spMkLst>
        </pc:spChg>
        <pc:spChg chg="mod">
          <ac:chgData name="Matt Lyle" userId="a96e7d453dd11193" providerId="LiveId" clId="{E536E6AC-9E86-407D-850C-1044656679D9}" dt="2024-03-14T11:46:59.708" v="2940" actId="165"/>
          <ac:spMkLst>
            <pc:docMk/>
            <pc:sldMk cId="195018904" sldId="273"/>
            <ac:spMk id="34" creationId="{9B2836E5-6AF1-7DA5-1F99-2A5FDEB628EC}"/>
          </ac:spMkLst>
        </pc:spChg>
        <pc:spChg chg="mod">
          <ac:chgData name="Matt Lyle" userId="a96e7d453dd11193" providerId="LiveId" clId="{E536E6AC-9E86-407D-850C-1044656679D9}" dt="2024-03-14T11:46:59.708" v="2940" actId="165"/>
          <ac:spMkLst>
            <pc:docMk/>
            <pc:sldMk cId="195018904" sldId="273"/>
            <ac:spMk id="35" creationId="{D1A6EECB-AA43-D8C1-877E-A7792CED4AD5}"/>
          </ac:spMkLst>
        </pc:spChg>
        <pc:spChg chg="mod">
          <ac:chgData name="Matt Lyle" userId="a96e7d453dd11193" providerId="LiveId" clId="{E536E6AC-9E86-407D-850C-1044656679D9}" dt="2024-03-14T11:46:59.708" v="2940" actId="165"/>
          <ac:spMkLst>
            <pc:docMk/>
            <pc:sldMk cId="195018904" sldId="273"/>
            <ac:spMk id="36" creationId="{911AD6E7-C715-4DDA-666A-169A76F25941}"/>
          </ac:spMkLst>
        </pc:spChg>
        <pc:spChg chg="mod">
          <ac:chgData name="Matt Lyle" userId="a96e7d453dd11193" providerId="LiveId" clId="{E536E6AC-9E86-407D-850C-1044656679D9}" dt="2024-03-14T11:46:59.708" v="2940" actId="165"/>
          <ac:spMkLst>
            <pc:docMk/>
            <pc:sldMk cId="195018904" sldId="273"/>
            <ac:spMk id="37" creationId="{C7C34099-C114-5A60-47D2-D9A356C0CAA8}"/>
          </ac:spMkLst>
        </pc:spChg>
        <pc:spChg chg="mod">
          <ac:chgData name="Matt Lyle" userId="a96e7d453dd11193" providerId="LiveId" clId="{E536E6AC-9E86-407D-850C-1044656679D9}" dt="2024-03-14T11:46:59.708" v="2940" actId="165"/>
          <ac:spMkLst>
            <pc:docMk/>
            <pc:sldMk cId="195018904" sldId="273"/>
            <ac:spMk id="38" creationId="{94D46B53-1EF6-C1E3-0E1B-8DB9D8BDE909}"/>
          </ac:spMkLst>
        </pc:spChg>
        <pc:spChg chg="mod">
          <ac:chgData name="Matt Lyle" userId="a96e7d453dd11193" providerId="LiveId" clId="{E536E6AC-9E86-407D-850C-1044656679D9}" dt="2024-03-14T11:46:59.708" v="2940" actId="165"/>
          <ac:spMkLst>
            <pc:docMk/>
            <pc:sldMk cId="195018904" sldId="273"/>
            <ac:spMk id="39" creationId="{78FFB67F-49E8-618C-D3B5-F7E917CD7F11}"/>
          </ac:spMkLst>
        </pc:spChg>
        <pc:spChg chg="mod">
          <ac:chgData name="Matt Lyle" userId="a96e7d453dd11193" providerId="LiveId" clId="{E536E6AC-9E86-407D-850C-1044656679D9}" dt="2024-03-14T11:46:59.708" v="2940" actId="165"/>
          <ac:spMkLst>
            <pc:docMk/>
            <pc:sldMk cId="195018904" sldId="273"/>
            <ac:spMk id="40" creationId="{AFB30369-D021-20ED-1121-5996F47471F8}"/>
          </ac:spMkLst>
        </pc:spChg>
        <pc:spChg chg="mod">
          <ac:chgData name="Matt Lyle" userId="a96e7d453dd11193" providerId="LiveId" clId="{E536E6AC-9E86-407D-850C-1044656679D9}" dt="2024-03-14T11:46:59.708" v="2940" actId="165"/>
          <ac:spMkLst>
            <pc:docMk/>
            <pc:sldMk cId="195018904" sldId="273"/>
            <ac:spMk id="41" creationId="{62E9A51D-05BB-022B-F9E7-6CCA5D3E328E}"/>
          </ac:spMkLst>
        </pc:spChg>
        <pc:spChg chg="mod">
          <ac:chgData name="Matt Lyle" userId="a96e7d453dd11193" providerId="LiveId" clId="{E536E6AC-9E86-407D-850C-1044656679D9}" dt="2024-03-14T11:46:59.708" v="2940" actId="165"/>
          <ac:spMkLst>
            <pc:docMk/>
            <pc:sldMk cId="195018904" sldId="273"/>
            <ac:spMk id="42" creationId="{25BC2123-230B-5EBD-5940-05AFBF9A6F88}"/>
          </ac:spMkLst>
        </pc:spChg>
        <pc:spChg chg="mod">
          <ac:chgData name="Matt Lyle" userId="a96e7d453dd11193" providerId="LiveId" clId="{E536E6AC-9E86-407D-850C-1044656679D9}" dt="2024-03-14T11:46:59.708" v="2940" actId="165"/>
          <ac:spMkLst>
            <pc:docMk/>
            <pc:sldMk cId="195018904" sldId="273"/>
            <ac:spMk id="43" creationId="{B866835D-91D2-1D82-630F-6CF63EE482EF}"/>
          </ac:spMkLst>
        </pc:spChg>
        <pc:spChg chg="mod">
          <ac:chgData name="Matt Lyle" userId="a96e7d453dd11193" providerId="LiveId" clId="{E536E6AC-9E86-407D-850C-1044656679D9}" dt="2024-03-14T11:46:59.708" v="2940" actId="165"/>
          <ac:spMkLst>
            <pc:docMk/>
            <pc:sldMk cId="195018904" sldId="273"/>
            <ac:spMk id="46" creationId="{F0E298E2-8519-DD3A-9EE0-C1BACB77969A}"/>
          </ac:spMkLst>
        </pc:spChg>
        <pc:spChg chg="mod">
          <ac:chgData name="Matt Lyle" userId="a96e7d453dd11193" providerId="LiveId" clId="{E536E6AC-9E86-407D-850C-1044656679D9}" dt="2024-03-14T11:46:59.708" v="2940" actId="165"/>
          <ac:spMkLst>
            <pc:docMk/>
            <pc:sldMk cId="195018904" sldId="273"/>
            <ac:spMk id="47" creationId="{29EEAD93-79D2-09F3-C2D5-99AB7CC0380F}"/>
          </ac:spMkLst>
        </pc:spChg>
        <pc:spChg chg="mod">
          <ac:chgData name="Matt Lyle" userId="a96e7d453dd11193" providerId="LiveId" clId="{E536E6AC-9E86-407D-850C-1044656679D9}" dt="2024-03-14T11:46:59.708" v="2940" actId="165"/>
          <ac:spMkLst>
            <pc:docMk/>
            <pc:sldMk cId="195018904" sldId="273"/>
            <ac:spMk id="48" creationId="{7C78B110-DDE2-D210-881B-D6DCF6D94FE4}"/>
          </ac:spMkLst>
        </pc:spChg>
        <pc:spChg chg="mod">
          <ac:chgData name="Matt Lyle" userId="a96e7d453dd11193" providerId="LiveId" clId="{E536E6AC-9E86-407D-850C-1044656679D9}" dt="2024-03-14T11:46:59.708" v="2940" actId="165"/>
          <ac:spMkLst>
            <pc:docMk/>
            <pc:sldMk cId="195018904" sldId="273"/>
            <ac:spMk id="49" creationId="{2FE56E69-6E76-14CE-7307-1D415EAD7CEF}"/>
          </ac:spMkLst>
        </pc:spChg>
        <pc:spChg chg="mod">
          <ac:chgData name="Matt Lyle" userId="a96e7d453dd11193" providerId="LiveId" clId="{E536E6AC-9E86-407D-850C-1044656679D9}" dt="2024-03-14T11:46:59.708" v="2940" actId="165"/>
          <ac:spMkLst>
            <pc:docMk/>
            <pc:sldMk cId="195018904" sldId="273"/>
            <ac:spMk id="50" creationId="{935B26FB-7006-FFB6-D2F6-1DD7CFCA4FE1}"/>
          </ac:spMkLst>
        </pc:spChg>
        <pc:spChg chg="mod">
          <ac:chgData name="Matt Lyle" userId="a96e7d453dd11193" providerId="LiveId" clId="{E536E6AC-9E86-407D-850C-1044656679D9}" dt="2024-03-14T11:46:59.708" v="2940" actId="165"/>
          <ac:spMkLst>
            <pc:docMk/>
            <pc:sldMk cId="195018904" sldId="273"/>
            <ac:spMk id="53" creationId="{FA266CAB-F3F6-C621-E953-989E00522F54}"/>
          </ac:spMkLst>
        </pc:spChg>
        <pc:spChg chg="mod">
          <ac:chgData name="Matt Lyle" userId="a96e7d453dd11193" providerId="LiveId" clId="{E536E6AC-9E86-407D-850C-1044656679D9}" dt="2024-03-14T11:46:59.708" v="2940" actId="165"/>
          <ac:spMkLst>
            <pc:docMk/>
            <pc:sldMk cId="195018904" sldId="273"/>
            <ac:spMk id="54" creationId="{97BAAA29-3E7A-A2A3-718A-7BD564ADB363}"/>
          </ac:spMkLst>
        </pc:spChg>
        <pc:spChg chg="mod">
          <ac:chgData name="Matt Lyle" userId="a96e7d453dd11193" providerId="LiveId" clId="{E536E6AC-9E86-407D-850C-1044656679D9}" dt="2024-03-14T11:46:59.708" v="2940" actId="165"/>
          <ac:spMkLst>
            <pc:docMk/>
            <pc:sldMk cId="195018904" sldId="273"/>
            <ac:spMk id="55" creationId="{3A28F328-5FCC-6B8D-F1C1-455D9DE577A5}"/>
          </ac:spMkLst>
        </pc:spChg>
        <pc:spChg chg="mod">
          <ac:chgData name="Matt Lyle" userId="a96e7d453dd11193" providerId="LiveId" clId="{E536E6AC-9E86-407D-850C-1044656679D9}" dt="2024-03-14T11:46:59.708" v="2940" actId="165"/>
          <ac:spMkLst>
            <pc:docMk/>
            <pc:sldMk cId="195018904" sldId="273"/>
            <ac:spMk id="56" creationId="{E08C1E5A-E117-11A2-D5CB-0F826526806B}"/>
          </ac:spMkLst>
        </pc:spChg>
        <pc:spChg chg="mod">
          <ac:chgData name="Matt Lyle" userId="a96e7d453dd11193" providerId="LiveId" clId="{E536E6AC-9E86-407D-850C-1044656679D9}" dt="2024-03-14T11:46:59.708" v="2940" actId="165"/>
          <ac:spMkLst>
            <pc:docMk/>
            <pc:sldMk cId="195018904" sldId="273"/>
            <ac:spMk id="57" creationId="{17B10740-7ED2-77B5-4C45-4445FB59F931}"/>
          </ac:spMkLst>
        </pc:spChg>
        <pc:spChg chg="mod">
          <ac:chgData name="Matt Lyle" userId="a96e7d453dd11193" providerId="LiveId" clId="{E536E6AC-9E86-407D-850C-1044656679D9}" dt="2024-03-14T11:46:59.708" v="2940" actId="165"/>
          <ac:spMkLst>
            <pc:docMk/>
            <pc:sldMk cId="195018904" sldId="273"/>
            <ac:spMk id="58" creationId="{D005D266-D866-66F7-0422-9C61B8DD11E1}"/>
          </ac:spMkLst>
        </pc:spChg>
        <pc:spChg chg="mod">
          <ac:chgData name="Matt Lyle" userId="a96e7d453dd11193" providerId="LiveId" clId="{E536E6AC-9E86-407D-850C-1044656679D9}" dt="2024-03-14T11:46:59.708" v="2940" actId="165"/>
          <ac:spMkLst>
            <pc:docMk/>
            <pc:sldMk cId="195018904" sldId="273"/>
            <ac:spMk id="59" creationId="{64F59D52-A493-BF08-52F5-A9A824876FC6}"/>
          </ac:spMkLst>
        </pc:spChg>
        <pc:spChg chg="mod">
          <ac:chgData name="Matt Lyle" userId="a96e7d453dd11193" providerId="LiveId" clId="{E536E6AC-9E86-407D-850C-1044656679D9}" dt="2024-03-14T11:46:59.708" v="2940" actId="165"/>
          <ac:spMkLst>
            <pc:docMk/>
            <pc:sldMk cId="195018904" sldId="273"/>
            <ac:spMk id="60" creationId="{D6F5EF6C-E064-C78F-24DC-D25652801217}"/>
          </ac:spMkLst>
        </pc:spChg>
        <pc:spChg chg="mod">
          <ac:chgData name="Matt Lyle" userId="a96e7d453dd11193" providerId="LiveId" clId="{E536E6AC-9E86-407D-850C-1044656679D9}" dt="2024-03-14T11:46:59.708" v="2940" actId="165"/>
          <ac:spMkLst>
            <pc:docMk/>
            <pc:sldMk cId="195018904" sldId="273"/>
            <ac:spMk id="61" creationId="{03B043AD-653C-0955-9090-CB61C1D63E6E}"/>
          </ac:spMkLst>
        </pc:spChg>
        <pc:spChg chg="mod">
          <ac:chgData name="Matt Lyle" userId="a96e7d453dd11193" providerId="LiveId" clId="{E536E6AC-9E86-407D-850C-1044656679D9}" dt="2024-03-14T11:46:59.708" v="2940" actId="165"/>
          <ac:spMkLst>
            <pc:docMk/>
            <pc:sldMk cId="195018904" sldId="273"/>
            <ac:spMk id="62" creationId="{1E79552D-AD87-9EEE-5427-0CD3FBBF298B}"/>
          </ac:spMkLst>
        </pc:spChg>
        <pc:spChg chg="mod">
          <ac:chgData name="Matt Lyle" userId="a96e7d453dd11193" providerId="LiveId" clId="{E536E6AC-9E86-407D-850C-1044656679D9}" dt="2024-03-14T11:46:59.708" v="2940" actId="165"/>
          <ac:spMkLst>
            <pc:docMk/>
            <pc:sldMk cId="195018904" sldId="273"/>
            <ac:spMk id="65" creationId="{F0643194-2994-DDC4-5A61-38A32B7CC259}"/>
          </ac:spMkLst>
        </pc:spChg>
        <pc:spChg chg="mod">
          <ac:chgData name="Matt Lyle" userId="a96e7d453dd11193" providerId="LiveId" clId="{E536E6AC-9E86-407D-850C-1044656679D9}" dt="2024-03-14T11:46:59.708" v="2940" actId="165"/>
          <ac:spMkLst>
            <pc:docMk/>
            <pc:sldMk cId="195018904" sldId="273"/>
            <ac:spMk id="66" creationId="{F819C53E-EAFF-4CF8-3A4F-F8902D3D3F3C}"/>
          </ac:spMkLst>
        </pc:spChg>
        <pc:spChg chg="mod">
          <ac:chgData name="Matt Lyle" userId="a96e7d453dd11193" providerId="LiveId" clId="{E536E6AC-9E86-407D-850C-1044656679D9}" dt="2024-03-14T11:46:59.708" v="2940" actId="165"/>
          <ac:spMkLst>
            <pc:docMk/>
            <pc:sldMk cId="195018904" sldId="273"/>
            <ac:spMk id="67" creationId="{4E618A54-95A1-04E9-1551-B2D1F7705D8E}"/>
          </ac:spMkLst>
        </pc:spChg>
        <pc:spChg chg="mod">
          <ac:chgData name="Matt Lyle" userId="a96e7d453dd11193" providerId="LiveId" clId="{E536E6AC-9E86-407D-850C-1044656679D9}" dt="2024-03-14T11:46:59.708" v="2940" actId="165"/>
          <ac:spMkLst>
            <pc:docMk/>
            <pc:sldMk cId="195018904" sldId="273"/>
            <ac:spMk id="68" creationId="{9A5572A7-1844-247F-E9D4-244151E5804A}"/>
          </ac:spMkLst>
        </pc:spChg>
        <pc:spChg chg="add mod">
          <ac:chgData name="Matt Lyle" userId="a96e7d453dd11193" providerId="LiveId" clId="{E536E6AC-9E86-407D-850C-1044656679D9}" dt="2024-03-14T02:52:39.203" v="2022" actId="207"/>
          <ac:spMkLst>
            <pc:docMk/>
            <pc:sldMk cId="195018904" sldId="273"/>
            <ac:spMk id="69" creationId="{C392D9F4-FF92-5FC9-948E-8C2BEFF4B190}"/>
          </ac:spMkLst>
        </pc:spChg>
        <pc:spChg chg="mod">
          <ac:chgData name="Matt Lyle" userId="a96e7d453dd11193" providerId="LiveId" clId="{E536E6AC-9E86-407D-850C-1044656679D9}" dt="2024-03-14T11:50:32.191" v="2961" actId="571"/>
          <ac:spMkLst>
            <pc:docMk/>
            <pc:sldMk cId="195018904" sldId="273"/>
            <ac:spMk id="71" creationId="{59D1D24C-1752-BC71-B53D-142D34596CAB}"/>
          </ac:spMkLst>
        </pc:spChg>
        <pc:spChg chg="mod">
          <ac:chgData name="Matt Lyle" userId="a96e7d453dd11193" providerId="LiveId" clId="{E536E6AC-9E86-407D-850C-1044656679D9}" dt="2024-03-14T11:50:32.191" v="2961" actId="571"/>
          <ac:spMkLst>
            <pc:docMk/>
            <pc:sldMk cId="195018904" sldId="273"/>
            <ac:spMk id="74" creationId="{F6673AD8-220A-79E1-2A7C-4D11C84B7A9D}"/>
          </ac:spMkLst>
        </pc:spChg>
        <pc:spChg chg="mod">
          <ac:chgData name="Matt Lyle" userId="a96e7d453dd11193" providerId="LiveId" clId="{E536E6AC-9E86-407D-850C-1044656679D9}" dt="2024-03-14T11:50:32.191" v="2961" actId="571"/>
          <ac:spMkLst>
            <pc:docMk/>
            <pc:sldMk cId="195018904" sldId="273"/>
            <ac:spMk id="75" creationId="{5F8B7B5D-F7AA-9FC2-E612-5188E6044120}"/>
          </ac:spMkLst>
        </pc:spChg>
        <pc:spChg chg="mod">
          <ac:chgData name="Matt Lyle" userId="a96e7d453dd11193" providerId="LiveId" clId="{E536E6AC-9E86-407D-850C-1044656679D9}" dt="2024-03-14T11:50:32.191" v="2961" actId="571"/>
          <ac:spMkLst>
            <pc:docMk/>
            <pc:sldMk cId="195018904" sldId="273"/>
            <ac:spMk id="76" creationId="{3BB0D745-B339-8480-CA9A-39545B02A454}"/>
          </ac:spMkLst>
        </pc:spChg>
        <pc:spChg chg="mod">
          <ac:chgData name="Matt Lyle" userId="a96e7d453dd11193" providerId="LiveId" clId="{E536E6AC-9E86-407D-850C-1044656679D9}" dt="2024-03-14T11:50:32.191" v="2961" actId="571"/>
          <ac:spMkLst>
            <pc:docMk/>
            <pc:sldMk cId="195018904" sldId="273"/>
            <ac:spMk id="77" creationId="{F1065F89-B056-581F-CD57-7C7F49E3BAA7}"/>
          </ac:spMkLst>
        </pc:spChg>
        <pc:spChg chg="mod">
          <ac:chgData name="Matt Lyle" userId="a96e7d453dd11193" providerId="LiveId" clId="{E536E6AC-9E86-407D-850C-1044656679D9}" dt="2024-03-14T11:50:32.191" v="2961" actId="571"/>
          <ac:spMkLst>
            <pc:docMk/>
            <pc:sldMk cId="195018904" sldId="273"/>
            <ac:spMk id="78" creationId="{9B4D40F1-EF34-53B3-FC0D-6779E2CF1DF7}"/>
          </ac:spMkLst>
        </pc:spChg>
        <pc:spChg chg="mod">
          <ac:chgData name="Matt Lyle" userId="a96e7d453dd11193" providerId="LiveId" clId="{E536E6AC-9E86-407D-850C-1044656679D9}" dt="2024-03-14T11:50:32.191" v="2961" actId="571"/>
          <ac:spMkLst>
            <pc:docMk/>
            <pc:sldMk cId="195018904" sldId="273"/>
            <ac:spMk id="79" creationId="{FB08222E-42D1-105F-36D8-187962B87F5C}"/>
          </ac:spMkLst>
        </pc:spChg>
        <pc:spChg chg="mod">
          <ac:chgData name="Matt Lyle" userId="a96e7d453dd11193" providerId="LiveId" clId="{E536E6AC-9E86-407D-850C-1044656679D9}" dt="2024-03-14T11:50:32.191" v="2961" actId="571"/>
          <ac:spMkLst>
            <pc:docMk/>
            <pc:sldMk cId="195018904" sldId="273"/>
            <ac:spMk id="80" creationId="{2691C1DB-6507-F29F-D01B-AAF7D9BB46C0}"/>
          </ac:spMkLst>
        </pc:spChg>
        <pc:spChg chg="mod">
          <ac:chgData name="Matt Lyle" userId="a96e7d453dd11193" providerId="LiveId" clId="{E536E6AC-9E86-407D-850C-1044656679D9}" dt="2024-03-14T11:50:32.191" v="2961" actId="571"/>
          <ac:spMkLst>
            <pc:docMk/>
            <pc:sldMk cId="195018904" sldId="273"/>
            <ac:spMk id="81" creationId="{3C8759DA-DD1E-5DD9-5D2F-61FB663C289C}"/>
          </ac:spMkLst>
        </pc:spChg>
        <pc:spChg chg="mod">
          <ac:chgData name="Matt Lyle" userId="a96e7d453dd11193" providerId="LiveId" clId="{E536E6AC-9E86-407D-850C-1044656679D9}" dt="2024-03-14T11:50:32.191" v="2961" actId="571"/>
          <ac:spMkLst>
            <pc:docMk/>
            <pc:sldMk cId="195018904" sldId="273"/>
            <ac:spMk id="82" creationId="{60F9D77B-6B6C-E7A3-8E4C-17AD353F4738}"/>
          </ac:spMkLst>
        </pc:spChg>
        <pc:spChg chg="mod">
          <ac:chgData name="Matt Lyle" userId="a96e7d453dd11193" providerId="LiveId" clId="{E536E6AC-9E86-407D-850C-1044656679D9}" dt="2024-03-14T11:50:32.191" v="2961" actId="571"/>
          <ac:spMkLst>
            <pc:docMk/>
            <pc:sldMk cId="195018904" sldId="273"/>
            <ac:spMk id="83" creationId="{2873EEDC-1D1B-C763-8956-973B92A3417B}"/>
          </ac:spMkLst>
        </pc:spChg>
        <pc:spChg chg="mod">
          <ac:chgData name="Matt Lyle" userId="a96e7d453dd11193" providerId="LiveId" clId="{E536E6AC-9E86-407D-850C-1044656679D9}" dt="2024-03-14T11:50:32.191" v="2961" actId="571"/>
          <ac:spMkLst>
            <pc:docMk/>
            <pc:sldMk cId="195018904" sldId="273"/>
            <ac:spMk id="86" creationId="{B5491A00-B7F9-F12F-E98C-19EA732D5079}"/>
          </ac:spMkLst>
        </pc:spChg>
        <pc:spChg chg="mod">
          <ac:chgData name="Matt Lyle" userId="a96e7d453dd11193" providerId="LiveId" clId="{E536E6AC-9E86-407D-850C-1044656679D9}" dt="2024-03-14T11:50:32.191" v="2961" actId="571"/>
          <ac:spMkLst>
            <pc:docMk/>
            <pc:sldMk cId="195018904" sldId="273"/>
            <ac:spMk id="87" creationId="{0122059C-EB33-C8DA-F4E3-93B1CE59E8C3}"/>
          </ac:spMkLst>
        </pc:spChg>
        <pc:spChg chg="mod">
          <ac:chgData name="Matt Lyle" userId="a96e7d453dd11193" providerId="LiveId" clId="{E536E6AC-9E86-407D-850C-1044656679D9}" dt="2024-03-14T11:50:32.191" v="2961" actId="571"/>
          <ac:spMkLst>
            <pc:docMk/>
            <pc:sldMk cId="195018904" sldId="273"/>
            <ac:spMk id="88" creationId="{EE0DB018-DA87-2C7C-A331-8A0F1403E300}"/>
          </ac:spMkLst>
        </pc:spChg>
        <pc:spChg chg="mod">
          <ac:chgData name="Matt Lyle" userId="a96e7d453dd11193" providerId="LiveId" clId="{E536E6AC-9E86-407D-850C-1044656679D9}" dt="2024-03-14T11:50:32.191" v="2961" actId="571"/>
          <ac:spMkLst>
            <pc:docMk/>
            <pc:sldMk cId="195018904" sldId="273"/>
            <ac:spMk id="89" creationId="{14CF7A72-D8BA-445D-9FA9-49486D033FCC}"/>
          </ac:spMkLst>
        </pc:spChg>
        <pc:spChg chg="mod">
          <ac:chgData name="Matt Lyle" userId="a96e7d453dd11193" providerId="LiveId" clId="{E536E6AC-9E86-407D-850C-1044656679D9}" dt="2024-03-14T11:50:32.191" v="2961" actId="571"/>
          <ac:spMkLst>
            <pc:docMk/>
            <pc:sldMk cId="195018904" sldId="273"/>
            <ac:spMk id="91" creationId="{6B40BB09-E4B4-AE1C-1054-452BB11E7601}"/>
          </ac:spMkLst>
        </pc:spChg>
        <pc:spChg chg="mod">
          <ac:chgData name="Matt Lyle" userId="a96e7d453dd11193" providerId="LiveId" clId="{E536E6AC-9E86-407D-850C-1044656679D9}" dt="2024-03-14T11:50:32.191" v="2961" actId="571"/>
          <ac:spMkLst>
            <pc:docMk/>
            <pc:sldMk cId="195018904" sldId="273"/>
            <ac:spMk id="94" creationId="{C8FCE8B7-AA06-F104-54A9-0D348C372801}"/>
          </ac:spMkLst>
        </pc:spChg>
        <pc:spChg chg="mod">
          <ac:chgData name="Matt Lyle" userId="a96e7d453dd11193" providerId="LiveId" clId="{E536E6AC-9E86-407D-850C-1044656679D9}" dt="2024-03-14T11:50:32.191" v="2961" actId="571"/>
          <ac:spMkLst>
            <pc:docMk/>
            <pc:sldMk cId="195018904" sldId="273"/>
            <ac:spMk id="95" creationId="{FB3D137E-49A2-062E-A7C5-3758F909B5CB}"/>
          </ac:spMkLst>
        </pc:spChg>
        <pc:spChg chg="mod">
          <ac:chgData name="Matt Lyle" userId="a96e7d453dd11193" providerId="LiveId" clId="{E536E6AC-9E86-407D-850C-1044656679D9}" dt="2024-03-14T11:50:32.191" v="2961" actId="571"/>
          <ac:spMkLst>
            <pc:docMk/>
            <pc:sldMk cId="195018904" sldId="273"/>
            <ac:spMk id="96" creationId="{883C428D-11DB-0E51-15E8-A74C9CF4B572}"/>
          </ac:spMkLst>
        </pc:spChg>
        <pc:spChg chg="mod">
          <ac:chgData name="Matt Lyle" userId="a96e7d453dd11193" providerId="LiveId" clId="{E536E6AC-9E86-407D-850C-1044656679D9}" dt="2024-03-14T11:50:32.191" v="2961" actId="571"/>
          <ac:spMkLst>
            <pc:docMk/>
            <pc:sldMk cId="195018904" sldId="273"/>
            <ac:spMk id="97" creationId="{DEFCC03D-E7DD-6B53-226F-FA1B22FC9660}"/>
          </ac:spMkLst>
        </pc:spChg>
        <pc:spChg chg="mod">
          <ac:chgData name="Matt Lyle" userId="a96e7d453dd11193" providerId="LiveId" clId="{E536E6AC-9E86-407D-850C-1044656679D9}" dt="2024-03-14T11:50:32.191" v="2961" actId="571"/>
          <ac:spMkLst>
            <pc:docMk/>
            <pc:sldMk cId="195018904" sldId="273"/>
            <ac:spMk id="98" creationId="{76AEA86F-4FAB-CBA0-2648-6A6A38AB53D1}"/>
          </ac:spMkLst>
        </pc:spChg>
        <pc:spChg chg="mod">
          <ac:chgData name="Matt Lyle" userId="a96e7d453dd11193" providerId="LiveId" clId="{E536E6AC-9E86-407D-850C-1044656679D9}" dt="2024-03-14T11:50:32.191" v="2961" actId="571"/>
          <ac:spMkLst>
            <pc:docMk/>
            <pc:sldMk cId="195018904" sldId="273"/>
            <ac:spMk id="99" creationId="{B1221010-B03B-823F-2BD5-222C5A47EC88}"/>
          </ac:spMkLst>
        </pc:spChg>
        <pc:spChg chg="mod">
          <ac:chgData name="Matt Lyle" userId="a96e7d453dd11193" providerId="LiveId" clId="{E536E6AC-9E86-407D-850C-1044656679D9}" dt="2024-03-14T11:50:32.191" v="2961" actId="571"/>
          <ac:spMkLst>
            <pc:docMk/>
            <pc:sldMk cId="195018904" sldId="273"/>
            <ac:spMk id="100" creationId="{553F210E-B23A-561D-9F62-9B72D27B1F84}"/>
          </ac:spMkLst>
        </pc:spChg>
        <pc:spChg chg="mod">
          <ac:chgData name="Matt Lyle" userId="a96e7d453dd11193" providerId="LiveId" clId="{E536E6AC-9E86-407D-850C-1044656679D9}" dt="2024-03-14T11:50:32.191" v="2961" actId="571"/>
          <ac:spMkLst>
            <pc:docMk/>
            <pc:sldMk cId="195018904" sldId="273"/>
            <ac:spMk id="101" creationId="{32156ACB-1952-60F7-B648-154915EA4C43}"/>
          </ac:spMkLst>
        </pc:spChg>
        <pc:spChg chg="mod">
          <ac:chgData name="Matt Lyle" userId="a96e7d453dd11193" providerId="LiveId" clId="{E536E6AC-9E86-407D-850C-1044656679D9}" dt="2024-03-14T11:50:32.191" v="2961" actId="571"/>
          <ac:spMkLst>
            <pc:docMk/>
            <pc:sldMk cId="195018904" sldId="273"/>
            <ac:spMk id="102" creationId="{1B438E74-341D-B560-2475-D3A2AC7C90A2}"/>
          </ac:spMkLst>
        </pc:spChg>
        <pc:spChg chg="mod">
          <ac:chgData name="Matt Lyle" userId="a96e7d453dd11193" providerId="LiveId" clId="{E536E6AC-9E86-407D-850C-1044656679D9}" dt="2024-03-14T11:50:32.191" v="2961" actId="571"/>
          <ac:spMkLst>
            <pc:docMk/>
            <pc:sldMk cId="195018904" sldId="273"/>
            <ac:spMk id="103" creationId="{1E11682F-58D4-DB23-7F03-7B48767B204D}"/>
          </ac:spMkLst>
        </pc:spChg>
        <pc:spChg chg="mod">
          <ac:chgData name="Matt Lyle" userId="a96e7d453dd11193" providerId="LiveId" clId="{E536E6AC-9E86-407D-850C-1044656679D9}" dt="2024-03-14T11:50:32.191" v="2961" actId="571"/>
          <ac:spMkLst>
            <pc:docMk/>
            <pc:sldMk cId="195018904" sldId="273"/>
            <ac:spMk id="106" creationId="{9211CC10-44F4-A7B6-2DCB-43E0539EB477}"/>
          </ac:spMkLst>
        </pc:spChg>
        <pc:spChg chg="mod">
          <ac:chgData name="Matt Lyle" userId="a96e7d453dd11193" providerId="LiveId" clId="{E536E6AC-9E86-407D-850C-1044656679D9}" dt="2024-03-14T11:50:32.191" v="2961" actId="571"/>
          <ac:spMkLst>
            <pc:docMk/>
            <pc:sldMk cId="195018904" sldId="273"/>
            <ac:spMk id="107" creationId="{2175707E-1F34-5CA2-C662-4917D7FC851F}"/>
          </ac:spMkLst>
        </pc:spChg>
        <pc:spChg chg="mod">
          <ac:chgData name="Matt Lyle" userId="a96e7d453dd11193" providerId="LiveId" clId="{E536E6AC-9E86-407D-850C-1044656679D9}" dt="2024-03-14T11:50:32.191" v="2961" actId="571"/>
          <ac:spMkLst>
            <pc:docMk/>
            <pc:sldMk cId="195018904" sldId="273"/>
            <ac:spMk id="108" creationId="{1D10BB1E-C984-F1FE-C286-C9BDC897B262}"/>
          </ac:spMkLst>
        </pc:spChg>
        <pc:spChg chg="mod">
          <ac:chgData name="Matt Lyle" userId="a96e7d453dd11193" providerId="LiveId" clId="{E536E6AC-9E86-407D-850C-1044656679D9}" dt="2024-03-14T11:50:32.191" v="2961" actId="571"/>
          <ac:spMkLst>
            <pc:docMk/>
            <pc:sldMk cId="195018904" sldId="273"/>
            <ac:spMk id="109" creationId="{FBD6E072-65F5-1D2C-F827-BEC2966015E8}"/>
          </ac:spMkLst>
        </pc:spChg>
        <pc:grpChg chg="add del mod">
          <ac:chgData name="Matt Lyle" userId="a96e7d453dd11193" providerId="LiveId" clId="{E536E6AC-9E86-407D-850C-1044656679D9}" dt="2024-03-14T02:44:32.882" v="1903" actId="478"/>
          <ac:grpSpMkLst>
            <pc:docMk/>
            <pc:sldMk cId="195018904" sldId="273"/>
            <ac:grpSpMk id="2" creationId="{A303E30D-148E-5C27-55A1-928F1266819E}"/>
          </ac:grpSpMkLst>
        </pc:grpChg>
        <pc:grpChg chg="add del mod">
          <ac:chgData name="Matt Lyle" userId="a96e7d453dd11193" providerId="LiveId" clId="{E536E6AC-9E86-407D-850C-1044656679D9}" dt="2024-03-14T11:46:59.708" v="2940" actId="165"/>
          <ac:grpSpMkLst>
            <pc:docMk/>
            <pc:sldMk cId="195018904" sldId="273"/>
            <ac:grpSpMk id="8" creationId="{01774FD3-F1B2-9453-EAD4-02FE9321FA72}"/>
          </ac:grpSpMkLst>
        </pc:grpChg>
        <pc:grpChg chg="mod topLvl">
          <ac:chgData name="Matt Lyle" userId="a96e7d453dd11193" providerId="LiveId" clId="{E536E6AC-9E86-407D-850C-1044656679D9}" dt="2024-03-14T11:50:38.596" v="2962" actId="164"/>
          <ac:grpSpMkLst>
            <pc:docMk/>
            <pc:sldMk cId="195018904" sldId="273"/>
            <ac:grpSpMk id="9" creationId="{41055D63-62A3-D2B4-9A31-34592863A126}"/>
          </ac:grpSpMkLst>
        </pc:grpChg>
        <pc:grpChg chg="mod topLvl">
          <ac:chgData name="Matt Lyle" userId="a96e7d453dd11193" providerId="LiveId" clId="{E536E6AC-9E86-407D-850C-1044656679D9}" dt="2024-03-14T11:50:38.596" v="2962" actId="164"/>
          <ac:grpSpMkLst>
            <pc:docMk/>
            <pc:sldMk cId="195018904" sldId="273"/>
            <ac:grpSpMk id="10" creationId="{A2C3F21D-51E6-529B-587B-E4A811054434}"/>
          </ac:grpSpMkLst>
        </pc:grpChg>
        <pc:grpChg chg="mod topLvl">
          <ac:chgData name="Matt Lyle" userId="a96e7d453dd11193" providerId="LiveId" clId="{E536E6AC-9E86-407D-850C-1044656679D9}" dt="2024-03-14T11:50:38.596" v="2962" actId="164"/>
          <ac:grpSpMkLst>
            <pc:docMk/>
            <pc:sldMk cId="195018904" sldId="273"/>
            <ac:grpSpMk id="11" creationId="{FD4E6066-C167-831E-B09C-ABF2E8DC1184}"/>
          </ac:grpSpMkLst>
        </pc:grpChg>
        <pc:grpChg chg="mod">
          <ac:chgData name="Matt Lyle" userId="a96e7d453dd11193" providerId="LiveId" clId="{E536E6AC-9E86-407D-850C-1044656679D9}" dt="2024-03-14T11:46:59.708" v="2940" actId="165"/>
          <ac:grpSpMkLst>
            <pc:docMk/>
            <pc:sldMk cId="195018904" sldId="273"/>
            <ac:grpSpMk id="25" creationId="{FDB67A43-8EE3-661C-9DFB-03236D00D101}"/>
          </ac:grpSpMkLst>
        </pc:grpChg>
        <pc:grpChg chg="mod">
          <ac:chgData name="Matt Lyle" userId="a96e7d453dd11193" providerId="LiveId" clId="{E536E6AC-9E86-407D-850C-1044656679D9}" dt="2024-03-14T11:46:59.708" v="2940" actId="165"/>
          <ac:grpSpMkLst>
            <pc:docMk/>
            <pc:sldMk cId="195018904" sldId="273"/>
            <ac:grpSpMk id="26" creationId="{E2ECCAF1-FB1F-AD85-72EE-34936D21949E}"/>
          </ac:grpSpMkLst>
        </pc:grpChg>
        <pc:grpChg chg="mod">
          <ac:chgData name="Matt Lyle" userId="a96e7d453dd11193" providerId="LiveId" clId="{E536E6AC-9E86-407D-850C-1044656679D9}" dt="2024-03-14T11:46:59.708" v="2940" actId="165"/>
          <ac:grpSpMkLst>
            <pc:docMk/>
            <pc:sldMk cId="195018904" sldId="273"/>
            <ac:grpSpMk id="44" creationId="{FAAF6414-60BA-6835-E382-C3238CF4590B}"/>
          </ac:grpSpMkLst>
        </pc:grpChg>
        <pc:grpChg chg="mod">
          <ac:chgData name="Matt Lyle" userId="a96e7d453dd11193" providerId="LiveId" clId="{E536E6AC-9E86-407D-850C-1044656679D9}" dt="2024-03-14T11:46:59.708" v="2940" actId="165"/>
          <ac:grpSpMkLst>
            <pc:docMk/>
            <pc:sldMk cId="195018904" sldId="273"/>
            <ac:grpSpMk id="45" creationId="{0A30A582-457B-DE07-F6D9-21FC73AD0D6D}"/>
          </ac:grpSpMkLst>
        </pc:grpChg>
        <pc:grpChg chg="mod">
          <ac:chgData name="Matt Lyle" userId="a96e7d453dd11193" providerId="LiveId" clId="{E536E6AC-9E86-407D-850C-1044656679D9}" dt="2024-03-14T11:46:59.708" v="2940" actId="165"/>
          <ac:grpSpMkLst>
            <pc:docMk/>
            <pc:sldMk cId="195018904" sldId="273"/>
            <ac:grpSpMk id="63" creationId="{00CFF682-1D49-C6A6-B8CA-E550C8AA4E6F}"/>
          </ac:grpSpMkLst>
        </pc:grpChg>
        <pc:grpChg chg="mod">
          <ac:chgData name="Matt Lyle" userId="a96e7d453dd11193" providerId="LiveId" clId="{E536E6AC-9E86-407D-850C-1044656679D9}" dt="2024-03-14T11:46:59.708" v="2940" actId="165"/>
          <ac:grpSpMkLst>
            <pc:docMk/>
            <pc:sldMk cId="195018904" sldId="273"/>
            <ac:grpSpMk id="64" creationId="{3A48D514-AD1B-3243-FD32-46C5AE0EA9B2}"/>
          </ac:grpSpMkLst>
        </pc:grpChg>
        <pc:grpChg chg="add mod">
          <ac:chgData name="Matt Lyle" userId="a96e7d453dd11193" providerId="LiveId" clId="{E536E6AC-9E86-407D-850C-1044656679D9}" dt="2024-03-14T11:50:32.191" v="2961" actId="571"/>
          <ac:grpSpMkLst>
            <pc:docMk/>
            <pc:sldMk cId="195018904" sldId="273"/>
            <ac:grpSpMk id="70" creationId="{9512AB03-A1C8-6DCF-CA59-B004654F50A3}"/>
          </ac:grpSpMkLst>
        </pc:grpChg>
        <pc:grpChg chg="mod">
          <ac:chgData name="Matt Lyle" userId="a96e7d453dd11193" providerId="LiveId" clId="{E536E6AC-9E86-407D-850C-1044656679D9}" dt="2024-03-14T11:50:32.191" v="2961" actId="571"/>
          <ac:grpSpMkLst>
            <pc:docMk/>
            <pc:sldMk cId="195018904" sldId="273"/>
            <ac:grpSpMk id="84" creationId="{3FA20B55-C472-6A92-4830-0F030EBBC2E3}"/>
          </ac:grpSpMkLst>
        </pc:grpChg>
        <pc:grpChg chg="mod">
          <ac:chgData name="Matt Lyle" userId="a96e7d453dd11193" providerId="LiveId" clId="{E536E6AC-9E86-407D-850C-1044656679D9}" dt="2024-03-14T11:50:32.191" v="2961" actId="571"/>
          <ac:grpSpMkLst>
            <pc:docMk/>
            <pc:sldMk cId="195018904" sldId="273"/>
            <ac:grpSpMk id="85" creationId="{D090FAA2-482B-2FD2-2471-FC877CFDD0A8}"/>
          </ac:grpSpMkLst>
        </pc:grpChg>
        <pc:grpChg chg="add mod">
          <ac:chgData name="Matt Lyle" userId="a96e7d453dd11193" providerId="LiveId" clId="{E536E6AC-9E86-407D-850C-1044656679D9}" dt="2024-03-14T11:50:32.191" v="2961" actId="571"/>
          <ac:grpSpMkLst>
            <pc:docMk/>
            <pc:sldMk cId="195018904" sldId="273"/>
            <ac:grpSpMk id="90" creationId="{468D6CC1-B252-2D16-A913-09CA2E526E17}"/>
          </ac:grpSpMkLst>
        </pc:grpChg>
        <pc:grpChg chg="mod">
          <ac:chgData name="Matt Lyle" userId="a96e7d453dd11193" providerId="LiveId" clId="{E536E6AC-9E86-407D-850C-1044656679D9}" dt="2024-03-14T11:50:32.191" v="2961" actId="571"/>
          <ac:grpSpMkLst>
            <pc:docMk/>
            <pc:sldMk cId="195018904" sldId="273"/>
            <ac:grpSpMk id="104" creationId="{D40A3EF0-0671-103D-B1C7-03D1E2086994}"/>
          </ac:grpSpMkLst>
        </pc:grpChg>
        <pc:grpChg chg="mod">
          <ac:chgData name="Matt Lyle" userId="a96e7d453dd11193" providerId="LiveId" clId="{E536E6AC-9E86-407D-850C-1044656679D9}" dt="2024-03-14T11:50:32.191" v="2961" actId="571"/>
          <ac:grpSpMkLst>
            <pc:docMk/>
            <pc:sldMk cId="195018904" sldId="273"/>
            <ac:grpSpMk id="105" creationId="{5C352C5E-0FEB-A9C3-5E92-14B128319F4D}"/>
          </ac:grpSpMkLst>
        </pc:grpChg>
        <pc:grpChg chg="add mod">
          <ac:chgData name="Matt Lyle" userId="a96e7d453dd11193" providerId="LiveId" clId="{E536E6AC-9E86-407D-850C-1044656679D9}" dt="2024-03-14T11:50:38.596" v="2962" actId="164"/>
          <ac:grpSpMkLst>
            <pc:docMk/>
            <pc:sldMk cId="195018904" sldId="273"/>
            <ac:grpSpMk id="110" creationId="{59EB23F4-1E68-8CFD-66ED-8CF8E8D3A965}"/>
          </ac:grpSpMkLst>
        </pc:grpChg>
        <pc:picChg chg="mod">
          <ac:chgData name="Matt Lyle" userId="a96e7d453dd11193" providerId="LiveId" clId="{E536E6AC-9E86-407D-850C-1044656679D9}" dt="2024-03-14T11:46:59.708" v="2940" actId="165"/>
          <ac:picMkLst>
            <pc:docMk/>
            <pc:sldMk cId="195018904" sldId="273"/>
            <ac:picMk id="13" creationId="{3936B676-C4C1-4EA7-EA11-0CAA971C9004}"/>
          </ac:picMkLst>
        </pc:picChg>
        <pc:picChg chg="mod">
          <ac:chgData name="Matt Lyle" userId="a96e7d453dd11193" providerId="LiveId" clId="{E536E6AC-9E86-407D-850C-1044656679D9}" dt="2024-03-14T11:46:59.708" v="2940" actId="165"/>
          <ac:picMkLst>
            <pc:docMk/>
            <pc:sldMk cId="195018904" sldId="273"/>
            <ac:picMk id="14" creationId="{7D6A75E4-FABD-B315-3941-0239FFD7872A}"/>
          </ac:picMkLst>
        </pc:picChg>
        <pc:picChg chg="mod">
          <ac:chgData name="Matt Lyle" userId="a96e7d453dd11193" providerId="LiveId" clId="{E536E6AC-9E86-407D-850C-1044656679D9}" dt="2024-03-14T11:46:59.708" v="2940" actId="165"/>
          <ac:picMkLst>
            <pc:docMk/>
            <pc:sldMk cId="195018904" sldId="273"/>
            <ac:picMk id="32" creationId="{2BED2E73-BCA9-1231-3716-D5586F8A6BC3}"/>
          </ac:picMkLst>
        </pc:picChg>
        <pc:picChg chg="mod">
          <ac:chgData name="Matt Lyle" userId="a96e7d453dd11193" providerId="LiveId" clId="{E536E6AC-9E86-407D-850C-1044656679D9}" dt="2024-03-14T11:46:59.708" v="2940" actId="165"/>
          <ac:picMkLst>
            <pc:docMk/>
            <pc:sldMk cId="195018904" sldId="273"/>
            <ac:picMk id="33" creationId="{7DE21CCA-569B-04C2-9BFD-61CC8368051C}"/>
          </ac:picMkLst>
        </pc:picChg>
        <pc:picChg chg="mod">
          <ac:chgData name="Matt Lyle" userId="a96e7d453dd11193" providerId="LiveId" clId="{E536E6AC-9E86-407D-850C-1044656679D9}" dt="2024-03-14T11:46:59.708" v="2940" actId="165"/>
          <ac:picMkLst>
            <pc:docMk/>
            <pc:sldMk cId="195018904" sldId="273"/>
            <ac:picMk id="51" creationId="{0B7EFA55-D7FF-B1A9-D742-8AC7BAF831A3}"/>
          </ac:picMkLst>
        </pc:picChg>
        <pc:picChg chg="mod">
          <ac:chgData name="Matt Lyle" userId="a96e7d453dd11193" providerId="LiveId" clId="{E536E6AC-9E86-407D-850C-1044656679D9}" dt="2024-03-14T11:46:59.708" v="2940" actId="165"/>
          <ac:picMkLst>
            <pc:docMk/>
            <pc:sldMk cId="195018904" sldId="273"/>
            <ac:picMk id="52" creationId="{09ACF9E0-8D60-F33E-AC4D-258FE996E517}"/>
          </ac:picMkLst>
        </pc:picChg>
        <pc:picChg chg="mod">
          <ac:chgData name="Matt Lyle" userId="a96e7d453dd11193" providerId="LiveId" clId="{E536E6AC-9E86-407D-850C-1044656679D9}" dt="2024-03-14T11:50:32.191" v="2961" actId="571"/>
          <ac:picMkLst>
            <pc:docMk/>
            <pc:sldMk cId="195018904" sldId="273"/>
            <ac:picMk id="72" creationId="{C9A87706-D7E4-AF66-471F-253F372004F3}"/>
          </ac:picMkLst>
        </pc:picChg>
        <pc:picChg chg="mod">
          <ac:chgData name="Matt Lyle" userId="a96e7d453dd11193" providerId="LiveId" clId="{E536E6AC-9E86-407D-850C-1044656679D9}" dt="2024-03-14T11:50:32.191" v="2961" actId="571"/>
          <ac:picMkLst>
            <pc:docMk/>
            <pc:sldMk cId="195018904" sldId="273"/>
            <ac:picMk id="73" creationId="{30A0CDC7-E517-E4F5-DBB0-762E7EBBB70C}"/>
          </ac:picMkLst>
        </pc:picChg>
        <pc:picChg chg="mod">
          <ac:chgData name="Matt Lyle" userId="a96e7d453dd11193" providerId="LiveId" clId="{E536E6AC-9E86-407D-850C-1044656679D9}" dt="2024-03-14T11:50:32.191" v="2961" actId="571"/>
          <ac:picMkLst>
            <pc:docMk/>
            <pc:sldMk cId="195018904" sldId="273"/>
            <ac:picMk id="92" creationId="{C3B1A25D-6648-7CBE-EA01-6FA9C7B8B04A}"/>
          </ac:picMkLst>
        </pc:picChg>
        <pc:picChg chg="mod">
          <ac:chgData name="Matt Lyle" userId="a96e7d453dd11193" providerId="LiveId" clId="{E536E6AC-9E86-407D-850C-1044656679D9}" dt="2024-03-14T11:50:32.191" v="2961" actId="571"/>
          <ac:picMkLst>
            <pc:docMk/>
            <pc:sldMk cId="195018904" sldId="273"/>
            <ac:picMk id="93" creationId="{692206EF-6094-1D88-1C0C-4AAB2BF94FC9}"/>
          </ac:picMkLst>
        </pc:picChg>
      </pc:sldChg>
      <pc:sldChg chg="addSp modSp add mod ord modTransition modAnim">
        <pc:chgData name="Matt Lyle" userId="a96e7d453dd11193" providerId="LiveId" clId="{E536E6AC-9E86-407D-850C-1044656679D9}" dt="2024-03-16T07:01:09.901" v="4518"/>
        <pc:sldMkLst>
          <pc:docMk/>
          <pc:sldMk cId="4099227295" sldId="274"/>
        </pc:sldMkLst>
        <pc:spChg chg="add mod">
          <ac:chgData name="Matt Lyle" userId="a96e7d453dd11193" providerId="LiveId" clId="{E536E6AC-9E86-407D-850C-1044656679D9}" dt="2024-03-15T13:40:59.341" v="3921" actId="1076"/>
          <ac:spMkLst>
            <pc:docMk/>
            <pc:sldMk cId="4099227295" sldId="274"/>
            <ac:spMk id="2" creationId="{CE3041B2-ED5C-0CD5-ABF3-FEDC3656FE89}"/>
          </ac:spMkLst>
        </pc:spChg>
        <pc:spChg chg="mod">
          <ac:chgData name="Matt Lyle" userId="a96e7d453dd11193" providerId="LiveId" clId="{E536E6AC-9E86-407D-850C-1044656679D9}" dt="2024-03-14T12:00:27.349" v="3058" actId="403"/>
          <ac:spMkLst>
            <pc:docMk/>
            <pc:sldMk cId="4099227295" sldId="274"/>
            <ac:spMk id="3" creationId="{1667175C-39E8-4089-9151-96BA48A12D4B}"/>
          </ac:spMkLst>
        </pc:spChg>
        <pc:spChg chg="add mod">
          <ac:chgData name="Matt Lyle" userId="a96e7d453dd11193" providerId="LiveId" clId="{E536E6AC-9E86-407D-850C-1044656679D9}" dt="2024-03-15T13:40:59.341" v="3921" actId="1076"/>
          <ac:spMkLst>
            <pc:docMk/>
            <pc:sldMk cId="4099227295" sldId="274"/>
            <ac:spMk id="4" creationId="{8A706E65-1572-D361-94FA-BDB02637589D}"/>
          </ac:spMkLst>
        </pc:spChg>
      </pc:sldChg>
      <pc:sldChg chg="addSp delSp modSp add del mod modTransition setBg">
        <pc:chgData name="Matt Lyle" userId="a96e7d453dd11193" providerId="LiveId" clId="{E536E6AC-9E86-407D-850C-1044656679D9}" dt="2024-03-16T07:33:48.154" v="5753" actId="47"/>
        <pc:sldMkLst>
          <pc:docMk/>
          <pc:sldMk cId="3218109030" sldId="275"/>
        </pc:sldMkLst>
        <pc:spChg chg="mod ord">
          <ac:chgData name="Matt Lyle" userId="a96e7d453dd11193" providerId="LiveId" clId="{E536E6AC-9E86-407D-850C-1044656679D9}" dt="2024-03-16T07:30:12.199" v="5742" actId="1076"/>
          <ac:spMkLst>
            <pc:docMk/>
            <pc:sldMk cId="3218109030" sldId="275"/>
            <ac:spMk id="3" creationId="{1667175C-39E8-4089-9151-96BA48A12D4B}"/>
          </ac:spMkLst>
        </pc:spChg>
        <pc:spChg chg="add mod">
          <ac:chgData name="Matt Lyle" userId="a96e7d453dd11193" providerId="LiveId" clId="{E536E6AC-9E86-407D-850C-1044656679D9}" dt="2024-03-16T07:25:37.130" v="5659" actId="1037"/>
          <ac:spMkLst>
            <pc:docMk/>
            <pc:sldMk cId="3218109030" sldId="275"/>
            <ac:spMk id="5" creationId="{B1595A09-E336-4D1B-9B3A-06A2287A54E2}"/>
          </ac:spMkLst>
        </pc:spChg>
        <pc:spChg chg="add mod">
          <ac:chgData name="Matt Lyle" userId="a96e7d453dd11193" providerId="LiveId" clId="{E536E6AC-9E86-407D-850C-1044656679D9}" dt="2024-03-16T07:25:37.130" v="5659" actId="1037"/>
          <ac:spMkLst>
            <pc:docMk/>
            <pc:sldMk cId="3218109030" sldId="275"/>
            <ac:spMk id="6" creationId="{3540989C-C7B8-473B-BF87-6F2DA6A90006}"/>
          </ac:spMkLst>
        </pc:spChg>
        <pc:spChg chg="add del">
          <ac:chgData name="Matt Lyle" userId="a96e7d453dd11193" providerId="LiveId" clId="{E536E6AC-9E86-407D-850C-1044656679D9}" dt="2024-03-16T07:26:16.966" v="5667" actId="478"/>
          <ac:spMkLst>
            <pc:docMk/>
            <pc:sldMk cId="3218109030" sldId="275"/>
            <ac:spMk id="9" creationId="{B1595A09-E336-4D1B-9B3A-06A2287A54E2}"/>
          </ac:spMkLst>
        </pc:spChg>
        <pc:spChg chg="add del">
          <ac:chgData name="Matt Lyle" userId="a96e7d453dd11193" providerId="LiveId" clId="{E536E6AC-9E86-407D-850C-1044656679D9}" dt="2024-03-16T07:26:16.966" v="5667" actId="478"/>
          <ac:spMkLst>
            <pc:docMk/>
            <pc:sldMk cId="3218109030" sldId="275"/>
            <ac:spMk id="11" creationId="{3540989C-C7B8-473B-BF87-6F2DA6A90006}"/>
          </ac:spMkLst>
        </pc:spChg>
        <pc:spChg chg="add del">
          <ac:chgData name="Matt Lyle" userId="a96e7d453dd11193" providerId="LiveId" clId="{E536E6AC-9E86-407D-850C-1044656679D9}" dt="2024-03-16T07:29:09.190" v="5686" actId="26606"/>
          <ac:spMkLst>
            <pc:docMk/>
            <pc:sldMk cId="3218109030" sldId="275"/>
            <ac:spMk id="15" creationId="{B1595A09-E336-4D1B-9B3A-06A2287A54E2}"/>
          </ac:spMkLst>
        </pc:spChg>
        <pc:spChg chg="add del">
          <ac:chgData name="Matt Lyle" userId="a96e7d453dd11193" providerId="LiveId" clId="{E536E6AC-9E86-407D-850C-1044656679D9}" dt="2024-03-16T07:29:09.190" v="5686" actId="26606"/>
          <ac:spMkLst>
            <pc:docMk/>
            <pc:sldMk cId="3218109030" sldId="275"/>
            <ac:spMk id="17" creationId="{3540989C-C7B8-473B-BF87-6F2DA6A90006}"/>
          </ac:spMkLst>
        </pc:spChg>
        <pc:spChg chg="add del">
          <ac:chgData name="Matt Lyle" userId="a96e7d453dd11193" providerId="LiveId" clId="{E536E6AC-9E86-407D-850C-1044656679D9}" dt="2024-03-16T07:29:37.157" v="5694" actId="478"/>
          <ac:spMkLst>
            <pc:docMk/>
            <pc:sldMk cId="3218109030" sldId="275"/>
            <ac:spMk id="19" creationId="{F13C74B1-5B17-4795-BED0-7140497B445A}"/>
          </ac:spMkLst>
        </pc:spChg>
        <pc:spChg chg="add del">
          <ac:chgData name="Matt Lyle" userId="a96e7d453dd11193" providerId="LiveId" clId="{E536E6AC-9E86-407D-850C-1044656679D9}" dt="2024-03-16T07:29:37.157" v="5694" actId="478"/>
          <ac:spMkLst>
            <pc:docMk/>
            <pc:sldMk cId="3218109030" sldId="275"/>
            <ac:spMk id="20" creationId="{D4974D33-8DC5-464E-8C6D-BE58F0669C17}"/>
          </ac:spMkLst>
        </pc:spChg>
        <pc:picChg chg="add del mod modCrop">
          <ac:chgData name="Matt Lyle" userId="a96e7d453dd11193" providerId="LiveId" clId="{E536E6AC-9E86-407D-850C-1044656679D9}" dt="2024-03-16T07:28:58.838" v="5683" actId="478"/>
          <ac:picMkLst>
            <pc:docMk/>
            <pc:sldMk cId="3218109030" sldId="275"/>
            <ac:picMk id="4" creationId="{F149B529-D747-21CE-43D8-225794412A4D}"/>
          </ac:picMkLst>
        </pc:picChg>
        <pc:picChg chg="add mod">
          <ac:chgData name="Matt Lyle" userId="a96e7d453dd11193" providerId="LiveId" clId="{E536E6AC-9E86-407D-850C-1044656679D9}" dt="2024-03-16T07:25:35.238" v="5657"/>
          <ac:picMkLst>
            <pc:docMk/>
            <pc:sldMk cId="3218109030" sldId="275"/>
            <ac:picMk id="7" creationId="{F149B529-D747-21CE-43D8-225794412A4D}"/>
          </ac:picMkLst>
        </pc:picChg>
        <pc:picChg chg="add del mod">
          <ac:chgData name="Matt Lyle" userId="a96e7d453dd11193" providerId="LiveId" clId="{E536E6AC-9E86-407D-850C-1044656679D9}" dt="2024-03-16T07:30:33.115" v="5743" actId="478"/>
          <ac:picMkLst>
            <pc:docMk/>
            <pc:sldMk cId="3218109030" sldId="275"/>
            <ac:picMk id="10" creationId="{CF7E2BD6-3BE1-828A-E8ED-7062518F12A6}"/>
          </ac:picMkLst>
        </pc:picChg>
      </pc:sldChg>
      <pc:sldChg chg="add del">
        <pc:chgData name="Matt Lyle" userId="a96e7d453dd11193" providerId="LiveId" clId="{E536E6AC-9E86-407D-850C-1044656679D9}" dt="2024-03-14T03:29:11.605" v="2735" actId="47"/>
        <pc:sldMkLst>
          <pc:docMk/>
          <pc:sldMk cId="692493092" sldId="276"/>
        </pc:sldMkLst>
      </pc:sldChg>
      <pc:sldChg chg="addSp delSp modSp add mod ord modTransition modAnim">
        <pc:chgData name="Matt Lyle" userId="a96e7d453dd11193" providerId="LiveId" clId="{E536E6AC-9E86-407D-850C-1044656679D9}" dt="2024-03-16T11:55:00.210" v="6115"/>
        <pc:sldMkLst>
          <pc:docMk/>
          <pc:sldMk cId="1043535981" sldId="277"/>
        </pc:sldMkLst>
        <pc:spChg chg="add mod">
          <ac:chgData name="Matt Lyle" userId="a96e7d453dd11193" providerId="LiveId" clId="{E536E6AC-9E86-407D-850C-1044656679D9}" dt="2024-03-14T03:23:12.882" v="2711" actId="14100"/>
          <ac:spMkLst>
            <pc:docMk/>
            <pc:sldMk cId="1043535981" sldId="277"/>
            <ac:spMk id="2" creationId="{1A4C781F-8D79-2279-72F9-068018D2DB40}"/>
          </ac:spMkLst>
        </pc:spChg>
        <pc:spChg chg="mod">
          <ac:chgData name="Matt Lyle" userId="a96e7d453dd11193" providerId="LiveId" clId="{E536E6AC-9E86-407D-850C-1044656679D9}" dt="2024-03-14T03:22:02.022" v="2702" actId="207"/>
          <ac:spMkLst>
            <pc:docMk/>
            <pc:sldMk cId="1043535981" sldId="277"/>
            <ac:spMk id="23" creationId="{4FD638B9-B698-08C4-2EF3-33A7F6A84B20}"/>
          </ac:spMkLst>
        </pc:spChg>
        <pc:spChg chg="mod">
          <ac:chgData name="Matt Lyle" userId="a96e7d453dd11193" providerId="LiveId" clId="{E536E6AC-9E86-407D-850C-1044656679D9}" dt="2024-03-14T03:22:02.022" v="2702" actId="207"/>
          <ac:spMkLst>
            <pc:docMk/>
            <pc:sldMk cId="1043535981" sldId="277"/>
            <ac:spMk id="24" creationId="{556389DE-1C63-5FDE-FA15-E20739B97681}"/>
          </ac:spMkLst>
        </pc:spChg>
        <pc:spChg chg="mod">
          <ac:chgData name="Matt Lyle" userId="a96e7d453dd11193" providerId="LiveId" clId="{E536E6AC-9E86-407D-850C-1044656679D9}" dt="2024-03-14T03:22:02.022" v="2702" actId="207"/>
          <ac:spMkLst>
            <pc:docMk/>
            <pc:sldMk cId="1043535981" sldId="277"/>
            <ac:spMk id="25" creationId="{EDD27BC2-B5A4-CBE6-46E4-5A574A8A3A69}"/>
          </ac:spMkLst>
        </pc:spChg>
        <pc:spChg chg="mod">
          <ac:chgData name="Matt Lyle" userId="a96e7d453dd11193" providerId="LiveId" clId="{E536E6AC-9E86-407D-850C-1044656679D9}" dt="2024-03-14T03:22:02.022" v="2702" actId="207"/>
          <ac:spMkLst>
            <pc:docMk/>
            <pc:sldMk cId="1043535981" sldId="277"/>
            <ac:spMk id="26" creationId="{15FCF023-7C34-5130-6763-242922AC059C}"/>
          </ac:spMkLst>
        </pc:spChg>
        <pc:spChg chg="mod">
          <ac:chgData name="Matt Lyle" userId="a96e7d453dd11193" providerId="LiveId" clId="{E536E6AC-9E86-407D-850C-1044656679D9}" dt="2024-03-14T03:22:02.022" v="2702" actId="207"/>
          <ac:spMkLst>
            <pc:docMk/>
            <pc:sldMk cId="1043535981" sldId="277"/>
            <ac:spMk id="27" creationId="{41B2F99C-A84F-5F27-DAC6-D52959A2EA8F}"/>
          </ac:spMkLst>
        </pc:spChg>
        <pc:spChg chg="mod">
          <ac:chgData name="Matt Lyle" userId="a96e7d453dd11193" providerId="LiveId" clId="{E536E6AC-9E86-407D-850C-1044656679D9}" dt="2024-03-14T03:22:02.022" v="2702" actId="207"/>
          <ac:spMkLst>
            <pc:docMk/>
            <pc:sldMk cId="1043535981" sldId="277"/>
            <ac:spMk id="28" creationId="{FF5A78C5-B59A-E0C8-D379-FC1758EF6848}"/>
          </ac:spMkLst>
        </pc:spChg>
        <pc:spChg chg="mod">
          <ac:chgData name="Matt Lyle" userId="a96e7d453dd11193" providerId="LiveId" clId="{E536E6AC-9E86-407D-850C-1044656679D9}" dt="2024-03-14T03:22:02.022" v="2702" actId="207"/>
          <ac:spMkLst>
            <pc:docMk/>
            <pc:sldMk cId="1043535981" sldId="277"/>
            <ac:spMk id="29" creationId="{ED2AEA16-666B-1175-922D-FE2FCE7B84DC}"/>
          </ac:spMkLst>
        </pc:spChg>
        <pc:spChg chg="del mod">
          <ac:chgData name="Matt Lyle" userId="a96e7d453dd11193" providerId="LiveId" clId="{E536E6AC-9E86-407D-850C-1044656679D9}" dt="2024-03-14T03:22:50.045" v="2707" actId="478"/>
          <ac:spMkLst>
            <pc:docMk/>
            <pc:sldMk cId="1043535981" sldId="277"/>
            <ac:spMk id="30" creationId="{93E3DA68-E19C-B89B-088D-26377C0DE5EF}"/>
          </ac:spMkLst>
        </pc:spChg>
      </pc:sldChg>
      <pc:sldChg chg="delSp add mod ord modTransition delAnim">
        <pc:chgData name="Matt Lyle" userId="a96e7d453dd11193" providerId="LiveId" clId="{E536E6AC-9E86-407D-850C-1044656679D9}" dt="2024-03-15T12:24:06.797" v="3610"/>
        <pc:sldMkLst>
          <pc:docMk/>
          <pc:sldMk cId="1075499145" sldId="278"/>
        </pc:sldMkLst>
        <pc:spChg chg="del">
          <ac:chgData name="Matt Lyle" userId="a96e7d453dd11193" providerId="LiveId" clId="{E536E6AC-9E86-407D-850C-1044656679D9}" dt="2024-03-14T11:02:35.680" v="2787" actId="478"/>
          <ac:spMkLst>
            <pc:docMk/>
            <pc:sldMk cId="1075499145" sldId="278"/>
            <ac:spMk id="2" creationId="{1A4C781F-8D79-2279-72F9-068018D2DB40}"/>
          </ac:spMkLst>
        </pc:spChg>
        <pc:picChg chg="del">
          <ac:chgData name="Matt Lyle" userId="a96e7d453dd11193" providerId="LiveId" clId="{E536E6AC-9E86-407D-850C-1044656679D9}" dt="2024-03-14T11:02:32.389" v="2786" actId="478"/>
          <ac:picMkLst>
            <pc:docMk/>
            <pc:sldMk cId="1075499145" sldId="278"/>
            <ac:picMk id="19" creationId="{0B7183F1-7860-5159-CBD0-9CB822145BD7}"/>
          </ac:picMkLst>
        </pc:picChg>
      </pc:sldChg>
      <pc:sldChg chg="addSp delSp modSp add del mod modTransition setBg">
        <pc:chgData name="Matt Lyle" userId="a96e7d453dd11193" providerId="LiveId" clId="{E536E6AC-9E86-407D-850C-1044656679D9}" dt="2024-03-16T08:19:14.622" v="5859" actId="47"/>
        <pc:sldMkLst>
          <pc:docMk/>
          <pc:sldMk cId="342373124" sldId="279"/>
        </pc:sldMkLst>
        <pc:spChg chg="mod">
          <ac:chgData name="Matt Lyle" userId="a96e7d453dd11193" providerId="LiveId" clId="{E536E6AC-9E86-407D-850C-1044656679D9}" dt="2024-03-15T13:35:37.792" v="3903" actId="207"/>
          <ac:spMkLst>
            <pc:docMk/>
            <pc:sldMk cId="342373124" sldId="279"/>
            <ac:spMk id="6" creationId="{C50B6D94-301A-9D56-A703-8DA3CD48B8D6}"/>
          </ac:spMkLst>
        </pc:spChg>
        <pc:picChg chg="add mod">
          <ac:chgData name="Matt Lyle" userId="a96e7d453dd11193" providerId="LiveId" clId="{E536E6AC-9E86-407D-850C-1044656679D9}" dt="2024-03-15T13:35:54.720" v="3905" actId="1037"/>
          <ac:picMkLst>
            <pc:docMk/>
            <pc:sldMk cId="342373124" sldId="279"/>
            <ac:picMk id="2" creationId="{030C50BD-CB58-8412-9AD0-ED1C4E953765}"/>
          </ac:picMkLst>
        </pc:picChg>
        <pc:picChg chg="del">
          <ac:chgData name="Matt Lyle" userId="a96e7d453dd11193" providerId="LiveId" clId="{E536E6AC-9E86-407D-850C-1044656679D9}" dt="2024-03-14T03:50:17.236" v="2778" actId="478"/>
          <ac:picMkLst>
            <pc:docMk/>
            <pc:sldMk cId="342373124" sldId="279"/>
            <ac:picMk id="2" creationId="{B48EE079-6678-9CD8-D1C3-4C1B0247414D}"/>
          </ac:picMkLst>
        </pc:picChg>
        <pc:picChg chg="add del mod">
          <ac:chgData name="Matt Lyle" userId="a96e7d453dd11193" providerId="LiveId" clId="{E536E6AC-9E86-407D-850C-1044656679D9}" dt="2024-03-15T13:34:13.547" v="3848" actId="478"/>
          <ac:picMkLst>
            <pc:docMk/>
            <pc:sldMk cId="342373124" sldId="279"/>
            <ac:picMk id="7" creationId="{25809A4A-C417-7836-0FED-31F9FF380D6E}"/>
          </ac:picMkLst>
        </pc:picChg>
      </pc:sldChg>
      <pc:sldChg chg="add del">
        <pc:chgData name="Matt Lyle" userId="a96e7d453dd11193" providerId="LiveId" clId="{E536E6AC-9E86-407D-850C-1044656679D9}" dt="2024-03-14T03:28:38.519" v="2734"/>
        <pc:sldMkLst>
          <pc:docMk/>
          <pc:sldMk cId="1824850038" sldId="279"/>
        </pc:sldMkLst>
      </pc:sldChg>
      <pc:sldChg chg="addSp delSp modSp new mod modTransition setBg">
        <pc:chgData name="Matt Lyle" userId="a96e7d453dd11193" providerId="LiveId" clId="{E536E6AC-9E86-407D-850C-1044656679D9}" dt="2024-03-15T12:24:06.797" v="3610"/>
        <pc:sldMkLst>
          <pc:docMk/>
          <pc:sldMk cId="1558618617" sldId="280"/>
        </pc:sldMkLst>
        <pc:spChg chg="add del">
          <ac:chgData name="Matt Lyle" userId="a96e7d453dd11193" providerId="LiveId" clId="{E536E6AC-9E86-407D-850C-1044656679D9}" dt="2024-03-14T11:09:02.295" v="2829" actId="26606"/>
          <ac:spMkLst>
            <pc:docMk/>
            <pc:sldMk cId="1558618617" sldId="280"/>
            <ac:spMk id="8" creationId="{5D9FC6AC-4A12-4825-8ABE-0732B8EF4D16}"/>
          </ac:spMkLst>
        </pc:spChg>
        <pc:spChg chg="add">
          <ac:chgData name="Matt Lyle" userId="a96e7d453dd11193" providerId="LiveId" clId="{E536E6AC-9E86-407D-850C-1044656679D9}" dt="2024-03-14T11:09:02.305" v="2830" actId="26606"/>
          <ac:spMkLst>
            <pc:docMk/>
            <pc:sldMk cId="1558618617" sldId="280"/>
            <ac:spMk id="10" creationId="{E2384209-CB15-4CDF-9D31-C44FD9A3F20D}"/>
          </ac:spMkLst>
        </pc:spChg>
        <pc:spChg chg="add">
          <ac:chgData name="Matt Lyle" userId="a96e7d453dd11193" providerId="LiveId" clId="{E536E6AC-9E86-407D-850C-1044656679D9}" dt="2024-03-14T11:09:02.305" v="2830" actId="26606"/>
          <ac:spMkLst>
            <pc:docMk/>
            <pc:sldMk cId="1558618617" sldId="280"/>
            <ac:spMk id="11" creationId="{AB8C311F-7253-4AED-9701-7FC0708C41C7}"/>
          </ac:spMkLst>
        </pc:spChg>
        <pc:spChg chg="add">
          <ac:chgData name="Matt Lyle" userId="a96e7d453dd11193" providerId="LiveId" clId="{E536E6AC-9E86-407D-850C-1044656679D9}" dt="2024-03-14T11:09:02.305" v="2830" actId="26606"/>
          <ac:spMkLst>
            <pc:docMk/>
            <pc:sldMk cId="1558618617" sldId="280"/>
            <ac:spMk id="12" creationId="{2633B3B5-CC90-43F0-8714-D31D1F3F0209}"/>
          </ac:spMkLst>
        </pc:spChg>
        <pc:spChg chg="add">
          <ac:chgData name="Matt Lyle" userId="a96e7d453dd11193" providerId="LiveId" clId="{E536E6AC-9E86-407D-850C-1044656679D9}" dt="2024-03-14T11:09:02.305" v="2830" actId="26606"/>
          <ac:spMkLst>
            <pc:docMk/>
            <pc:sldMk cId="1558618617" sldId="280"/>
            <ac:spMk id="14" creationId="{A8D57A06-A426-446D-B02C-A2DC6B62E45E}"/>
          </ac:spMkLst>
        </pc:spChg>
        <pc:picChg chg="add mod">
          <ac:chgData name="Matt Lyle" userId="a96e7d453dd11193" providerId="LiveId" clId="{E536E6AC-9E86-407D-850C-1044656679D9}" dt="2024-03-14T11:09:02.305" v="2830" actId="26606"/>
          <ac:picMkLst>
            <pc:docMk/>
            <pc:sldMk cId="1558618617" sldId="280"/>
            <ac:picMk id="3" creationId="{AF31C58B-515B-C912-D528-EB456025E593}"/>
          </ac:picMkLst>
        </pc:picChg>
      </pc:sldChg>
      <pc:sldChg chg="addSp modSp new del mod setBg">
        <pc:chgData name="Matt Lyle" userId="a96e7d453dd11193" providerId="LiveId" clId="{E536E6AC-9E86-407D-850C-1044656679D9}" dt="2024-03-14T03:49:37.122" v="2773" actId="47"/>
        <pc:sldMkLst>
          <pc:docMk/>
          <pc:sldMk cId="1844117170" sldId="280"/>
        </pc:sldMkLst>
        <pc:spChg chg="add mod">
          <ac:chgData name="Matt Lyle" userId="a96e7d453dd11193" providerId="LiveId" clId="{E536E6AC-9E86-407D-850C-1044656679D9}" dt="2024-03-14T03:49:12.940" v="2769"/>
          <ac:spMkLst>
            <pc:docMk/>
            <pc:sldMk cId="1844117170" sldId="280"/>
            <ac:spMk id="2" creationId="{BE00F554-9FCD-F344-5CFE-FC9B392D9287}"/>
          </ac:spMkLst>
        </pc:spChg>
        <pc:spChg chg="add mod">
          <ac:chgData name="Matt Lyle" userId="a96e7d453dd11193" providerId="LiveId" clId="{E536E6AC-9E86-407D-850C-1044656679D9}" dt="2024-03-14T03:49:12.940" v="2769"/>
          <ac:spMkLst>
            <pc:docMk/>
            <pc:sldMk cId="1844117170" sldId="280"/>
            <ac:spMk id="4" creationId="{9CE8798C-9148-6CDE-7969-90E00F03BACC}"/>
          </ac:spMkLst>
        </pc:spChg>
        <pc:picChg chg="add mod">
          <ac:chgData name="Matt Lyle" userId="a96e7d453dd11193" providerId="LiveId" clId="{E536E6AC-9E86-407D-850C-1044656679D9}" dt="2024-03-14T03:49:34.392" v="2772" actId="1076"/>
          <ac:picMkLst>
            <pc:docMk/>
            <pc:sldMk cId="1844117170" sldId="280"/>
            <ac:picMk id="3" creationId="{1519CB2D-04F1-4EB5-154B-6197AEA3CDB8}"/>
          </ac:picMkLst>
        </pc:picChg>
      </pc:sldChg>
      <pc:sldChg chg="addSp delSp modSp new del mod setBg modClrScheme chgLayout">
        <pc:chgData name="Matt Lyle" userId="a96e7d453dd11193" providerId="LiveId" clId="{E536E6AC-9E86-407D-850C-1044656679D9}" dt="2024-03-14T11:33:45.873" v="2883" actId="47"/>
        <pc:sldMkLst>
          <pc:docMk/>
          <pc:sldMk cId="3728278909" sldId="281"/>
        </pc:sldMkLst>
        <pc:spChg chg="mod">
          <ac:chgData name="Matt Lyle" userId="a96e7d453dd11193" providerId="LiveId" clId="{E536E6AC-9E86-407D-850C-1044656679D9}" dt="2024-03-14T11:29:00.955" v="2837"/>
          <ac:spMkLst>
            <pc:docMk/>
            <pc:sldMk cId="3728278909" sldId="281"/>
            <ac:spMk id="5" creationId="{87786C6D-1923-A774-98A2-E7BE89293EC6}"/>
          </ac:spMkLst>
        </pc:spChg>
        <pc:spChg chg="mod">
          <ac:chgData name="Matt Lyle" userId="a96e7d453dd11193" providerId="LiveId" clId="{E536E6AC-9E86-407D-850C-1044656679D9}" dt="2024-03-14T11:29:00.955" v="2837"/>
          <ac:spMkLst>
            <pc:docMk/>
            <pc:sldMk cId="3728278909" sldId="281"/>
            <ac:spMk id="7" creationId="{4957474B-CD21-3485-6278-1855540694F8}"/>
          </ac:spMkLst>
        </pc:spChg>
        <pc:spChg chg="add del mod">
          <ac:chgData name="Matt Lyle" userId="a96e7d453dd11193" providerId="LiveId" clId="{E536E6AC-9E86-407D-850C-1044656679D9}" dt="2024-03-14T11:33:42.366" v="2881" actId="21"/>
          <ac:spMkLst>
            <pc:docMk/>
            <pc:sldMk cId="3728278909" sldId="281"/>
            <ac:spMk id="10" creationId="{F983133E-E478-534A-9CBC-0B88353571F8}"/>
          </ac:spMkLst>
        </pc:spChg>
        <pc:spChg chg="add">
          <ac:chgData name="Matt Lyle" userId="a96e7d453dd11193" providerId="LiveId" clId="{E536E6AC-9E86-407D-850C-1044656679D9}" dt="2024-03-14T11:32:00.681" v="2858" actId="26606"/>
          <ac:spMkLst>
            <pc:docMk/>
            <pc:sldMk cId="3728278909" sldId="281"/>
            <ac:spMk id="1031" creationId="{AB8C311F-7253-4AED-9701-7FC0708C41C7}"/>
          </ac:spMkLst>
        </pc:spChg>
        <pc:spChg chg="add">
          <ac:chgData name="Matt Lyle" userId="a96e7d453dd11193" providerId="LiveId" clId="{E536E6AC-9E86-407D-850C-1044656679D9}" dt="2024-03-14T11:32:00.681" v="2858" actId="26606"/>
          <ac:spMkLst>
            <pc:docMk/>
            <pc:sldMk cId="3728278909" sldId="281"/>
            <ac:spMk id="1033" creationId="{E2384209-CB15-4CDF-9D31-C44FD9A3F20D}"/>
          </ac:spMkLst>
        </pc:spChg>
        <pc:spChg chg="add">
          <ac:chgData name="Matt Lyle" userId="a96e7d453dd11193" providerId="LiveId" clId="{E536E6AC-9E86-407D-850C-1044656679D9}" dt="2024-03-14T11:32:00.681" v="2858" actId="26606"/>
          <ac:spMkLst>
            <pc:docMk/>
            <pc:sldMk cId="3728278909" sldId="281"/>
            <ac:spMk id="1035" creationId="{2633B3B5-CC90-43F0-8714-D31D1F3F0209}"/>
          </ac:spMkLst>
        </pc:spChg>
        <pc:spChg chg="add">
          <ac:chgData name="Matt Lyle" userId="a96e7d453dd11193" providerId="LiveId" clId="{E536E6AC-9E86-407D-850C-1044656679D9}" dt="2024-03-14T11:32:00.681" v="2858" actId="26606"/>
          <ac:spMkLst>
            <pc:docMk/>
            <pc:sldMk cId="3728278909" sldId="281"/>
            <ac:spMk id="1037" creationId="{A8D57A06-A426-446D-B02C-A2DC6B62E45E}"/>
          </ac:spMkLst>
        </pc:spChg>
        <pc:grpChg chg="add del mod">
          <ac:chgData name="Matt Lyle" userId="a96e7d453dd11193" providerId="LiveId" clId="{E536E6AC-9E86-407D-850C-1044656679D9}" dt="2024-03-14T11:31:32.471" v="2853" actId="478"/>
          <ac:grpSpMkLst>
            <pc:docMk/>
            <pc:sldMk cId="3728278909" sldId="281"/>
            <ac:grpSpMk id="3" creationId="{77E9DD99-6BA3-7E37-0DF4-007897A53422}"/>
          </ac:grpSpMkLst>
        </pc:grpChg>
        <pc:grpChg chg="mod">
          <ac:chgData name="Matt Lyle" userId="a96e7d453dd11193" providerId="LiveId" clId="{E536E6AC-9E86-407D-850C-1044656679D9}" dt="2024-03-14T11:29:00.955" v="2837"/>
          <ac:grpSpMkLst>
            <pc:docMk/>
            <pc:sldMk cId="3728278909" sldId="281"/>
            <ac:grpSpMk id="4" creationId="{CB1144FE-A29E-8998-390B-3BD76FD0D0D8}"/>
          </ac:grpSpMkLst>
        </pc:grpChg>
        <pc:picChg chg="add del mod">
          <ac:chgData name="Matt Lyle" userId="a96e7d453dd11193" providerId="LiveId" clId="{E536E6AC-9E86-407D-850C-1044656679D9}" dt="2024-03-14T11:31:44.653" v="2855" actId="478"/>
          <ac:picMkLst>
            <pc:docMk/>
            <pc:sldMk cId="3728278909" sldId="281"/>
            <ac:picMk id="2" creationId="{2DF35F6E-5534-9751-269E-0D7931C31122}"/>
          </ac:picMkLst>
        </pc:picChg>
        <pc:picChg chg="mod">
          <ac:chgData name="Matt Lyle" userId="a96e7d453dd11193" providerId="LiveId" clId="{E536E6AC-9E86-407D-850C-1044656679D9}" dt="2024-03-14T11:29:00.955" v="2837"/>
          <ac:picMkLst>
            <pc:docMk/>
            <pc:sldMk cId="3728278909" sldId="281"/>
            <ac:picMk id="6" creationId="{FAE25113-74FD-C61E-02B2-1A738FDB7998}"/>
          </ac:picMkLst>
        </pc:picChg>
        <pc:picChg chg="add del mod ord">
          <ac:chgData name="Matt Lyle" userId="a96e7d453dd11193" providerId="LiveId" clId="{E536E6AC-9E86-407D-850C-1044656679D9}" dt="2024-03-14T11:33:34.084" v="2877" actId="21"/>
          <ac:picMkLst>
            <pc:docMk/>
            <pc:sldMk cId="3728278909" sldId="281"/>
            <ac:picMk id="9" creationId="{E3C2473A-2A9E-CDBA-3EAE-3641178A823A}"/>
          </ac:picMkLst>
        </pc:picChg>
        <pc:picChg chg="add del mod">
          <ac:chgData name="Matt Lyle" userId="a96e7d453dd11193" providerId="LiveId" clId="{E536E6AC-9E86-407D-850C-1044656679D9}" dt="2024-03-14T11:33:36.925" v="2879" actId="21"/>
          <ac:picMkLst>
            <pc:docMk/>
            <pc:sldMk cId="3728278909" sldId="281"/>
            <ac:picMk id="1026" creationId="{4F75460B-750C-7E7C-7438-36E7FBF9FD09}"/>
          </ac:picMkLst>
        </pc:picChg>
      </pc:sldChg>
      <pc:sldChg chg="addSp delSp modSp add mod modTransition">
        <pc:chgData name="Matt Lyle" userId="a96e7d453dd11193" providerId="LiveId" clId="{E536E6AC-9E86-407D-850C-1044656679D9}" dt="2024-03-16T11:31:22.666" v="6089" actId="20577"/>
        <pc:sldMkLst>
          <pc:docMk/>
          <pc:sldMk cId="1201073126" sldId="282"/>
        </pc:sldMkLst>
        <pc:spChg chg="add del mod">
          <ac:chgData name="Matt Lyle" userId="a96e7d453dd11193" providerId="LiveId" clId="{E536E6AC-9E86-407D-850C-1044656679D9}" dt="2024-03-16T08:32:50.825" v="5914" actId="478"/>
          <ac:spMkLst>
            <pc:docMk/>
            <pc:sldMk cId="1201073126" sldId="282"/>
            <ac:spMk id="2" creationId="{CF8CD547-4B8F-A351-C670-576173F45A05}"/>
          </ac:spMkLst>
        </pc:spChg>
        <pc:spChg chg="add mod">
          <ac:chgData name="Matt Lyle" userId="a96e7d453dd11193" providerId="LiveId" clId="{E536E6AC-9E86-407D-850C-1044656679D9}" dt="2024-03-16T11:31:22.666" v="6089" actId="20577"/>
          <ac:spMkLst>
            <pc:docMk/>
            <pc:sldMk cId="1201073126" sldId="282"/>
            <ac:spMk id="4" creationId="{F983133E-E478-534A-9CBC-0B88353571F8}"/>
          </ac:spMkLst>
        </pc:spChg>
        <pc:spChg chg="del">
          <ac:chgData name="Matt Lyle" userId="a96e7d453dd11193" providerId="LiveId" clId="{E536E6AC-9E86-407D-850C-1044656679D9}" dt="2024-03-14T11:33:21.841" v="2876" actId="478"/>
          <ac:spMkLst>
            <pc:docMk/>
            <pc:sldMk cId="1201073126" sldId="282"/>
            <ac:spMk id="10" creationId="{F983133E-E478-534A-9CBC-0B88353571F8}"/>
          </ac:spMkLst>
        </pc:spChg>
        <pc:spChg chg="mod">
          <ac:chgData name="Matt Lyle" userId="a96e7d453dd11193" providerId="LiveId" clId="{E536E6AC-9E86-407D-850C-1044656679D9}" dt="2024-03-14T11:42:53.508" v="2909"/>
          <ac:spMkLst>
            <pc:docMk/>
            <pc:sldMk cId="1201073126" sldId="282"/>
            <ac:spMk id="11" creationId="{012031A3-3252-CC2B-8D7E-65AD105A9030}"/>
          </ac:spMkLst>
        </pc:spChg>
        <pc:spChg chg="mod">
          <ac:chgData name="Matt Lyle" userId="a96e7d453dd11193" providerId="LiveId" clId="{E536E6AC-9E86-407D-850C-1044656679D9}" dt="2024-03-14T11:42:53.508" v="2909"/>
          <ac:spMkLst>
            <pc:docMk/>
            <pc:sldMk cId="1201073126" sldId="282"/>
            <ac:spMk id="14" creationId="{5CB3538D-C8C5-68DF-4FB7-052EC71657A3}"/>
          </ac:spMkLst>
        </pc:spChg>
        <pc:spChg chg="mod">
          <ac:chgData name="Matt Lyle" userId="a96e7d453dd11193" providerId="LiveId" clId="{E536E6AC-9E86-407D-850C-1044656679D9}" dt="2024-03-14T11:42:53.508" v="2909"/>
          <ac:spMkLst>
            <pc:docMk/>
            <pc:sldMk cId="1201073126" sldId="282"/>
            <ac:spMk id="15" creationId="{F33092D2-806D-A6A2-D574-96AB9F5150EA}"/>
          </ac:spMkLst>
        </pc:spChg>
        <pc:spChg chg="mod">
          <ac:chgData name="Matt Lyle" userId="a96e7d453dd11193" providerId="LiveId" clId="{E536E6AC-9E86-407D-850C-1044656679D9}" dt="2024-03-14T11:42:53.508" v="2909"/>
          <ac:spMkLst>
            <pc:docMk/>
            <pc:sldMk cId="1201073126" sldId="282"/>
            <ac:spMk id="16" creationId="{A7F3019F-517C-95F5-3263-B4489CAB3B76}"/>
          </ac:spMkLst>
        </pc:spChg>
        <pc:spChg chg="mod">
          <ac:chgData name="Matt Lyle" userId="a96e7d453dd11193" providerId="LiveId" clId="{E536E6AC-9E86-407D-850C-1044656679D9}" dt="2024-03-14T11:42:53.508" v="2909"/>
          <ac:spMkLst>
            <pc:docMk/>
            <pc:sldMk cId="1201073126" sldId="282"/>
            <ac:spMk id="17" creationId="{E500F738-5DEB-E5D2-4BBB-824281202362}"/>
          </ac:spMkLst>
        </pc:spChg>
        <pc:spChg chg="mod">
          <ac:chgData name="Matt Lyle" userId="a96e7d453dd11193" providerId="LiveId" clId="{E536E6AC-9E86-407D-850C-1044656679D9}" dt="2024-03-14T11:42:53.508" v="2909"/>
          <ac:spMkLst>
            <pc:docMk/>
            <pc:sldMk cId="1201073126" sldId="282"/>
            <ac:spMk id="18" creationId="{5FDD2F43-B7C0-5F3C-C3F7-788BB4492845}"/>
          </ac:spMkLst>
        </pc:spChg>
        <pc:spChg chg="mod">
          <ac:chgData name="Matt Lyle" userId="a96e7d453dd11193" providerId="LiveId" clId="{E536E6AC-9E86-407D-850C-1044656679D9}" dt="2024-03-14T11:42:53.508" v="2909"/>
          <ac:spMkLst>
            <pc:docMk/>
            <pc:sldMk cId="1201073126" sldId="282"/>
            <ac:spMk id="19" creationId="{7B5E01EE-CDA0-3AAF-D5E3-4CF925CFD6CB}"/>
          </ac:spMkLst>
        </pc:spChg>
        <pc:spChg chg="mod">
          <ac:chgData name="Matt Lyle" userId="a96e7d453dd11193" providerId="LiveId" clId="{E536E6AC-9E86-407D-850C-1044656679D9}" dt="2024-03-14T11:42:53.508" v="2909"/>
          <ac:spMkLst>
            <pc:docMk/>
            <pc:sldMk cId="1201073126" sldId="282"/>
            <ac:spMk id="20" creationId="{8AF8C8A3-4D9A-7209-D999-E7EDA66B8873}"/>
          </ac:spMkLst>
        </pc:spChg>
        <pc:spChg chg="mod">
          <ac:chgData name="Matt Lyle" userId="a96e7d453dd11193" providerId="LiveId" clId="{E536E6AC-9E86-407D-850C-1044656679D9}" dt="2024-03-14T11:42:53.508" v="2909"/>
          <ac:spMkLst>
            <pc:docMk/>
            <pc:sldMk cId="1201073126" sldId="282"/>
            <ac:spMk id="21" creationId="{91004CD7-73FB-A2A1-7227-6BFB3DD20A31}"/>
          </ac:spMkLst>
        </pc:spChg>
        <pc:spChg chg="mod">
          <ac:chgData name="Matt Lyle" userId="a96e7d453dd11193" providerId="LiveId" clId="{E536E6AC-9E86-407D-850C-1044656679D9}" dt="2024-03-14T11:42:53.508" v="2909"/>
          <ac:spMkLst>
            <pc:docMk/>
            <pc:sldMk cId="1201073126" sldId="282"/>
            <ac:spMk id="22" creationId="{EB1DB1E2-3939-9DE3-E6DF-7608FFDA1C31}"/>
          </ac:spMkLst>
        </pc:spChg>
        <pc:spChg chg="mod">
          <ac:chgData name="Matt Lyle" userId="a96e7d453dd11193" providerId="LiveId" clId="{E536E6AC-9E86-407D-850C-1044656679D9}" dt="2024-03-14T11:42:53.508" v="2909"/>
          <ac:spMkLst>
            <pc:docMk/>
            <pc:sldMk cId="1201073126" sldId="282"/>
            <ac:spMk id="23" creationId="{ADB16B24-F91E-F340-7F7E-14BF965DABF0}"/>
          </ac:spMkLst>
        </pc:spChg>
        <pc:spChg chg="mod">
          <ac:chgData name="Matt Lyle" userId="a96e7d453dd11193" providerId="LiveId" clId="{E536E6AC-9E86-407D-850C-1044656679D9}" dt="2024-03-14T11:42:53.508" v="2909"/>
          <ac:spMkLst>
            <pc:docMk/>
            <pc:sldMk cId="1201073126" sldId="282"/>
            <ac:spMk id="26" creationId="{E136FA9A-0A87-6D43-3C9A-D47D5F9409DF}"/>
          </ac:spMkLst>
        </pc:spChg>
        <pc:spChg chg="mod">
          <ac:chgData name="Matt Lyle" userId="a96e7d453dd11193" providerId="LiveId" clId="{E536E6AC-9E86-407D-850C-1044656679D9}" dt="2024-03-14T11:42:53.508" v="2909"/>
          <ac:spMkLst>
            <pc:docMk/>
            <pc:sldMk cId="1201073126" sldId="282"/>
            <ac:spMk id="27" creationId="{BEEEF47A-CD3F-CDCA-4BB0-BDC2287F6DE8}"/>
          </ac:spMkLst>
        </pc:spChg>
        <pc:spChg chg="mod">
          <ac:chgData name="Matt Lyle" userId="a96e7d453dd11193" providerId="LiveId" clId="{E536E6AC-9E86-407D-850C-1044656679D9}" dt="2024-03-14T11:42:53.508" v="2909"/>
          <ac:spMkLst>
            <pc:docMk/>
            <pc:sldMk cId="1201073126" sldId="282"/>
            <ac:spMk id="28" creationId="{532AF054-CCD8-091C-0952-003B2EBABF78}"/>
          </ac:spMkLst>
        </pc:spChg>
        <pc:spChg chg="mod">
          <ac:chgData name="Matt Lyle" userId="a96e7d453dd11193" providerId="LiveId" clId="{E536E6AC-9E86-407D-850C-1044656679D9}" dt="2024-03-14T11:42:53.508" v="2909"/>
          <ac:spMkLst>
            <pc:docMk/>
            <pc:sldMk cId="1201073126" sldId="282"/>
            <ac:spMk id="29" creationId="{2C1EDF13-540B-1C2F-76C0-3AF93CC13F3C}"/>
          </ac:spMkLst>
        </pc:spChg>
        <pc:spChg chg="mod">
          <ac:chgData name="Matt Lyle" userId="a96e7d453dd11193" providerId="LiveId" clId="{E536E6AC-9E86-407D-850C-1044656679D9}" dt="2024-03-14T11:42:53.508" v="2909"/>
          <ac:spMkLst>
            <pc:docMk/>
            <pc:sldMk cId="1201073126" sldId="282"/>
            <ac:spMk id="30" creationId="{C971875A-4EE3-85CE-A268-AB7898891262}"/>
          </ac:spMkLst>
        </pc:spChg>
        <pc:spChg chg="mod">
          <ac:chgData name="Matt Lyle" userId="a96e7d453dd11193" providerId="LiveId" clId="{E536E6AC-9E86-407D-850C-1044656679D9}" dt="2024-03-14T11:42:53.508" v="2909"/>
          <ac:spMkLst>
            <pc:docMk/>
            <pc:sldMk cId="1201073126" sldId="282"/>
            <ac:spMk id="33" creationId="{9FD0A2DF-4014-740E-EDFF-DC6DF8DC795E}"/>
          </ac:spMkLst>
        </pc:spChg>
        <pc:spChg chg="mod">
          <ac:chgData name="Matt Lyle" userId="a96e7d453dd11193" providerId="LiveId" clId="{E536E6AC-9E86-407D-850C-1044656679D9}" dt="2024-03-14T11:42:53.508" v="2909"/>
          <ac:spMkLst>
            <pc:docMk/>
            <pc:sldMk cId="1201073126" sldId="282"/>
            <ac:spMk id="34" creationId="{AC0335F9-2541-E645-B870-D023F565DD49}"/>
          </ac:spMkLst>
        </pc:spChg>
        <pc:spChg chg="mod">
          <ac:chgData name="Matt Lyle" userId="a96e7d453dd11193" providerId="LiveId" clId="{E536E6AC-9E86-407D-850C-1044656679D9}" dt="2024-03-14T11:42:53.508" v="2909"/>
          <ac:spMkLst>
            <pc:docMk/>
            <pc:sldMk cId="1201073126" sldId="282"/>
            <ac:spMk id="35" creationId="{A226D6A6-9B06-6D2E-5612-E51C34B661BC}"/>
          </ac:spMkLst>
        </pc:spChg>
        <pc:spChg chg="mod">
          <ac:chgData name="Matt Lyle" userId="a96e7d453dd11193" providerId="LiveId" clId="{E536E6AC-9E86-407D-850C-1044656679D9}" dt="2024-03-14T11:42:53.508" v="2909"/>
          <ac:spMkLst>
            <pc:docMk/>
            <pc:sldMk cId="1201073126" sldId="282"/>
            <ac:spMk id="36" creationId="{64348850-BF47-6368-10E1-25F09B80990B}"/>
          </ac:spMkLst>
        </pc:spChg>
        <pc:spChg chg="mod">
          <ac:chgData name="Matt Lyle" userId="a96e7d453dd11193" providerId="LiveId" clId="{E536E6AC-9E86-407D-850C-1044656679D9}" dt="2024-03-14T11:42:53.508" v="2909"/>
          <ac:spMkLst>
            <pc:docMk/>
            <pc:sldMk cId="1201073126" sldId="282"/>
            <ac:spMk id="37" creationId="{28FD4FC1-983B-57A9-11E3-65CFEC3240EB}"/>
          </ac:spMkLst>
        </pc:spChg>
        <pc:spChg chg="mod">
          <ac:chgData name="Matt Lyle" userId="a96e7d453dd11193" providerId="LiveId" clId="{E536E6AC-9E86-407D-850C-1044656679D9}" dt="2024-03-14T11:42:53.508" v="2909"/>
          <ac:spMkLst>
            <pc:docMk/>
            <pc:sldMk cId="1201073126" sldId="282"/>
            <ac:spMk id="38" creationId="{F00F9B5A-FB25-CADF-85BF-A19E71000BFC}"/>
          </ac:spMkLst>
        </pc:spChg>
        <pc:spChg chg="mod">
          <ac:chgData name="Matt Lyle" userId="a96e7d453dd11193" providerId="LiveId" clId="{E536E6AC-9E86-407D-850C-1044656679D9}" dt="2024-03-14T11:42:53.508" v="2909"/>
          <ac:spMkLst>
            <pc:docMk/>
            <pc:sldMk cId="1201073126" sldId="282"/>
            <ac:spMk id="39" creationId="{F77206A8-4479-26E5-ADAD-5715C27E47EB}"/>
          </ac:spMkLst>
        </pc:spChg>
        <pc:spChg chg="mod">
          <ac:chgData name="Matt Lyle" userId="a96e7d453dd11193" providerId="LiveId" clId="{E536E6AC-9E86-407D-850C-1044656679D9}" dt="2024-03-14T11:42:53.508" v="2909"/>
          <ac:spMkLst>
            <pc:docMk/>
            <pc:sldMk cId="1201073126" sldId="282"/>
            <ac:spMk id="40" creationId="{B986091C-4BA0-BA5E-FD21-D2BB111ED173}"/>
          </ac:spMkLst>
        </pc:spChg>
        <pc:spChg chg="mod">
          <ac:chgData name="Matt Lyle" userId="a96e7d453dd11193" providerId="LiveId" clId="{E536E6AC-9E86-407D-850C-1044656679D9}" dt="2024-03-14T11:42:53.508" v="2909"/>
          <ac:spMkLst>
            <pc:docMk/>
            <pc:sldMk cId="1201073126" sldId="282"/>
            <ac:spMk id="41" creationId="{697F507A-5822-04B0-7012-4E4664DC4280}"/>
          </ac:spMkLst>
        </pc:spChg>
        <pc:spChg chg="mod">
          <ac:chgData name="Matt Lyle" userId="a96e7d453dd11193" providerId="LiveId" clId="{E536E6AC-9E86-407D-850C-1044656679D9}" dt="2024-03-14T11:42:53.508" v="2909"/>
          <ac:spMkLst>
            <pc:docMk/>
            <pc:sldMk cId="1201073126" sldId="282"/>
            <ac:spMk id="42" creationId="{46725977-A8D6-9A36-B4D2-9B7120C2143E}"/>
          </ac:spMkLst>
        </pc:spChg>
        <pc:spChg chg="mod">
          <ac:chgData name="Matt Lyle" userId="a96e7d453dd11193" providerId="LiveId" clId="{E536E6AC-9E86-407D-850C-1044656679D9}" dt="2024-03-14T11:42:53.508" v="2909"/>
          <ac:spMkLst>
            <pc:docMk/>
            <pc:sldMk cId="1201073126" sldId="282"/>
            <ac:spMk id="45" creationId="{E8183087-B3A4-DA6C-83A0-CAD5CA182CFE}"/>
          </ac:spMkLst>
        </pc:spChg>
        <pc:spChg chg="mod">
          <ac:chgData name="Matt Lyle" userId="a96e7d453dd11193" providerId="LiveId" clId="{E536E6AC-9E86-407D-850C-1044656679D9}" dt="2024-03-14T11:42:53.508" v="2909"/>
          <ac:spMkLst>
            <pc:docMk/>
            <pc:sldMk cId="1201073126" sldId="282"/>
            <ac:spMk id="46" creationId="{E63D17D7-9704-4CAF-243D-511A420D9366}"/>
          </ac:spMkLst>
        </pc:spChg>
        <pc:spChg chg="mod">
          <ac:chgData name="Matt Lyle" userId="a96e7d453dd11193" providerId="LiveId" clId="{E536E6AC-9E86-407D-850C-1044656679D9}" dt="2024-03-14T11:42:53.508" v="2909"/>
          <ac:spMkLst>
            <pc:docMk/>
            <pc:sldMk cId="1201073126" sldId="282"/>
            <ac:spMk id="47" creationId="{4C6A4437-90A9-8579-2B0F-D7164F4A2AD4}"/>
          </ac:spMkLst>
        </pc:spChg>
        <pc:spChg chg="mod">
          <ac:chgData name="Matt Lyle" userId="a96e7d453dd11193" providerId="LiveId" clId="{E536E6AC-9E86-407D-850C-1044656679D9}" dt="2024-03-14T11:42:53.508" v="2909"/>
          <ac:spMkLst>
            <pc:docMk/>
            <pc:sldMk cId="1201073126" sldId="282"/>
            <ac:spMk id="48" creationId="{27945207-3D59-3604-F9E7-6EC7A219035A}"/>
          </ac:spMkLst>
        </pc:spChg>
        <pc:spChg chg="mod">
          <ac:chgData name="Matt Lyle" userId="a96e7d453dd11193" providerId="LiveId" clId="{E536E6AC-9E86-407D-850C-1044656679D9}" dt="2024-03-14T11:42:53.508" v="2909"/>
          <ac:spMkLst>
            <pc:docMk/>
            <pc:sldMk cId="1201073126" sldId="282"/>
            <ac:spMk id="49" creationId="{BE5B186B-E6A6-F23F-4EEE-5F2C77C894E0}"/>
          </ac:spMkLst>
        </pc:spChg>
        <pc:spChg chg="mod">
          <ac:chgData name="Matt Lyle" userId="a96e7d453dd11193" providerId="LiveId" clId="{E536E6AC-9E86-407D-850C-1044656679D9}" dt="2024-03-14T11:42:53.508" v="2909"/>
          <ac:spMkLst>
            <pc:docMk/>
            <pc:sldMk cId="1201073126" sldId="282"/>
            <ac:spMk id="52" creationId="{B7F85565-6FC6-41C0-E4E5-330D5F1A61BA}"/>
          </ac:spMkLst>
        </pc:spChg>
        <pc:spChg chg="mod">
          <ac:chgData name="Matt Lyle" userId="a96e7d453dd11193" providerId="LiveId" clId="{E536E6AC-9E86-407D-850C-1044656679D9}" dt="2024-03-14T11:42:53.508" v="2909"/>
          <ac:spMkLst>
            <pc:docMk/>
            <pc:sldMk cId="1201073126" sldId="282"/>
            <ac:spMk id="53" creationId="{F78FDC35-1B87-2873-9C29-9E42AE483350}"/>
          </ac:spMkLst>
        </pc:spChg>
        <pc:spChg chg="mod">
          <ac:chgData name="Matt Lyle" userId="a96e7d453dd11193" providerId="LiveId" clId="{E536E6AC-9E86-407D-850C-1044656679D9}" dt="2024-03-14T11:42:53.508" v="2909"/>
          <ac:spMkLst>
            <pc:docMk/>
            <pc:sldMk cId="1201073126" sldId="282"/>
            <ac:spMk id="54" creationId="{5102D165-B264-4CD6-0DE0-895733CB365A}"/>
          </ac:spMkLst>
        </pc:spChg>
        <pc:spChg chg="mod">
          <ac:chgData name="Matt Lyle" userId="a96e7d453dd11193" providerId="LiveId" clId="{E536E6AC-9E86-407D-850C-1044656679D9}" dt="2024-03-14T11:42:53.508" v="2909"/>
          <ac:spMkLst>
            <pc:docMk/>
            <pc:sldMk cId="1201073126" sldId="282"/>
            <ac:spMk id="55" creationId="{06445639-22DC-7F7F-D08E-F658BCEC51E7}"/>
          </ac:spMkLst>
        </pc:spChg>
        <pc:spChg chg="mod">
          <ac:chgData name="Matt Lyle" userId="a96e7d453dd11193" providerId="LiveId" clId="{E536E6AC-9E86-407D-850C-1044656679D9}" dt="2024-03-14T11:42:53.508" v="2909"/>
          <ac:spMkLst>
            <pc:docMk/>
            <pc:sldMk cId="1201073126" sldId="282"/>
            <ac:spMk id="56" creationId="{6FDEFB70-819C-4BC9-DEF7-B883445B71C1}"/>
          </ac:spMkLst>
        </pc:spChg>
        <pc:spChg chg="mod">
          <ac:chgData name="Matt Lyle" userId="a96e7d453dd11193" providerId="LiveId" clId="{E536E6AC-9E86-407D-850C-1044656679D9}" dt="2024-03-14T11:42:53.508" v="2909"/>
          <ac:spMkLst>
            <pc:docMk/>
            <pc:sldMk cId="1201073126" sldId="282"/>
            <ac:spMk id="57" creationId="{F2D29998-6BFA-EDC5-2356-0A298AF8F0C7}"/>
          </ac:spMkLst>
        </pc:spChg>
        <pc:spChg chg="mod">
          <ac:chgData name="Matt Lyle" userId="a96e7d453dd11193" providerId="LiveId" clId="{E536E6AC-9E86-407D-850C-1044656679D9}" dt="2024-03-14T11:42:53.508" v="2909"/>
          <ac:spMkLst>
            <pc:docMk/>
            <pc:sldMk cId="1201073126" sldId="282"/>
            <ac:spMk id="58" creationId="{8E2E638D-0B43-6B20-E85B-1A395D3E3559}"/>
          </ac:spMkLst>
        </pc:spChg>
        <pc:spChg chg="mod">
          <ac:chgData name="Matt Lyle" userId="a96e7d453dd11193" providerId="LiveId" clId="{E536E6AC-9E86-407D-850C-1044656679D9}" dt="2024-03-14T11:42:53.508" v="2909"/>
          <ac:spMkLst>
            <pc:docMk/>
            <pc:sldMk cId="1201073126" sldId="282"/>
            <ac:spMk id="59" creationId="{44FF54EF-F403-E5A2-47AD-A6F3D702B80A}"/>
          </ac:spMkLst>
        </pc:spChg>
        <pc:spChg chg="mod">
          <ac:chgData name="Matt Lyle" userId="a96e7d453dd11193" providerId="LiveId" clId="{E536E6AC-9E86-407D-850C-1044656679D9}" dt="2024-03-14T11:42:53.508" v="2909"/>
          <ac:spMkLst>
            <pc:docMk/>
            <pc:sldMk cId="1201073126" sldId="282"/>
            <ac:spMk id="60" creationId="{1795C7C3-3C15-2371-3049-516D495B5870}"/>
          </ac:spMkLst>
        </pc:spChg>
        <pc:spChg chg="mod">
          <ac:chgData name="Matt Lyle" userId="a96e7d453dd11193" providerId="LiveId" clId="{E536E6AC-9E86-407D-850C-1044656679D9}" dt="2024-03-14T11:42:53.508" v="2909"/>
          <ac:spMkLst>
            <pc:docMk/>
            <pc:sldMk cId="1201073126" sldId="282"/>
            <ac:spMk id="61" creationId="{5F9817B6-66DB-963E-9C20-1F06EBD77EC8}"/>
          </ac:spMkLst>
        </pc:spChg>
        <pc:spChg chg="mod">
          <ac:chgData name="Matt Lyle" userId="a96e7d453dd11193" providerId="LiveId" clId="{E536E6AC-9E86-407D-850C-1044656679D9}" dt="2024-03-14T11:42:53.508" v="2909"/>
          <ac:spMkLst>
            <pc:docMk/>
            <pc:sldMk cId="1201073126" sldId="282"/>
            <ac:spMk id="1024" creationId="{3EA75453-4976-A3BA-4175-914B91EACC44}"/>
          </ac:spMkLst>
        </pc:spChg>
        <pc:spChg chg="mod">
          <ac:chgData name="Matt Lyle" userId="a96e7d453dd11193" providerId="LiveId" clId="{E536E6AC-9E86-407D-850C-1044656679D9}" dt="2024-03-14T11:42:53.508" v="2909"/>
          <ac:spMkLst>
            <pc:docMk/>
            <pc:sldMk cId="1201073126" sldId="282"/>
            <ac:spMk id="1025" creationId="{4409D1CA-102F-29B8-C9D2-391F29181AE4}"/>
          </ac:spMkLst>
        </pc:spChg>
        <pc:spChg chg="mod">
          <ac:chgData name="Matt Lyle" userId="a96e7d453dd11193" providerId="LiveId" clId="{E536E6AC-9E86-407D-850C-1044656679D9}" dt="2024-03-14T11:42:53.508" v="2909"/>
          <ac:spMkLst>
            <pc:docMk/>
            <pc:sldMk cId="1201073126" sldId="282"/>
            <ac:spMk id="1027" creationId="{B0906085-283A-9128-8F40-8B5A636D2F77}"/>
          </ac:spMkLst>
        </pc:spChg>
        <pc:spChg chg="mod">
          <ac:chgData name="Matt Lyle" userId="a96e7d453dd11193" providerId="LiveId" clId="{E536E6AC-9E86-407D-850C-1044656679D9}" dt="2024-03-14T11:42:53.508" v="2909"/>
          <ac:spMkLst>
            <pc:docMk/>
            <pc:sldMk cId="1201073126" sldId="282"/>
            <ac:spMk id="1028" creationId="{4CEF8D82-5148-9F2F-EDAE-A73813FB04CE}"/>
          </ac:spMkLst>
        </pc:spChg>
        <pc:spChg chg="del">
          <ac:chgData name="Matt Lyle" userId="a96e7d453dd11193" providerId="LiveId" clId="{E536E6AC-9E86-407D-850C-1044656679D9}" dt="2024-03-14T11:33:21.841" v="2876" actId="478"/>
          <ac:spMkLst>
            <pc:docMk/>
            <pc:sldMk cId="1201073126" sldId="282"/>
            <ac:spMk id="1031" creationId="{AB8C311F-7253-4AED-9701-7FC0708C41C7}"/>
          </ac:spMkLst>
        </pc:spChg>
        <pc:spChg chg="del">
          <ac:chgData name="Matt Lyle" userId="a96e7d453dd11193" providerId="LiveId" clId="{E536E6AC-9E86-407D-850C-1044656679D9}" dt="2024-03-14T11:33:21.841" v="2876" actId="478"/>
          <ac:spMkLst>
            <pc:docMk/>
            <pc:sldMk cId="1201073126" sldId="282"/>
            <ac:spMk id="1033" creationId="{E2384209-CB15-4CDF-9D31-C44FD9A3F20D}"/>
          </ac:spMkLst>
        </pc:spChg>
        <pc:spChg chg="del">
          <ac:chgData name="Matt Lyle" userId="a96e7d453dd11193" providerId="LiveId" clId="{E536E6AC-9E86-407D-850C-1044656679D9}" dt="2024-03-14T11:33:21.841" v="2876" actId="478"/>
          <ac:spMkLst>
            <pc:docMk/>
            <pc:sldMk cId="1201073126" sldId="282"/>
            <ac:spMk id="1035" creationId="{2633B3B5-CC90-43F0-8714-D31D1F3F0209}"/>
          </ac:spMkLst>
        </pc:spChg>
        <pc:spChg chg="del">
          <ac:chgData name="Matt Lyle" userId="a96e7d453dd11193" providerId="LiveId" clId="{E536E6AC-9E86-407D-850C-1044656679D9}" dt="2024-03-14T11:33:21.841" v="2876" actId="478"/>
          <ac:spMkLst>
            <pc:docMk/>
            <pc:sldMk cId="1201073126" sldId="282"/>
            <ac:spMk id="1037" creationId="{A8D57A06-A426-446D-B02C-A2DC6B62E45E}"/>
          </ac:spMkLst>
        </pc:spChg>
        <pc:grpChg chg="add del mod">
          <ac:chgData name="Matt Lyle" userId="a96e7d453dd11193" providerId="LiveId" clId="{E536E6AC-9E86-407D-850C-1044656679D9}" dt="2024-03-14T11:43:15.526" v="2912" actId="478"/>
          <ac:grpSpMkLst>
            <pc:docMk/>
            <pc:sldMk cId="1201073126" sldId="282"/>
            <ac:grpSpMk id="5" creationId="{E6FDFB66-5937-33F0-C967-12DC629891BE}"/>
          </ac:grpSpMkLst>
        </pc:grpChg>
        <pc:grpChg chg="mod">
          <ac:chgData name="Matt Lyle" userId="a96e7d453dd11193" providerId="LiveId" clId="{E536E6AC-9E86-407D-850C-1044656679D9}" dt="2024-03-14T11:42:53.508" v="2909"/>
          <ac:grpSpMkLst>
            <pc:docMk/>
            <pc:sldMk cId="1201073126" sldId="282"/>
            <ac:grpSpMk id="6" creationId="{38C0E6E7-5752-5661-80F2-F1A07FD94BBB}"/>
          </ac:grpSpMkLst>
        </pc:grpChg>
        <pc:grpChg chg="mod">
          <ac:chgData name="Matt Lyle" userId="a96e7d453dd11193" providerId="LiveId" clId="{E536E6AC-9E86-407D-850C-1044656679D9}" dt="2024-03-14T11:42:53.508" v="2909"/>
          <ac:grpSpMkLst>
            <pc:docMk/>
            <pc:sldMk cId="1201073126" sldId="282"/>
            <ac:grpSpMk id="7" creationId="{BDBB5059-1DF4-E5A9-0B19-81D87302ED78}"/>
          </ac:grpSpMkLst>
        </pc:grpChg>
        <pc:grpChg chg="mod">
          <ac:chgData name="Matt Lyle" userId="a96e7d453dd11193" providerId="LiveId" clId="{E536E6AC-9E86-407D-850C-1044656679D9}" dt="2024-03-14T11:42:53.508" v="2909"/>
          <ac:grpSpMkLst>
            <pc:docMk/>
            <pc:sldMk cId="1201073126" sldId="282"/>
            <ac:grpSpMk id="8" creationId="{7D8F8CDB-3CF2-F6AE-BB51-59702A3AF273}"/>
          </ac:grpSpMkLst>
        </pc:grpChg>
        <pc:grpChg chg="mod">
          <ac:chgData name="Matt Lyle" userId="a96e7d453dd11193" providerId="LiveId" clId="{E536E6AC-9E86-407D-850C-1044656679D9}" dt="2024-03-14T11:42:53.508" v="2909"/>
          <ac:grpSpMkLst>
            <pc:docMk/>
            <pc:sldMk cId="1201073126" sldId="282"/>
            <ac:grpSpMk id="24" creationId="{DA7F950E-7C9C-CBC1-0C3C-E97D8BD2F1D2}"/>
          </ac:grpSpMkLst>
        </pc:grpChg>
        <pc:grpChg chg="mod">
          <ac:chgData name="Matt Lyle" userId="a96e7d453dd11193" providerId="LiveId" clId="{E536E6AC-9E86-407D-850C-1044656679D9}" dt="2024-03-14T11:42:53.508" v="2909"/>
          <ac:grpSpMkLst>
            <pc:docMk/>
            <pc:sldMk cId="1201073126" sldId="282"/>
            <ac:grpSpMk id="25" creationId="{21A5896D-7F73-4D9A-FA68-A8F738AEF6DB}"/>
          </ac:grpSpMkLst>
        </pc:grpChg>
        <pc:grpChg chg="mod">
          <ac:chgData name="Matt Lyle" userId="a96e7d453dd11193" providerId="LiveId" clId="{E536E6AC-9E86-407D-850C-1044656679D9}" dt="2024-03-14T11:42:53.508" v="2909"/>
          <ac:grpSpMkLst>
            <pc:docMk/>
            <pc:sldMk cId="1201073126" sldId="282"/>
            <ac:grpSpMk id="43" creationId="{085BEFFB-BED1-4C8E-8F6D-E488CE7292AF}"/>
          </ac:grpSpMkLst>
        </pc:grpChg>
        <pc:grpChg chg="mod">
          <ac:chgData name="Matt Lyle" userId="a96e7d453dd11193" providerId="LiveId" clId="{E536E6AC-9E86-407D-850C-1044656679D9}" dt="2024-03-14T11:42:53.508" v="2909"/>
          <ac:grpSpMkLst>
            <pc:docMk/>
            <pc:sldMk cId="1201073126" sldId="282"/>
            <ac:grpSpMk id="44" creationId="{958AFF39-0512-38DF-A402-735659AA3F93}"/>
          </ac:grpSpMkLst>
        </pc:grpChg>
        <pc:grpChg chg="mod">
          <ac:chgData name="Matt Lyle" userId="a96e7d453dd11193" providerId="LiveId" clId="{E536E6AC-9E86-407D-850C-1044656679D9}" dt="2024-03-14T11:42:53.508" v="2909"/>
          <ac:grpSpMkLst>
            <pc:docMk/>
            <pc:sldMk cId="1201073126" sldId="282"/>
            <ac:grpSpMk id="62" creationId="{38A4D4CB-3AC8-C9D5-77F9-9C10461F2F2C}"/>
          </ac:grpSpMkLst>
        </pc:grpChg>
        <pc:grpChg chg="mod">
          <ac:chgData name="Matt Lyle" userId="a96e7d453dd11193" providerId="LiveId" clId="{E536E6AC-9E86-407D-850C-1044656679D9}" dt="2024-03-14T11:42:53.508" v="2909"/>
          <ac:grpSpMkLst>
            <pc:docMk/>
            <pc:sldMk cId="1201073126" sldId="282"/>
            <ac:grpSpMk id="63" creationId="{0156DBB1-04CA-A79D-1B33-78FBF926F104}"/>
          </ac:grpSpMkLst>
        </pc:grpChg>
        <pc:picChg chg="add del mod">
          <ac:chgData name="Matt Lyle" userId="a96e7d453dd11193" providerId="LiveId" clId="{E536E6AC-9E86-407D-850C-1044656679D9}" dt="2024-03-15T13:24:34.921" v="3815" actId="478"/>
          <ac:picMkLst>
            <pc:docMk/>
            <pc:sldMk cId="1201073126" sldId="282"/>
            <ac:picMk id="2" creationId="{E3C2473A-2A9E-CDBA-3EAE-3641178A823A}"/>
          </ac:picMkLst>
        </pc:picChg>
        <pc:picChg chg="add mod ord">
          <ac:chgData name="Matt Lyle" userId="a96e7d453dd11193" providerId="LiveId" clId="{E536E6AC-9E86-407D-850C-1044656679D9}" dt="2024-03-15T13:41:52.908" v="3922" actId="167"/>
          <ac:picMkLst>
            <pc:docMk/>
            <pc:sldMk cId="1201073126" sldId="282"/>
            <ac:picMk id="3" creationId="{4456058D-CCB8-652F-4B8F-6D1CC45E3D7B}"/>
          </ac:picMkLst>
        </pc:picChg>
        <pc:picChg chg="add del mod">
          <ac:chgData name="Matt Lyle" userId="a96e7d453dd11193" providerId="LiveId" clId="{E536E6AC-9E86-407D-850C-1044656679D9}" dt="2024-03-14T11:34:19.011" v="2884" actId="478"/>
          <ac:picMkLst>
            <pc:docMk/>
            <pc:sldMk cId="1201073126" sldId="282"/>
            <ac:picMk id="3" creationId="{4F75460B-750C-7E7C-7438-36E7FBF9FD09}"/>
          </ac:picMkLst>
        </pc:picChg>
        <pc:picChg chg="del">
          <ac:chgData name="Matt Lyle" userId="a96e7d453dd11193" providerId="LiveId" clId="{E536E6AC-9E86-407D-850C-1044656679D9}" dt="2024-03-14T11:33:20.999" v="2875" actId="478"/>
          <ac:picMkLst>
            <pc:docMk/>
            <pc:sldMk cId="1201073126" sldId="282"/>
            <ac:picMk id="9" creationId="{E3C2473A-2A9E-CDBA-3EAE-3641178A823A}"/>
          </ac:picMkLst>
        </pc:picChg>
        <pc:picChg chg="mod">
          <ac:chgData name="Matt Lyle" userId="a96e7d453dd11193" providerId="LiveId" clId="{E536E6AC-9E86-407D-850C-1044656679D9}" dt="2024-03-14T11:42:53.508" v="2909"/>
          <ac:picMkLst>
            <pc:docMk/>
            <pc:sldMk cId="1201073126" sldId="282"/>
            <ac:picMk id="12" creationId="{DF8A437B-88D4-7B37-A9C9-B6E1A34725EF}"/>
          </ac:picMkLst>
        </pc:picChg>
        <pc:picChg chg="mod">
          <ac:chgData name="Matt Lyle" userId="a96e7d453dd11193" providerId="LiveId" clId="{E536E6AC-9E86-407D-850C-1044656679D9}" dt="2024-03-14T11:42:53.508" v="2909"/>
          <ac:picMkLst>
            <pc:docMk/>
            <pc:sldMk cId="1201073126" sldId="282"/>
            <ac:picMk id="13" creationId="{0C251C52-B6C5-8825-8078-B2169463A63E}"/>
          </ac:picMkLst>
        </pc:picChg>
        <pc:picChg chg="mod">
          <ac:chgData name="Matt Lyle" userId="a96e7d453dd11193" providerId="LiveId" clId="{E536E6AC-9E86-407D-850C-1044656679D9}" dt="2024-03-14T11:42:53.508" v="2909"/>
          <ac:picMkLst>
            <pc:docMk/>
            <pc:sldMk cId="1201073126" sldId="282"/>
            <ac:picMk id="31" creationId="{D51CB85C-1145-E66A-BD6A-B0A805AECF48}"/>
          </ac:picMkLst>
        </pc:picChg>
        <pc:picChg chg="mod">
          <ac:chgData name="Matt Lyle" userId="a96e7d453dd11193" providerId="LiveId" clId="{E536E6AC-9E86-407D-850C-1044656679D9}" dt="2024-03-14T11:42:53.508" v="2909"/>
          <ac:picMkLst>
            <pc:docMk/>
            <pc:sldMk cId="1201073126" sldId="282"/>
            <ac:picMk id="32" creationId="{41F30CF3-64DD-320F-AA44-A4864E6B0FE9}"/>
          </ac:picMkLst>
        </pc:picChg>
        <pc:picChg chg="mod">
          <ac:chgData name="Matt Lyle" userId="a96e7d453dd11193" providerId="LiveId" clId="{E536E6AC-9E86-407D-850C-1044656679D9}" dt="2024-03-14T11:42:53.508" v="2909"/>
          <ac:picMkLst>
            <pc:docMk/>
            <pc:sldMk cId="1201073126" sldId="282"/>
            <ac:picMk id="50" creationId="{A3657987-A1B2-038F-82FB-A36F2089D45A}"/>
          </ac:picMkLst>
        </pc:picChg>
        <pc:picChg chg="mod">
          <ac:chgData name="Matt Lyle" userId="a96e7d453dd11193" providerId="LiveId" clId="{E536E6AC-9E86-407D-850C-1044656679D9}" dt="2024-03-14T11:42:53.508" v="2909"/>
          <ac:picMkLst>
            <pc:docMk/>
            <pc:sldMk cId="1201073126" sldId="282"/>
            <ac:picMk id="51" creationId="{F10AA82B-F923-C024-6842-257032908CDA}"/>
          </ac:picMkLst>
        </pc:picChg>
        <pc:picChg chg="del">
          <ac:chgData name="Matt Lyle" userId="a96e7d453dd11193" providerId="LiveId" clId="{E536E6AC-9E86-407D-850C-1044656679D9}" dt="2024-03-14T11:33:21.841" v="2876" actId="478"/>
          <ac:picMkLst>
            <pc:docMk/>
            <pc:sldMk cId="1201073126" sldId="282"/>
            <ac:picMk id="1026" creationId="{4F75460B-750C-7E7C-7438-36E7FBF9FD09}"/>
          </ac:picMkLst>
        </pc:picChg>
      </pc:sldChg>
      <pc:sldChg chg="addSp delSp modSp new mod ord modTransition">
        <pc:chgData name="Matt Lyle" userId="a96e7d453dd11193" providerId="LiveId" clId="{E536E6AC-9E86-407D-850C-1044656679D9}" dt="2024-03-16T05:42:04.374" v="4486" actId="207"/>
        <pc:sldMkLst>
          <pc:docMk/>
          <pc:sldMk cId="3585958704" sldId="283"/>
        </pc:sldMkLst>
        <pc:spChg chg="add mod">
          <ac:chgData name="Matt Lyle" userId="a96e7d453dd11193" providerId="LiveId" clId="{E536E6AC-9E86-407D-850C-1044656679D9}" dt="2024-03-16T05:42:04.374" v="4486" actId="207"/>
          <ac:spMkLst>
            <pc:docMk/>
            <pc:sldMk cId="3585958704" sldId="283"/>
            <ac:spMk id="2" creationId="{1623626B-D497-B862-27D6-A8DCDB504D74}"/>
          </ac:spMkLst>
        </pc:spChg>
        <pc:spChg chg="add del mod">
          <ac:chgData name="Matt Lyle" userId="a96e7d453dd11193" providerId="LiveId" clId="{E536E6AC-9E86-407D-850C-1044656679D9}" dt="2024-03-15T12:09:10.459" v="3587" actId="478"/>
          <ac:spMkLst>
            <pc:docMk/>
            <pc:sldMk cId="3585958704" sldId="283"/>
            <ac:spMk id="3" creationId="{9E2B9D6E-A537-F19D-6396-9EAB6D868946}"/>
          </ac:spMkLst>
        </pc:spChg>
      </pc:sldChg>
      <pc:sldChg chg="modSp add mod modTransition">
        <pc:chgData name="Matt Lyle" userId="a96e7d453dd11193" providerId="LiveId" clId="{E536E6AC-9E86-407D-850C-1044656679D9}" dt="2024-03-15T14:41:39.135" v="4019" actId="947"/>
        <pc:sldMkLst>
          <pc:docMk/>
          <pc:sldMk cId="1164638798" sldId="284"/>
        </pc:sldMkLst>
        <pc:spChg chg="mod">
          <ac:chgData name="Matt Lyle" userId="a96e7d453dd11193" providerId="LiveId" clId="{E536E6AC-9E86-407D-850C-1044656679D9}" dt="2024-03-15T14:41:39.135" v="4019" actId="947"/>
          <ac:spMkLst>
            <pc:docMk/>
            <pc:sldMk cId="1164638798" sldId="284"/>
            <ac:spMk id="3" creationId="{9E2B9D6E-A537-F19D-6396-9EAB6D868946}"/>
          </ac:spMkLst>
        </pc:spChg>
      </pc:sldChg>
      <pc:sldChg chg="addSp delSp modSp add mod ord modTransition modAnim">
        <pc:chgData name="Matt Lyle" userId="a96e7d453dd11193" providerId="LiveId" clId="{E536E6AC-9E86-407D-850C-1044656679D9}" dt="2024-03-16T04:48:12.612" v="4143"/>
        <pc:sldMkLst>
          <pc:docMk/>
          <pc:sldMk cId="1200125664" sldId="285"/>
        </pc:sldMkLst>
        <pc:spChg chg="del">
          <ac:chgData name="Matt Lyle" userId="a96e7d453dd11193" providerId="LiveId" clId="{E536E6AC-9E86-407D-850C-1044656679D9}" dt="2024-03-16T04:44:43.496" v="4130" actId="478"/>
          <ac:spMkLst>
            <pc:docMk/>
            <pc:sldMk cId="1200125664" sldId="285"/>
            <ac:spMk id="4" creationId="{F983133E-E478-534A-9CBC-0B88353571F8}"/>
          </ac:spMkLst>
        </pc:spChg>
        <pc:spChg chg="add mod">
          <ac:chgData name="Matt Lyle" userId="a96e7d453dd11193" providerId="LiveId" clId="{E536E6AC-9E86-407D-850C-1044656679D9}" dt="2024-03-16T04:45:16.255" v="4136" actId="947"/>
          <ac:spMkLst>
            <pc:docMk/>
            <pc:sldMk cId="1200125664" sldId="285"/>
            <ac:spMk id="5" creationId="{DB9CB3D6-6346-D948-121D-69B7DBDDF27B}"/>
          </ac:spMkLst>
        </pc:spChg>
        <pc:spChg chg="mod topLvl">
          <ac:chgData name="Matt Lyle" userId="a96e7d453dd11193" providerId="LiveId" clId="{E536E6AC-9E86-407D-850C-1044656679D9}" dt="2024-03-14T11:45:40.566" v="2938" actId="165"/>
          <ac:spMkLst>
            <pc:docMk/>
            <pc:sldMk cId="1200125664" sldId="285"/>
            <ac:spMk id="11" creationId="{012031A3-3252-CC2B-8D7E-65AD105A9030}"/>
          </ac:spMkLst>
        </pc:spChg>
        <pc:spChg chg="mod topLvl">
          <ac:chgData name="Matt Lyle" userId="a96e7d453dd11193" providerId="LiveId" clId="{E536E6AC-9E86-407D-850C-1044656679D9}" dt="2024-03-14T11:45:40.566" v="2938" actId="165"/>
          <ac:spMkLst>
            <pc:docMk/>
            <pc:sldMk cId="1200125664" sldId="285"/>
            <ac:spMk id="14" creationId="{5CB3538D-C8C5-68DF-4FB7-052EC71657A3}"/>
          </ac:spMkLst>
        </pc:spChg>
        <pc:spChg chg="mod topLvl">
          <ac:chgData name="Matt Lyle" userId="a96e7d453dd11193" providerId="LiveId" clId="{E536E6AC-9E86-407D-850C-1044656679D9}" dt="2024-03-14T11:45:40.566" v="2938" actId="165"/>
          <ac:spMkLst>
            <pc:docMk/>
            <pc:sldMk cId="1200125664" sldId="285"/>
            <ac:spMk id="15" creationId="{F33092D2-806D-A6A2-D574-96AB9F5150EA}"/>
          </ac:spMkLst>
        </pc:spChg>
        <pc:spChg chg="mod topLvl">
          <ac:chgData name="Matt Lyle" userId="a96e7d453dd11193" providerId="LiveId" clId="{E536E6AC-9E86-407D-850C-1044656679D9}" dt="2024-03-14T11:45:40.566" v="2938" actId="165"/>
          <ac:spMkLst>
            <pc:docMk/>
            <pc:sldMk cId="1200125664" sldId="285"/>
            <ac:spMk id="16" creationId="{A7F3019F-517C-95F5-3263-B4489CAB3B76}"/>
          </ac:spMkLst>
        </pc:spChg>
        <pc:spChg chg="mod topLvl">
          <ac:chgData name="Matt Lyle" userId="a96e7d453dd11193" providerId="LiveId" clId="{E536E6AC-9E86-407D-850C-1044656679D9}" dt="2024-03-14T11:45:40.566" v="2938" actId="165"/>
          <ac:spMkLst>
            <pc:docMk/>
            <pc:sldMk cId="1200125664" sldId="285"/>
            <ac:spMk id="17" creationId="{E500F738-5DEB-E5D2-4BBB-824281202362}"/>
          </ac:spMkLst>
        </pc:spChg>
        <pc:spChg chg="mod topLvl">
          <ac:chgData name="Matt Lyle" userId="a96e7d453dd11193" providerId="LiveId" clId="{E536E6AC-9E86-407D-850C-1044656679D9}" dt="2024-03-14T11:45:40.566" v="2938" actId="165"/>
          <ac:spMkLst>
            <pc:docMk/>
            <pc:sldMk cId="1200125664" sldId="285"/>
            <ac:spMk id="18" creationId="{5FDD2F43-B7C0-5F3C-C3F7-788BB4492845}"/>
          </ac:spMkLst>
        </pc:spChg>
        <pc:spChg chg="mod topLvl">
          <ac:chgData name="Matt Lyle" userId="a96e7d453dd11193" providerId="LiveId" clId="{E536E6AC-9E86-407D-850C-1044656679D9}" dt="2024-03-14T11:45:40.566" v="2938" actId="165"/>
          <ac:spMkLst>
            <pc:docMk/>
            <pc:sldMk cId="1200125664" sldId="285"/>
            <ac:spMk id="19" creationId="{7B5E01EE-CDA0-3AAF-D5E3-4CF925CFD6CB}"/>
          </ac:spMkLst>
        </pc:spChg>
        <pc:spChg chg="mod topLvl">
          <ac:chgData name="Matt Lyle" userId="a96e7d453dd11193" providerId="LiveId" clId="{E536E6AC-9E86-407D-850C-1044656679D9}" dt="2024-03-14T11:45:40.566" v="2938" actId="165"/>
          <ac:spMkLst>
            <pc:docMk/>
            <pc:sldMk cId="1200125664" sldId="285"/>
            <ac:spMk id="20" creationId="{8AF8C8A3-4D9A-7209-D999-E7EDA66B8873}"/>
          </ac:spMkLst>
        </pc:spChg>
        <pc:spChg chg="mod topLvl">
          <ac:chgData name="Matt Lyle" userId="a96e7d453dd11193" providerId="LiveId" clId="{E536E6AC-9E86-407D-850C-1044656679D9}" dt="2024-03-14T11:45:40.566" v="2938" actId="165"/>
          <ac:spMkLst>
            <pc:docMk/>
            <pc:sldMk cId="1200125664" sldId="285"/>
            <ac:spMk id="21" creationId="{91004CD7-73FB-A2A1-7227-6BFB3DD20A31}"/>
          </ac:spMkLst>
        </pc:spChg>
        <pc:spChg chg="mod topLvl">
          <ac:chgData name="Matt Lyle" userId="a96e7d453dd11193" providerId="LiveId" clId="{E536E6AC-9E86-407D-850C-1044656679D9}" dt="2024-03-14T11:45:40.566" v="2938" actId="165"/>
          <ac:spMkLst>
            <pc:docMk/>
            <pc:sldMk cId="1200125664" sldId="285"/>
            <ac:spMk id="22" creationId="{EB1DB1E2-3939-9DE3-E6DF-7608FFDA1C31}"/>
          </ac:spMkLst>
        </pc:spChg>
        <pc:spChg chg="mod topLvl">
          <ac:chgData name="Matt Lyle" userId="a96e7d453dd11193" providerId="LiveId" clId="{E536E6AC-9E86-407D-850C-1044656679D9}" dt="2024-03-14T11:45:40.566" v="2938" actId="165"/>
          <ac:spMkLst>
            <pc:docMk/>
            <pc:sldMk cId="1200125664" sldId="285"/>
            <ac:spMk id="23" creationId="{ADB16B24-F91E-F340-7F7E-14BF965DABF0}"/>
          </ac:spMkLst>
        </pc:spChg>
        <pc:spChg chg="mod">
          <ac:chgData name="Matt Lyle" userId="a96e7d453dd11193" providerId="LiveId" clId="{E536E6AC-9E86-407D-850C-1044656679D9}" dt="2024-03-14T11:45:40.566" v="2938" actId="165"/>
          <ac:spMkLst>
            <pc:docMk/>
            <pc:sldMk cId="1200125664" sldId="285"/>
            <ac:spMk id="26" creationId="{E136FA9A-0A87-6D43-3C9A-D47D5F9409DF}"/>
          </ac:spMkLst>
        </pc:spChg>
        <pc:spChg chg="mod">
          <ac:chgData name="Matt Lyle" userId="a96e7d453dd11193" providerId="LiveId" clId="{E536E6AC-9E86-407D-850C-1044656679D9}" dt="2024-03-14T11:45:40.566" v="2938" actId="165"/>
          <ac:spMkLst>
            <pc:docMk/>
            <pc:sldMk cId="1200125664" sldId="285"/>
            <ac:spMk id="27" creationId="{BEEEF47A-CD3F-CDCA-4BB0-BDC2287F6DE8}"/>
          </ac:spMkLst>
        </pc:spChg>
        <pc:spChg chg="mod">
          <ac:chgData name="Matt Lyle" userId="a96e7d453dd11193" providerId="LiveId" clId="{E536E6AC-9E86-407D-850C-1044656679D9}" dt="2024-03-14T11:45:40.566" v="2938" actId="165"/>
          <ac:spMkLst>
            <pc:docMk/>
            <pc:sldMk cId="1200125664" sldId="285"/>
            <ac:spMk id="28" creationId="{532AF054-CCD8-091C-0952-003B2EBABF78}"/>
          </ac:spMkLst>
        </pc:spChg>
        <pc:spChg chg="mod">
          <ac:chgData name="Matt Lyle" userId="a96e7d453dd11193" providerId="LiveId" clId="{E536E6AC-9E86-407D-850C-1044656679D9}" dt="2024-03-14T11:45:40.566" v="2938" actId="165"/>
          <ac:spMkLst>
            <pc:docMk/>
            <pc:sldMk cId="1200125664" sldId="285"/>
            <ac:spMk id="29" creationId="{2C1EDF13-540B-1C2F-76C0-3AF93CC13F3C}"/>
          </ac:spMkLst>
        </pc:spChg>
        <pc:spChg chg="mod">
          <ac:chgData name="Matt Lyle" userId="a96e7d453dd11193" providerId="LiveId" clId="{E536E6AC-9E86-407D-850C-1044656679D9}" dt="2024-03-14T11:45:40.566" v="2938" actId="165"/>
          <ac:spMkLst>
            <pc:docMk/>
            <pc:sldMk cId="1200125664" sldId="285"/>
            <ac:spMk id="30" creationId="{C971875A-4EE3-85CE-A268-AB7898891262}"/>
          </ac:spMkLst>
        </pc:spChg>
        <pc:spChg chg="mod">
          <ac:chgData name="Matt Lyle" userId="a96e7d453dd11193" providerId="LiveId" clId="{E536E6AC-9E86-407D-850C-1044656679D9}" dt="2024-03-14T11:45:40.566" v="2938" actId="165"/>
          <ac:spMkLst>
            <pc:docMk/>
            <pc:sldMk cId="1200125664" sldId="285"/>
            <ac:spMk id="33" creationId="{9FD0A2DF-4014-740E-EDFF-DC6DF8DC795E}"/>
          </ac:spMkLst>
        </pc:spChg>
        <pc:spChg chg="mod">
          <ac:chgData name="Matt Lyle" userId="a96e7d453dd11193" providerId="LiveId" clId="{E536E6AC-9E86-407D-850C-1044656679D9}" dt="2024-03-14T11:45:40.566" v="2938" actId="165"/>
          <ac:spMkLst>
            <pc:docMk/>
            <pc:sldMk cId="1200125664" sldId="285"/>
            <ac:spMk id="34" creationId="{AC0335F9-2541-E645-B870-D023F565DD49}"/>
          </ac:spMkLst>
        </pc:spChg>
        <pc:spChg chg="mod">
          <ac:chgData name="Matt Lyle" userId="a96e7d453dd11193" providerId="LiveId" clId="{E536E6AC-9E86-407D-850C-1044656679D9}" dt="2024-03-14T11:45:40.566" v="2938" actId="165"/>
          <ac:spMkLst>
            <pc:docMk/>
            <pc:sldMk cId="1200125664" sldId="285"/>
            <ac:spMk id="35" creationId="{A226D6A6-9B06-6D2E-5612-E51C34B661BC}"/>
          </ac:spMkLst>
        </pc:spChg>
        <pc:spChg chg="mod">
          <ac:chgData name="Matt Lyle" userId="a96e7d453dd11193" providerId="LiveId" clId="{E536E6AC-9E86-407D-850C-1044656679D9}" dt="2024-03-14T11:45:40.566" v="2938" actId="165"/>
          <ac:spMkLst>
            <pc:docMk/>
            <pc:sldMk cId="1200125664" sldId="285"/>
            <ac:spMk id="36" creationId="{64348850-BF47-6368-10E1-25F09B80990B}"/>
          </ac:spMkLst>
        </pc:spChg>
        <pc:spChg chg="mod">
          <ac:chgData name="Matt Lyle" userId="a96e7d453dd11193" providerId="LiveId" clId="{E536E6AC-9E86-407D-850C-1044656679D9}" dt="2024-03-14T11:45:40.566" v="2938" actId="165"/>
          <ac:spMkLst>
            <pc:docMk/>
            <pc:sldMk cId="1200125664" sldId="285"/>
            <ac:spMk id="37" creationId="{28FD4FC1-983B-57A9-11E3-65CFEC3240EB}"/>
          </ac:spMkLst>
        </pc:spChg>
        <pc:spChg chg="mod">
          <ac:chgData name="Matt Lyle" userId="a96e7d453dd11193" providerId="LiveId" clId="{E536E6AC-9E86-407D-850C-1044656679D9}" dt="2024-03-14T11:45:40.566" v="2938" actId="165"/>
          <ac:spMkLst>
            <pc:docMk/>
            <pc:sldMk cId="1200125664" sldId="285"/>
            <ac:spMk id="38" creationId="{F00F9B5A-FB25-CADF-85BF-A19E71000BFC}"/>
          </ac:spMkLst>
        </pc:spChg>
        <pc:spChg chg="mod">
          <ac:chgData name="Matt Lyle" userId="a96e7d453dd11193" providerId="LiveId" clId="{E536E6AC-9E86-407D-850C-1044656679D9}" dt="2024-03-14T11:45:40.566" v="2938" actId="165"/>
          <ac:spMkLst>
            <pc:docMk/>
            <pc:sldMk cId="1200125664" sldId="285"/>
            <ac:spMk id="39" creationId="{F77206A8-4479-26E5-ADAD-5715C27E47EB}"/>
          </ac:spMkLst>
        </pc:spChg>
        <pc:spChg chg="mod">
          <ac:chgData name="Matt Lyle" userId="a96e7d453dd11193" providerId="LiveId" clId="{E536E6AC-9E86-407D-850C-1044656679D9}" dt="2024-03-14T11:45:40.566" v="2938" actId="165"/>
          <ac:spMkLst>
            <pc:docMk/>
            <pc:sldMk cId="1200125664" sldId="285"/>
            <ac:spMk id="40" creationId="{B986091C-4BA0-BA5E-FD21-D2BB111ED173}"/>
          </ac:spMkLst>
        </pc:spChg>
        <pc:spChg chg="mod">
          <ac:chgData name="Matt Lyle" userId="a96e7d453dd11193" providerId="LiveId" clId="{E536E6AC-9E86-407D-850C-1044656679D9}" dt="2024-03-14T11:45:40.566" v="2938" actId="165"/>
          <ac:spMkLst>
            <pc:docMk/>
            <pc:sldMk cId="1200125664" sldId="285"/>
            <ac:spMk id="41" creationId="{697F507A-5822-04B0-7012-4E4664DC4280}"/>
          </ac:spMkLst>
        </pc:spChg>
        <pc:spChg chg="mod">
          <ac:chgData name="Matt Lyle" userId="a96e7d453dd11193" providerId="LiveId" clId="{E536E6AC-9E86-407D-850C-1044656679D9}" dt="2024-03-14T11:45:40.566" v="2938" actId="165"/>
          <ac:spMkLst>
            <pc:docMk/>
            <pc:sldMk cId="1200125664" sldId="285"/>
            <ac:spMk id="42" creationId="{46725977-A8D6-9A36-B4D2-9B7120C2143E}"/>
          </ac:spMkLst>
        </pc:spChg>
        <pc:spChg chg="mod">
          <ac:chgData name="Matt Lyle" userId="a96e7d453dd11193" providerId="LiveId" clId="{E536E6AC-9E86-407D-850C-1044656679D9}" dt="2024-03-14T11:45:40.566" v="2938" actId="165"/>
          <ac:spMkLst>
            <pc:docMk/>
            <pc:sldMk cId="1200125664" sldId="285"/>
            <ac:spMk id="45" creationId="{E8183087-B3A4-DA6C-83A0-CAD5CA182CFE}"/>
          </ac:spMkLst>
        </pc:spChg>
        <pc:spChg chg="mod">
          <ac:chgData name="Matt Lyle" userId="a96e7d453dd11193" providerId="LiveId" clId="{E536E6AC-9E86-407D-850C-1044656679D9}" dt="2024-03-14T11:45:40.566" v="2938" actId="165"/>
          <ac:spMkLst>
            <pc:docMk/>
            <pc:sldMk cId="1200125664" sldId="285"/>
            <ac:spMk id="46" creationId="{E63D17D7-9704-4CAF-243D-511A420D9366}"/>
          </ac:spMkLst>
        </pc:spChg>
        <pc:spChg chg="mod">
          <ac:chgData name="Matt Lyle" userId="a96e7d453dd11193" providerId="LiveId" clId="{E536E6AC-9E86-407D-850C-1044656679D9}" dt="2024-03-14T11:45:40.566" v="2938" actId="165"/>
          <ac:spMkLst>
            <pc:docMk/>
            <pc:sldMk cId="1200125664" sldId="285"/>
            <ac:spMk id="47" creationId="{4C6A4437-90A9-8579-2B0F-D7164F4A2AD4}"/>
          </ac:spMkLst>
        </pc:spChg>
        <pc:spChg chg="mod">
          <ac:chgData name="Matt Lyle" userId="a96e7d453dd11193" providerId="LiveId" clId="{E536E6AC-9E86-407D-850C-1044656679D9}" dt="2024-03-14T11:45:40.566" v="2938" actId="165"/>
          <ac:spMkLst>
            <pc:docMk/>
            <pc:sldMk cId="1200125664" sldId="285"/>
            <ac:spMk id="48" creationId="{27945207-3D59-3604-F9E7-6EC7A219035A}"/>
          </ac:spMkLst>
        </pc:spChg>
        <pc:spChg chg="mod">
          <ac:chgData name="Matt Lyle" userId="a96e7d453dd11193" providerId="LiveId" clId="{E536E6AC-9E86-407D-850C-1044656679D9}" dt="2024-03-14T11:45:40.566" v="2938" actId="165"/>
          <ac:spMkLst>
            <pc:docMk/>
            <pc:sldMk cId="1200125664" sldId="285"/>
            <ac:spMk id="49" creationId="{BE5B186B-E6A6-F23F-4EEE-5F2C77C894E0}"/>
          </ac:spMkLst>
        </pc:spChg>
        <pc:spChg chg="mod">
          <ac:chgData name="Matt Lyle" userId="a96e7d453dd11193" providerId="LiveId" clId="{E536E6AC-9E86-407D-850C-1044656679D9}" dt="2024-03-14T11:45:40.566" v="2938" actId="165"/>
          <ac:spMkLst>
            <pc:docMk/>
            <pc:sldMk cId="1200125664" sldId="285"/>
            <ac:spMk id="52" creationId="{B7F85565-6FC6-41C0-E4E5-330D5F1A61BA}"/>
          </ac:spMkLst>
        </pc:spChg>
        <pc:spChg chg="mod">
          <ac:chgData name="Matt Lyle" userId="a96e7d453dd11193" providerId="LiveId" clId="{E536E6AC-9E86-407D-850C-1044656679D9}" dt="2024-03-14T11:45:40.566" v="2938" actId="165"/>
          <ac:spMkLst>
            <pc:docMk/>
            <pc:sldMk cId="1200125664" sldId="285"/>
            <ac:spMk id="53" creationId="{F78FDC35-1B87-2873-9C29-9E42AE483350}"/>
          </ac:spMkLst>
        </pc:spChg>
        <pc:spChg chg="mod">
          <ac:chgData name="Matt Lyle" userId="a96e7d453dd11193" providerId="LiveId" clId="{E536E6AC-9E86-407D-850C-1044656679D9}" dt="2024-03-14T11:45:40.566" v="2938" actId="165"/>
          <ac:spMkLst>
            <pc:docMk/>
            <pc:sldMk cId="1200125664" sldId="285"/>
            <ac:spMk id="54" creationId="{5102D165-B264-4CD6-0DE0-895733CB365A}"/>
          </ac:spMkLst>
        </pc:spChg>
        <pc:spChg chg="mod">
          <ac:chgData name="Matt Lyle" userId="a96e7d453dd11193" providerId="LiveId" clId="{E536E6AC-9E86-407D-850C-1044656679D9}" dt="2024-03-14T11:45:40.566" v="2938" actId="165"/>
          <ac:spMkLst>
            <pc:docMk/>
            <pc:sldMk cId="1200125664" sldId="285"/>
            <ac:spMk id="55" creationId="{06445639-22DC-7F7F-D08E-F658BCEC51E7}"/>
          </ac:spMkLst>
        </pc:spChg>
        <pc:spChg chg="mod">
          <ac:chgData name="Matt Lyle" userId="a96e7d453dd11193" providerId="LiveId" clId="{E536E6AC-9E86-407D-850C-1044656679D9}" dt="2024-03-14T11:45:40.566" v="2938" actId="165"/>
          <ac:spMkLst>
            <pc:docMk/>
            <pc:sldMk cId="1200125664" sldId="285"/>
            <ac:spMk id="56" creationId="{6FDEFB70-819C-4BC9-DEF7-B883445B71C1}"/>
          </ac:spMkLst>
        </pc:spChg>
        <pc:spChg chg="mod">
          <ac:chgData name="Matt Lyle" userId="a96e7d453dd11193" providerId="LiveId" clId="{E536E6AC-9E86-407D-850C-1044656679D9}" dt="2024-03-14T11:45:40.566" v="2938" actId="165"/>
          <ac:spMkLst>
            <pc:docMk/>
            <pc:sldMk cId="1200125664" sldId="285"/>
            <ac:spMk id="57" creationId="{F2D29998-6BFA-EDC5-2356-0A298AF8F0C7}"/>
          </ac:spMkLst>
        </pc:spChg>
        <pc:spChg chg="mod">
          <ac:chgData name="Matt Lyle" userId="a96e7d453dd11193" providerId="LiveId" clId="{E536E6AC-9E86-407D-850C-1044656679D9}" dt="2024-03-14T11:45:40.566" v="2938" actId="165"/>
          <ac:spMkLst>
            <pc:docMk/>
            <pc:sldMk cId="1200125664" sldId="285"/>
            <ac:spMk id="58" creationId="{8E2E638D-0B43-6B20-E85B-1A395D3E3559}"/>
          </ac:spMkLst>
        </pc:spChg>
        <pc:spChg chg="mod">
          <ac:chgData name="Matt Lyle" userId="a96e7d453dd11193" providerId="LiveId" clId="{E536E6AC-9E86-407D-850C-1044656679D9}" dt="2024-03-14T11:45:40.566" v="2938" actId="165"/>
          <ac:spMkLst>
            <pc:docMk/>
            <pc:sldMk cId="1200125664" sldId="285"/>
            <ac:spMk id="59" creationId="{44FF54EF-F403-E5A2-47AD-A6F3D702B80A}"/>
          </ac:spMkLst>
        </pc:spChg>
        <pc:spChg chg="mod">
          <ac:chgData name="Matt Lyle" userId="a96e7d453dd11193" providerId="LiveId" clId="{E536E6AC-9E86-407D-850C-1044656679D9}" dt="2024-03-14T11:45:40.566" v="2938" actId="165"/>
          <ac:spMkLst>
            <pc:docMk/>
            <pc:sldMk cId="1200125664" sldId="285"/>
            <ac:spMk id="60" creationId="{1795C7C3-3C15-2371-3049-516D495B5870}"/>
          </ac:spMkLst>
        </pc:spChg>
        <pc:spChg chg="mod">
          <ac:chgData name="Matt Lyle" userId="a96e7d453dd11193" providerId="LiveId" clId="{E536E6AC-9E86-407D-850C-1044656679D9}" dt="2024-03-14T11:45:40.566" v="2938" actId="165"/>
          <ac:spMkLst>
            <pc:docMk/>
            <pc:sldMk cId="1200125664" sldId="285"/>
            <ac:spMk id="61" creationId="{5F9817B6-66DB-963E-9C20-1F06EBD77EC8}"/>
          </ac:spMkLst>
        </pc:spChg>
        <pc:spChg chg="mod">
          <ac:chgData name="Matt Lyle" userId="a96e7d453dd11193" providerId="LiveId" clId="{E536E6AC-9E86-407D-850C-1044656679D9}" dt="2024-03-14T11:45:40.566" v="2938" actId="165"/>
          <ac:spMkLst>
            <pc:docMk/>
            <pc:sldMk cId="1200125664" sldId="285"/>
            <ac:spMk id="1024" creationId="{3EA75453-4976-A3BA-4175-914B91EACC44}"/>
          </ac:spMkLst>
        </pc:spChg>
        <pc:spChg chg="mod">
          <ac:chgData name="Matt Lyle" userId="a96e7d453dd11193" providerId="LiveId" clId="{E536E6AC-9E86-407D-850C-1044656679D9}" dt="2024-03-14T11:45:40.566" v="2938" actId="165"/>
          <ac:spMkLst>
            <pc:docMk/>
            <pc:sldMk cId="1200125664" sldId="285"/>
            <ac:spMk id="1025" creationId="{4409D1CA-102F-29B8-C9D2-391F29181AE4}"/>
          </ac:spMkLst>
        </pc:spChg>
        <pc:spChg chg="mod">
          <ac:chgData name="Matt Lyle" userId="a96e7d453dd11193" providerId="LiveId" clId="{E536E6AC-9E86-407D-850C-1044656679D9}" dt="2024-03-14T11:45:40.566" v="2938" actId="165"/>
          <ac:spMkLst>
            <pc:docMk/>
            <pc:sldMk cId="1200125664" sldId="285"/>
            <ac:spMk id="1027" creationId="{B0906085-283A-9128-8F40-8B5A636D2F77}"/>
          </ac:spMkLst>
        </pc:spChg>
        <pc:spChg chg="mod">
          <ac:chgData name="Matt Lyle" userId="a96e7d453dd11193" providerId="LiveId" clId="{E536E6AC-9E86-407D-850C-1044656679D9}" dt="2024-03-14T11:45:40.566" v="2938" actId="165"/>
          <ac:spMkLst>
            <pc:docMk/>
            <pc:sldMk cId="1200125664" sldId="285"/>
            <ac:spMk id="1028" creationId="{4CEF8D82-5148-9F2F-EDAE-A73813FB04CE}"/>
          </ac:spMkLst>
        </pc:spChg>
        <pc:grpChg chg="add del mod">
          <ac:chgData name="Matt Lyle" userId="a96e7d453dd11193" providerId="LiveId" clId="{E536E6AC-9E86-407D-850C-1044656679D9}" dt="2024-03-14T11:45:41.361" v="2939" actId="478"/>
          <ac:grpSpMkLst>
            <pc:docMk/>
            <pc:sldMk cId="1200125664" sldId="285"/>
            <ac:grpSpMk id="5" creationId="{E6FDFB66-5937-33F0-C967-12DC629891BE}"/>
          </ac:grpSpMkLst>
        </pc:grpChg>
        <pc:grpChg chg="add del mod topLvl">
          <ac:chgData name="Matt Lyle" userId="a96e7d453dd11193" providerId="LiveId" clId="{E536E6AC-9E86-407D-850C-1044656679D9}" dt="2024-03-14T11:45:40.566" v="2938" actId="165"/>
          <ac:grpSpMkLst>
            <pc:docMk/>
            <pc:sldMk cId="1200125664" sldId="285"/>
            <ac:grpSpMk id="6" creationId="{38C0E6E7-5752-5661-80F2-F1A07FD94BBB}"/>
          </ac:grpSpMkLst>
        </pc:grpChg>
        <pc:grpChg chg="add del mod topLvl">
          <ac:chgData name="Matt Lyle" userId="a96e7d453dd11193" providerId="LiveId" clId="{E536E6AC-9E86-407D-850C-1044656679D9}" dt="2024-03-14T11:45:40.566" v="2938" actId="165"/>
          <ac:grpSpMkLst>
            <pc:docMk/>
            <pc:sldMk cId="1200125664" sldId="285"/>
            <ac:grpSpMk id="7" creationId="{BDBB5059-1DF4-E5A9-0B19-81D87302ED78}"/>
          </ac:grpSpMkLst>
        </pc:grpChg>
        <pc:grpChg chg="add del mod topLvl">
          <ac:chgData name="Matt Lyle" userId="a96e7d453dd11193" providerId="LiveId" clId="{E536E6AC-9E86-407D-850C-1044656679D9}" dt="2024-03-14T11:45:40.566" v="2938" actId="165"/>
          <ac:grpSpMkLst>
            <pc:docMk/>
            <pc:sldMk cId="1200125664" sldId="285"/>
            <ac:grpSpMk id="8" creationId="{7D8F8CDB-3CF2-F6AE-BB51-59702A3AF273}"/>
          </ac:grpSpMkLst>
        </pc:grpChg>
        <pc:grpChg chg="mod topLvl">
          <ac:chgData name="Matt Lyle" userId="a96e7d453dd11193" providerId="LiveId" clId="{E536E6AC-9E86-407D-850C-1044656679D9}" dt="2024-03-14T11:45:40.566" v="2938" actId="165"/>
          <ac:grpSpMkLst>
            <pc:docMk/>
            <pc:sldMk cId="1200125664" sldId="285"/>
            <ac:grpSpMk id="24" creationId="{DA7F950E-7C9C-CBC1-0C3C-E97D8BD2F1D2}"/>
          </ac:grpSpMkLst>
        </pc:grpChg>
        <pc:grpChg chg="mod topLvl">
          <ac:chgData name="Matt Lyle" userId="a96e7d453dd11193" providerId="LiveId" clId="{E536E6AC-9E86-407D-850C-1044656679D9}" dt="2024-03-14T11:45:40.566" v="2938" actId="165"/>
          <ac:grpSpMkLst>
            <pc:docMk/>
            <pc:sldMk cId="1200125664" sldId="285"/>
            <ac:grpSpMk id="25" creationId="{21A5896D-7F73-4D9A-FA68-A8F738AEF6DB}"/>
          </ac:grpSpMkLst>
        </pc:grpChg>
        <pc:grpChg chg="mod">
          <ac:chgData name="Matt Lyle" userId="a96e7d453dd11193" providerId="LiveId" clId="{E536E6AC-9E86-407D-850C-1044656679D9}" dt="2024-03-14T11:45:40.566" v="2938" actId="165"/>
          <ac:grpSpMkLst>
            <pc:docMk/>
            <pc:sldMk cId="1200125664" sldId="285"/>
            <ac:grpSpMk id="43" creationId="{085BEFFB-BED1-4C8E-8F6D-E488CE7292AF}"/>
          </ac:grpSpMkLst>
        </pc:grpChg>
        <pc:grpChg chg="mod">
          <ac:chgData name="Matt Lyle" userId="a96e7d453dd11193" providerId="LiveId" clId="{E536E6AC-9E86-407D-850C-1044656679D9}" dt="2024-03-14T11:45:40.566" v="2938" actId="165"/>
          <ac:grpSpMkLst>
            <pc:docMk/>
            <pc:sldMk cId="1200125664" sldId="285"/>
            <ac:grpSpMk id="44" creationId="{958AFF39-0512-38DF-A402-735659AA3F93}"/>
          </ac:grpSpMkLst>
        </pc:grpChg>
        <pc:grpChg chg="mod">
          <ac:chgData name="Matt Lyle" userId="a96e7d453dd11193" providerId="LiveId" clId="{E536E6AC-9E86-407D-850C-1044656679D9}" dt="2024-03-14T11:45:40.566" v="2938" actId="165"/>
          <ac:grpSpMkLst>
            <pc:docMk/>
            <pc:sldMk cId="1200125664" sldId="285"/>
            <ac:grpSpMk id="62" creationId="{38A4D4CB-3AC8-C9D5-77F9-9C10461F2F2C}"/>
          </ac:grpSpMkLst>
        </pc:grpChg>
        <pc:grpChg chg="mod">
          <ac:chgData name="Matt Lyle" userId="a96e7d453dd11193" providerId="LiveId" clId="{E536E6AC-9E86-407D-850C-1044656679D9}" dt="2024-03-14T11:45:40.566" v="2938" actId="165"/>
          <ac:grpSpMkLst>
            <pc:docMk/>
            <pc:sldMk cId="1200125664" sldId="285"/>
            <ac:grpSpMk id="63" creationId="{0156DBB1-04CA-A79D-1B33-78FBF926F104}"/>
          </ac:grpSpMkLst>
        </pc:grpChg>
        <pc:picChg chg="mod">
          <ac:chgData name="Matt Lyle" userId="a96e7d453dd11193" providerId="LiveId" clId="{E536E6AC-9E86-407D-850C-1044656679D9}" dt="2024-03-16T04:44:04.124" v="4119" actId="1076"/>
          <ac:picMkLst>
            <pc:docMk/>
            <pc:sldMk cId="1200125664" sldId="285"/>
            <ac:picMk id="2" creationId="{E3C2473A-2A9E-CDBA-3EAE-3641178A823A}"/>
          </ac:picMkLst>
        </pc:picChg>
        <pc:picChg chg="add mod">
          <ac:chgData name="Matt Lyle" userId="a96e7d453dd11193" providerId="LiveId" clId="{E536E6AC-9E86-407D-850C-1044656679D9}" dt="2024-03-14T11:45:36.373" v="2934" actId="1076"/>
          <ac:picMkLst>
            <pc:docMk/>
            <pc:sldMk cId="1200125664" sldId="285"/>
            <ac:picMk id="3" creationId="{8ABD61B3-41A3-1399-4749-8A37F765E7BC}"/>
          </ac:picMkLst>
        </pc:picChg>
        <pc:picChg chg="add del mod">
          <ac:chgData name="Matt Lyle" userId="a96e7d453dd11193" providerId="LiveId" clId="{E536E6AC-9E86-407D-850C-1044656679D9}" dt="2024-03-14T11:49:39.715" v="2949" actId="478"/>
          <ac:picMkLst>
            <pc:docMk/>
            <pc:sldMk cId="1200125664" sldId="285"/>
            <ac:picMk id="10" creationId="{6A43C901-4C12-7451-6F27-39C13B114798}"/>
          </ac:picMkLst>
        </pc:picChg>
        <pc:picChg chg="mod topLvl">
          <ac:chgData name="Matt Lyle" userId="a96e7d453dd11193" providerId="LiveId" clId="{E536E6AC-9E86-407D-850C-1044656679D9}" dt="2024-03-14T11:45:40.566" v="2938" actId="165"/>
          <ac:picMkLst>
            <pc:docMk/>
            <pc:sldMk cId="1200125664" sldId="285"/>
            <ac:picMk id="12" creationId="{DF8A437B-88D4-7B37-A9C9-B6E1A34725EF}"/>
          </ac:picMkLst>
        </pc:picChg>
        <pc:picChg chg="mod topLvl">
          <ac:chgData name="Matt Lyle" userId="a96e7d453dd11193" providerId="LiveId" clId="{E536E6AC-9E86-407D-850C-1044656679D9}" dt="2024-03-14T11:45:40.566" v="2938" actId="165"/>
          <ac:picMkLst>
            <pc:docMk/>
            <pc:sldMk cId="1200125664" sldId="285"/>
            <ac:picMk id="13" creationId="{0C251C52-B6C5-8825-8078-B2169463A63E}"/>
          </ac:picMkLst>
        </pc:picChg>
        <pc:picChg chg="mod">
          <ac:chgData name="Matt Lyle" userId="a96e7d453dd11193" providerId="LiveId" clId="{E536E6AC-9E86-407D-850C-1044656679D9}" dt="2024-03-14T11:45:40.566" v="2938" actId="165"/>
          <ac:picMkLst>
            <pc:docMk/>
            <pc:sldMk cId="1200125664" sldId="285"/>
            <ac:picMk id="31" creationId="{D51CB85C-1145-E66A-BD6A-B0A805AECF48}"/>
          </ac:picMkLst>
        </pc:picChg>
        <pc:picChg chg="mod">
          <ac:chgData name="Matt Lyle" userId="a96e7d453dd11193" providerId="LiveId" clId="{E536E6AC-9E86-407D-850C-1044656679D9}" dt="2024-03-14T11:45:40.566" v="2938" actId="165"/>
          <ac:picMkLst>
            <pc:docMk/>
            <pc:sldMk cId="1200125664" sldId="285"/>
            <ac:picMk id="32" creationId="{41F30CF3-64DD-320F-AA44-A4864E6B0FE9}"/>
          </ac:picMkLst>
        </pc:picChg>
        <pc:picChg chg="mod">
          <ac:chgData name="Matt Lyle" userId="a96e7d453dd11193" providerId="LiveId" clId="{E536E6AC-9E86-407D-850C-1044656679D9}" dt="2024-03-14T11:45:40.566" v="2938" actId="165"/>
          <ac:picMkLst>
            <pc:docMk/>
            <pc:sldMk cId="1200125664" sldId="285"/>
            <ac:picMk id="50" creationId="{A3657987-A1B2-038F-82FB-A36F2089D45A}"/>
          </ac:picMkLst>
        </pc:picChg>
        <pc:picChg chg="mod">
          <ac:chgData name="Matt Lyle" userId="a96e7d453dd11193" providerId="LiveId" clId="{E536E6AC-9E86-407D-850C-1044656679D9}" dt="2024-03-14T11:45:40.566" v="2938" actId="165"/>
          <ac:picMkLst>
            <pc:docMk/>
            <pc:sldMk cId="1200125664" sldId="285"/>
            <ac:picMk id="51" creationId="{F10AA82B-F923-C024-6842-257032908CDA}"/>
          </ac:picMkLst>
        </pc:picChg>
        <pc:picChg chg="add mod">
          <ac:chgData name="Matt Lyle" userId="a96e7d453dd11193" providerId="LiveId" clId="{E536E6AC-9E86-407D-850C-1044656679D9}" dt="2024-03-14T11:50:10.943" v="2955" actId="1076"/>
          <ac:picMkLst>
            <pc:docMk/>
            <pc:sldMk cId="1200125664" sldId="285"/>
            <ac:picMk id="1029" creationId="{69A05A61-D65B-729D-425D-884834E7001A}"/>
          </ac:picMkLst>
        </pc:picChg>
        <pc:picChg chg="add mod">
          <ac:chgData name="Matt Lyle" userId="a96e7d453dd11193" providerId="LiveId" clId="{E536E6AC-9E86-407D-850C-1044656679D9}" dt="2024-03-14T11:50:14.064" v="2957" actId="1076"/>
          <ac:picMkLst>
            <pc:docMk/>
            <pc:sldMk cId="1200125664" sldId="285"/>
            <ac:picMk id="1030" creationId="{30058ACC-A386-EBD9-FEC8-46CA36C056D0}"/>
          </ac:picMkLst>
        </pc:picChg>
        <pc:picChg chg="add mod">
          <ac:chgData name="Matt Lyle" userId="a96e7d453dd11193" providerId="LiveId" clId="{E536E6AC-9E86-407D-850C-1044656679D9}" dt="2024-03-14T11:50:19.125" v="2959" actId="1076"/>
          <ac:picMkLst>
            <pc:docMk/>
            <pc:sldMk cId="1200125664" sldId="285"/>
            <ac:picMk id="1031" creationId="{29FE16F1-4253-6D49-7207-AA63F8B5F76F}"/>
          </ac:picMkLst>
        </pc:picChg>
      </pc:sldChg>
      <pc:sldChg chg="add del">
        <pc:chgData name="Matt Lyle" userId="a96e7d453dd11193" providerId="LiveId" clId="{E536E6AC-9E86-407D-850C-1044656679D9}" dt="2024-03-14T11:51:53.414" v="2966" actId="2890"/>
        <pc:sldMkLst>
          <pc:docMk/>
          <pc:sldMk cId="3221251967" sldId="286"/>
        </pc:sldMkLst>
      </pc:sldChg>
      <pc:sldChg chg="addSp modSp add mod modTransition modAnim">
        <pc:chgData name="Matt Lyle" userId="a96e7d453dd11193" providerId="LiveId" clId="{E536E6AC-9E86-407D-850C-1044656679D9}" dt="2024-03-15T12:53:56.781" v="3756"/>
        <pc:sldMkLst>
          <pc:docMk/>
          <pc:sldMk cId="3307881064" sldId="286"/>
        </pc:sldMkLst>
        <pc:spChg chg="mod">
          <ac:chgData name="Matt Lyle" userId="a96e7d453dd11193" providerId="LiveId" clId="{E536E6AC-9E86-407D-850C-1044656679D9}" dt="2024-03-14T12:01:47.513" v="3061" actId="14100"/>
          <ac:spMkLst>
            <pc:docMk/>
            <pc:sldMk cId="3307881064" sldId="286"/>
            <ac:spMk id="3" creationId="{1667175C-39E8-4089-9151-96BA48A12D4B}"/>
          </ac:spMkLst>
        </pc:spChg>
        <pc:spChg chg="mod">
          <ac:chgData name="Matt Lyle" userId="a96e7d453dd11193" providerId="LiveId" clId="{E536E6AC-9E86-407D-850C-1044656679D9}" dt="2024-03-14T11:52:32.585" v="2973"/>
          <ac:spMkLst>
            <pc:docMk/>
            <pc:sldMk cId="3307881064" sldId="286"/>
            <ac:spMk id="4" creationId="{0A77F11D-8119-90CF-F143-183359C1CB41}"/>
          </ac:spMkLst>
        </pc:spChg>
        <pc:spChg chg="mod">
          <ac:chgData name="Matt Lyle" userId="a96e7d453dd11193" providerId="LiveId" clId="{E536E6AC-9E86-407D-850C-1044656679D9}" dt="2024-03-14T11:52:32.585" v="2973"/>
          <ac:spMkLst>
            <pc:docMk/>
            <pc:sldMk cId="3307881064" sldId="286"/>
            <ac:spMk id="5" creationId="{077F39C3-591F-BEA2-1BD2-716A6CED1794}"/>
          </ac:spMkLst>
        </pc:spChg>
        <pc:spChg chg="mod">
          <ac:chgData name="Matt Lyle" userId="a96e7d453dd11193" providerId="LiveId" clId="{E536E6AC-9E86-407D-850C-1044656679D9}" dt="2024-03-14T11:52:32.585" v="2973"/>
          <ac:spMkLst>
            <pc:docMk/>
            <pc:sldMk cId="3307881064" sldId="286"/>
            <ac:spMk id="6" creationId="{BC7C953F-4697-888E-47E8-B39F1F6368EF}"/>
          </ac:spMkLst>
        </pc:spChg>
        <pc:spChg chg="mod">
          <ac:chgData name="Matt Lyle" userId="a96e7d453dd11193" providerId="LiveId" clId="{E536E6AC-9E86-407D-850C-1044656679D9}" dt="2024-03-14T11:52:32.585" v="2973"/>
          <ac:spMkLst>
            <pc:docMk/>
            <pc:sldMk cId="3307881064" sldId="286"/>
            <ac:spMk id="7" creationId="{7BB406A2-F89B-74F0-0C92-8B3A7AE81B50}"/>
          </ac:spMkLst>
        </pc:spChg>
        <pc:spChg chg="mod">
          <ac:chgData name="Matt Lyle" userId="a96e7d453dd11193" providerId="LiveId" clId="{E536E6AC-9E86-407D-850C-1044656679D9}" dt="2024-03-14T11:52:32.585" v="2973"/>
          <ac:spMkLst>
            <pc:docMk/>
            <pc:sldMk cId="3307881064" sldId="286"/>
            <ac:spMk id="8" creationId="{E8E4E1EA-8DCB-171D-5A22-C0772A90DF63}"/>
          </ac:spMkLst>
        </pc:spChg>
        <pc:spChg chg="mod">
          <ac:chgData name="Matt Lyle" userId="a96e7d453dd11193" providerId="LiveId" clId="{E536E6AC-9E86-407D-850C-1044656679D9}" dt="2024-03-14T11:52:32.585" v="2973"/>
          <ac:spMkLst>
            <pc:docMk/>
            <pc:sldMk cId="3307881064" sldId="286"/>
            <ac:spMk id="9" creationId="{75B118AC-A2C4-B603-33B6-522B5D29C74E}"/>
          </ac:spMkLst>
        </pc:spChg>
        <pc:spChg chg="mod">
          <ac:chgData name="Matt Lyle" userId="a96e7d453dd11193" providerId="LiveId" clId="{E536E6AC-9E86-407D-850C-1044656679D9}" dt="2024-03-14T11:52:32.585" v="2973"/>
          <ac:spMkLst>
            <pc:docMk/>
            <pc:sldMk cId="3307881064" sldId="286"/>
            <ac:spMk id="10" creationId="{70CF5B77-2636-FC1C-1DF3-80A1CE10E957}"/>
          </ac:spMkLst>
        </pc:spChg>
        <pc:spChg chg="mod">
          <ac:chgData name="Matt Lyle" userId="a96e7d453dd11193" providerId="LiveId" clId="{E536E6AC-9E86-407D-850C-1044656679D9}" dt="2024-03-14T11:52:32.585" v="2973"/>
          <ac:spMkLst>
            <pc:docMk/>
            <pc:sldMk cId="3307881064" sldId="286"/>
            <ac:spMk id="11" creationId="{2B216373-9A00-30CE-6192-B990A5C1B3C2}"/>
          </ac:spMkLst>
        </pc:spChg>
        <pc:spChg chg="mod">
          <ac:chgData name="Matt Lyle" userId="a96e7d453dd11193" providerId="LiveId" clId="{E536E6AC-9E86-407D-850C-1044656679D9}" dt="2024-03-14T11:52:32.585" v="2973"/>
          <ac:spMkLst>
            <pc:docMk/>
            <pc:sldMk cId="3307881064" sldId="286"/>
            <ac:spMk id="12" creationId="{781D88B8-FD59-A7AC-70C2-E255A8F74497}"/>
          </ac:spMkLst>
        </pc:spChg>
        <pc:spChg chg="mod">
          <ac:chgData name="Matt Lyle" userId="a96e7d453dd11193" providerId="LiveId" clId="{E536E6AC-9E86-407D-850C-1044656679D9}" dt="2024-03-14T11:52:32.585" v="2973"/>
          <ac:spMkLst>
            <pc:docMk/>
            <pc:sldMk cId="3307881064" sldId="286"/>
            <ac:spMk id="14" creationId="{A1FB39BF-D20E-3D93-AC18-A0431D1FEFC5}"/>
          </ac:spMkLst>
        </pc:spChg>
        <pc:spChg chg="mod">
          <ac:chgData name="Matt Lyle" userId="a96e7d453dd11193" providerId="LiveId" clId="{E536E6AC-9E86-407D-850C-1044656679D9}" dt="2024-03-14T11:52:32.585" v="2973"/>
          <ac:spMkLst>
            <pc:docMk/>
            <pc:sldMk cId="3307881064" sldId="286"/>
            <ac:spMk id="15" creationId="{4E7D12E4-7D3E-8587-2495-5F6C8A9CD7FD}"/>
          </ac:spMkLst>
        </pc:spChg>
        <pc:spChg chg="mod">
          <ac:chgData name="Matt Lyle" userId="a96e7d453dd11193" providerId="LiveId" clId="{E536E6AC-9E86-407D-850C-1044656679D9}" dt="2024-03-14T11:52:32.585" v="2973"/>
          <ac:spMkLst>
            <pc:docMk/>
            <pc:sldMk cId="3307881064" sldId="286"/>
            <ac:spMk id="18" creationId="{EB74AD02-5F46-5B8F-65F7-E2311FE4E486}"/>
          </ac:spMkLst>
        </pc:spChg>
        <pc:spChg chg="mod">
          <ac:chgData name="Matt Lyle" userId="a96e7d453dd11193" providerId="LiveId" clId="{E536E6AC-9E86-407D-850C-1044656679D9}" dt="2024-03-14T11:52:32.585" v="2973"/>
          <ac:spMkLst>
            <pc:docMk/>
            <pc:sldMk cId="3307881064" sldId="286"/>
            <ac:spMk id="19" creationId="{4F472033-31D8-B4B8-FD0E-6B4EFF6CE7CE}"/>
          </ac:spMkLst>
        </pc:spChg>
        <pc:spChg chg="mod">
          <ac:chgData name="Matt Lyle" userId="a96e7d453dd11193" providerId="LiveId" clId="{E536E6AC-9E86-407D-850C-1044656679D9}" dt="2024-03-14T11:52:32.585" v="2973"/>
          <ac:spMkLst>
            <pc:docMk/>
            <pc:sldMk cId="3307881064" sldId="286"/>
            <ac:spMk id="20" creationId="{4073EB79-633F-7E36-545F-C5FA72E757B5}"/>
          </ac:spMkLst>
        </pc:spChg>
        <pc:spChg chg="mod">
          <ac:chgData name="Matt Lyle" userId="a96e7d453dd11193" providerId="LiveId" clId="{E536E6AC-9E86-407D-850C-1044656679D9}" dt="2024-03-14T11:52:32.585" v="2973"/>
          <ac:spMkLst>
            <pc:docMk/>
            <pc:sldMk cId="3307881064" sldId="286"/>
            <ac:spMk id="21" creationId="{3F4364E8-CE6C-DF8D-4ACE-91763C44465F}"/>
          </ac:spMkLst>
        </pc:spChg>
        <pc:spChg chg="mod">
          <ac:chgData name="Matt Lyle" userId="a96e7d453dd11193" providerId="LiveId" clId="{E536E6AC-9E86-407D-850C-1044656679D9}" dt="2024-03-14T11:52:32.585" v="2973"/>
          <ac:spMkLst>
            <pc:docMk/>
            <pc:sldMk cId="3307881064" sldId="286"/>
            <ac:spMk id="22" creationId="{3A0FD502-85CF-FD4C-3F92-56B4A91FF133}"/>
          </ac:spMkLst>
        </pc:spChg>
        <pc:spChg chg="mod">
          <ac:chgData name="Matt Lyle" userId="a96e7d453dd11193" providerId="LiveId" clId="{E536E6AC-9E86-407D-850C-1044656679D9}" dt="2024-03-14T11:52:32.585" v="2973"/>
          <ac:spMkLst>
            <pc:docMk/>
            <pc:sldMk cId="3307881064" sldId="286"/>
            <ac:spMk id="23" creationId="{00D38180-D037-01EB-A65A-178E2D617C88}"/>
          </ac:spMkLst>
        </pc:spChg>
        <pc:spChg chg="mod">
          <ac:chgData name="Matt Lyle" userId="a96e7d453dd11193" providerId="LiveId" clId="{E536E6AC-9E86-407D-850C-1044656679D9}" dt="2024-03-14T11:52:32.585" v="2973"/>
          <ac:spMkLst>
            <pc:docMk/>
            <pc:sldMk cId="3307881064" sldId="286"/>
            <ac:spMk id="24" creationId="{354180A6-DBD6-3035-9B0D-44A2AA3B5356}"/>
          </ac:spMkLst>
        </pc:spChg>
        <pc:spChg chg="mod">
          <ac:chgData name="Matt Lyle" userId="a96e7d453dd11193" providerId="LiveId" clId="{E536E6AC-9E86-407D-850C-1044656679D9}" dt="2024-03-14T11:52:32.585" v="2973"/>
          <ac:spMkLst>
            <pc:docMk/>
            <pc:sldMk cId="3307881064" sldId="286"/>
            <ac:spMk id="25" creationId="{6C91354C-3038-3CA0-7750-0F64ABF6BF61}"/>
          </ac:spMkLst>
        </pc:spChg>
        <pc:spChg chg="mod">
          <ac:chgData name="Matt Lyle" userId="a96e7d453dd11193" providerId="LiveId" clId="{E536E6AC-9E86-407D-850C-1044656679D9}" dt="2024-03-14T11:52:32.585" v="2973"/>
          <ac:spMkLst>
            <pc:docMk/>
            <pc:sldMk cId="3307881064" sldId="286"/>
            <ac:spMk id="26" creationId="{384CBE35-D611-2CD2-5197-7B90906A9697}"/>
          </ac:spMkLst>
        </pc:spChg>
        <pc:spChg chg="mod">
          <ac:chgData name="Matt Lyle" userId="a96e7d453dd11193" providerId="LiveId" clId="{E536E6AC-9E86-407D-850C-1044656679D9}" dt="2024-03-14T11:52:32.585" v="2973"/>
          <ac:spMkLst>
            <pc:docMk/>
            <pc:sldMk cId="3307881064" sldId="286"/>
            <ac:spMk id="27" creationId="{1934C4EC-412E-98F4-AEFE-8809AFFFA495}"/>
          </ac:spMkLst>
        </pc:spChg>
        <pc:spChg chg="mod">
          <ac:chgData name="Matt Lyle" userId="a96e7d453dd11193" providerId="LiveId" clId="{E536E6AC-9E86-407D-850C-1044656679D9}" dt="2024-03-14T11:52:32.585" v="2973"/>
          <ac:spMkLst>
            <pc:docMk/>
            <pc:sldMk cId="3307881064" sldId="286"/>
            <ac:spMk id="28" creationId="{B5BED420-AAD9-F50F-214E-19AC0E16174E}"/>
          </ac:spMkLst>
        </pc:spChg>
        <pc:spChg chg="mod">
          <ac:chgData name="Matt Lyle" userId="a96e7d453dd11193" providerId="LiveId" clId="{E536E6AC-9E86-407D-850C-1044656679D9}" dt="2024-03-14T11:52:32.585" v="2973"/>
          <ac:spMkLst>
            <pc:docMk/>
            <pc:sldMk cId="3307881064" sldId="286"/>
            <ac:spMk id="29" creationId="{00AF4FF5-81BC-2547-412D-3AB3587F56DB}"/>
          </ac:spMkLst>
        </pc:spChg>
        <pc:spChg chg="mod">
          <ac:chgData name="Matt Lyle" userId="a96e7d453dd11193" providerId="LiveId" clId="{E536E6AC-9E86-407D-850C-1044656679D9}" dt="2024-03-14T11:52:32.585" v="2973"/>
          <ac:spMkLst>
            <pc:docMk/>
            <pc:sldMk cId="3307881064" sldId="286"/>
            <ac:spMk id="30" creationId="{DAA19D1F-2B86-B8DB-1C6B-516F28A08834}"/>
          </ac:spMkLst>
        </pc:spChg>
        <pc:spChg chg="add mod">
          <ac:chgData name="Matt Lyle" userId="a96e7d453dd11193" providerId="LiveId" clId="{E536E6AC-9E86-407D-850C-1044656679D9}" dt="2024-03-14T12:02:41.178" v="3087" actId="1076"/>
          <ac:spMkLst>
            <pc:docMk/>
            <pc:sldMk cId="3307881064" sldId="286"/>
            <ac:spMk id="31" creationId="{4D3ABDDF-E98D-B666-8394-CCDF1F04EC52}"/>
          </ac:spMkLst>
        </pc:spChg>
        <pc:grpChg chg="add mod">
          <ac:chgData name="Matt Lyle" userId="a96e7d453dd11193" providerId="LiveId" clId="{E536E6AC-9E86-407D-850C-1044656679D9}" dt="2024-03-14T11:53:23.290" v="3044" actId="1076"/>
          <ac:grpSpMkLst>
            <pc:docMk/>
            <pc:sldMk cId="3307881064" sldId="286"/>
            <ac:grpSpMk id="2" creationId="{276ABEDC-C58C-4BE1-1304-E75C0F734653}"/>
          </ac:grpSpMkLst>
        </pc:grpChg>
        <pc:grpChg chg="mod">
          <ac:chgData name="Matt Lyle" userId="a96e7d453dd11193" providerId="LiveId" clId="{E536E6AC-9E86-407D-850C-1044656679D9}" dt="2024-03-14T11:52:32.585" v="2973"/>
          <ac:grpSpMkLst>
            <pc:docMk/>
            <pc:sldMk cId="3307881064" sldId="286"/>
            <ac:grpSpMk id="13" creationId="{436FD3C3-07CB-418F-00CE-227D06166E69}"/>
          </ac:grpSpMkLst>
        </pc:grpChg>
        <pc:picChg chg="mod">
          <ac:chgData name="Matt Lyle" userId="a96e7d453dd11193" providerId="LiveId" clId="{E536E6AC-9E86-407D-850C-1044656679D9}" dt="2024-03-14T11:52:32.585" v="2973"/>
          <ac:picMkLst>
            <pc:docMk/>
            <pc:sldMk cId="3307881064" sldId="286"/>
            <ac:picMk id="16" creationId="{A8A64B28-F043-9657-994D-681C8EE06C59}"/>
          </ac:picMkLst>
        </pc:picChg>
        <pc:picChg chg="mod">
          <ac:chgData name="Matt Lyle" userId="a96e7d453dd11193" providerId="LiveId" clId="{E536E6AC-9E86-407D-850C-1044656679D9}" dt="2024-03-14T11:52:32.585" v="2973"/>
          <ac:picMkLst>
            <pc:docMk/>
            <pc:sldMk cId="3307881064" sldId="286"/>
            <ac:picMk id="17" creationId="{522908D0-2801-7397-7A8F-66BC3411BF41}"/>
          </ac:picMkLst>
        </pc:picChg>
      </pc:sldChg>
      <pc:sldChg chg="modSp add mod modTransition">
        <pc:chgData name="Matt Lyle" userId="a96e7d453dd11193" providerId="LiveId" clId="{E536E6AC-9E86-407D-850C-1044656679D9}" dt="2024-03-16T09:22:01.855" v="6051" actId="13926"/>
        <pc:sldMkLst>
          <pc:docMk/>
          <pc:sldMk cId="1189383162" sldId="287"/>
        </pc:sldMkLst>
        <pc:spChg chg="mod">
          <ac:chgData name="Matt Lyle" userId="a96e7d453dd11193" providerId="LiveId" clId="{E536E6AC-9E86-407D-850C-1044656679D9}" dt="2024-03-16T09:22:01.855" v="6051" actId="13926"/>
          <ac:spMkLst>
            <pc:docMk/>
            <pc:sldMk cId="1189383162" sldId="287"/>
            <ac:spMk id="3" creationId="{1667175C-39E8-4089-9151-96BA48A12D4B}"/>
          </ac:spMkLst>
        </pc:spChg>
      </pc:sldChg>
      <pc:sldChg chg="addSp delSp modSp new mod modTransition modAnim">
        <pc:chgData name="Matt Lyle" userId="a96e7d453dd11193" providerId="LiveId" clId="{E536E6AC-9E86-407D-850C-1044656679D9}" dt="2024-03-15T14:10:52.419" v="3971" actId="404"/>
        <pc:sldMkLst>
          <pc:docMk/>
          <pc:sldMk cId="566254452" sldId="288"/>
        </pc:sldMkLst>
        <pc:spChg chg="add mod">
          <ac:chgData name="Matt Lyle" userId="a96e7d453dd11193" providerId="LiveId" clId="{E536E6AC-9E86-407D-850C-1044656679D9}" dt="2024-03-15T13:37:06.657" v="3907" actId="113"/>
          <ac:spMkLst>
            <pc:docMk/>
            <pc:sldMk cId="566254452" sldId="288"/>
            <ac:spMk id="2" creationId="{C0392F33-1CB3-28FE-5E19-DD977E7D98B7}"/>
          </ac:spMkLst>
        </pc:spChg>
        <pc:spChg chg="add del">
          <ac:chgData name="Matt Lyle" userId="a96e7d453dd11193" providerId="LiveId" clId="{E536E6AC-9E86-407D-850C-1044656679D9}" dt="2024-03-15T11:19:22.120" v="3193" actId="22"/>
          <ac:spMkLst>
            <pc:docMk/>
            <pc:sldMk cId="566254452" sldId="288"/>
            <ac:spMk id="4" creationId="{C681A7B4-FC89-7321-2994-BCBAAA664373}"/>
          </ac:spMkLst>
        </pc:spChg>
        <pc:spChg chg="add mod">
          <ac:chgData name="Matt Lyle" userId="a96e7d453dd11193" providerId="LiveId" clId="{E536E6AC-9E86-407D-850C-1044656679D9}" dt="2024-03-15T11:19:58.404" v="3213" actId="14100"/>
          <ac:spMkLst>
            <pc:docMk/>
            <pc:sldMk cId="566254452" sldId="288"/>
            <ac:spMk id="6" creationId="{753153B2-A1D9-D5E8-E4AA-A55C95904D60}"/>
          </ac:spMkLst>
        </pc:spChg>
        <pc:spChg chg="add mod">
          <ac:chgData name="Matt Lyle" userId="a96e7d453dd11193" providerId="LiveId" clId="{E536E6AC-9E86-407D-850C-1044656679D9}" dt="2024-03-15T14:10:52.419" v="3971" actId="404"/>
          <ac:spMkLst>
            <pc:docMk/>
            <pc:sldMk cId="566254452" sldId="288"/>
            <ac:spMk id="7" creationId="{64D7A7DC-F31D-830A-55BE-E75C28B5DB46}"/>
          </ac:spMkLst>
        </pc:spChg>
        <pc:spChg chg="add mod">
          <ac:chgData name="Matt Lyle" userId="a96e7d453dd11193" providerId="LiveId" clId="{E536E6AC-9E86-407D-850C-1044656679D9}" dt="2024-03-15T11:36:16.017" v="3378" actId="404"/>
          <ac:spMkLst>
            <pc:docMk/>
            <pc:sldMk cId="566254452" sldId="288"/>
            <ac:spMk id="8" creationId="{4025B3CA-C2BE-9D0E-833C-080283DB6AC6}"/>
          </ac:spMkLst>
        </pc:spChg>
        <pc:spChg chg="add mod">
          <ac:chgData name="Matt Lyle" userId="a96e7d453dd11193" providerId="LiveId" clId="{E536E6AC-9E86-407D-850C-1044656679D9}" dt="2024-03-15T11:21:30.668" v="3292" actId="1076"/>
          <ac:spMkLst>
            <pc:docMk/>
            <pc:sldMk cId="566254452" sldId="288"/>
            <ac:spMk id="9" creationId="{4F2A609A-78BE-6AF5-8191-DC803BE7E6AD}"/>
          </ac:spMkLst>
        </pc:spChg>
        <pc:spChg chg="add mod">
          <ac:chgData name="Matt Lyle" userId="a96e7d453dd11193" providerId="LiveId" clId="{E536E6AC-9E86-407D-850C-1044656679D9}" dt="2024-03-15T11:36:10.256" v="3377" actId="404"/>
          <ac:spMkLst>
            <pc:docMk/>
            <pc:sldMk cId="566254452" sldId="288"/>
            <ac:spMk id="10" creationId="{47CACF12-21ED-E4B2-9B94-9097F9BEB86D}"/>
          </ac:spMkLst>
        </pc:spChg>
        <pc:spChg chg="add del">
          <ac:chgData name="Matt Lyle" userId="a96e7d453dd11193" providerId="LiveId" clId="{E536E6AC-9E86-407D-850C-1044656679D9}" dt="2024-03-15T11:22:40.924" v="3323" actId="22"/>
          <ac:spMkLst>
            <pc:docMk/>
            <pc:sldMk cId="566254452" sldId="288"/>
            <ac:spMk id="12" creationId="{AA14AED4-8077-FCE0-20D3-2F49C844479D}"/>
          </ac:spMkLst>
        </pc:spChg>
        <pc:spChg chg="add mod">
          <ac:chgData name="Matt Lyle" userId="a96e7d453dd11193" providerId="LiveId" clId="{E536E6AC-9E86-407D-850C-1044656679D9}" dt="2024-03-15T11:36:05.610" v="3376" actId="404"/>
          <ac:spMkLst>
            <pc:docMk/>
            <pc:sldMk cId="566254452" sldId="288"/>
            <ac:spMk id="14" creationId="{C4B2D2A7-4ECC-3854-356A-CF9145077DFB}"/>
          </ac:spMkLst>
        </pc:spChg>
      </pc:sldChg>
      <pc:sldChg chg="modSp add ord modTransition modAnim">
        <pc:chgData name="Matt Lyle" userId="a96e7d453dd11193" providerId="LiveId" clId="{E536E6AC-9E86-407D-850C-1044656679D9}" dt="2024-03-15T12:24:06.797" v="3610"/>
        <pc:sldMkLst>
          <pc:docMk/>
          <pc:sldMk cId="2101694816" sldId="289"/>
        </pc:sldMkLst>
        <pc:spChg chg="mod">
          <ac:chgData name="Matt Lyle" userId="a96e7d453dd11193" providerId="LiveId" clId="{E536E6AC-9E86-407D-850C-1044656679D9}" dt="2024-03-15T11:39:08.456" v="3387" actId="20577"/>
          <ac:spMkLst>
            <pc:docMk/>
            <pc:sldMk cId="2101694816" sldId="289"/>
            <ac:spMk id="21" creationId="{37C36C9C-8D02-7B7B-5DE3-861C7687B094}"/>
          </ac:spMkLst>
        </pc:spChg>
      </pc:sldChg>
      <pc:sldChg chg="addSp modSp new del mod ord modTransition setBg modClrScheme chgLayout">
        <pc:chgData name="Matt Lyle" userId="a96e7d453dd11193" providerId="LiveId" clId="{E536E6AC-9E86-407D-850C-1044656679D9}" dt="2024-03-16T08:19:18.867" v="5860" actId="47"/>
        <pc:sldMkLst>
          <pc:docMk/>
          <pc:sldMk cId="3872543204" sldId="290"/>
        </pc:sldMkLst>
        <pc:spChg chg="add">
          <ac:chgData name="Matt Lyle" userId="a96e7d453dd11193" providerId="LiveId" clId="{E536E6AC-9E86-407D-850C-1044656679D9}" dt="2024-03-15T11:47:50.517" v="3404" actId="26606"/>
          <ac:spMkLst>
            <pc:docMk/>
            <pc:sldMk cId="3872543204" sldId="290"/>
            <ac:spMk id="12" creationId="{799448F2-0E5B-42DA-B2D1-11A14E947BD4}"/>
          </ac:spMkLst>
        </pc:spChg>
        <pc:spChg chg="add">
          <ac:chgData name="Matt Lyle" userId="a96e7d453dd11193" providerId="LiveId" clId="{E536E6AC-9E86-407D-850C-1044656679D9}" dt="2024-03-15T11:47:50.517" v="3404" actId="26606"/>
          <ac:spMkLst>
            <pc:docMk/>
            <pc:sldMk cId="3872543204" sldId="290"/>
            <ac:spMk id="14" creationId="{4E8A7552-20E1-4F34-ADAB-C1DB6634D47E}"/>
          </ac:spMkLst>
        </pc:spChg>
        <pc:picChg chg="add mod ord">
          <ac:chgData name="Matt Lyle" userId="a96e7d453dd11193" providerId="LiveId" clId="{E536E6AC-9E86-407D-850C-1044656679D9}" dt="2024-03-15T11:47:50.517" v="3404" actId="26606"/>
          <ac:picMkLst>
            <pc:docMk/>
            <pc:sldMk cId="3872543204" sldId="290"/>
            <ac:picMk id="3" creationId="{562C0959-CF3C-9542-1B3B-3823BB2819E7}"/>
          </ac:picMkLst>
        </pc:picChg>
        <pc:picChg chg="add mod">
          <ac:chgData name="Matt Lyle" userId="a96e7d453dd11193" providerId="LiveId" clId="{E536E6AC-9E86-407D-850C-1044656679D9}" dt="2024-03-15T11:47:50.517" v="3404" actId="26606"/>
          <ac:picMkLst>
            <pc:docMk/>
            <pc:sldMk cId="3872543204" sldId="290"/>
            <ac:picMk id="5" creationId="{F0A7CECD-4873-5081-5371-7AAD8029BC3E}"/>
          </ac:picMkLst>
        </pc:picChg>
        <pc:picChg chg="add mod">
          <ac:chgData name="Matt Lyle" userId="a96e7d453dd11193" providerId="LiveId" clId="{E536E6AC-9E86-407D-850C-1044656679D9}" dt="2024-03-15T11:47:50.517" v="3404" actId="26606"/>
          <ac:picMkLst>
            <pc:docMk/>
            <pc:sldMk cId="3872543204" sldId="290"/>
            <ac:picMk id="7" creationId="{8BE54139-964B-88B3-A6CF-D9B38BE799B4}"/>
          </ac:picMkLst>
        </pc:picChg>
      </pc:sldChg>
      <pc:sldChg chg="addSp modSp new mod modTransition modNotesTx">
        <pc:chgData name="Matt Lyle" userId="a96e7d453dd11193" providerId="LiveId" clId="{E536E6AC-9E86-407D-850C-1044656679D9}" dt="2024-03-15T12:24:06.797" v="3610"/>
        <pc:sldMkLst>
          <pc:docMk/>
          <pc:sldMk cId="4022296017" sldId="291"/>
        </pc:sldMkLst>
        <pc:spChg chg="add mod">
          <ac:chgData name="Matt Lyle" userId="a96e7d453dd11193" providerId="LiveId" clId="{E536E6AC-9E86-407D-850C-1044656679D9}" dt="2024-03-15T11:57:27.790" v="3551" actId="113"/>
          <ac:spMkLst>
            <pc:docMk/>
            <pc:sldMk cId="4022296017" sldId="291"/>
            <ac:spMk id="5" creationId="{9EC7CC81-4EBA-37FA-6005-727F66C919A5}"/>
          </ac:spMkLst>
        </pc:spChg>
        <pc:picChg chg="add mod">
          <ac:chgData name="Matt Lyle" userId="a96e7d453dd11193" providerId="LiveId" clId="{E536E6AC-9E86-407D-850C-1044656679D9}" dt="2024-03-15T11:55:30.752" v="3513" actId="14100"/>
          <ac:picMkLst>
            <pc:docMk/>
            <pc:sldMk cId="4022296017" sldId="291"/>
            <ac:picMk id="3" creationId="{FCB8BB17-DEDF-C43F-FED0-3A9DA8C741F5}"/>
          </ac:picMkLst>
        </pc:picChg>
      </pc:sldChg>
      <pc:sldChg chg="addSp delSp modSp add mod ord modTransition modAnim">
        <pc:chgData name="Matt Lyle" userId="a96e7d453dd11193" providerId="LiveId" clId="{E536E6AC-9E86-407D-850C-1044656679D9}" dt="2024-03-16T04:26:29.665" v="4090" actId="20577"/>
        <pc:sldMkLst>
          <pc:docMk/>
          <pc:sldMk cId="2771775182" sldId="292"/>
        </pc:sldMkLst>
        <pc:spChg chg="mod">
          <ac:chgData name="Matt Lyle" userId="a96e7d453dd11193" providerId="LiveId" clId="{E536E6AC-9E86-407D-850C-1044656679D9}" dt="2024-03-16T04:26:29.665" v="4090" actId="20577"/>
          <ac:spMkLst>
            <pc:docMk/>
            <pc:sldMk cId="2771775182" sldId="292"/>
            <ac:spMk id="3" creationId="{E0699653-FDC3-5033-7615-84D6C6FF6DA8}"/>
          </ac:spMkLst>
        </pc:spChg>
        <pc:spChg chg="del">
          <ac:chgData name="Matt Lyle" userId="a96e7d453dd11193" providerId="LiveId" clId="{E536E6AC-9E86-407D-850C-1044656679D9}" dt="2024-03-16T04:22:00.278" v="4033" actId="478"/>
          <ac:spMkLst>
            <pc:docMk/>
            <pc:sldMk cId="2771775182" sldId="292"/>
            <ac:spMk id="5" creationId="{466F1927-A618-9A71-F47C-FC64C87C8CBB}"/>
          </ac:spMkLst>
        </pc:spChg>
        <pc:spChg chg="add del mod">
          <ac:chgData name="Matt Lyle" userId="a96e7d453dd11193" providerId="LiveId" clId="{E536E6AC-9E86-407D-850C-1044656679D9}" dt="2024-03-16T04:23:27.550" v="4058" actId="478"/>
          <ac:spMkLst>
            <pc:docMk/>
            <pc:sldMk cId="2771775182" sldId="292"/>
            <ac:spMk id="7" creationId="{76F059D3-58DD-C481-BD39-F3C63D37ADC3}"/>
          </ac:spMkLst>
        </pc:spChg>
        <pc:grpChg chg="mod">
          <ac:chgData name="Matt Lyle" userId="a96e7d453dd11193" providerId="LiveId" clId="{E536E6AC-9E86-407D-850C-1044656679D9}" dt="2024-03-16T04:25:05.322" v="4070" actId="1076"/>
          <ac:grpSpMkLst>
            <pc:docMk/>
            <pc:sldMk cId="2771775182" sldId="292"/>
            <ac:grpSpMk id="10" creationId="{91EF5742-44DE-A482-4922-073F4DD862FE}"/>
          </ac:grpSpMkLst>
        </pc:grpChg>
        <pc:picChg chg="add mod">
          <ac:chgData name="Matt Lyle" userId="a96e7d453dd11193" providerId="LiveId" clId="{E536E6AC-9E86-407D-850C-1044656679D9}" dt="2024-03-16T04:25:08.529" v="4071" actId="1076"/>
          <ac:picMkLst>
            <pc:docMk/>
            <pc:sldMk cId="2771775182" sldId="292"/>
            <ac:picMk id="2" creationId="{ED3F070C-48FD-D49E-7551-D88129E84AB8}"/>
          </ac:picMkLst>
        </pc:picChg>
      </pc:sldChg>
      <pc:sldChg chg="modSp add mod modTransition modAnim">
        <pc:chgData name="Matt Lyle" userId="a96e7d453dd11193" providerId="LiveId" clId="{E536E6AC-9E86-407D-850C-1044656679D9}" dt="2024-03-16T06:53:18.014" v="4515" actId="13926"/>
        <pc:sldMkLst>
          <pc:docMk/>
          <pc:sldMk cId="269158956" sldId="293"/>
        </pc:sldMkLst>
        <pc:spChg chg="mod">
          <ac:chgData name="Matt Lyle" userId="a96e7d453dd11193" providerId="LiveId" clId="{E536E6AC-9E86-407D-850C-1044656679D9}" dt="2024-03-16T06:53:18.014" v="4515" actId="13926"/>
          <ac:spMkLst>
            <pc:docMk/>
            <pc:sldMk cId="269158956" sldId="293"/>
            <ac:spMk id="3" creationId="{1667175C-39E8-4089-9151-96BA48A12D4B}"/>
          </ac:spMkLst>
        </pc:spChg>
        <pc:grpChg chg="mod">
          <ac:chgData name="Matt Lyle" userId="a96e7d453dd11193" providerId="LiveId" clId="{E536E6AC-9E86-407D-850C-1044656679D9}" dt="2024-03-16T06:31:46.848" v="4488" actId="1076"/>
          <ac:grpSpMkLst>
            <pc:docMk/>
            <pc:sldMk cId="269158956" sldId="293"/>
            <ac:grpSpMk id="110" creationId="{59EB23F4-1E68-8CFD-66ED-8CF8E8D3A965}"/>
          </ac:grpSpMkLst>
        </pc:grpChg>
      </pc:sldChg>
      <pc:sldChg chg="addSp delSp modSp new mod setBg">
        <pc:chgData name="Matt Lyle" userId="a96e7d453dd11193" providerId="LiveId" clId="{E536E6AC-9E86-407D-850C-1044656679D9}" dt="2024-03-15T13:23:37.489" v="3814" actId="1076"/>
        <pc:sldMkLst>
          <pc:docMk/>
          <pc:sldMk cId="455095822" sldId="294"/>
        </pc:sldMkLst>
        <pc:spChg chg="add del">
          <ac:chgData name="Matt Lyle" userId="a96e7d453dd11193" providerId="LiveId" clId="{E536E6AC-9E86-407D-850C-1044656679D9}" dt="2024-03-15T12:29:29.901" v="3613" actId="22"/>
          <ac:spMkLst>
            <pc:docMk/>
            <pc:sldMk cId="455095822" sldId="294"/>
            <ac:spMk id="3" creationId="{0DDE4C55-5ADA-050C-E990-8A31F67613DD}"/>
          </ac:spMkLst>
        </pc:spChg>
        <pc:spChg chg="add mod ord">
          <ac:chgData name="Matt Lyle" userId="a96e7d453dd11193" providerId="LiveId" clId="{E536E6AC-9E86-407D-850C-1044656679D9}" dt="2024-03-15T12:38:51.287" v="3644" actId="122"/>
          <ac:spMkLst>
            <pc:docMk/>
            <pc:sldMk cId="455095822" sldId="294"/>
            <ac:spMk id="5" creationId="{ABA05697-D229-BF82-2649-BF9E450AD0AD}"/>
          </ac:spMkLst>
        </pc:spChg>
        <pc:spChg chg="add">
          <ac:chgData name="Matt Lyle" userId="a96e7d453dd11193" providerId="LiveId" clId="{E536E6AC-9E86-407D-850C-1044656679D9}" dt="2024-03-15T12:37:54.023" v="3631" actId="26606"/>
          <ac:spMkLst>
            <pc:docMk/>
            <pc:sldMk cId="455095822" sldId="294"/>
            <ac:spMk id="8" creationId="{A4E37431-20F0-4DD6-84A9-ED2B644943A2}"/>
          </ac:spMkLst>
        </pc:spChg>
        <pc:spChg chg="add">
          <ac:chgData name="Matt Lyle" userId="a96e7d453dd11193" providerId="LiveId" clId="{E536E6AC-9E86-407D-850C-1044656679D9}" dt="2024-03-15T12:37:54.023" v="3631" actId="26606"/>
          <ac:spMkLst>
            <pc:docMk/>
            <pc:sldMk cId="455095822" sldId="294"/>
            <ac:spMk id="9" creationId="{0AE98B72-66C6-4AB4-AF0D-BA830DE86393}"/>
          </ac:spMkLst>
        </pc:spChg>
        <pc:spChg chg="add del">
          <ac:chgData name="Matt Lyle" userId="a96e7d453dd11193" providerId="LiveId" clId="{E536E6AC-9E86-407D-850C-1044656679D9}" dt="2024-03-15T12:40:46.432" v="3646" actId="22"/>
          <ac:spMkLst>
            <pc:docMk/>
            <pc:sldMk cId="455095822" sldId="294"/>
            <ac:spMk id="10" creationId="{383149E2-E91E-3E2E-080C-11E0A6D45271}"/>
          </ac:spMkLst>
        </pc:spChg>
        <pc:spChg chg="add del">
          <ac:chgData name="Matt Lyle" userId="a96e7d453dd11193" providerId="LiveId" clId="{E536E6AC-9E86-407D-850C-1044656679D9}" dt="2024-03-15T12:37:40.296" v="3630" actId="26606"/>
          <ac:spMkLst>
            <pc:docMk/>
            <pc:sldMk cId="455095822" sldId="294"/>
            <ac:spMk id="11" creationId="{ECC07320-C2CA-4E29-8481-9D9E143C7788}"/>
          </ac:spMkLst>
        </pc:spChg>
        <pc:spChg chg="add del">
          <ac:chgData name="Matt Lyle" userId="a96e7d453dd11193" providerId="LiveId" clId="{E536E6AC-9E86-407D-850C-1044656679D9}" dt="2024-03-15T12:37:40.296" v="3630" actId="26606"/>
          <ac:spMkLst>
            <pc:docMk/>
            <pc:sldMk cId="455095822" sldId="294"/>
            <ac:spMk id="13" creationId="{178FB36B-5BFE-42CA-BC60-1115E0D95EEC}"/>
          </ac:spMkLst>
        </pc:spChg>
        <pc:spChg chg="add">
          <ac:chgData name="Matt Lyle" userId="a96e7d453dd11193" providerId="LiveId" clId="{E536E6AC-9E86-407D-850C-1044656679D9}" dt="2024-03-15T12:37:54.023" v="3631" actId="26606"/>
          <ac:spMkLst>
            <pc:docMk/>
            <pc:sldMk cId="455095822" sldId="294"/>
            <ac:spMk id="15" creationId="{407EAFC6-733F-403D-BB4D-05A3A28742F1}"/>
          </ac:spMkLst>
        </pc:spChg>
        <pc:spChg chg="add">
          <ac:chgData name="Matt Lyle" userId="a96e7d453dd11193" providerId="LiveId" clId="{E536E6AC-9E86-407D-850C-1044656679D9}" dt="2024-03-15T12:37:54.023" v="3631" actId="26606"/>
          <ac:spMkLst>
            <pc:docMk/>
            <pc:sldMk cId="455095822" sldId="294"/>
            <ac:spMk id="17" creationId="{17A36730-4CB0-4F61-AD11-A44C9765833F}"/>
          </ac:spMkLst>
        </pc:spChg>
        <pc:spChg chg="add">
          <ac:chgData name="Matt Lyle" userId="a96e7d453dd11193" providerId="LiveId" clId="{E536E6AC-9E86-407D-850C-1044656679D9}" dt="2024-03-15T12:37:54.023" v="3631" actId="26606"/>
          <ac:spMkLst>
            <pc:docMk/>
            <pc:sldMk cId="455095822" sldId="294"/>
            <ac:spMk id="19" creationId="{C69C79E1-F916-4929-A4F3-DE763D4BFA57}"/>
          </ac:spMkLst>
        </pc:spChg>
        <pc:spChg chg="add">
          <ac:chgData name="Matt Lyle" userId="a96e7d453dd11193" providerId="LiveId" clId="{E536E6AC-9E86-407D-850C-1044656679D9}" dt="2024-03-15T12:37:54.023" v="3631" actId="26606"/>
          <ac:spMkLst>
            <pc:docMk/>
            <pc:sldMk cId="455095822" sldId="294"/>
            <ac:spMk id="21" creationId="{767334AB-16BD-4EC7-8C6B-4B5171600933}"/>
          </ac:spMkLst>
        </pc:spChg>
        <pc:picChg chg="add mod modCrop">
          <ac:chgData name="Matt Lyle" userId="a96e7d453dd11193" providerId="LiveId" clId="{E536E6AC-9E86-407D-850C-1044656679D9}" dt="2024-03-15T13:23:37.489" v="3814" actId="1076"/>
          <ac:picMkLst>
            <pc:docMk/>
            <pc:sldMk cId="455095822" sldId="294"/>
            <ac:picMk id="6" creationId="{5C342192-4901-306A-AF59-A92CC8AA3806}"/>
          </ac:picMkLst>
        </pc:picChg>
      </pc:sldChg>
      <pc:sldChg chg="addSp delSp modSp new mod ord modAnim">
        <pc:chgData name="Matt Lyle" userId="a96e7d453dd11193" providerId="LiveId" clId="{E536E6AC-9E86-407D-850C-1044656679D9}" dt="2024-03-16T07:03:14.852" v="4520"/>
        <pc:sldMkLst>
          <pc:docMk/>
          <pc:sldMk cId="2652750205" sldId="295"/>
        </pc:sldMkLst>
        <pc:spChg chg="add del">
          <ac:chgData name="Matt Lyle" userId="a96e7d453dd11193" providerId="LiveId" clId="{E536E6AC-9E86-407D-850C-1044656679D9}" dt="2024-03-15T12:41:00.566" v="3649" actId="22"/>
          <ac:spMkLst>
            <pc:docMk/>
            <pc:sldMk cId="2652750205" sldId="295"/>
            <ac:spMk id="3" creationId="{63CF8B5B-20AE-AB05-92FC-5D3370205512}"/>
          </ac:spMkLst>
        </pc:spChg>
        <pc:spChg chg="add mod">
          <ac:chgData name="Matt Lyle" userId="a96e7d453dd11193" providerId="LiveId" clId="{E536E6AC-9E86-407D-850C-1044656679D9}" dt="2024-03-15T12:52:37.829" v="3752" actId="6549"/>
          <ac:spMkLst>
            <pc:docMk/>
            <pc:sldMk cId="2652750205" sldId="295"/>
            <ac:spMk id="5" creationId="{9B0B0A7C-012F-7694-CCF3-ACC03A810D4C}"/>
          </ac:spMkLst>
        </pc:spChg>
      </pc:sldChg>
      <pc:sldChg chg="addSp modSp new mod setBg modAnim">
        <pc:chgData name="Matt Lyle" userId="a96e7d453dd11193" providerId="LiveId" clId="{E536E6AC-9E86-407D-850C-1044656679D9}" dt="2024-03-15T13:16:14.669" v="3810" actId="1076"/>
        <pc:sldMkLst>
          <pc:docMk/>
          <pc:sldMk cId="3926457270" sldId="296"/>
        </pc:sldMkLst>
        <pc:spChg chg="add mod">
          <ac:chgData name="Matt Lyle" userId="a96e7d453dd11193" providerId="LiveId" clId="{E536E6AC-9E86-407D-850C-1044656679D9}" dt="2024-03-15T13:02:56.662" v="3796" actId="27636"/>
          <ac:spMkLst>
            <pc:docMk/>
            <pc:sldMk cId="3926457270" sldId="296"/>
            <ac:spMk id="3" creationId="{8A7416BC-CF5F-AB88-CA25-1718CAAFE63D}"/>
          </ac:spMkLst>
        </pc:spChg>
        <pc:spChg chg="add">
          <ac:chgData name="Matt Lyle" userId="a96e7d453dd11193" providerId="LiveId" clId="{E536E6AC-9E86-407D-850C-1044656679D9}" dt="2024-03-15T13:01:19.199" v="3762" actId="26606"/>
          <ac:spMkLst>
            <pc:docMk/>
            <pc:sldMk cId="3926457270" sldId="296"/>
            <ac:spMk id="8" creationId="{5396781C-32A1-4FDA-A83B-A7FF8C1B1E99}"/>
          </ac:spMkLst>
        </pc:spChg>
        <pc:grpChg chg="add">
          <ac:chgData name="Matt Lyle" userId="a96e7d453dd11193" providerId="LiveId" clId="{E536E6AC-9E86-407D-850C-1044656679D9}" dt="2024-03-15T13:01:19.199" v="3762" actId="26606"/>
          <ac:grpSpMkLst>
            <pc:docMk/>
            <pc:sldMk cId="3926457270" sldId="296"/>
            <ac:grpSpMk id="10" creationId="{54A1C8FD-E5B7-4BEC-A74A-A55FB8EA7CFE}"/>
          </ac:grpSpMkLst>
        </pc:grpChg>
        <pc:picChg chg="add mod">
          <ac:chgData name="Matt Lyle" userId="a96e7d453dd11193" providerId="LiveId" clId="{E536E6AC-9E86-407D-850C-1044656679D9}" dt="2024-03-15T13:01:19.199" v="3762" actId="26606"/>
          <ac:picMkLst>
            <pc:docMk/>
            <pc:sldMk cId="3926457270" sldId="296"/>
            <ac:picMk id="2" creationId="{4F7AE9B1-B106-E8AC-C896-1ADB0BD31222}"/>
          </ac:picMkLst>
        </pc:picChg>
        <pc:picChg chg="add mod">
          <ac:chgData name="Matt Lyle" userId="a96e7d453dd11193" providerId="LiveId" clId="{E536E6AC-9E86-407D-850C-1044656679D9}" dt="2024-03-15T13:16:14.669" v="3810" actId="1076"/>
          <ac:picMkLst>
            <pc:docMk/>
            <pc:sldMk cId="3926457270" sldId="296"/>
            <ac:picMk id="4" creationId="{DB15EEDC-3DE7-606B-7E0F-5510B96858BC}"/>
          </ac:picMkLst>
        </pc:picChg>
      </pc:sldChg>
      <pc:sldChg chg="addSp delSp modSp new del mod setBg">
        <pc:chgData name="Matt Lyle" userId="a96e7d453dd11193" providerId="LiveId" clId="{E536E6AC-9E86-407D-850C-1044656679D9}" dt="2024-03-15T13:36:08.113" v="3906" actId="47"/>
        <pc:sldMkLst>
          <pc:docMk/>
          <pc:sldMk cId="448240846" sldId="297"/>
        </pc:sldMkLst>
        <pc:spChg chg="add mod">
          <ac:chgData name="Matt Lyle" userId="a96e7d453dd11193" providerId="LiveId" clId="{E536E6AC-9E86-407D-850C-1044656679D9}" dt="2024-03-15T13:30:38.928" v="3846" actId="14100"/>
          <ac:spMkLst>
            <pc:docMk/>
            <pc:sldMk cId="448240846" sldId="297"/>
            <ac:spMk id="3" creationId="{5B1A228F-6F79-6C5B-5BAE-FDA4E8A671E0}"/>
          </ac:spMkLst>
        </pc:spChg>
        <pc:spChg chg="add del">
          <ac:chgData name="Matt Lyle" userId="a96e7d453dd11193" providerId="LiveId" clId="{E536E6AC-9E86-407D-850C-1044656679D9}" dt="2024-03-15T13:29:26.460" v="3826" actId="26606"/>
          <ac:spMkLst>
            <pc:docMk/>
            <pc:sldMk cId="448240846" sldId="297"/>
            <ac:spMk id="8" creationId="{E8A8EAB8-D2FF-444D-B34B-7D32F106AD0E}"/>
          </ac:spMkLst>
        </pc:spChg>
        <pc:picChg chg="add mod ord">
          <ac:chgData name="Matt Lyle" userId="a96e7d453dd11193" providerId="LiveId" clId="{E536E6AC-9E86-407D-850C-1044656679D9}" dt="2024-03-15T13:29:33.362" v="3827" actId="1076"/>
          <ac:picMkLst>
            <pc:docMk/>
            <pc:sldMk cId="448240846" sldId="297"/>
            <ac:picMk id="2" creationId="{677FD9F9-4465-6C1D-2311-E31EAED34429}"/>
          </ac:picMkLst>
        </pc:picChg>
        <pc:cxnChg chg="add del">
          <ac:chgData name="Matt Lyle" userId="a96e7d453dd11193" providerId="LiveId" clId="{E536E6AC-9E86-407D-850C-1044656679D9}" dt="2024-03-15T13:29:26.460" v="3826" actId="26606"/>
          <ac:cxnSpMkLst>
            <pc:docMk/>
            <pc:sldMk cId="448240846" sldId="297"/>
            <ac:cxnSpMk id="10" creationId="{EEA38897-7BA3-4408-8083-3235339C4A60}"/>
          </ac:cxnSpMkLst>
        </pc:cxnChg>
        <pc:cxnChg chg="add del">
          <ac:chgData name="Matt Lyle" userId="a96e7d453dd11193" providerId="LiveId" clId="{E536E6AC-9E86-407D-850C-1044656679D9}" dt="2024-03-15T13:29:26.460" v="3826" actId="26606"/>
          <ac:cxnSpMkLst>
            <pc:docMk/>
            <pc:sldMk cId="448240846" sldId="297"/>
            <ac:cxnSpMk id="12" creationId="{F11AD06B-AB20-4097-8606-5DA00DBACE88}"/>
          </ac:cxnSpMkLst>
        </pc:cxnChg>
      </pc:sldChg>
      <pc:sldChg chg="modSp modAnim">
        <pc:chgData name="Matt Lyle" userId="a96e7d453dd11193" providerId="LiveId" clId="{E536E6AC-9E86-407D-850C-1044656679D9}" dt="2024-03-16T04:04:10.134" v="4029" actId="20577"/>
        <pc:sldMkLst>
          <pc:docMk/>
          <pc:sldMk cId="240959992" sldId="298"/>
        </pc:sldMkLst>
        <pc:spChg chg="mod">
          <ac:chgData name="Matt Lyle" userId="a96e7d453dd11193" providerId="LiveId" clId="{E536E6AC-9E86-407D-850C-1044656679D9}" dt="2024-03-16T04:04:10.134" v="4029" actId="20577"/>
          <ac:spMkLst>
            <pc:docMk/>
            <pc:sldMk cId="240959992" sldId="298"/>
            <ac:spMk id="6" creationId="{C50B6D94-301A-9D56-A703-8DA3CD48B8D6}"/>
          </ac:spMkLst>
        </pc:spChg>
      </pc:sldChg>
      <pc:sldChg chg="addSp modSp new mod">
        <pc:chgData name="Matt Lyle" userId="a96e7d453dd11193" providerId="LiveId" clId="{E536E6AC-9E86-407D-850C-1044656679D9}" dt="2024-03-15T13:58:11.597" v="3961" actId="20577"/>
        <pc:sldMkLst>
          <pc:docMk/>
          <pc:sldMk cId="3748397578" sldId="299"/>
        </pc:sldMkLst>
        <pc:spChg chg="add mod">
          <ac:chgData name="Matt Lyle" userId="a96e7d453dd11193" providerId="LiveId" clId="{E536E6AC-9E86-407D-850C-1044656679D9}" dt="2024-03-15T13:58:11.597" v="3961" actId="20577"/>
          <ac:spMkLst>
            <pc:docMk/>
            <pc:sldMk cId="3748397578" sldId="299"/>
            <ac:spMk id="3" creationId="{2026205A-D5F6-7B17-2C4D-6076CD6C6AC8}"/>
          </ac:spMkLst>
        </pc:spChg>
      </pc:sldChg>
      <pc:sldChg chg="addSp modSp new mod ord">
        <pc:chgData name="Matt Lyle" userId="a96e7d453dd11193" providerId="LiveId" clId="{E536E6AC-9E86-407D-850C-1044656679D9}" dt="2024-03-16T07:03:19.834" v="4522"/>
        <pc:sldMkLst>
          <pc:docMk/>
          <pc:sldMk cId="2813512832" sldId="300"/>
        </pc:sldMkLst>
        <pc:spChg chg="add mod">
          <ac:chgData name="Matt Lyle" userId="a96e7d453dd11193" providerId="LiveId" clId="{E536E6AC-9E86-407D-850C-1044656679D9}" dt="2024-03-15T14:35:18.780" v="3987" actId="20577"/>
          <ac:spMkLst>
            <pc:docMk/>
            <pc:sldMk cId="2813512832" sldId="300"/>
            <ac:spMk id="3" creationId="{412F2763-71C8-6ED1-59AA-DAFF80EEB94A}"/>
          </ac:spMkLst>
        </pc:spChg>
      </pc:sldChg>
      <pc:sldChg chg="new del">
        <pc:chgData name="Matt Lyle" userId="a96e7d453dd11193" providerId="LiveId" clId="{E536E6AC-9E86-407D-850C-1044656679D9}" dt="2024-03-16T01:12:04.788" v="4024" actId="47"/>
        <pc:sldMkLst>
          <pc:docMk/>
          <pc:sldMk cId="2042013957" sldId="301"/>
        </pc:sldMkLst>
      </pc:sldChg>
      <pc:sldChg chg="delSp add del mod ord">
        <pc:chgData name="Matt Lyle" userId="a96e7d453dd11193" providerId="LiveId" clId="{E536E6AC-9E86-407D-850C-1044656679D9}" dt="2024-03-16T08:13:52.505" v="5789" actId="47"/>
        <pc:sldMkLst>
          <pc:docMk/>
          <pc:sldMk cId="3456338068" sldId="302"/>
        </pc:sldMkLst>
        <pc:picChg chg="del">
          <ac:chgData name="Matt Lyle" userId="a96e7d453dd11193" providerId="LiveId" clId="{E536E6AC-9E86-407D-850C-1044656679D9}" dt="2024-03-16T01:12:13.880" v="4025" actId="478"/>
          <ac:picMkLst>
            <pc:docMk/>
            <pc:sldMk cId="3456338068" sldId="302"/>
            <ac:picMk id="6" creationId="{5C342192-4901-306A-AF59-A92CC8AA3806}"/>
          </ac:picMkLst>
        </pc:picChg>
      </pc:sldChg>
      <pc:sldChg chg="modSp add mod ord modAnim">
        <pc:chgData name="Matt Lyle" userId="a96e7d453dd11193" providerId="LiveId" clId="{E536E6AC-9E86-407D-850C-1044656679D9}" dt="2024-03-16T04:28:17.386" v="4116" actId="13926"/>
        <pc:sldMkLst>
          <pc:docMk/>
          <pc:sldMk cId="2297655353" sldId="303"/>
        </pc:sldMkLst>
        <pc:spChg chg="mod">
          <ac:chgData name="Matt Lyle" userId="a96e7d453dd11193" providerId="LiveId" clId="{E536E6AC-9E86-407D-850C-1044656679D9}" dt="2024-03-16T04:28:17.386" v="4116" actId="13926"/>
          <ac:spMkLst>
            <pc:docMk/>
            <pc:sldMk cId="2297655353" sldId="303"/>
            <ac:spMk id="3" creationId="{1667175C-39E8-4089-9151-96BA48A12D4B}"/>
          </ac:spMkLst>
        </pc:spChg>
      </pc:sldChg>
      <pc:sldChg chg="addSp delSp modSp new mod setBg delAnim modAnim modNotesTx">
        <pc:chgData name="Matt Lyle" userId="a96e7d453dd11193" providerId="LiveId" clId="{E536E6AC-9E86-407D-850C-1044656679D9}" dt="2024-03-16T05:36:11.736" v="4477" actId="15"/>
        <pc:sldMkLst>
          <pc:docMk/>
          <pc:sldMk cId="605054701" sldId="304"/>
        </pc:sldMkLst>
        <pc:spChg chg="add mod">
          <ac:chgData name="Matt Lyle" userId="a96e7d453dd11193" providerId="LiveId" clId="{E536E6AC-9E86-407D-850C-1044656679D9}" dt="2024-03-16T05:36:11.736" v="4477" actId="15"/>
          <ac:spMkLst>
            <pc:docMk/>
            <pc:sldMk cId="605054701" sldId="304"/>
            <ac:spMk id="5" creationId="{C59A2ECD-6CAE-0C8F-F438-A66BE90D2A48}"/>
          </ac:spMkLst>
        </pc:spChg>
        <pc:spChg chg="add">
          <ac:chgData name="Matt Lyle" userId="a96e7d453dd11193" providerId="LiveId" clId="{E536E6AC-9E86-407D-850C-1044656679D9}" dt="2024-03-16T05:32:13.063" v="4342" actId="26606"/>
          <ac:spMkLst>
            <pc:docMk/>
            <pc:sldMk cId="605054701" sldId="304"/>
            <ac:spMk id="14" creationId="{B7B42F36-B3C1-4247-AF36-090F0134ED59}"/>
          </ac:spMkLst>
        </pc:spChg>
        <pc:spChg chg="add">
          <ac:chgData name="Matt Lyle" userId="a96e7d453dd11193" providerId="LiveId" clId="{E536E6AC-9E86-407D-850C-1044656679D9}" dt="2024-03-16T05:32:13.063" v="4342" actId="26606"/>
          <ac:spMkLst>
            <pc:docMk/>
            <pc:sldMk cId="605054701" sldId="304"/>
            <ac:spMk id="16" creationId="{FEF131A2-E574-4D95-A322-C5FF0B64E821}"/>
          </ac:spMkLst>
        </pc:spChg>
        <pc:spChg chg="add">
          <ac:chgData name="Matt Lyle" userId="a96e7d453dd11193" providerId="LiveId" clId="{E536E6AC-9E86-407D-850C-1044656679D9}" dt="2024-03-16T05:32:13.063" v="4342" actId="26606"/>
          <ac:spMkLst>
            <pc:docMk/>
            <pc:sldMk cId="605054701" sldId="304"/>
            <ac:spMk id="18" creationId="{696B4F8D-F261-41C2-B0A1-B0899F667F0C}"/>
          </ac:spMkLst>
        </pc:spChg>
        <pc:spChg chg="add">
          <ac:chgData name="Matt Lyle" userId="a96e7d453dd11193" providerId="LiveId" clId="{E536E6AC-9E86-407D-850C-1044656679D9}" dt="2024-03-16T05:32:13.063" v="4342" actId="26606"/>
          <ac:spMkLst>
            <pc:docMk/>
            <pc:sldMk cId="605054701" sldId="304"/>
            <ac:spMk id="20" creationId="{A3C7563A-4B20-4E0B-8548-374928B55F30}"/>
          </ac:spMkLst>
        </pc:spChg>
        <pc:picChg chg="add mod ord">
          <ac:chgData name="Matt Lyle" userId="a96e7d453dd11193" providerId="LiveId" clId="{E536E6AC-9E86-407D-850C-1044656679D9}" dt="2024-03-16T05:32:13.063" v="4342" actId="26606"/>
          <ac:picMkLst>
            <pc:docMk/>
            <pc:sldMk cId="605054701" sldId="304"/>
            <ac:picMk id="3" creationId="{8130FADD-041F-DC4C-A6EC-16492F7ACFBA}"/>
          </ac:picMkLst>
        </pc:picChg>
        <pc:picChg chg="add del mod">
          <ac:chgData name="Matt Lyle" userId="a96e7d453dd11193" providerId="LiveId" clId="{E536E6AC-9E86-407D-850C-1044656679D9}" dt="2024-03-16T05:33:06.046" v="4347" actId="478"/>
          <ac:picMkLst>
            <pc:docMk/>
            <pc:sldMk cId="605054701" sldId="304"/>
            <ac:picMk id="7" creationId="{87C9E594-E522-F40A-4217-993AE15C778D}"/>
          </ac:picMkLst>
        </pc:picChg>
        <pc:picChg chg="add del mod">
          <ac:chgData name="Matt Lyle" userId="a96e7d453dd11193" providerId="LiveId" clId="{E536E6AC-9E86-407D-850C-1044656679D9}" dt="2024-03-16T05:33:05.095" v="4346" actId="478"/>
          <ac:picMkLst>
            <pc:docMk/>
            <pc:sldMk cId="605054701" sldId="304"/>
            <ac:picMk id="9" creationId="{9181D37A-779B-8696-33BF-AD9F6FFB1CC3}"/>
          </ac:picMkLst>
        </pc:picChg>
      </pc:sldChg>
      <pc:sldChg chg="addSp delSp modSp add mod modAnim modNotesTx">
        <pc:chgData name="Matt Lyle" userId="a96e7d453dd11193" providerId="LiveId" clId="{E536E6AC-9E86-407D-850C-1044656679D9}" dt="2024-03-16T05:35:46.753" v="4476" actId="14100"/>
        <pc:sldMkLst>
          <pc:docMk/>
          <pc:sldMk cId="3841887070" sldId="305"/>
        </pc:sldMkLst>
        <pc:spChg chg="add del">
          <ac:chgData name="Matt Lyle" userId="a96e7d453dd11193" providerId="LiveId" clId="{E536E6AC-9E86-407D-850C-1044656679D9}" dt="2024-03-16T05:34:22.485" v="4417" actId="22"/>
          <ac:spMkLst>
            <pc:docMk/>
            <pc:sldMk cId="3841887070" sldId="305"/>
            <ac:spMk id="4" creationId="{6CA87AB6-4C10-B391-27A2-D84F90389170}"/>
          </ac:spMkLst>
        </pc:spChg>
        <pc:spChg chg="mod">
          <ac:chgData name="Matt Lyle" userId="a96e7d453dd11193" providerId="LiveId" clId="{E536E6AC-9E86-407D-850C-1044656679D9}" dt="2024-03-16T05:35:46.753" v="4476" actId="14100"/>
          <ac:spMkLst>
            <pc:docMk/>
            <pc:sldMk cId="3841887070" sldId="305"/>
            <ac:spMk id="5" creationId="{C59A2ECD-6CAE-0C8F-F438-A66BE90D2A48}"/>
          </ac:spMkLst>
        </pc:spChg>
      </pc:sldChg>
      <pc:sldChg chg="modSp add mod">
        <pc:chgData name="Matt Lyle" userId="a96e7d453dd11193" providerId="LiveId" clId="{E536E6AC-9E86-407D-850C-1044656679D9}" dt="2024-03-16T06:55:27.536" v="4516" actId="13926"/>
        <pc:sldMkLst>
          <pc:docMk/>
          <pc:sldMk cId="1941902447" sldId="306"/>
        </pc:sldMkLst>
        <pc:spChg chg="mod">
          <ac:chgData name="Matt Lyle" userId="a96e7d453dd11193" providerId="LiveId" clId="{E536E6AC-9E86-407D-850C-1044656679D9}" dt="2024-03-16T06:55:27.536" v="4516" actId="13926"/>
          <ac:spMkLst>
            <pc:docMk/>
            <pc:sldMk cId="1941902447" sldId="306"/>
            <ac:spMk id="3" creationId="{1667175C-39E8-4089-9151-96BA48A12D4B}"/>
          </ac:spMkLst>
        </pc:spChg>
      </pc:sldChg>
      <pc:sldChg chg="modSp add mod ord">
        <pc:chgData name="Matt Lyle" userId="a96e7d453dd11193" providerId="LiveId" clId="{E536E6AC-9E86-407D-850C-1044656679D9}" dt="2024-03-16T07:05:12.233" v="4526" actId="207"/>
        <pc:sldMkLst>
          <pc:docMk/>
          <pc:sldMk cId="970066216" sldId="307"/>
        </pc:sldMkLst>
        <pc:spChg chg="mod">
          <ac:chgData name="Matt Lyle" userId="a96e7d453dd11193" providerId="LiveId" clId="{E536E6AC-9E86-407D-850C-1044656679D9}" dt="2024-03-16T07:05:12.233" v="4526" actId="207"/>
          <ac:spMkLst>
            <pc:docMk/>
            <pc:sldMk cId="970066216" sldId="307"/>
            <ac:spMk id="3" creationId="{1667175C-39E8-4089-9151-96BA48A12D4B}"/>
          </ac:spMkLst>
        </pc:spChg>
      </pc:sldChg>
      <pc:sldChg chg="addSp delSp modSp add mod setBg">
        <pc:chgData name="Matt Lyle" userId="a96e7d453dd11193" providerId="LiveId" clId="{E536E6AC-9E86-407D-850C-1044656679D9}" dt="2024-03-16T07:27:27.350" v="5682" actId="1076"/>
        <pc:sldMkLst>
          <pc:docMk/>
          <pc:sldMk cId="1595700328" sldId="308"/>
        </pc:sldMkLst>
        <pc:spChg chg="mod ord">
          <ac:chgData name="Matt Lyle" userId="a96e7d453dd11193" providerId="LiveId" clId="{E536E6AC-9E86-407D-850C-1044656679D9}" dt="2024-03-16T07:27:27.350" v="5682" actId="1076"/>
          <ac:spMkLst>
            <pc:docMk/>
            <pc:sldMk cId="1595700328" sldId="308"/>
            <ac:spMk id="3" creationId="{1667175C-39E8-4089-9151-96BA48A12D4B}"/>
          </ac:spMkLst>
        </pc:spChg>
        <pc:spChg chg="add del">
          <ac:chgData name="Matt Lyle" userId="a96e7d453dd11193" providerId="LiveId" clId="{E536E6AC-9E86-407D-850C-1044656679D9}" dt="2024-03-16T07:27:09.347" v="5675" actId="478"/>
          <ac:spMkLst>
            <pc:docMk/>
            <pc:sldMk cId="1595700328" sldId="308"/>
            <ac:spMk id="10" creationId="{B1595A09-E336-4D1B-9B3A-06A2287A54E2}"/>
          </ac:spMkLst>
        </pc:spChg>
        <pc:spChg chg="add del">
          <ac:chgData name="Matt Lyle" userId="a96e7d453dd11193" providerId="LiveId" clId="{E536E6AC-9E86-407D-850C-1044656679D9}" dt="2024-03-16T07:27:09.347" v="5675" actId="478"/>
          <ac:spMkLst>
            <pc:docMk/>
            <pc:sldMk cId="1595700328" sldId="308"/>
            <ac:spMk id="12" creationId="{3540989C-C7B8-473B-BF87-6F2DA6A90006}"/>
          </ac:spMkLst>
        </pc:spChg>
        <pc:picChg chg="del">
          <ac:chgData name="Matt Lyle" userId="a96e7d453dd11193" providerId="LiveId" clId="{E536E6AC-9E86-407D-850C-1044656679D9}" dt="2024-03-16T07:26:52.685" v="5670" actId="478"/>
          <ac:picMkLst>
            <pc:docMk/>
            <pc:sldMk cId="1595700328" sldId="308"/>
            <ac:picMk id="4" creationId="{F149B529-D747-21CE-43D8-225794412A4D}"/>
          </ac:picMkLst>
        </pc:picChg>
        <pc:picChg chg="add mod">
          <ac:chgData name="Matt Lyle" userId="a96e7d453dd11193" providerId="LiveId" clId="{E536E6AC-9E86-407D-850C-1044656679D9}" dt="2024-03-16T07:27:00.833" v="5674" actId="26606"/>
          <ac:picMkLst>
            <pc:docMk/>
            <pc:sldMk cId="1595700328" sldId="308"/>
            <ac:picMk id="5" creationId="{50E0D35A-0557-399B-7CB9-FF916E34CBFF}"/>
          </ac:picMkLst>
        </pc:picChg>
      </pc:sldChg>
      <pc:sldChg chg="modSp add mod ord">
        <pc:chgData name="Matt Lyle" userId="a96e7d453dd11193" providerId="LiveId" clId="{E536E6AC-9E86-407D-850C-1044656679D9}" dt="2024-03-16T07:33:16.349" v="5752"/>
        <pc:sldMkLst>
          <pc:docMk/>
          <pc:sldMk cId="670546934" sldId="309"/>
        </pc:sldMkLst>
        <pc:spChg chg="mod">
          <ac:chgData name="Matt Lyle" userId="a96e7d453dd11193" providerId="LiveId" clId="{E536E6AC-9E86-407D-850C-1044656679D9}" dt="2024-03-16T07:33:14.654" v="5750"/>
          <ac:spMkLst>
            <pc:docMk/>
            <pc:sldMk cId="670546934" sldId="309"/>
            <ac:spMk id="3" creationId="{1667175C-39E8-4089-9151-96BA48A12D4B}"/>
          </ac:spMkLst>
        </pc:spChg>
        <pc:picChg chg="mod">
          <ac:chgData name="Matt Lyle" userId="a96e7d453dd11193" providerId="LiveId" clId="{E536E6AC-9E86-407D-850C-1044656679D9}" dt="2024-03-16T07:32:59.764" v="5749" actId="14100"/>
          <ac:picMkLst>
            <pc:docMk/>
            <pc:sldMk cId="670546934" sldId="309"/>
            <ac:picMk id="5" creationId="{50E0D35A-0557-399B-7CB9-FF916E34CBFF}"/>
          </ac:picMkLst>
        </pc:picChg>
      </pc:sldChg>
      <pc:sldChg chg="addSp modSp new mod">
        <pc:chgData name="Matt Lyle" userId="a96e7d453dd11193" providerId="LiveId" clId="{E536E6AC-9E86-407D-850C-1044656679D9}" dt="2024-03-16T08:11:38.293" v="5788" actId="1076"/>
        <pc:sldMkLst>
          <pc:docMk/>
          <pc:sldMk cId="2296776538" sldId="310"/>
        </pc:sldMkLst>
        <pc:spChg chg="add mod">
          <ac:chgData name="Matt Lyle" userId="a96e7d453dd11193" providerId="LiveId" clId="{E536E6AC-9E86-407D-850C-1044656679D9}" dt="2024-03-16T08:11:38.293" v="5788" actId="1076"/>
          <ac:spMkLst>
            <pc:docMk/>
            <pc:sldMk cId="2296776538" sldId="310"/>
            <ac:spMk id="3" creationId="{A8FC1A92-DB6C-7EB7-1CF3-96985C6A972E}"/>
          </ac:spMkLst>
        </pc:spChg>
        <pc:picChg chg="add mod">
          <ac:chgData name="Matt Lyle" userId="a96e7d453dd11193" providerId="LiveId" clId="{E536E6AC-9E86-407D-850C-1044656679D9}" dt="2024-03-16T07:42:29.799" v="5755"/>
          <ac:picMkLst>
            <pc:docMk/>
            <pc:sldMk cId="2296776538" sldId="310"/>
            <ac:picMk id="2" creationId="{8860EC67-6082-B3B6-96E6-47845BCC6A1F}"/>
          </ac:picMkLst>
        </pc:picChg>
      </pc:sldChg>
      <pc:sldChg chg="addSp delSp modSp add del mod ord delAnim modAnim">
        <pc:chgData name="Matt Lyle" userId="a96e7d453dd11193" providerId="LiveId" clId="{E536E6AC-9E86-407D-850C-1044656679D9}" dt="2024-03-16T11:43:10.865" v="6093" actId="47"/>
        <pc:sldMkLst>
          <pc:docMk/>
          <pc:sldMk cId="2810816126" sldId="311"/>
        </pc:sldMkLst>
        <pc:spChg chg="del">
          <ac:chgData name="Matt Lyle" userId="a96e7d453dd11193" providerId="LiveId" clId="{E536E6AC-9E86-407D-850C-1044656679D9}" dt="2024-03-16T08:15:13.554" v="5806" actId="478"/>
          <ac:spMkLst>
            <pc:docMk/>
            <pc:sldMk cId="2810816126" sldId="311"/>
            <ac:spMk id="5" creationId="{EE2CBC65-635E-58AB-30BD-883DE46DF9B5}"/>
          </ac:spMkLst>
        </pc:spChg>
        <pc:spChg chg="mod">
          <ac:chgData name="Matt Lyle" userId="a96e7d453dd11193" providerId="LiveId" clId="{E536E6AC-9E86-407D-850C-1044656679D9}" dt="2024-03-16T08:15:46.724" v="5822"/>
          <ac:spMkLst>
            <pc:docMk/>
            <pc:sldMk cId="2810816126" sldId="311"/>
            <ac:spMk id="7" creationId="{7EF8381F-08F0-BD78-7D6B-B7A7EDEC702A}"/>
          </ac:spMkLst>
        </pc:spChg>
        <pc:spChg chg="mod">
          <ac:chgData name="Matt Lyle" userId="a96e7d453dd11193" providerId="LiveId" clId="{E536E6AC-9E86-407D-850C-1044656679D9}" dt="2024-03-16T08:15:46.724" v="5822"/>
          <ac:spMkLst>
            <pc:docMk/>
            <pc:sldMk cId="2810816126" sldId="311"/>
            <ac:spMk id="10" creationId="{7EC7F948-0042-85F5-F3E4-D147B04E2EFF}"/>
          </ac:spMkLst>
        </pc:spChg>
        <pc:spChg chg="mod">
          <ac:chgData name="Matt Lyle" userId="a96e7d453dd11193" providerId="LiveId" clId="{E536E6AC-9E86-407D-850C-1044656679D9}" dt="2024-03-16T08:15:46.724" v="5822"/>
          <ac:spMkLst>
            <pc:docMk/>
            <pc:sldMk cId="2810816126" sldId="311"/>
            <ac:spMk id="11" creationId="{A96EABD6-1C5E-E5EC-C300-5AC9F320F8EE}"/>
          </ac:spMkLst>
        </pc:spChg>
        <pc:spChg chg="mod">
          <ac:chgData name="Matt Lyle" userId="a96e7d453dd11193" providerId="LiveId" clId="{E536E6AC-9E86-407D-850C-1044656679D9}" dt="2024-03-16T08:15:46.724" v="5822"/>
          <ac:spMkLst>
            <pc:docMk/>
            <pc:sldMk cId="2810816126" sldId="311"/>
            <ac:spMk id="12" creationId="{6D5495BF-CD1D-08BA-3E06-AB854AECD6CA}"/>
          </ac:spMkLst>
        </pc:spChg>
        <pc:spChg chg="mod">
          <ac:chgData name="Matt Lyle" userId="a96e7d453dd11193" providerId="LiveId" clId="{E536E6AC-9E86-407D-850C-1044656679D9}" dt="2024-03-16T08:15:46.724" v="5822"/>
          <ac:spMkLst>
            <pc:docMk/>
            <pc:sldMk cId="2810816126" sldId="311"/>
            <ac:spMk id="17" creationId="{3DBC9698-5A71-D448-228D-1E28B994395E}"/>
          </ac:spMkLst>
        </pc:spChg>
        <pc:spChg chg="del mod">
          <ac:chgData name="Matt Lyle" userId="a96e7d453dd11193" providerId="LiveId" clId="{E536E6AC-9E86-407D-850C-1044656679D9}" dt="2024-03-16T09:15:32.281" v="5987" actId="478"/>
          <ac:spMkLst>
            <pc:docMk/>
            <pc:sldMk cId="2810816126" sldId="311"/>
            <ac:spMk id="18" creationId="{D50098F1-FD3C-DA24-41E4-21C52D25B7AA}"/>
          </ac:spMkLst>
        </pc:spChg>
        <pc:spChg chg="mod">
          <ac:chgData name="Matt Lyle" userId="a96e7d453dd11193" providerId="LiveId" clId="{E536E6AC-9E86-407D-850C-1044656679D9}" dt="2024-03-16T08:15:46.724" v="5822"/>
          <ac:spMkLst>
            <pc:docMk/>
            <pc:sldMk cId="2810816126" sldId="311"/>
            <ac:spMk id="19" creationId="{A442C889-2B38-7198-5AEC-B102181AE09E}"/>
          </ac:spMkLst>
        </pc:spChg>
        <pc:spChg chg="mod">
          <ac:chgData name="Matt Lyle" userId="a96e7d453dd11193" providerId="LiveId" clId="{E536E6AC-9E86-407D-850C-1044656679D9}" dt="2024-03-16T08:15:46.724" v="5822"/>
          <ac:spMkLst>
            <pc:docMk/>
            <pc:sldMk cId="2810816126" sldId="311"/>
            <ac:spMk id="20" creationId="{0447AECA-0BB4-C3B7-5226-14FBDF4961F5}"/>
          </ac:spMkLst>
        </pc:spChg>
        <pc:spChg chg="mod">
          <ac:chgData name="Matt Lyle" userId="a96e7d453dd11193" providerId="LiveId" clId="{E536E6AC-9E86-407D-850C-1044656679D9}" dt="2024-03-16T08:15:46.724" v="5822"/>
          <ac:spMkLst>
            <pc:docMk/>
            <pc:sldMk cId="2810816126" sldId="311"/>
            <ac:spMk id="21" creationId="{BAA50D47-61F0-C6D4-103E-6124CB58DADF}"/>
          </ac:spMkLst>
        </pc:spChg>
        <pc:spChg chg="mod">
          <ac:chgData name="Matt Lyle" userId="a96e7d453dd11193" providerId="LiveId" clId="{E536E6AC-9E86-407D-850C-1044656679D9}" dt="2024-03-16T08:15:46.724" v="5822"/>
          <ac:spMkLst>
            <pc:docMk/>
            <pc:sldMk cId="2810816126" sldId="311"/>
            <ac:spMk id="22" creationId="{3A166FA3-F680-C5AC-6357-A358735255EA}"/>
          </ac:spMkLst>
        </pc:spChg>
        <pc:spChg chg="del">
          <ac:chgData name="Matt Lyle" userId="a96e7d453dd11193" providerId="LiveId" clId="{E536E6AC-9E86-407D-850C-1044656679D9}" dt="2024-03-16T09:14:35.089" v="5961" actId="478"/>
          <ac:spMkLst>
            <pc:docMk/>
            <pc:sldMk cId="2810816126" sldId="311"/>
            <ac:spMk id="23" creationId="{4DDBA925-FA0F-3871-3E14-5877679B6314}"/>
          </ac:spMkLst>
        </pc:spChg>
        <pc:spChg chg="mod">
          <ac:chgData name="Matt Lyle" userId="a96e7d453dd11193" providerId="LiveId" clId="{E536E6AC-9E86-407D-850C-1044656679D9}" dt="2024-03-16T08:15:46.724" v="5822"/>
          <ac:spMkLst>
            <pc:docMk/>
            <pc:sldMk cId="2810816126" sldId="311"/>
            <ac:spMk id="24" creationId="{5457A4B2-496B-4556-2728-D3C44FFB42DE}"/>
          </ac:spMkLst>
        </pc:spChg>
        <pc:spChg chg="mod">
          <ac:chgData name="Matt Lyle" userId="a96e7d453dd11193" providerId="LiveId" clId="{E536E6AC-9E86-407D-850C-1044656679D9}" dt="2024-03-16T08:15:46.724" v="5822"/>
          <ac:spMkLst>
            <pc:docMk/>
            <pc:sldMk cId="2810816126" sldId="311"/>
            <ac:spMk id="25" creationId="{77EBFD42-8653-0B03-EF95-0225BF3B2366}"/>
          </ac:spMkLst>
        </pc:spChg>
        <pc:spChg chg="mod">
          <ac:chgData name="Matt Lyle" userId="a96e7d453dd11193" providerId="LiveId" clId="{E536E6AC-9E86-407D-850C-1044656679D9}" dt="2024-03-16T08:15:46.724" v="5822"/>
          <ac:spMkLst>
            <pc:docMk/>
            <pc:sldMk cId="2810816126" sldId="311"/>
            <ac:spMk id="28" creationId="{879DBEF7-AFA6-0A76-9C5C-D3A96BF3FD06}"/>
          </ac:spMkLst>
        </pc:spChg>
        <pc:spChg chg="mod">
          <ac:chgData name="Matt Lyle" userId="a96e7d453dd11193" providerId="LiveId" clId="{E536E6AC-9E86-407D-850C-1044656679D9}" dt="2024-03-16T08:15:46.724" v="5822"/>
          <ac:spMkLst>
            <pc:docMk/>
            <pc:sldMk cId="2810816126" sldId="311"/>
            <ac:spMk id="29" creationId="{3C70A6C5-E82C-116B-34B9-E72286D186B8}"/>
          </ac:spMkLst>
        </pc:spChg>
        <pc:spChg chg="mod">
          <ac:chgData name="Matt Lyle" userId="a96e7d453dd11193" providerId="LiveId" clId="{E536E6AC-9E86-407D-850C-1044656679D9}" dt="2024-03-16T08:15:46.724" v="5822"/>
          <ac:spMkLst>
            <pc:docMk/>
            <pc:sldMk cId="2810816126" sldId="311"/>
            <ac:spMk id="30" creationId="{855FCAC1-E126-4768-EC6A-D5A91D4DC347}"/>
          </ac:spMkLst>
        </pc:spChg>
        <pc:spChg chg="mod">
          <ac:chgData name="Matt Lyle" userId="a96e7d453dd11193" providerId="LiveId" clId="{E536E6AC-9E86-407D-850C-1044656679D9}" dt="2024-03-16T08:15:46.724" v="5822"/>
          <ac:spMkLst>
            <pc:docMk/>
            <pc:sldMk cId="2810816126" sldId="311"/>
            <ac:spMk id="31" creationId="{FE3B263B-F023-BC66-677A-3D40AD03BE53}"/>
          </ac:spMkLst>
        </pc:spChg>
        <pc:spChg chg="mod">
          <ac:chgData name="Matt Lyle" userId="a96e7d453dd11193" providerId="LiveId" clId="{E536E6AC-9E86-407D-850C-1044656679D9}" dt="2024-03-16T08:15:46.724" v="5822"/>
          <ac:spMkLst>
            <pc:docMk/>
            <pc:sldMk cId="2810816126" sldId="311"/>
            <ac:spMk id="32" creationId="{77E18C6B-32CC-C095-5F96-D37757D6A0A0}"/>
          </ac:spMkLst>
        </pc:spChg>
        <pc:spChg chg="mod">
          <ac:chgData name="Matt Lyle" userId="a96e7d453dd11193" providerId="LiveId" clId="{E536E6AC-9E86-407D-850C-1044656679D9}" dt="2024-03-16T08:15:46.724" v="5822"/>
          <ac:spMkLst>
            <pc:docMk/>
            <pc:sldMk cId="2810816126" sldId="311"/>
            <ac:spMk id="35" creationId="{02E38965-54F0-F2CA-C815-2D4D6B4C2AED}"/>
          </ac:spMkLst>
        </pc:spChg>
        <pc:spChg chg="mod">
          <ac:chgData name="Matt Lyle" userId="a96e7d453dd11193" providerId="LiveId" clId="{E536E6AC-9E86-407D-850C-1044656679D9}" dt="2024-03-16T08:15:46.724" v="5822"/>
          <ac:spMkLst>
            <pc:docMk/>
            <pc:sldMk cId="2810816126" sldId="311"/>
            <ac:spMk id="36" creationId="{6B756F6B-F42F-29A9-9B6F-34C849DB12A2}"/>
          </ac:spMkLst>
        </pc:spChg>
        <pc:spChg chg="mod">
          <ac:chgData name="Matt Lyle" userId="a96e7d453dd11193" providerId="LiveId" clId="{E536E6AC-9E86-407D-850C-1044656679D9}" dt="2024-03-16T08:15:46.724" v="5822"/>
          <ac:spMkLst>
            <pc:docMk/>
            <pc:sldMk cId="2810816126" sldId="311"/>
            <ac:spMk id="37" creationId="{E9764891-6165-2130-B8F4-84407FD21071}"/>
          </ac:spMkLst>
        </pc:spChg>
        <pc:spChg chg="mod">
          <ac:chgData name="Matt Lyle" userId="a96e7d453dd11193" providerId="LiveId" clId="{E536E6AC-9E86-407D-850C-1044656679D9}" dt="2024-03-16T08:15:46.724" v="5822"/>
          <ac:spMkLst>
            <pc:docMk/>
            <pc:sldMk cId="2810816126" sldId="311"/>
            <ac:spMk id="38" creationId="{FEEB9679-2A34-2458-5640-2FCE70322B95}"/>
          </ac:spMkLst>
        </pc:spChg>
        <pc:spChg chg="mod">
          <ac:chgData name="Matt Lyle" userId="a96e7d453dd11193" providerId="LiveId" clId="{E536E6AC-9E86-407D-850C-1044656679D9}" dt="2024-03-16T08:15:46.724" v="5822"/>
          <ac:spMkLst>
            <pc:docMk/>
            <pc:sldMk cId="2810816126" sldId="311"/>
            <ac:spMk id="39" creationId="{A1DC60D4-A438-3F21-F56E-26797FA88903}"/>
          </ac:spMkLst>
        </pc:spChg>
        <pc:spChg chg="mod">
          <ac:chgData name="Matt Lyle" userId="a96e7d453dd11193" providerId="LiveId" clId="{E536E6AC-9E86-407D-850C-1044656679D9}" dt="2024-03-16T08:15:46.724" v="5822"/>
          <ac:spMkLst>
            <pc:docMk/>
            <pc:sldMk cId="2810816126" sldId="311"/>
            <ac:spMk id="40" creationId="{08806D23-2016-76BD-E99A-398343D349F5}"/>
          </ac:spMkLst>
        </pc:spChg>
        <pc:spChg chg="mod">
          <ac:chgData name="Matt Lyle" userId="a96e7d453dd11193" providerId="LiveId" clId="{E536E6AC-9E86-407D-850C-1044656679D9}" dt="2024-03-16T08:15:46.724" v="5822"/>
          <ac:spMkLst>
            <pc:docMk/>
            <pc:sldMk cId="2810816126" sldId="311"/>
            <ac:spMk id="41" creationId="{B8DE6DB5-C3D1-2C7D-5C35-A354BC1BB62E}"/>
          </ac:spMkLst>
        </pc:spChg>
        <pc:spChg chg="mod">
          <ac:chgData name="Matt Lyle" userId="a96e7d453dd11193" providerId="LiveId" clId="{E536E6AC-9E86-407D-850C-1044656679D9}" dt="2024-03-16T08:15:46.724" v="5822"/>
          <ac:spMkLst>
            <pc:docMk/>
            <pc:sldMk cId="2810816126" sldId="311"/>
            <ac:spMk id="42" creationId="{C0160137-04AF-3242-7C95-D9ACFBE4688D}"/>
          </ac:spMkLst>
        </pc:spChg>
        <pc:spChg chg="mod">
          <ac:chgData name="Matt Lyle" userId="a96e7d453dd11193" providerId="LiveId" clId="{E536E6AC-9E86-407D-850C-1044656679D9}" dt="2024-03-16T08:15:29.386" v="5812"/>
          <ac:spMkLst>
            <pc:docMk/>
            <pc:sldMk cId="2810816126" sldId="311"/>
            <ac:spMk id="44" creationId="{2434FBD7-8DBE-B2B5-E510-0F51A440CC88}"/>
          </ac:spMkLst>
        </pc:spChg>
        <pc:spChg chg="mod">
          <ac:chgData name="Matt Lyle" userId="a96e7d453dd11193" providerId="LiveId" clId="{E536E6AC-9E86-407D-850C-1044656679D9}" dt="2024-03-16T08:15:29.386" v="5812"/>
          <ac:spMkLst>
            <pc:docMk/>
            <pc:sldMk cId="2810816126" sldId="311"/>
            <ac:spMk id="45" creationId="{9C7357EE-FE3A-932D-E0BF-18B578180009}"/>
          </ac:spMkLst>
        </pc:spChg>
        <pc:spChg chg="mod">
          <ac:chgData name="Matt Lyle" userId="a96e7d453dd11193" providerId="LiveId" clId="{E536E6AC-9E86-407D-850C-1044656679D9}" dt="2024-03-16T08:15:29.386" v="5812"/>
          <ac:spMkLst>
            <pc:docMk/>
            <pc:sldMk cId="2810816126" sldId="311"/>
            <ac:spMk id="46" creationId="{8E031F26-5481-ADA3-DFF6-9F87C0784ADB}"/>
          </ac:spMkLst>
        </pc:spChg>
        <pc:spChg chg="mod">
          <ac:chgData name="Matt Lyle" userId="a96e7d453dd11193" providerId="LiveId" clId="{E536E6AC-9E86-407D-850C-1044656679D9}" dt="2024-03-16T08:15:29.386" v="5812"/>
          <ac:spMkLst>
            <pc:docMk/>
            <pc:sldMk cId="2810816126" sldId="311"/>
            <ac:spMk id="47" creationId="{541FE9CA-E114-F7C6-837B-4E78963D3723}"/>
          </ac:spMkLst>
        </pc:spChg>
        <pc:spChg chg="mod">
          <ac:chgData name="Matt Lyle" userId="a96e7d453dd11193" providerId="LiveId" clId="{E536E6AC-9E86-407D-850C-1044656679D9}" dt="2024-03-16T08:15:19.321" v="5808"/>
          <ac:spMkLst>
            <pc:docMk/>
            <pc:sldMk cId="2810816126" sldId="311"/>
            <ac:spMk id="49" creationId="{303D29B9-F86B-8B5F-4C61-6B86BD3A7499}"/>
          </ac:spMkLst>
        </pc:spChg>
        <pc:spChg chg="mod">
          <ac:chgData name="Matt Lyle" userId="a96e7d453dd11193" providerId="LiveId" clId="{E536E6AC-9E86-407D-850C-1044656679D9}" dt="2024-03-16T08:15:19.321" v="5808"/>
          <ac:spMkLst>
            <pc:docMk/>
            <pc:sldMk cId="2810816126" sldId="311"/>
            <ac:spMk id="50" creationId="{C8F96BBB-13C8-AF1A-B4BB-156B85A28967}"/>
          </ac:spMkLst>
        </pc:spChg>
        <pc:spChg chg="mod">
          <ac:chgData name="Matt Lyle" userId="a96e7d453dd11193" providerId="LiveId" clId="{E536E6AC-9E86-407D-850C-1044656679D9}" dt="2024-03-16T08:15:19.321" v="5808"/>
          <ac:spMkLst>
            <pc:docMk/>
            <pc:sldMk cId="2810816126" sldId="311"/>
            <ac:spMk id="51" creationId="{C07BF109-2D49-B58D-3A6D-0F050EDD1B27}"/>
          </ac:spMkLst>
        </pc:spChg>
        <pc:spChg chg="mod">
          <ac:chgData name="Matt Lyle" userId="a96e7d453dd11193" providerId="LiveId" clId="{E536E6AC-9E86-407D-850C-1044656679D9}" dt="2024-03-16T08:15:19.321" v="5808"/>
          <ac:spMkLst>
            <pc:docMk/>
            <pc:sldMk cId="2810816126" sldId="311"/>
            <ac:spMk id="52" creationId="{76FAC6EC-18CB-1502-5B30-D358815C7C61}"/>
          </ac:spMkLst>
        </pc:spChg>
        <pc:spChg chg="mod">
          <ac:chgData name="Matt Lyle" userId="a96e7d453dd11193" providerId="LiveId" clId="{E536E6AC-9E86-407D-850C-1044656679D9}" dt="2024-03-16T08:15:46.724" v="5822"/>
          <ac:spMkLst>
            <pc:docMk/>
            <pc:sldMk cId="2810816126" sldId="311"/>
            <ac:spMk id="53" creationId="{46869CAE-F50B-E158-9307-39F4EDC53524}"/>
          </ac:spMkLst>
        </pc:spChg>
        <pc:spChg chg="mod">
          <ac:chgData name="Matt Lyle" userId="a96e7d453dd11193" providerId="LiveId" clId="{E536E6AC-9E86-407D-850C-1044656679D9}" dt="2024-03-16T08:15:46.724" v="5822"/>
          <ac:spMkLst>
            <pc:docMk/>
            <pc:sldMk cId="2810816126" sldId="311"/>
            <ac:spMk id="54" creationId="{5227659E-7CDA-65BB-DDC3-46DFB2AFADE9}"/>
          </ac:spMkLst>
        </pc:spChg>
        <pc:spChg chg="mod">
          <ac:chgData name="Matt Lyle" userId="a96e7d453dd11193" providerId="LiveId" clId="{E536E6AC-9E86-407D-850C-1044656679D9}" dt="2024-03-16T08:15:46.724" v="5822"/>
          <ac:spMkLst>
            <pc:docMk/>
            <pc:sldMk cId="2810816126" sldId="311"/>
            <ac:spMk id="57" creationId="{C9FD771E-DFE9-B2DD-69AD-653AEDC5D7D9}"/>
          </ac:spMkLst>
        </pc:spChg>
        <pc:spChg chg="mod">
          <ac:chgData name="Matt Lyle" userId="a96e7d453dd11193" providerId="LiveId" clId="{E536E6AC-9E86-407D-850C-1044656679D9}" dt="2024-03-16T08:15:46.724" v="5822"/>
          <ac:spMkLst>
            <pc:docMk/>
            <pc:sldMk cId="2810816126" sldId="311"/>
            <ac:spMk id="58" creationId="{57D8EA1A-AED4-A61D-631E-099EF5D434DA}"/>
          </ac:spMkLst>
        </pc:spChg>
        <pc:spChg chg="mod">
          <ac:chgData name="Matt Lyle" userId="a96e7d453dd11193" providerId="LiveId" clId="{E536E6AC-9E86-407D-850C-1044656679D9}" dt="2024-03-16T08:15:46.724" v="5822"/>
          <ac:spMkLst>
            <pc:docMk/>
            <pc:sldMk cId="2810816126" sldId="311"/>
            <ac:spMk id="59" creationId="{3C2E856C-AD97-8199-C910-EA4D22366423}"/>
          </ac:spMkLst>
        </pc:spChg>
        <pc:spChg chg="mod">
          <ac:chgData name="Matt Lyle" userId="a96e7d453dd11193" providerId="LiveId" clId="{E536E6AC-9E86-407D-850C-1044656679D9}" dt="2024-03-16T08:15:46.724" v="5822"/>
          <ac:spMkLst>
            <pc:docMk/>
            <pc:sldMk cId="2810816126" sldId="311"/>
            <ac:spMk id="60" creationId="{077BB1C0-5946-1338-FB0C-CD537F8BDA96}"/>
          </ac:spMkLst>
        </pc:spChg>
        <pc:spChg chg="mod">
          <ac:chgData name="Matt Lyle" userId="a96e7d453dd11193" providerId="LiveId" clId="{E536E6AC-9E86-407D-850C-1044656679D9}" dt="2024-03-16T08:15:46.724" v="5822"/>
          <ac:spMkLst>
            <pc:docMk/>
            <pc:sldMk cId="2810816126" sldId="311"/>
            <ac:spMk id="61" creationId="{1BBBC556-30FC-19BA-E313-A58CFECFD4B8}"/>
          </ac:spMkLst>
        </pc:spChg>
        <pc:spChg chg="mod">
          <ac:chgData name="Matt Lyle" userId="a96e7d453dd11193" providerId="LiveId" clId="{E536E6AC-9E86-407D-850C-1044656679D9}" dt="2024-03-16T08:15:46.724" v="5822"/>
          <ac:spMkLst>
            <pc:docMk/>
            <pc:sldMk cId="2810816126" sldId="311"/>
            <ac:spMk id="64" creationId="{228FE71F-A661-0752-599E-79B776F48CBB}"/>
          </ac:spMkLst>
        </pc:spChg>
        <pc:spChg chg="mod">
          <ac:chgData name="Matt Lyle" userId="a96e7d453dd11193" providerId="LiveId" clId="{E536E6AC-9E86-407D-850C-1044656679D9}" dt="2024-03-16T08:15:46.724" v="5822"/>
          <ac:spMkLst>
            <pc:docMk/>
            <pc:sldMk cId="2810816126" sldId="311"/>
            <ac:spMk id="65" creationId="{50139F7A-A35B-59A5-1B91-A409C777F65E}"/>
          </ac:spMkLst>
        </pc:spChg>
        <pc:spChg chg="mod">
          <ac:chgData name="Matt Lyle" userId="a96e7d453dd11193" providerId="LiveId" clId="{E536E6AC-9E86-407D-850C-1044656679D9}" dt="2024-03-16T08:15:46.724" v="5822"/>
          <ac:spMkLst>
            <pc:docMk/>
            <pc:sldMk cId="2810816126" sldId="311"/>
            <ac:spMk id="66" creationId="{A23A5997-4442-05D8-B7E7-9D42CE9DC566}"/>
          </ac:spMkLst>
        </pc:spChg>
        <pc:spChg chg="mod">
          <ac:chgData name="Matt Lyle" userId="a96e7d453dd11193" providerId="LiveId" clId="{E536E6AC-9E86-407D-850C-1044656679D9}" dt="2024-03-16T08:15:46.724" v="5822"/>
          <ac:spMkLst>
            <pc:docMk/>
            <pc:sldMk cId="2810816126" sldId="311"/>
            <ac:spMk id="67" creationId="{472F8D16-94F1-C6B7-59A8-FE980EEBC703}"/>
          </ac:spMkLst>
        </pc:spChg>
        <pc:spChg chg="mod">
          <ac:chgData name="Matt Lyle" userId="a96e7d453dd11193" providerId="LiveId" clId="{E536E6AC-9E86-407D-850C-1044656679D9}" dt="2024-03-16T08:15:46.724" v="5822"/>
          <ac:spMkLst>
            <pc:docMk/>
            <pc:sldMk cId="2810816126" sldId="311"/>
            <ac:spMk id="68" creationId="{4CA263A9-FC15-4C1B-1EDE-F705070DB04D}"/>
          </ac:spMkLst>
        </pc:spChg>
        <pc:spChg chg="mod">
          <ac:chgData name="Matt Lyle" userId="a96e7d453dd11193" providerId="LiveId" clId="{E536E6AC-9E86-407D-850C-1044656679D9}" dt="2024-03-16T08:15:46.724" v="5822"/>
          <ac:spMkLst>
            <pc:docMk/>
            <pc:sldMk cId="2810816126" sldId="311"/>
            <ac:spMk id="69" creationId="{28BE1C1D-5C9C-AE6C-3F8A-34361EC37643}"/>
          </ac:spMkLst>
        </pc:spChg>
        <pc:spChg chg="mod">
          <ac:chgData name="Matt Lyle" userId="a96e7d453dd11193" providerId="LiveId" clId="{E536E6AC-9E86-407D-850C-1044656679D9}" dt="2024-03-16T08:15:46.724" v="5822"/>
          <ac:spMkLst>
            <pc:docMk/>
            <pc:sldMk cId="2810816126" sldId="311"/>
            <ac:spMk id="70" creationId="{2A8E94EE-6D38-EF98-DC79-28EDE55FB7CA}"/>
          </ac:spMkLst>
        </pc:spChg>
        <pc:spChg chg="mod">
          <ac:chgData name="Matt Lyle" userId="a96e7d453dd11193" providerId="LiveId" clId="{E536E6AC-9E86-407D-850C-1044656679D9}" dt="2024-03-16T08:15:46.724" v="5822"/>
          <ac:spMkLst>
            <pc:docMk/>
            <pc:sldMk cId="2810816126" sldId="311"/>
            <ac:spMk id="71" creationId="{5205B2FD-5ECF-2DB2-4D55-5794D5C564CB}"/>
          </ac:spMkLst>
        </pc:spChg>
        <pc:spChg chg="mod">
          <ac:chgData name="Matt Lyle" userId="a96e7d453dd11193" providerId="LiveId" clId="{E536E6AC-9E86-407D-850C-1044656679D9}" dt="2024-03-16T08:15:46.724" v="5822"/>
          <ac:spMkLst>
            <pc:docMk/>
            <pc:sldMk cId="2810816126" sldId="311"/>
            <ac:spMk id="72" creationId="{49D96A03-B0B4-F3AB-0BA6-FFC4EAA10FD5}"/>
          </ac:spMkLst>
        </pc:spChg>
        <pc:spChg chg="mod">
          <ac:chgData name="Matt Lyle" userId="a96e7d453dd11193" providerId="LiveId" clId="{E536E6AC-9E86-407D-850C-1044656679D9}" dt="2024-03-16T08:15:46.724" v="5822"/>
          <ac:spMkLst>
            <pc:docMk/>
            <pc:sldMk cId="2810816126" sldId="311"/>
            <ac:spMk id="73" creationId="{41A76FBD-B549-7A65-BD81-FCBA5B6FE449}"/>
          </ac:spMkLst>
        </pc:spChg>
        <pc:spChg chg="mod">
          <ac:chgData name="Matt Lyle" userId="a96e7d453dd11193" providerId="LiveId" clId="{E536E6AC-9E86-407D-850C-1044656679D9}" dt="2024-03-16T08:15:46.724" v="5822"/>
          <ac:spMkLst>
            <pc:docMk/>
            <pc:sldMk cId="2810816126" sldId="311"/>
            <ac:spMk id="76" creationId="{0B08ED00-6743-1361-63B7-B9E2723199CB}"/>
          </ac:spMkLst>
        </pc:spChg>
        <pc:spChg chg="mod">
          <ac:chgData name="Matt Lyle" userId="a96e7d453dd11193" providerId="LiveId" clId="{E536E6AC-9E86-407D-850C-1044656679D9}" dt="2024-03-16T08:15:46.724" v="5822"/>
          <ac:spMkLst>
            <pc:docMk/>
            <pc:sldMk cId="2810816126" sldId="311"/>
            <ac:spMk id="77" creationId="{D344184B-8A4E-B593-6053-2F823BB5BA2A}"/>
          </ac:spMkLst>
        </pc:spChg>
        <pc:spChg chg="mod">
          <ac:chgData name="Matt Lyle" userId="a96e7d453dd11193" providerId="LiveId" clId="{E536E6AC-9E86-407D-850C-1044656679D9}" dt="2024-03-16T08:15:46.724" v="5822"/>
          <ac:spMkLst>
            <pc:docMk/>
            <pc:sldMk cId="2810816126" sldId="311"/>
            <ac:spMk id="78" creationId="{2A164B82-2808-4E19-72EE-E56D0555C92D}"/>
          </ac:spMkLst>
        </pc:spChg>
        <pc:spChg chg="mod">
          <ac:chgData name="Matt Lyle" userId="a96e7d453dd11193" providerId="LiveId" clId="{E536E6AC-9E86-407D-850C-1044656679D9}" dt="2024-03-16T08:15:46.724" v="5822"/>
          <ac:spMkLst>
            <pc:docMk/>
            <pc:sldMk cId="2810816126" sldId="311"/>
            <ac:spMk id="79" creationId="{CECBCAAC-057E-9B0A-0DA0-115551E0B0A5}"/>
          </ac:spMkLst>
        </pc:spChg>
        <pc:spChg chg="mod">
          <ac:chgData name="Matt Lyle" userId="a96e7d453dd11193" providerId="LiveId" clId="{E536E6AC-9E86-407D-850C-1044656679D9}" dt="2024-03-16T08:17:53.011" v="5845" actId="165"/>
          <ac:spMkLst>
            <pc:docMk/>
            <pc:sldMk cId="2810816126" sldId="311"/>
            <ac:spMk id="83" creationId="{B04C8C27-C31D-CF44-B69D-24E922A5DF66}"/>
          </ac:spMkLst>
        </pc:spChg>
        <pc:spChg chg="mod">
          <ac:chgData name="Matt Lyle" userId="a96e7d453dd11193" providerId="LiveId" clId="{E536E6AC-9E86-407D-850C-1044656679D9}" dt="2024-03-16T08:17:53.011" v="5845" actId="165"/>
          <ac:spMkLst>
            <pc:docMk/>
            <pc:sldMk cId="2810816126" sldId="311"/>
            <ac:spMk id="86" creationId="{30EB1522-DF9F-B1CD-5D5E-E92725DF57E1}"/>
          </ac:spMkLst>
        </pc:spChg>
        <pc:spChg chg="mod">
          <ac:chgData name="Matt Lyle" userId="a96e7d453dd11193" providerId="LiveId" clId="{E536E6AC-9E86-407D-850C-1044656679D9}" dt="2024-03-16T08:17:53.011" v="5845" actId="165"/>
          <ac:spMkLst>
            <pc:docMk/>
            <pc:sldMk cId="2810816126" sldId="311"/>
            <ac:spMk id="87" creationId="{2D39B5F9-9142-017F-EDF8-B15C0085BEA4}"/>
          </ac:spMkLst>
        </pc:spChg>
        <pc:spChg chg="mod">
          <ac:chgData name="Matt Lyle" userId="a96e7d453dd11193" providerId="LiveId" clId="{E536E6AC-9E86-407D-850C-1044656679D9}" dt="2024-03-16T08:17:53.011" v="5845" actId="165"/>
          <ac:spMkLst>
            <pc:docMk/>
            <pc:sldMk cId="2810816126" sldId="311"/>
            <ac:spMk id="88" creationId="{A68B5049-B496-20EC-5DC4-178115DC07CE}"/>
          </ac:spMkLst>
        </pc:spChg>
        <pc:spChg chg="mod">
          <ac:chgData name="Matt Lyle" userId="a96e7d453dd11193" providerId="LiveId" clId="{E536E6AC-9E86-407D-850C-1044656679D9}" dt="2024-03-16T08:17:53.011" v="5845" actId="165"/>
          <ac:spMkLst>
            <pc:docMk/>
            <pc:sldMk cId="2810816126" sldId="311"/>
            <ac:spMk id="89" creationId="{633CAFD6-6C4D-E5C7-342E-1728F6CAC8EE}"/>
          </ac:spMkLst>
        </pc:spChg>
        <pc:spChg chg="mod">
          <ac:chgData name="Matt Lyle" userId="a96e7d453dd11193" providerId="LiveId" clId="{E536E6AC-9E86-407D-850C-1044656679D9}" dt="2024-03-16T08:17:53.011" v="5845" actId="165"/>
          <ac:spMkLst>
            <pc:docMk/>
            <pc:sldMk cId="2810816126" sldId="311"/>
            <ac:spMk id="90" creationId="{7EB6C7CA-46BF-3808-A8E9-908E241D22EA}"/>
          </ac:spMkLst>
        </pc:spChg>
        <pc:spChg chg="mod">
          <ac:chgData name="Matt Lyle" userId="a96e7d453dd11193" providerId="LiveId" clId="{E536E6AC-9E86-407D-850C-1044656679D9}" dt="2024-03-16T08:17:53.011" v="5845" actId="165"/>
          <ac:spMkLst>
            <pc:docMk/>
            <pc:sldMk cId="2810816126" sldId="311"/>
            <ac:spMk id="91" creationId="{F65CAA5E-16D9-D481-E766-A470A41A7B0D}"/>
          </ac:spMkLst>
        </pc:spChg>
        <pc:spChg chg="mod">
          <ac:chgData name="Matt Lyle" userId="a96e7d453dd11193" providerId="LiveId" clId="{E536E6AC-9E86-407D-850C-1044656679D9}" dt="2024-03-16T08:17:53.011" v="5845" actId="165"/>
          <ac:spMkLst>
            <pc:docMk/>
            <pc:sldMk cId="2810816126" sldId="311"/>
            <ac:spMk id="92" creationId="{9E7CFC8B-8E20-75E8-EA16-F6711C7BCCF8}"/>
          </ac:spMkLst>
        </pc:spChg>
        <pc:spChg chg="mod">
          <ac:chgData name="Matt Lyle" userId="a96e7d453dd11193" providerId="LiveId" clId="{E536E6AC-9E86-407D-850C-1044656679D9}" dt="2024-03-16T08:17:53.011" v="5845" actId="165"/>
          <ac:spMkLst>
            <pc:docMk/>
            <pc:sldMk cId="2810816126" sldId="311"/>
            <ac:spMk id="93" creationId="{8924D07A-8342-7C24-16A5-3347711DE963}"/>
          </ac:spMkLst>
        </pc:spChg>
        <pc:spChg chg="mod">
          <ac:chgData name="Matt Lyle" userId="a96e7d453dd11193" providerId="LiveId" clId="{E536E6AC-9E86-407D-850C-1044656679D9}" dt="2024-03-16T08:17:53.011" v="5845" actId="165"/>
          <ac:spMkLst>
            <pc:docMk/>
            <pc:sldMk cId="2810816126" sldId="311"/>
            <ac:spMk id="94" creationId="{8BA2BDA4-41B6-4C45-398F-F61280396615}"/>
          </ac:spMkLst>
        </pc:spChg>
        <pc:spChg chg="mod">
          <ac:chgData name="Matt Lyle" userId="a96e7d453dd11193" providerId="LiveId" clId="{E536E6AC-9E86-407D-850C-1044656679D9}" dt="2024-03-16T08:17:53.011" v="5845" actId="165"/>
          <ac:spMkLst>
            <pc:docMk/>
            <pc:sldMk cId="2810816126" sldId="311"/>
            <ac:spMk id="95" creationId="{70251E51-AF5A-BA37-8BAA-3724A5204AD5}"/>
          </ac:spMkLst>
        </pc:spChg>
        <pc:spChg chg="mod">
          <ac:chgData name="Matt Lyle" userId="a96e7d453dd11193" providerId="LiveId" clId="{E536E6AC-9E86-407D-850C-1044656679D9}" dt="2024-03-16T08:17:53.011" v="5845" actId="165"/>
          <ac:spMkLst>
            <pc:docMk/>
            <pc:sldMk cId="2810816126" sldId="311"/>
            <ac:spMk id="98" creationId="{B5F7C27F-53ED-AC20-9509-C4D4D5511737}"/>
          </ac:spMkLst>
        </pc:spChg>
        <pc:spChg chg="mod">
          <ac:chgData name="Matt Lyle" userId="a96e7d453dd11193" providerId="LiveId" clId="{E536E6AC-9E86-407D-850C-1044656679D9}" dt="2024-03-16T08:17:53.011" v="5845" actId="165"/>
          <ac:spMkLst>
            <pc:docMk/>
            <pc:sldMk cId="2810816126" sldId="311"/>
            <ac:spMk id="99" creationId="{68B75E38-741F-7AD3-F1AB-322E4F3C2F46}"/>
          </ac:spMkLst>
        </pc:spChg>
        <pc:spChg chg="mod">
          <ac:chgData name="Matt Lyle" userId="a96e7d453dd11193" providerId="LiveId" clId="{E536E6AC-9E86-407D-850C-1044656679D9}" dt="2024-03-16T08:17:53.011" v="5845" actId="165"/>
          <ac:spMkLst>
            <pc:docMk/>
            <pc:sldMk cId="2810816126" sldId="311"/>
            <ac:spMk id="100" creationId="{C520D1EF-A62A-4468-43F6-D2B1F15678E0}"/>
          </ac:spMkLst>
        </pc:spChg>
        <pc:spChg chg="mod">
          <ac:chgData name="Matt Lyle" userId="a96e7d453dd11193" providerId="LiveId" clId="{E536E6AC-9E86-407D-850C-1044656679D9}" dt="2024-03-16T08:17:53.011" v="5845" actId="165"/>
          <ac:spMkLst>
            <pc:docMk/>
            <pc:sldMk cId="2810816126" sldId="311"/>
            <ac:spMk id="101" creationId="{0EFEC8C7-0ADD-E073-3FDC-08D480D9B2E6}"/>
          </ac:spMkLst>
        </pc:spChg>
        <pc:spChg chg="mod">
          <ac:chgData name="Matt Lyle" userId="a96e7d453dd11193" providerId="LiveId" clId="{E536E6AC-9E86-407D-850C-1044656679D9}" dt="2024-03-16T08:17:53.011" v="5845" actId="165"/>
          <ac:spMkLst>
            <pc:docMk/>
            <pc:sldMk cId="2810816126" sldId="311"/>
            <ac:spMk id="102" creationId="{C0AF97C8-D694-478E-4E74-5FED60C75793}"/>
          </ac:spMkLst>
        </pc:spChg>
        <pc:spChg chg="mod">
          <ac:chgData name="Matt Lyle" userId="a96e7d453dd11193" providerId="LiveId" clId="{E536E6AC-9E86-407D-850C-1044656679D9}" dt="2024-03-16T08:17:53.011" v="5845" actId="165"/>
          <ac:spMkLst>
            <pc:docMk/>
            <pc:sldMk cId="2810816126" sldId="311"/>
            <ac:spMk id="105" creationId="{8735021B-7359-ABBE-199D-EC93634434C2}"/>
          </ac:spMkLst>
        </pc:spChg>
        <pc:spChg chg="mod">
          <ac:chgData name="Matt Lyle" userId="a96e7d453dd11193" providerId="LiveId" clId="{E536E6AC-9E86-407D-850C-1044656679D9}" dt="2024-03-16T08:17:53.011" v="5845" actId="165"/>
          <ac:spMkLst>
            <pc:docMk/>
            <pc:sldMk cId="2810816126" sldId="311"/>
            <ac:spMk id="106" creationId="{7E55B165-0D5F-3E9E-A34A-C479FECC5A8E}"/>
          </ac:spMkLst>
        </pc:spChg>
        <pc:spChg chg="mod">
          <ac:chgData name="Matt Lyle" userId="a96e7d453dd11193" providerId="LiveId" clId="{E536E6AC-9E86-407D-850C-1044656679D9}" dt="2024-03-16T08:17:53.011" v="5845" actId="165"/>
          <ac:spMkLst>
            <pc:docMk/>
            <pc:sldMk cId="2810816126" sldId="311"/>
            <ac:spMk id="107" creationId="{C1FC0B39-D7DE-F275-E343-AA0DAF9E77B3}"/>
          </ac:spMkLst>
        </pc:spChg>
        <pc:spChg chg="mod">
          <ac:chgData name="Matt Lyle" userId="a96e7d453dd11193" providerId="LiveId" clId="{E536E6AC-9E86-407D-850C-1044656679D9}" dt="2024-03-16T08:17:53.011" v="5845" actId="165"/>
          <ac:spMkLst>
            <pc:docMk/>
            <pc:sldMk cId="2810816126" sldId="311"/>
            <ac:spMk id="108" creationId="{5697E00E-B102-C581-D2CD-4F58EF3B0AE8}"/>
          </ac:spMkLst>
        </pc:spChg>
        <pc:spChg chg="mod">
          <ac:chgData name="Matt Lyle" userId="a96e7d453dd11193" providerId="LiveId" clId="{E536E6AC-9E86-407D-850C-1044656679D9}" dt="2024-03-16T08:17:53.011" v="5845" actId="165"/>
          <ac:spMkLst>
            <pc:docMk/>
            <pc:sldMk cId="2810816126" sldId="311"/>
            <ac:spMk id="109" creationId="{6602D8B1-89CF-E348-9431-9BF2D53B3FA5}"/>
          </ac:spMkLst>
        </pc:spChg>
        <pc:spChg chg="mod">
          <ac:chgData name="Matt Lyle" userId="a96e7d453dd11193" providerId="LiveId" clId="{E536E6AC-9E86-407D-850C-1044656679D9}" dt="2024-03-16T08:17:53.011" v="5845" actId="165"/>
          <ac:spMkLst>
            <pc:docMk/>
            <pc:sldMk cId="2810816126" sldId="311"/>
            <ac:spMk id="110" creationId="{9BB78926-9711-FF02-CA84-CB041A7990BE}"/>
          </ac:spMkLst>
        </pc:spChg>
        <pc:spChg chg="mod">
          <ac:chgData name="Matt Lyle" userId="a96e7d453dd11193" providerId="LiveId" clId="{E536E6AC-9E86-407D-850C-1044656679D9}" dt="2024-03-16T08:17:53.011" v="5845" actId="165"/>
          <ac:spMkLst>
            <pc:docMk/>
            <pc:sldMk cId="2810816126" sldId="311"/>
            <ac:spMk id="111" creationId="{96A27E19-4A59-5DFC-2013-CE491E10CF70}"/>
          </ac:spMkLst>
        </pc:spChg>
        <pc:spChg chg="mod">
          <ac:chgData name="Matt Lyle" userId="a96e7d453dd11193" providerId="LiveId" clId="{E536E6AC-9E86-407D-850C-1044656679D9}" dt="2024-03-16T08:17:53.011" v="5845" actId="165"/>
          <ac:spMkLst>
            <pc:docMk/>
            <pc:sldMk cId="2810816126" sldId="311"/>
            <ac:spMk id="112" creationId="{80FD2317-40C2-BC28-061D-52BB416C9156}"/>
          </ac:spMkLst>
        </pc:spChg>
        <pc:spChg chg="mod">
          <ac:chgData name="Matt Lyle" userId="a96e7d453dd11193" providerId="LiveId" clId="{E536E6AC-9E86-407D-850C-1044656679D9}" dt="2024-03-16T08:17:53.011" v="5845" actId="165"/>
          <ac:spMkLst>
            <pc:docMk/>
            <pc:sldMk cId="2810816126" sldId="311"/>
            <ac:spMk id="113" creationId="{D6334C64-49CA-AF91-49E8-BA43FC2CF6AC}"/>
          </ac:spMkLst>
        </pc:spChg>
        <pc:spChg chg="mod">
          <ac:chgData name="Matt Lyle" userId="a96e7d453dd11193" providerId="LiveId" clId="{E536E6AC-9E86-407D-850C-1044656679D9}" dt="2024-03-16T08:17:53.011" v="5845" actId="165"/>
          <ac:spMkLst>
            <pc:docMk/>
            <pc:sldMk cId="2810816126" sldId="311"/>
            <ac:spMk id="114" creationId="{81B6AE9F-B637-9D17-3471-9AD5FB848B2A}"/>
          </ac:spMkLst>
        </pc:spChg>
        <pc:spChg chg="mod">
          <ac:chgData name="Matt Lyle" userId="a96e7d453dd11193" providerId="LiveId" clId="{E536E6AC-9E86-407D-850C-1044656679D9}" dt="2024-03-16T08:17:53.011" v="5845" actId="165"/>
          <ac:spMkLst>
            <pc:docMk/>
            <pc:sldMk cId="2810816126" sldId="311"/>
            <ac:spMk id="117" creationId="{F5B6A571-0103-1245-FD61-1713F59E1154}"/>
          </ac:spMkLst>
        </pc:spChg>
        <pc:spChg chg="mod">
          <ac:chgData name="Matt Lyle" userId="a96e7d453dd11193" providerId="LiveId" clId="{E536E6AC-9E86-407D-850C-1044656679D9}" dt="2024-03-16T08:17:53.011" v="5845" actId="165"/>
          <ac:spMkLst>
            <pc:docMk/>
            <pc:sldMk cId="2810816126" sldId="311"/>
            <ac:spMk id="118" creationId="{B6FDC17B-6062-79AA-E473-47EB1A0AB228}"/>
          </ac:spMkLst>
        </pc:spChg>
        <pc:spChg chg="mod">
          <ac:chgData name="Matt Lyle" userId="a96e7d453dd11193" providerId="LiveId" clId="{E536E6AC-9E86-407D-850C-1044656679D9}" dt="2024-03-16T08:17:53.011" v="5845" actId="165"/>
          <ac:spMkLst>
            <pc:docMk/>
            <pc:sldMk cId="2810816126" sldId="311"/>
            <ac:spMk id="119" creationId="{F241C304-E6F6-5FB4-9C4E-D7180C80FD80}"/>
          </ac:spMkLst>
        </pc:spChg>
        <pc:spChg chg="mod">
          <ac:chgData name="Matt Lyle" userId="a96e7d453dd11193" providerId="LiveId" clId="{E536E6AC-9E86-407D-850C-1044656679D9}" dt="2024-03-16T08:17:53.011" v="5845" actId="165"/>
          <ac:spMkLst>
            <pc:docMk/>
            <pc:sldMk cId="2810816126" sldId="311"/>
            <ac:spMk id="120" creationId="{4E1B9717-145E-43FD-2D65-9F453EBDADE0}"/>
          </ac:spMkLst>
        </pc:spChg>
        <pc:spChg chg="del mod">
          <ac:chgData name="Matt Lyle" userId="a96e7d453dd11193" providerId="LiveId" clId="{E536E6AC-9E86-407D-850C-1044656679D9}" dt="2024-03-16T09:12:34.149" v="5928" actId="478"/>
          <ac:spMkLst>
            <pc:docMk/>
            <pc:sldMk cId="2810816126" sldId="311"/>
            <ac:spMk id="122" creationId="{BE003749-63B2-B562-1D49-B3088D0582E8}"/>
          </ac:spMkLst>
        </pc:spChg>
        <pc:spChg chg="mod">
          <ac:chgData name="Matt Lyle" userId="a96e7d453dd11193" providerId="LiveId" clId="{E536E6AC-9E86-407D-850C-1044656679D9}" dt="2024-03-16T08:16:35.968" v="5835"/>
          <ac:spMkLst>
            <pc:docMk/>
            <pc:sldMk cId="2810816126" sldId="311"/>
            <ac:spMk id="123" creationId="{6C096949-2955-7B0B-14D2-095EFAA976B5}"/>
          </ac:spMkLst>
        </pc:spChg>
        <pc:spChg chg="mod">
          <ac:chgData name="Matt Lyle" userId="a96e7d453dd11193" providerId="LiveId" clId="{E536E6AC-9E86-407D-850C-1044656679D9}" dt="2024-03-16T08:16:35.968" v="5835"/>
          <ac:spMkLst>
            <pc:docMk/>
            <pc:sldMk cId="2810816126" sldId="311"/>
            <ac:spMk id="124" creationId="{2331CFB3-981C-F9DE-4FFA-A4945073A64A}"/>
          </ac:spMkLst>
        </pc:spChg>
        <pc:spChg chg="mod">
          <ac:chgData name="Matt Lyle" userId="a96e7d453dd11193" providerId="LiveId" clId="{E536E6AC-9E86-407D-850C-1044656679D9}" dt="2024-03-16T08:16:35.968" v="5835"/>
          <ac:spMkLst>
            <pc:docMk/>
            <pc:sldMk cId="2810816126" sldId="311"/>
            <ac:spMk id="125" creationId="{A9395A74-FE5F-9EB4-7147-5738AE90BD97}"/>
          </ac:spMkLst>
        </pc:spChg>
        <pc:spChg chg="mod">
          <ac:chgData name="Matt Lyle" userId="a96e7d453dd11193" providerId="LiveId" clId="{E536E6AC-9E86-407D-850C-1044656679D9}" dt="2024-03-16T08:16:35.968" v="5835"/>
          <ac:spMkLst>
            <pc:docMk/>
            <pc:sldMk cId="2810816126" sldId="311"/>
            <ac:spMk id="126" creationId="{D5FC34B5-3D48-E34C-91B0-9C4F31F132EB}"/>
          </ac:spMkLst>
        </pc:spChg>
        <pc:spChg chg="mod">
          <ac:chgData name="Matt Lyle" userId="a96e7d453dd11193" providerId="LiveId" clId="{E536E6AC-9E86-407D-850C-1044656679D9}" dt="2024-03-16T08:16:35.968" v="5835"/>
          <ac:spMkLst>
            <pc:docMk/>
            <pc:sldMk cId="2810816126" sldId="311"/>
            <ac:spMk id="127" creationId="{83422597-B130-1027-5927-363DB8EA1350}"/>
          </ac:spMkLst>
        </pc:spChg>
        <pc:spChg chg="mod">
          <ac:chgData name="Matt Lyle" userId="a96e7d453dd11193" providerId="LiveId" clId="{E536E6AC-9E86-407D-850C-1044656679D9}" dt="2024-03-16T08:16:35.968" v="5835"/>
          <ac:spMkLst>
            <pc:docMk/>
            <pc:sldMk cId="2810816126" sldId="311"/>
            <ac:spMk id="128" creationId="{67167E68-E0A7-229E-9720-E8158587EFE3}"/>
          </ac:spMkLst>
        </pc:spChg>
        <pc:spChg chg="mod">
          <ac:chgData name="Matt Lyle" userId="a96e7d453dd11193" providerId="LiveId" clId="{E536E6AC-9E86-407D-850C-1044656679D9}" dt="2024-03-16T08:16:35.968" v="5835"/>
          <ac:spMkLst>
            <pc:docMk/>
            <pc:sldMk cId="2810816126" sldId="311"/>
            <ac:spMk id="129" creationId="{84FD0669-5364-B517-EE08-DB98B51F3CCC}"/>
          </ac:spMkLst>
        </pc:spChg>
        <pc:spChg chg="mod">
          <ac:chgData name="Matt Lyle" userId="a96e7d453dd11193" providerId="LiveId" clId="{E536E6AC-9E86-407D-850C-1044656679D9}" dt="2024-03-16T08:16:35.968" v="5835"/>
          <ac:spMkLst>
            <pc:docMk/>
            <pc:sldMk cId="2810816126" sldId="311"/>
            <ac:spMk id="130" creationId="{D0A6A170-AFB0-7D69-E010-E4C005B0482D}"/>
          </ac:spMkLst>
        </pc:spChg>
        <pc:spChg chg="mod">
          <ac:chgData name="Matt Lyle" userId="a96e7d453dd11193" providerId="LiveId" clId="{E536E6AC-9E86-407D-850C-1044656679D9}" dt="2024-03-16T08:16:35.968" v="5835"/>
          <ac:spMkLst>
            <pc:docMk/>
            <pc:sldMk cId="2810816126" sldId="311"/>
            <ac:spMk id="132" creationId="{CF1B8A2F-E761-6063-0865-8AB4F2844191}"/>
          </ac:spMkLst>
        </pc:spChg>
        <pc:spChg chg="mod">
          <ac:chgData name="Matt Lyle" userId="a96e7d453dd11193" providerId="LiveId" clId="{E536E6AC-9E86-407D-850C-1044656679D9}" dt="2024-03-16T08:16:35.968" v="5835"/>
          <ac:spMkLst>
            <pc:docMk/>
            <pc:sldMk cId="2810816126" sldId="311"/>
            <ac:spMk id="133" creationId="{88E8F854-4C48-F97F-2DCF-7EFADD812A20}"/>
          </ac:spMkLst>
        </pc:spChg>
        <pc:spChg chg="mod">
          <ac:chgData name="Matt Lyle" userId="a96e7d453dd11193" providerId="LiveId" clId="{E536E6AC-9E86-407D-850C-1044656679D9}" dt="2024-03-16T08:16:35.968" v="5835"/>
          <ac:spMkLst>
            <pc:docMk/>
            <pc:sldMk cId="2810816126" sldId="311"/>
            <ac:spMk id="136" creationId="{39DAE962-E895-C234-FD9A-E1870F169104}"/>
          </ac:spMkLst>
        </pc:spChg>
        <pc:spChg chg="mod">
          <ac:chgData name="Matt Lyle" userId="a96e7d453dd11193" providerId="LiveId" clId="{E536E6AC-9E86-407D-850C-1044656679D9}" dt="2024-03-16T08:16:35.968" v="5835"/>
          <ac:spMkLst>
            <pc:docMk/>
            <pc:sldMk cId="2810816126" sldId="311"/>
            <ac:spMk id="137" creationId="{3159F4D0-073C-347D-A35B-CFB5EC3D861A}"/>
          </ac:spMkLst>
        </pc:spChg>
        <pc:spChg chg="mod">
          <ac:chgData name="Matt Lyle" userId="a96e7d453dd11193" providerId="LiveId" clId="{E536E6AC-9E86-407D-850C-1044656679D9}" dt="2024-03-16T08:16:35.968" v="5835"/>
          <ac:spMkLst>
            <pc:docMk/>
            <pc:sldMk cId="2810816126" sldId="311"/>
            <ac:spMk id="138" creationId="{31FD6576-5488-F986-B08D-4B9438837C19}"/>
          </ac:spMkLst>
        </pc:spChg>
        <pc:spChg chg="mod">
          <ac:chgData name="Matt Lyle" userId="a96e7d453dd11193" providerId="LiveId" clId="{E536E6AC-9E86-407D-850C-1044656679D9}" dt="2024-03-16T08:16:35.968" v="5835"/>
          <ac:spMkLst>
            <pc:docMk/>
            <pc:sldMk cId="2810816126" sldId="311"/>
            <ac:spMk id="139" creationId="{77143D1E-A370-EA3A-B584-51E38429AE2F}"/>
          </ac:spMkLst>
        </pc:spChg>
        <pc:spChg chg="mod">
          <ac:chgData name="Matt Lyle" userId="a96e7d453dd11193" providerId="LiveId" clId="{E536E6AC-9E86-407D-850C-1044656679D9}" dt="2024-03-16T08:16:35.968" v="5835"/>
          <ac:spMkLst>
            <pc:docMk/>
            <pc:sldMk cId="2810816126" sldId="311"/>
            <ac:spMk id="140" creationId="{3BA3F799-B422-4A2B-4EEA-D13BD9213399}"/>
          </ac:spMkLst>
        </pc:spChg>
        <pc:spChg chg="mod">
          <ac:chgData name="Matt Lyle" userId="a96e7d453dd11193" providerId="LiveId" clId="{E536E6AC-9E86-407D-850C-1044656679D9}" dt="2024-03-16T08:16:35.968" v="5835"/>
          <ac:spMkLst>
            <pc:docMk/>
            <pc:sldMk cId="2810816126" sldId="311"/>
            <ac:spMk id="141" creationId="{993937AF-0D36-ADC6-298E-2EBDE01DE3DE}"/>
          </ac:spMkLst>
        </pc:spChg>
        <pc:spChg chg="mod">
          <ac:chgData name="Matt Lyle" userId="a96e7d453dd11193" providerId="LiveId" clId="{E536E6AC-9E86-407D-850C-1044656679D9}" dt="2024-03-16T08:16:35.968" v="5835"/>
          <ac:spMkLst>
            <pc:docMk/>
            <pc:sldMk cId="2810816126" sldId="311"/>
            <ac:spMk id="142" creationId="{4E6F9AC1-43B9-D5A8-A3B8-E9550F3916A7}"/>
          </ac:spMkLst>
        </pc:spChg>
        <pc:spChg chg="mod">
          <ac:chgData name="Matt Lyle" userId="a96e7d453dd11193" providerId="LiveId" clId="{E536E6AC-9E86-407D-850C-1044656679D9}" dt="2024-03-16T08:16:35.968" v="5835"/>
          <ac:spMkLst>
            <pc:docMk/>
            <pc:sldMk cId="2810816126" sldId="311"/>
            <ac:spMk id="143" creationId="{AA4C9118-00C9-601D-A7FA-74F234B89D2B}"/>
          </ac:spMkLst>
        </pc:spChg>
        <pc:spChg chg="mod">
          <ac:chgData name="Matt Lyle" userId="a96e7d453dd11193" providerId="LiveId" clId="{E536E6AC-9E86-407D-850C-1044656679D9}" dt="2024-03-16T08:16:35.968" v="5835"/>
          <ac:spMkLst>
            <pc:docMk/>
            <pc:sldMk cId="2810816126" sldId="311"/>
            <ac:spMk id="144" creationId="{5E79DED5-E926-7F9F-E6B3-34713BC1C8E4}"/>
          </ac:spMkLst>
        </pc:spChg>
        <pc:spChg chg="mod">
          <ac:chgData name="Matt Lyle" userId="a96e7d453dd11193" providerId="LiveId" clId="{E536E6AC-9E86-407D-850C-1044656679D9}" dt="2024-03-16T08:16:35.968" v="5835"/>
          <ac:spMkLst>
            <pc:docMk/>
            <pc:sldMk cId="2810816126" sldId="311"/>
            <ac:spMk id="145" creationId="{413A3BE3-DE5B-B3D8-9600-53B421F16382}"/>
          </ac:spMkLst>
        </pc:spChg>
        <pc:spChg chg="mod">
          <ac:chgData name="Matt Lyle" userId="a96e7d453dd11193" providerId="LiveId" clId="{E536E6AC-9E86-407D-850C-1044656679D9}" dt="2024-03-16T08:16:35.968" v="5835"/>
          <ac:spMkLst>
            <pc:docMk/>
            <pc:sldMk cId="2810816126" sldId="311"/>
            <ac:spMk id="146" creationId="{69A1AE02-8498-34C6-EC09-51175C9F7892}"/>
          </ac:spMkLst>
        </pc:spChg>
        <pc:spChg chg="mod">
          <ac:chgData name="Matt Lyle" userId="a96e7d453dd11193" providerId="LiveId" clId="{E536E6AC-9E86-407D-850C-1044656679D9}" dt="2024-03-16T08:16:35.968" v="5835"/>
          <ac:spMkLst>
            <pc:docMk/>
            <pc:sldMk cId="2810816126" sldId="311"/>
            <ac:spMk id="147" creationId="{2141BD68-059D-5989-E611-74A6E2499FE2}"/>
          </ac:spMkLst>
        </pc:spChg>
        <pc:spChg chg="mod">
          <ac:chgData name="Matt Lyle" userId="a96e7d453dd11193" providerId="LiveId" clId="{E536E6AC-9E86-407D-850C-1044656679D9}" dt="2024-03-16T08:16:35.968" v="5835"/>
          <ac:spMkLst>
            <pc:docMk/>
            <pc:sldMk cId="2810816126" sldId="311"/>
            <ac:spMk id="148" creationId="{A5565B9F-1800-4770-772A-7098EF3DDBFA}"/>
          </ac:spMkLst>
        </pc:spChg>
        <pc:spChg chg="mod">
          <ac:chgData name="Matt Lyle" userId="a96e7d453dd11193" providerId="LiveId" clId="{E536E6AC-9E86-407D-850C-1044656679D9}" dt="2024-03-16T08:16:59.793" v="5841"/>
          <ac:spMkLst>
            <pc:docMk/>
            <pc:sldMk cId="2810816126" sldId="311"/>
            <ac:spMk id="150" creationId="{0BCDCF9A-E7F3-7DA1-DCFB-B0C2CE8C63A7}"/>
          </ac:spMkLst>
        </pc:spChg>
        <pc:spChg chg="mod">
          <ac:chgData name="Matt Lyle" userId="a96e7d453dd11193" providerId="LiveId" clId="{E536E6AC-9E86-407D-850C-1044656679D9}" dt="2024-03-16T08:16:59.793" v="5841"/>
          <ac:spMkLst>
            <pc:docMk/>
            <pc:sldMk cId="2810816126" sldId="311"/>
            <ac:spMk id="151" creationId="{4DF38E8A-36A6-7EDA-F3E1-3AF5E9604495}"/>
          </ac:spMkLst>
        </pc:spChg>
        <pc:spChg chg="mod">
          <ac:chgData name="Matt Lyle" userId="a96e7d453dd11193" providerId="LiveId" clId="{E536E6AC-9E86-407D-850C-1044656679D9}" dt="2024-03-16T08:16:59.793" v="5841"/>
          <ac:spMkLst>
            <pc:docMk/>
            <pc:sldMk cId="2810816126" sldId="311"/>
            <ac:spMk id="152" creationId="{F92CEBA8-CF7A-5D3E-8516-0BA9E0EDD616}"/>
          </ac:spMkLst>
        </pc:spChg>
        <pc:spChg chg="mod">
          <ac:chgData name="Matt Lyle" userId="a96e7d453dd11193" providerId="LiveId" clId="{E536E6AC-9E86-407D-850C-1044656679D9}" dt="2024-03-16T08:16:59.793" v="5841"/>
          <ac:spMkLst>
            <pc:docMk/>
            <pc:sldMk cId="2810816126" sldId="311"/>
            <ac:spMk id="153" creationId="{00065010-E56F-691F-3A2B-AAAE8785C10D}"/>
          </ac:spMkLst>
        </pc:spChg>
        <pc:spChg chg="mod">
          <ac:chgData name="Matt Lyle" userId="a96e7d453dd11193" providerId="LiveId" clId="{E536E6AC-9E86-407D-850C-1044656679D9}" dt="2024-03-16T08:16:59.793" v="5841"/>
          <ac:spMkLst>
            <pc:docMk/>
            <pc:sldMk cId="2810816126" sldId="311"/>
            <ac:spMk id="154" creationId="{F10020A0-CA91-5B47-F134-6FBEFD637994}"/>
          </ac:spMkLst>
        </pc:spChg>
        <pc:spChg chg="mod">
          <ac:chgData name="Matt Lyle" userId="a96e7d453dd11193" providerId="LiveId" clId="{E536E6AC-9E86-407D-850C-1044656679D9}" dt="2024-03-16T08:16:59.793" v="5841"/>
          <ac:spMkLst>
            <pc:docMk/>
            <pc:sldMk cId="2810816126" sldId="311"/>
            <ac:spMk id="155" creationId="{18084EC8-DC5A-513F-EEE4-D636D2656037}"/>
          </ac:spMkLst>
        </pc:spChg>
        <pc:spChg chg="mod">
          <ac:chgData name="Matt Lyle" userId="a96e7d453dd11193" providerId="LiveId" clId="{E536E6AC-9E86-407D-850C-1044656679D9}" dt="2024-03-16T08:16:59.793" v="5841"/>
          <ac:spMkLst>
            <pc:docMk/>
            <pc:sldMk cId="2810816126" sldId="311"/>
            <ac:spMk id="156" creationId="{8944F954-D7FD-F9D0-E109-2420E0CEC5C9}"/>
          </ac:spMkLst>
        </pc:spChg>
        <pc:grpChg chg="add del mod">
          <ac:chgData name="Matt Lyle" userId="a96e7d453dd11193" providerId="LiveId" clId="{E536E6AC-9E86-407D-850C-1044656679D9}" dt="2024-03-16T08:16:12.035" v="5826" actId="478"/>
          <ac:grpSpMkLst>
            <pc:docMk/>
            <pc:sldMk cId="2810816126" sldId="311"/>
            <ac:grpSpMk id="2" creationId="{D1691DAE-F464-2E10-6147-0F7F4AC82C6C}"/>
          </ac:grpSpMkLst>
        </pc:grpChg>
        <pc:grpChg chg="mod">
          <ac:chgData name="Matt Lyle" userId="a96e7d453dd11193" providerId="LiveId" clId="{E536E6AC-9E86-407D-850C-1044656679D9}" dt="2024-03-16T08:15:46.724" v="5822"/>
          <ac:grpSpMkLst>
            <pc:docMk/>
            <pc:sldMk cId="2810816126" sldId="311"/>
            <ac:grpSpMk id="3" creationId="{DAF2A2A8-6762-A6E4-D22C-8243EC813956}"/>
          </ac:grpSpMkLst>
        </pc:grpChg>
        <pc:grpChg chg="mod">
          <ac:chgData name="Matt Lyle" userId="a96e7d453dd11193" providerId="LiveId" clId="{E536E6AC-9E86-407D-850C-1044656679D9}" dt="2024-03-16T08:15:46.724" v="5822"/>
          <ac:grpSpMkLst>
            <pc:docMk/>
            <pc:sldMk cId="2810816126" sldId="311"/>
            <ac:grpSpMk id="4" creationId="{D0ACA0C7-A95F-2E80-8821-28F4528041CB}"/>
          </ac:grpSpMkLst>
        </pc:grpChg>
        <pc:grpChg chg="mod">
          <ac:chgData name="Matt Lyle" userId="a96e7d453dd11193" providerId="LiveId" clId="{E536E6AC-9E86-407D-850C-1044656679D9}" dt="2024-03-16T08:15:46.724" v="5822"/>
          <ac:grpSpMkLst>
            <pc:docMk/>
            <pc:sldMk cId="2810816126" sldId="311"/>
            <ac:grpSpMk id="6" creationId="{F48CAC79-61FB-7CDA-9395-32398E0D6BAB}"/>
          </ac:grpSpMkLst>
        </pc:grpChg>
        <pc:grpChg chg="mod">
          <ac:chgData name="Matt Lyle" userId="a96e7d453dd11193" providerId="LiveId" clId="{E536E6AC-9E86-407D-850C-1044656679D9}" dt="2024-03-16T08:15:46.724" v="5822"/>
          <ac:grpSpMkLst>
            <pc:docMk/>
            <pc:sldMk cId="2810816126" sldId="311"/>
            <ac:grpSpMk id="26" creationId="{F4B88BAB-EEC4-F526-36B8-5A45419DDEE9}"/>
          </ac:grpSpMkLst>
        </pc:grpChg>
        <pc:grpChg chg="mod">
          <ac:chgData name="Matt Lyle" userId="a96e7d453dd11193" providerId="LiveId" clId="{E536E6AC-9E86-407D-850C-1044656679D9}" dt="2024-03-16T08:15:46.724" v="5822"/>
          <ac:grpSpMkLst>
            <pc:docMk/>
            <pc:sldMk cId="2810816126" sldId="311"/>
            <ac:grpSpMk id="27" creationId="{C983D3BA-38BA-BDDA-D0C9-4C1CFF2EE5A5}"/>
          </ac:grpSpMkLst>
        </pc:grpChg>
        <pc:grpChg chg="add del mod">
          <ac:chgData name="Matt Lyle" userId="a96e7d453dd11193" providerId="LiveId" clId="{E536E6AC-9E86-407D-850C-1044656679D9}" dt="2024-03-16T09:14:35.838" v="5962" actId="478"/>
          <ac:grpSpMkLst>
            <pc:docMk/>
            <pc:sldMk cId="2810816126" sldId="311"/>
            <ac:grpSpMk id="43" creationId="{F0C85CC6-D050-A9FC-5AA2-B1547999B547}"/>
          </ac:grpSpMkLst>
        </pc:grpChg>
        <pc:grpChg chg="add del mod">
          <ac:chgData name="Matt Lyle" userId="a96e7d453dd11193" providerId="LiveId" clId="{E536E6AC-9E86-407D-850C-1044656679D9}" dt="2024-03-16T09:14:36.381" v="5963" actId="478"/>
          <ac:grpSpMkLst>
            <pc:docMk/>
            <pc:sldMk cId="2810816126" sldId="311"/>
            <ac:grpSpMk id="48" creationId="{D7E928DF-B13A-505F-3633-5D85419C2D3E}"/>
          </ac:grpSpMkLst>
        </pc:grpChg>
        <pc:grpChg chg="mod">
          <ac:chgData name="Matt Lyle" userId="a96e7d453dd11193" providerId="LiveId" clId="{E536E6AC-9E86-407D-850C-1044656679D9}" dt="2024-03-16T08:15:46.724" v="5822"/>
          <ac:grpSpMkLst>
            <pc:docMk/>
            <pc:sldMk cId="2810816126" sldId="311"/>
            <ac:grpSpMk id="55" creationId="{E66C4F3E-31BD-2C7F-C96A-806618631EF5}"/>
          </ac:grpSpMkLst>
        </pc:grpChg>
        <pc:grpChg chg="mod">
          <ac:chgData name="Matt Lyle" userId="a96e7d453dd11193" providerId="LiveId" clId="{E536E6AC-9E86-407D-850C-1044656679D9}" dt="2024-03-16T08:15:46.724" v="5822"/>
          <ac:grpSpMkLst>
            <pc:docMk/>
            <pc:sldMk cId="2810816126" sldId="311"/>
            <ac:grpSpMk id="56" creationId="{E9C0A3FA-7DF0-8F38-AFA4-DAA0261E688C}"/>
          </ac:grpSpMkLst>
        </pc:grpChg>
        <pc:grpChg chg="mod">
          <ac:chgData name="Matt Lyle" userId="a96e7d453dd11193" providerId="LiveId" clId="{E536E6AC-9E86-407D-850C-1044656679D9}" dt="2024-03-16T08:15:46.724" v="5822"/>
          <ac:grpSpMkLst>
            <pc:docMk/>
            <pc:sldMk cId="2810816126" sldId="311"/>
            <ac:grpSpMk id="74" creationId="{63AB5E6E-BE30-B865-5DBF-C1494CD034E4}"/>
          </ac:grpSpMkLst>
        </pc:grpChg>
        <pc:grpChg chg="mod">
          <ac:chgData name="Matt Lyle" userId="a96e7d453dd11193" providerId="LiveId" clId="{E536E6AC-9E86-407D-850C-1044656679D9}" dt="2024-03-16T08:15:46.724" v="5822"/>
          <ac:grpSpMkLst>
            <pc:docMk/>
            <pc:sldMk cId="2810816126" sldId="311"/>
            <ac:grpSpMk id="75" creationId="{3574D233-C260-B8B6-F121-3867065E9F5A}"/>
          </ac:grpSpMkLst>
        </pc:grpChg>
        <pc:grpChg chg="add del mod">
          <ac:chgData name="Matt Lyle" userId="a96e7d453dd11193" providerId="LiveId" clId="{E536E6AC-9E86-407D-850C-1044656679D9}" dt="2024-03-16T08:17:53.011" v="5845" actId="165"/>
          <ac:grpSpMkLst>
            <pc:docMk/>
            <pc:sldMk cId="2810816126" sldId="311"/>
            <ac:grpSpMk id="80" creationId="{16837483-FDF4-109F-CEB9-7AFA3850D3DF}"/>
          </ac:grpSpMkLst>
        </pc:grpChg>
        <pc:grpChg chg="mod topLvl">
          <ac:chgData name="Matt Lyle" userId="a96e7d453dd11193" providerId="LiveId" clId="{E536E6AC-9E86-407D-850C-1044656679D9}" dt="2024-03-16T08:18:16.714" v="5851" actId="164"/>
          <ac:grpSpMkLst>
            <pc:docMk/>
            <pc:sldMk cId="2810816126" sldId="311"/>
            <ac:grpSpMk id="81" creationId="{109D92F4-129C-1FB4-0E6E-4C8DAF804368}"/>
          </ac:grpSpMkLst>
        </pc:grpChg>
        <pc:grpChg chg="add del mod topLvl">
          <ac:chgData name="Matt Lyle" userId="a96e7d453dd11193" providerId="LiveId" clId="{E536E6AC-9E86-407D-850C-1044656679D9}" dt="2024-03-16T08:18:16.714" v="5851" actId="164"/>
          <ac:grpSpMkLst>
            <pc:docMk/>
            <pc:sldMk cId="2810816126" sldId="311"/>
            <ac:grpSpMk id="82" creationId="{6535EB79-9611-3DA4-3FBE-DB99756D1F22}"/>
          </ac:grpSpMkLst>
        </pc:grpChg>
        <pc:grpChg chg="mod">
          <ac:chgData name="Matt Lyle" userId="a96e7d453dd11193" providerId="LiveId" clId="{E536E6AC-9E86-407D-850C-1044656679D9}" dt="2024-03-16T08:17:53.011" v="5845" actId="165"/>
          <ac:grpSpMkLst>
            <pc:docMk/>
            <pc:sldMk cId="2810816126" sldId="311"/>
            <ac:grpSpMk id="96" creationId="{D0AA4352-06B9-9F9E-BB44-9DCDF2D1C937}"/>
          </ac:grpSpMkLst>
        </pc:grpChg>
        <pc:grpChg chg="mod">
          <ac:chgData name="Matt Lyle" userId="a96e7d453dd11193" providerId="LiveId" clId="{E536E6AC-9E86-407D-850C-1044656679D9}" dt="2024-03-16T08:17:53.011" v="5845" actId="165"/>
          <ac:grpSpMkLst>
            <pc:docMk/>
            <pc:sldMk cId="2810816126" sldId="311"/>
            <ac:grpSpMk id="97" creationId="{E7F3EC75-3976-DDA6-F805-453DAE58F59D}"/>
          </ac:grpSpMkLst>
        </pc:grpChg>
        <pc:grpChg chg="mod">
          <ac:chgData name="Matt Lyle" userId="a96e7d453dd11193" providerId="LiveId" clId="{E536E6AC-9E86-407D-850C-1044656679D9}" dt="2024-03-16T08:17:53.011" v="5845" actId="165"/>
          <ac:grpSpMkLst>
            <pc:docMk/>
            <pc:sldMk cId="2810816126" sldId="311"/>
            <ac:grpSpMk id="115" creationId="{2E831059-F266-EF35-BBF8-C9B7BA1EAB2F}"/>
          </ac:grpSpMkLst>
        </pc:grpChg>
        <pc:grpChg chg="mod">
          <ac:chgData name="Matt Lyle" userId="a96e7d453dd11193" providerId="LiveId" clId="{E536E6AC-9E86-407D-850C-1044656679D9}" dt="2024-03-16T08:17:53.011" v="5845" actId="165"/>
          <ac:grpSpMkLst>
            <pc:docMk/>
            <pc:sldMk cId="2810816126" sldId="311"/>
            <ac:grpSpMk id="116" creationId="{836F6BB9-6A2F-44A0-CEBD-E7F293895F68}"/>
          </ac:grpSpMkLst>
        </pc:grpChg>
        <pc:grpChg chg="add del mod">
          <ac:chgData name="Matt Lyle" userId="a96e7d453dd11193" providerId="LiveId" clId="{E536E6AC-9E86-407D-850C-1044656679D9}" dt="2024-03-16T09:12:35.907" v="5930" actId="478"/>
          <ac:grpSpMkLst>
            <pc:docMk/>
            <pc:sldMk cId="2810816126" sldId="311"/>
            <ac:grpSpMk id="121" creationId="{0D173BD9-92B7-79BC-883B-F84D3F92D875}"/>
          </ac:grpSpMkLst>
        </pc:grpChg>
        <pc:grpChg chg="mod">
          <ac:chgData name="Matt Lyle" userId="a96e7d453dd11193" providerId="LiveId" clId="{E536E6AC-9E86-407D-850C-1044656679D9}" dt="2024-03-16T08:16:35.968" v="5835"/>
          <ac:grpSpMkLst>
            <pc:docMk/>
            <pc:sldMk cId="2810816126" sldId="311"/>
            <ac:grpSpMk id="131" creationId="{87209DFB-8B29-D4DA-309F-B779B3CA7905}"/>
          </ac:grpSpMkLst>
        </pc:grpChg>
        <pc:grpChg chg="add del mod">
          <ac:chgData name="Matt Lyle" userId="a96e7d453dd11193" providerId="LiveId" clId="{E536E6AC-9E86-407D-850C-1044656679D9}" dt="2024-03-16T09:15:45.408" v="5988" actId="21"/>
          <ac:grpSpMkLst>
            <pc:docMk/>
            <pc:sldMk cId="2810816126" sldId="311"/>
            <ac:grpSpMk id="149" creationId="{A83C78B9-A0CA-EB0F-45A8-C256F051C0E2}"/>
          </ac:grpSpMkLst>
        </pc:grpChg>
        <pc:grpChg chg="add del mod">
          <ac:chgData name="Matt Lyle" userId="a96e7d453dd11193" providerId="LiveId" clId="{E536E6AC-9E86-407D-850C-1044656679D9}" dt="2024-03-16T09:12:35.049" v="5929" actId="478"/>
          <ac:grpSpMkLst>
            <pc:docMk/>
            <pc:sldMk cId="2810816126" sldId="311"/>
            <ac:grpSpMk id="157" creationId="{D3335E65-92B5-01F5-407C-0A6A0AFDC3ED}"/>
          </ac:grpSpMkLst>
        </pc:grpChg>
        <pc:grpChg chg="add del mod">
          <ac:chgData name="Matt Lyle" userId="a96e7d453dd11193" providerId="LiveId" clId="{E536E6AC-9E86-407D-850C-1044656679D9}" dt="2024-03-16T09:15:45.408" v="5988" actId="21"/>
          <ac:grpSpMkLst>
            <pc:docMk/>
            <pc:sldMk cId="2810816126" sldId="311"/>
            <ac:grpSpMk id="163" creationId="{74A61768-89FD-2CD7-816D-9EBA624C6BCC}"/>
          </ac:grpSpMkLst>
        </pc:grpChg>
        <pc:picChg chg="mod">
          <ac:chgData name="Matt Lyle" userId="a96e7d453dd11193" providerId="LiveId" clId="{E536E6AC-9E86-407D-850C-1044656679D9}" dt="2024-03-16T08:15:46.724" v="5822"/>
          <ac:picMkLst>
            <pc:docMk/>
            <pc:sldMk cId="2810816126" sldId="311"/>
            <ac:picMk id="8" creationId="{46817C0F-6374-441E-F505-7D87DBC0292A}"/>
          </ac:picMkLst>
        </pc:picChg>
        <pc:picChg chg="mod">
          <ac:chgData name="Matt Lyle" userId="a96e7d453dd11193" providerId="LiveId" clId="{E536E6AC-9E86-407D-850C-1044656679D9}" dt="2024-03-16T08:15:46.724" v="5822"/>
          <ac:picMkLst>
            <pc:docMk/>
            <pc:sldMk cId="2810816126" sldId="311"/>
            <ac:picMk id="9" creationId="{76A3FB49-F616-0B10-08C9-8656D4051A58}"/>
          </ac:picMkLst>
        </pc:picChg>
        <pc:picChg chg="del">
          <ac:chgData name="Matt Lyle" userId="a96e7d453dd11193" providerId="LiveId" clId="{E536E6AC-9E86-407D-850C-1044656679D9}" dt="2024-03-16T09:14:32.088" v="5960" actId="478"/>
          <ac:picMkLst>
            <pc:docMk/>
            <pc:sldMk cId="2810816126" sldId="311"/>
            <ac:picMk id="13" creationId="{5205FE43-9711-6131-9CE9-477FA26EED88}"/>
          </ac:picMkLst>
        </pc:picChg>
        <pc:picChg chg="mod">
          <ac:chgData name="Matt Lyle" userId="a96e7d453dd11193" providerId="LiveId" clId="{E536E6AC-9E86-407D-850C-1044656679D9}" dt="2024-03-16T08:15:46.724" v="5822"/>
          <ac:picMkLst>
            <pc:docMk/>
            <pc:sldMk cId="2810816126" sldId="311"/>
            <ac:picMk id="33" creationId="{37CA3C3C-BF43-BBAF-1689-FA2A90453DAA}"/>
          </ac:picMkLst>
        </pc:picChg>
        <pc:picChg chg="mod">
          <ac:chgData name="Matt Lyle" userId="a96e7d453dd11193" providerId="LiveId" clId="{E536E6AC-9E86-407D-850C-1044656679D9}" dt="2024-03-16T08:15:46.724" v="5822"/>
          <ac:picMkLst>
            <pc:docMk/>
            <pc:sldMk cId="2810816126" sldId="311"/>
            <ac:picMk id="34" creationId="{87A26515-6832-BECB-F1F5-BA3879F32D88}"/>
          </ac:picMkLst>
        </pc:picChg>
        <pc:picChg chg="mod">
          <ac:chgData name="Matt Lyle" userId="a96e7d453dd11193" providerId="LiveId" clId="{E536E6AC-9E86-407D-850C-1044656679D9}" dt="2024-03-16T08:15:46.724" v="5822"/>
          <ac:picMkLst>
            <pc:docMk/>
            <pc:sldMk cId="2810816126" sldId="311"/>
            <ac:picMk id="62" creationId="{0CA3A097-7FF5-5738-92E8-40E0CC864590}"/>
          </ac:picMkLst>
        </pc:picChg>
        <pc:picChg chg="mod">
          <ac:chgData name="Matt Lyle" userId="a96e7d453dd11193" providerId="LiveId" clId="{E536E6AC-9E86-407D-850C-1044656679D9}" dt="2024-03-16T08:15:46.724" v="5822"/>
          <ac:picMkLst>
            <pc:docMk/>
            <pc:sldMk cId="2810816126" sldId="311"/>
            <ac:picMk id="63" creationId="{9AA66E89-EE92-3953-894E-28252699C717}"/>
          </ac:picMkLst>
        </pc:picChg>
        <pc:picChg chg="mod">
          <ac:chgData name="Matt Lyle" userId="a96e7d453dd11193" providerId="LiveId" clId="{E536E6AC-9E86-407D-850C-1044656679D9}" dt="2024-03-16T08:17:53.011" v="5845" actId="165"/>
          <ac:picMkLst>
            <pc:docMk/>
            <pc:sldMk cId="2810816126" sldId="311"/>
            <ac:picMk id="84" creationId="{01008241-CC0E-04CF-FAEB-FA12592D18D5}"/>
          </ac:picMkLst>
        </pc:picChg>
        <pc:picChg chg="mod">
          <ac:chgData name="Matt Lyle" userId="a96e7d453dd11193" providerId="LiveId" clId="{E536E6AC-9E86-407D-850C-1044656679D9}" dt="2024-03-16T08:17:53.011" v="5845" actId="165"/>
          <ac:picMkLst>
            <pc:docMk/>
            <pc:sldMk cId="2810816126" sldId="311"/>
            <ac:picMk id="85" creationId="{5E3E47C6-45FC-F08C-A984-3C717F691B25}"/>
          </ac:picMkLst>
        </pc:picChg>
        <pc:picChg chg="mod">
          <ac:chgData name="Matt Lyle" userId="a96e7d453dd11193" providerId="LiveId" clId="{E536E6AC-9E86-407D-850C-1044656679D9}" dt="2024-03-16T08:17:53.011" v="5845" actId="165"/>
          <ac:picMkLst>
            <pc:docMk/>
            <pc:sldMk cId="2810816126" sldId="311"/>
            <ac:picMk id="103" creationId="{CCA07A8B-6071-A07D-B5F1-AC466A79D549}"/>
          </ac:picMkLst>
        </pc:picChg>
        <pc:picChg chg="mod">
          <ac:chgData name="Matt Lyle" userId="a96e7d453dd11193" providerId="LiveId" clId="{E536E6AC-9E86-407D-850C-1044656679D9}" dt="2024-03-16T08:17:53.011" v="5845" actId="165"/>
          <ac:picMkLst>
            <pc:docMk/>
            <pc:sldMk cId="2810816126" sldId="311"/>
            <ac:picMk id="104" creationId="{257D3FF7-9619-C6CB-587A-391501409E68}"/>
          </ac:picMkLst>
        </pc:picChg>
        <pc:picChg chg="mod">
          <ac:chgData name="Matt Lyle" userId="a96e7d453dd11193" providerId="LiveId" clId="{E536E6AC-9E86-407D-850C-1044656679D9}" dt="2024-03-16T08:16:35.968" v="5835"/>
          <ac:picMkLst>
            <pc:docMk/>
            <pc:sldMk cId="2810816126" sldId="311"/>
            <ac:picMk id="134" creationId="{1C74F246-29E3-8224-3D14-5D2DDFF3F429}"/>
          </ac:picMkLst>
        </pc:picChg>
        <pc:picChg chg="mod">
          <ac:chgData name="Matt Lyle" userId="a96e7d453dd11193" providerId="LiveId" clId="{E536E6AC-9E86-407D-850C-1044656679D9}" dt="2024-03-16T08:16:35.968" v="5835"/>
          <ac:picMkLst>
            <pc:docMk/>
            <pc:sldMk cId="2810816126" sldId="311"/>
            <ac:picMk id="135" creationId="{D469A552-1408-6657-A283-6E1388591DAA}"/>
          </ac:picMkLst>
        </pc:picChg>
        <pc:picChg chg="add del mod">
          <ac:chgData name="Matt Lyle" userId="a96e7d453dd11193" providerId="LiveId" clId="{E536E6AC-9E86-407D-850C-1044656679D9}" dt="2024-03-16T09:15:45.408" v="5988" actId="21"/>
          <ac:picMkLst>
            <pc:docMk/>
            <pc:sldMk cId="2810816126" sldId="311"/>
            <ac:picMk id="159" creationId="{F0174113-07F5-C65F-EA3E-C6A74AF7F61F}"/>
          </ac:picMkLst>
        </pc:picChg>
        <pc:picChg chg="add mod">
          <ac:chgData name="Matt Lyle" userId="a96e7d453dd11193" providerId="LiveId" clId="{E536E6AC-9E86-407D-850C-1044656679D9}" dt="2024-03-16T09:13:31.969" v="5952" actId="164"/>
          <ac:picMkLst>
            <pc:docMk/>
            <pc:sldMk cId="2810816126" sldId="311"/>
            <ac:picMk id="161" creationId="{D02F75E7-DC5D-6255-8886-355556276832}"/>
          </ac:picMkLst>
        </pc:picChg>
        <pc:picChg chg="add mod">
          <ac:chgData name="Matt Lyle" userId="a96e7d453dd11193" providerId="LiveId" clId="{E536E6AC-9E86-407D-850C-1044656679D9}" dt="2024-03-16T09:13:31.969" v="5952" actId="164"/>
          <ac:picMkLst>
            <pc:docMk/>
            <pc:sldMk cId="2810816126" sldId="311"/>
            <ac:picMk id="162" creationId="{DB3A73DB-9F06-A597-034C-53D0D1AA0CD5}"/>
          </ac:picMkLst>
        </pc:picChg>
        <pc:cxnChg chg="del">
          <ac:chgData name="Matt Lyle" userId="a96e7d453dd11193" providerId="LiveId" clId="{E536E6AC-9E86-407D-850C-1044656679D9}" dt="2024-03-16T09:15:45.408" v="5988" actId="21"/>
          <ac:cxnSpMkLst>
            <pc:docMk/>
            <pc:sldMk cId="2810816126" sldId="311"/>
            <ac:cxnSpMk id="14" creationId="{AA2EAA10-076F-46BD-8F0F-B9A2FB77A85C}"/>
          </ac:cxnSpMkLst>
        </pc:cxnChg>
        <pc:cxnChg chg="del">
          <ac:chgData name="Matt Lyle" userId="a96e7d453dd11193" providerId="LiveId" clId="{E536E6AC-9E86-407D-850C-1044656679D9}" dt="2024-03-16T09:15:45.408" v="5988" actId="21"/>
          <ac:cxnSpMkLst>
            <pc:docMk/>
            <pc:sldMk cId="2810816126" sldId="311"/>
            <ac:cxnSpMk id="16" creationId="{D891E407-403B-4764-86C9-33A56D3BCAA3}"/>
          </ac:cxnSpMkLst>
        </pc:cxnChg>
      </pc:sldChg>
      <pc:sldChg chg="addSp delSp modSp new del mod delAnim modAnim">
        <pc:chgData name="Matt Lyle" userId="a96e7d453dd11193" providerId="LiveId" clId="{E536E6AC-9E86-407D-850C-1044656679D9}" dt="2024-03-16T11:43:10.514" v="6092" actId="47"/>
        <pc:sldMkLst>
          <pc:docMk/>
          <pc:sldMk cId="1837590532" sldId="312"/>
        </pc:sldMkLst>
        <pc:spChg chg="mod">
          <ac:chgData name="Matt Lyle" userId="a96e7d453dd11193" providerId="LiveId" clId="{E536E6AC-9E86-407D-850C-1044656679D9}" dt="2024-03-16T09:15:49.753" v="5990"/>
          <ac:spMkLst>
            <pc:docMk/>
            <pc:sldMk cId="1837590532" sldId="312"/>
            <ac:spMk id="150" creationId="{0BCDCF9A-E7F3-7DA1-DCFB-B0C2CE8C63A7}"/>
          </ac:spMkLst>
        </pc:spChg>
        <pc:spChg chg="mod">
          <ac:chgData name="Matt Lyle" userId="a96e7d453dd11193" providerId="LiveId" clId="{E536E6AC-9E86-407D-850C-1044656679D9}" dt="2024-03-16T09:15:49.753" v="5990"/>
          <ac:spMkLst>
            <pc:docMk/>
            <pc:sldMk cId="1837590532" sldId="312"/>
            <ac:spMk id="151" creationId="{4DF38E8A-36A6-7EDA-F3E1-3AF5E9604495}"/>
          </ac:spMkLst>
        </pc:spChg>
        <pc:spChg chg="mod">
          <ac:chgData name="Matt Lyle" userId="a96e7d453dd11193" providerId="LiveId" clId="{E536E6AC-9E86-407D-850C-1044656679D9}" dt="2024-03-16T09:15:49.753" v="5990"/>
          <ac:spMkLst>
            <pc:docMk/>
            <pc:sldMk cId="1837590532" sldId="312"/>
            <ac:spMk id="152" creationId="{F92CEBA8-CF7A-5D3E-8516-0BA9E0EDD616}"/>
          </ac:spMkLst>
        </pc:spChg>
        <pc:spChg chg="mod">
          <ac:chgData name="Matt Lyle" userId="a96e7d453dd11193" providerId="LiveId" clId="{E536E6AC-9E86-407D-850C-1044656679D9}" dt="2024-03-16T09:15:49.753" v="5990"/>
          <ac:spMkLst>
            <pc:docMk/>
            <pc:sldMk cId="1837590532" sldId="312"/>
            <ac:spMk id="153" creationId="{00065010-E56F-691F-3A2B-AAAE8785C10D}"/>
          </ac:spMkLst>
        </pc:spChg>
        <pc:spChg chg="mod">
          <ac:chgData name="Matt Lyle" userId="a96e7d453dd11193" providerId="LiveId" clId="{E536E6AC-9E86-407D-850C-1044656679D9}" dt="2024-03-16T09:15:49.753" v="5990"/>
          <ac:spMkLst>
            <pc:docMk/>
            <pc:sldMk cId="1837590532" sldId="312"/>
            <ac:spMk id="154" creationId="{F10020A0-CA91-5B47-F134-6FBEFD637994}"/>
          </ac:spMkLst>
        </pc:spChg>
        <pc:spChg chg="mod">
          <ac:chgData name="Matt Lyle" userId="a96e7d453dd11193" providerId="LiveId" clId="{E536E6AC-9E86-407D-850C-1044656679D9}" dt="2024-03-16T09:15:49.753" v="5990"/>
          <ac:spMkLst>
            <pc:docMk/>
            <pc:sldMk cId="1837590532" sldId="312"/>
            <ac:spMk id="155" creationId="{18084EC8-DC5A-513F-EEE4-D636D2656037}"/>
          </ac:spMkLst>
        </pc:spChg>
        <pc:spChg chg="mod">
          <ac:chgData name="Matt Lyle" userId="a96e7d453dd11193" providerId="LiveId" clId="{E536E6AC-9E86-407D-850C-1044656679D9}" dt="2024-03-16T09:15:49.753" v="5990"/>
          <ac:spMkLst>
            <pc:docMk/>
            <pc:sldMk cId="1837590532" sldId="312"/>
            <ac:spMk id="156" creationId="{8944F954-D7FD-F9D0-E109-2420E0CEC5C9}"/>
          </ac:spMkLst>
        </pc:spChg>
        <pc:grpChg chg="add del mod">
          <ac:chgData name="Matt Lyle" userId="a96e7d453dd11193" providerId="LiveId" clId="{E536E6AC-9E86-407D-850C-1044656679D9}" dt="2024-03-16T09:16:10.096" v="5994" actId="21"/>
          <ac:grpSpMkLst>
            <pc:docMk/>
            <pc:sldMk cId="1837590532" sldId="312"/>
            <ac:grpSpMk id="149" creationId="{A83C78B9-A0CA-EB0F-45A8-C256F051C0E2}"/>
          </ac:grpSpMkLst>
        </pc:grpChg>
        <pc:grpChg chg="add del mod">
          <ac:chgData name="Matt Lyle" userId="a96e7d453dd11193" providerId="LiveId" clId="{E536E6AC-9E86-407D-850C-1044656679D9}" dt="2024-03-16T09:16:10.096" v="5994" actId="21"/>
          <ac:grpSpMkLst>
            <pc:docMk/>
            <pc:sldMk cId="1837590532" sldId="312"/>
            <ac:grpSpMk id="163" creationId="{74A61768-89FD-2CD7-816D-9EBA624C6BCC}"/>
          </ac:grpSpMkLst>
        </pc:grpChg>
        <pc:picChg chg="add del mod">
          <ac:chgData name="Matt Lyle" userId="a96e7d453dd11193" providerId="LiveId" clId="{E536E6AC-9E86-407D-850C-1044656679D9}" dt="2024-03-16T09:16:10.096" v="5994" actId="21"/>
          <ac:picMkLst>
            <pc:docMk/>
            <pc:sldMk cId="1837590532" sldId="312"/>
            <ac:picMk id="159" creationId="{F0174113-07F5-C65F-EA3E-C6A74AF7F61F}"/>
          </ac:picMkLst>
        </pc:picChg>
        <pc:picChg chg="mod">
          <ac:chgData name="Matt Lyle" userId="a96e7d453dd11193" providerId="LiveId" clId="{E536E6AC-9E86-407D-850C-1044656679D9}" dt="2024-03-16T09:15:49.753" v="5990"/>
          <ac:picMkLst>
            <pc:docMk/>
            <pc:sldMk cId="1837590532" sldId="312"/>
            <ac:picMk id="161" creationId="{D02F75E7-DC5D-6255-8886-355556276832}"/>
          </ac:picMkLst>
        </pc:picChg>
        <pc:picChg chg="mod">
          <ac:chgData name="Matt Lyle" userId="a96e7d453dd11193" providerId="LiveId" clId="{E536E6AC-9E86-407D-850C-1044656679D9}" dt="2024-03-16T09:15:49.753" v="5990"/>
          <ac:picMkLst>
            <pc:docMk/>
            <pc:sldMk cId="1837590532" sldId="312"/>
            <ac:picMk id="162" creationId="{DB3A73DB-9F06-A597-034C-53D0D1AA0CD5}"/>
          </ac:picMkLst>
        </pc:picChg>
        <pc:cxnChg chg="add mod">
          <ac:chgData name="Matt Lyle" userId="a96e7d453dd11193" providerId="LiveId" clId="{E536E6AC-9E86-407D-850C-1044656679D9}" dt="2024-03-16T09:15:49.753" v="5990"/>
          <ac:cxnSpMkLst>
            <pc:docMk/>
            <pc:sldMk cId="1837590532" sldId="312"/>
            <ac:cxnSpMk id="14" creationId="{AA2EAA10-076F-46BD-8F0F-B9A2FB77A85C}"/>
          </ac:cxnSpMkLst>
        </pc:cxnChg>
        <pc:cxnChg chg="add mod">
          <ac:chgData name="Matt Lyle" userId="a96e7d453dd11193" providerId="LiveId" clId="{E536E6AC-9E86-407D-850C-1044656679D9}" dt="2024-03-16T09:15:49.753" v="5990"/>
          <ac:cxnSpMkLst>
            <pc:docMk/>
            <pc:sldMk cId="1837590532" sldId="312"/>
            <ac:cxnSpMk id="16" creationId="{D891E407-403B-4764-86C9-33A56D3BCAA3}"/>
          </ac:cxnSpMkLst>
        </pc:cxnChg>
      </pc:sldChg>
      <pc:sldChg chg="addSp delSp modSp add mod modClrScheme addAnim delAnim modAnim chgLayout">
        <pc:chgData name="Matt Lyle" userId="a96e7d453dd11193" providerId="LiveId" clId="{E536E6AC-9E86-407D-850C-1044656679D9}" dt="2024-03-16T11:53:22.134" v="6111" actId="14100"/>
        <pc:sldMkLst>
          <pc:docMk/>
          <pc:sldMk cId="330144634" sldId="313"/>
        </pc:sldMkLst>
        <pc:spChg chg="del">
          <ac:chgData name="Matt Lyle" userId="a96e7d453dd11193" providerId="LiveId" clId="{E536E6AC-9E86-407D-850C-1044656679D9}" dt="2024-03-16T09:16:07.245" v="5993" actId="478"/>
          <ac:spMkLst>
            <pc:docMk/>
            <pc:sldMk cId="330144634" sldId="313"/>
            <ac:spMk id="3" creationId="{1667175C-39E8-4089-9151-96BA48A12D4B}"/>
          </ac:spMkLst>
        </pc:spChg>
        <pc:spChg chg="add del mod">
          <ac:chgData name="Matt Lyle" userId="a96e7d453dd11193" providerId="LiveId" clId="{E536E6AC-9E86-407D-850C-1044656679D9}" dt="2024-03-16T11:53:08.302" v="6109" actId="113"/>
          <ac:spMkLst>
            <pc:docMk/>
            <pc:sldMk cId="330144634" sldId="313"/>
            <ac:spMk id="4" creationId="{BBAAA45C-A9B0-0424-A8A9-DC60F99D05FF}"/>
          </ac:spMkLst>
        </pc:spChg>
        <pc:spChg chg="add mod">
          <ac:chgData name="Matt Lyle" userId="a96e7d453dd11193" providerId="LiveId" clId="{E536E6AC-9E86-407D-850C-1044656679D9}" dt="2024-03-16T11:53:22.134" v="6111" actId="14100"/>
          <ac:spMkLst>
            <pc:docMk/>
            <pc:sldMk cId="330144634" sldId="313"/>
            <ac:spMk id="6" creationId="{B98187D0-8A49-CA84-ED78-F17DF4782290}"/>
          </ac:spMkLst>
        </pc:spChg>
        <pc:spChg chg="add mod">
          <ac:chgData name="Matt Lyle" userId="a96e7d453dd11193" providerId="LiveId" clId="{E536E6AC-9E86-407D-850C-1044656679D9}" dt="2024-03-16T09:23:03.099" v="6076" actId="14100"/>
          <ac:spMkLst>
            <pc:docMk/>
            <pc:sldMk cId="330144634" sldId="313"/>
            <ac:spMk id="8" creationId="{55C87970-1E15-B6A3-71F3-73DD0BFFFADD}"/>
          </ac:spMkLst>
        </pc:spChg>
        <pc:spChg chg="mod">
          <ac:chgData name="Matt Lyle" userId="a96e7d453dd11193" providerId="LiveId" clId="{E536E6AC-9E86-407D-850C-1044656679D9}" dt="2024-03-16T09:16:11.450" v="5995"/>
          <ac:spMkLst>
            <pc:docMk/>
            <pc:sldMk cId="330144634" sldId="313"/>
            <ac:spMk id="150" creationId="{0BCDCF9A-E7F3-7DA1-DCFB-B0C2CE8C63A7}"/>
          </ac:spMkLst>
        </pc:spChg>
        <pc:spChg chg="mod">
          <ac:chgData name="Matt Lyle" userId="a96e7d453dd11193" providerId="LiveId" clId="{E536E6AC-9E86-407D-850C-1044656679D9}" dt="2024-03-16T09:16:11.450" v="5995"/>
          <ac:spMkLst>
            <pc:docMk/>
            <pc:sldMk cId="330144634" sldId="313"/>
            <ac:spMk id="151" creationId="{4DF38E8A-36A6-7EDA-F3E1-3AF5E9604495}"/>
          </ac:spMkLst>
        </pc:spChg>
        <pc:spChg chg="mod">
          <ac:chgData name="Matt Lyle" userId="a96e7d453dd11193" providerId="LiveId" clId="{E536E6AC-9E86-407D-850C-1044656679D9}" dt="2024-03-16T09:16:11.450" v="5995"/>
          <ac:spMkLst>
            <pc:docMk/>
            <pc:sldMk cId="330144634" sldId="313"/>
            <ac:spMk id="152" creationId="{F92CEBA8-CF7A-5D3E-8516-0BA9E0EDD616}"/>
          </ac:spMkLst>
        </pc:spChg>
        <pc:spChg chg="mod">
          <ac:chgData name="Matt Lyle" userId="a96e7d453dd11193" providerId="LiveId" clId="{E536E6AC-9E86-407D-850C-1044656679D9}" dt="2024-03-16T09:16:11.450" v="5995"/>
          <ac:spMkLst>
            <pc:docMk/>
            <pc:sldMk cId="330144634" sldId="313"/>
            <ac:spMk id="153" creationId="{00065010-E56F-691F-3A2B-AAAE8785C10D}"/>
          </ac:spMkLst>
        </pc:spChg>
        <pc:spChg chg="mod">
          <ac:chgData name="Matt Lyle" userId="a96e7d453dd11193" providerId="LiveId" clId="{E536E6AC-9E86-407D-850C-1044656679D9}" dt="2024-03-16T09:16:11.450" v="5995"/>
          <ac:spMkLst>
            <pc:docMk/>
            <pc:sldMk cId="330144634" sldId="313"/>
            <ac:spMk id="154" creationId="{F10020A0-CA91-5B47-F134-6FBEFD637994}"/>
          </ac:spMkLst>
        </pc:spChg>
        <pc:spChg chg="mod">
          <ac:chgData name="Matt Lyle" userId="a96e7d453dd11193" providerId="LiveId" clId="{E536E6AC-9E86-407D-850C-1044656679D9}" dt="2024-03-16T09:16:11.450" v="5995"/>
          <ac:spMkLst>
            <pc:docMk/>
            <pc:sldMk cId="330144634" sldId="313"/>
            <ac:spMk id="155" creationId="{18084EC8-DC5A-513F-EEE4-D636D2656037}"/>
          </ac:spMkLst>
        </pc:spChg>
        <pc:spChg chg="mod">
          <ac:chgData name="Matt Lyle" userId="a96e7d453dd11193" providerId="LiveId" clId="{E536E6AC-9E86-407D-850C-1044656679D9}" dt="2024-03-16T09:16:11.450" v="5995"/>
          <ac:spMkLst>
            <pc:docMk/>
            <pc:sldMk cId="330144634" sldId="313"/>
            <ac:spMk id="156" creationId="{8944F954-D7FD-F9D0-E109-2420E0CEC5C9}"/>
          </ac:spMkLst>
        </pc:spChg>
        <pc:grpChg chg="add mod">
          <ac:chgData name="Matt Lyle" userId="a96e7d453dd11193" providerId="LiveId" clId="{E536E6AC-9E86-407D-850C-1044656679D9}" dt="2024-03-16T09:19:13.313" v="6034" actId="1076"/>
          <ac:grpSpMkLst>
            <pc:docMk/>
            <pc:sldMk cId="330144634" sldId="313"/>
            <ac:grpSpMk id="149" creationId="{A83C78B9-A0CA-EB0F-45A8-C256F051C0E2}"/>
          </ac:grpSpMkLst>
        </pc:grpChg>
        <pc:grpChg chg="add mod">
          <ac:chgData name="Matt Lyle" userId="a96e7d453dd11193" providerId="LiveId" clId="{E536E6AC-9E86-407D-850C-1044656679D9}" dt="2024-03-16T09:17:44.906" v="6000" actId="1076"/>
          <ac:grpSpMkLst>
            <pc:docMk/>
            <pc:sldMk cId="330144634" sldId="313"/>
            <ac:grpSpMk id="163" creationId="{74A61768-89FD-2CD7-816D-9EBA624C6BCC}"/>
          </ac:grpSpMkLst>
        </pc:grpChg>
        <pc:picChg chg="add mod">
          <ac:chgData name="Matt Lyle" userId="a96e7d453dd11193" providerId="LiveId" clId="{E536E6AC-9E86-407D-850C-1044656679D9}" dt="2024-03-16T09:17:46.570" v="6001" actId="1076"/>
          <ac:picMkLst>
            <pc:docMk/>
            <pc:sldMk cId="330144634" sldId="313"/>
            <ac:picMk id="159" creationId="{F0174113-07F5-C65F-EA3E-C6A74AF7F61F}"/>
          </ac:picMkLst>
        </pc:picChg>
        <pc:picChg chg="mod">
          <ac:chgData name="Matt Lyle" userId="a96e7d453dd11193" providerId="LiveId" clId="{E536E6AC-9E86-407D-850C-1044656679D9}" dt="2024-03-16T09:16:11.450" v="5995"/>
          <ac:picMkLst>
            <pc:docMk/>
            <pc:sldMk cId="330144634" sldId="313"/>
            <ac:picMk id="161" creationId="{D02F75E7-DC5D-6255-8886-355556276832}"/>
          </ac:picMkLst>
        </pc:picChg>
        <pc:picChg chg="mod">
          <ac:chgData name="Matt Lyle" userId="a96e7d453dd11193" providerId="LiveId" clId="{E536E6AC-9E86-407D-850C-1044656679D9}" dt="2024-03-16T09:16:11.450" v="5995"/>
          <ac:picMkLst>
            <pc:docMk/>
            <pc:sldMk cId="330144634" sldId="313"/>
            <ac:picMk id="162" creationId="{DB3A73DB-9F06-A597-034C-53D0D1AA0CD5}"/>
          </ac:picMkLst>
        </pc:picChg>
      </pc:sldChg>
      <pc:sldChg chg="modSp add mod ord">
        <pc:chgData name="Matt Lyle" userId="a96e7d453dd11193" providerId="LiveId" clId="{E536E6AC-9E86-407D-850C-1044656679D9}" dt="2024-03-16T09:22:21.964" v="6057" actId="13926"/>
        <pc:sldMkLst>
          <pc:docMk/>
          <pc:sldMk cId="146052693" sldId="314"/>
        </pc:sldMkLst>
        <pc:spChg chg="mod">
          <ac:chgData name="Matt Lyle" userId="a96e7d453dd11193" providerId="LiveId" clId="{E536E6AC-9E86-407D-850C-1044656679D9}" dt="2024-03-16T09:22:21.964" v="6057" actId="13926"/>
          <ac:spMkLst>
            <pc:docMk/>
            <pc:sldMk cId="146052693" sldId="314"/>
            <ac:spMk id="3" creationId="{1667175C-39E8-4089-9151-96BA48A12D4B}"/>
          </ac:spMkLst>
        </pc:spChg>
      </pc:sldChg>
      <pc:sldChg chg="modSp add del mod ord">
        <pc:chgData name="Matt Lyle" userId="a96e7d453dd11193" providerId="LiveId" clId="{E536E6AC-9E86-407D-850C-1044656679D9}" dt="2024-03-16T09:22:02.374" v="6052" actId="2890"/>
        <pc:sldMkLst>
          <pc:docMk/>
          <pc:sldMk cId="343584577" sldId="314"/>
        </pc:sldMkLst>
        <pc:spChg chg="mod">
          <ac:chgData name="Matt Lyle" userId="a96e7d453dd11193" providerId="LiveId" clId="{E536E6AC-9E86-407D-850C-1044656679D9}" dt="2024-03-16T09:22:00.888" v="6049" actId="13926"/>
          <ac:spMkLst>
            <pc:docMk/>
            <pc:sldMk cId="343584577" sldId="314"/>
            <ac:spMk id="3" creationId="{1667175C-39E8-4089-9151-96BA48A12D4B}"/>
          </ac:spMkLst>
        </pc:spChg>
      </pc:sldChg>
      <pc:sldChg chg="addSp delSp modSp add mod ord delAnim modAnim">
        <pc:chgData name="Matt Lyle" userId="a96e7d453dd11193" providerId="LiveId" clId="{E536E6AC-9E86-407D-850C-1044656679D9}" dt="2024-03-16T12:04:13.574" v="6130" actId="14100"/>
        <pc:sldMkLst>
          <pc:docMk/>
          <pc:sldMk cId="1389556486" sldId="315"/>
        </pc:sldMkLst>
        <pc:spChg chg="add mod">
          <ac:chgData name="Matt Lyle" userId="a96e7d453dd11193" providerId="LiveId" clId="{E536E6AC-9E86-407D-850C-1044656679D9}" dt="2024-03-16T12:04:13.574" v="6130" actId="14100"/>
          <ac:spMkLst>
            <pc:docMk/>
            <pc:sldMk cId="1389556486" sldId="315"/>
            <ac:spMk id="2" creationId="{09427412-E2EB-0E80-F053-B060C7C60C79}"/>
          </ac:spMkLst>
        </pc:spChg>
        <pc:spChg chg="del mod">
          <ac:chgData name="Matt Lyle" userId="a96e7d453dd11193" providerId="LiveId" clId="{E536E6AC-9E86-407D-850C-1044656679D9}" dt="2024-03-16T12:03:37.721" v="6117" actId="478"/>
          <ac:spMkLst>
            <pc:docMk/>
            <pc:sldMk cId="1389556486" sldId="315"/>
            <ac:spMk id="4" creationId="{BBAAA45C-A9B0-0424-A8A9-DC60F99D05FF}"/>
          </ac:spMkLst>
        </pc:spChg>
        <pc:spChg chg="del">
          <ac:chgData name="Matt Lyle" userId="a96e7d453dd11193" providerId="LiveId" clId="{E536E6AC-9E86-407D-850C-1044656679D9}" dt="2024-03-16T11:53:28.985" v="6112" actId="478"/>
          <ac:spMkLst>
            <pc:docMk/>
            <pc:sldMk cId="1389556486" sldId="315"/>
            <ac:spMk id="6" creationId="{B98187D0-8A49-CA84-ED78-F17DF4782290}"/>
          </ac:spMkLst>
        </pc:spChg>
        <pc:spChg chg="del">
          <ac:chgData name="Matt Lyle" userId="a96e7d453dd11193" providerId="LiveId" clId="{E536E6AC-9E86-407D-850C-1044656679D9}" dt="2024-03-16T12:03:34.810" v="6116" actId="478"/>
          <ac:spMkLst>
            <pc:docMk/>
            <pc:sldMk cId="1389556486" sldId="315"/>
            <ac:spMk id="8" creationId="{55C87970-1E15-B6A3-71F3-73DD0BFFFADD}"/>
          </ac:spMkLst>
        </pc:spChg>
        <pc:grpChg chg="del">
          <ac:chgData name="Matt Lyle" userId="a96e7d453dd11193" providerId="LiveId" clId="{E536E6AC-9E86-407D-850C-1044656679D9}" dt="2024-03-16T11:52:06.547" v="6098" actId="478"/>
          <ac:grpSpMkLst>
            <pc:docMk/>
            <pc:sldMk cId="1389556486" sldId="315"/>
            <ac:grpSpMk id="149" creationId="{A83C78B9-A0CA-EB0F-45A8-C256F051C0E2}"/>
          </ac:grpSpMkLst>
        </pc:grpChg>
        <pc:grpChg chg="del">
          <ac:chgData name="Matt Lyle" userId="a96e7d453dd11193" providerId="LiveId" clId="{E536E6AC-9E86-407D-850C-1044656679D9}" dt="2024-03-16T11:52:08.927" v="6100" actId="478"/>
          <ac:grpSpMkLst>
            <pc:docMk/>
            <pc:sldMk cId="1389556486" sldId="315"/>
            <ac:grpSpMk id="163" creationId="{74A61768-89FD-2CD7-816D-9EBA624C6BCC}"/>
          </ac:grpSpMkLst>
        </pc:grpChg>
        <pc:picChg chg="del">
          <ac:chgData name="Matt Lyle" userId="a96e7d453dd11193" providerId="LiveId" clId="{E536E6AC-9E86-407D-850C-1044656679D9}" dt="2024-03-16T11:52:07.894" v="6099" actId="478"/>
          <ac:picMkLst>
            <pc:docMk/>
            <pc:sldMk cId="1389556486" sldId="315"/>
            <ac:picMk id="159" creationId="{F0174113-07F5-C65F-EA3E-C6A74AF7F61F}"/>
          </ac:picMkLst>
        </pc:picChg>
      </pc:sldChg>
      <pc:sldMasterChg chg="addSldLayout delSldLayout modSldLayout">
        <pc:chgData name="Matt Lyle" userId="a96e7d453dd11193" providerId="LiveId" clId="{E536E6AC-9E86-407D-850C-1044656679D9}" dt="2024-03-13T12:13:09.568" v="356" actId="207"/>
        <pc:sldMasterMkLst>
          <pc:docMk/>
          <pc:sldMasterMk cId="4291025808" sldId="2147483648"/>
        </pc:sldMasterMkLst>
        <pc:sldLayoutChg chg="del">
          <pc:chgData name="Matt Lyle" userId="a96e7d453dd11193" providerId="LiveId" clId="{E536E6AC-9E86-407D-850C-1044656679D9}" dt="2024-03-13T12:09:58.299" v="323" actId="2696"/>
          <pc:sldLayoutMkLst>
            <pc:docMk/>
            <pc:sldMasterMk cId="4291025808" sldId="2147483648"/>
            <pc:sldLayoutMk cId="416997031" sldId="2147483649"/>
          </pc:sldLayoutMkLst>
        </pc:sldLayoutChg>
        <pc:sldLayoutChg chg="del">
          <pc:chgData name="Matt Lyle" userId="a96e7d453dd11193" providerId="LiveId" clId="{E536E6AC-9E86-407D-850C-1044656679D9}" dt="2024-03-13T12:09:59.793" v="324" actId="2696"/>
          <pc:sldLayoutMkLst>
            <pc:docMk/>
            <pc:sldMasterMk cId="4291025808" sldId="2147483648"/>
            <pc:sldLayoutMk cId="1709610905" sldId="2147483651"/>
          </pc:sldLayoutMkLst>
        </pc:sldLayoutChg>
        <pc:sldLayoutChg chg="del">
          <pc:chgData name="Matt Lyle" userId="a96e7d453dd11193" providerId="LiveId" clId="{E536E6AC-9E86-407D-850C-1044656679D9}" dt="2024-03-13T12:10:00.010" v="325" actId="2696"/>
          <pc:sldLayoutMkLst>
            <pc:docMk/>
            <pc:sldMasterMk cId="4291025808" sldId="2147483648"/>
            <pc:sldLayoutMk cId="3926664310" sldId="2147483652"/>
          </pc:sldLayoutMkLst>
        </pc:sldLayoutChg>
        <pc:sldLayoutChg chg="del">
          <pc:chgData name="Matt Lyle" userId="a96e7d453dd11193" providerId="LiveId" clId="{E536E6AC-9E86-407D-850C-1044656679D9}" dt="2024-03-13T12:10:00.194" v="326" actId="2696"/>
          <pc:sldLayoutMkLst>
            <pc:docMk/>
            <pc:sldMasterMk cId="4291025808" sldId="2147483648"/>
            <pc:sldLayoutMk cId="4063996231" sldId="2147483653"/>
          </pc:sldLayoutMkLst>
        </pc:sldLayoutChg>
        <pc:sldLayoutChg chg="del">
          <pc:chgData name="Matt Lyle" userId="a96e7d453dd11193" providerId="LiveId" clId="{E536E6AC-9E86-407D-850C-1044656679D9}" dt="2024-03-13T12:10:00.369" v="327" actId="2696"/>
          <pc:sldLayoutMkLst>
            <pc:docMk/>
            <pc:sldMasterMk cId="4291025808" sldId="2147483648"/>
            <pc:sldLayoutMk cId="3751441069" sldId="2147483654"/>
          </pc:sldLayoutMkLst>
        </pc:sldLayoutChg>
        <pc:sldLayoutChg chg="delSp mod">
          <pc:chgData name="Matt Lyle" userId="a96e7d453dd11193" providerId="LiveId" clId="{E536E6AC-9E86-407D-850C-1044656679D9}" dt="2024-03-13T12:09:54.692" v="322" actId="478"/>
          <pc:sldLayoutMkLst>
            <pc:docMk/>
            <pc:sldMasterMk cId="4291025808" sldId="2147483648"/>
            <pc:sldLayoutMk cId="2685888193" sldId="2147483655"/>
          </pc:sldLayoutMkLst>
          <pc:spChg chg="del">
            <ac:chgData name="Matt Lyle" userId="a96e7d453dd11193" providerId="LiveId" clId="{E536E6AC-9E86-407D-850C-1044656679D9}" dt="2024-03-13T12:09:54.692" v="322" actId="478"/>
            <ac:spMkLst>
              <pc:docMk/>
              <pc:sldMasterMk cId="4291025808" sldId="2147483648"/>
              <pc:sldLayoutMk cId="2685888193" sldId="2147483655"/>
              <ac:spMk id="2" creationId="{9FC688B2-2E77-C699-B0C2-C597486891B9}"/>
            </ac:spMkLst>
          </pc:spChg>
          <pc:spChg chg="del">
            <ac:chgData name="Matt Lyle" userId="a96e7d453dd11193" providerId="LiveId" clId="{E536E6AC-9E86-407D-850C-1044656679D9}" dt="2024-03-13T12:09:54.692" v="322" actId="478"/>
            <ac:spMkLst>
              <pc:docMk/>
              <pc:sldMasterMk cId="4291025808" sldId="2147483648"/>
              <pc:sldLayoutMk cId="2685888193" sldId="2147483655"/>
              <ac:spMk id="3" creationId="{C865B7B1-2640-971E-AFDC-B5D5C6BBCECD}"/>
            </ac:spMkLst>
          </pc:spChg>
          <pc:spChg chg="del">
            <ac:chgData name="Matt Lyle" userId="a96e7d453dd11193" providerId="LiveId" clId="{E536E6AC-9E86-407D-850C-1044656679D9}" dt="2024-03-13T12:09:54.692" v="322" actId="478"/>
            <ac:spMkLst>
              <pc:docMk/>
              <pc:sldMasterMk cId="4291025808" sldId="2147483648"/>
              <pc:sldLayoutMk cId="2685888193" sldId="2147483655"/>
              <ac:spMk id="4" creationId="{A5061363-EC14-BE08-3D1A-1EE330C4188A}"/>
            </ac:spMkLst>
          </pc:spChg>
        </pc:sldLayoutChg>
        <pc:sldLayoutChg chg="addSp delSp modSp add del mod modTransition setBg">
          <pc:chgData name="Matt Lyle" userId="a96e7d453dd11193" providerId="LiveId" clId="{E536E6AC-9E86-407D-850C-1044656679D9}" dt="2024-03-13T12:13:09.568" v="356" actId="207"/>
          <pc:sldLayoutMkLst>
            <pc:docMk/>
            <pc:sldMasterMk cId="4291025808" sldId="2147483648"/>
            <pc:sldLayoutMk cId="2435748790" sldId="2147483656"/>
          </pc:sldLayoutMkLst>
          <pc:spChg chg="add mod">
            <ac:chgData name="Matt Lyle" userId="a96e7d453dd11193" providerId="LiveId" clId="{E536E6AC-9E86-407D-850C-1044656679D9}" dt="2024-03-13T12:10:07.702" v="333"/>
            <ac:spMkLst>
              <pc:docMk/>
              <pc:sldMasterMk cId="4291025808" sldId="2147483648"/>
              <pc:sldLayoutMk cId="2435748790" sldId="2147483656"/>
              <ac:spMk id="2" creationId="{7D59A2CF-EE98-2070-9FC6-FEE5C526F771}"/>
            </ac:spMkLst>
          </pc:spChg>
          <pc:spChg chg="add mod">
            <ac:chgData name="Matt Lyle" userId="a96e7d453dd11193" providerId="LiveId" clId="{E536E6AC-9E86-407D-850C-1044656679D9}" dt="2024-03-13T12:10:07.702" v="333"/>
            <ac:spMkLst>
              <pc:docMk/>
              <pc:sldMasterMk cId="4291025808" sldId="2147483648"/>
              <pc:sldLayoutMk cId="2435748790" sldId="2147483656"/>
              <ac:spMk id="3" creationId="{0EF69F00-580C-2238-8D54-00CD1B7C367A}"/>
            </ac:spMkLst>
          </pc:spChg>
          <pc:spChg chg="add mod">
            <ac:chgData name="Matt Lyle" userId="a96e7d453dd11193" providerId="LiveId" clId="{E536E6AC-9E86-407D-850C-1044656679D9}" dt="2024-03-13T12:10:07.702" v="333"/>
            <ac:spMkLst>
              <pc:docMk/>
              <pc:sldMasterMk cId="4291025808" sldId="2147483648"/>
              <pc:sldLayoutMk cId="2435748790" sldId="2147483656"/>
              <ac:spMk id="4" creationId="{89090FF8-C16A-515A-B83D-EAC41AA038C9}"/>
            </ac:spMkLst>
          </pc:spChg>
          <pc:spChg chg="add mod">
            <ac:chgData name="Matt Lyle" userId="a96e7d453dd11193" providerId="LiveId" clId="{E536E6AC-9E86-407D-850C-1044656679D9}" dt="2024-03-13T12:10:07.702" v="333"/>
            <ac:spMkLst>
              <pc:docMk/>
              <pc:sldMasterMk cId="4291025808" sldId="2147483648"/>
              <pc:sldLayoutMk cId="2435748790" sldId="2147483656"/>
              <ac:spMk id="5" creationId="{B0E6D4F4-EB2F-5516-3402-D6C3CAC9778A}"/>
            </ac:spMkLst>
          </pc:spChg>
          <pc:spChg chg="add del mod">
            <ac:chgData name="Matt Lyle" userId="a96e7d453dd11193" providerId="LiveId" clId="{E536E6AC-9E86-407D-850C-1044656679D9}" dt="2024-03-13T12:10:37.082" v="338" actId="478"/>
            <ac:spMkLst>
              <pc:docMk/>
              <pc:sldMasterMk cId="4291025808" sldId="2147483648"/>
              <pc:sldLayoutMk cId="2435748790" sldId="2147483656"/>
              <ac:spMk id="7" creationId="{AF6F7A5E-4327-1D51-38DB-8FCE1FF9F340}"/>
            </ac:spMkLst>
          </pc:spChg>
          <pc:spChg chg="add del mod">
            <ac:chgData name="Matt Lyle" userId="a96e7d453dd11193" providerId="LiveId" clId="{E536E6AC-9E86-407D-850C-1044656679D9}" dt="2024-03-13T12:10:40.765" v="341"/>
            <ac:spMkLst>
              <pc:docMk/>
              <pc:sldMasterMk cId="4291025808" sldId="2147483648"/>
              <pc:sldLayoutMk cId="2435748790" sldId="2147483656"/>
              <ac:spMk id="8" creationId="{A4027B88-FD83-6E9B-2E4A-85166631520F}"/>
            </ac:spMkLst>
          </pc:spChg>
          <pc:spChg chg="add del mod">
            <ac:chgData name="Matt Lyle" userId="a96e7d453dd11193" providerId="LiveId" clId="{E536E6AC-9E86-407D-850C-1044656679D9}" dt="2024-03-13T12:10:40.765" v="341"/>
            <ac:spMkLst>
              <pc:docMk/>
              <pc:sldMasterMk cId="4291025808" sldId="2147483648"/>
              <pc:sldLayoutMk cId="2435748790" sldId="2147483656"/>
              <ac:spMk id="9" creationId="{5038E323-BC71-B5FC-5765-8AF9B50D61AD}"/>
            </ac:spMkLst>
          </pc:spChg>
          <pc:spChg chg="add del mod">
            <ac:chgData name="Matt Lyle" userId="a96e7d453dd11193" providerId="LiveId" clId="{E536E6AC-9E86-407D-850C-1044656679D9}" dt="2024-03-13T12:10:37.082" v="338" actId="478"/>
            <ac:spMkLst>
              <pc:docMk/>
              <pc:sldMasterMk cId="4291025808" sldId="2147483648"/>
              <pc:sldLayoutMk cId="2435748790" sldId="2147483656"/>
              <ac:spMk id="10" creationId="{EAFC412B-566C-7D8E-6B44-B9427D6657D0}"/>
            </ac:spMkLst>
          </pc:spChg>
          <pc:spChg chg="add mod">
            <ac:chgData name="Matt Lyle" userId="a96e7d453dd11193" providerId="LiveId" clId="{E536E6AC-9E86-407D-850C-1044656679D9}" dt="2024-03-13T12:12:50.142" v="352" actId="14100"/>
            <ac:spMkLst>
              <pc:docMk/>
              <pc:sldMasterMk cId="4291025808" sldId="2147483648"/>
              <pc:sldLayoutMk cId="2435748790" sldId="2147483656"/>
              <ac:spMk id="12" creationId="{1345FEED-55E7-7CD4-81F7-27502D874C27}"/>
            </ac:spMkLst>
          </pc:spChg>
          <pc:spChg chg="add mod">
            <ac:chgData name="Matt Lyle" userId="a96e7d453dd11193" providerId="LiveId" clId="{E536E6AC-9E86-407D-850C-1044656679D9}" dt="2024-03-13T12:13:09.568" v="356" actId="207"/>
            <ac:spMkLst>
              <pc:docMk/>
              <pc:sldMasterMk cId="4291025808" sldId="2147483648"/>
              <pc:sldLayoutMk cId="2435748790" sldId="2147483656"/>
              <ac:spMk id="13" creationId="{C79C1D32-8EEB-3B90-D51F-F240B3570C8C}"/>
            </ac:spMkLst>
          </pc:spChg>
          <pc:picChg chg="add mod">
            <ac:chgData name="Matt Lyle" userId="a96e7d453dd11193" providerId="LiveId" clId="{E536E6AC-9E86-407D-850C-1044656679D9}" dt="2024-03-13T12:10:07.702" v="333"/>
            <ac:picMkLst>
              <pc:docMk/>
              <pc:sldMasterMk cId="4291025808" sldId="2147483648"/>
              <pc:sldLayoutMk cId="2435748790" sldId="2147483656"/>
              <ac:picMk id="6" creationId="{95B9950E-6621-3429-DC4B-009BC3258C25}"/>
            </ac:picMkLst>
          </pc:picChg>
          <pc:picChg chg="add del mod">
            <ac:chgData name="Matt Lyle" userId="a96e7d453dd11193" providerId="LiveId" clId="{E536E6AC-9E86-407D-850C-1044656679D9}" dt="2024-03-13T12:10:37.595" v="339" actId="478"/>
            <ac:picMkLst>
              <pc:docMk/>
              <pc:sldMasterMk cId="4291025808" sldId="2147483648"/>
              <pc:sldLayoutMk cId="2435748790" sldId="2147483656"/>
              <ac:picMk id="11" creationId="{E1151672-A013-D092-5956-6120666150F6}"/>
            </ac:picMkLst>
          </pc:picChg>
        </pc:sldLayoutChg>
        <pc:sldLayoutChg chg="del">
          <pc:chgData name="Matt Lyle" userId="a96e7d453dd11193" providerId="LiveId" clId="{E536E6AC-9E86-407D-850C-1044656679D9}" dt="2024-03-13T12:10:01.632" v="328" actId="2696"/>
          <pc:sldLayoutMkLst>
            <pc:docMk/>
            <pc:sldMasterMk cId="4291025808" sldId="2147483648"/>
            <pc:sldLayoutMk cId="2948343525" sldId="2147483656"/>
          </pc:sldLayoutMkLst>
        </pc:sldLayoutChg>
        <pc:sldLayoutChg chg="del">
          <pc:chgData name="Matt Lyle" userId="a96e7d453dd11193" providerId="LiveId" clId="{E536E6AC-9E86-407D-850C-1044656679D9}" dt="2024-03-13T12:10:01.830" v="329" actId="2696"/>
          <pc:sldLayoutMkLst>
            <pc:docMk/>
            <pc:sldMasterMk cId="4291025808" sldId="2147483648"/>
            <pc:sldLayoutMk cId="2419847895" sldId="2147483657"/>
          </pc:sldLayoutMkLst>
        </pc:sldLayoutChg>
        <pc:sldLayoutChg chg="del">
          <pc:chgData name="Matt Lyle" userId="a96e7d453dd11193" providerId="LiveId" clId="{E536E6AC-9E86-407D-850C-1044656679D9}" dt="2024-03-13T12:10:02.021" v="330" actId="2696"/>
          <pc:sldLayoutMkLst>
            <pc:docMk/>
            <pc:sldMasterMk cId="4291025808" sldId="2147483648"/>
            <pc:sldLayoutMk cId="3401713009" sldId="2147483658"/>
          </pc:sldLayoutMkLst>
        </pc:sldLayoutChg>
        <pc:sldLayoutChg chg="del">
          <pc:chgData name="Matt Lyle" userId="a96e7d453dd11193" providerId="LiveId" clId="{E536E6AC-9E86-407D-850C-1044656679D9}" dt="2024-03-13T12:10:02.218" v="331" actId="2696"/>
          <pc:sldLayoutMkLst>
            <pc:docMk/>
            <pc:sldMasterMk cId="4291025808" sldId="2147483648"/>
            <pc:sldLayoutMk cId="247145290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66069-CC48-4591-8E1D-47FF5E7A2C7C}" type="datetimeFigureOut">
              <a:rPr lang="en-US" smtClean="0"/>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16393-5739-41CE-8070-0435E02EEF49}" type="slidenum">
              <a:rPr lang="en-US" smtClean="0"/>
              <a:t>‹#›</a:t>
            </a:fld>
            <a:endParaRPr lang="en-US"/>
          </a:p>
        </p:txBody>
      </p:sp>
    </p:spTree>
    <p:extLst>
      <p:ext uri="{BB962C8B-B14F-4D97-AF65-F5344CB8AC3E}">
        <p14:creationId xmlns:p14="http://schemas.microsoft.com/office/powerpoint/2010/main" val="329665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Film poster for “The Best Man”   https://en.wikipedia.org/wiki/The_Best_Man_(1964_film)#/media/File:Best_man22234.jpg</a:t>
            </a:r>
          </a:p>
          <a:p>
            <a:r>
              <a:rPr lang="en-US" dirty="0"/>
              <a:t>Photo of Ronald Reagan https://www.reaganlibrary.gov/archives/audiovisual/white-house-photo-collection-galleries/early-ronald-reagan-and-family</a:t>
            </a:r>
          </a:p>
        </p:txBody>
      </p:sp>
      <p:sp>
        <p:nvSpPr>
          <p:cNvPr id="4" name="Slide Number Placeholder 3"/>
          <p:cNvSpPr>
            <a:spLocks noGrp="1"/>
          </p:cNvSpPr>
          <p:nvPr>
            <p:ph type="sldNum" sz="quarter" idx="5"/>
          </p:nvPr>
        </p:nvSpPr>
        <p:spPr/>
        <p:txBody>
          <a:bodyPr/>
          <a:lstStyle/>
          <a:p>
            <a:fld id="{A7B16393-5739-41CE-8070-0435E02EEF49}" type="slidenum">
              <a:rPr lang="en-US" smtClean="0"/>
              <a:t>1</a:t>
            </a:fld>
            <a:endParaRPr lang="en-US"/>
          </a:p>
        </p:txBody>
      </p:sp>
    </p:spTree>
    <p:extLst>
      <p:ext uri="{BB962C8B-B14F-4D97-AF65-F5344CB8AC3E}">
        <p14:creationId xmlns:p14="http://schemas.microsoft.com/office/powerpoint/2010/main" val="317505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bishop Milton Wright  https://en.wikipedia.org/wiki/Milton_Wright_(bishop)</a:t>
            </a:r>
          </a:p>
          <a:p>
            <a:endParaRPr lang="en-US" dirty="0"/>
          </a:p>
          <a:p>
            <a:endParaRPr lang="en-US" dirty="0"/>
          </a:p>
        </p:txBody>
      </p:sp>
      <p:sp>
        <p:nvSpPr>
          <p:cNvPr id="4" name="Slide Number Placeholder 3"/>
          <p:cNvSpPr>
            <a:spLocks noGrp="1"/>
          </p:cNvSpPr>
          <p:nvPr>
            <p:ph type="sldNum" sz="quarter" idx="5"/>
          </p:nvPr>
        </p:nvSpPr>
        <p:spPr/>
        <p:txBody>
          <a:bodyPr/>
          <a:lstStyle/>
          <a:p>
            <a:fld id="{A7B16393-5739-41CE-8070-0435E02EEF49}" type="slidenum">
              <a:rPr lang="en-US" smtClean="0"/>
              <a:t>2</a:t>
            </a:fld>
            <a:endParaRPr lang="en-US"/>
          </a:p>
        </p:txBody>
      </p:sp>
    </p:spTree>
    <p:extLst>
      <p:ext uri="{BB962C8B-B14F-4D97-AF65-F5344CB8AC3E}">
        <p14:creationId xmlns:p14="http://schemas.microsoft.com/office/powerpoint/2010/main" val="6205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Wilbur and Orville Wright https://en.wikipedia.org/wiki/Wright_brothers</a:t>
            </a:r>
          </a:p>
          <a:p>
            <a:endParaRPr lang="en-US" dirty="0"/>
          </a:p>
          <a:p>
            <a:endParaRPr lang="en-US" dirty="0"/>
          </a:p>
        </p:txBody>
      </p:sp>
      <p:sp>
        <p:nvSpPr>
          <p:cNvPr id="4" name="Slide Number Placeholder 3"/>
          <p:cNvSpPr>
            <a:spLocks noGrp="1"/>
          </p:cNvSpPr>
          <p:nvPr>
            <p:ph type="sldNum" sz="quarter" idx="5"/>
          </p:nvPr>
        </p:nvSpPr>
        <p:spPr/>
        <p:txBody>
          <a:bodyPr/>
          <a:lstStyle/>
          <a:p>
            <a:fld id="{A7B16393-5739-41CE-8070-0435E02EEF49}" type="slidenum">
              <a:rPr lang="en-US" smtClean="0"/>
              <a:t>3</a:t>
            </a:fld>
            <a:endParaRPr lang="en-US"/>
          </a:p>
        </p:txBody>
      </p:sp>
    </p:spTree>
    <p:extLst>
      <p:ext uri="{BB962C8B-B14F-4D97-AF65-F5344CB8AC3E}">
        <p14:creationId xmlns:p14="http://schemas.microsoft.com/office/powerpoint/2010/main" val="307196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16393-5739-41CE-8070-0435E02EEF49}" type="slidenum">
              <a:rPr lang="en-US" smtClean="0"/>
              <a:t>6</a:t>
            </a:fld>
            <a:endParaRPr lang="en-US"/>
          </a:p>
        </p:txBody>
      </p:sp>
    </p:spTree>
    <p:extLst>
      <p:ext uri="{BB962C8B-B14F-4D97-AF65-F5344CB8AC3E}">
        <p14:creationId xmlns:p14="http://schemas.microsoft.com/office/powerpoint/2010/main" val="174384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16393-5739-41CE-8070-0435E02EEF49}" type="slidenum">
              <a:rPr lang="en-US" smtClean="0"/>
              <a:t>11</a:t>
            </a:fld>
            <a:endParaRPr lang="en-US"/>
          </a:p>
        </p:txBody>
      </p:sp>
    </p:spTree>
    <p:extLst>
      <p:ext uri="{BB962C8B-B14F-4D97-AF65-F5344CB8AC3E}">
        <p14:creationId xmlns:p14="http://schemas.microsoft.com/office/powerpoint/2010/main" val="289873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Pharisees: In the </a:t>
            </a:r>
            <a:r>
              <a:rPr lang="en-US" sz="1200" dirty="0" err="1"/>
              <a:t>Lexham</a:t>
            </a:r>
            <a:r>
              <a:rPr lang="en-US" sz="1200" dirty="0"/>
              <a:t> Bible Dictionary</a:t>
            </a:r>
          </a:p>
          <a:p>
            <a:endParaRPr lang="en-US" dirty="0"/>
          </a:p>
        </p:txBody>
      </p:sp>
      <p:sp>
        <p:nvSpPr>
          <p:cNvPr id="4" name="Slide Number Placeholder 3"/>
          <p:cNvSpPr>
            <a:spLocks noGrp="1"/>
          </p:cNvSpPr>
          <p:nvPr>
            <p:ph type="sldNum" sz="quarter" idx="5"/>
          </p:nvPr>
        </p:nvSpPr>
        <p:spPr/>
        <p:txBody>
          <a:bodyPr/>
          <a:lstStyle/>
          <a:p>
            <a:fld id="{A7B16393-5739-41CE-8070-0435E02EEF49}" type="slidenum">
              <a:rPr lang="en-US" smtClean="0"/>
              <a:t>16</a:t>
            </a:fld>
            <a:endParaRPr lang="en-US"/>
          </a:p>
        </p:txBody>
      </p:sp>
    </p:spTree>
    <p:extLst>
      <p:ext uri="{BB962C8B-B14F-4D97-AF65-F5344CB8AC3E}">
        <p14:creationId xmlns:p14="http://schemas.microsoft.com/office/powerpoint/2010/main" val="31550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16393-5739-41CE-8070-0435E02EEF49}" type="slidenum">
              <a:rPr lang="en-US" smtClean="0"/>
              <a:t>30</a:t>
            </a:fld>
            <a:endParaRPr lang="en-US"/>
          </a:p>
        </p:txBody>
      </p:sp>
    </p:spTree>
    <p:extLst>
      <p:ext uri="{BB962C8B-B14F-4D97-AF65-F5344CB8AC3E}">
        <p14:creationId xmlns:p14="http://schemas.microsoft.com/office/powerpoint/2010/main" val="274388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23B6-68EC-DD44-A84C-2B3E38C3A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ABF08-59F0-2472-220C-D09FE29AD3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45D3E-8705-A860-0DD8-DFB7EDEE56AC}"/>
              </a:ext>
            </a:extLst>
          </p:cNvPr>
          <p:cNvSpPr>
            <a:spLocks noGrp="1"/>
          </p:cNvSpPr>
          <p:nvPr>
            <p:ph type="dt" sz="half" idx="10"/>
          </p:nvPr>
        </p:nvSpPr>
        <p:spPr/>
        <p:txBody>
          <a:bodyPr/>
          <a:lstStyle/>
          <a:p>
            <a:fld id="{7C0CCA25-C4E3-4684-A243-71D2E421C423}" type="datetimeFigureOut">
              <a:rPr lang="en-US" smtClean="0"/>
              <a:t>3/17/2024</a:t>
            </a:fld>
            <a:endParaRPr lang="en-US"/>
          </a:p>
        </p:txBody>
      </p:sp>
      <p:sp>
        <p:nvSpPr>
          <p:cNvPr id="5" name="Footer Placeholder 4">
            <a:extLst>
              <a:ext uri="{FF2B5EF4-FFF2-40B4-BE49-F238E27FC236}">
                <a16:creationId xmlns:a16="http://schemas.microsoft.com/office/drawing/2014/main" id="{6C713C76-EBD1-3731-08BE-6261058DB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F1527-8F98-CE5C-CD1E-EFFD5ED266EB}"/>
              </a:ext>
            </a:extLst>
          </p:cNvPr>
          <p:cNvSpPr>
            <a:spLocks noGrp="1"/>
          </p:cNvSpPr>
          <p:nvPr>
            <p:ph type="sldNum" sz="quarter" idx="12"/>
          </p:nvPr>
        </p:nvSpPr>
        <p:spPr/>
        <p:txBody>
          <a:bodyPr/>
          <a:lstStyle/>
          <a:p>
            <a:fld id="{2FD18E8D-AC2B-44A1-8BAD-F42FDF96FFE0}" type="slidenum">
              <a:rPr lang="en-US" smtClean="0"/>
              <a:t>‹#›</a:t>
            </a:fld>
            <a:endParaRPr lang="en-US"/>
          </a:p>
        </p:txBody>
      </p:sp>
    </p:spTree>
    <p:extLst>
      <p:ext uri="{BB962C8B-B14F-4D97-AF65-F5344CB8AC3E}">
        <p14:creationId xmlns:p14="http://schemas.microsoft.com/office/powerpoint/2010/main" val="187535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88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345FEED-55E7-7CD4-81F7-27502D874C27}"/>
              </a:ext>
            </a:extLst>
          </p:cNvPr>
          <p:cNvSpPr/>
          <p:nvPr userDrawn="1"/>
        </p:nvSpPr>
        <p:spPr>
          <a:xfrm>
            <a:off x="6096001" y="0"/>
            <a:ext cx="6095999" cy="6858000"/>
          </a:xfrm>
          <a:prstGeom prst="roundRect">
            <a:avLst>
              <a:gd name="adj" fmla="val 100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79C1D32-8EEB-3B90-D51F-F240B3570C8C}"/>
              </a:ext>
            </a:extLst>
          </p:cNvPr>
          <p:cNvSpPr/>
          <p:nvPr userDrawn="1"/>
        </p:nvSpPr>
        <p:spPr>
          <a:xfrm>
            <a:off x="10597662" y="1"/>
            <a:ext cx="159433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48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FB74E-257B-C6D9-3DAA-E8C44ECB1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38C3DC-F144-FE42-9537-EB370AC7D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53D83-3868-582E-6BF7-6B5BD0CD9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0CCA25-C4E3-4684-A243-71D2E421C423}" type="datetimeFigureOut">
              <a:rPr lang="en-US" smtClean="0"/>
              <a:t>3/17/2024</a:t>
            </a:fld>
            <a:endParaRPr lang="en-US"/>
          </a:p>
        </p:txBody>
      </p:sp>
      <p:sp>
        <p:nvSpPr>
          <p:cNvPr id="5" name="Footer Placeholder 4">
            <a:extLst>
              <a:ext uri="{FF2B5EF4-FFF2-40B4-BE49-F238E27FC236}">
                <a16:creationId xmlns:a16="http://schemas.microsoft.com/office/drawing/2014/main" id="{048EBF83-29F3-DA83-7246-821A4329D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9AFF7C8-36B9-2D7A-0626-45D1C888C5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D18E8D-AC2B-44A1-8BAD-F42FDF96FFE0}" type="slidenum">
              <a:rPr lang="en-US" smtClean="0"/>
              <a:t>‹#›</a:t>
            </a:fld>
            <a:endParaRPr lang="en-US"/>
          </a:p>
        </p:txBody>
      </p:sp>
    </p:spTree>
    <p:extLst>
      <p:ext uri="{BB962C8B-B14F-4D97-AF65-F5344CB8AC3E}">
        <p14:creationId xmlns:p14="http://schemas.microsoft.com/office/powerpoint/2010/main" val="429102580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of a movie&#10;&#10;Description automatically generated">
            <a:extLst>
              <a:ext uri="{FF2B5EF4-FFF2-40B4-BE49-F238E27FC236}">
                <a16:creationId xmlns:a16="http://schemas.microsoft.com/office/drawing/2014/main" id="{F011DC18-B8B4-DE8F-F304-C8C307F31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0"/>
            <a:ext cx="4483100" cy="6724650"/>
          </a:xfrm>
          <a:prstGeom prst="rect">
            <a:avLst/>
          </a:prstGeom>
        </p:spPr>
      </p:pic>
      <p:pic>
        <p:nvPicPr>
          <p:cNvPr id="7" name="Picture 6" descr="A person in a suit smiling&#10;&#10;Description automatically generated">
            <a:extLst>
              <a:ext uri="{FF2B5EF4-FFF2-40B4-BE49-F238E27FC236}">
                <a16:creationId xmlns:a16="http://schemas.microsoft.com/office/drawing/2014/main" id="{2E1BC271-DF1A-D467-633E-38F39BDDBD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4284" y="1076325"/>
            <a:ext cx="3608832" cy="4572000"/>
          </a:xfrm>
          <a:prstGeom prst="rect">
            <a:avLst/>
          </a:prstGeom>
        </p:spPr>
      </p:pic>
      <p:sp>
        <p:nvSpPr>
          <p:cNvPr id="8" name="&quot;Not Allowed&quot; Symbol 7">
            <a:extLst>
              <a:ext uri="{FF2B5EF4-FFF2-40B4-BE49-F238E27FC236}">
                <a16:creationId xmlns:a16="http://schemas.microsoft.com/office/drawing/2014/main" id="{6757C339-4E48-8CA7-F095-715EF6F384BA}"/>
              </a:ext>
            </a:extLst>
          </p:cNvPr>
          <p:cNvSpPr/>
          <p:nvPr/>
        </p:nvSpPr>
        <p:spPr>
          <a:xfrm>
            <a:off x="5308600" y="133350"/>
            <a:ext cx="6324600" cy="6623050"/>
          </a:xfrm>
          <a:prstGeom prst="noSmoking">
            <a:avLst>
              <a:gd name="adj" fmla="val 308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613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C0392F33-1CB3-28FE-5E19-DD977E7D98B7}"/>
              </a:ext>
            </a:extLst>
          </p:cNvPr>
          <p:cNvSpPr/>
          <p:nvPr/>
        </p:nvSpPr>
        <p:spPr>
          <a:xfrm>
            <a:off x="2838450" y="1287462"/>
            <a:ext cx="6515100" cy="4283075"/>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t>Expectations for</a:t>
            </a:r>
          </a:p>
          <a:p>
            <a:pPr algn="ctr"/>
            <a:r>
              <a:rPr lang="en-US" sz="4800" b="1" dirty="0"/>
              <a:t> “the Messiah” </a:t>
            </a:r>
          </a:p>
        </p:txBody>
      </p:sp>
      <p:sp>
        <p:nvSpPr>
          <p:cNvPr id="6" name="TextBox 5">
            <a:extLst>
              <a:ext uri="{FF2B5EF4-FFF2-40B4-BE49-F238E27FC236}">
                <a16:creationId xmlns:a16="http://schemas.microsoft.com/office/drawing/2014/main" id="{753153B2-A1D9-D5E8-E4AA-A55C95904D60}"/>
              </a:ext>
            </a:extLst>
          </p:cNvPr>
          <p:cNvSpPr txBox="1"/>
          <p:nvPr/>
        </p:nvSpPr>
        <p:spPr>
          <a:xfrm>
            <a:off x="3257550" y="272534"/>
            <a:ext cx="5251450" cy="707886"/>
          </a:xfrm>
          <a:prstGeom prst="rect">
            <a:avLst/>
          </a:prstGeom>
          <a:noFill/>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Defeat Israel's Enemies</a:t>
            </a:r>
          </a:p>
        </p:txBody>
      </p:sp>
      <p:sp>
        <p:nvSpPr>
          <p:cNvPr id="7" name="TextBox 6">
            <a:extLst>
              <a:ext uri="{FF2B5EF4-FFF2-40B4-BE49-F238E27FC236}">
                <a16:creationId xmlns:a16="http://schemas.microsoft.com/office/drawing/2014/main" id="{64D7A7DC-F31D-830A-55BE-E75C28B5DB46}"/>
              </a:ext>
            </a:extLst>
          </p:cNvPr>
          <p:cNvSpPr txBox="1"/>
          <p:nvPr/>
        </p:nvSpPr>
        <p:spPr>
          <a:xfrm>
            <a:off x="8839200" y="980420"/>
            <a:ext cx="3352800" cy="2554545"/>
          </a:xfrm>
          <a:prstGeom prst="rect">
            <a:avLst/>
          </a:prstGeom>
          <a:noFill/>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Restore Davidic Kingdom</a:t>
            </a:r>
          </a:p>
          <a:p>
            <a:pPr algn="ctr"/>
            <a:r>
              <a:rPr lang="en-US" sz="3600" i="1" dirty="0">
                <a:latin typeface="Calibri" panose="020F0502020204030204" pitchFamily="34" charset="0"/>
                <a:ea typeface="Calibri" panose="020F0502020204030204" pitchFamily="34" charset="0"/>
                <a:cs typeface="Calibri" panose="020F0502020204030204" pitchFamily="34" charset="0"/>
              </a:rPr>
              <a:t>Isa 11:1</a:t>
            </a:r>
            <a:endParaRPr lang="en-US" sz="40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025B3CA-C2BE-9D0E-833C-080283DB6AC6}"/>
              </a:ext>
            </a:extLst>
          </p:cNvPr>
          <p:cNvSpPr txBox="1"/>
          <p:nvPr/>
        </p:nvSpPr>
        <p:spPr>
          <a:xfrm>
            <a:off x="9118600" y="3834090"/>
            <a:ext cx="3073400" cy="2554545"/>
          </a:xfrm>
          <a:prstGeom prst="rect">
            <a:avLst/>
          </a:prstGeom>
          <a:noFill/>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Usher in Peace and Justice</a:t>
            </a:r>
          </a:p>
          <a:p>
            <a:pPr algn="ctr"/>
            <a:r>
              <a:rPr lang="en-US" sz="3600" i="1" dirty="0">
                <a:latin typeface="Calibri" panose="020F0502020204030204" pitchFamily="34" charset="0"/>
                <a:ea typeface="Calibri" panose="020F0502020204030204" pitchFamily="34" charset="0"/>
                <a:cs typeface="Calibri" panose="020F0502020204030204" pitchFamily="34" charset="0"/>
              </a:rPr>
              <a:t>Isa 2:4</a:t>
            </a:r>
          </a:p>
        </p:txBody>
      </p:sp>
      <p:sp>
        <p:nvSpPr>
          <p:cNvPr id="9" name="TextBox 8">
            <a:extLst>
              <a:ext uri="{FF2B5EF4-FFF2-40B4-BE49-F238E27FC236}">
                <a16:creationId xmlns:a16="http://schemas.microsoft.com/office/drawing/2014/main" id="{4F2A609A-78BE-6AF5-8191-DC803BE7E6AD}"/>
              </a:ext>
            </a:extLst>
          </p:cNvPr>
          <p:cNvSpPr txBox="1"/>
          <p:nvPr/>
        </p:nvSpPr>
        <p:spPr>
          <a:xfrm>
            <a:off x="3613150" y="5773082"/>
            <a:ext cx="4730750" cy="707886"/>
          </a:xfrm>
          <a:prstGeom prst="rect">
            <a:avLst/>
          </a:prstGeom>
          <a:noFill/>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Restore the Temple</a:t>
            </a:r>
          </a:p>
        </p:txBody>
      </p:sp>
      <p:sp>
        <p:nvSpPr>
          <p:cNvPr id="10" name="TextBox 9">
            <a:extLst>
              <a:ext uri="{FF2B5EF4-FFF2-40B4-BE49-F238E27FC236}">
                <a16:creationId xmlns:a16="http://schemas.microsoft.com/office/drawing/2014/main" id="{47CACF12-21ED-E4B2-9B94-9097F9BEB86D}"/>
              </a:ext>
            </a:extLst>
          </p:cNvPr>
          <p:cNvSpPr txBox="1"/>
          <p:nvPr/>
        </p:nvSpPr>
        <p:spPr>
          <a:xfrm>
            <a:off x="234949" y="4020482"/>
            <a:ext cx="2838451" cy="1938992"/>
          </a:xfrm>
          <a:prstGeom prst="rect">
            <a:avLst/>
          </a:prstGeom>
          <a:noFill/>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Gather the Exiles</a:t>
            </a:r>
          </a:p>
          <a:p>
            <a:pPr algn="ctr"/>
            <a:r>
              <a:rPr lang="en-US" sz="3600" i="1" dirty="0">
                <a:latin typeface="Calibri" panose="020F0502020204030204" pitchFamily="34" charset="0"/>
                <a:ea typeface="Calibri" panose="020F0502020204030204" pitchFamily="34" charset="0"/>
                <a:cs typeface="Calibri" panose="020F0502020204030204" pitchFamily="34" charset="0"/>
              </a:rPr>
              <a:t>Isa 11:11-12</a:t>
            </a:r>
          </a:p>
        </p:txBody>
      </p:sp>
      <p:sp>
        <p:nvSpPr>
          <p:cNvPr id="14" name="TextBox 13">
            <a:extLst>
              <a:ext uri="{FF2B5EF4-FFF2-40B4-BE49-F238E27FC236}">
                <a16:creationId xmlns:a16="http://schemas.microsoft.com/office/drawing/2014/main" id="{C4B2D2A7-4ECC-3854-356A-CF9145077DFB}"/>
              </a:ext>
            </a:extLst>
          </p:cNvPr>
          <p:cNvSpPr txBox="1"/>
          <p:nvPr/>
        </p:nvSpPr>
        <p:spPr>
          <a:xfrm>
            <a:off x="-196850" y="1102379"/>
            <a:ext cx="3486150" cy="2554545"/>
          </a:xfrm>
          <a:prstGeom prst="rect">
            <a:avLst/>
          </a:prstGeom>
          <a:noFill/>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Spiritual Renewal and Redemption</a:t>
            </a:r>
          </a:p>
          <a:p>
            <a:pPr algn="ctr"/>
            <a:r>
              <a:rPr lang="en-US" sz="3600" i="1" dirty="0" err="1">
                <a:latin typeface="Calibri" panose="020F0502020204030204" pitchFamily="34" charset="0"/>
                <a:ea typeface="Calibri" panose="020F0502020204030204" pitchFamily="34" charset="0"/>
                <a:cs typeface="Calibri" panose="020F0502020204030204" pitchFamily="34" charset="0"/>
              </a:rPr>
              <a:t>Jer</a:t>
            </a:r>
            <a:r>
              <a:rPr lang="en-US" sz="3600" i="1" dirty="0">
                <a:latin typeface="Calibri" panose="020F0502020204030204" pitchFamily="34" charset="0"/>
                <a:ea typeface="Calibri" panose="020F0502020204030204" pitchFamily="34" charset="0"/>
                <a:cs typeface="Calibri" panose="020F0502020204030204" pitchFamily="34" charset="0"/>
              </a:rPr>
              <a:t> 31:31-34</a:t>
            </a:r>
            <a:endParaRPr lang="en-US" sz="40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25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67175C-39E8-4089-9151-96BA48A12D4B}"/>
              </a:ext>
            </a:extLst>
          </p:cNvPr>
          <p:cNvSpPr txBox="1"/>
          <p:nvPr/>
        </p:nvSpPr>
        <p:spPr>
          <a:xfrm>
            <a:off x="6194716" y="739978"/>
            <a:ext cx="5334930" cy="335060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45 </a:t>
            </a:r>
            <a:r>
              <a:rPr lang="en-US" sz="4400" b="0" i="0" dirty="0">
                <a:effectLst/>
                <a:latin typeface="Calibri" panose="020F0502020204030204" pitchFamily="34" charset="0"/>
                <a:ea typeface="Calibri" panose="020F0502020204030204" pitchFamily="34" charset="0"/>
                <a:cs typeface="Calibri" panose="020F0502020204030204" pitchFamily="34" charset="0"/>
              </a:rPr>
              <a:t>Many of the Jews therefore, who had come with Mary and had seen what he did, believed in him, </a:t>
            </a:r>
          </a:p>
        </p:txBody>
      </p:sp>
      <p:sp>
        <p:nvSpPr>
          <p:cNvPr id="10" name="Freeform: Shape 9">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9" name="Group 18">
            <a:extLst>
              <a:ext uri="{FF2B5EF4-FFF2-40B4-BE49-F238E27FC236}">
                <a16:creationId xmlns:a16="http://schemas.microsoft.com/office/drawing/2014/main" id="{F180C1EA-CD47-D5E8-9CF8-BFA2623961AF}"/>
              </a:ext>
            </a:extLst>
          </p:cNvPr>
          <p:cNvGrpSpPr>
            <a:grpSpLocks noChangeAspect="1"/>
          </p:cNvGrpSpPr>
          <p:nvPr/>
        </p:nvGrpSpPr>
        <p:grpSpPr>
          <a:xfrm>
            <a:off x="1331979" y="1035133"/>
            <a:ext cx="3530759" cy="3499569"/>
            <a:chOff x="1036320" y="1051560"/>
            <a:chExt cx="4312920" cy="4274820"/>
          </a:xfrm>
        </p:grpSpPr>
        <p:sp>
          <p:nvSpPr>
            <p:cNvPr id="13" name="Oval 12">
              <a:extLst>
                <a:ext uri="{FF2B5EF4-FFF2-40B4-BE49-F238E27FC236}">
                  <a16:creationId xmlns:a16="http://schemas.microsoft.com/office/drawing/2014/main" id="{5B555022-7013-BEBC-FD56-EDF8FA1070E8}"/>
                </a:ext>
              </a:extLst>
            </p:cNvPr>
            <p:cNvSpPr>
              <a:spLocks noChangeAspect="1"/>
            </p:cNvSpPr>
            <p:nvPr/>
          </p:nvSpPr>
          <p:spPr>
            <a:xfrm>
              <a:off x="1036320" y="1051560"/>
              <a:ext cx="4312920" cy="4274820"/>
            </a:xfrm>
            <a:prstGeom prst="ellipse">
              <a:avLst/>
            </a:prstGeom>
            <a:gradFill>
              <a:gsLst>
                <a:gs pos="0">
                  <a:srgbClr val="C48700"/>
                </a:gs>
                <a:gs pos="24000">
                  <a:srgbClr val="FFCE00"/>
                </a:gs>
                <a:gs pos="100000">
                  <a:srgbClr val="FFF2AF"/>
                </a:gs>
              </a:gsLst>
              <a:lin ang="6000000" scaled="0"/>
            </a:gradFill>
            <a:ln w="177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497C1836-3CCF-DAC3-3184-EE61A189B1C1}"/>
                </a:ext>
              </a:extLst>
            </p:cNvPr>
            <p:cNvSpPr/>
            <p:nvPr/>
          </p:nvSpPr>
          <p:spPr>
            <a:xfrm rot="10800000">
              <a:off x="1802812" y="1774427"/>
              <a:ext cx="2819401" cy="2798052"/>
            </a:xfrm>
            <a:prstGeom prst="blockArc">
              <a:avLst>
                <a:gd name="adj1" fmla="val 10800000"/>
                <a:gd name="adj2" fmla="val 21445258"/>
                <a:gd name="adj3" fmla="val 72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E39D4E5D-249E-6416-A29D-405FA483C7DE}"/>
                </a:ext>
              </a:extLst>
            </p:cNvPr>
            <p:cNvSpPr/>
            <p:nvPr/>
          </p:nvSpPr>
          <p:spPr>
            <a:xfrm>
              <a:off x="2212340" y="2425700"/>
              <a:ext cx="480060" cy="49054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14C0783-B975-D9BC-5933-6A79750C1F14}"/>
                </a:ext>
              </a:extLst>
            </p:cNvPr>
            <p:cNvSpPr/>
            <p:nvPr/>
          </p:nvSpPr>
          <p:spPr>
            <a:xfrm>
              <a:off x="3736340" y="2425700"/>
              <a:ext cx="480060" cy="49054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a:extLst>
              <a:ext uri="{FF2B5EF4-FFF2-40B4-BE49-F238E27FC236}">
                <a16:creationId xmlns:a16="http://schemas.microsoft.com/office/drawing/2014/main" id="{37C36C9C-8D02-7B7B-5DE3-861C7687B094}"/>
              </a:ext>
            </a:extLst>
          </p:cNvPr>
          <p:cNvSpPr txBox="1">
            <a:spLocks/>
          </p:cNvSpPr>
          <p:nvPr/>
        </p:nvSpPr>
        <p:spPr>
          <a:xfrm>
            <a:off x="1174143" y="4771082"/>
            <a:ext cx="4736397" cy="8762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Neue Haas Grotesk Text Pro"/>
                <a:ea typeface="+mj-ea"/>
                <a:cs typeface="+mj-cs"/>
              </a:rPr>
              <a:t>The Believers</a:t>
            </a:r>
          </a:p>
        </p:txBody>
      </p:sp>
    </p:spTree>
    <p:extLst>
      <p:ext uri="{BB962C8B-B14F-4D97-AF65-F5344CB8AC3E}">
        <p14:creationId xmlns:p14="http://schemas.microsoft.com/office/powerpoint/2010/main" val="21016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699653-FDC3-5033-7615-84D6C6FF6DA8}"/>
              </a:ext>
            </a:extLst>
          </p:cNvPr>
          <p:cNvSpPr txBox="1"/>
          <p:nvPr/>
        </p:nvSpPr>
        <p:spPr>
          <a:xfrm>
            <a:off x="273503" y="157405"/>
            <a:ext cx="5494251" cy="2800767"/>
          </a:xfrm>
          <a:prstGeom prst="rect">
            <a:avLst/>
          </a:prstGeom>
          <a:noFill/>
        </p:spPr>
        <p:txBody>
          <a:bodyPr wrap="square">
            <a:spAutoFit/>
          </a:bodyPr>
          <a:lstStyle/>
          <a:p>
            <a:pPr algn="l"/>
            <a:r>
              <a:rPr lang="en-US" sz="44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46 </a:t>
            </a:r>
            <a:r>
              <a:rPr lang="en-US" sz="4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some of them went to the Pharisees and told them what Jesus had done. </a:t>
            </a:r>
          </a:p>
        </p:txBody>
      </p:sp>
      <p:sp>
        <p:nvSpPr>
          <p:cNvPr id="5" name="Title 1">
            <a:extLst>
              <a:ext uri="{FF2B5EF4-FFF2-40B4-BE49-F238E27FC236}">
                <a16:creationId xmlns:a16="http://schemas.microsoft.com/office/drawing/2014/main" id="{466F1927-A618-9A71-F47C-FC64C87C8CBB}"/>
              </a:ext>
            </a:extLst>
          </p:cNvPr>
          <p:cNvSpPr txBox="1">
            <a:spLocks/>
          </p:cNvSpPr>
          <p:nvPr/>
        </p:nvSpPr>
        <p:spPr>
          <a:xfrm>
            <a:off x="7198294" y="5676153"/>
            <a:ext cx="4736397" cy="8762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Neue Haas Grotesk Text Pro"/>
                <a:ea typeface="+mj-ea"/>
                <a:cs typeface="+mj-cs"/>
              </a:rPr>
              <a:t>The Skeptics</a:t>
            </a:r>
          </a:p>
        </p:txBody>
      </p:sp>
      <p:grpSp>
        <p:nvGrpSpPr>
          <p:cNvPr id="10" name="Group 9">
            <a:extLst>
              <a:ext uri="{FF2B5EF4-FFF2-40B4-BE49-F238E27FC236}">
                <a16:creationId xmlns:a16="http://schemas.microsoft.com/office/drawing/2014/main" id="{91EF5742-44DE-A482-4922-073F4DD862FE}"/>
              </a:ext>
            </a:extLst>
          </p:cNvPr>
          <p:cNvGrpSpPr>
            <a:grpSpLocks noChangeAspect="1"/>
          </p:cNvGrpSpPr>
          <p:nvPr/>
        </p:nvGrpSpPr>
        <p:grpSpPr>
          <a:xfrm>
            <a:off x="7056120" y="871904"/>
            <a:ext cx="4312920" cy="4274820"/>
            <a:chOff x="7056120" y="871904"/>
            <a:chExt cx="4312920" cy="4274820"/>
          </a:xfrm>
        </p:grpSpPr>
        <p:sp>
          <p:nvSpPr>
            <p:cNvPr id="6" name="Oval 5">
              <a:extLst>
                <a:ext uri="{FF2B5EF4-FFF2-40B4-BE49-F238E27FC236}">
                  <a16:creationId xmlns:a16="http://schemas.microsoft.com/office/drawing/2014/main" id="{5CCDF83D-F78A-5A7C-353B-214354A6768C}"/>
                </a:ext>
              </a:extLst>
            </p:cNvPr>
            <p:cNvSpPr/>
            <p:nvPr/>
          </p:nvSpPr>
          <p:spPr>
            <a:xfrm>
              <a:off x="7056120" y="871904"/>
              <a:ext cx="4312920" cy="4274820"/>
            </a:xfrm>
            <a:prstGeom prst="ellipse">
              <a:avLst/>
            </a:prstGeom>
            <a:gradFill>
              <a:gsLst>
                <a:gs pos="0">
                  <a:srgbClr val="C48700"/>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343B958-780F-FC97-A281-00FC8E5E4A72}"/>
                </a:ext>
              </a:extLst>
            </p:cNvPr>
            <p:cNvSpPr/>
            <p:nvPr/>
          </p:nvSpPr>
          <p:spPr>
            <a:xfrm>
              <a:off x="7833360" y="2609850"/>
              <a:ext cx="640080" cy="4991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D3F62D-B092-BEBF-1AB0-E94D43BF8E55}"/>
                </a:ext>
              </a:extLst>
            </p:cNvPr>
            <p:cNvSpPr/>
            <p:nvPr/>
          </p:nvSpPr>
          <p:spPr>
            <a:xfrm>
              <a:off x="9825990" y="2609850"/>
              <a:ext cx="640080" cy="4991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99F6401-879D-1698-0DD0-F303FF23F44C}"/>
                </a:ext>
              </a:extLst>
            </p:cNvPr>
            <p:cNvSpPr/>
            <p:nvPr/>
          </p:nvSpPr>
          <p:spPr>
            <a:xfrm rot="1215239">
              <a:off x="8124380" y="4029695"/>
              <a:ext cx="2130766" cy="212926"/>
            </a:xfrm>
            <a:prstGeom prst="roundRect">
              <a:avLst>
                <a:gd name="adj" fmla="val 4858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13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pipe with water coming out of it&#10;&#10;Description automatically generated">
            <a:extLst>
              <a:ext uri="{FF2B5EF4-FFF2-40B4-BE49-F238E27FC236}">
                <a16:creationId xmlns:a16="http://schemas.microsoft.com/office/drawing/2014/main" id="{AF31C58B-515B-C912-D528-EB456025E5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457200"/>
            <a:ext cx="11277600" cy="5943600"/>
          </a:xfrm>
          <a:prstGeom prst="rect">
            <a:avLst/>
          </a:prstGeom>
        </p:spPr>
      </p:pic>
    </p:spTree>
    <p:extLst>
      <p:ext uri="{BB962C8B-B14F-4D97-AF65-F5344CB8AC3E}">
        <p14:creationId xmlns:p14="http://schemas.microsoft.com/office/powerpoint/2010/main" val="15586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group of men wearing black and white robes&#10;&#10;Description automatically generated">
            <a:extLst>
              <a:ext uri="{FF2B5EF4-FFF2-40B4-BE49-F238E27FC236}">
                <a16:creationId xmlns:a16="http://schemas.microsoft.com/office/drawing/2014/main" id="{4456058D-CCB8-652F-4B8F-6D1CC45E3D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457200"/>
            <a:ext cx="11277600" cy="5943600"/>
          </a:xfrm>
          <a:prstGeom prst="rect">
            <a:avLst/>
          </a:prstGeom>
        </p:spPr>
      </p:pic>
      <p:sp>
        <p:nvSpPr>
          <p:cNvPr id="4" name="TextBox 3">
            <a:extLst>
              <a:ext uri="{FF2B5EF4-FFF2-40B4-BE49-F238E27FC236}">
                <a16:creationId xmlns:a16="http://schemas.microsoft.com/office/drawing/2014/main" id="{F983133E-E478-534A-9CBC-0B88353571F8}"/>
              </a:ext>
            </a:extLst>
          </p:cNvPr>
          <p:cNvSpPr txBox="1"/>
          <p:nvPr/>
        </p:nvSpPr>
        <p:spPr>
          <a:xfrm>
            <a:off x="0" y="6075867"/>
            <a:ext cx="12191234" cy="649865"/>
          </a:xfrm>
          <a:prstGeom prst="rect">
            <a:avLst/>
          </a:prstGeom>
          <a:solidFill>
            <a:schemeClr val="tx1"/>
          </a:solidFill>
        </p:spPr>
        <p:txBody>
          <a:bodyPr vert="horz" lIns="91440" tIns="45720" rIns="91440" bIns="45720" rtlCol="0" anchor="ctr">
            <a:noAutofit/>
          </a:bodyPr>
          <a:lstStyle/>
          <a:p>
            <a:pPr algn="ctr">
              <a:lnSpc>
                <a:spcPct val="90000"/>
              </a:lnSpc>
              <a:spcAft>
                <a:spcPts val="600"/>
              </a:spcAft>
            </a:pP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6000" b="1" dirty="0">
                <a:solidFill>
                  <a:schemeClr val="bg1"/>
                </a:solidFill>
                <a:latin typeface="Calibri" panose="020F0502020204030204" pitchFamily="34" charset="0"/>
                <a:ea typeface="Calibri" panose="020F0502020204030204" pitchFamily="34" charset="0"/>
                <a:cs typeface="Calibri" panose="020F0502020204030204" pitchFamily="34" charset="0"/>
              </a:rPr>
              <a:t>Pharisees</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(image courtesy of www.freebibleimages.org)</a:t>
            </a:r>
          </a:p>
        </p:txBody>
      </p:sp>
    </p:spTree>
    <p:extLst>
      <p:ext uri="{BB962C8B-B14F-4D97-AF65-F5344CB8AC3E}">
        <p14:creationId xmlns:p14="http://schemas.microsoft.com/office/powerpoint/2010/main" val="120107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23626B-D497-B862-27D6-A8DCDB504D74}"/>
              </a:ext>
            </a:extLst>
          </p:cNvPr>
          <p:cNvSpPr txBox="1"/>
          <p:nvPr/>
        </p:nvSpPr>
        <p:spPr>
          <a:xfrm>
            <a:off x="374073" y="277092"/>
            <a:ext cx="11457709" cy="4154984"/>
          </a:xfrm>
          <a:prstGeom prst="rect">
            <a:avLst/>
          </a:prstGeom>
          <a:noFill/>
        </p:spPr>
        <p:txBody>
          <a:bodyPr wrap="square">
            <a:spAutoFit/>
          </a:bodyPr>
          <a:lstStyle/>
          <a:p>
            <a:r>
              <a:rPr lang="en-US" sz="4400" b="1" u="sng" dirty="0">
                <a:latin typeface="Calibri" panose="020F0502020204030204" pitchFamily="34" charset="0"/>
                <a:ea typeface="Calibri" panose="020F0502020204030204" pitchFamily="34" charset="0"/>
                <a:cs typeface="Calibri" panose="020F0502020204030204" pitchFamily="34" charset="0"/>
              </a:rPr>
              <a:t>Matthew 23:1-4 (NLT)</a:t>
            </a:r>
          </a:p>
          <a:p>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4400" b="1" i="0" dirty="0">
                <a:effectLst/>
                <a:latin typeface="Calibri" panose="020F0502020204030204" pitchFamily="34" charset="0"/>
                <a:ea typeface="Calibri" panose="020F0502020204030204" pitchFamily="34" charset="0"/>
                <a:cs typeface="Calibri" panose="020F0502020204030204" pitchFamily="34" charset="0"/>
              </a:rPr>
              <a:t> </a:t>
            </a:r>
            <a:r>
              <a:rPr lang="en-US" sz="4400" b="0" i="0" dirty="0">
                <a:effectLst/>
                <a:latin typeface="Calibri" panose="020F0502020204030204" pitchFamily="34" charset="0"/>
                <a:ea typeface="Calibri" panose="020F0502020204030204" pitchFamily="34" charset="0"/>
                <a:cs typeface="Calibri" panose="020F0502020204030204" pitchFamily="34" charset="0"/>
              </a:rPr>
              <a:t>Then Jesus said to the crowds and to his disciples,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2 </a:t>
            </a:r>
            <a:r>
              <a:rPr lang="en-US" sz="4400" b="0" i="0" dirty="0">
                <a:effectLst/>
                <a:latin typeface="Calibri" panose="020F0502020204030204" pitchFamily="34" charset="0"/>
                <a:ea typeface="Calibri" panose="020F0502020204030204" pitchFamily="34" charset="0"/>
                <a:cs typeface="Calibri" panose="020F0502020204030204" pitchFamily="34" charset="0"/>
              </a:rPr>
              <a:t>“The teachers of religious law and the Pharisees are the official interpreters of the law of Moses.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3 </a:t>
            </a:r>
            <a:r>
              <a:rPr lang="en-US" sz="4400" b="0" i="0" dirty="0">
                <a:effectLst/>
                <a:latin typeface="Calibri" panose="020F0502020204030204" pitchFamily="34" charset="0"/>
                <a:ea typeface="Calibri" panose="020F0502020204030204" pitchFamily="34" charset="0"/>
                <a:cs typeface="Calibri" panose="020F0502020204030204" pitchFamily="34" charset="0"/>
              </a:rPr>
              <a:t>So practice and obey whatever they tell you,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but . . . </a:t>
            </a:r>
          </a:p>
        </p:txBody>
      </p:sp>
    </p:spTree>
    <p:extLst>
      <p:ext uri="{BB962C8B-B14F-4D97-AF65-F5344CB8AC3E}">
        <p14:creationId xmlns:p14="http://schemas.microsoft.com/office/powerpoint/2010/main" val="358595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beard wearing a turban&#10;&#10;Description automatically generated">
            <a:extLst>
              <a:ext uri="{FF2B5EF4-FFF2-40B4-BE49-F238E27FC236}">
                <a16:creationId xmlns:a16="http://schemas.microsoft.com/office/drawing/2014/main" id="{FCB8BB17-DEDF-C43F-FED0-3A9DA8C741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208" y="150620"/>
            <a:ext cx="4376091" cy="6575076"/>
          </a:xfrm>
          <a:prstGeom prst="rect">
            <a:avLst/>
          </a:prstGeom>
        </p:spPr>
      </p:pic>
      <p:sp>
        <p:nvSpPr>
          <p:cNvPr id="5" name="TextBox 4">
            <a:extLst>
              <a:ext uri="{FF2B5EF4-FFF2-40B4-BE49-F238E27FC236}">
                <a16:creationId xmlns:a16="http://schemas.microsoft.com/office/drawing/2014/main" id="{9EC7CC81-4EBA-37FA-6005-727F66C919A5}"/>
              </a:ext>
            </a:extLst>
          </p:cNvPr>
          <p:cNvSpPr txBox="1"/>
          <p:nvPr/>
        </p:nvSpPr>
        <p:spPr>
          <a:xfrm>
            <a:off x="4737100" y="150620"/>
            <a:ext cx="7366000" cy="6617196"/>
          </a:xfrm>
          <a:prstGeom prst="rect">
            <a:avLst/>
          </a:prstGeom>
          <a:noFill/>
        </p:spPr>
        <p:txBody>
          <a:bodyPr wrap="square">
            <a:spAutoFit/>
          </a:bodyPr>
          <a:lstStyle/>
          <a:p>
            <a:pPr algn="ctr"/>
            <a:r>
              <a:rPr lang="en-US" sz="2800" dirty="0"/>
              <a:t>Josephus writes that the Pharisees had </a:t>
            </a:r>
          </a:p>
          <a:p>
            <a:pPr algn="ctr"/>
            <a:endParaRPr lang="en-US" sz="1600" dirty="0"/>
          </a:p>
          <a:p>
            <a:pPr algn="ctr"/>
            <a:r>
              <a:rPr lang="en-US" sz="4000" b="1" dirty="0"/>
              <a:t>“a great deal of influence among the populace” </a:t>
            </a:r>
          </a:p>
          <a:p>
            <a:pPr algn="ctr"/>
            <a:endParaRPr lang="en-US" sz="1600" dirty="0"/>
          </a:p>
          <a:p>
            <a:pPr algn="ctr"/>
            <a:r>
              <a:rPr lang="en-US" sz="2800" dirty="0"/>
              <a:t>and that </a:t>
            </a:r>
          </a:p>
          <a:p>
            <a:pPr algn="ctr"/>
            <a:endParaRPr lang="en-US" sz="1600" b="1" dirty="0"/>
          </a:p>
          <a:p>
            <a:pPr algn="ctr"/>
            <a:r>
              <a:rPr lang="en-US" sz="4000" b="1" dirty="0"/>
              <a:t>“the masses of commoners accepted many of these doctrines, so much so that even the Sadducees were subject to the Pharisees in some measure.”</a:t>
            </a:r>
          </a:p>
        </p:txBody>
      </p:sp>
    </p:spTree>
    <p:extLst>
      <p:ext uri="{BB962C8B-B14F-4D97-AF65-F5344CB8AC3E}">
        <p14:creationId xmlns:p14="http://schemas.microsoft.com/office/powerpoint/2010/main" val="402229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699653-FDC3-5033-7615-84D6C6FF6DA8}"/>
              </a:ext>
            </a:extLst>
          </p:cNvPr>
          <p:cNvSpPr txBox="1"/>
          <p:nvPr/>
        </p:nvSpPr>
        <p:spPr>
          <a:xfrm>
            <a:off x="87376" y="157405"/>
            <a:ext cx="5907454" cy="6524863"/>
          </a:xfrm>
          <a:prstGeom prst="rect">
            <a:avLst/>
          </a:prstGeom>
          <a:noFill/>
        </p:spPr>
        <p:txBody>
          <a:bodyPr wrap="square">
            <a:spAutoFit/>
          </a:bodyPr>
          <a:lstStyle/>
          <a:p>
            <a:pPr algn="l">
              <a:lnSpc>
                <a:spcPct val="95000"/>
              </a:lnSpc>
            </a:pPr>
            <a:r>
              <a:rPr lang="en-US" sz="4400" b="1" i="0" u="sng" dirty="0">
                <a:solidFill>
                  <a:schemeClr val="bg1"/>
                </a:solidFill>
                <a:effectLst/>
                <a:latin typeface="+mj-lt"/>
                <a:ea typeface="Calibri" panose="020F0502020204030204" pitchFamily="34" charset="0"/>
                <a:cs typeface="Calibri" panose="020F0502020204030204" pitchFamily="34" charset="0"/>
              </a:rPr>
              <a:t>1 John 4:1</a:t>
            </a:r>
          </a:p>
          <a:p>
            <a:pPr algn="l">
              <a:lnSpc>
                <a:spcPct val="95000"/>
              </a:lnSpc>
            </a:pPr>
            <a:r>
              <a:rPr lang="en-US" sz="4400" b="1" i="0" dirty="0">
                <a:solidFill>
                  <a:schemeClr val="bg1"/>
                </a:solidFill>
                <a:effectLst/>
                <a:latin typeface="+mj-lt"/>
                <a:ea typeface="Calibri" panose="020F0502020204030204" pitchFamily="34" charset="0"/>
                <a:cs typeface="Calibri" panose="020F0502020204030204" pitchFamily="34" charset="0"/>
              </a:rPr>
              <a:t>Dear friends, do not believe everyone who claims to speak by the Spirit. You must test them to see if the spirit they have comes from God. For there are many false prophets in the world. </a:t>
            </a:r>
          </a:p>
        </p:txBody>
      </p:sp>
      <p:grpSp>
        <p:nvGrpSpPr>
          <p:cNvPr id="10" name="Group 9">
            <a:extLst>
              <a:ext uri="{FF2B5EF4-FFF2-40B4-BE49-F238E27FC236}">
                <a16:creationId xmlns:a16="http://schemas.microsoft.com/office/drawing/2014/main" id="{91EF5742-44DE-A482-4922-073F4DD862FE}"/>
              </a:ext>
            </a:extLst>
          </p:cNvPr>
          <p:cNvGrpSpPr>
            <a:grpSpLocks noChangeAspect="1"/>
          </p:cNvGrpSpPr>
          <p:nvPr/>
        </p:nvGrpSpPr>
        <p:grpSpPr>
          <a:xfrm>
            <a:off x="7816176" y="368740"/>
            <a:ext cx="2661324" cy="2637815"/>
            <a:chOff x="7056120" y="871904"/>
            <a:chExt cx="4312920" cy="4274820"/>
          </a:xfrm>
        </p:grpSpPr>
        <p:sp>
          <p:nvSpPr>
            <p:cNvPr id="6" name="Oval 5">
              <a:extLst>
                <a:ext uri="{FF2B5EF4-FFF2-40B4-BE49-F238E27FC236}">
                  <a16:creationId xmlns:a16="http://schemas.microsoft.com/office/drawing/2014/main" id="{5CCDF83D-F78A-5A7C-353B-214354A6768C}"/>
                </a:ext>
              </a:extLst>
            </p:cNvPr>
            <p:cNvSpPr/>
            <p:nvPr/>
          </p:nvSpPr>
          <p:spPr>
            <a:xfrm>
              <a:off x="7056120" y="871904"/>
              <a:ext cx="4312920" cy="4274820"/>
            </a:xfrm>
            <a:prstGeom prst="ellipse">
              <a:avLst/>
            </a:prstGeom>
            <a:gradFill>
              <a:gsLst>
                <a:gs pos="0">
                  <a:srgbClr val="C48700"/>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343B958-780F-FC97-A281-00FC8E5E4A72}"/>
                </a:ext>
              </a:extLst>
            </p:cNvPr>
            <p:cNvSpPr/>
            <p:nvPr/>
          </p:nvSpPr>
          <p:spPr>
            <a:xfrm>
              <a:off x="7833360" y="2609850"/>
              <a:ext cx="640080" cy="4991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D3F62D-B092-BEBF-1AB0-E94D43BF8E55}"/>
                </a:ext>
              </a:extLst>
            </p:cNvPr>
            <p:cNvSpPr/>
            <p:nvPr/>
          </p:nvSpPr>
          <p:spPr>
            <a:xfrm>
              <a:off x="9825990" y="2609850"/>
              <a:ext cx="640080" cy="4991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99F6401-879D-1698-0DD0-F303FF23F44C}"/>
                </a:ext>
              </a:extLst>
            </p:cNvPr>
            <p:cNvSpPr/>
            <p:nvPr/>
          </p:nvSpPr>
          <p:spPr>
            <a:xfrm rot="1215239">
              <a:off x="8124380" y="4029695"/>
              <a:ext cx="2130766" cy="212926"/>
            </a:xfrm>
            <a:prstGeom prst="roundRect">
              <a:avLst>
                <a:gd name="adj" fmla="val 4858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group of men wearing black and white robes&#10;&#10;Description automatically generated">
            <a:extLst>
              <a:ext uri="{FF2B5EF4-FFF2-40B4-BE49-F238E27FC236}">
                <a16:creationId xmlns:a16="http://schemas.microsoft.com/office/drawing/2014/main" id="{ED3F070C-48FD-D49E-7551-D88129E84A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77481" y="3474158"/>
            <a:ext cx="5310554" cy="2798805"/>
          </a:xfrm>
          <a:prstGeom prst="rect">
            <a:avLst/>
          </a:prstGeom>
        </p:spPr>
      </p:pic>
    </p:spTree>
    <p:extLst>
      <p:ext uri="{BB962C8B-B14F-4D97-AF65-F5344CB8AC3E}">
        <p14:creationId xmlns:p14="http://schemas.microsoft.com/office/powerpoint/2010/main" val="277177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7175C-39E8-4089-9151-96BA48A12D4B}"/>
              </a:ext>
            </a:extLst>
          </p:cNvPr>
          <p:cNvSpPr txBox="1"/>
          <p:nvPr/>
        </p:nvSpPr>
        <p:spPr>
          <a:xfrm>
            <a:off x="113487" y="454"/>
            <a:ext cx="11918497" cy="6846490"/>
          </a:xfrm>
          <a:prstGeom prst="rect">
            <a:avLst/>
          </a:prstGeom>
          <a:noFill/>
        </p:spPr>
        <p:txBody>
          <a:bodyPr wrap="square">
            <a:spAutoFit/>
          </a:bodyPr>
          <a:lstStyle/>
          <a:p>
            <a:pPr algn="l">
              <a:lnSpc>
                <a:spcPct val="95000"/>
              </a:lnSpc>
            </a:pPr>
            <a:r>
              <a:rPr lang="en-US" sz="4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47 </a:t>
            </a: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the chief priests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the Pharisees</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gathered the council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said, “What are</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to do? For this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performs many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signs. </a:t>
            </a:r>
            <a:r>
              <a:rPr lang="en-US" sz="4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48 </a:t>
            </a: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we let him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 on like this, everyone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will believe in him, and </a:t>
            </a:r>
          </a:p>
          <a:p>
            <a:pPr algn="l">
              <a:lnSpc>
                <a:spcPct val="95000"/>
              </a:lnSpc>
            </a:pPr>
            <a:r>
              <a:rPr lang="en-US" sz="42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Romans will come and </a:t>
            </a:r>
          </a:p>
          <a:p>
            <a:pPr algn="l">
              <a:lnSpc>
                <a:spcPct val="95000"/>
              </a:lnSpc>
            </a:pPr>
            <a:r>
              <a:rPr lang="en-US" sz="4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take away both our place and our nation.” </a:t>
            </a:r>
          </a:p>
        </p:txBody>
      </p:sp>
      <p:grpSp>
        <p:nvGrpSpPr>
          <p:cNvPr id="110" name="Group 109">
            <a:extLst>
              <a:ext uri="{FF2B5EF4-FFF2-40B4-BE49-F238E27FC236}">
                <a16:creationId xmlns:a16="http://schemas.microsoft.com/office/drawing/2014/main" id="{59EB23F4-1E68-8CFD-66ED-8CF8E8D3A965}"/>
              </a:ext>
            </a:extLst>
          </p:cNvPr>
          <p:cNvGrpSpPr/>
          <p:nvPr/>
        </p:nvGrpSpPr>
        <p:grpSpPr>
          <a:xfrm>
            <a:off x="5729705" y="140088"/>
            <a:ext cx="6025702" cy="4321075"/>
            <a:chOff x="5729705" y="140088"/>
            <a:chExt cx="6025702" cy="4321075"/>
          </a:xfrm>
        </p:grpSpPr>
        <p:grpSp>
          <p:nvGrpSpPr>
            <p:cNvPr id="9" name="Group 8">
              <a:extLst>
                <a:ext uri="{FF2B5EF4-FFF2-40B4-BE49-F238E27FC236}">
                  <a16:creationId xmlns:a16="http://schemas.microsoft.com/office/drawing/2014/main" id="{41055D63-62A3-D2B4-9A31-34592863A126}"/>
                </a:ext>
              </a:extLst>
            </p:cNvPr>
            <p:cNvGrpSpPr>
              <a:grpSpLocks noChangeAspect="1"/>
            </p:cNvGrpSpPr>
            <p:nvPr/>
          </p:nvGrpSpPr>
          <p:grpSpPr>
            <a:xfrm>
              <a:off x="7736870" y="140088"/>
              <a:ext cx="2024179" cy="3917756"/>
              <a:chOff x="5306737" y="1775388"/>
              <a:chExt cx="2846663" cy="5098474"/>
            </a:xfrm>
          </p:grpSpPr>
          <p:sp>
            <p:nvSpPr>
              <p:cNvPr id="50" name="Oval 49">
                <a:extLst>
                  <a:ext uri="{FF2B5EF4-FFF2-40B4-BE49-F238E27FC236}">
                    <a16:creationId xmlns:a16="http://schemas.microsoft.com/office/drawing/2014/main" id="{935B26FB-7006-FFB6-D2F6-1DD7CFCA4FE1}"/>
                  </a:ext>
                </a:extLst>
              </p:cNvPr>
              <p:cNvSpPr>
                <a:spLocks noChangeAspect="1"/>
              </p:cNvSpPr>
              <p:nvPr/>
            </p:nvSpPr>
            <p:spPr>
              <a:xfrm>
                <a:off x="5414722" y="2390755"/>
                <a:ext cx="2635633" cy="3908445"/>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0B7EFA55-D7FF-B1A9-D742-8AC7BAF831A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06737" y="4071551"/>
                <a:ext cx="612725" cy="2802311"/>
              </a:xfrm>
              <a:prstGeom prst="rect">
                <a:avLst/>
              </a:prstGeom>
            </p:spPr>
          </p:pic>
          <p:pic>
            <p:nvPicPr>
              <p:cNvPr id="52" name="Picture 51">
                <a:extLst>
                  <a:ext uri="{FF2B5EF4-FFF2-40B4-BE49-F238E27FC236}">
                    <a16:creationId xmlns:a16="http://schemas.microsoft.com/office/drawing/2014/main" id="{09ACF9E0-8D60-F33E-AC4D-258FE996E5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02908" y="4022313"/>
                <a:ext cx="550492" cy="2802311"/>
              </a:xfrm>
              <a:prstGeom prst="rect">
                <a:avLst/>
              </a:prstGeom>
            </p:spPr>
          </p:pic>
          <p:sp>
            <p:nvSpPr>
              <p:cNvPr id="53" name="Moon 52">
                <a:extLst>
                  <a:ext uri="{FF2B5EF4-FFF2-40B4-BE49-F238E27FC236}">
                    <a16:creationId xmlns:a16="http://schemas.microsoft.com/office/drawing/2014/main" id="{FA266CAB-F3F6-C621-E953-989E00522F54}"/>
                  </a:ext>
                </a:extLst>
              </p:cNvPr>
              <p:cNvSpPr/>
              <p:nvPr/>
            </p:nvSpPr>
            <p:spPr>
              <a:xfrm rot="5400000">
                <a:off x="6160572" y="1779251"/>
                <a:ext cx="1147781" cy="2402899"/>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irect Access Storage 53">
                <a:extLst>
                  <a:ext uri="{FF2B5EF4-FFF2-40B4-BE49-F238E27FC236}">
                    <a16:creationId xmlns:a16="http://schemas.microsoft.com/office/drawing/2014/main" id="{97BAAA29-3E7A-A2A3-718A-7BD564ADB363}"/>
                  </a:ext>
                </a:extLst>
              </p:cNvPr>
              <p:cNvSpPr/>
              <p:nvPr/>
            </p:nvSpPr>
            <p:spPr>
              <a:xfrm rot="16200000">
                <a:off x="6044485" y="1445538"/>
                <a:ext cx="1416076" cy="2145062"/>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A28F328-5FCC-6B8D-F1C1-455D9DE577A5}"/>
                  </a:ext>
                </a:extLst>
              </p:cNvPr>
              <p:cNvSpPr/>
              <p:nvPr/>
            </p:nvSpPr>
            <p:spPr>
              <a:xfrm>
                <a:off x="5679991" y="1775388"/>
                <a:ext cx="2145063"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Block Arc 55">
                <a:extLst>
                  <a:ext uri="{FF2B5EF4-FFF2-40B4-BE49-F238E27FC236}">
                    <a16:creationId xmlns:a16="http://schemas.microsoft.com/office/drawing/2014/main" id="{E08C1E5A-E117-11A2-D5CB-0F826526806B}"/>
                  </a:ext>
                </a:extLst>
              </p:cNvPr>
              <p:cNvSpPr/>
              <p:nvPr/>
            </p:nvSpPr>
            <p:spPr>
              <a:xfrm rot="10800000">
                <a:off x="5464736" y="2018859"/>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lock Arc 56">
                <a:extLst>
                  <a:ext uri="{FF2B5EF4-FFF2-40B4-BE49-F238E27FC236}">
                    <a16:creationId xmlns:a16="http://schemas.microsoft.com/office/drawing/2014/main" id="{17B10740-7ED2-77B5-4C45-4445FB59F931}"/>
                  </a:ext>
                </a:extLst>
              </p:cNvPr>
              <p:cNvSpPr/>
              <p:nvPr/>
            </p:nvSpPr>
            <p:spPr>
              <a:xfrm rot="10800000">
                <a:off x="5457551" y="1875755"/>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a:extLst>
                  <a:ext uri="{FF2B5EF4-FFF2-40B4-BE49-F238E27FC236}">
                    <a16:creationId xmlns:a16="http://schemas.microsoft.com/office/drawing/2014/main" id="{D005D266-D866-66F7-0422-9C61B8DD11E1}"/>
                  </a:ext>
                </a:extLst>
              </p:cNvPr>
              <p:cNvSpPr/>
              <p:nvPr/>
            </p:nvSpPr>
            <p:spPr>
              <a:xfrm>
                <a:off x="5450365" y="2320736"/>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4F59D52-A493-BF08-52F5-A9A824876FC6}"/>
                  </a:ext>
                </a:extLst>
              </p:cNvPr>
              <p:cNvSpPr/>
              <p:nvPr/>
            </p:nvSpPr>
            <p:spPr>
              <a:xfrm>
                <a:off x="5651680" y="233552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D6F5EF6C-E064-C78F-24DC-D25652801217}"/>
                  </a:ext>
                </a:extLst>
              </p:cNvPr>
              <p:cNvSpPr/>
              <p:nvPr/>
            </p:nvSpPr>
            <p:spPr>
              <a:xfrm>
                <a:off x="7853364" y="2283075"/>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3B043AD-653C-0955-9090-CB61C1D63E6E}"/>
                  </a:ext>
                </a:extLst>
              </p:cNvPr>
              <p:cNvSpPr/>
              <p:nvPr/>
            </p:nvSpPr>
            <p:spPr>
              <a:xfrm>
                <a:off x="7799107" y="233886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1E79552D-AD87-9EEE-5427-0CD3FBBF298B}"/>
                  </a:ext>
                </a:extLst>
              </p:cNvPr>
              <p:cNvSpPr/>
              <p:nvPr/>
            </p:nvSpPr>
            <p:spPr>
              <a:xfrm>
                <a:off x="6460289" y="5029604"/>
                <a:ext cx="598836" cy="1046056"/>
              </a:xfrm>
              <a:prstGeom prst="ellipse">
                <a:avLst/>
              </a:prstGeom>
              <a:gradFill flip="none" rotWithShape="1">
                <a:gsLst>
                  <a:gs pos="46000">
                    <a:srgbClr val="3E201E"/>
                  </a:gs>
                  <a:gs pos="28000">
                    <a:srgbClr val="A62E52"/>
                  </a:gs>
                  <a:gs pos="17000">
                    <a:srgbClr val="E13670"/>
                  </a:gs>
                  <a:gs pos="100000">
                    <a:srgbClr val="732728"/>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00CFF682-1D49-C6A6-B8CA-E550C8AA4E6F}"/>
                  </a:ext>
                </a:extLst>
              </p:cNvPr>
              <p:cNvGrpSpPr/>
              <p:nvPr/>
            </p:nvGrpSpPr>
            <p:grpSpPr>
              <a:xfrm>
                <a:off x="6050298" y="3620175"/>
                <a:ext cx="445770" cy="1032126"/>
                <a:chOff x="1806457" y="3309040"/>
                <a:chExt cx="445770" cy="1032126"/>
              </a:xfrm>
            </p:grpSpPr>
            <p:sp>
              <p:nvSpPr>
                <p:cNvPr id="67" name="Oval 66">
                  <a:extLst>
                    <a:ext uri="{FF2B5EF4-FFF2-40B4-BE49-F238E27FC236}">
                      <a16:creationId xmlns:a16="http://schemas.microsoft.com/office/drawing/2014/main" id="{4E618A54-95A1-04E9-1551-B2D1F7705D8E}"/>
                    </a:ext>
                  </a:extLst>
                </p:cNvPr>
                <p:cNvSpPr/>
                <p:nvPr/>
              </p:nvSpPr>
              <p:spPr>
                <a:xfrm>
                  <a:off x="1806457" y="3309040"/>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A5572A7-1844-247F-E9D4-244151E5804A}"/>
                    </a:ext>
                  </a:extLst>
                </p:cNvPr>
                <p:cNvSpPr/>
                <p:nvPr/>
              </p:nvSpPr>
              <p:spPr>
                <a:xfrm rot="21404342">
                  <a:off x="1893095" y="3393487"/>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3A48D514-AD1B-3243-FD32-46C5AE0EA9B2}"/>
                  </a:ext>
                </a:extLst>
              </p:cNvPr>
              <p:cNvGrpSpPr/>
              <p:nvPr/>
            </p:nvGrpSpPr>
            <p:grpSpPr>
              <a:xfrm>
                <a:off x="6981588" y="3602739"/>
                <a:ext cx="445770" cy="1032126"/>
                <a:chOff x="7642339" y="3602739"/>
                <a:chExt cx="445770" cy="1032126"/>
              </a:xfrm>
            </p:grpSpPr>
            <p:sp>
              <p:nvSpPr>
                <p:cNvPr id="65" name="Oval 64">
                  <a:extLst>
                    <a:ext uri="{FF2B5EF4-FFF2-40B4-BE49-F238E27FC236}">
                      <a16:creationId xmlns:a16="http://schemas.microsoft.com/office/drawing/2014/main" id="{F0643194-2994-DDC4-5A61-38A32B7CC259}"/>
                    </a:ext>
                  </a:extLst>
                </p:cNvPr>
                <p:cNvSpPr/>
                <p:nvPr/>
              </p:nvSpPr>
              <p:spPr>
                <a:xfrm>
                  <a:off x="7642339" y="3602739"/>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819C53E-EAFF-4CF8-3A4F-F8902D3D3F3C}"/>
                    </a:ext>
                  </a:extLst>
                </p:cNvPr>
                <p:cNvSpPr/>
                <p:nvPr/>
              </p:nvSpPr>
              <p:spPr>
                <a:xfrm rot="21404342">
                  <a:off x="7728977" y="3687186"/>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A2C3F21D-51E6-529B-587B-E4A811054434}"/>
                </a:ext>
              </a:extLst>
            </p:cNvPr>
            <p:cNvGrpSpPr>
              <a:grpSpLocks noChangeAspect="1"/>
            </p:cNvGrpSpPr>
            <p:nvPr/>
          </p:nvGrpSpPr>
          <p:grpSpPr>
            <a:xfrm>
              <a:off x="5729705" y="497673"/>
              <a:ext cx="2024179" cy="3917756"/>
              <a:chOff x="5306737" y="1775388"/>
              <a:chExt cx="2846663" cy="5098474"/>
            </a:xfrm>
          </p:grpSpPr>
          <p:sp>
            <p:nvSpPr>
              <p:cNvPr id="31" name="Oval 30">
                <a:extLst>
                  <a:ext uri="{FF2B5EF4-FFF2-40B4-BE49-F238E27FC236}">
                    <a16:creationId xmlns:a16="http://schemas.microsoft.com/office/drawing/2014/main" id="{6FD756CE-9EB4-E921-5905-7B9785314EA1}"/>
                  </a:ext>
                </a:extLst>
              </p:cNvPr>
              <p:cNvSpPr>
                <a:spLocks noChangeAspect="1"/>
              </p:cNvSpPr>
              <p:nvPr/>
            </p:nvSpPr>
            <p:spPr>
              <a:xfrm>
                <a:off x="5414722" y="2390755"/>
                <a:ext cx="2635633" cy="3908445"/>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2BED2E73-BCA9-1231-3716-D5586F8A6BC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06737" y="4071551"/>
                <a:ext cx="612725" cy="2802311"/>
              </a:xfrm>
              <a:prstGeom prst="rect">
                <a:avLst/>
              </a:prstGeom>
            </p:spPr>
          </p:pic>
          <p:pic>
            <p:nvPicPr>
              <p:cNvPr id="33" name="Picture 32">
                <a:extLst>
                  <a:ext uri="{FF2B5EF4-FFF2-40B4-BE49-F238E27FC236}">
                    <a16:creationId xmlns:a16="http://schemas.microsoft.com/office/drawing/2014/main" id="{7DE21CCA-569B-04C2-9BFD-61CC8368051C}"/>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02908" y="4022313"/>
                <a:ext cx="550492" cy="2802311"/>
              </a:xfrm>
              <a:prstGeom prst="rect">
                <a:avLst/>
              </a:prstGeom>
            </p:spPr>
          </p:pic>
          <p:sp>
            <p:nvSpPr>
              <p:cNvPr id="34" name="Moon 33">
                <a:extLst>
                  <a:ext uri="{FF2B5EF4-FFF2-40B4-BE49-F238E27FC236}">
                    <a16:creationId xmlns:a16="http://schemas.microsoft.com/office/drawing/2014/main" id="{9B2836E5-6AF1-7DA5-1F99-2A5FDEB628EC}"/>
                  </a:ext>
                </a:extLst>
              </p:cNvPr>
              <p:cNvSpPr/>
              <p:nvPr/>
            </p:nvSpPr>
            <p:spPr>
              <a:xfrm rot="5400000">
                <a:off x="6160572" y="1779251"/>
                <a:ext cx="1147781" cy="2402899"/>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irect Access Storage 34">
                <a:extLst>
                  <a:ext uri="{FF2B5EF4-FFF2-40B4-BE49-F238E27FC236}">
                    <a16:creationId xmlns:a16="http://schemas.microsoft.com/office/drawing/2014/main" id="{D1A6EECB-AA43-D8C1-877E-A7792CED4AD5}"/>
                  </a:ext>
                </a:extLst>
              </p:cNvPr>
              <p:cNvSpPr/>
              <p:nvPr/>
            </p:nvSpPr>
            <p:spPr>
              <a:xfrm rot="16200000">
                <a:off x="6044485" y="1445538"/>
                <a:ext cx="1416076" cy="2145062"/>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11AD6E7-C715-4DDA-666A-169A76F25941}"/>
                  </a:ext>
                </a:extLst>
              </p:cNvPr>
              <p:cNvSpPr/>
              <p:nvPr/>
            </p:nvSpPr>
            <p:spPr>
              <a:xfrm>
                <a:off x="5679991" y="1775388"/>
                <a:ext cx="2145063"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 Arc 36">
                <a:extLst>
                  <a:ext uri="{FF2B5EF4-FFF2-40B4-BE49-F238E27FC236}">
                    <a16:creationId xmlns:a16="http://schemas.microsoft.com/office/drawing/2014/main" id="{C7C34099-C114-5A60-47D2-D9A356C0CAA8}"/>
                  </a:ext>
                </a:extLst>
              </p:cNvPr>
              <p:cNvSpPr/>
              <p:nvPr/>
            </p:nvSpPr>
            <p:spPr>
              <a:xfrm rot="10800000">
                <a:off x="5464736" y="2018859"/>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lock Arc 37">
                <a:extLst>
                  <a:ext uri="{FF2B5EF4-FFF2-40B4-BE49-F238E27FC236}">
                    <a16:creationId xmlns:a16="http://schemas.microsoft.com/office/drawing/2014/main" id="{94D46B53-1EF6-C1E3-0E1B-8DB9D8BDE909}"/>
                  </a:ext>
                </a:extLst>
              </p:cNvPr>
              <p:cNvSpPr/>
              <p:nvPr/>
            </p:nvSpPr>
            <p:spPr>
              <a:xfrm rot="10800000">
                <a:off x="5457551" y="1875755"/>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78FFB67F-49E8-618C-D3B5-F7E917CD7F11}"/>
                  </a:ext>
                </a:extLst>
              </p:cNvPr>
              <p:cNvSpPr/>
              <p:nvPr/>
            </p:nvSpPr>
            <p:spPr>
              <a:xfrm>
                <a:off x="5450365" y="2320736"/>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FB30369-D021-20ED-1121-5996F47471F8}"/>
                  </a:ext>
                </a:extLst>
              </p:cNvPr>
              <p:cNvSpPr/>
              <p:nvPr/>
            </p:nvSpPr>
            <p:spPr>
              <a:xfrm>
                <a:off x="5651680" y="233552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2E9A51D-05BB-022B-F9E7-6CCA5D3E328E}"/>
                  </a:ext>
                </a:extLst>
              </p:cNvPr>
              <p:cNvSpPr/>
              <p:nvPr/>
            </p:nvSpPr>
            <p:spPr>
              <a:xfrm>
                <a:off x="7853364" y="2283075"/>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5BC2123-230B-5EBD-5940-05AFBF9A6F88}"/>
                  </a:ext>
                </a:extLst>
              </p:cNvPr>
              <p:cNvSpPr/>
              <p:nvPr/>
            </p:nvSpPr>
            <p:spPr>
              <a:xfrm>
                <a:off x="7799107" y="233886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B866835D-91D2-1D82-630F-6CF63EE482EF}"/>
                  </a:ext>
                </a:extLst>
              </p:cNvPr>
              <p:cNvSpPr/>
              <p:nvPr/>
            </p:nvSpPr>
            <p:spPr>
              <a:xfrm>
                <a:off x="6460289" y="5029604"/>
                <a:ext cx="598836" cy="1046056"/>
              </a:xfrm>
              <a:prstGeom prst="ellipse">
                <a:avLst/>
              </a:prstGeom>
              <a:gradFill flip="none" rotWithShape="1">
                <a:gsLst>
                  <a:gs pos="46000">
                    <a:srgbClr val="3E201E"/>
                  </a:gs>
                  <a:gs pos="28000">
                    <a:srgbClr val="A62E52"/>
                  </a:gs>
                  <a:gs pos="17000">
                    <a:srgbClr val="E13670"/>
                  </a:gs>
                  <a:gs pos="100000">
                    <a:srgbClr val="732728"/>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FAAF6414-60BA-6835-E382-C3238CF4590B}"/>
                  </a:ext>
                </a:extLst>
              </p:cNvPr>
              <p:cNvGrpSpPr/>
              <p:nvPr/>
            </p:nvGrpSpPr>
            <p:grpSpPr>
              <a:xfrm>
                <a:off x="6050298" y="3620175"/>
                <a:ext cx="445770" cy="1032126"/>
                <a:chOff x="1806457" y="3309040"/>
                <a:chExt cx="445770" cy="1032126"/>
              </a:xfrm>
            </p:grpSpPr>
            <p:sp>
              <p:nvSpPr>
                <p:cNvPr id="48" name="Oval 47">
                  <a:extLst>
                    <a:ext uri="{FF2B5EF4-FFF2-40B4-BE49-F238E27FC236}">
                      <a16:creationId xmlns:a16="http://schemas.microsoft.com/office/drawing/2014/main" id="{7C78B110-DDE2-D210-881B-D6DCF6D94FE4}"/>
                    </a:ext>
                  </a:extLst>
                </p:cNvPr>
                <p:cNvSpPr/>
                <p:nvPr/>
              </p:nvSpPr>
              <p:spPr>
                <a:xfrm>
                  <a:off x="1806457" y="3309040"/>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FE56E69-6E76-14CE-7307-1D415EAD7CEF}"/>
                    </a:ext>
                  </a:extLst>
                </p:cNvPr>
                <p:cNvSpPr/>
                <p:nvPr/>
              </p:nvSpPr>
              <p:spPr>
                <a:xfrm rot="21404342">
                  <a:off x="1893095" y="3393487"/>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A30A582-457B-DE07-F6D9-21FC73AD0D6D}"/>
                  </a:ext>
                </a:extLst>
              </p:cNvPr>
              <p:cNvGrpSpPr/>
              <p:nvPr/>
            </p:nvGrpSpPr>
            <p:grpSpPr>
              <a:xfrm>
                <a:off x="6981588" y="3602739"/>
                <a:ext cx="445770" cy="1032126"/>
                <a:chOff x="7642339" y="3602739"/>
                <a:chExt cx="445770" cy="1032126"/>
              </a:xfrm>
            </p:grpSpPr>
            <p:sp>
              <p:nvSpPr>
                <p:cNvPr id="46" name="Oval 45">
                  <a:extLst>
                    <a:ext uri="{FF2B5EF4-FFF2-40B4-BE49-F238E27FC236}">
                      <a16:creationId xmlns:a16="http://schemas.microsoft.com/office/drawing/2014/main" id="{F0E298E2-8519-DD3A-9EE0-C1BACB77969A}"/>
                    </a:ext>
                  </a:extLst>
                </p:cNvPr>
                <p:cNvSpPr/>
                <p:nvPr/>
              </p:nvSpPr>
              <p:spPr>
                <a:xfrm>
                  <a:off x="7642339" y="3602739"/>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9EEAD93-79D2-09F3-C2D5-99AB7CC0380F}"/>
                    </a:ext>
                  </a:extLst>
                </p:cNvPr>
                <p:cNvSpPr/>
                <p:nvPr/>
              </p:nvSpPr>
              <p:spPr>
                <a:xfrm rot="21404342">
                  <a:off x="7728977" y="3687186"/>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FD4E6066-C167-831E-B09C-ABF2E8DC1184}"/>
                </a:ext>
              </a:extLst>
            </p:cNvPr>
            <p:cNvGrpSpPr>
              <a:grpSpLocks noChangeAspect="1"/>
            </p:cNvGrpSpPr>
            <p:nvPr/>
          </p:nvGrpSpPr>
          <p:grpSpPr>
            <a:xfrm>
              <a:off x="9731228" y="543407"/>
              <a:ext cx="2024179" cy="3917756"/>
              <a:chOff x="5306737" y="1775388"/>
              <a:chExt cx="2846663" cy="5098474"/>
            </a:xfrm>
          </p:grpSpPr>
          <p:sp>
            <p:nvSpPr>
              <p:cNvPr id="12" name="Oval 11">
                <a:extLst>
                  <a:ext uri="{FF2B5EF4-FFF2-40B4-BE49-F238E27FC236}">
                    <a16:creationId xmlns:a16="http://schemas.microsoft.com/office/drawing/2014/main" id="{482B609B-91C9-DB58-93DE-19B06D39F6AA}"/>
                  </a:ext>
                </a:extLst>
              </p:cNvPr>
              <p:cNvSpPr>
                <a:spLocks noChangeAspect="1"/>
              </p:cNvSpPr>
              <p:nvPr/>
            </p:nvSpPr>
            <p:spPr>
              <a:xfrm>
                <a:off x="5414722" y="2390755"/>
                <a:ext cx="2635633" cy="3908445"/>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936B676-C4C1-4EA7-EA11-0CAA971C900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06737" y="4071551"/>
                <a:ext cx="612725" cy="2802311"/>
              </a:xfrm>
              <a:prstGeom prst="rect">
                <a:avLst/>
              </a:prstGeom>
            </p:spPr>
          </p:pic>
          <p:pic>
            <p:nvPicPr>
              <p:cNvPr id="14" name="Picture 13">
                <a:extLst>
                  <a:ext uri="{FF2B5EF4-FFF2-40B4-BE49-F238E27FC236}">
                    <a16:creationId xmlns:a16="http://schemas.microsoft.com/office/drawing/2014/main" id="{7D6A75E4-FABD-B315-3941-0239FFD787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02908" y="4022313"/>
                <a:ext cx="550492" cy="2802311"/>
              </a:xfrm>
              <a:prstGeom prst="rect">
                <a:avLst/>
              </a:prstGeom>
            </p:spPr>
          </p:pic>
          <p:sp>
            <p:nvSpPr>
              <p:cNvPr id="15" name="Moon 14">
                <a:extLst>
                  <a:ext uri="{FF2B5EF4-FFF2-40B4-BE49-F238E27FC236}">
                    <a16:creationId xmlns:a16="http://schemas.microsoft.com/office/drawing/2014/main" id="{A4DF0708-6322-36A6-EE79-734567EDE3A9}"/>
                  </a:ext>
                </a:extLst>
              </p:cNvPr>
              <p:cNvSpPr/>
              <p:nvPr/>
            </p:nvSpPr>
            <p:spPr>
              <a:xfrm rot="5400000">
                <a:off x="6160572" y="1779251"/>
                <a:ext cx="1147781" cy="2402899"/>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irect Access Storage 15">
                <a:extLst>
                  <a:ext uri="{FF2B5EF4-FFF2-40B4-BE49-F238E27FC236}">
                    <a16:creationId xmlns:a16="http://schemas.microsoft.com/office/drawing/2014/main" id="{36E6071F-068A-5662-84AF-47292F5E894E}"/>
                  </a:ext>
                </a:extLst>
              </p:cNvPr>
              <p:cNvSpPr/>
              <p:nvPr/>
            </p:nvSpPr>
            <p:spPr>
              <a:xfrm rot="16200000">
                <a:off x="6044485" y="1445538"/>
                <a:ext cx="1416076" cy="2145062"/>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CF42630-A597-20E8-BA2D-8BCADA9A94AE}"/>
                  </a:ext>
                </a:extLst>
              </p:cNvPr>
              <p:cNvSpPr/>
              <p:nvPr/>
            </p:nvSpPr>
            <p:spPr>
              <a:xfrm>
                <a:off x="5679991" y="1775388"/>
                <a:ext cx="2145063"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lock Arc 17">
                <a:extLst>
                  <a:ext uri="{FF2B5EF4-FFF2-40B4-BE49-F238E27FC236}">
                    <a16:creationId xmlns:a16="http://schemas.microsoft.com/office/drawing/2014/main" id="{3E5694F3-A876-FD44-6682-012985AD5C65}"/>
                  </a:ext>
                </a:extLst>
              </p:cNvPr>
              <p:cNvSpPr/>
              <p:nvPr/>
            </p:nvSpPr>
            <p:spPr>
              <a:xfrm rot="10800000">
                <a:off x="5464736" y="2018859"/>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lock Arc 18">
                <a:extLst>
                  <a:ext uri="{FF2B5EF4-FFF2-40B4-BE49-F238E27FC236}">
                    <a16:creationId xmlns:a16="http://schemas.microsoft.com/office/drawing/2014/main" id="{F70BAC5F-DD3D-2A9A-CC8E-7B8A8BE53855}"/>
                  </a:ext>
                </a:extLst>
              </p:cNvPr>
              <p:cNvSpPr/>
              <p:nvPr/>
            </p:nvSpPr>
            <p:spPr>
              <a:xfrm rot="10800000">
                <a:off x="5457551" y="1875755"/>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1B762E72-2100-2D9C-F260-11A79BEF8B37}"/>
                  </a:ext>
                </a:extLst>
              </p:cNvPr>
              <p:cNvSpPr/>
              <p:nvPr/>
            </p:nvSpPr>
            <p:spPr>
              <a:xfrm>
                <a:off x="5450365" y="2320736"/>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7D02A64-7787-2F97-D627-107539781E53}"/>
                  </a:ext>
                </a:extLst>
              </p:cNvPr>
              <p:cNvSpPr/>
              <p:nvPr/>
            </p:nvSpPr>
            <p:spPr>
              <a:xfrm>
                <a:off x="5651680" y="233552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D54B303-8285-811D-4B37-087CDBFB1BD9}"/>
                  </a:ext>
                </a:extLst>
              </p:cNvPr>
              <p:cNvSpPr/>
              <p:nvPr/>
            </p:nvSpPr>
            <p:spPr>
              <a:xfrm>
                <a:off x="7853364" y="2283075"/>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7273AC0-2E90-44D0-DA5F-19E9A574E167}"/>
                  </a:ext>
                </a:extLst>
              </p:cNvPr>
              <p:cNvSpPr/>
              <p:nvPr/>
            </p:nvSpPr>
            <p:spPr>
              <a:xfrm>
                <a:off x="7799107" y="233886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73BE007-108D-DA77-3E40-D831151337BC}"/>
                  </a:ext>
                </a:extLst>
              </p:cNvPr>
              <p:cNvSpPr/>
              <p:nvPr/>
            </p:nvSpPr>
            <p:spPr>
              <a:xfrm>
                <a:off x="6460289" y="5029604"/>
                <a:ext cx="598836" cy="1046056"/>
              </a:xfrm>
              <a:prstGeom prst="ellipse">
                <a:avLst/>
              </a:prstGeom>
              <a:gradFill flip="none" rotWithShape="1">
                <a:gsLst>
                  <a:gs pos="46000">
                    <a:srgbClr val="3E201E"/>
                  </a:gs>
                  <a:gs pos="28000">
                    <a:srgbClr val="A62E52"/>
                  </a:gs>
                  <a:gs pos="17000">
                    <a:srgbClr val="E13670"/>
                  </a:gs>
                  <a:gs pos="100000">
                    <a:srgbClr val="732728"/>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FDB67A43-8EE3-661C-9DFB-03236D00D101}"/>
                  </a:ext>
                </a:extLst>
              </p:cNvPr>
              <p:cNvGrpSpPr/>
              <p:nvPr/>
            </p:nvGrpSpPr>
            <p:grpSpPr>
              <a:xfrm>
                <a:off x="6050298" y="3620175"/>
                <a:ext cx="445770" cy="1032126"/>
                <a:chOff x="1806457" y="3309040"/>
                <a:chExt cx="445770" cy="1032126"/>
              </a:xfrm>
            </p:grpSpPr>
            <p:sp>
              <p:nvSpPr>
                <p:cNvPr id="29" name="Oval 28">
                  <a:extLst>
                    <a:ext uri="{FF2B5EF4-FFF2-40B4-BE49-F238E27FC236}">
                      <a16:creationId xmlns:a16="http://schemas.microsoft.com/office/drawing/2014/main" id="{502DA775-4C2F-F67F-F673-A2F49ED8E5C5}"/>
                    </a:ext>
                  </a:extLst>
                </p:cNvPr>
                <p:cNvSpPr/>
                <p:nvPr/>
              </p:nvSpPr>
              <p:spPr>
                <a:xfrm>
                  <a:off x="1806457" y="3309040"/>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56092E0-A82A-A9D0-399F-6F18973B2B5E}"/>
                    </a:ext>
                  </a:extLst>
                </p:cNvPr>
                <p:cNvSpPr/>
                <p:nvPr/>
              </p:nvSpPr>
              <p:spPr>
                <a:xfrm rot="21404342">
                  <a:off x="1893095" y="3393487"/>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2ECCAF1-FB1F-AD85-72EE-34936D21949E}"/>
                  </a:ext>
                </a:extLst>
              </p:cNvPr>
              <p:cNvGrpSpPr/>
              <p:nvPr/>
            </p:nvGrpSpPr>
            <p:grpSpPr>
              <a:xfrm>
                <a:off x="6981588" y="3602739"/>
                <a:ext cx="445770" cy="1032126"/>
                <a:chOff x="7642339" y="3602739"/>
                <a:chExt cx="445770" cy="1032126"/>
              </a:xfrm>
            </p:grpSpPr>
            <p:sp>
              <p:nvSpPr>
                <p:cNvPr id="27" name="Oval 26">
                  <a:extLst>
                    <a:ext uri="{FF2B5EF4-FFF2-40B4-BE49-F238E27FC236}">
                      <a16:creationId xmlns:a16="http://schemas.microsoft.com/office/drawing/2014/main" id="{593B0125-14A8-C5A8-FF83-9053D950538D}"/>
                    </a:ext>
                  </a:extLst>
                </p:cNvPr>
                <p:cNvSpPr/>
                <p:nvPr/>
              </p:nvSpPr>
              <p:spPr>
                <a:xfrm>
                  <a:off x="7642339" y="3602739"/>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77C7F76-C4B1-9EFF-DA7F-6680B14968B8}"/>
                    </a:ext>
                  </a:extLst>
                </p:cNvPr>
                <p:cNvSpPr/>
                <p:nvPr/>
              </p:nvSpPr>
              <p:spPr>
                <a:xfrm rot="21404342">
                  <a:off x="7728977" y="3687186"/>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9" name="Title 1">
            <a:extLst>
              <a:ext uri="{FF2B5EF4-FFF2-40B4-BE49-F238E27FC236}">
                <a16:creationId xmlns:a16="http://schemas.microsoft.com/office/drawing/2014/main" id="{C392D9F4-FF92-5FC9-948E-8C2BEFF4B190}"/>
              </a:ext>
            </a:extLst>
          </p:cNvPr>
          <p:cNvSpPr txBox="1">
            <a:spLocks/>
          </p:cNvSpPr>
          <p:nvPr/>
        </p:nvSpPr>
        <p:spPr>
          <a:xfrm>
            <a:off x="5947241" y="4333255"/>
            <a:ext cx="5957293" cy="8762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Neue Haas Grotesk Text Pro"/>
                <a:ea typeface="+mj-ea"/>
                <a:cs typeface="+mj-cs"/>
              </a:rPr>
              <a:t>The Reactionaries</a:t>
            </a:r>
          </a:p>
        </p:txBody>
      </p:sp>
    </p:spTree>
    <p:extLst>
      <p:ext uri="{BB962C8B-B14F-4D97-AF65-F5344CB8AC3E}">
        <p14:creationId xmlns:p14="http://schemas.microsoft.com/office/powerpoint/2010/main" val="1950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7175C-39E8-4089-9151-96BA48A12D4B}"/>
              </a:ext>
            </a:extLst>
          </p:cNvPr>
          <p:cNvSpPr txBox="1"/>
          <p:nvPr/>
        </p:nvSpPr>
        <p:spPr>
          <a:xfrm>
            <a:off x="113487" y="454"/>
            <a:ext cx="11918497" cy="6846490"/>
          </a:xfrm>
          <a:prstGeom prst="rect">
            <a:avLst/>
          </a:prstGeom>
          <a:noFill/>
        </p:spPr>
        <p:txBody>
          <a:bodyPr wrap="square">
            <a:spAutoFit/>
          </a:bodyPr>
          <a:lstStyle/>
          <a:p>
            <a:pPr algn="l">
              <a:lnSpc>
                <a:spcPct val="95000"/>
              </a:lnSpc>
            </a:pPr>
            <a:r>
              <a:rPr lang="en-US" sz="4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47 </a:t>
            </a: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the chief priests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the Pharisees</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gathered the council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said, “What are</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to do? For </a:t>
            </a:r>
            <a:r>
              <a:rPr lang="en-US" sz="42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this </a:t>
            </a:r>
          </a:p>
          <a:p>
            <a:pPr algn="l">
              <a:lnSpc>
                <a:spcPct val="95000"/>
              </a:lnSpc>
            </a:pPr>
            <a:r>
              <a:rPr lang="en-US" sz="42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man performs many </a:t>
            </a:r>
          </a:p>
          <a:p>
            <a:pPr algn="l">
              <a:lnSpc>
                <a:spcPct val="95000"/>
              </a:lnSpc>
            </a:pPr>
            <a:r>
              <a:rPr lang="en-US" sz="42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signs. </a:t>
            </a:r>
            <a:r>
              <a:rPr lang="en-US" sz="4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48 </a:t>
            </a: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we let him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 on like this, everyone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will believe in him, and </a:t>
            </a:r>
          </a:p>
          <a:p>
            <a:pPr algn="l">
              <a:lnSpc>
                <a:spcPct val="95000"/>
              </a:lnSpc>
            </a:pPr>
            <a:r>
              <a:rPr lang="en-US" sz="42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Romans will come and </a:t>
            </a:r>
          </a:p>
          <a:p>
            <a:pPr algn="l">
              <a:lnSpc>
                <a:spcPct val="95000"/>
              </a:lnSpc>
            </a:pPr>
            <a:r>
              <a:rPr lang="en-US" sz="4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take away both our place and our nation.” </a:t>
            </a:r>
          </a:p>
        </p:txBody>
      </p:sp>
      <p:grpSp>
        <p:nvGrpSpPr>
          <p:cNvPr id="110" name="Group 109">
            <a:extLst>
              <a:ext uri="{FF2B5EF4-FFF2-40B4-BE49-F238E27FC236}">
                <a16:creationId xmlns:a16="http://schemas.microsoft.com/office/drawing/2014/main" id="{59EB23F4-1E68-8CFD-66ED-8CF8E8D3A965}"/>
              </a:ext>
            </a:extLst>
          </p:cNvPr>
          <p:cNvGrpSpPr/>
          <p:nvPr/>
        </p:nvGrpSpPr>
        <p:grpSpPr>
          <a:xfrm>
            <a:off x="5729705" y="140088"/>
            <a:ext cx="6025702" cy="4321075"/>
            <a:chOff x="5729705" y="140088"/>
            <a:chExt cx="6025702" cy="4321075"/>
          </a:xfrm>
        </p:grpSpPr>
        <p:grpSp>
          <p:nvGrpSpPr>
            <p:cNvPr id="9" name="Group 8">
              <a:extLst>
                <a:ext uri="{FF2B5EF4-FFF2-40B4-BE49-F238E27FC236}">
                  <a16:creationId xmlns:a16="http://schemas.microsoft.com/office/drawing/2014/main" id="{41055D63-62A3-D2B4-9A31-34592863A126}"/>
                </a:ext>
              </a:extLst>
            </p:cNvPr>
            <p:cNvGrpSpPr>
              <a:grpSpLocks noChangeAspect="1"/>
            </p:cNvGrpSpPr>
            <p:nvPr/>
          </p:nvGrpSpPr>
          <p:grpSpPr>
            <a:xfrm>
              <a:off x="7736870" y="140088"/>
              <a:ext cx="2024179" cy="3917756"/>
              <a:chOff x="5306737" y="1775388"/>
              <a:chExt cx="2846663" cy="5098474"/>
            </a:xfrm>
          </p:grpSpPr>
          <p:sp>
            <p:nvSpPr>
              <p:cNvPr id="50" name="Oval 49">
                <a:extLst>
                  <a:ext uri="{FF2B5EF4-FFF2-40B4-BE49-F238E27FC236}">
                    <a16:creationId xmlns:a16="http://schemas.microsoft.com/office/drawing/2014/main" id="{935B26FB-7006-FFB6-D2F6-1DD7CFCA4FE1}"/>
                  </a:ext>
                </a:extLst>
              </p:cNvPr>
              <p:cNvSpPr>
                <a:spLocks noChangeAspect="1"/>
              </p:cNvSpPr>
              <p:nvPr/>
            </p:nvSpPr>
            <p:spPr>
              <a:xfrm>
                <a:off x="5414722" y="2390755"/>
                <a:ext cx="2635633" cy="3908445"/>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0B7EFA55-D7FF-B1A9-D742-8AC7BAF831A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06737" y="4071551"/>
                <a:ext cx="612725" cy="2802311"/>
              </a:xfrm>
              <a:prstGeom prst="rect">
                <a:avLst/>
              </a:prstGeom>
            </p:spPr>
          </p:pic>
          <p:pic>
            <p:nvPicPr>
              <p:cNvPr id="52" name="Picture 51">
                <a:extLst>
                  <a:ext uri="{FF2B5EF4-FFF2-40B4-BE49-F238E27FC236}">
                    <a16:creationId xmlns:a16="http://schemas.microsoft.com/office/drawing/2014/main" id="{09ACF9E0-8D60-F33E-AC4D-258FE996E5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02908" y="4022313"/>
                <a:ext cx="550492" cy="2802311"/>
              </a:xfrm>
              <a:prstGeom prst="rect">
                <a:avLst/>
              </a:prstGeom>
            </p:spPr>
          </p:pic>
          <p:sp>
            <p:nvSpPr>
              <p:cNvPr id="53" name="Moon 52">
                <a:extLst>
                  <a:ext uri="{FF2B5EF4-FFF2-40B4-BE49-F238E27FC236}">
                    <a16:creationId xmlns:a16="http://schemas.microsoft.com/office/drawing/2014/main" id="{FA266CAB-F3F6-C621-E953-989E00522F54}"/>
                  </a:ext>
                </a:extLst>
              </p:cNvPr>
              <p:cNvSpPr/>
              <p:nvPr/>
            </p:nvSpPr>
            <p:spPr>
              <a:xfrm rot="5400000">
                <a:off x="6160572" y="1779251"/>
                <a:ext cx="1147781" cy="2402899"/>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irect Access Storage 53">
                <a:extLst>
                  <a:ext uri="{FF2B5EF4-FFF2-40B4-BE49-F238E27FC236}">
                    <a16:creationId xmlns:a16="http://schemas.microsoft.com/office/drawing/2014/main" id="{97BAAA29-3E7A-A2A3-718A-7BD564ADB363}"/>
                  </a:ext>
                </a:extLst>
              </p:cNvPr>
              <p:cNvSpPr/>
              <p:nvPr/>
            </p:nvSpPr>
            <p:spPr>
              <a:xfrm rot="16200000">
                <a:off x="6044485" y="1445538"/>
                <a:ext cx="1416076" cy="2145062"/>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A28F328-5FCC-6B8D-F1C1-455D9DE577A5}"/>
                  </a:ext>
                </a:extLst>
              </p:cNvPr>
              <p:cNvSpPr/>
              <p:nvPr/>
            </p:nvSpPr>
            <p:spPr>
              <a:xfrm>
                <a:off x="5679991" y="1775388"/>
                <a:ext cx="2145063"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Block Arc 55">
                <a:extLst>
                  <a:ext uri="{FF2B5EF4-FFF2-40B4-BE49-F238E27FC236}">
                    <a16:creationId xmlns:a16="http://schemas.microsoft.com/office/drawing/2014/main" id="{E08C1E5A-E117-11A2-D5CB-0F826526806B}"/>
                  </a:ext>
                </a:extLst>
              </p:cNvPr>
              <p:cNvSpPr/>
              <p:nvPr/>
            </p:nvSpPr>
            <p:spPr>
              <a:xfrm rot="10800000">
                <a:off x="5464736" y="2018859"/>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lock Arc 56">
                <a:extLst>
                  <a:ext uri="{FF2B5EF4-FFF2-40B4-BE49-F238E27FC236}">
                    <a16:creationId xmlns:a16="http://schemas.microsoft.com/office/drawing/2014/main" id="{17B10740-7ED2-77B5-4C45-4445FB59F931}"/>
                  </a:ext>
                </a:extLst>
              </p:cNvPr>
              <p:cNvSpPr/>
              <p:nvPr/>
            </p:nvSpPr>
            <p:spPr>
              <a:xfrm rot="10800000">
                <a:off x="5457551" y="1875755"/>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a:extLst>
                  <a:ext uri="{FF2B5EF4-FFF2-40B4-BE49-F238E27FC236}">
                    <a16:creationId xmlns:a16="http://schemas.microsoft.com/office/drawing/2014/main" id="{D005D266-D866-66F7-0422-9C61B8DD11E1}"/>
                  </a:ext>
                </a:extLst>
              </p:cNvPr>
              <p:cNvSpPr/>
              <p:nvPr/>
            </p:nvSpPr>
            <p:spPr>
              <a:xfrm>
                <a:off x="5450365" y="2320736"/>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4F59D52-A493-BF08-52F5-A9A824876FC6}"/>
                  </a:ext>
                </a:extLst>
              </p:cNvPr>
              <p:cNvSpPr/>
              <p:nvPr/>
            </p:nvSpPr>
            <p:spPr>
              <a:xfrm>
                <a:off x="5651680" y="233552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D6F5EF6C-E064-C78F-24DC-D25652801217}"/>
                  </a:ext>
                </a:extLst>
              </p:cNvPr>
              <p:cNvSpPr/>
              <p:nvPr/>
            </p:nvSpPr>
            <p:spPr>
              <a:xfrm>
                <a:off x="7853364" y="2283075"/>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3B043AD-653C-0955-9090-CB61C1D63E6E}"/>
                  </a:ext>
                </a:extLst>
              </p:cNvPr>
              <p:cNvSpPr/>
              <p:nvPr/>
            </p:nvSpPr>
            <p:spPr>
              <a:xfrm>
                <a:off x="7799107" y="233886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1E79552D-AD87-9EEE-5427-0CD3FBBF298B}"/>
                  </a:ext>
                </a:extLst>
              </p:cNvPr>
              <p:cNvSpPr/>
              <p:nvPr/>
            </p:nvSpPr>
            <p:spPr>
              <a:xfrm>
                <a:off x="6460289" y="5029604"/>
                <a:ext cx="598836" cy="1046056"/>
              </a:xfrm>
              <a:prstGeom prst="ellipse">
                <a:avLst/>
              </a:prstGeom>
              <a:gradFill flip="none" rotWithShape="1">
                <a:gsLst>
                  <a:gs pos="46000">
                    <a:srgbClr val="3E201E"/>
                  </a:gs>
                  <a:gs pos="28000">
                    <a:srgbClr val="A62E52"/>
                  </a:gs>
                  <a:gs pos="17000">
                    <a:srgbClr val="E13670"/>
                  </a:gs>
                  <a:gs pos="100000">
                    <a:srgbClr val="732728"/>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00CFF682-1D49-C6A6-B8CA-E550C8AA4E6F}"/>
                  </a:ext>
                </a:extLst>
              </p:cNvPr>
              <p:cNvGrpSpPr/>
              <p:nvPr/>
            </p:nvGrpSpPr>
            <p:grpSpPr>
              <a:xfrm>
                <a:off x="6050298" y="3620175"/>
                <a:ext cx="445770" cy="1032126"/>
                <a:chOff x="1806457" y="3309040"/>
                <a:chExt cx="445770" cy="1032126"/>
              </a:xfrm>
            </p:grpSpPr>
            <p:sp>
              <p:nvSpPr>
                <p:cNvPr id="67" name="Oval 66">
                  <a:extLst>
                    <a:ext uri="{FF2B5EF4-FFF2-40B4-BE49-F238E27FC236}">
                      <a16:creationId xmlns:a16="http://schemas.microsoft.com/office/drawing/2014/main" id="{4E618A54-95A1-04E9-1551-B2D1F7705D8E}"/>
                    </a:ext>
                  </a:extLst>
                </p:cNvPr>
                <p:cNvSpPr/>
                <p:nvPr/>
              </p:nvSpPr>
              <p:spPr>
                <a:xfrm>
                  <a:off x="1806457" y="3309040"/>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A5572A7-1844-247F-E9D4-244151E5804A}"/>
                    </a:ext>
                  </a:extLst>
                </p:cNvPr>
                <p:cNvSpPr/>
                <p:nvPr/>
              </p:nvSpPr>
              <p:spPr>
                <a:xfrm rot="21404342">
                  <a:off x="1893095" y="3393487"/>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3A48D514-AD1B-3243-FD32-46C5AE0EA9B2}"/>
                  </a:ext>
                </a:extLst>
              </p:cNvPr>
              <p:cNvGrpSpPr/>
              <p:nvPr/>
            </p:nvGrpSpPr>
            <p:grpSpPr>
              <a:xfrm>
                <a:off x="6981588" y="3602739"/>
                <a:ext cx="445770" cy="1032126"/>
                <a:chOff x="7642339" y="3602739"/>
                <a:chExt cx="445770" cy="1032126"/>
              </a:xfrm>
            </p:grpSpPr>
            <p:sp>
              <p:nvSpPr>
                <p:cNvPr id="65" name="Oval 64">
                  <a:extLst>
                    <a:ext uri="{FF2B5EF4-FFF2-40B4-BE49-F238E27FC236}">
                      <a16:creationId xmlns:a16="http://schemas.microsoft.com/office/drawing/2014/main" id="{F0643194-2994-DDC4-5A61-38A32B7CC259}"/>
                    </a:ext>
                  </a:extLst>
                </p:cNvPr>
                <p:cNvSpPr/>
                <p:nvPr/>
              </p:nvSpPr>
              <p:spPr>
                <a:xfrm>
                  <a:off x="7642339" y="3602739"/>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819C53E-EAFF-4CF8-3A4F-F8902D3D3F3C}"/>
                    </a:ext>
                  </a:extLst>
                </p:cNvPr>
                <p:cNvSpPr/>
                <p:nvPr/>
              </p:nvSpPr>
              <p:spPr>
                <a:xfrm rot="21404342">
                  <a:off x="7728977" y="3687186"/>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A2C3F21D-51E6-529B-587B-E4A811054434}"/>
                </a:ext>
              </a:extLst>
            </p:cNvPr>
            <p:cNvGrpSpPr>
              <a:grpSpLocks noChangeAspect="1"/>
            </p:cNvGrpSpPr>
            <p:nvPr/>
          </p:nvGrpSpPr>
          <p:grpSpPr>
            <a:xfrm>
              <a:off x="5729705" y="497673"/>
              <a:ext cx="2024179" cy="3917756"/>
              <a:chOff x="5306737" y="1775388"/>
              <a:chExt cx="2846663" cy="5098474"/>
            </a:xfrm>
          </p:grpSpPr>
          <p:sp>
            <p:nvSpPr>
              <p:cNvPr id="31" name="Oval 30">
                <a:extLst>
                  <a:ext uri="{FF2B5EF4-FFF2-40B4-BE49-F238E27FC236}">
                    <a16:creationId xmlns:a16="http://schemas.microsoft.com/office/drawing/2014/main" id="{6FD756CE-9EB4-E921-5905-7B9785314EA1}"/>
                  </a:ext>
                </a:extLst>
              </p:cNvPr>
              <p:cNvSpPr>
                <a:spLocks noChangeAspect="1"/>
              </p:cNvSpPr>
              <p:nvPr/>
            </p:nvSpPr>
            <p:spPr>
              <a:xfrm>
                <a:off x="5414722" y="2390755"/>
                <a:ext cx="2635633" cy="3908445"/>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2BED2E73-BCA9-1231-3716-D5586F8A6BC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06737" y="4071551"/>
                <a:ext cx="612725" cy="2802311"/>
              </a:xfrm>
              <a:prstGeom prst="rect">
                <a:avLst/>
              </a:prstGeom>
            </p:spPr>
          </p:pic>
          <p:pic>
            <p:nvPicPr>
              <p:cNvPr id="33" name="Picture 32">
                <a:extLst>
                  <a:ext uri="{FF2B5EF4-FFF2-40B4-BE49-F238E27FC236}">
                    <a16:creationId xmlns:a16="http://schemas.microsoft.com/office/drawing/2014/main" id="{7DE21CCA-569B-04C2-9BFD-61CC8368051C}"/>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02908" y="4022313"/>
                <a:ext cx="550492" cy="2802311"/>
              </a:xfrm>
              <a:prstGeom prst="rect">
                <a:avLst/>
              </a:prstGeom>
            </p:spPr>
          </p:pic>
          <p:sp>
            <p:nvSpPr>
              <p:cNvPr id="34" name="Moon 33">
                <a:extLst>
                  <a:ext uri="{FF2B5EF4-FFF2-40B4-BE49-F238E27FC236}">
                    <a16:creationId xmlns:a16="http://schemas.microsoft.com/office/drawing/2014/main" id="{9B2836E5-6AF1-7DA5-1F99-2A5FDEB628EC}"/>
                  </a:ext>
                </a:extLst>
              </p:cNvPr>
              <p:cNvSpPr/>
              <p:nvPr/>
            </p:nvSpPr>
            <p:spPr>
              <a:xfrm rot="5400000">
                <a:off x="6160572" y="1779251"/>
                <a:ext cx="1147781" cy="2402899"/>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irect Access Storage 34">
                <a:extLst>
                  <a:ext uri="{FF2B5EF4-FFF2-40B4-BE49-F238E27FC236}">
                    <a16:creationId xmlns:a16="http://schemas.microsoft.com/office/drawing/2014/main" id="{D1A6EECB-AA43-D8C1-877E-A7792CED4AD5}"/>
                  </a:ext>
                </a:extLst>
              </p:cNvPr>
              <p:cNvSpPr/>
              <p:nvPr/>
            </p:nvSpPr>
            <p:spPr>
              <a:xfrm rot="16200000">
                <a:off x="6044485" y="1445538"/>
                <a:ext cx="1416076" cy="2145062"/>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11AD6E7-C715-4DDA-666A-169A76F25941}"/>
                  </a:ext>
                </a:extLst>
              </p:cNvPr>
              <p:cNvSpPr/>
              <p:nvPr/>
            </p:nvSpPr>
            <p:spPr>
              <a:xfrm>
                <a:off x="5679991" y="1775388"/>
                <a:ext cx="2145063"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 Arc 36">
                <a:extLst>
                  <a:ext uri="{FF2B5EF4-FFF2-40B4-BE49-F238E27FC236}">
                    <a16:creationId xmlns:a16="http://schemas.microsoft.com/office/drawing/2014/main" id="{C7C34099-C114-5A60-47D2-D9A356C0CAA8}"/>
                  </a:ext>
                </a:extLst>
              </p:cNvPr>
              <p:cNvSpPr/>
              <p:nvPr/>
            </p:nvSpPr>
            <p:spPr>
              <a:xfrm rot="10800000">
                <a:off x="5464736" y="2018859"/>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lock Arc 37">
                <a:extLst>
                  <a:ext uri="{FF2B5EF4-FFF2-40B4-BE49-F238E27FC236}">
                    <a16:creationId xmlns:a16="http://schemas.microsoft.com/office/drawing/2014/main" id="{94D46B53-1EF6-C1E3-0E1B-8DB9D8BDE909}"/>
                  </a:ext>
                </a:extLst>
              </p:cNvPr>
              <p:cNvSpPr/>
              <p:nvPr/>
            </p:nvSpPr>
            <p:spPr>
              <a:xfrm rot="10800000">
                <a:off x="5457551" y="1875755"/>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78FFB67F-49E8-618C-D3B5-F7E917CD7F11}"/>
                  </a:ext>
                </a:extLst>
              </p:cNvPr>
              <p:cNvSpPr/>
              <p:nvPr/>
            </p:nvSpPr>
            <p:spPr>
              <a:xfrm>
                <a:off x="5450365" y="2320736"/>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FB30369-D021-20ED-1121-5996F47471F8}"/>
                  </a:ext>
                </a:extLst>
              </p:cNvPr>
              <p:cNvSpPr/>
              <p:nvPr/>
            </p:nvSpPr>
            <p:spPr>
              <a:xfrm>
                <a:off x="5651680" y="233552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2E9A51D-05BB-022B-F9E7-6CCA5D3E328E}"/>
                  </a:ext>
                </a:extLst>
              </p:cNvPr>
              <p:cNvSpPr/>
              <p:nvPr/>
            </p:nvSpPr>
            <p:spPr>
              <a:xfrm>
                <a:off x="7853364" y="2283075"/>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5BC2123-230B-5EBD-5940-05AFBF9A6F88}"/>
                  </a:ext>
                </a:extLst>
              </p:cNvPr>
              <p:cNvSpPr/>
              <p:nvPr/>
            </p:nvSpPr>
            <p:spPr>
              <a:xfrm>
                <a:off x="7799107" y="233886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B866835D-91D2-1D82-630F-6CF63EE482EF}"/>
                  </a:ext>
                </a:extLst>
              </p:cNvPr>
              <p:cNvSpPr/>
              <p:nvPr/>
            </p:nvSpPr>
            <p:spPr>
              <a:xfrm>
                <a:off x="6460289" y="5029604"/>
                <a:ext cx="598836" cy="1046056"/>
              </a:xfrm>
              <a:prstGeom prst="ellipse">
                <a:avLst/>
              </a:prstGeom>
              <a:gradFill flip="none" rotWithShape="1">
                <a:gsLst>
                  <a:gs pos="46000">
                    <a:srgbClr val="3E201E"/>
                  </a:gs>
                  <a:gs pos="28000">
                    <a:srgbClr val="A62E52"/>
                  </a:gs>
                  <a:gs pos="17000">
                    <a:srgbClr val="E13670"/>
                  </a:gs>
                  <a:gs pos="100000">
                    <a:srgbClr val="732728"/>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FAAF6414-60BA-6835-E382-C3238CF4590B}"/>
                  </a:ext>
                </a:extLst>
              </p:cNvPr>
              <p:cNvGrpSpPr/>
              <p:nvPr/>
            </p:nvGrpSpPr>
            <p:grpSpPr>
              <a:xfrm>
                <a:off x="6050298" y="3620175"/>
                <a:ext cx="445770" cy="1032126"/>
                <a:chOff x="1806457" y="3309040"/>
                <a:chExt cx="445770" cy="1032126"/>
              </a:xfrm>
            </p:grpSpPr>
            <p:sp>
              <p:nvSpPr>
                <p:cNvPr id="48" name="Oval 47">
                  <a:extLst>
                    <a:ext uri="{FF2B5EF4-FFF2-40B4-BE49-F238E27FC236}">
                      <a16:creationId xmlns:a16="http://schemas.microsoft.com/office/drawing/2014/main" id="{7C78B110-DDE2-D210-881B-D6DCF6D94FE4}"/>
                    </a:ext>
                  </a:extLst>
                </p:cNvPr>
                <p:cNvSpPr/>
                <p:nvPr/>
              </p:nvSpPr>
              <p:spPr>
                <a:xfrm>
                  <a:off x="1806457" y="3309040"/>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FE56E69-6E76-14CE-7307-1D415EAD7CEF}"/>
                    </a:ext>
                  </a:extLst>
                </p:cNvPr>
                <p:cNvSpPr/>
                <p:nvPr/>
              </p:nvSpPr>
              <p:spPr>
                <a:xfrm rot="21404342">
                  <a:off x="1893095" y="3393487"/>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A30A582-457B-DE07-F6D9-21FC73AD0D6D}"/>
                  </a:ext>
                </a:extLst>
              </p:cNvPr>
              <p:cNvGrpSpPr/>
              <p:nvPr/>
            </p:nvGrpSpPr>
            <p:grpSpPr>
              <a:xfrm>
                <a:off x="6981588" y="3602739"/>
                <a:ext cx="445770" cy="1032126"/>
                <a:chOff x="7642339" y="3602739"/>
                <a:chExt cx="445770" cy="1032126"/>
              </a:xfrm>
            </p:grpSpPr>
            <p:sp>
              <p:nvSpPr>
                <p:cNvPr id="46" name="Oval 45">
                  <a:extLst>
                    <a:ext uri="{FF2B5EF4-FFF2-40B4-BE49-F238E27FC236}">
                      <a16:creationId xmlns:a16="http://schemas.microsoft.com/office/drawing/2014/main" id="{F0E298E2-8519-DD3A-9EE0-C1BACB77969A}"/>
                    </a:ext>
                  </a:extLst>
                </p:cNvPr>
                <p:cNvSpPr/>
                <p:nvPr/>
              </p:nvSpPr>
              <p:spPr>
                <a:xfrm>
                  <a:off x="7642339" y="3602739"/>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9EEAD93-79D2-09F3-C2D5-99AB7CC0380F}"/>
                    </a:ext>
                  </a:extLst>
                </p:cNvPr>
                <p:cNvSpPr/>
                <p:nvPr/>
              </p:nvSpPr>
              <p:spPr>
                <a:xfrm rot="21404342">
                  <a:off x="7728977" y="3687186"/>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FD4E6066-C167-831E-B09C-ABF2E8DC1184}"/>
                </a:ext>
              </a:extLst>
            </p:cNvPr>
            <p:cNvGrpSpPr>
              <a:grpSpLocks noChangeAspect="1"/>
            </p:cNvGrpSpPr>
            <p:nvPr/>
          </p:nvGrpSpPr>
          <p:grpSpPr>
            <a:xfrm>
              <a:off x="9731228" y="543407"/>
              <a:ext cx="2024179" cy="3917756"/>
              <a:chOff x="5306737" y="1775388"/>
              <a:chExt cx="2846663" cy="5098474"/>
            </a:xfrm>
          </p:grpSpPr>
          <p:sp>
            <p:nvSpPr>
              <p:cNvPr id="12" name="Oval 11">
                <a:extLst>
                  <a:ext uri="{FF2B5EF4-FFF2-40B4-BE49-F238E27FC236}">
                    <a16:creationId xmlns:a16="http://schemas.microsoft.com/office/drawing/2014/main" id="{482B609B-91C9-DB58-93DE-19B06D39F6AA}"/>
                  </a:ext>
                </a:extLst>
              </p:cNvPr>
              <p:cNvSpPr>
                <a:spLocks noChangeAspect="1"/>
              </p:cNvSpPr>
              <p:nvPr/>
            </p:nvSpPr>
            <p:spPr>
              <a:xfrm>
                <a:off x="5414722" y="2390755"/>
                <a:ext cx="2635633" cy="3908445"/>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936B676-C4C1-4EA7-EA11-0CAA971C900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06737" y="4071551"/>
                <a:ext cx="612725" cy="2802311"/>
              </a:xfrm>
              <a:prstGeom prst="rect">
                <a:avLst/>
              </a:prstGeom>
            </p:spPr>
          </p:pic>
          <p:pic>
            <p:nvPicPr>
              <p:cNvPr id="14" name="Picture 13">
                <a:extLst>
                  <a:ext uri="{FF2B5EF4-FFF2-40B4-BE49-F238E27FC236}">
                    <a16:creationId xmlns:a16="http://schemas.microsoft.com/office/drawing/2014/main" id="{7D6A75E4-FABD-B315-3941-0239FFD787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02908" y="4022313"/>
                <a:ext cx="550492" cy="2802311"/>
              </a:xfrm>
              <a:prstGeom prst="rect">
                <a:avLst/>
              </a:prstGeom>
            </p:spPr>
          </p:pic>
          <p:sp>
            <p:nvSpPr>
              <p:cNvPr id="15" name="Moon 14">
                <a:extLst>
                  <a:ext uri="{FF2B5EF4-FFF2-40B4-BE49-F238E27FC236}">
                    <a16:creationId xmlns:a16="http://schemas.microsoft.com/office/drawing/2014/main" id="{A4DF0708-6322-36A6-EE79-734567EDE3A9}"/>
                  </a:ext>
                </a:extLst>
              </p:cNvPr>
              <p:cNvSpPr/>
              <p:nvPr/>
            </p:nvSpPr>
            <p:spPr>
              <a:xfrm rot="5400000">
                <a:off x="6160572" y="1779251"/>
                <a:ext cx="1147781" cy="2402899"/>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irect Access Storage 15">
                <a:extLst>
                  <a:ext uri="{FF2B5EF4-FFF2-40B4-BE49-F238E27FC236}">
                    <a16:creationId xmlns:a16="http://schemas.microsoft.com/office/drawing/2014/main" id="{36E6071F-068A-5662-84AF-47292F5E894E}"/>
                  </a:ext>
                </a:extLst>
              </p:cNvPr>
              <p:cNvSpPr/>
              <p:nvPr/>
            </p:nvSpPr>
            <p:spPr>
              <a:xfrm rot="16200000">
                <a:off x="6044485" y="1445538"/>
                <a:ext cx="1416076" cy="2145062"/>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CF42630-A597-20E8-BA2D-8BCADA9A94AE}"/>
                  </a:ext>
                </a:extLst>
              </p:cNvPr>
              <p:cNvSpPr/>
              <p:nvPr/>
            </p:nvSpPr>
            <p:spPr>
              <a:xfrm>
                <a:off x="5679991" y="1775388"/>
                <a:ext cx="2145063"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lock Arc 17">
                <a:extLst>
                  <a:ext uri="{FF2B5EF4-FFF2-40B4-BE49-F238E27FC236}">
                    <a16:creationId xmlns:a16="http://schemas.microsoft.com/office/drawing/2014/main" id="{3E5694F3-A876-FD44-6682-012985AD5C65}"/>
                  </a:ext>
                </a:extLst>
              </p:cNvPr>
              <p:cNvSpPr/>
              <p:nvPr/>
            </p:nvSpPr>
            <p:spPr>
              <a:xfrm rot="10800000">
                <a:off x="5464736" y="2018859"/>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lock Arc 18">
                <a:extLst>
                  <a:ext uri="{FF2B5EF4-FFF2-40B4-BE49-F238E27FC236}">
                    <a16:creationId xmlns:a16="http://schemas.microsoft.com/office/drawing/2014/main" id="{F70BAC5F-DD3D-2A9A-CC8E-7B8A8BE53855}"/>
                  </a:ext>
                </a:extLst>
              </p:cNvPr>
              <p:cNvSpPr/>
              <p:nvPr/>
            </p:nvSpPr>
            <p:spPr>
              <a:xfrm rot="10800000">
                <a:off x="5457551" y="1875755"/>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1B762E72-2100-2D9C-F260-11A79BEF8B37}"/>
                  </a:ext>
                </a:extLst>
              </p:cNvPr>
              <p:cNvSpPr/>
              <p:nvPr/>
            </p:nvSpPr>
            <p:spPr>
              <a:xfrm>
                <a:off x="5450365" y="2320736"/>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7D02A64-7787-2F97-D627-107539781E53}"/>
                  </a:ext>
                </a:extLst>
              </p:cNvPr>
              <p:cNvSpPr/>
              <p:nvPr/>
            </p:nvSpPr>
            <p:spPr>
              <a:xfrm>
                <a:off x="5651680" y="233552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D54B303-8285-811D-4B37-087CDBFB1BD9}"/>
                  </a:ext>
                </a:extLst>
              </p:cNvPr>
              <p:cNvSpPr/>
              <p:nvPr/>
            </p:nvSpPr>
            <p:spPr>
              <a:xfrm>
                <a:off x="7853364" y="2283075"/>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7273AC0-2E90-44D0-DA5F-19E9A574E167}"/>
                  </a:ext>
                </a:extLst>
              </p:cNvPr>
              <p:cNvSpPr/>
              <p:nvPr/>
            </p:nvSpPr>
            <p:spPr>
              <a:xfrm>
                <a:off x="7799107" y="233886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73BE007-108D-DA77-3E40-D831151337BC}"/>
                  </a:ext>
                </a:extLst>
              </p:cNvPr>
              <p:cNvSpPr/>
              <p:nvPr/>
            </p:nvSpPr>
            <p:spPr>
              <a:xfrm>
                <a:off x="6460289" y="5029604"/>
                <a:ext cx="598836" cy="1046056"/>
              </a:xfrm>
              <a:prstGeom prst="ellipse">
                <a:avLst/>
              </a:prstGeom>
              <a:gradFill flip="none" rotWithShape="1">
                <a:gsLst>
                  <a:gs pos="46000">
                    <a:srgbClr val="3E201E"/>
                  </a:gs>
                  <a:gs pos="28000">
                    <a:srgbClr val="A62E52"/>
                  </a:gs>
                  <a:gs pos="17000">
                    <a:srgbClr val="E13670"/>
                  </a:gs>
                  <a:gs pos="100000">
                    <a:srgbClr val="732728"/>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FDB67A43-8EE3-661C-9DFB-03236D00D101}"/>
                  </a:ext>
                </a:extLst>
              </p:cNvPr>
              <p:cNvGrpSpPr/>
              <p:nvPr/>
            </p:nvGrpSpPr>
            <p:grpSpPr>
              <a:xfrm>
                <a:off x="6050298" y="3620175"/>
                <a:ext cx="445770" cy="1032126"/>
                <a:chOff x="1806457" y="3309040"/>
                <a:chExt cx="445770" cy="1032126"/>
              </a:xfrm>
            </p:grpSpPr>
            <p:sp>
              <p:nvSpPr>
                <p:cNvPr id="29" name="Oval 28">
                  <a:extLst>
                    <a:ext uri="{FF2B5EF4-FFF2-40B4-BE49-F238E27FC236}">
                      <a16:creationId xmlns:a16="http://schemas.microsoft.com/office/drawing/2014/main" id="{502DA775-4C2F-F67F-F673-A2F49ED8E5C5}"/>
                    </a:ext>
                  </a:extLst>
                </p:cNvPr>
                <p:cNvSpPr/>
                <p:nvPr/>
              </p:nvSpPr>
              <p:spPr>
                <a:xfrm>
                  <a:off x="1806457" y="3309040"/>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56092E0-A82A-A9D0-399F-6F18973B2B5E}"/>
                    </a:ext>
                  </a:extLst>
                </p:cNvPr>
                <p:cNvSpPr/>
                <p:nvPr/>
              </p:nvSpPr>
              <p:spPr>
                <a:xfrm rot="21404342">
                  <a:off x="1893095" y="3393487"/>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2ECCAF1-FB1F-AD85-72EE-34936D21949E}"/>
                  </a:ext>
                </a:extLst>
              </p:cNvPr>
              <p:cNvGrpSpPr/>
              <p:nvPr/>
            </p:nvGrpSpPr>
            <p:grpSpPr>
              <a:xfrm>
                <a:off x="6981588" y="3602739"/>
                <a:ext cx="445770" cy="1032126"/>
                <a:chOff x="7642339" y="3602739"/>
                <a:chExt cx="445770" cy="1032126"/>
              </a:xfrm>
            </p:grpSpPr>
            <p:sp>
              <p:nvSpPr>
                <p:cNvPr id="27" name="Oval 26">
                  <a:extLst>
                    <a:ext uri="{FF2B5EF4-FFF2-40B4-BE49-F238E27FC236}">
                      <a16:creationId xmlns:a16="http://schemas.microsoft.com/office/drawing/2014/main" id="{593B0125-14A8-C5A8-FF83-9053D950538D}"/>
                    </a:ext>
                  </a:extLst>
                </p:cNvPr>
                <p:cNvSpPr/>
                <p:nvPr/>
              </p:nvSpPr>
              <p:spPr>
                <a:xfrm>
                  <a:off x="7642339" y="3602739"/>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77C7F76-C4B1-9EFF-DA7F-6680B14968B8}"/>
                    </a:ext>
                  </a:extLst>
                </p:cNvPr>
                <p:cNvSpPr/>
                <p:nvPr/>
              </p:nvSpPr>
              <p:spPr>
                <a:xfrm rot="21404342">
                  <a:off x="7728977" y="3687186"/>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9" name="Title 1">
            <a:extLst>
              <a:ext uri="{FF2B5EF4-FFF2-40B4-BE49-F238E27FC236}">
                <a16:creationId xmlns:a16="http://schemas.microsoft.com/office/drawing/2014/main" id="{C392D9F4-FF92-5FC9-948E-8C2BEFF4B190}"/>
              </a:ext>
            </a:extLst>
          </p:cNvPr>
          <p:cNvSpPr txBox="1">
            <a:spLocks/>
          </p:cNvSpPr>
          <p:nvPr/>
        </p:nvSpPr>
        <p:spPr>
          <a:xfrm>
            <a:off x="5947241" y="4333255"/>
            <a:ext cx="5957293" cy="8762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Neue Haas Grotesk Text Pro"/>
                <a:ea typeface="+mj-ea"/>
                <a:cs typeface="+mj-cs"/>
              </a:rPr>
              <a:t>The Reactionaries</a:t>
            </a:r>
          </a:p>
        </p:txBody>
      </p:sp>
    </p:spTree>
    <p:extLst>
      <p:ext uri="{BB962C8B-B14F-4D97-AF65-F5344CB8AC3E}">
        <p14:creationId xmlns:p14="http://schemas.microsoft.com/office/powerpoint/2010/main" val="26915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7B42F36-B3C1-4247-AF36-090F0134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F131A2-E574-4D95-A322-C5FF0B64E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rgbClr val="000000"/>
                </a:solidFill>
                <a:latin typeface="Times-Roman"/>
              </a:rPr>
              <a:t>FamilyID=Office_ArchiveTorn</a:t>
            </a:r>
            <a:endParaRPr lang="en-US" dirty="0"/>
          </a:p>
        </p:txBody>
      </p:sp>
      <p:sp>
        <p:nvSpPr>
          <p:cNvPr id="5" name="TextBox 4">
            <a:extLst>
              <a:ext uri="{FF2B5EF4-FFF2-40B4-BE49-F238E27FC236}">
                <a16:creationId xmlns:a16="http://schemas.microsoft.com/office/drawing/2014/main" id="{C59A2ECD-6CAE-0C8F-F438-A66BE90D2A48}"/>
              </a:ext>
            </a:extLst>
          </p:cNvPr>
          <p:cNvSpPr txBox="1"/>
          <p:nvPr/>
        </p:nvSpPr>
        <p:spPr>
          <a:xfrm>
            <a:off x="0" y="5629719"/>
            <a:ext cx="12192000" cy="1004048"/>
          </a:xfrm>
          <a:prstGeom prst="rect">
            <a:avLst/>
          </a:prstGeom>
        </p:spPr>
        <p:txBody>
          <a:bodyPr vert="horz" lIns="91440" tIns="45720" rIns="91440" bIns="45720" rtlCol="0" anchor="b">
            <a:noAutofit/>
          </a:bodyPr>
          <a:lstStyle/>
          <a:p>
            <a:pPr>
              <a:spcBef>
                <a:spcPct val="0"/>
              </a:spcBef>
              <a:spcAft>
                <a:spcPts val="600"/>
              </a:spcAft>
            </a:pPr>
            <a:r>
              <a:rPr lang="en-US" sz="3600" kern="1200" dirty="0">
                <a:solidFill>
                  <a:schemeClr val="tx1">
                    <a:lumMod val="85000"/>
                    <a:lumOff val="15000"/>
                  </a:schemeClr>
                </a:solidFill>
                <a:latin typeface="+mj-lt"/>
                <a:ea typeface="+mj-ea"/>
                <a:cs typeface="+mj-cs"/>
              </a:rPr>
              <a:t> Bishop Milton Wright once famously said: </a:t>
            </a:r>
          </a:p>
          <a:p>
            <a:pPr>
              <a:spcBef>
                <a:spcPct val="0"/>
              </a:spcBef>
              <a:spcAft>
                <a:spcPts val="600"/>
              </a:spcAft>
            </a:pPr>
            <a:r>
              <a:rPr lang="en-US" sz="3600" kern="1200" dirty="0">
                <a:solidFill>
                  <a:schemeClr val="tx1">
                    <a:lumMod val="85000"/>
                    <a:lumOff val="15000"/>
                  </a:schemeClr>
                </a:solidFill>
                <a:latin typeface="+mj-lt"/>
                <a:ea typeface="+mj-ea"/>
                <a:cs typeface="+mj-cs"/>
              </a:rPr>
              <a:t>"Men will never fly, because flying is reserved for the angels.</a:t>
            </a:r>
          </a:p>
        </p:txBody>
      </p:sp>
      <p:pic>
        <p:nvPicPr>
          <p:cNvPr id="3" name="Picture 2" descr="A close-up of a person&#10;&#10;Description automatically generated">
            <a:extLst>
              <a:ext uri="{FF2B5EF4-FFF2-40B4-BE49-F238E27FC236}">
                <a16:creationId xmlns:a16="http://schemas.microsoft.com/office/drawing/2014/main" id="{8130FADD-041F-DC4C-A6EC-16492F7ACFBA}"/>
              </a:ext>
            </a:extLst>
          </p:cNvPr>
          <p:cNvPicPr>
            <a:picLocks noChangeAspect="1"/>
          </p:cNvPicPr>
          <p:nvPr/>
        </p:nvPicPr>
        <p:blipFill rotWithShape="1">
          <a:blip r:embed="rId3">
            <a:extLst>
              <a:ext uri="{28A0092B-C50C-407E-A947-70E740481C1C}">
                <a14:useLocalDpi xmlns:a14="http://schemas.microsoft.com/office/drawing/2010/main" val="0"/>
              </a:ext>
            </a:extLst>
          </a:blip>
          <a:srcRect t="8149" r="2" b="10026"/>
          <a:stretch/>
        </p:blipFill>
        <p:spPr>
          <a:xfrm>
            <a:off x="20" y="10"/>
            <a:ext cx="4044282" cy="4706602"/>
          </a:xfrm>
          <a:custGeom>
            <a:avLst/>
            <a:gdLst/>
            <a:ahLst/>
            <a:cxnLst/>
            <a:rect l="l" t="t" r="r" b="b"/>
            <a:pathLst>
              <a:path w="4044302" h="4706612">
                <a:moveTo>
                  <a:pt x="0" y="0"/>
                </a:moveTo>
                <a:lnTo>
                  <a:pt x="4044302" y="0"/>
                </a:lnTo>
                <a:lnTo>
                  <a:pt x="4044302" y="4683603"/>
                </a:lnTo>
                <a:lnTo>
                  <a:pt x="3973451" y="4677522"/>
                </a:lnTo>
                <a:cubicBezTo>
                  <a:pt x="3942015" y="4675526"/>
                  <a:pt x="3910877" y="4674945"/>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sp>
        <p:nvSpPr>
          <p:cNvPr id="18" name="Freeform: Shape 17">
            <a:extLst>
              <a:ext uri="{FF2B5EF4-FFF2-40B4-BE49-F238E27FC236}">
                <a16:creationId xmlns:a16="http://schemas.microsoft.com/office/drawing/2014/main" id="{696B4F8D-F261-41C2-B0A1-B0899F66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C7563A-4B20-4E0B-8548-374928B55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05054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7175C-39E8-4089-9151-96BA48A12D4B}"/>
              </a:ext>
            </a:extLst>
          </p:cNvPr>
          <p:cNvSpPr txBox="1"/>
          <p:nvPr/>
        </p:nvSpPr>
        <p:spPr>
          <a:xfrm>
            <a:off x="113487" y="454"/>
            <a:ext cx="11918497" cy="6846490"/>
          </a:xfrm>
          <a:prstGeom prst="rect">
            <a:avLst/>
          </a:prstGeom>
          <a:noFill/>
        </p:spPr>
        <p:txBody>
          <a:bodyPr wrap="square">
            <a:spAutoFit/>
          </a:bodyPr>
          <a:lstStyle/>
          <a:p>
            <a:pPr algn="l">
              <a:lnSpc>
                <a:spcPct val="95000"/>
              </a:lnSpc>
            </a:pPr>
            <a:r>
              <a:rPr lang="en-US" sz="4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47 </a:t>
            </a: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the chief priests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the Pharisees</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gathered the council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said, “What are</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2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we to do? For this </a:t>
            </a:r>
          </a:p>
          <a:p>
            <a:pPr algn="l">
              <a:lnSpc>
                <a:spcPct val="95000"/>
              </a:lnSpc>
            </a:pPr>
            <a:r>
              <a:rPr lang="en-US" sz="42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man performs many </a:t>
            </a:r>
          </a:p>
          <a:p>
            <a:pPr algn="l">
              <a:lnSpc>
                <a:spcPct val="95000"/>
              </a:lnSpc>
            </a:pPr>
            <a:r>
              <a:rPr lang="en-US" sz="42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signs. </a:t>
            </a:r>
            <a:r>
              <a:rPr lang="en-US" sz="42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48 </a:t>
            </a:r>
            <a:r>
              <a:rPr lang="en-US" sz="42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If </a:t>
            </a: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let him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 on like this, everyone </a:t>
            </a:r>
          </a:p>
          <a:p>
            <a:pPr algn="l">
              <a:lnSpc>
                <a:spcPct val="95000"/>
              </a:lnSpc>
            </a:pPr>
            <a:r>
              <a:rPr lang="en-US" sz="4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will believe in him, and </a:t>
            </a:r>
          </a:p>
          <a:p>
            <a:pPr algn="l">
              <a:lnSpc>
                <a:spcPct val="95000"/>
              </a:lnSpc>
            </a:pPr>
            <a:r>
              <a:rPr lang="en-US" sz="42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Romans will come and </a:t>
            </a:r>
          </a:p>
          <a:p>
            <a:pPr algn="l">
              <a:lnSpc>
                <a:spcPct val="95000"/>
              </a:lnSpc>
            </a:pPr>
            <a:r>
              <a:rPr lang="en-US" sz="4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take away both </a:t>
            </a:r>
            <a:r>
              <a:rPr lang="en-US" sz="42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our</a:t>
            </a:r>
            <a:r>
              <a:rPr lang="en-US" sz="4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place and </a:t>
            </a:r>
            <a:r>
              <a:rPr lang="en-US" sz="42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our</a:t>
            </a:r>
            <a:r>
              <a:rPr lang="en-US" sz="4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nation.” </a:t>
            </a:r>
          </a:p>
        </p:txBody>
      </p:sp>
      <p:grpSp>
        <p:nvGrpSpPr>
          <p:cNvPr id="110" name="Group 109">
            <a:extLst>
              <a:ext uri="{FF2B5EF4-FFF2-40B4-BE49-F238E27FC236}">
                <a16:creationId xmlns:a16="http://schemas.microsoft.com/office/drawing/2014/main" id="{59EB23F4-1E68-8CFD-66ED-8CF8E8D3A965}"/>
              </a:ext>
            </a:extLst>
          </p:cNvPr>
          <p:cNvGrpSpPr/>
          <p:nvPr/>
        </p:nvGrpSpPr>
        <p:grpSpPr>
          <a:xfrm>
            <a:off x="5729705" y="140088"/>
            <a:ext cx="6025702" cy="4321075"/>
            <a:chOff x="5729705" y="140088"/>
            <a:chExt cx="6025702" cy="4321075"/>
          </a:xfrm>
        </p:grpSpPr>
        <p:grpSp>
          <p:nvGrpSpPr>
            <p:cNvPr id="9" name="Group 8">
              <a:extLst>
                <a:ext uri="{FF2B5EF4-FFF2-40B4-BE49-F238E27FC236}">
                  <a16:creationId xmlns:a16="http://schemas.microsoft.com/office/drawing/2014/main" id="{41055D63-62A3-D2B4-9A31-34592863A126}"/>
                </a:ext>
              </a:extLst>
            </p:cNvPr>
            <p:cNvGrpSpPr>
              <a:grpSpLocks noChangeAspect="1"/>
            </p:cNvGrpSpPr>
            <p:nvPr/>
          </p:nvGrpSpPr>
          <p:grpSpPr>
            <a:xfrm>
              <a:off x="7736870" y="140088"/>
              <a:ext cx="2024179" cy="3917756"/>
              <a:chOff x="5306737" y="1775388"/>
              <a:chExt cx="2846663" cy="5098474"/>
            </a:xfrm>
          </p:grpSpPr>
          <p:sp>
            <p:nvSpPr>
              <p:cNvPr id="50" name="Oval 49">
                <a:extLst>
                  <a:ext uri="{FF2B5EF4-FFF2-40B4-BE49-F238E27FC236}">
                    <a16:creationId xmlns:a16="http://schemas.microsoft.com/office/drawing/2014/main" id="{935B26FB-7006-FFB6-D2F6-1DD7CFCA4FE1}"/>
                  </a:ext>
                </a:extLst>
              </p:cNvPr>
              <p:cNvSpPr>
                <a:spLocks noChangeAspect="1"/>
              </p:cNvSpPr>
              <p:nvPr/>
            </p:nvSpPr>
            <p:spPr>
              <a:xfrm>
                <a:off x="5414722" y="2390755"/>
                <a:ext cx="2635633" cy="3908445"/>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0B7EFA55-D7FF-B1A9-D742-8AC7BAF831A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06737" y="4071551"/>
                <a:ext cx="612725" cy="2802311"/>
              </a:xfrm>
              <a:prstGeom prst="rect">
                <a:avLst/>
              </a:prstGeom>
            </p:spPr>
          </p:pic>
          <p:pic>
            <p:nvPicPr>
              <p:cNvPr id="52" name="Picture 51">
                <a:extLst>
                  <a:ext uri="{FF2B5EF4-FFF2-40B4-BE49-F238E27FC236}">
                    <a16:creationId xmlns:a16="http://schemas.microsoft.com/office/drawing/2014/main" id="{09ACF9E0-8D60-F33E-AC4D-258FE996E5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02908" y="4022313"/>
                <a:ext cx="550492" cy="2802311"/>
              </a:xfrm>
              <a:prstGeom prst="rect">
                <a:avLst/>
              </a:prstGeom>
            </p:spPr>
          </p:pic>
          <p:sp>
            <p:nvSpPr>
              <p:cNvPr id="53" name="Moon 52">
                <a:extLst>
                  <a:ext uri="{FF2B5EF4-FFF2-40B4-BE49-F238E27FC236}">
                    <a16:creationId xmlns:a16="http://schemas.microsoft.com/office/drawing/2014/main" id="{FA266CAB-F3F6-C621-E953-989E00522F54}"/>
                  </a:ext>
                </a:extLst>
              </p:cNvPr>
              <p:cNvSpPr/>
              <p:nvPr/>
            </p:nvSpPr>
            <p:spPr>
              <a:xfrm rot="5400000">
                <a:off x="6160572" y="1779251"/>
                <a:ext cx="1147781" cy="2402899"/>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irect Access Storage 53">
                <a:extLst>
                  <a:ext uri="{FF2B5EF4-FFF2-40B4-BE49-F238E27FC236}">
                    <a16:creationId xmlns:a16="http://schemas.microsoft.com/office/drawing/2014/main" id="{97BAAA29-3E7A-A2A3-718A-7BD564ADB363}"/>
                  </a:ext>
                </a:extLst>
              </p:cNvPr>
              <p:cNvSpPr/>
              <p:nvPr/>
            </p:nvSpPr>
            <p:spPr>
              <a:xfrm rot="16200000">
                <a:off x="6044485" y="1445538"/>
                <a:ext cx="1416076" cy="2145062"/>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A28F328-5FCC-6B8D-F1C1-455D9DE577A5}"/>
                  </a:ext>
                </a:extLst>
              </p:cNvPr>
              <p:cNvSpPr/>
              <p:nvPr/>
            </p:nvSpPr>
            <p:spPr>
              <a:xfrm>
                <a:off x="5679991" y="1775388"/>
                <a:ext cx="2145063"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Block Arc 55">
                <a:extLst>
                  <a:ext uri="{FF2B5EF4-FFF2-40B4-BE49-F238E27FC236}">
                    <a16:creationId xmlns:a16="http://schemas.microsoft.com/office/drawing/2014/main" id="{E08C1E5A-E117-11A2-D5CB-0F826526806B}"/>
                  </a:ext>
                </a:extLst>
              </p:cNvPr>
              <p:cNvSpPr/>
              <p:nvPr/>
            </p:nvSpPr>
            <p:spPr>
              <a:xfrm rot="10800000">
                <a:off x="5464736" y="2018859"/>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lock Arc 56">
                <a:extLst>
                  <a:ext uri="{FF2B5EF4-FFF2-40B4-BE49-F238E27FC236}">
                    <a16:creationId xmlns:a16="http://schemas.microsoft.com/office/drawing/2014/main" id="{17B10740-7ED2-77B5-4C45-4445FB59F931}"/>
                  </a:ext>
                </a:extLst>
              </p:cNvPr>
              <p:cNvSpPr/>
              <p:nvPr/>
            </p:nvSpPr>
            <p:spPr>
              <a:xfrm rot="10800000">
                <a:off x="5457551" y="1875755"/>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a:extLst>
                  <a:ext uri="{FF2B5EF4-FFF2-40B4-BE49-F238E27FC236}">
                    <a16:creationId xmlns:a16="http://schemas.microsoft.com/office/drawing/2014/main" id="{D005D266-D866-66F7-0422-9C61B8DD11E1}"/>
                  </a:ext>
                </a:extLst>
              </p:cNvPr>
              <p:cNvSpPr/>
              <p:nvPr/>
            </p:nvSpPr>
            <p:spPr>
              <a:xfrm>
                <a:off x="5450365" y="2320736"/>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4F59D52-A493-BF08-52F5-A9A824876FC6}"/>
                  </a:ext>
                </a:extLst>
              </p:cNvPr>
              <p:cNvSpPr/>
              <p:nvPr/>
            </p:nvSpPr>
            <p:spPr>
              <a:xfrm>
                <a:off x="5651680" y="233552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D6F5EF6C-E064-C78F-24DC-D25652801217}"/>
                  </a:ext>
                </a:extLst>
              </p:cNvPr>
              <p:cNvSpPr/>
              <p:nvPr/>
            </p:nvSpPr>
            <p:spPr>
              <a:xfrm>
                <a:off x="7853364" y="2283075"/>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3B043AD-653C-0955-9090-CB61C1D63E6E}"/>
                  </a:ext>
                </a:extLst>
              </p:cNvPr>
              <p:cNvSpPr/>
              <p:nvPr/>
            </p:nvSpPr>
            <p:spPr>
              <a:xfrm>
                <a:off x="7799107" y="233886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1E79552D-AD87-9EEE-5427-0CD3FBBF298B}"/>
                  </a:ext>
                </a:extLst>
              </p:cNvPr>
              <p:cNvSpPr/>
              <p:nvPr/>
            </p:nvSpPr>
            <p:spPr>
              <a:xfrm>
                <a:off x="6460289" y="5029604"/>
                <a:ext cx="598836" cy="1046056"/>
              </a:xfrm>
              <a:prstGeom prst="ellipse">
                <a:avLst/>
              </a:prstGeom>
              <a:gradFill flip="none" rotWithShape="1">
                <a:gsLst>
                  <a:gs pos="46000">
                    <a:srgbClr val="3E201E"/>
                  </a:gs>
                  <a:gs pos="28000">
                    <a:srgbClr val="A62E52"/>
                  </a:gs>
                  <a:gs pos="17000">
                    <a:srgbClr val="E13670"/>
                  </a:gs>
                  <a:gs pos="100000">
                    <a:srgbClr val="732728"/>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00CFF682-1D49-C6A6-B8CA-E550C8AA4E6F}"/>
                  </a:ext>
                </a:extLst>
              </p:cNvPr>
              <p:cNvGrpSpPr/>
              <p:nvPr/>
            </p:nvGrpSpPr>
            <p:grpSpPr>
              <a:xfrm>
                <a:off x="6050298" y="3620175"/>
                <a:ext cx="445770" cy="1032126"/>
                <a:chOff x="1806457" y="3309040"/>
                <a:chExt cx="445770" cy="1032126"/>
              </a:xfrm>
            </p:grpSpPr>
            <p:sp>
              <p:nvSpPr>
                <p:cNvPr id="67" name="Oval 66">
                  <a:extLst>
                    <a:ext uri="{FF2B5EF4-FFF2-40B4-BE49-F238E27FC236}">
                      <a16:creationId xmlns:a16="http://schemas.microsoft.com/office/drawing/2014/main" id="{4E618A54-95A1-04E9-1551-B2D1F7705D8E}"/>
                    </a:ext>
                  </a:extLst>
                </p:cNvPr>
                <p:cNvSpPr/>
                <p:nvPr/>
              </p:nvSpPr>
              <p:spPr>
                <a:xfrm>
                  <a:off x="1806457" y="3309040"/>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A5572A7-1844-247F-E9D4-244151E5804A}"/>
                    </a:ext>
                  </a:extLst>
                </p:cNvPr>
                <p:cNvSpPr/>
                <p:nvPr/>
              </p:nvSpPr>
              <p:spPr>
                <a:xfrm rot="21404342">
                  <a:off x="1893095" y="3393487"/>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3A48D514-AD1B-3243-FD32-46C5AE0EA9B2}"/>
                  </a:ext>
                </a:extLst>
              </p:cNvPr>
              <p:cNvGrpSpPr/>
              <p:nvPr/>
            </p:nvGrpSpPr>
            <p:grpSpPr>
              <a:xfrm>
                <a:off x="6981588" y="3602739"/>
                <a:ext cx="445770" cy="1032126"/>
                <a:chOff x="7642339" y="3602739"/>
                <a:chExt cx="445770" cy="1032126"/>
              </a:xfrm>
            </p:grpSpPr>
            <p:sp>
              <p:nvSpPr>
                <p:cNvPr id="65" name="Oval 64">
                  <a:extLst>
                    <a:ext uri="{FF2B5EF4-FFF2-40B4-BE49-F238E27FC236}">
                      <a16:creationId xmlns:a16="http://schemas.microsoft.com/office/drawing/2014/main" id="{F0643194-2994-DDC4-5A61-38A32B7CC259}"/>
                    </a:ext>
                  </a:extLst>
                </p:cNvPr>
                <p:cNvSpPr/>
                <p:nvPr/>
              </p:nvSpPr>
              <p:spPr>
                <a:xfrm>
                  <a:off x="7642339" y="3602739"/>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819C53E-EAFF-4CF8-3A4F-F8902D3D3F3C}"/>
                    </a:ext>
                  </a:extLst>
                </p:cNvPr>
                <p:cNvSpPr/>
                <p:nvPr/>
              </p:nvSpPr>
              <p:spPr>
                <a:xfrm rot="21404342">
                  <a:off x="7728977" y="3687186"/>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A2C3F21D-51E6-529B-587B-E4A811054434}"/>
                </a:ext>
              </a:extLst>
            </p:cNvPr>
            <p:cNvGrpSpPr>
              <a:grpSpLocks noChangeAspect="1"/>
            </p:cNvGrpSpPr>
            <p:nvPr/>
          </p:nvGrpSpPr>
          <p:grpSpPr>
            <a:xfrm>
              <a:off x="5729705" y="497673"/>
              <a:ext cx="2024179" cy="3917756"/>
              <a:chOff x="5306737" y="1775388"/>
              <a:chExt cx="2846663" cy="5098474"/>
            </a:xfrm>
          </p:grpSpPr>
          <p:sp>
            <p:nvSpPr>
              <p:cNvPr id="31" name="Oval 30">
                <a:extLst>
                  <a:ext uri="{FF2B5EF4-FFF2-40B4-BE49-F238E27FC236}">
                    <a16:creationId xmlns:a16="http://schemas.microsoft.com/office/drawing/2014/main" id="{6FD756CE-9EB4-E921-5905-7B9785314EA1}"/>
                  </a:ext>
                </a:extLst>
              </p:cNvPr>
              <p:cNvSpPr>
                <a:spLocks noChangeAspect="1"/>
              </p:cNvSpPr>
              <p:nvPr/>
            </p:nvSpPr>
            <p:spPr>
              <a:xfrm>
                <a:off x="5414722" y="2390755"/>
                <a:ext cx="2635633" cy="3908445"/>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2BED2E73-BCA9-1231-3716-D5586F8A6BC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06737" y="4071551"/>
                <a:ext cx="612725" cy="2802311"/>
              </a:xfrm>
              <a:prstGeom prst="rect">
                <a:avLst/>
              </a:prstGeom>
            </p:spPr>
          </p:pic>
          <p:pic>
            <p:nvPicPr>
              <p:cNvPr id="33" name="Picture 32">
                <a:extLst>
                  <a:ext uri="{FF2B5EF4-FFF2-40B4-BE49-F238E27FC236}">
                    <a16:creationId xmlns:a16="http://schemas.microsoft.com/office/drawing/2014/main" id="{7DE21CCA-569B-04C2-9BFD-61CC8368051C}"/>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02908" y="4022313"/>
                <a:ext cx="550492" cy="2802311"/>
              </a:xfrm>
              <a:prstGeom prst="rect">
                <a:avLst/>
              </a:prstGeom>
            </p:spPr>
          </p:pic>
          <p:sp>
            <p:nvSpPr>
              <p:cNvPr id="34" name="Moon 33">
                <a:extLst>
                  <a:ext uri="{FF2B5EF4-FFF2-40B4-BE49-F238E27FC236}">
                    <a16:creationId xmlns:a16="http://schemas.microsoft.com/office/drawing/2014/main" id="{9B2836E5-6AF1-7DA5-1F99-2A5FDEB628EC}"/>
                  </a:ext>
                </a:extLst>
              </p:cNvPr>
              <p:cNvSpPr/>
              <p:nvPr/>
            </p:nvSpPr>
            <p:spPr>
              <a:xfrm rot="5400000">
                <a:off x="6160572" y="1779251"/>
                <a:ext cx="1147781" cy="2402899"/>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irect Access Storage 34">
                <a:extLst>
                  <a:ext uri="{FF2B5EF4-FFF2-40B4-BE49-F238E27FC236}">
                    <a16:creationId xmlns:a16="http://schemas.microsoft.com/office/drawing/2014/main" id="{D1A6EECB-AA43-D8C1-877E-A7792CED4AD5}"/>
                  </a:ext>
                </a:extLst>
              </p:cNvPr>
              <p:cNvSpPr/>
              <p:nvPr/>
            </p:nvSpPr>
            <p:spPr>
              <a:xfrm rot="16200000">
                <a:off x="6044485" y="1445538"/>
                <a:ext cx="1416076" cy="2145062"/>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11AD6E7-C715-4DDA-666A-169A76F25941}"/>
                  </a:ext>
                </a:extLst>
              </p:cNvPr>
              <p:cNvSpPr/>
              <p:nvPr/>
            </p:nvSpPr>
            <p:spPr>
              <a:xfrm>
                <a:off x="5679991" y="1775388"/>
                <a:ext cx="2145063"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 Arc 36">
                <a:extLst>
                  <a:ext uri="{FF2B5EF4-FFF2-40B4-BE49-F238E27FC236}">
                    <a16:creationId xmlns:a16="http://schemas.microsoft.com/office/drawing/2014/main" id="{C7C34099-C114-5A60-47D2-D9A356C0CAA8}"/>
                  </a:ext>
                </a:extLst>
              </p:cNvPr>
              <p:cNvSpPr/>
              <p:nvPr/>
            </p:nvSpPr>
            <p:spPr>
              <a:xfrm rot="10800000">
                <a:off x="5464736" y="2018859"/>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lock Arc 37">
                <a:extLst>
                  <a:ext uri="{FF2B5EF4-FFF2-40B4-BE49-F238E27FC236}">
                    <a16:creationId xmlns:a16="http://schemas.microsoft.com/office/drawing/2014/main" id="{94D46B53-1EF6-C1E3-0E1B-8DB9D8BDE909}"/>
                  </a:ext>
                </a:extLst>
              </p:cNvPr>
              <p:cNvSpPr/>
              <p:nvPr/>
            </p:nvSpPr>
            <p:spPr>
              <a:xfrm rot="10800000">
                <a:off x="5457551" y="1875755"/>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78FFB67F-49E8-618C-D3B5-F7E917CD7F11}"/>
                  </a:ext>
                </a:extLst>
              </p:cNvPr>
              <p:cNvSpPr/>
              <p:nvPr/>
            </p:nvSpPr>
            <p:spPr>
              <a:xfrm>
                <a:off x="5450365" y="2320736"/>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FB30369-D021-20ED-1121-5996F47471F8}"/>
                  </a:ext>
                </a:extLst>
              </p:cNvPr>
              <p:cNvSpPr/>
              <p:nvPr/>
            </p:nvSpPr>
            <p:spPr>
              <a:xfrm>
                <a:off x="5651680" y="233552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2E9A51D-05BB-022B-F9E7-6CCA5D3E328E}"/>
                  </a:ext>
                </a:extLst>
              </p:cNvPr>
              <p:cNvSpPr/>
              <p:nvPr/>
            </p:nvSpPr>
            <p:spPr>
              <a:xfrm>
                <a:off x="7853364" y="2283075"/>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5BC2123-230B-5EBD-5940-05AFBF9A6F88}"/>
                  </a:ext>
                </a:extLst>
              </p:cNvPr>
              <p:cNvSpPr/>
              <p:nvPr/>
            </p:nvSpPr>
            <p:spPr>
              <a:xfrm>
                <a:off x="7799107" y="233886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B866835D-91D2-1D82-630F-6CF63EE482EF}"/>
                  </a:ext>
                </a:extLst>
              </p:cNvPr>
              <p:cNvSpPr/>
              <p:nvPr/>
            </p:nvSpPr>
            <p:spPr>
              <a:xfrm>
                <a:off x="6460289" y="5029604"/>
                <a:ext cx="598836" cy="1046056"/>
              </a:xfrm>
              <a:prstGeom prst="ellipse">
                <a:avLst/>
              </a:prstGeom>
              <a:gradFill flip="none" rotWithShape="1">
                <a:gsLst>
                  <a:gs pos="46000">
                    <a:srgbClr val="3E201E"/>
                  </a:gs>
                  <a:gs pos="28000">
                    <a:srgbClr val="A62E52"/>
                  </a:gs>
                  <a:gs pos="17000">
                    <a:srgbClr val="E13670"/>
                  </a:gs>
                  <a:gs pos="100000">
                    <a:srgbClr val="732728"/>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FAAF6414-60BA-6835-E382-C3238CF4590B}"/>
                  </a:ext>
                </a:extLst>
              </p:cNvPr>
              <p:cNvGrpSpPr/>
              <p:nvPr/>
            </p:nvGrpSpPr>
            <p:grpSpPr>
              <a:xfrm>
                <a:off x="6050298" y="3620175"/>
                <a:ext cx="445770" cy="1032126"/>
                <a:chOff x="1806457" y="3309040"/>
                <a:chExt cx="445770" cy="1032126"/>
              </a:xfrm>
            </p:grpSpPr>
            <p:sp>
              <p:nvSpPr>
                <p:cNvPr id="48" name="Oval 47">
                  <a:extLst>
                    <a:ext uri="{FF2B5EF4-FFF2-40B4-BE49-F238E27FC236}">
                      <a16:creationId xmlns:a16="http://schemas.microsoft.com/office/drawing/2014/main" id="{7C78B110-DDE2-D210-881B-D6DCF6D94FE4}"/>
                    </a:ext>
                  </a:extLst>
                </p:cNvPr>
                <p:cNvSpPr/>
                <p:nvPr/>
              </p:nvSpPr>
              <p:spPr>
                <a:xfrm>
                  <a:off x="1806457" y="3309040"/>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FE56E69-6E76-14CE-7307-1D415EAD7CEF}"/>
                    </a:ext>
                  </a:extLst>
                </p:cNvPr>
                <p:cNvSpPr/>
                <p:nvPr/>
              </p:nvSpPr>
              <p:spPr>
                <a:xfrm rot="21404342">
                  <a:off x="1893095" y="3393487"/>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A30A582-457B-DE07-F6D9-21FC73AD0D6D}"/>
                  </a:ext>
                </a:extLst>
              </p:cNvPr>
              <p:cNvGrpSpPr/>
              <p:nvPr/>
            </p:nvGrpSpPr>
            <p:grpSpPr>
              <a:xfrm>
                <a:off x="6981588" y="3602739"/>
                <a:ext cx="445770" cy="1032126"/>
                <a:chOff x="7642339" y="3602739"/>
                <a:chExt cx="445770" cy="1032126"/>
              </a:xfrm>
            </p:grpSpPr>
            <p:sp>
              <p:nvSpPr>
                <p:cNvPr id="46" name="Oval 45">
                  <a:extLst>
                    <a:ext uri="{FF2B5EF4-FFF2-40B4-BE49-F238E27FC236}">
                      <a16:creationId xmlns:a16="http://schemas.microsoft.com/office/drawing/2014/main" id="{F0E298E2-8519-DD3A-9EE0-C1BACB77969A}"/>
                    </a:ext>
                  </a:extLst>
                </p:cNvPr>
                <p:cNvSpPr/>
                <p:nvPr/>
              </p:nvSpPr>
              <p:spPr>
                <a:xfrm>
                  <a:off x="7642339" y="3602739"/>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9EEAD93-79D2-09F3-C2D5-99AB7CC0380F}"/>
                    </a:ext>
                  </a:extLst>
                </p:cNvPr>
                <p:cNvSpPr/>
                <p:nvPr/>
              </p:nvSpPr>
              <p:spPr>
                <a:xfrm rot="21404342">
                  <a:off x="7728977" y="3687186"/>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FD4E6066-C167-831E-B09C-ABF2E8DC1184}"/>
                </a:ext>
              </a:extLst>
            </p:cNvPr>
            <p:cNvGrpSpPr>
              <a:grpSpLocks noChangeAspect="1"/>
            </p:cNvGrpSpPr>
            <p:nvPr/>
          </p:nvGrpSpPr>
          <p:grpSpPr>
            <a:xfrm>
              <a:off x="9731228" y="543407"/>
              <a:ext cx="2024179" cy="3917756"/>
              <a:chOff x="5306737" y="1775388"/>
              <a:chExt cx="2846663" cy="5098474"/>
            </a:xfrm>
          </p:grpSpPr>
          <p:sp>
            <p:nvSpPr>
              <p:cNvPr id="12" name="Oval 11">
                <a:extLst>
                  <a:ext uri="{FF2B5EF4-FFF2-40B4-BE49-F238E27FC236}">
                    <a16:creationId xmlns:a16="http://schemas.microsoft.com/office/drawing/2014/main" id="{482B609B-91C9-DB58-93DE-19B06D39F6AA}"/>
                  </a:ext>
                </a:extLst>
              </p:cNvPr>
              <p:cNvSpPr>
                <a:spLocks noChangeAspect="1"/>
              </p:cNvSpPr>
              <p:nvPr/>
            </p:nvSpPr>
            <p:spPr>
              <a:xfrm>
                <a:off x="5414722" y="2390755"/>
                <a:ext cx="2635633" cy="3908445"/>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936B676-C4C1-4EA7-EA11-0CAA971C900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06737" y="4071551"/>
                <a:ext cx="612725" cy="2802311"/>
              </a:xfrm>
              <a:prstGeom prst="rect">
                <a:avLst/>
              </a:prstGeom>
            </p:spPr>
          </p:pic>
          <p:pic>
            <p:nvPicPr>
              <p:cNvPr id="14" name="Picture 13">
                <a:extLst>
                  <a:ext uri="{FF2B5EF4-FFF2-40B4-BE49-F238E27FC236}">
                    <a16:creationId xmlns:a16="http://schemas.microsoft.com/office/drawing/2014/main" id="{7D6A75E4-FABD-B315-3941-0239FFD787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602908" y="4022313"/>
                <a:ext cx="550492" cy="2802311"/>
              </a:xfrm>
              <a:prstGeom prst="rect">
                <a:avLst/>
              </a:prstGeom>
            </p:spPr>
          </p:pic>
          <p:sp>
            <p:nvSpPr>
              <p:cNvPr id="15" name="Moon 14">
                <a:extLst>
                  <a:ext uri="{FF2B5EF4-FFF2-40B4-BE49-F238E27FC236}">
                    <a16:creationId xmlns:a16="http://schemas.microsoft.com/office/drawing/2014/main" id="{A4DF0708-6322-36A6-EE79-734567EDE3A9}"/>
                  </a:ext>
                </a:extLst>
              </p:cNvPr>
              <p:cNvSpPr/>
              <p:nvPr/>
            </p:nvSpPr>
            <p:spPr>
              <a:xfrm rot="5400000">
                <a:off x="6160572" y="1779251"/>
                <a:ext cx="1147781" cy="2402899"/>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irect Access Storage 15">
                <a:extLst>
                  <a:ext uri="{FF2B5EF4-FFF2-40B4-BE49-F238E27FC236}">
                    <a16:creationId xmlns:a16="http://schemas.microsoft.com/office/drawing/2014/main" id="{36E6071F-068A-5662-84AF-47292F5E894E}"/>
                  </a:ext>
                </a:extLst>
              </p:cNvPr>
              <p:cNvSpPr/>
              <p:nvPr/>
            </p:nvSpPr>
            <p:spPr>
              <a:xfrm rot="16200000">
                <a:off x="6044485" y="1445538"/>
                <a:ext cx="1416076" cy="2145062"/>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CF42630-A597-20E8-BA2D-8BCADA9A94AE}"/>
                  </a:ext>
                </a:extLst>
              </p:cNvPr>
              <p:cNvSpPr/>
              <p:nvPr/>
            </p:nvSpPr>
            <p:spPr>
              <a:xfrm>
                <a:off x="5679991" y="1775388"/>
                <a:ext cx="2145063"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lock Arc 17">
                <a:extLst>
                  <a:ext uri="{FF2B5EF4-FFF2-40B4-BE49-F238E27FC236}">
                    <a16:creationId xmlns:a16="http://schemas.microsoft.com/office/drawing/2014/main" id="{3E5694F3-A876-FD44-6682-012985AD5C65}"/>
                  </a:ext>
                </a:extLst>
              </p:cNvPr>
              <p:cNvSpPr/>
              <p:nvPr/>
            </p:nvSpPr>
            <p:spPr>
              <a:xfrm rot="10800000">
                <a:off x="5464736" y="2018859"/>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lock Arc 18">
                <a:extLst>
                  <a:ext uri="{FF2B5EF4-FFF2-40B4-BE49-F238E27FC236}">
                    <a16:creationId xmlns:a16="http://schemas.microsoft.com/office/drawing/2014/main" id="{F70BAC5F-DD3D-2A9A-CC8E-7B8A8BE53855}"/>
                  </a:ext>
                </a:extLst>
              </p:cNvPr>
              <p:cNvSpPr/>
              <p:nvPr/>
            </p:nvSpPr>
            <p:spPr>
              <a:xfrm rot="10800000">
                <a:off x="5457551" y="1875755"/>
                <a:ext cx="2589942"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1B762E72-2100-2D9C-F260-11A79BEF8B37}"/>
                  </a:ext>
                </a:extLst>
              </p:cNvPr>
              <p:cNvSpPr/>
              <p:nvPr/>
            </p:nvSpPr>
            <p:spPr>
              <a:xfrm>
                <a:off x="5450365" y="2320736"/>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7D02A64-7787-2F97-D627-107539781E53}"/>
                  </a:ext>
                </a:extLst>
              </p:cNvPr>
              <p:cNvSpPr/>
              <p:nvPr/>
            </p:nvSpPr>
            <p:spPr>
              <a:xfrm>
                <a:off x="5651680" y="233552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D54B303-8285-811D-4B37-087CDBFB1BD9}"/>
                  </a:ext>
                </a:extLst>
              </p:cNvPr>
              <p:cNvSpPr/>
              <p:nvPr/>
            </p:nvSpPr>
            <p:spPr>
              <a:xfrm>
                <a:off x="7853364" y="2283075"/>
                <a:ext cx="201315"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7273AC0-2E90-44D0-DA5F-19E9A574E167}"/>
                  </a:ext>
                </a:extLst>
              </p:cNvPr>
              <p:cNvSpPr/>
              <p:nvPr/>
            </p:nvSpPr>
            <p:spPr>
              <a:xfrm>
                <a:off x="7799107" y="2338863"/>
                <a:ext cx="54756"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73BE007-108D-DA77-3E40-D831151337BC}"/>
                  </a:ext>
                </a:extLst>
              </p:cNvPr>
              <p:cNvSpPr/>
              <p:nvPr/>
            </p:nvSpPr>
            <p:spPr>
              <a:xfrm>
                <a:off x="6460289" y="5029604"/>
                <a:ext cx="598836" cy="1046056"/>
              </a:xfrm>
              <a:prstGeom prst="ellipse">
                <a:avLst/>
              </a:prstGeom>
              <a:gradFill flip="none" rotWithShape="1">
                <a:gsLst>
                  <a:gs pos="46000">
                    <a:srgbClr val="3E201E"/>
                  </a:gs>
                  <a:gs pos="28000">
                    <a:srgbClr val="A62E52"/>
                  </a:gs>
                  <a:gs pos="17000">
                    <a:srgbClr val="E13670"/>
                  </a:gs>
                  <a:gs pos="100000">
                    <a:srgbClr val="732728"/>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FDB67A43-8EE3-661C-9DFB-03236D00D101}"/>
                  </a:ext>
                </a:extLst>
              </p:cNvPr>
              <p:cNvGrpSpPr/>
              <p:nvPr/>
            </p:nvGrpSpPr>
            <p:grpSpPr>
              <a:xfrm>
                <a:off x="6050298" y="3620175"/>
                <a:ext cx="445770" cy="1032126"/>
                <a:chOff x="1806457" y="3309040"/>
                <a:chExt cx="445770" cy="1032126"/>
              </a:xfrm>
            </p:grpSpPr>
            <p:sp>
              <p:nvSpPr>
                <p:cNvPr id="29" name="Oval 28">
                  <a:extLst>
                    <a:ext uri="{FF2B5EF4-FFF2-40B4-BE49-F238E27FC236}">
                      <a16:creationId xmlns:a16="http://schemas.microsoft.com/office/drawing/2014/main" id="{502DA775-4C2F-F67F-F673-A2F49ED8E5C5}"/>
                    </a:ext>
                  </a:extLst>
                </p:cNvPr>
                <p:cNvSpPr/>
                <p:nvPr/>
              </p:nvSpPr>
              <p:spPr>
                <a:xfrm>
                  <a:off x="1806457" y="3309040"/>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56092E0-A82A-A9D0-399F-6F18973B2B5E}"/>
                    </a:ext>
                  </a:extLst>
                </p:cNvPr>
                <p:cNvSpPr/>
                <p:nvPr/>
              </p:nvSpPr>
              <p:spPr>
                <a:xfrm rot="21404342">
                  <a:off x="1893095" y="3393487"/>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2ECCAF1-FB1F-AD85-72EE-34936D21949E}"/>
                  </a:ext>
                </a:extLst>
              </p:cNvPr>
              <p:cNvGrpSpPr/>
              <p:nvPr/>
            </p:nvGrpSpPr>
            <p:grpSpPr>
              <a:xfrm>
                <a:off x="6981588" y="3602739"/>
                <a:ext cx="445770" cy="1032126"/>
                <a:chOff x="7642339" y="3602739"/>
                <a:chExt cx="445770" cy="1032126"/>
              </a:xfrm>
            </p:grpSpPr>
            <p:sp>
              <p:nvSpPr>
                <p:cNvPr id="27" name="Oval 26">
                  <a:extLst>
                    <a:ext uri="{FF2B5EF4-FFF2-40B4-BE49-F238E27FC236}">
                      <a16:creationId xmlns:a16="http://schemas.microsoft.com/office/drawing/2014/main" id="{593B0125-14A8-C5A8-FF83-9053D950538D}"/>
                    </a:ext>
                  </a:extLst>
                </p:cNvPr>
                <p:cNvSpPr/>
                <p:nvPr/>
              </p:nvSpPr>
              <p:spPr>
                <a:xfrm>
                  <a:off x="7642339" y="3602739"/>
                  <a:ext cx="445770" cy="103212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77C7F76-C4B1-9EFF-DA7F-6680B14968B8}"/>
                    </a:ext>
                  </a:extLst>
                </p:cNvPr>
                <p:cNvSpPr/>
                <p:nvPr/>
              </p:nvSpPr>
              <p:spPr>
                <a:xfrm rot="21404342">
                  <a:off x="7728977" y="3687186"/>
                  <a:ext cx="240030" cy="309303"/>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9" name="Title 1">
            <a:extLst>
              <a:ext uri="{FF2B5EF4-FFF2-40B4-BE49-F238E27FC236}">
                <a16:creationId xmlns:a16="http://schemas.microsoft.com/office/drawing/2014/main" id="{C392D9F4-FF92-5FC9-948E-8C2BEFF4B190}"/>
              </a:ext>
            </a:extLst>
          </p:cNvPr>
          <p:cNvSpPr txBox="1">
            <a:spLocks/>
          </p:cNvSpPr>
          <p:nvPr/>
        </p:nvSpPr>
        <p:spPr>
          <a:xfrm>
            <a:off x="5947241" y="4333255"/>
            <a:ext cx="5957293" cy="8762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Neue Haas Grotesk Text Pro"/>
                <a:ea typeface="+mj-ea"/>
                <a:cs typeface="+mj-cs"/>
              </a:rPr>
              <a:t>The Reactionaries</a:t>
            </a:r>
          </a:p>
        </p:txBody>
      </p:sp>
    </p:spTree>
    <p:extLst>
      <p:ext uri="{BB962C8B-B14F-4D97-AF65-F5344CB8AC3E}">
        <p14:creationId xmlns:p14="http://schemas.microsoft.com/office/powerpoint/2010/main" val="194190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B9D6E-A537-F19D-6396-9EAB6D868946}"/>
              </a:ext>
            </a:extLst>
          </p:cNvPr>
          <p:cNvSpPr txBox="1"/>
          <p:nvPr/>
        </p:nvSpPr>
        <p:spPr>
          <a:xfrm>
            <a:off x="374073" y="277092"/>
            <a:ext cx="11457709" cy="6186309"/>
          </a:xfrm>
          <a:prstGeom prst="rect">
            <a:avLst/>
          </a:prstGeom>
          <a:noFill/>
        </p:spPr>
        <p:txBody>
          <a:bodyPr wrap="square">
            <a:spAutoFit/>
          </a:bodyPr>
          <a:lstStyle/>
          <a:p>
            <a:r>
              <a:rPr lang="en-US" sz="4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Matthew 23:1-4</a:t>
            </a:r>
            <a:endParaRPr lang="en-US" sz="4400" b="1" u="sng" dirty="0">
              <a:latin typeface="Calibri" panose="020F0502020204030204" pitchFamily="34" charset="0"/>
              <a:ea typeface="Calibri" panose="020F0502020204030204" pitchFamily="34" charset="0"/>
              <a:cs typeface="Calibri" panose="020F0502020204030204" pitchFamily="34" charset="0"/>
            </a:endParaRPr>
          </a:p>
          <a:p>
            <a:r>
              <a:rPr lang="en-US" sz="4400" b="1" i="0" baseline="300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1</a:t>
            </a:r>
            <a:r>
              <a:rPr lang="en-US" sz="4400" b="1" i="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4400" b="0" i="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Then Jesus said to the crowds and to his disciples, </a:t>
            </a:r>
            <a:r>
              <a:rPr lang="en-US" sz="4400" b="1" i="0" baseline="300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2 </a:t>
            </a:r>
            <a:r>
              <a:rPr lang="en-US" sz="4400" b="0" i="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“The teachers of religious law and the Pharisees are the official interpreters of the law of Moses. </a:t>
            </a:r>
            <a:r>
              <a:rPr lang="en-US" sz="4400" b="1" i="0" baseline="300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3 </a:t>
            </a:r>
            <a:r>
              <a:rPr lang="en-US" sz="4400" b="0" i="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So practice and obey whatever they tell you,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don’t follow their example. For they don’t practice what they teach.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crush people with unbearable religious demands and never lift a finger to ease the burden.</a:t>
            </a:r>
          </a:p>
        </p:txBody>
      </p:sp>
    </p:spTree>
    <p:extLst>
      <p:ext uri="{BB962C8B-B14F-4D97-AF65-F5344CB8AC3E}">
        <p14:creationId xmlns:p14="http://schemas.microsoft.com/office/powerpoint/2010/main" val="116463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 group of men wearing black and white robes&#10;&#10;Description automatically generated">
            <a:extLst>
              <a:ext uri="{FF2B5EF4-FFF2-40B4-BE49-F238E27FC236}">
                <a16:creationId xmlns:a16="http://schemas.microsoft.com/office/drawing/2014/main" id="{E3C2473A-2A9E-CDBA-3EAE-3641178A82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457200"/>
            <a:ext cx="11277600" cy="5943600"/>
          </a:xfrm>
          <a:prstGeom prst="rect">
            <a:avLst/>
          </a:prstGeom>
        </p:spPr>
      </p:pic>
      <p:pic>
        <p:nvPicPr>
          <p:cNvPr id="1029" name="Picture 1028" descr="A yellow face with a silver crown&#10;&#10;Description automatically generated">
            <a:extLst>
              <a:ext uri="{FF2B5EF4-FFF2-40B4-BE49-F238E27FC236}">
                <a16:creationId xmlns:a16="http://schemas.microsoft.com/office/drawing/2014/main" id="{69A05A61-D65B-729D-425D-884834E70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246" y="126033"/>
            <a:ext cx="2037827" cy="3787167"/>
          </a:xfrm>
          <a:prstGeom prst="rect">
            <a:avLst/>
          </a:prstGeom>
        </p:spPr>
      </p:pic>
      <p:pic>
        <p:nvPicPr>
          <p:cNvPr id="1030" name="Picture 1029" descr="A yellow face with a silver crown&#10;&#10;Description automatically generated">
            <a:extLst>
              <a:ext uri="{FF2B5EF4-FFF2-40B4-BE49-F238E27FC236}">
                <a16:creationId xmlns:a16="http://schemas.microsoft.com/office/drawing/2014/main" id="{30058ACC-A386-EBD9-FEC8-46CA36C05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227" y="569378"/>
            <a:ext cx="2037827" cy="3787167"/>
          </a:xfrm>
          <a:prstGeom prst="rect">
            <a:avLst/>
          </a:prstGeom>
        </p:spPr>
      </p:pic>
      <p:pic>
        <p:nvPicPr>
          <p:cNvPr id="1031" name="Picture 1030" descr="A yellow face with a silver crown&#10;&#10;Description automatically generated">
            <a:extLst>
              <a:ext uri="{FF2B5EF4-FFF2-40B4-BE49-F238E27FC236}">
                <a16:creationId xmlns:a16="http://schemas.microsoft.com/office/drawing/2014/main" id="{29FE16F1-4253-6D49-7207-AA63F8B5F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683" y="680215"/>
            <a:ext cx="2037827" cy="3787167"/>
          </a:xfrm>
          <a:prstGeom prst="rect">
            <a:avLst/>
          </a:prstGeom>
        </p:spPr>
      </p:pic>
      <p:sp>
        <p:nvSpPr>
          <p:cNvPr id="5" name="TextBox 4">
            <a:extLst>
              <a:ext uri="{FF2B5EF4-FFF2-40B4-BE49-F238E27FC236}">
                <a16:creationId xmlns:a16="http://schemas.microsoft.com/office/drawing/2014/main" id="{DB9CB3D6-6346-D948-121D-69B7DBDDF27B}"/>
              </a:ext>
            </a:extLst>
          </p:cNvPr>
          <p:cNvSpPr txBox="1"/>
          <p:nvPr/>
        </p:nvSpPr>
        <p:spPr>
          <a:xfrm>
            <a:off x="120650" y="4423643"/>
            <a:ext cx="11950700" cy="2554545"/>
          </a:xfrm>
          <a:prstGeom prst="rect">
            <a:avLst/>
          </a:prstGeom>
          <a:noFill/>
        </p:spPr>
        <p:txBody>
          <a:bodyPr wrap="square">
            <a:spAutoFit/>
          </a:bodyPr>
          <a:lstStyle/>
          <a:p>
            <a:r>
              <a:rPr lang="en-US" sz="4000" b="1" baseline="30000" dirty="0">
                <a:solidFill>
                  <a:schemeClr val="bg1"/>
                </a:solidFill>
                <a:effectLst>
                  <a:glow rad="127000">
                    <a:schemeClr val="tx1"/>
                  </a:glow>
                </a:effectLst>
              </a:rPr>
              <a:t>6</a:t>
            </a:r>
            <a:r>
              <a:rPr lang="en-US" sz="4000" b="1" dirty="0">
                <a:solidFill>
                  <a:schemeClr val="bg1"/>
                </a:solidFill>
                <a:effectLst>
                  <a:glow rad="127000">
                    <a:schemeClr val="tx1"/>
                  </a:glow>
                </a:effectLst>
              </a:rPr>
              <a:t> And they love to sit at the head table at banquets and in the seats of honor in the synagogues. </a:t>
            </a:r>
            <a:r>
              <a:rPr lang="en-US" sz="4000" b="1" baseline="30000" dirty="0">
                <a:solidFill>
                  <a:schemeClr val="bg1"/>
                </a:solidFill>
                <a:effectLst>
                  <a:glow rad="127000">
                    <a:schemeClr val="tx1"/>
                  </a:glow>
                </a:effectLst>
              </a:rPr>
              <a:t>7</a:t>
            </a:r>
            <a:r>
              <a:rPr lang="en-US" sz="4000" b="1" dirty="0">
                <a:solidFill>
                  <a:schemeClr val="bg1"/>
                </a:solidFill>
                <a:effectLst>
                  <a:glow rad="127000">
                    <a:schemeClr val="tx1"/>
                  </a:glow>
                </a:effectLst>
              </a:rPr>
              <a:t> They love to receive respectful greetings as they walk in the marketplaces, and to be called ‘Rabbi.’</a:t>
            </a:r>
          </a:p>
        </p:txBody>
      </p:sp>
    </p:spTree>
    <p:extLst>
      <p:ext uri="{BB962C8B-B14F-4D97-AF65-F5344CB8AC3E}">
        <p14:creationId xmlns:p14="http://schemas.microsoft.com/office/powerpoint/2010/main" val="120012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0"/>
                                        <p:tgtEl>
                                          <p:spTgt spid="1029"/>
                                        </p:tgtEl>
                                      </p:cBhvr>
                                    </p:animEffect>
                                  </p:childTnLst>
                                </p:cTn>
                              </p:par>
                              <p:par>
                                <p:cTn id="8" presetID="10" presetClass="entr" presetSubtype="0" fill="hold" nodeType="withEffect">
                                  <p:stCondLst>
                                    <p:cond delay="200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0"/>
                                        <p:tgtEl>
                                          <p:spTgt spid="1030"/>
                                        </p:tgtEl>
                                      </p:cBhvr>
                                    </p:animEffect>
                                  </p:childTnLst>
                                </p:cTn>
                              </p:par>
                              <p:par>
                                <p:cTn id="11" presetID="10" presetClass="entr" presetSubtype="0" fill="hold" nodeType="withEffect">
                                  <p:stCondLst>
                                    <p:cond delay="200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5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7175C-39E8-4089-9151-96BA48A12D4B}"/>
              </a:ext>
            </a:extLst>
          </p:cNvPr>
          <p:cNvSpPr txBox="1"/>
          <p:nvPr/>
        </p:nvSpPr>
        <p:spPr>
          <a:xfrm>
            <a:off x="233125" y="101987"/>
            <a:ext cx="7173643" cy="5509200"/>
          </a:xfrm>
          <a:prstGeom prst="rect">
            <a:avLst/>
          </a:prstGeom>
          <a:noFill/>
        </p:spPr>
        <p:txBody>
          <a:bodyPr wrap="square">
            <a:spAutoFit/>
          </a:bodyPr>
          <a:lstStyle/>
          <a:p>
            <a:pPr algn="l"/>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one of</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them, Caiaphas,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was high priest that year, said to them, “You know nothing at all.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 do you understand that it is better for you that one man should die for the people, not that the whole nation should perish.” </a:t>
            </a:r>
          </a:p>
        </p:txBody>
      </p:sp>
      <p:grpSp>
        <p:nvGrpSpPr>
          <p:cNvPr id="2" name="Group 1">
            <a:extLst>
              <a:ext uri="{FF2B5EF4-FFF2-40B4-BE49-F238E27FC236}">
                <a16:creationId xmlns:a16="http://schemas.microsoft.com/office/drawing/2014/main" id="{276ABEDC-C58C-4BE1-1304-E75C0F734653}"/>
              </a:ext>
            </a:extLst>
          </p:cNvPr>
          <p:cNvGrpSpPr>
            <a:grpSpLocks noChangeAspect="1"/>
          </p:cNvGrpSpPr>
          <p:nvPr/>
        </p:nvGrpSpPr>
        <p:grpSpPr>
          <a:xfrm>
            <a:off x="7620447" y="367778"/>
            <a:ext cx="3813460" cy="4896836"/>
            <a:chOff x="1136519" y="1642396"/>
            <a:chExt cx="3813460" cy="4896836"/>
          </a:xfrm>
        </p:grpSpPr>
        <p:sp>
          <p:nvSpPr>
            <p:cNvPr id="4" name="Oval 3">
              <a:extLst>
                <a:ext uri="{FF2B5EF4-FFF2-40B4-BE49-F238E27FC236}">
                  <a16:creationId xmlns:a16="http://schemas.microsoft.com/office/drawing/2014/main" id="{0A77F11D-8119-90CF-F143-183359C1CB41}"/>
                </a:ext>
              </a:extLst>
            </p:cNvPr>
            <p:cNvSpPr>
              <a:spLocks noChangeAspect="1"/>
            </p:cNvSpPr>
            <p:nvPr/>
          </p:nvSpPr>
          <p:spPr>
            <a:xfrm>
              <a:off x="1281179" y="2257763"/>
              <a:ext cx="3530759" cy="3499569"/>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77F39C3-591F-BEA2-1BD2-716A6CED1794}"/>
                </a:ext>
              </a:extLst>
            </p:cNvPr>
            <p:cNvSpPr/>
            <p:nvPr/>
          </p:nvSpPr>
          <p:spPr>
            <a:xfrm>
              <a:off x="2230755" y="4027170"/>
              <a:ext cx="445770" cy="4886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C7C953F-4697-888E-47E8-B39F1F6368EF}"/>
                </a:ext>
              </a:extLst>
            </p:cNvPr>
            <p:cNvSpPr/>
            <p:nvPr/>
          </p:nvSpPr>
          <p:spPr>
            <a:xfrm rot="21404342">
              <a:off x="2317393" y="4067149"/>
              <a:ext cx="240030" cy="146431"/>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7BB406A2-F89B-74F0-0C92-8B3A7AE81B50}"/>
                </a:ext>
              </a:extLst>
            </p:cNvPr>
            <p:cNvSpPr/>
            <p:nvPr/>
          </p:nvSpPr>
          <p:spPr>
            <a:xfrm rot="9858330">
              <a:off x="2076236" y="3942188"/>
              <a:ext cx="422183" cy="89535"/>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E8E4E1EA-8DCB-171D-5A22-C0772A90DF63}"/>
                </a:ext>
              </a:extLst>
            </p:cNvPr>
            <p:cNvSpPr/>
            <p:nvPr/>
          </p:nvSpPr>
          <p:spPr>
            <a:xfrm rot="12536612" flipH="1">
              <a:off x="2441527" y="3977197"/>
              <a:ext cx="396878" cy="89535"/>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75B118AC-A2C4-B603-33B6-522B5D29C74E}"/>
                </a:ext>
              </a:extLst>
            </p:cNvPr>
            <p:cNvSpPr/>
            <p:nvPr/>
          </p:nvSpPr>
          <p:spPr>
            <a:xfrm rot="8367959">
              <a:off x="3282184" y="3964670"/>
              <a:ext cx="452046" cy="116057"/>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70CF5B77-2636-FC1C-1DF3-80A1CE10E957}"/>
                </a:ext>
              </a:extLst>
            </p:cNvPr>
            <p:cNvSpPr/>
            <p:nvPr/>
          </p:nvSpPr>
          <p:spPr>
            <a:xfrm rot="11703843" flipH="1">
              <a:off x="3620249" y="3885379"/>
              <a:ext cx="418633" cy="116057"/>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B216373-9A00-30CE-6192-B990A5C1B3C2}"/>
                </a:ext>
              </a:extLst>
            </p:cNvPr>
            <p:cNvSpPr/>
            <p:nvPr/>
          </p:nvSpPr>
          <p:spPr>
            <a:xfrm>
              <a:off x="3472121" y="4020575"/>
              <a:ext cx="445770" cy="4886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81D88B8-FD59-A7AC-70C2-E255A8F74497}"/>
                </a:ext>
              </a:extLst>
            </p:cNvPr>
            <p:cNvSpPr/>
            <p:nvPr/>
          </p:nvSpPr>
          <p:spPr>
            <a:xfrm rot="21404342">
              <a:off x="3558759" y="4060554"/>
              <a:ext cx="240030" cy="146431"/>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36FD3C3-07CB-418F-00CE-227D06166E69}"/>
                </a:ext>
              </a:extLst>
            </p:cNvPr>
            <p:cNvGrpSpPr/>
            <p:nvPr/>
          </p:nvGrpSpPr>
          <p:grpSpPr>
            <a:xfrm>
              <a:off x="2453640" y="4984613"/>
              <a:ext cx="1200496" cy="385301"/>
              <a:chOff x="2271625" y="5293696"/>
              <a:chExt cx="1200496" cy="385301"/>
            </a:xfrm>
            <a:solidFill>
              <a:schemeClr val="tx1"/>
            </a:solidFill>
          </p:grpSpPr>
          <p:sp>
            <p:nvSpPr>
              <p:cNvPr id="27" name="Chord 26">
                <a:extLst>
                  <a:ext uri="{FF2B5EF4-FFF2-40B4-BE49-F238E27FC236}">
                    <a16:creationId xmlns:a16="http://schemas.microsoft.com/office/drawing/2014/main" id="{1934C4EC-412E-98F4-AEFE-8809AFFFA495}"/>
                  </a:ext>
                </a:extLst>
              </p:cNvPr>
              <p:cNvSpPr/>
              <p:nvPr/>
            </p:nvSpPr>
            <p:spPr>
              <a:xfrm rot="16514738">
                <a:off x="2514891" y="5063317"/>
                <a:ext cx="356245" cy="842778"/>
              </a:xfrm>
              <a:prstGeom prst="chord">
                <a:avLst>
                  <a:gd name="adj1" fmla="val 4657083"/>
                  <a:gd name="adj2" fmla="val 16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a:extLst>
                  <a:ext uri="{FF2B5EF4-FFF2-40B4-BE49-F238E27FC236}">
                    <a16:creationId xmlns:a16="http://schemas.microsoft.com/office/drawing/2014/main" id="{B5BED420-AAD9-F50F-214E-19AC0E16174E}"/>
                  </a:ext>
                </a:extLst>
              </p:cNvPr>
              <p:cNvSpPr/>
              <p:nvPr/>
            </p:nvSpPr>
            <p:spPr>
              <a:xfrm rot="15896358" flipV="1">
                <a:off x="2842743" y="5046338"/>
                <a:ext cx="382019" cy="876736"/>
              </a:xfrm>
              <a:prstGeom prst="chord">
                <a:avLst>
                  <a:gd name="adj1" fmla="val 4657083"/>
                  <a:gd name="adj2" fmla="val 16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AF4FF5-81BC-2547-412D-3AB3587F56DB}"/>
                  </a:ext>
                </a:extLst>
              </p:cNvPr>
              <p:cNvSpPr/>
              <p:nvPr/>
            </p:nvSpPr>
            <p:spPr>
              <a:xfrm>
                <a:off x="2294631" y="5404276"/>
                <a:ext cx="1157431" cy="8576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AA19D1F-2B86-B8DB-1C6B-516F28A08834}"/>
                  </a:ext>
                </a:extLst>
              </p:cNvPr>
              <p:cNvSpPr/>
              <p:nvPr/>
            </p:nvSpPr>
            <p:spPr>
              <a:xfrm>
                <a:off x="2495570" y="5511655"/>
                <a:ext cx="755552" cy="16734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A1FB39BF-D20E-3D93-AC18-A0431D1FEFC5}"/>
                </a:ext>
              </a:extLst>
            </p:cNvPr>
            <p:cNvSpPr/>
            <p:nvPr/>
          </p:nvSpPr>
          <p:spPr>
            <a:xfrm>
              <a:off x="2611120" y="5166360"/>
              <a:ext cx="943668"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a:extLst>
                <a:ext uri="{FF2B5EF4-FFF2-40B4-BE49-F238E27FC236}">
                  <a16:creationId xmlns:a16="http://schemas.microsoft.com/office/drawing/2014/main" id="{4E7D12E4-7D3E-8587-2495-5F6C8A9CD7FD}"/>
                </a:ext>
              </a:extLst>
            </p:cNvPr>
            <p:cNvSpPr/>
            <p:nvPr/>
          </p:nvSpPr>
          <p:spPr>
            <a:xfrm rot="5400000">
              <a:off x="2961782" y="4290063"/>
              <a:ext cx="169545" cy="1396359"/>
            </a:xfrm>
            <a:prstGeom prst="moon">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8A64B28-F043-9657-994D-681C8EE06C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36519" y="3671859"/>
              <a:ext cx="820822" cy="2802311"/>
            </a:xfrm>
            <a:prstGeom prst="rect">
              <a:avLst/>
            </a:prstGeom>
          </p:spPr>
        </p:pic>
        <p:pic>
          <p:nvPicPr>
            <p:cNvPr id="17" name="Picture 16">
              <a:extLst>
                <a:ext uri="{FF2B5EF4-FFF2-40B4-BE49-F238E27FC236}">
                  <a16:creationId xmlns:a16="http://schemas.microsoft.com/office/drawing/2014/main" id="{522908D0-2801-7397-7A8F-66BC3411BF4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4212527" y="3736921"/>
              <a:ext cx="737452" cy="2802311"/>
            </a:xfrm>
            <a:prstGeom prst="rect">
              <a:avLst/>
            </a:prstGeom>
          </p:spPr>
        </p:pic>
        <p:sp>
          <p:nvSpPr>
            <p:cNvPr id="18" name="Moon 17">
              <a:extLst>
                <a:ext uri="{FF2B5EF4-FFF2-40B4-BE49-F238E27FC236}">
                  <a16:creationId xmlns:a16="http://schemas.microsoft.com/office/drawing/2014/main" id="{EB74AD02-5F46-5B8F-65F7-E2311FE4E486}"/>
                </a:ext>
              </a:extLst>
            </p:cNvPr>
            <p:cNvSpPr/>
            <p:nvPr/>
          </p:nvSpPr>
          <p:spPr>
            <a:xfrm rot="5400000">
              <a:off x="2475245" y="1238217"/>
              <a:ext cx="1147781" cy="3218983"/>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irect Access Storage 18">
              <a:extLst>
                <a:ext uri="{FF2B5EF4-FFF2-40B4-BE49-F238E27FC236}">
                  <a16:creationId xmlns:a16="http://schemas.microsoft.com/office/drawing/2014/main" id="{4F472033-31D8-B4B8-FD0E-6B4EFF6CE7CE}"/>
                </a:ext>
              </a:extLst>
            </p:cNvPr>
            <p:cNvSpPr/>
            <p:nvPr/>
          </p:nvSpPr>
          <p:spPr>
            <a:xfrm rot="16200000">
              <a:off x="2365291" y="948288"/>
              <a:ext cx="1416076" cy="2873578"/>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73EB79-633F-7E36-545F-C5FA72E757B5}"/>
                </a:ext>
              </a:extLst>
            </p:cNvPr>
            <p:cNvSpPr/>
            <p:nvPr/>
          </p:nvSpPr>
          <p:spPr>
            <a:xfrm>
              <a:off x="1636539" y="1642396"/>
              <a:ext cx="2873579"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3F4364E8-CE6C-DF8D-4ACE-91763C44465F}"/>
                </a:ext>
              </a:extLst>
            </p:cNvPr>
            <p:cNvSpPr/>
            <p:nvPr/>
          </p:nvSpPr>
          <p:spPr>
            <a:xfrm rot="10800000">
              <a:off x="1348179" y="1885867"/>
              <a:ext cx="3469550"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lock Arc 21">
              <a:extLst>
                <a:ext uri="{FF2B5EF4-FFF2-40B4-BE49-F238E27FC236}">
                  <a16:creationId xmlns:a16="http://schemas.microsoft.com/office/drawing/2014/main" id="{3A0FD502-85CF-FD4C-3F92-56B4A91FF133}"/>
                </a:ext>
              </a:extLst>
            </p:cNvPr>
            <p:cNvSpPr/>
            <p:nvPr/>
          </p:nvSpPr>
          <p:spPr>
            <a:xfrm rot="10800000">
              <a:off x="1338553" y="1742763"/>
              <a:ext cx="3469550"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00D38180-D037-01EB-A65A-178E2D617C88}"/>
                </a:ext>
              </a:extLst>
            </p:cNvPr>
            <p:cNvSpPr/>
            <p:nvPr/>
          </p:nvSpPr>
          <p:spPr>
            <a:xfrm>
              <a:off x="1328927" y="2187744"/>
              <a:ext cx="269686"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54180A6-DBD6-3035-9B0D-44A2AA3B5356}"/>
                </a:ext>
              </a:extLst>
            </p:cNvPr>
            <p:cNvSpPr/>
            <p:nvPr/>
          </p:nvSpPr>
          <p:spPr>
            <a:xfrm>
              <a:off x="1598613" y="2202531"/>
              <a:ext cx="73352"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C91354C-3038-3CA0-7750-0F64ABF6BF61}"/>
                </a:ext>
              </a:extLst>
            </p:cNvPr>
            <p:cNvSpPr/>
            <p:nvPr/>
          </p:nvSpPr>
          <p:spPr>
            <a:xfrm>
              <a:off x="4548044" y="2150083"/>
              <a:ext cx="269686"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84CBE35-D611-2CD2-5197-7B90906A9697}"/>
                </a:ext>
              </a:extLst>
            </p:cNvPr>
            <p:cNvSpPr/>
            <p:nvPr/>
          </p:nvSpPr>
          <p:spPr>
            <a:xfrm>
              <a:off x="4475360" y="2205871"/>
              <a:ext cx="73352"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itle 1">
            <a:extLst>
              <a:ext uri="{FF2B5EF4-FFF2-40B4-BE49-F238E27FC236}">
                <a16:creationId xmlns:a16="http://schemas.microsoft.com/office/drawing/2014/main" id="{4D3ABDDF-E98D-B666-8394-CCDF1F04EC52}"/>
              </a:ext>
            </a:extLst>
          </p:cNvPr>
          <p:cNvSpPr txBox="1">
            <a:spLocks/>
          </p:cNvSpPr>
          <p:nvPr/>
        </p:nvSpPr>
        <p:spPr>
          <a:xfrm>
            <a:off x="7438328" y="5052366"/>
            <a:ext cx="4295992" cy="16069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Neue Haas Grotesk Text Pro"/>
                <a:ea typeface="+mj-ea"/>
                <a:cs typeface="+mj-cs"/>
              </a:rPr>
              <a:t>The Problem Solver</a:t>
            </a:r>
          </a:p>
        </p:txBody>
      </p:sp>
    </p:spTree>
    <p:extLst>
      <p:ext uri="{BB962C8B-B14F-4D97-AF65-F5344CB8AC3E}">
        <p14:creationId xmlns:p14="http://schemas.microsoft.com/office/powerpoint/2010/main" val="330788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26205A-D5F6-7B17-2C4D-6076CD6C6AC8}"/>
              </a:ext>
            </a:extLst>
          </p:cNvPr>
          <p:cNvSpPr txBox="1"/>
          <p:nvPr/>
        </p:nvSpPr>
        <p:spPr>
          <a:xfrm>
            <a:off x="0" y="190500"/>
            <a:ext cx="11938000" cy="6740307"/>
          </a:xfrm>
          <a:prstGeom prst="rect">
            <a:avLst/>
          </a:prstGeom>
          <a:noFill/>
        </p:spPr>
        <p:txBody>
          <a:bodyPr wrap="square">
            <a:spAutoFit/>
          </a:bodyPr>
          <a:lstStyle/>
          <a:p>
            <a:pPr marL="2103120" indent="-2103120"/>
            <a:r>
              <a:rPr lang="en-US" sz="3600" dirty="0"/>
              <a:t>John 5:18	This was why the Jews were seeking all the more to kill him,. . .</a:t>
            </a:r>
          </a:p>
          <a:p>
            <a:pPr marL="2103120" indent="-2103120"/>
            <a:r>
              <a:rPr lang="en-US" sz="3600" dirty="0"/>
              <a:t>John 7:1	. . .He would not go about in Judea, because the Jews were seeking to kill him.</a:t>
            </a:r>
          </a:p>
          <a:p>
            <a:pPr marL="2103120" indent="-2103120"/>
            <a:r>
              <a:rPr lang="en-US" sz="3600" dirty="0"/>
              <a:t>John 7:19	Has not Moses given you the law? Yet none of you keeps the law. Why do you seek to kill me?”</a:t>
            </a:r>
          </a:p>
          <a:p>
            <a:pPr marL="2103120" indent="-2103120"/>
            <a:r>
              <a:rPr lang="en-US" sz="3600" dirty="0"/>
              <a:t>John 7:25	Some of the people of Jerusalem therefore said, “Is not this the man whom they seek to kill?</a:t>
            </a:r>
          </a:p>
          <a:p>
            <a:pPr marL="2103120" indent="-2103120"/>
            <a:r>
              <a:rPr lang="en-US" sz="3600" dirty="0"/>
              <a:t>John 8:37	yet you seek to kill me because my word finds no place in you.</a:t>
            </a:r>
          </a:p>
          <a:p>
            <a:pPr marL="2103120" indent="-2103120"/>
            <a:r>
              <a:rPr lang="en-US" sz="3600" dirty="0"/>
              <a:t>John 8:40	but now you seek to kill me, a man who has told you the truth that I heard from God.</a:t>
            </a:r>
          </a:p>
        </p:txBody>
      </p:sp>
    </p:spTree>
    <p:extLst>
      <p:ext uri="{BB962C8B-B14F-4D97-AF65-F5344CB8AC3E}">
        <p14:creationId xmlns:p14="http://schemas.microsoft.com/office/powerpoint/2010/main" val="374839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vintage weighing scales">
            <a:extLst>
              <a:ext uri="{FF2B5EF4-FFF2-40B4-BE49-F238E27FC236}">
                <a16:creationId xmlns:a16="http://schemas.microsoft.com/office/drawing/2014/main" id="{4F7AE9B1-B106-E8AC-C896-1ADB0BD312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0" name="Group 9">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1" name="Freeform: Shape 10">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8A7416BC-CF5F-AB88-CA25-1718CAAFE63D}"/>
              </a:ext>
            </a:extLst>
          </p:cNvPr>
          <p:cNvSpPr txBox="1"/>
          <p:nvPr/>
        </p:nvSpPr>
        <p:spPr>
          <a:xfrm>
            <a:off x="4944233" y="463550"/>
            <a:ext cx="6650060" cy="6394450"/>
          </a:xfrm>
          <a:prstGeom prst="rect">
            <a:avLst/>
          </a:prstGeom>
        </p:spPr>
        <p:txBody>
          <a:bodyPr vert="horz" lIns="91440" tIns="45720" rIns="91440" bIns="45720" rtlCol="0">
            <a:normAutofit/>
          </a:bodyPr>
          <a:lstStyle/>
          <a:p>
            <a:pPr>
              <a:lnSpc>
                <a:spcPct val="90000"/>
              </a:lnSpc>
              <a:spcAft>
                <a:spcPts val="600"/>
              </a:spcAft>
            </a:pPr>
            <a:r>
              <a:rPr lang="en-US" sz="4000" b="1" dirty="0">
                <a:solidFill>
                  <a:srgbClr val="FFFFFF"/>
                </a:solidFill>
              </a:rPr>
              <a:t>An ounce of prevention is worth a pound of cure.</a:t>
            </a:r>
          </a:p>
          <a:p>
            <a:pPr>
              <a:lnSpc>
                <a:spcPct val="90000"/>
              </a:lnSpc>
              <a:spcAft>
                <a:spcPts val="600"/>
              </a:spcAft>
            </a:pPr>
            <a:endParaRPr lang="en-US" sz="4000" b="1" dirty="0">
              <a:solidFill>
                <a:srgbClr val="FFFFFF"/>
              </a:solidFill>
            </a:endParaRPr>
          </a:p>
          <a:p>
            <a:pPr>
              <a:lnSpc>
                <a:spcPct val="90000"/>
              </a:lnSpc>
              <a:spcAft>
                <a:spcPts val="600"/>
              </a:spcAft>
            </a:pPr>
            <a:r>
              <a:rPr lang="ja-JP" altLang="en-US" sz="4000" b="1" dirty="0">
                <a:solidFill>
                  <a:srgbClr val="FFFFFF"/>
                </a:solidFill>
              </a:rPr>
              <a:t>防患于未然，治疗于事后。</a:t>
            </a:r>
            <a:r>
              <a:rPr lang="en-US" altLang="ja-JP" sz="4000" b="1" dirty="0">
                <a:solidFill>
                  <a:srgbClr val="FFFFFF"/>
                </a:solidFill>
              </a:rPr>
              <a:t>(</a:t>
            </a:r>
            <a:r>
              <a:rPr lang="en-US" sz="4000" b="1" dirty="0" err="1">
                <a:solidFill>
                  <a:srgbClr val="FFFFFF"/>
                </a:solidFill>
              </a:rPr>
              <a:t>Fáng</a:t>
            </a:r>
            <a:r>
              <a:rPr lang="en-US" sz="4000" b="1" dirty="0">
                <a:solidFill>
                  <a:srgbClr val="FFFFFF"/>
                </a:solidFill>
              </a:rPr>
              <a:t> </a:t>
            </a:r>
            <a:r>
              <a:rPr lang="en-US" sz="4000" b="1" dirty="0" err="1">
                <a:solidFill>
                  <a:srgbClr val="FFFFFF"/>
                </a:solidFill>
              </a:rPr>
              <a:t>huàn</a:t>
            </a:r>
            <a:r>
              <a:rPr lang="en-US" sz="4000" b="1" dirty="0">
                <a:solidFill>
                  <a:srgbClr val="FFFFFF"/>
                </a:solidFill>
              </a:rPr>
              <a:t> </a:t>
            </a:r>
            <a:r>
              <a:rPr lang="en-US" sz="4000" b="1" dirty="0" err="1">
                <a:solidFill>
                  <a:srgbClr val="FFFFFF"/>
                </a:solidFill>
              </a:rPr>
              <a:t>yú</a:t>
            </a:r>
            <a:r>
              <a:rPr lang="en-US" sz="4000" b="1" dirty="0">
                <a:solidFill>
                  <a:srgbClr val="FFFFFF"/>
                </a:solidFill>
              </a:rPr>
              <a:t> </a:t>
            </a:r>
            <a:r>
              <a:rPr lang="en-US" sz="4000" b="1" dirty="0" err="1">
                <a:solidFill>
                  <a:srgbClr val="FFFFFF"/>
                </a:solidFill>
              </a:rPr>
              <a:t>wèi</a:t>
            </a:r>
            <a:r>
              <a:rPr lang="en-US" sz="4000" b="1" dirty="0">
                <a:solidFill>
                  <a:srgbClr val="FFFFFF"/>
                </a:solidFill>
              </a:rPr>
              <a:t> </a:t>
            </a:r>
            <a:r>
              <a:rPr lang="en-US" sz="4000" b="1" dirty="0" err="1">
                <a:solidFill>
                  <a:srgbClr val="FFFFFF"/>
                </a:solidFill>
              </a:rPr>
              <a:t>rán</a:t>
            </a:r>
            <a:r>
              <a:rPr lang="en-US" sz="4000" b="1" dirty="0">
                <a:solidFill>
                  <a:srgbClr val="FFFFFF"/>
                </a:solidFill>
              </a:rPr>
              <a:t>, </a:t>
            </a:r>
          </a:p>
          <a:p>
            <a:pPr>
              <a:lnSpc>
                <a:spcPct val="90000"/>
              </a:lnSpc>
              <a:spcAft>
                <a:spcPts val="600"/>
              </a:spcAft>
            </a:pPr>
            <a:r>
              <a:rPr lang="en-US" sz="4000" b="1" dirty="0" err="1">
                <a:solidFill>
                  <a:srgbClr val="FFFFFF"/>
                </a:solidFill>
              </a:rPr>
              <a:t>zhì</a:t>
            </a:r>
            <a:r>
              <a:rPr lang="en-US" sz="4000" b="1" dirty="0">
                <a:solidFill>
                  <a:srgbClr val="FFFFFF"/>
                </a:solidFill>
              </a:rPr>
              <a:t> </a:t>
            </a:r>
            <a:r>
              <a:rPr lang="en-US" sz="4000" b="1" dirty="0" err="1">
                <a:solidFill>
                  <a:srgbClr val="FFFFFF"/>
                </a:solidFill>
              </a:rPr>
              <a:t>liáo</a:t>
            </a:r>
            <a:r>
              <a:rPr lang="en-US" sz="4000" b="1" dirty="0">
                <a:solidFill>
                  <a:srgbClr val="FFFFFF"/>
                </a:solidFill>
              </a:rPr>
              <a:t> </a:t>
            </a:r>
            <a:r>
              <a:rPr lang="en-US" sz="4000" b="1" dirty="0" err="1">
                <a:solidFill>
                  <a:srgbClr val="FFFFFF"/>
                </a:solidFill>
              </a:rPr>
              <a:t>yú</a:t>
            </a:r>
            <a:r>
              <a:rPr lang="en-US" sz="4000" b="1" dirty="0">
                <a:solidFill>
                  <a:srgbClr val="FFFFFF"/>
                </a:solidFill>
              </a:rPr>
              <a:t> </a:t>
            </a:r>
            <a:r>
              <a:rPr lang="en-US" sz="4000" b="1" dirty="0" err="1">
                <a:solidFill>
                  <a:srgbClr val="FFFFFF"/>
                </a:solidFill>
              </a:rPr>
              <a:t>shì</a:t>
            </a:r>
            <a:r>
              <a:rPr lang="en-US" sz="4000" b="1" dirty="0">
                <a:solidFill>
                  <a:srgbClr val="FFFFFF"/>
                </a:solidFill>
              </a:rPr>
              <a:t> </a:t>
            </a:r>
            <a:r>
              <a:rPr lang="en-US" sz="4000" b="1" dirty="0" err="1">
                <a:solidFill>
                  <a:srgbClr val="FFFFFF"/>
                </a:solidFill>
              </a:rPr>
              <a:t>hòu</a:t>
            </a:r>
            <a:r>
              <a:rPr lang="en-US" sz="4000" b="1" dirty="0">
                <a:solidFill>
                  <a:srgbClr val="FFFFFF"/>
                </a:solidFill>
              </a:rPr>
              <a:t>.)</a:t>
            </a:r>
          </a:p>
          <a:p>
            <a:pPr>
              <a:lnSpc>
                <a:spcPct val="90000"/>
              </a:lnSpc>
              <a:spcAft>
                <a:spcPts val="600"/>
              </a:spcAft>
            </a:pPr>
            <a:endParaRPr lang="en-US" sz="4000" b="1" dirty="0">
              <a:solidFill>
                <a:srgbClr val="FFFFFF"/>
              </a:solidFill>
            </a:endParaRPr>
          </a:p>
          <a:p>
            <a:pPr>
              <a:lnSpc>
                <a:spcPct val="90000"/>
              </a:lnSpc>
              <a:spcAft>
                <a:spcPts val="600"/>
              </a:spcAft>
            </a:pPr>
            <a:r>
              <a:rPr lang="en-US" sz="4000" b="1" dirty="0">
                <a:solidFill>
                  <a:srgbClr val="FFFFFF"/>
                </a:solidFill>
              </a:rPr>
              <a:t>"Prevent trouble before it arises; put out the fire before it spreads." </a:t>
            </a:r>
          </a:p>
        </p:txBody>
      </p:sp>
      <p:pic>
        <p:nvPicPr>
          <p:cNvPr id="4" name="proverb">
            <a:hlinkClick r:id="" action="ppaction://media"/>
            <a:extLst>
              <a:ext uri="{FF2B5EF4-FFF2-40B4-BE49-F238E27FC236}">
                <a16:creationId xmlns:a16="http://schemas.microsoft.com/office/drawing/2014/main" id="{DB15EEDC-3DE7-606B-7E0F-5510B96858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11026" y="6370637"/>
            <a:ext cx="487363" cy="487363"/>
          </a:xfrm>
          <a:prstGeom prst="rect">
            <a:avLst/>
          </a:prstGeom>
        </p:spPr>
      </p:pic>
    </p:spTree>
    <p:extLst>
      <p:ext uri="{BB962C8B-B14F-4D97-AF65-F5344CB8AC3E}">
        <p14:creationId xmlns:p14="http://schemas.microsoft.com/office/powerpoint/2010/main" val="39264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3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7175C-39E8-4089-9151-96BA48A12D4B}"/>
              </a:ext>
            </a:extLst>
          </p:cNvPr>
          <p:cNvSpPr txBox="1"/>
          <p:nvPr/>
        </p:nvSpPr>
        <p:spPr>
          <a:xfrm>
            <a:off x="233125" y="101987"/>
            <a:ext cx="7173643" cy="5509200"/>
          </a:xfrm>
          <a:prstGeom prst="rect">
            <a:avLst/>
          </a:prstGeom>
          <a:noFill/>
        </p:spPr>
        <p:txBody>
          <a:bodyPr wrap="square">
            <a:spAutoFit/>
          </a:bodyPr>
          <a:lstStyle/>
          <a:p>
            <a:pPr algn="l"/>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one of</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them, Caiaphas,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was high priest that year, said to them, “You know nothing at all.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 do you understand that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it is better for you that one man should die for the people, not that the whole nation should perish.” </a:t>
            </a:r>
          </a:p>
        </p:txBody>
      </p:sp>
      <p:grpSp>
        <p:nvGrpSpPr>
          <p:cNvPr id="2" name="Group 1">
            <a:extLst>
              <a:ext uri="{FF2B5EF4-FFF2-40B4-BE49-F238E27FC236}">
                <a16:creationId xmlns:a16="http://schemas.microsoft.com/office/drawing/2014/main" id="{276ABEDC-C58C-4BE1-1304-E75C0F734653}"/>
              </a:ext>
            </a:extLst>
          </p:cNvPr>
          <p:cNvGrpSpPr>
            <a:grpSpLocks noChangeAspect="1"/>
          </p:cNvGrpSpPr>
          <p:nvPr/>
        </p:nvGrpSpPr>
        <p:grpSpPr>
          <a:xfrm>
            <a:off x="7620447" y="367778"/>
            <a:ext cx="3813460" cy="4896836"/>
            <a:chOff x="1136519" y="1642396"/>
            <a:chExt cx="3813460" cy="4896836"/>
          </a:xfrm>
        </p:grpSpPr>
        <p:sp>
          <p:nvSpPr>
            <p:cNvPr id="4" name="Oval 3">
              <a:extLst>
                <a:ext uri="{FF2B5EF4-FFF2-40B4-BE49-F238E27FC236}">
                  <a16:creationId xmlns:a16="http://schemas.microsoft.com/office/drawing/2014/main" id="{0A77F11D-8119-90CF-F143-183359C1CB41}"/>
                </a:ext>
              </a:extLst>
            </p:cNvPr>
            <p:cNvSpPr>
              <a:spLocks noChangeAspect="1"/>
            </p:cNvSpPr>
            <p:nvPr/>
          </p:nvSpPr>
          <p:spPr>
            <a:xfrm>
              <a:off x="1281179" y="2257763"/>
              <a:ext cx="3530759" cy="3499569"/>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77F39C3-591F-BEA2-1BD2-716A6CED1794}"/>
                </a:ext>
              </a:extLst>
            </p:cNvPr>
            <p:cNvSpPr/>
            <p:nvPr/>
          </p:nvSpPr>
          <p:spPr>
            <a:xfrm>
              <a:off x="2230755" y="4027170"/>
              <a:ext cx="445770" cy="4886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C7C953F-4697-888E-47E8-B39F1F6368EF}"/>
                </a:ext>
              </a:extLst>
            </p:cNvPr>
            <p:cNvSpPr/>
            <p:nvPr/>
          </p:nvSpPr>
          <p:spPr>
            <a:xfrm rot="21404342">
              <a:off x="2317393" y="4067149"/>
              <a:ext cx="240030" cy="146431"/>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7BB406A2-F89B-74F0-0C92-8B3A7AE81B50}"/>
                </a:ext>
              </a:extLst>
            </p:cNvPr>
            <p:cNvSpPr/>
            <p:nvPr/>
          </p:nvSpPr>
          <p:spPr>
            <a:xfrm rot="9858330">
              <a:off x="2076236" y="3942188"/>
              <a:ext cx="422183" cy="89535"/>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E8E4E1EA-8DCB-171D-5A22-C0772A90DF63}"/>
                </a:ext>
              </a:extLst>
            </p:cNvPr>
            <p:cNvSpPr/>
            <p:nvPr/>
          </p:nvSpPr>
          <p:spPr>
            <a:xfrm rot="12536612" flipH="1">
              <a:off x="2441527" y="3977197"/>
              <a:ext cx="396878" cy="89535"/>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75B118AC-A2C4-B603-33B6-522B5D29C74E}"/>
                </a:ext>
              </a:extLst>
            </p:cNvPr>
            <p:cNvSpPr/>
            <p:nvPr/>
          </p:nvSpPr>
          <p:spPr>
            <a:xfrm rot="8367959">
              <a:off x="3282184" y="3964670"/>
              <a:ext cx="452046" cy="116057"/>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70CF5B77-2636-FC1C-1DF3-80A1CE10E957}"/>
                </a:ext>
              </a:extLst>
            </p:cNvPr>
            <p:cNvSpPr/>
            <p:nvPr/>
          </p:nvSpPr>
          <p:spPr>
            <a:xfrm rot="11703843" flipH="1">
              <a:off x="3620249" y="3885379"/>
              <a:ext cx="418633" cy="116057"/>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B216373-9A00-30CE-6192-B990A5C1B3C2}"/>
                </a:ext>
              </a:extLst>
            </p:cNvPr>
            <p:cNvSpPr/>
            <p:nvPr/>
          </p:nvSpPr>
          <p:spPr>
            <a:xfrm>
              <a:off x="3472121" y="4020575"/>
              <a:ext cx="445770" cy="4886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81D88B8-FD59-A7AC-70C2-E255A8F74497}"/>
                </a:ext>
              </a:extLst>
            </p:cNvPr>
            <p:cNvSpPr/>
            <p:nvPr/>
          </p:nvSpPr>
          <p:spPr>
            <a:xfrm rot="21404342">
              <a:off x="3558759" y="4060554"/>
              <a:ext cx="240030" cy="146431"/>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36FD3C3-07CB-418F-00CE-227D06166E69}"/>
                </a:ext>
              </a:extLst>
            </p:cNvPr>
            <p:cNvGrpSpPr/>
            <p:nvPr/>
          </p:nvGrpSpPr>
          <p:grpSpPr>
            <a:xfrm>
              <a:off x="2453640" y="4984613"/>
              <a:ext cx="1200496" cy="385301"/>
              <a:chOff x="2271625" y="5293696"/>
              <a:chExt cx="1200496" cy="385301"/>
            </a:xfrm>
            <a:solidFill>
              <a:schemeClr val="tx1"/>
            </a:solidFill>
          </p:grpSpPr>
          <p:sp>
            <p:nvSpPr>
              <p:cNvPr id="27" name="Chord 26">
                <a:extLst>
                  <a:ext uri="{FF2B5EF4-FFF2-40B4-BE49-F238E27FC236}">
                    <a16:creationId xmlns:a16="http://schemas.microsoft.com/office/drawing/2014/main" id="{1934C4EC-412E-98F4-AEFE-8809AFFFA495}"/>
                  </a:ext>
                </a:extLst>
              </p:cNvPr>
              <p:cNvSpPr/>
              <p:nvPr/>
            </p:nvSpPr>
            <p:spPr>
              <a:xfrm rot="16514738">
                <a:off x="2514891" y="5063317"/>
                <a:ext cx="356245" cy="842778"/>
              </a:xfrm>
              <a:prstGeom prst="chord">
                <a:avLst>
                  <a:gd name="adj1" fmla="val 4657083"/>
                  <a:gd name="adj2" fmla="val 16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a:extLst>
                  <a:ext uri="{FF2B5EF4-FFF2-40B4-BE49-F238E27FC236}">
                    <a16:creationId xmlns:a16="http://schemas.microsoft.com/office/drawing/2014/main" id="{B5BED420-AAD9-F50F-214E-19AC0E16174E}"/>
                  </a:ext>
                </a:extLst>
              </p:cNvPr>
              <p:cNvSpPr/>
              <p:nvPr/>
            </p:nvSpPr>
            <p:spPr>
              <a:xfrm rot="15896358" flipV="1">
                <a:off x="2842743" y="5046338"/>
                <a:ext cx="382019" cy="876736"/>
              </a:xfrm>
              <a:prstGeom prst="chord">
                <a:avLst>
                  <a:gd name="adj1" fmla="val 4657083"/>
                  <a:gd name="adj2" fmla="val 16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AF4FF5-81BC-2547-412D-3AB3587F56DB}"/>
                  </a:ext>
                </a:extLst>
              </p:cNvPr>
              <p:cNvSpPr/>
              <p:nvPr/>
            </p:nvSpPr>
            <p:spPr>
              <a:xfrm>
                <a:off x="2294631" y="5404276"/>
                <a:ext cx="1157431" cy="8576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AA19D1F-2B86-B8DB-1C6B-516F28A08834}"/>
                  </a:ext>
                </a:extLst>
              </p:cNvPr>
              <p:cNvSpPr/>
              <p:nvPr/>
            </p:nvSpPr>
            <p:spPr>
              <a:xfrm>
                <a:off x="2495570" y="5511655"/>
                <a:ext cx="755552" cy="16734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A1FB39BF-D20E-3D93-AC18-A0431D1FEFC5}"/>
                </a:ext>
              </a:extLst>
            </p:cNvPr>
            <p:cNvSpPr/>
            <p:nvPr/>
          </p:nvSpPr>
          <p:spPr>
            <a:xfrm>
              <a:off x="2611120" y="5166360"/>
              <a:ext cx="943668"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a:extLst>
                <a:ext uri="{FF2B5EF4-FFF2-40B4-BE49-F238E27FC236}">
                  <a16:creationId xmlns:a16="http://schemas.microsoft.com/office/drawing/2014/main" id="{4E7D12E4-7D3E-8587-2495-5F6C8A9CD7FD}"/>
                </a:ext>
              </a:extLst>
            </p:cNvPr>
            <p:cNvSpPr/>
            <p:nvPr/>
          </p:nvSpPr>
          <p:spPr>
            <a:xfrm rot="5400000">
              <a:off x="2961782" y="4290063"/>
              <a:ext cx="169545" cy="1396359"/>
            </a:xfrm>
            <a:prstGeom prst="moon">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8A64B28-F043-9657-994D-681C8EE06C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36519" y="3671859"/>
              <a:ext cx="820822" cy="2802311"/>
            </a:xfrm>
            <a:prstGeom prst="rect">
              <a:avLst/>
            </a:prstGeom>
          </p:spPr>
        </p:pic>
        <p:pic>
          <p:nvPicPr>
            <p:cNvPr id="17" name="Picture 16">
              <a:extLst>
                <a:ext uri="{FF2B5EF4-FFF2-40B4-BE49-F238E27FC236}">
                  <a16:creationId xmlns:a16="http://schemas.microsoft.com/office/drawing/2014/main" id="{522908D0-2801-7397-7A8F-66BC3411BF4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4212527" y="3736921"/>
              <a:ext cx="737452" cy="2802311"/>
            </a:xfrm>
            <a:prstGeom prst="rect">
              <a:avLst/>
            </a:prstGeom>
          </p:spPr>
        </p:pic>
        <p:sp>
          <p:nvSpPr>
            <p:cNvPr id="18" name="Moon 17">
              <a:extLst>
                <a:ext uri="{FF2B5EF4-FFF2-40B4-BE49-F238E27FC236}">
                  <a16:creationId xmlns:a16="http://schemas.microsoft.com/office/drawing/2014/main" id="{EB74AD02-5F46-5B8F-65F7-E2311FE4E486}"/>
                </a:ext>
              </a:extLst>
            </p:cNvPr>
            <p:cNvSpPr/>
            <p:nvPr/>
          </p:nvSpPr>
          <p:spPr>
            <a:xfrm rot="5400000">
              <a:off x="2475245" y="1238217"/>
              <a:ext cx="1147781" cy="3218983"/>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irect Access Storage 18">
              <a:extLst>
                <a:ext uri="{FF2B5EF4-FFF2-40B4-BE49-F238E27FC236}">
                  <a16:creationId xmlns:a16="http://schemas.microsoft.com/office/drawing/2014/main" id="{4F472033-31D8-B4B8-FD0E-6B4EFF6CE7CE}"/>
                </a:ext>
              </a:extLst>
            </p:cNvPr>
            <p:cNvSpPr/>
            <p:nvPr/>
          </p:nvSpPr>
          <p:spPr>
            <a:xfrm rot="16200000">
              <a:off x="2365291" y="948288"/>
              <a:ext cx="1416076" cy="2873578"/>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73EB79-633F-7E36-545F-C5FA72E757B5}"/>
                </a:ext>
              </a:extLst>
            </p:cNvPr>
            <p:cNvSpPr/>
            <p:nvPr/>
          </p:nvSpPr>
          <p:spPr>
            <a:xfrm>
              <a:off x="1636539" y="1642396"/>
              <a:ext cx="2873579"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3F4364E8-CE6C-DF8D-4ACE-91763C44465F}"/>
                </a:ext>
              </a:extLst>
            </p:cNvPr>
            <p:cNvSpPr/>
            <p:nvPr/>
          </p:nvSpPr>
          <p:spPr>
            <a:xfrm rot="10800000">
              <a:off x="1348179" y="1885867"/>
              <a:ext cx="3469550"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lock Arc 21">
              <a:extLst>
                <a:ext uri="{FF2B5EF4-FFF2-40B4-BE49-F238E27FC236}">
                  <a16:creationId xmlns:a16="http://schemas.microsoft.com/office/drawing/2014/main" id="{3A0FD502-85CF-FD4C-3F92-56B4A91FF133}"/>
                </a:ext>
              </a:extLst>
            </p:cNvPr>
            <p:cNvSpPr/>
            <p:nvPr/>
          </p:nvSpPr>
          <p:spPr>
            <a:xfrm rot="10800000">
              <a:off x="1338553" y="1742763"/>
              <a:ext cx="3469550"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00D38180-D037-01EB-A65A-178E2D617C88}"/>
                </a:ext>
              </a:extLst>
            </p:cNvPr>
            <p:cNvSpPr/>
            <p:nvPr/>
          </p:nvSpPr>
          <p:spPr>
            <a:xfrm>
              <a:off x="1328927" y="2187744"/>
              <a:ext cx="269686"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54180A6-DBD6-3035-9B0D-44A2AA3B5356}"/>
                </a:ext>
              </a:extLst>
            </p:cNvPr>
            <p:cNvSpPr/>
            <p:nvPr/>
          </p:nvSpPr>
          <p:spPr>
            <a:xfrm>
              <a:off x="1598613" y="2202531"/>
              <a:ext cx="73352"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C91354C-3038-3CA0-7750-0F64ABF6BF61}"/>
                </a:ext>
              </a:extLst>
            </p:cNvPr>
            <p:cNvSpPr/>
            <p:nvPr/>
          </p:nvSpPr>
          <p:spPr>
            <a:xfrm>
              <a:off x="4548044" y="2150083"/>
              <a:ext cx="269686"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84CBE35-D611-2CD2-5197-7B90906A9697}"/>
                </a:ext>
              </a:extLst>
            </p:cNvPr>
            <p:cNvSpPr/>
            <p:nvPr/>
          </p:nvSpPr>
          <p:spPr>
            <a:xfrm>
              <a:off x="4475360" y="2205871"/>
              <a:ext cx="73352"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itle 1">
            <a:extLst>
              <a:ext uri="{FF2B5EF4-FFF2-40B4-BE49-F238E27FC236}">
                <a16:creationId xmlns:a16="http://schemas.microsoft.com/office/drawing/2014/main" id="{4D3ABDDF-E98D-B666-8394-CCDF1F04EC52}"/>
              </a:ext>
            </a:extLst>
          </p:cNvPr>
          <p:cNvSpPr txBox="1">
            <a:spLocks/>
          </p:cNvSpPr>
          <p:nvPr/>
        </p:nvSpPr>
        <p:spPr>
          <a:xfrm>
            <a:off x="7438328" y="5052366"/>
            <a:ext cx="4295992" cy="16069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Neue Haas Grotesk Text Pro"/>
                <a:ea typeface="+mj-ea"/>
                <a:cs typeface="+mj-cs"/>
              </a:rPr>
              <a:t>The Problem Solver</a:t>
            </a:r>
          </a:p>
        </p:txBody>
      </p:sp>
    </p:spTree>
    <p:extLst>
      <p:ext uri="{BB962C8B-B14F-4D97-AF65-F5344CB8AC3E}">
        <p14:creationId xmlns:p14="http://schemas.microsoft.com/office/powerpoint/2010/main" val="229765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7175C-39E8-4089-9151-96BA48A12D4B}"/>
              </a:ext>
            </a:extLst>
          </p:cNvPr>
          <p:cNvSpPr txBox="1"/>
          <p:nvPr/>
        </p:nvSpPr>
        <p:spPr>
          <a:xfrm>
            <a:off x="273503" y="157405"/>
            <a:ext cx="11744325" cy="3477875"/>
          </a:xfrm>
          <a:prstGeom prst="rect">
            <a:avLst/>
          </a:prstGeom>
          <a:noFill/>
        </p:spPr>
        <p:txBody>
          <a:bodyPr wrap="square">
            <a:spAutoFit/>
          </a:bodyPr>
          <a:lstStyle/>
          <a:p>
            <a:pPr algn="l"/>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did not say this of his own accord, but being high priest that year he prophesied that Jesus would die for the nation,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not for the nation only, but also to gather into one the children of God who are scattered abroad. </a:t>
            </a:r>
          </a:p>
        </p:txBody>
      </p:sp>
      <p:sp>
        <p:nvSpPr>
          <p:cNvPr id="2" name="Hexagon 1">
            <a:extLst>
              <a:ext uri="{FF2B5EF4-FFF2-40B4-BE49-F238E27FC236}">
                <a16:creationId xmlns:a16="http://schemas.microsoft.com/office/drawing/2014/main" id="{CE3041B2-ED5C-0CD5-ABF3-FEDC3656FE89}"/>
              </a:ext>
            </a:extLst>
          </p:cNvPr>
          <p:cNvSpPr/>
          <p:nvPr/>
        </p:nvSpPr>
        <p:spPr>
          <a:xfrm>
            <a:off x="4648200" y="4457700"/>
            <a:ext cx="4095750" cy="1557095"/>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Expectations for</a:t>
            </a:r>
          </a:p>
          <a:p>
            <a:pPr algn="ctr"/>
            <a:r>
              <a:rPr lang="en-US" sz="3200" dirty="0"/>
              <a:t> “the Messiah” </a:t>
            </a:r>
          </a:p>
        </p:txBody>
      </p:sp>
      <p:sp>
        <p:nvSpPr>
          <p:cNvPr id="4" name="TextBox 3">
            <a:extLst>
              <a:ext uri="{FF2B5EF4-FFF2-40B4-BE49-F238E27FC236}">
                <a16:creationId xmlns:a16="http://schemas.microsoft.com/office/drawing/2014/main" id="{8A706E65-1572-D361-94FA-BDB02637589D}"/>
              </a:ext>
            </a:extLst>
          </p:cNvPr>
          <p:cNvSpPr txBox="1"/>
          <p:nvPr/>
        </p:nvSpPr>
        <p:spPr>
          <a:xfrm>
            <a:off x="609600" y="5236247"/>
            <a:ext cx="4368800" cy="1261884"/>
          </a:xfrm>
          <a:prstGeom prst="rect">
            <a:avLst/>
          </a:prstGeom>
          <a:noFill/>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Gather the Exiles</a:t>
            </a:r>
          </a:p>
          <a:p>
            <a:pPr algn="ctr"/>
            <a:r>
              <a:rPr lang="en-US" sz="3600" i="1" dirty="0">
                <a:latin typeface="Calibri" panose="020F0502020204030204" pitchFamily="34" charset="0"/>
                <a:ea typeface="Calibri" panose="020F0502020204030204" pitchFamily="34" charset="0"/>
                <a:cs typeface="Calibri" panose="020F0502020204030204" pitchFamily="34" charset="0"/>
              </a:rPr>
              <a:t>Isa 11:11-12</a:t>
            </a:r>
          </a:p>
        </p:txBody>
      </p:sp>
    </p:spTree>
    <p:extLst>
      <p:ext uri="{BB962C8B-B14F-4D97-AF65-F5344CB8AC3E}">
        <p14:creationId xmlns:p14="http://schemas.microsoft.com/office/powerpoint/2010/main" val="409922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0B0A7C-012F-7694-CCF3-ACC03A810D4C}"/>
              </a:ext>
            </a:extLst>
          </p:cNvPr>
          <p:cNvSpPr txBox="1"/>
          <p:nvPr/>
        </p:nvSpPr>
        <p:spPr>
          <a:xfrm>
            <a:off x="203200" y="0"/>
            <a:ext cx="11772900" cy="6795707"/>
          </a:xfrm>
          <a:prstGeom prst="rect">
            <a:avLst/>
          </a:prstGeom>
          <a:noFill/>
        </p:spPr>
        <p:txBody>
          <a:bodyPr wrap="square">
            <a:spAutoFit/>
          </a:bodyPr>
          <a:lstStyle/>
          <a:p>
            <a:pPr>
              <a:lnSpc>
                <a:spcPct val="90000"/>
              </a:lnSpc>
            </a:pPr>
            <a:r>
              <a:rPr lang="en-US" sz="3200" b="1" u="sng" dirty="0">
                <a:latin typeface="Calibri" panose="020F0502020204030204" pitchFamily="34" charset="0"/>
                <a:ea typeface="Calibri" panose="020F0502020204030204" pitchFamily="34" charset="0"/>
                <a:cs typeface="Calibri" panose="020F0502020204030204" pitchFamily="34" charset="0"/>
              </a:rPr>
              <a:t>Matthew 16:21</a:t>
            </a:r>
          </a:p>
          <a:p>
            <a:pPr>
              <a:lnSpc>
                <a:spcPct val="90000"/>
              </a:lnSpc>
            </a:pPr>
            <a:r>
              <a:rPr lang="en-US" sz="3200" b="1" baseline="30000" dirty="0">
                <a:latin typeface="Calibri" panose="020F0502020204030204" pitchFamily="34" charset="0"/>
                <a:ea typeface="Calibri" panose="020F0502020204030204" pitchFamily="34" charset="0"/>
                <a:cs typeface="Calibri" panose="020F0502020204030204" pitchFamily="34" charset="0"/>
              </a:rPr>
              <a:t>21 </a:t>
            </a:r>
            <a:r>
              <a:rPr lang="en-US" sz="3200" dirty="0">
                <a:latin typeface="Calibri" panose="020F0502020204030204" pitchFamily="34" charset="0"/>
                <a:ea typeface="Calibri" panose="020F0502020204030204" pitchFamily="34" charset="0"/>
                <a:cs typeface="Calibri" panose="020F0502020204030204" pitchFamily="34" charset="0"/>
              </a:rPr>
              <a:t>From that time Jesus began to show his disciples that he must go to Jerusalem and suffer many things from the elders and chief priests and scribes, and be killed, and on the third day be raised.</a:t>
            </a:r>
          </a:p>
          <a:p>
            <a:pPr>
              <a:lnSpc>
                <a:spcPct val="9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3200" b="1" u="sng" dirty="0">
                <a:latin typeface="Calibri" panose="020F0502020204030204" pitchFamily="34" charset="0"/>
                <a:ea typeface="Calibri" panose="020F0502020204030204" pitchFamily="34" charset="0"/>
                <a:cs typeface="Calibri" panose="020F0502020204030204" pitchFamily="34" charset="0"/>
              </a:rPr>
              <a:t>Matthew 17:22-23</a:t>
            </a:r>
          </a:p>
          <a:p>
            <a:pPr>
              <a:lnSpc>
                <a:spcPct val="90000"/>
              </a:lnSpc>
            </a:pPr>
            <a:r>
              <a:rPr lang="en-US" sz="3200" b="1" baseline="30000" dirty="0">
                <a:latin typeface="Calibri" panose="020F0502020204030204" pitchFamily="34" charset="0"/>
                <a:ea typeface="Calibri" panose="020F0502020204030204" pitchFamily="34" charset="0"/>
                <a:cs typeface="Calibri" panose="020F0502020204030204" pitchFamily="34" charset="0"/>
              </a:rPr>
              <a:t>22</a:t>
            </a:r>
            <a:r>
              <a:rPr lang="en-US" sz="3200" dirty="0">
                <a:latin typeface="Calibri" panose="020F0502020204030204" pitchFamily="34" charset="0"/>
                <a:ea typeface="Calibri" panose="020F0502020204030204" pitchFamily="34" charset="0"/>
                <a:cs typeface="Calibri" panose="020F0502020204030204" pitchFamily="34" charset="0"/>
              </a:rPr>
              <a:t> As they were gathering in Galilee, Jesus said to them, “The Son of Man is about to be delivered into the hands of men, </a:t>
            </a:r>
            <a:r>
              <a:rPr lang="en-US" sz="3200" b="1" baseline="30000" dirty="0">
                <a:latin typeface="Calibri" panose="020F0502020204030204" pitchFamily="34" charset="0"/>
                <a:ea typeface="Calibri" panose="020F0502020204030204" pitchFamily="34" charset="0"/>
                <a:cs typeface="Calibri" panose="020F0502020204030204" pitchFamily="34" charset="0"/>
              </a:rPr>
              <a:t>23</a:t>
            </a:r>
            <a:r>
              <a:rPr lang="en-US" sz="3200" dirty="0">
                <a:latin typeface="Calibri" panose="020F0502020204030204" pitchFamily="34" charset="0"/>
                <a:ea typeface="Calibri" panose="020F0502020204030204" pitchFamily="34" charset="0"/>
                <a:cs typeface="Calibri" panose="020F0502020204030204" pitchFamily="34" charset="0"/>
              </a:rPr>
              <a:t> and they will kill him, and he will be raised on the third day.” And they were greatly distressed.</a:t>
            </a:r>
          </a:p>
          <a:p>
            <a:pPr>
              <a:lnSpc>
                <a:spcPct val="9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3200" b="1" u="sng" dirty="0">
                <a:latin typeface="Calibri" panose="020F0502020204030204" pitchFamily="34" charset="0"/>
                <a:ea typeface="Calibri" panose="020F0502020204030204" pitchFamily="34" charset="0"/>
                <a:cs typeface="Calibri" panose="020F0502020204030204" pitchFamily="34" charset="0"/>
              </a:rPr>
              <a:t>Matthew 20:18-19</a:t>
            </a:r>
          </a:p>
          <a:p>
            <a:pPr>
              <a:lnSpc>
                <a:spcPct val="90000"/>
              </a:lnSpc>
            </a:pPr>
            <a:r>
              <a:rPr lang="en-US" sz="3200" b="1" baseline="30000" dirty="0">
                <a:latin typeface="Calibri" panose="020F0502020204030204" pitchFamily="34" charset="0"/>
                <a:ea typeface="Calibri" panose="020F0502020204030204" pitchFamily="34" charset="0"/>
                <a:cs typeface="Calibri" panose="020F0502020204030204" pitchFamily="34" charset="0"/>
              </a:rPr>
              <a:t>18</a:t>
            </a:r>
            <a:r>
              <a:rPr lang="en-US" sz="3200" dirty="0">
                <a:latin typeface="Calibri" panose="020F0502020204030204" pitchFamily="34" charset="0"/>
                <a:ea typeface="Calibri" panose="020F0502020204030204" pitchFamily="34" charset="0"/>
                <a:cs typeface="Calibri" panose="020F0502020204030204" pitchFamily="34" charset="0"/>
              </a:rPr>
              <a:t> “See, we are going up to Jerusalem. And the Son of Man will be delivered over to the chief priests and scribes, and they will condemn him to death </a:t>
            </a:r>
            <a:r>
              <a:rPr lang="en-US" sz="3200" b="1" baseline="30000" dirty="0">
                <a:latin typeface="Calibri" panose="020F0502020204030204" pitchFamily="34" charset="0"/>
                <a:ea typeface="Calibri" panose="020F0502020204030204" pitchFamily="34" charset="0"/>
                <a:cs typeface="Calibri" panose="020F0502020204030204" pitchFamily="34" charset="0"/>
              </a:rPr>
              <a:t>19</a:t>
            </a:r>
            <a:r>
              <a:rPr lang="en-US" sz="3200" dirty="0">
                <a:latin typeface="Calibri" panose="020F0502020204030204" pitchFamily="34" charset="0"/>
                <a:ea typeface="Calibri" panose="020F0502020204030204" pitchFamily="34" charset="0"/>
                <a:cs typeface="Calibri" panose="020F0502020204030204" pitchFamily="34" charset="0"/>
              </a:rPr>
              <a:t> and deliver him over to the Gentiles to be mocked and flogged and crucified, and he will be raised on the third day.”</a:t>
            </a:r>
          </a:p>
        </p:txBody>
      </p:sp>
    </p:spTree>
    <p:extLst>
      <p:ext uri="{BB962C8B-B14F-4D97-AF65-F5344CB8AC3E}">
        <p14:creationId xmlns:p14="http://schemas.microsoft.com/office/powerpoint/2010/main" val="265275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2F2763-71C8-6ED1-59AA-DAFF80EEB94A}"/>
              </a:ext>
            </a:extLst>
          </p:cNvPr>
          <p:cNvSpPr txBox="1"/>
          <p:nvPr/>
        </p:nvSpPr>
        <p:spPr>
          <a:xfrm>
            <a:off x="254000" y="228601"/>
            <a:ext cx="11836400" cy="3539430"/>
          </a:xfrm>
          <a:prstGeom prst="rect">
            <a:avLst/>
          </a:prstGeom>
          <a:noFill/>
        </p:spPr>
        <p:txBody>
          <a:bodyPr wrap="square">
            <a:spAutoFit/>
          </a:bodyPr>
          <a:lstStyle/>
          <a:p>
            <a:pPr algn="l"/>
            <a:r>
              <a:rPr lang="en-US" sz="32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John 2:19-22</a:t>
            </a:r>
          </a:p>
          <a:p>
            <a:pPr algn="l"/>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Jesus answered them, “Destroy this temple, and in three days I will raise it up.”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Jews then said, “It has taken forty-six years to build this temple, and will you raise it up in three days?”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he was speaking about the temple of his body.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therefore he was raised from the dead, his disciples remembered that he had said this, and they believed the Scripture and the word that Jesus had spoken.</a:t>
            </a:r>
          </a:p>
        </p:txBody>
      </p:sp>
    </p:spTree>
    <p:extLst>
      <p:ext uri="{BB962C8B-B14F-4D97-AF65-F5344CB8AC3E}">
        <p14:creationId xmlns:p14="http://schemas.microsoft.com/office/powerpoint/2010/main" val="281351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7B42F36-B3C1-4247-AF36-090F0134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F131A2-E574-4D95-A322-C5FF0B64E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rgbClr val="000000"/>
                </a:solidFill>
                <a:latin typeface="Times-Roman"/>
              </a:rPr>
              <a:t>FamilyID=Office_ArchiveTorn</a:t>
            </a:r>
            <a:endParaRPr lang="en-US" dirty="0"/>
          </a:p>
        </p:txBody>
      </p:sp>
      <p:sp>
        <p:nvSpPr>
          <p:cNvPr id="5" name="TextBox 4">
            <a:extLst>
              <a:ext uri="{FF2B5EF4-FFF2-40B4-BE49-F238E27FC236}">
                <a16:creationId xmlns:a16="http://schemas.microsoft.com/office/drawing/2014/main" id="{C59A2ECD-6CAE-0C8F-F438-A66BE90D2A48}"/>
              </a:ext>
            </a:extLst>
          </p:cNvPr>
          <p:cNvSpPr txBox="1"/>
          <p:nvPr/>
        </p:nvSpPr>
        <p:spPr>
          <a:xfrm>
            <a:off x="0" y="5492631"/>
            <a:ext cx="12192000" cy="1206828"/>
          </a:xfrm>
          <a:prstGeom prst="rect">
            <a:avLst/>
          </a:prstGeom>
        </p:spPr>
        <p:txBody>
          <a:bodyPr vert="horz" lIns="91440" tIns="45720" rIns="91440" bIns="45720" rtlCol="0" anchor="b">
            <a:noAutofit/>
          </a:bodyPr>
          <a:lstStyle/>
          <a:p>
            <a:pPr algn="ctr">
              <a:spcBef>
                <a:spcPct val="0"/>
              </a:spcBef>
            </a:pPr>
            <a:r>
              <a:rPr lang="en-US" sz="3600" kern="1200" dirty="0">
                <a:solidFill>
                  <a:schemeClr val="tx1">
                    <a:lumMod val="85000"/>
                    <a:lumOff val="15000"/>
                  </a:schemeClr>
                </a:solidFill>
                <a:latin typeface="+mj-lt"/>
                <a:ea typeface="+mj-ea"/>
                <a:cs typeface="+mj-cs"/>
              </a:rPr>
              <a:t> His </a:t>
            </a:r>
            <a:r>
              <a:rPr lang="en-US" sz="3600" dirty="0">
                <a:solidFill>
                  <a:schemeClr val="tx1">
                    <a:lumMod val="85000"/>
                    <a:lumOff val="15000"/>
                  </a:schemeClr>
                </a:solidFill>
                <a:latin typeface="+mj-lt"/>
                <a:ea typeface="+mj-ea"/>
                <a:cs typeface="+mj-cs"/>
              </a:rPr>
              <a:t>sons, Orville and Wilbur Wright, are generally credited with inventing, building, and flying the world's first successful airplane. </a:t>
            </a:r>
            <a:endParaRPr lang="en-US" sz="3600" kern="1200" dirty="0">
              <a:solidFill>
                <a:schemeClr val="tx1">
                  <a:lumMod val="85000"/>
                  <a:lumOff val="15000"/>
                </a:schemeClr>
              </a:solidFill>
              <a:latin typeface="+mj-lt"/>
              <a:ea typeface="+mj-ea"/>
              <a:cs typeface="+mj-cs"/>
            </a:endParaRPr>
          </a:p>
        </p:txBody>
      </p:sp>
      <p:pic>
        <p:nvPicPr>
          <p:cNvPr id="7" name="Picture 6" descr="A person with a mustache&#10;&#10;Description automatically generated">
            <a:extLst>
              <a:ext uri="{FF2B5EF4-FFF2-40B4-BE49-F238E27FC236}">
                <a16:creationId xmlns:a16="http://schemas.microsoft.com/office/drawing/2014/main" id="{87C9E594-E522-F40A-4217-993AE15C778D}"/>
              </a:ext>
            </a:extLst>
          </p:cNvPr>
          <p:cNvPicPr>
            <a:picLocks noChangeAspect="1"/>
          </p:cNvPicPr>
          <p:nvPr/>
        </p:nvPicPr>
        <p:blipFill rotWithShape="1">
          <a:blip r:embed="rId3">
            <a:extLst>
              <a:ext uri="{28A0092B-C50C-407E-A947-70E740481C1C}">
                <a14:useLocalDpi xmlns:a14="http://schemas.microsoft.com/office/drawing/2010/main" val="0"/>
              </a:ext>
            </a:extLst>
          </a:blip>
          <a:srcRect l="529" r="2" b="2"/>
          <a:stretch/>
        </p:blipFill>
        <p:spPr>
          <a:xfrm>
            <a:off x="4038601" y="10"/>
            <a:ext cx="4079551" cy="5121732"/>
          </a:xfrm>
          <a:custGeom>
            <a:avLst/>
            <a:gdLst/>
            <a:ahLst/>
            <a:cxnLst/>
            <a:rect l="l" t="t" r="r" b="b"/>
            <a:pathLst>
              <a:path w="4079551" h="5121742">
                <a:moveTo>
                  <a:pt x="0" y="0"/>
                </a:moveTo>
                <a:lnTo>
                  <a:pt x="1995194" y="0"/>
                </a:lnTo>
                <a:lnTo>
                  <a:pt x="2066032" y="17448"/>
                </a:lnTo>
                <a:cubicBezTo>
                  <a:pt x="2128997" y="23966"/>
                  <a:pt x="2110147" y="27214"/>
                  <a:pt x="2159511" y="26888"/>
                </a:cubicBezTo>
                <a:cubicBezTo>
                  <a:pt x="2164432" y="26525"/>
                  <a:pt x="2173850" y="35708"/>
                  <a:pt x="2192911" y="33431"/>
                </a:cubicBezTo>
                <a:cubicBezTo>
                  <a:pt x="2223081" y="37362"/>
                  <a:pt x="2206425" y="48416"/>
                  <a:pt x="2245068" y="52056"/>
                </a:cubicBezTo>
                <a:cubicBezTo>
                  <a:pt x="2241495" y="55478"/>
                  <a:pt x="2279354" y="53783"/>
                  <a:pt x="2283002" y="65933"/>
                </a:cubicBezTo>
                <a:cubicBezTo>
                  <a:pt x="2299420" y="69803"/>
                  <a:pt x="2324641" y="73066"/>
                  <a:pt x="2343575" y="75274"/>
                </a:cubicBezTo>
                <a:cubicBezTo>
                  <a:pt x="2371943" y="81224"/>
                  <a:pt x="2386065" y="87641"/>
                  <a:pt x="2390257" y="91880"/>
                </a:cubicBezTo>
                <a:cubicBezTo>
                  <a:pt x="2418657" y="98611"/>
                  <a:pt x="2415586" y="99822"/>
                  <a:pt x="2452878" y="114104"/>
                </a:cubicBezTo>
                <a:cubicBezTo>
                  <a:pt x="2474763" y="108974"/>
                  <a:pt x="2493568" y="120070"/>
                  <a:pt x="2502728" y="130204"/>
                </a:cubicBezTo>
                <a:cubicBezTo>
                  <a:pt x="2527501" y="139804"/>
                  <a:pt x="2581310" y="162727"/>
                  <a:pt x="2616700" y="165762"/>
                </a:cubicBezTo>
                <a:cubicBezTo>
                  <a:pt x="2670822" y="165032"/>
                  <a:pt x="2655678" y="176304"/>
                  <a:pt x="2679757" y="184874"/>
                </a:cubicBezTo>
                <a:cubicBezTo>
                  <a:pt x="2698501" y="195527"/>
                  <a:pt x="2695893" y="186329"/>
                  <a:pt x="2715454" y="199796"/>
                </a:cubicBezTo>
                <a:lnTo>
                  <a:pt x="2751684" y="215417"/>
                </a:lnTo>
                <a:lnTo>
                  <a:pt x="2795379" y="239878"/>
                </a:lnTo>
                <a:lnTo>
                  <a:pt x="2805381" y="246602"/>
                </a:lnTo>
                <a:cubicBezTo>
                  <a:pt x="2810511" y="246626"/>
                  <a:pt x="2813766" y="247045"/>
                  <a:pt x="2815845" y="247782"/>
                </a:cubicBezTo>
                <a:cubicBezTo>
                  <a:pt x="2815896" y="247881"/>
                  <a:pt x="2815949" y="247980"/>
                  <a:pt x="2816000" y="248079"/>
                </a:cubicBezTo>
                <a:lnTo>
                  <a:pt x="2830764" y="251040"/>
                </a:lnTo>
                <a:cubicBezTo>
                  <a:pt x="2847879" y="251404"/>
                  <a:pt x="2882218" y="277370"/>
                  <a:pt x="2898472" y="276678"/>
                </a:cubicBezTo>
                <a:cubicBezTo>
                  <a:pt x="2905647" y="293133"/>
                  <a:pt x="2902453" y="265766"/>
                  <a:pt x="2929804" y="280704"/>
                </a:cubicBezTo>
                <a:cubicBezTo>
                  <a:pt x="2941996" y="282696"/>
                  <a:pt x="2947122" y="284716"/>
                  <a:pt x="2957338" y="286247"/>
                </a:cubicBezTo>
                <a:cubicBezTo>
                  <a:pt x="2957479" y="286667"/>
                  <a:pt x="2990960" y="289467"/>
                  <a:pt x="2991101" y="289887"/>
                </a:cubicBezTo>
                <a:lnTo>
                  <a:pt x="3015504" y="293980"/>
                </a:lnTo>
                <a:lnTo>
                  <a:pt x="3021078" y="296051"/>
                </a:lnTo>
                <a:lnTo>
                  <a:pt x="3053567" y="292851"/>
                </a:lnTo>
                <a:lnTo>
                  <a:pt x="3069787" y="292672"/>
                </a:lnTo>
                <a:lnTo>
                  <a:pt x="3075539" y="289579"/>
                </a:lnTo>
                <a:cubicBezTo>
                  <a:pt x="3081105" y="287930"/>
                  <a:pt x="3088240" y="287741"/>
                  <a:pt x="3098888" y="290860"/>
                </a:cubicBezTo>
                <a:lnTo>
                  <a:pt x="3101129" y="292153"/>
                </a:lnTo>
                <a:lnTo>
                  <a:pt x="3133932" y="286561"/>
                </a:lnTo>
                <a:cubicBezTo>
                  <a:pt x="3140944" y="284784"/>
                  <a:pt x="3168952" y="294171"/>
                  <a:pt x="3174858" y="290616"/>
                </a:cubicBezTo>
                <a:cubicBezTo>
                  <a:pt x="3230764" y="295457"/>
                  <a:pt x="3264969" y="278925"/>
                  <a:pt x="3333227" y="290351"/>
                </a:cubicBezTo>
                <a:cubicBezTo>
                  <a:pt x="3378919" y="294938"/>
                  <a:pt x="3404596" y="294841"/>
                  <a:pt x="3434083" y="298450"/>
                </a:cubicBezTo>
                <a:cubicBezTo>
                  <a:pt x="3463570" y="302059"/>
                  <a:pt x="3491152" y="308462"/>
                  <a:pt x="3510149" y="312007"/>
                </a:cubicBezTo>
                <a:cubicBezTo>
                  <a:pt x="3529146" y="315552"/>
                  <a:pt x="3524019" y="317217"/>
                  <a:pt x="3548064" y="319723"/>
                </a:cubicBezTo>
                <a:cubicBezTo>
                  <a:pt x="3572109" y="322229"/>
                  <a:pt x="3631075" y="320322"/>
                  <a:pt x="3654421" y="327043"/>
                </a:cubicBezTo>
                <a:cubicBezTo>
                  <a:pt x="3679638" y="326359"/>
                  <a:pt x="3682937" y="337391"/>
                  <a:pt x="3696714" y="336075"/>
                </a:cubicBezTo>
                <a:cubicBezTo>
                  <a:pt x="3767949" y="352546"/>
                  <a:pt x="3827292" y="349618"/>
                  <a:pt x="3913983" y="346950"/>
                </a:cubicBezTo>
                <a:cubicBezTo>
                  <a:pt x="3971130" y="351831"/>
                  <a:pt x="3970098" y="354607"/>
                  <a:pt x="3995145" y="357420"/>
                </a:cubicBezTo>
                <a:cubicBezTo>
                  <a:pt x="4002790" y="360247"/>
                  <a:pt x="4006581" y="350414"/>
                  <a:pt x="4013468" y="354306"/>
                </a:cubicBezTo>
                <a:lnTo>
                  <a:pt x="4048834" y="359505"/>
                </a:lnTo>
                <a:lnTo>
                  <a:pt x="4074799" y="369645"/>
                </a:lnTo>
                <a:lnTo>
                  <a:pt x="4079551" y="370898"/>
                </a:lnTo>
                <a:lnTo>
                  <a:pt x="4079551" y="5121742"/>
                </a:lnTo>
                <a:lnTo>
                  <a:pt x="4068742" y="5113500"/>
                </a:lnTo>
                <a:cubicBezTo>
                  <a:pt x="4063338" y="5107661"/>
                  <a:pt x="4059868" y="5101409"/>
                  <a:pt x="4058894" y="5094665"/>
                </a:cubicBezTo>
                <a:cubicBezTo>
                  <a:pt x="3987852" y="5077156"/>
                  <a:pt x="4047488" y="5077984"/>
                  <a:pt x="3952029" y="5063154"/>
                </a:cubicBezTo>
                <a:cubicBezTo>
                  <a:pt x="3867363" y="5050598"/>
                  <a:pt x="3615061" y="5028910"/>
                  <a:pt x="3557637" y="5010001"/>
                </a:cubicBezTo>
                <a:cubicBezTo>
                  <a:pt x="3479990" y="5000422"/>
                  <a:pt x="3519950" y="4999882"/>
                  <a:pt x="3486145" y="5005680"/>
                </a:cubicBezTo>
                <a:cubicBezTo>
                  <a:pt x="3429218" y="5014226"/>
                  <a:pt x="3425986" y="4996913"/>
                  <a:pt x="3388517" y="4998135"/>
                </a:cubicBezTo>
                <a:cubicBezTo>
                  <a:pt x="3332792" y="4985135"/>
                  <a:pt x="3225211" y="4978839"/>
                  <a:pt x="3151800" y="4964999"/>
                </a:cubicBezTo>
                <a:cubicBezTo>
                  <a:pt x="3089955" y="4955605"/>
                  <a:pt x="3078013" y="4941781"/>
                  <a:pt x="3017820" y="4936923"/>
                </a:cubicBezTo>
                <a:cubicBezTo>
                  <a:pt x="2983861" y="4928606"/>
                  <a:pt x="2965335" y="4947639"/>
                  <a:pt x="2948051" y="4915098"/>
                </a:cubicBezTo>
                <a:cubicBezTo>
                  <a:pt x="2926332" y="4902193"/>
                  <a:pt x="2886343" y="4901643"/>
                  <a:pt x="2850186" y="4894812"/>
                </a:cubicBezTo>
                <a:cubicBezTo>
                  <a:pt x="2832001" y="4893294"/>
                  <a:pt x="2812810" y="4898744"/>
                  <a:pt x="2773357" y="4888477"/>
                </a:cubicBezTo>
                <a:cubicBezTo>
                  <a:pt x="2743350" y="4880689"/>
                  <a:pt x="2708497" y="4865066"/>
                  <a:pt x="2705025" y="4886289"/>
                </a:cubicBezTo>
                <a:cubicBezTo>
                  <a:pt x="2674575" y="4858628"/>
                  <a:pt x="2685763" y="4877642"/>
                  <a:pt x="2646233" y="4877189"/>
                </a:cubicBezTo>
                <a:cubicBezTo>
                  <a:pt x="2543240" y="4848149"/>
                  <a:pt x="2501889" y="4866909"/>
                  <a:pt x="2424169" y="4851885"/>
                </a:cubicBezTo>
                <a:cubicBezTo>
                  <a:pt x="2404486" y="4833480"/>
                  <a:pt x="2400682" y="4878338"/>
                  <a:pt x="2350685" y="4835310"/>
                </a:cubicBezTo>
                <a:cubicBezTo>
                  <a:pt x="2346969" y="4837458"/>
                  <a:pt x="2324430" y="4815003"/>
                  <a:pt x="2309189" y="4809282"/>
                </a:cubicBezTo>
                <a:cubicBezTo>
                  <a:pt x="2293948" y="4803561"/>
                  <a:pt x="2272811" y="4801970"/>
                  <a:pt x="2259235" y="4800986"/>
                </a:cubicBezTo>
                <a:cubicBezTo>
                  <a:pt x="2245658" y="4800001"/>
                  <a:pt x="2243609" y="4803372"/>
                  <a:pt x="2227729" y="4803372"/>
                </a:cubicBezTo>
                <a:cubicBezTo>
                  <a:pt x="2211848" y="4803372"/>
                  <a:pt x="2190174" y="4790407"/>
                  <a:pt x="2160878" y="4813279"/>
                </a:cubicBezTo>
                <a:cubicBezTo>
                  <a:pt x="2146951" y="4811561"/>
                  <a:pt x="2155252" y="4798893"/>
                  <a:pt x="2144167" y="4793069"/>
                </a:cubicBezTo>
                <a:cubicBezTo>
                  <a:pt x="2138625" y="4790157"/>
                  <a:pt x="2130209" y="4787368"/>
                  <a:pt x="2121162" y="4784859"/>
                </a:cubicBezTo>
                <a:lnTo>
                  <a:pt x="2094401" y="4778344"/>
                </a:lnTo>
                <a:lnTo>
                  <a:pt x="2094882" y="4776919"/>
                </a:lnTo>
                <a:cubicBezTo>
                  <a:pt x="2092677" y="4775558"/>
                  <a:pt x="2089097" y="4774323"/>
                  <a:pt x="2087794" y="4774223"/>
                </a:cubicBezTo>
                <a:cubicBezTo>
                  <a:pt x="2086491" y="4774123"/>
                  <a:pt x="2087466" y="4775159"/>
                  <a:pt x="2094371" y="4778337"/>
                </a:cubicBezTo>
                <a:lnTo>
                  <a:pt x="2094401" y="4778344"/>
                </a:lnTo>
                <a:lnTo>
                  <a:pt x="2093715" y="4780377"/>
                </a:lnTo>
                <a:cubicBezTo>
                  <a:pt x="2089515" y="4780985"/>
                  <a:pt x="2080286" y="4780711"/>
                  <a:pt x="2062375" y="4778549"/>
                </a:cubicBezTo>
                <a:cubicBezTo>
                  <a:pt x="2042674" y="4771181"/>
                  <a:pt x="2014477" y="4774492"/>
                  <a:pt x="1994248" y="4768862"/>
                </a:cubicBezTo>
                <a:cubicBezTo>
                  <a:pt x="1974019" y="4763231"/>
                  <a:pt x="1952871" y="4755713"/>
                  <a:pt x="1937256" y="4751678"/>
                </a:cubicBezTo>
                <a:cubicBezTo>
                  <a:pt x="1907785" y="4744300"/>
                  <a:pt x="1899543" y="4740617"/>
                  <a:pt x="1881810" y="4737737"/>
                </a:cubicBezTo>
                <a:cubicBezTo>
                  <a:pt x="1864077" y="4734858"/>
                  <a:pt x="1845240" y="4734501"/>
                  <a:pt x="1830859" y="4734403"/>
                </a:cubicBezTo>
                <a:cubicBezTo>
                  <a:pt x="1816479" y="4734305"/>
                  <a:pt x="1813540" y="4739700"/>
                  <a:pt x="1795527" y="4737148"/>
                </a:cubicBezTo>
                <a:cubicBezTo>
                  <a:pt x="1766274" y="4729435"/>
                  <a:pt x="1769196" y="4730400"/>
                  <a:pt x="1733366" y="4726150"/>
                </a:cubicBezTo>
                <a:lnTo>
                  <a:pt x="1642377" y="4726617"/>
                </a:lnTo>
                <a:lnTo>
                  <a:pt x="1611957" y="4723904"/>
                </a:lnTo>
                <a:cubicBezTo>
                  <a:pt x="1601202" y="4725929"/>
                  <a:pt x="1590447" y="4714121"/>
                  <a:pt x="1579694" y="4716145"/>
                </a:cubicBezTo>
                <a:lnTo>
                  <a:pt x="1529000" y="4712292"/>
                </a:lnTo>
                <a:cubicBezTo>
                  <a:pt x="1506629" y="4692374"/>
                  <a:pt x="1502551" y="4712551"/>
                  <a:pt x="1486695" y="4707303"/>
                </a:cubicBezTo>
                <a:cubicBezTo>
                  <a:pt x="1459462" y="4696523"/>
                  <a:pt x="1453852" y="4697563"/>
                  <a:pt x="1426366" y="4687718"/>
                </a:cubicBezTo>
                <a:cubicBezTo>
                  <a:pt x="1412560" y="4689453"/>
                  <a:pt x="1397512" y="4684365"/>
                  <a:pt x="1384037" y="4687843"/>
                </a:cubicBezTo>
                <a:lnTo>
                  <a:pt x="1346996" y="4686184"/>
                </a:lnTo>
                <a:lnTo>
                  <a:pt x="1308817" y="4690023"/>
                </a:lnTo>
                <a:lnTo>
                  <a:pt x="1268850" y="4701204"/>
                </a:lnTo>
                <a:cubicBezTo>
                  <a:pt x="1253323" y="4701949"/>
                  <a:pt x="1236826" y="4700974"/>
                  <a:pt x="1218909" y="4697243"/>
                </a:cubicBezTo>
                <a:cubicBezTo>
                  <a:pt x="1204883" y="4695263"/>
                  <a:pt x="1183521" y="4694006"/>
                  <a:pt x="1167081" y="4681108"/>
                </a:cubicBezTo>
                <a:cubicBezTo>
                  <a:pt x="1150641" y="4668210"/>
                  <a:pt x="1027982" y="4656956"/>
                  <a:pt x="1028065" y="4656732"/>
                </a:cubicBezTo>
                <a:cubicBezTo>
                  <a:pt x="997413" y="4653433"/>
                  <a:pt x="998916" y="4666066"/>
                  <a:pt x="983167" y="4667463"/>
                </a:cubicBezTo>
                <a:cubicBezTo>
                  <a:pt x="967418" y="4668859"/>
                  <a:pt x="959283" y="4663456"/>
                  <a:pt x="933575" y="4665113"/>
                </a:cubicBezTo>
                <a:cubicBezTo>
                  <a:pt x="907867" y="4666771"/>
                  <a:pt x="856664" y="4676890"/>
                  <a:pt x="828922" y="4677409"/>
                </a:cubicBezTo>
                <a:cubicBezTo>
                  <a:pt x="808598" y="4677652"/>
                  <a:pt x="807933" y="4665718"/>
                  <a:pt x="785859" y="4661311"/>
                </a:cubicBezTo>
                <a:cubicBezTo>
                  <a:pt x="764346" y="4676275"/>
                  <a:pt x="708123" y="4640980"/>
                  <a:pt x="709519" y="4662282"/>
                </a:cubicBezTo>
                <a:cubicBezTo>
                  <a:pt x="657776" y="4649495"/>
                  <a:pt x="666334" y="4651568"/>
                  <a:pt x="642835" y="4656529"/>
                </a:cubicBezTo>
                <a:lnTo>
                  <a:pt x="617041" y="4662947"/>
                </a:lnTo>
                <a:lnTo>
                  <a:pt x="530174" y="4659157"/>
                </a:lnTo>
                <a:lnTo>
                  <a:pt x="522967" y="4664296"/>
                </a:lnTo>
                <a:lnTo>
                  <a:pt x="505439" y="4665425"/>
                </a:lnTo>
                <a:lnTo>
                  <a:pt x="498947" y="4666124"/>
                </a:lnTo>
                <a:lnTo>
                  <a:pt x="494921" y="4663656"/>
                </a:lnTo>
                <a:cubicBezTo>
                  <a:pt x="492531" y="4662547"/>
                  <a:pt x="490756" y="4662473"/>
                  <a:pt x="489479" y="4664277"/>
                </a:cubicBezTo>
                <a:cubicBezTo>
                  <a:pt x="489277" y="4665254"/>
                  <a:pt x="489077" y="4666231"/>
                  <a:pt x="488876" y="4667208"/>
                </a:cubicBezTo>
                <a:lnTo>
                  <a:pt x="454603" y="4670897"/>
                </a:lnTo>
                <a:lnTo>
                  <a:pt x="208211" y="4676399"/>
                </a:lnTo>
                <a:cubicBezTo>
                  <a:pt x="153499" y="4693629"/>
                  <a:pt x="92158" y="4691047"/>
                  <a:pt x="29399" y="4685637"/>
                </a:cubicBezTo>
                <a:lnTo>
                  <a:pt x="0" y="4683114"/>
                </a:lnTo>
                <a:close/>
              </a:path>
            </a:pathLst>
          </a:custGeom>
        </p:spPr>
      </p:pic>
      <p:pic>
        <p:nvPicPr>
          <p:cNvPr id="3" name="Picture 2" descr="A close-up of a person&#10;&#10;Description automatically generated">
            <a:extLst>
              <a:ext uri="{FF2B5EF4-FFF2-40B4-BE49-F238E27FC236}">
                <a16:creationId xmlns:a16="http://schemas.microsoft.com/office/drawing/2014/main" id="{8130FADD-041F-DC4C-A6EC-16492F7ACFBA}"/>
              </a:ext>
            </a:extLst>
          </p:cNvPr>
          <p:cNvPicPr>
            <a:picLocks noChangeAspect="1"/>
          </p:cNvPicPr>
          <p:nvPr/>
        </p:nvPicPr>
        <p:blipFill rotWithShape="1">
          <a:blip r:embed="rId4">
            <a:extLst>
              <a:ext uri="{28A0092B-C50C-407E-A947-70E740481C1C}">
                <a14:useLocalDpi xmlns:a14="http://schemas.microsoft.com/office/drawing/2010/main" val="0"/>
              </a:ext>
            </a:extLst>
          </a:blip>
          <a:srcRect t="8149" r="2" b="10026"/>
          <a:stretch/>
        </p:blipFill>
        <p:spPr>
          <a:xfrm>
            <a:off x="20" y="10"/>
            <a:ext cx="4044282" cy="4706602"/>
          </a:xfrm>
          <a:custGeom>
            <a:avLst/>
            <a:gdLst/>
            <a:ahLst/>
            <a:cxnLst/>
            <a:rect l="l" t="t" r="r" b="b"/>
            <a:pathLst>
              <a:path w="4044302" h="4706612">
                <a:moveTo>
                  <a:pt x="0" y="0"/>
                </a:moveTo>
                <a:lnTo>
                  <a:pt x="4044302" y="0"/>
                </a:lnTo>
                <a:lnTo>
                  <a:pt x="4044302" y="4683603"/>
                </a:lnTo>
                <a:lnTo>
                  <a:pt x="3973451" y="4677522"/>
                </a:lnTo>
                <a:cubicBezTo>
                  <a:pt x="3942015" y="4675526"/>
                  <a:pt x="3910877" y="4674945"/>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sp>
        <p:nvSpPr>
          <p:cNvPr id="18" name="Freeform: Shape 17">
            <a:extLst>
              <a:ext uri="{FF2B5EF4-FFF2-40B4-BE49-F238E27FC236}">
                <a16:creationId xmlns:a16="http://schemas.microsoft.com/office/drawing/2014/main" id="{696B4F8D-F261-41C2-B0A1-B0899F66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C7563A-4B20-4E0B-8548-374928B55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erson in a suit and tie&#10;&#10;Description automatically generated">
            <a:extLst>
              <a:ext uri="{FF2B5EF4-FFF2-40B4-BE49-F238E27FC236}">
                <a16:creationId xmlns:a16="http://schemas.microsoft.com/office/drawing/2014/main" id="{9181D37A-779B-8696-33BF-AD9F6FFB1CC3}"/>
              </a:ext>
            </a:extLst>
          </p:cNvPr>
          <p:cNvPicPr>
            <a:picLocks noChangeAspect="1"/>
          </p:cNvPicPr>
          <p:nvPr/>
        </p:nvPicPr>
        <p:blipFill rotWithShape="1">
          <a:blip r:embed="rId5">
            <a:extLst>
              <a:ext uri="{28A0092B-C50C-407E-A947-70E740481C1C}">
                <a14:useLocalDpi xmlns:a14="http://schemas.microsoft.com/office/drawing/2010/main" val="0"/>
              </a:ext>
            </a:extLst>
          </a:blip>
          <a:srcRect r="203" b="1"/>
          <a:stretch/>
        </p:blipFill>
        <p:spPr>
          <a:xfrm>
            <a:off x="8118152" y="370899"/>
            <a:ext cx="4073848" cy="5097855"/>
          </a:xfrm>
          <a:custGeom>
            <a:avLst/>
            <a:gdLst/>
            <a:ahLst/>
            <a:cxnLst/>
            <a:rect l="l" t="t" r="r" b="b"/>
            <a:pathLst>
              <a:path w="4073848" h="5097855">
                <a:moveTo>
                  <a:pt x="0" y="0"/>
                </a:moveTo>
                <a:lnTo>
                  <a:pt x="19820" y="5180"/>
                </a:lnTo>
                <a:lnTo>
                  <a:pt x="49402" y="7911"/>
                </a:lnTo>
                <a:cubicBezTo>
                  <a:pt x="58464" y="10327"/>
                  <a:pt x="59058" y="18121"/>
                  <a:pt x="71002" y="17994"/>
                </a:cubicBezTo>
                <a:cubicBezTo>
                  <a:pt x="107266" y="23166"/>
                  <a:pt x="172585" y="27649"/>
                  <a:pt x="221893" y="33346"/>
                </a:cubicBezTo>
                <a:cubicBezTo>
                  <a:pt x="246320" y="29951"/>
                  <a:pt x="281352" y="36453"/>
                  <a:pt x="291482" y="46142"/>
                </a:cubicBezTo>
                <a:cubicBezTo>
                  <a:pt x="303579" y="48837"/>
                  <a:pt x="332739" y="48886"/>
                  <a:pt x="344505" y="46978"/>
                </a:cubicBezTo>
                <a:cubicBezTo>
                  <a:pt x="354949" y="47257"/>
                  <a:pt x="356843" y="50945"/>
                  <a:pt x="370719" y="52379"/>
                </a:cubicBezTo>
                <a:cubicBezTo>
                  <a:pt x="385865" y="55758"/>
                  <a:pt x="418717" y="71770"/>
                  <a:pt x="432980" y="76777"/>
                </a:cubicBezTo>
                <a:cubicBezTo>
                  <a:pt x="447242" y="81784"/>
                  <a:pt x="432737" y="76599"/>
                  <a:pt x="456293" y="82419"/>
                </a:cubicBezTo>
                <a:cubicBezTo>
                  <a:pt x="464698" y="84403"/>
                  <a:pt x="462938" y="92138"/>
                  <a:pt x="481008" y="95827"/>
                </a:cubicBezTo>
                <a:cubicBezTo>
                  <a:pt x="499078" y="99517"/>
                  <a:pt x="539553" y="103782"/>
                  <a:pt x="564714" y="104556"/>
                </a:cubicBezTo>
                <a:cubicBezTo>
                  <a:pt x="592824" y="92037"/>
                  <a:pt x="582974" y="109081"/>
                  <a:pt x="634376" y="93326"/>
                </a:cubicBezTo>
                <a:cubicBezTo>
                  <a:pt x="635698" y="95341"/>
                  <a:pt x="656703" y="94474"/>
                  <a:pt x="678233" y="95822"/>
                </a:cubicBezTo>
                <a:cubicBezTo>
                  <a:pt x="699762" y="97170"/>
                  <a:pt x="745607" y="108465"/>
                  <a:pt x="763555" y="101412"/>
                </a:cubicBezTo>
                <a:lnTo>
                  <a:pt x="921892" y="100673"/>
                </a:lnTo>
                <a:lnTo>
                  <a:pt x="1012783" y="112509"/>
                </a:lnTo>
                <a:cubicBezTo>
                  <a:pt x="1044389" y="114404"/>
                  <a:pt x="1049697" y="123044"/>
                  <a:pt x="1070000" y="119654"/>
                </a:cubicBezTo>
                <a:cubicBezTo>
                  <a:pt x="1104224" y="121839"/>
                  <a:pt x="1082556" y="137881"/>
                  <a:pt x="1122043" y="124964"/>
                </a:cubicBezTo>
                <a:cubicBezTo>
                  <a:pt x="1111251" y="138700"/>
                  <a:pt x="1140599" y="121238"/>
                  <a:pt x="1160906" y="132297"/>
                </a:cubicBezTo>
                <a:cubicBezTo>
                  <a:pt x="1189386" y="124143"/>
                  <a:pt x="1218667" y="134414"/>
                  <a:pt x="1235955" y="135610"/>
                </a:cubicBezTo>
                <a:cubicBezTo>
                  <a:pt x="1253243" y="136806"/>
                  <a:pt x="1239866" y="140567"/>
                  <a:pt x="1264634" y="139474"/>
                </a:cubicBezTo>
                <a:lnTo>
                  <a:pt x="1299612" y="145010"/>
                </a:lnTo>
                <a:cubicBezTo>
                  <a:pt x="1297785" y="140439"/>
                  <a:pt x="1302846" y="141786"/>
                  <a:pt x="1316723" y="142501"/>
                </a:cubicBezTo>
                <a:lnTo>
                  <a:pt x="1353994" y="138427"/>
                </a:lnTo>
                <a:lnTo>
                  <a:pt x="1379571" y="142536"/>
                </a:lnTo>
                <a:cubicBezTo>
                  <a:pt x="1382999" y="142397"/>
                  <a:pt x="1407380" y="137923"/>
                  <a:pt x="1406891" y="134412"/>
                </a:cubicBezTo>
                <a:cubicBezTo>
                  <a:pt x="1433565" y="149140"/>
                  <a:pt x="1436234" y="139888"/>
                  <a:pt x="1463587" y="136134"/>
                </a:cubicBezTo>
                <a:cubicBezTo>
                  <a:pt x="1487038" y="137517"/>
                  <a:pt x="1466824" y="137982"/>
                  <a:pt x="1523495" y="139722"/>
                </a:cubicBezTo>
                <a:cubicBezTo>
                  <a:pt x="1545556" y="155891"/>
                  <a:pt x="1529698" y="128003"/>
                  <a:pt x="1573001" y="150645"/>
                </a:cubicBezTo>
                <a:cubicBezTo>
                  <a:pt x="1575121" y="148880"/>
                  <a:pt x="1601855" y="150499"/>
                  <a:pt x="1615848" y="152274"/>
                </a:cubicBezTo>
                <a:cubicBezTo>
                  <a:pt x="1629840" y="154049"/>
                  <a:pt x="1642482" y="151886"/>
                  <a:pt x="1656958" y="161298"/>
                </a:cubicBezTo>
                <a:cubicBezTo>
                  <a:pt x="1667535" y="164193"/>
                  <a:pt x="1648634" y="159956"/>
                  <a:pt x="1681709" y="164883"/>
                </a:cubicBezTo>
                <a:cubicBezTo>
                  <a:pt x="1714785" y="169810"/>
                  <a:pt x="1822594" y="186492"/>
                  <a:pt x="1855413" y="190858"/>
                </a:cubicBezTo>
                <a:cubicBezTo>
                  <a:pt x="1888232" y="195224"/>
                  <a:pt x="1865150" y="197788"/>
                  <a:pt x="1878624" y="198221"/>
                </a:cubicBezTo>
                <a:cubicBezTo>
                  <a:pt x="1892098" y="198654"/>
                  <a:pt x="1921110" y="191588"/>
                  <a:pt x="1936257" y="193458"/>
                </a:cubicBezTo>
                <a:cubicBezTo>
                  <a:pt x="1955273" y="195364"/>
                  <a:pt x="1958093" y="202665"/>
                  <a:pt x="1969506" y="202296"/>
                </a:cubicBezTo>
                <a:cubicBezTo>
                  <a:pt x="1980059" y="192079"/>
                  <a:pt x="1991264" y="192192"/>
                  <a:pt x="2009543" y="198388"/>
                </a:cubicBezTo>
                <a:cubicBezTo>
                  <a:pt x="2043643" y="201172"/>
                  <a:pt x="2043670" y="190662"/>
                  <a:pt x="2076599" y="192177"/>
                </a:cubicBezTo>
                <a:cubicBezTo>
                  <a:pt x="2091049" y="191598"/>
                  <a:pt x="2098780" y="194892"/>
                  <a:pt x="2122888" y="191618"/>
                </a:cubicBezTo>
                <a:cubicBezTo>
                  <a:pt x="2140054" y="192316"/>
                  <a:pt x="2174542" y="194072"/>
                  <a:pt x="2197782" y="183790"/>
                </a:cubicBezTo>
                <a:cubicBezTo>
                  <a:pt x="2222989" y="182481"/>
                  <a:pt x="2204683" y="182017"/>
                  <a:pt x="2232194" y="184607"/>
                </a:cubicBezTo>
                <a:cubicBezTo>
                  <a:pt x="2265802" y="185125"/>
                  <a:pt x="2279792" y="178894"/>
                  <a:pt x="2299212" y="180376"/>
                </a:cubicBezTo>
                <a:cubicBezTo>
                  <a:pt x="2311858" y="176121"/>
                  <a:pt x="2297536" y="181192"/>
                  <a:pt x="2346142" y="175851"/>
                </a:cubicBezTo>
                <a:cubicBezTo>
                  <a:pt x="2365406" y="185310"/>
                  <a:pt x="2381884" y="172374"/>
                  <a:pt x="2398368" y="174412"/>
                </a:cubicBezTo>
                <a:cubicBezTo>
                  <a:pt x="2424509" y="173378"/>
                  <a:pt x="2488760" y="173491"/>
                  <a:pt x="2512594" y="172027"/>
                </a:cubicBezTo>
                <a:cubicBezTo>
                  <a:pt x="2536428" y="170563"/>
                  <a:pt x="2511059" y="168382"/>
                  <a:pt x="2541375" y="165630"/>
                </a:cubicBezTo>
                <a:cubicBezTo>
                  <a:pt x="2597211" y="177879"/>
                  <a:pt x="2628371" y="155834"/>
                  <a:pt x="2684883" y="153136"/>
                </a:cubicBezTo>
                <a:cubicBezTo>
                  <a:pt x="2719188" y="136064"/>
                  <a:pt x="2743499" y="153798"/>
                  <a:pt x="2781009" y="140733"/>
                </a:cubicBezTo>
                <a:cubicBezTo>
                  <a:pt x="2806393" y="136738"/>
                  <a:pt x="2810080" y="140555"/>
                  <a:pt x="2824377" y="138690"/>
                </a:cubicBezTo>
                <a:cubicBezTo>
                  <a:pt x="2838674" y="136825"/>
                  <a:pt x="2854799" y="132329"/>
                  <a:pt x="2866792" y="129542"/>
                </a:cubicBezTo>
                <a:cubicBezTo>
                  <a:pt x="2873210" y="133180"/>
                  <a:pt x="2923100" y="126770"/>
                  <a:pt x="2921948" y="121966"/>
                </a:cubicBezTo>
                <a:cubicBezTo>
                  <a:pt x="2929361" y="123612"/>
                  <a:pt x="2949852" y="129984"/>
                  <a:pt x="2952165" y="122378"/>
                </a:cubicBezTo>
                <a:cubicBezTo>
                  <a:pt x="2990011" y="122297"/>
                  <a:pt x="3011272" y="121230"/>
                  <a:pt x="3044378" y="131368"/>
                </a:cubicBezTo>
                <a:cubicBezTo>
                  <a:pt x="3067906" y="135145"/>
                  <a:pt x="3051474" y="133118"/>
                  <a:pt x="3066117" y="135515"/>
                </a:cubicBezTo>
                <a:cubicBezTo>
                  <a:pt x="3080761" y="137912"/>
                  <a:pt x="3105156" y="133618"/>
                  <a:pt x="3129038" y="133048"/>
                </a:cubicBezTo>
                <a:cubicBezTo>
                  <a:pt x="3153252" y="133180"/>
                  <a:pt x="3181464" y="137262"/>
                  <a:pt x="3199396" y="138690"/>
                </a:cubicBezTo>
                <a:cubicBezTo>
                  <a:pt x="3217327" y="140118"/>
                  <a:pt x="3221605" y="139775"/>
                  <a:pt x="3236626" y="141617"/>
                </a:cubicBezTo>
                <a:cubicBezTo>
                  <a:pt x="3261693" y="138167"/>
                  <a:pt x="3282756" y="139985"/>
                  <a:pt x="3301529" y="147360"/>
                </a:cubicBezTo>
                <a:cubicBezTo>
                  <a:pt x="3316136" y="149253"/>
                  <a:pt x="3308650" y="153562"/>
                  <a:pt x="3319466" y="155359"/>
                </a:cubicBezTo>
                <a:cubicBezTo>
                  <a:pt x="3330283" y="157156"/>
                  <a:pt x="3337180" y="149032"/>
                  <a:pt x="3366431" y="150998"/>
                </a:cubicBezTo>
                <a:cubicBezTo>
                  <a:pt x="3376837" y="151395"/>
                  <a:pt x="3376489" y="159016"/>
                  <a:pt x="3398712" y="160121"/>
                </a:cubicBezTo>
                <a:cubicBezTo>
                  <a:pt x="3420936" y="161226"/>
                  <a:pt x="3510291" y="165983"/>
                  <a:pt x="3542998" y="167155"/>
                </a:cubicBezTo>
                <a:cubicBezTo>
                  <a:pt x="3575704" y="168327"/>
                  <a:pt x="3562463" y="165109"/>
                  <a:pt x="3578141" y="164774"/>
                </a:cubicBezTo>
                <a:cubicBezTo>
                  <a:pt x="3593820" y="164439"/>
                  <a:pt x="3612368" y="156036"/>
                  <a:pt x="3637070" y="165143"/>
                </a:cubicBezTo>
                <a:cubicBezTo>
                  <a:pt x="3655547" y="160298"/>
                  <a:pt x="3656022" y="171417"/>
                  <a:pt x="3676510" y="174285"/>
                </a:cubicBezTo>
                <a:cubicBezTo>
                  <a:pt x="3687814" y="178343"/>
                  <a:pt x="3701962" y="177166"/>
                  <a:pt x="3711295" y="179965"/>
                </a:cubicBezTo>
                <a:cubicBezTo>
                  <a:pt x="3720627" y="182764"/>
                  <a:pt x="3728005" y="183268"/>
                  <a:pt x="3734909" y="186315"/>
                </a:cubicBezTo>
                <a:cubicBezTo>
                  <a:pt x="3741813" y="189362"/>
                  <a:pt x="3743912" y="195469"/>
                  <a:pt x="3752716" y="198247"/>
                </a:cubicBezTo>
                <a:cubicBezTo>
                  <a:pt x="3761521" y="201025"/>
                  <a:pt x="3775291" y="205915"/>
                  <a:pt x="3785338" y="207746"/>
                </a:cubicBezTo>
                <a:cubicBezTo>
                  <a:pt x="3795386" y="209577"/>
                  <a:pt x="3793861" y="206743"/>
                  <a:pt x="3813002" y="209235"/>
                </a:cubicBezTo>
                <a:cubicBezTo>
                  <a:pt x="3844203" y="214556"/>
                  <a:pt x="3872302" y="218411"/>
                  <a:pt x="3907394" y="217935"/>
                </a:cubicBezTo>
                <a:cubicBezTo>
                  <a:pt x="3913972" y="227642"/>
                  <a:pt x="3924446" y="223236"/>
                  <a:pt x="3938455" y="218099"/>
                </a:cubicBezTo>
                <a:cubicBezTo>
                  <a:pt x="3964643" y="225179"/>
                  <a:pt x="4008872" y="230664"/>
                  <a:pt x="4053670" y="246493"/>
                </a:cubicBezTo>
                <a:cubicBezTo>
                  <a:pt x="4060026" y="249727"/>
                  <a:pt x="4064731" y="252068"/>
                  <a:pt x="4068686" y="253851"/>
                </a:cubicBezTo>
                <a:lnTo>
                  <a:pt x="4073848" y="255820"/>
                </a:lnTo>
                <a:lnTo>
                  <a:pt x="4073848" y="5096562"/>
                </a:lnTo>
                <a:lnTo>
                  <a:pt x="4062380" y="5097855"/>
                </a:lnTo>
                <a:cubicBezTo>
                  <a:pt x="4057192" y="5097055"/>
                  <a:pt x="4053199" y="5094472"/>
                  <a:pt x="4049820" y="5089388"/>
                </a:cubicBezTo>
                <a:cubicBezTo>
                  <a:pt x="4009878" y="5087267"/>
                  <a:pt x="3968705" y="5061632"/>
                  <a:pt x="3943125" y="5073727"/>
                </a:cubicBezTo>
                <a:cubicBezTo>
                  <a:pt x="3944749" y="5052314"/>
                  <a:pt x="3930432" y="5060350"/>
                  <a:pt x="3902578" y="5055197"/>
                </a:cubicBezTo>
                <a:cubicBezTo>
                  <a:pt x="3882656" y="5049199"/>
                  <a:pt x="3839627" y="5036588"/>
                  <a:pt x="3823591" y="5030823"/>
                </a:cubicBezTo>
                <a:cubicBezTo>
                  <a:pt x="3807556" y="5025058"/>
                  <a:pt x="3795270" y="5029266"/>
                  <a:pt x="3779178" y="5023718"/>
                </a:cubicBezTo>
                <a:cubicBezTo>
                  <a:pt x="3786402" y="5005404"/>
                  <a:pt x="3690441" y="5017899"/>
                  <a:pt x="3727041" y="5004453"/>
                </a:cubicBezTo>
                <a:cubicBezTo>
                  <a:pt x="3699629" y="4993542"/>
                  <a:pt x="3709708" y="4998999"/>
                  <a:pt x="3695215" y="5003935"/>
                </a:cubicBezTo>
                <a:cubicBezTo>
                  <a:pt x="3660744" y="4999180"/>
                  <a:pt x="3657695" y="4997754"/>
                  <a:pt x="3617918" y="5002257"/>
                </a:cubicBezTo>
                <a:cubicBezTo>
                  <a:pt x="3600258" y="5001551"/>
                  <a:pt x="3594004" y="4999083"/>
                  <a:pt x="3578292" y="4997633"/>
                </a:cubicBezTo>
                <a:cubicBezTo>
                  <a:pt x="3562580" y="4996183"/>
                  <a:pt x="3553912" y="4997238"/>
                  <a:pt x="3523647" y="4993560"/>
                </a:cubicBezTo>
                <a:cubicBezTo>
                  <a:pt x="3499709" y="4988949"/>
                  <a:pt x="3482330" y="4990238"/>
                  <a:pt x="3462999" y="4987582"/>
                </a:cubicBezTo>
                <a:cubicBezTo>
                  <a:pt x="3443667" y="4984927"/>
                  <a:pt x="3431887" y="4980755"/>
                  <a:pt x="3407661" y="4977626"/>
                </a:cubicBezTo>
                <a:cubicBezTo>
                  <a:pt x="3386862" y="4968882"/>
                  <a:pt x="3308417" y="4989840"/>
                  <a:pt x="3292705" y="4963636"/>
                </a:cubicBezTo>
                <a:cubicBezTo>
                  <a:pt x="3235824" y="4968918"/>
                  <a:pt x="3219730" y="4958334"/>
                  <a:pt x="3172975" y="4953691"/>
                </a:cubicBezTo>
                <a:cubicBezTo>
                  <a:pt x="3127763" y="4948837"/>
                  <a:pt x="3122071" y="4951787"/>
                  <a:pt x="3074842" y="4939189"/>
                </a:cubicBezTo>
                <a:cubicBezTo>
                  <a:pt x="3037951" y="4926629"/>
                  <a:pt x="3018156" y="4922664"/>
                  <a:pt x="2975114" y="4919945"/>
                </a:cubicBezTo>
                <a:cubicBezTo>
                  <a:pt x="2971916" y="4927359"/>
                  <a:pt x="2920569" y="4912496"/>
                  <a:pt x="2912264" y="4910306"/>
                </a:cubicBezTo>
                <a:cubicBezTo>
                  <a:pt x="2913215" y="4915182"/>
                  <a:pt x="2886096" y="4917324"/>
                  <a:pt x="2879068" y="4913219"/>
                </a:cubicBezTo>
                <a:cubicBezTo>
                  <a:pt x="2816888" y="4916083"/>
                  <a:pt x="2797908" y="4934735"/>
                  <a:pt x="2751306" y="4924939"/>
                </a:cubicBezTo>
                <a:cubicBezTo>
                  <a:pt x="2714930" y="4924870"/>
                  <a:pt x="2716667" y="4934409"/>
                  <a:pt x="2664406" y="4934300"/>
                </a:cubicBezTo>
                <a:cubicBezTo>
                  <a:pt x="2642420" y="4938458"/>
                  <a:pt x="2649006" y="4930226"/>
                  <a:pt x="2621651" y="4930533"/>
                </a:cubicBezTo>
                <a:cubicBezTo>
                  <a:pt x="2586738" y="4948131"/>
                  <a:pt x="2549613" y="4936664"/>
                  <a:pt x="2500282" y="4936142"/>
                </a:cubicBezTo>
                <a:cubicBezTo>
                  <a:pt x="2439944" y="4934837"/>
                  <a:pt x="2389504" y="4942093"/>
                  <a:pt x="2337000" y="4934320"/>
                </a:cubicBezTo>
                <a:cubicBezTo>
                  <a:pt x="2317698" y="4940567"/>
                  <a:pt x="2291907" y="4948971"/>
                  <a:pt x="2270703" y="4938111"/>
                </a:cubicBezTo>
                <a:cubicBezTo>
                  <a:pt x="2215033" y="4939841"/>
                  <a:pt x="2221532" y="4944790"/>
                  <a:pt x="2200316" y="4938470"/>
                </a:cubicBezTo>
                <a:cubicBezTo>
                  <a:pt x="2158078" y="4940893"/>
                  <a:pt x="2164891" y="4935351"/>
                  <a:pt x="2126710" y="4932347"/>
                </a:cubicBezTo>
                <a:cubicBezTo>
                  <a:pt x="2095620" y="4927728"/>
                  <a:pt x="2111086" y="4928153"/>
                  <a:pt x="2082324" y="4927593"/>
                </a:cubicBezTo>
                <a:cubicBezTo>
                  <a:pt x="2055130" y="4936130"/>
                  <a:pt x="2036508" y="4925578"/>
                  <a:pt x="2029206" y="4923365"/>
                </a:cubicBezTo>
                <a:cubicBezTo>
                  <a:pt x="2003508" y="4924806"/>
                  <a:pt x="1965456" y="4913048"/>
                  <a:pt x="1969765" y="4928228"/>
                </a:cubicBezTo>
                <a:cubicBezTo>
                  <a:pt x="1933670" y="4907655"/>
                  <a:pt x="1935015" y="4928539"/>
                  <a:pt x="1896446" y="4923240"/>
                </a:cubicBezTo>
                <a:cubicBezTo>
                  <a:pt x="1876120" y="4915707"/>
                  <a:pt x="1849790" y="4911657"/>
                  <a:pt x="1837029" y="4921066"/>
                </a:cubicBezTo>
                <a:cubicBezTo>
                  <a:pt x="1759478" y="4909120"/>
                  <a:pt x="1806390" y="4905512"/>
                  <a:pt x="1727326" y="4892968"/>
                </a:cubicBezTo>
                <a:cubicBezTo>
                  <a:pt x="1686312" y="4886651"/>
                  <a:pt x="1625466" y="4884219"/>
                  <a:pt x="1593578" y="4875201"/>
                </a:cubicBezTo>
                <a:cubicBezTo>
                  <a:pt x="1561690" y="4866183"/>
                  <a:pt x="1553872" y="4870257"/>
                  <a:pt x="1529199" y="4863739"/>
                </a:cubicBezTo>
                <a:cubicBezTo>
                  <a:pt x="1504527" y="4857222"/>
                  <a:pt x="1472957" y="4856729"/>
                  <a:pt x="1453102" y="4853389"/>
                </a:cubicBezTo>
                <a:cubicBezTo>
                  <a:pt x="1433246" y="4850048"/>
                  <a:pt x="1412604" y="4842097"/>
                  <a:pt x="1410062" y="4843700"/>
                </a:cubicBezTo>
                <a:cubicBezTo>
                  <a:pt x="1370061" y="4835203"/>
                  <a:pt x="1358114" y="4845698"/>
                  <a:pt x="1334230" y="4827940"/>
                </a:cubicBezTo>
                <a:cubicBezTo>
                  <a:pt x="1313790" y="4825698"/>
                  <a:pt x="1309169" y="4823751"/>
                  <a:pt x="1287424" y="4823328"/>
                </a:cubicBezTo>
                <a:cubicBezTo>
                  <a:pt x="1265680" y="4822905"/>
                  <a:pt x="1234048" y="4825438"/>
                  <a:pt x="1203760" y="4825401"/>
                </a:cubicBezTo>
                <a:cubicBezTo>
                  <a:pt x="1172376" y="4827120"/>
                  <a:pt x="1171591" y="4843575"/>
                  <a:pt x="1142353" y="4826911"/>
                </a:cubicBezTo>
                <a:cubicBezTo>
                  <a:pt x="1142648" y="4830450"/>
                  <a:pt x="1127453" y="4831600"/>
                  <a:pt x="1123543" y="4831484"/>
                </a:cubicBezTo>
                <a:lnTo>
                  <a:pt x="1092581" y="4833192"/>
                </a:lnTo>
                <a:lnTo>
                  <a:pt x="1089970" y="4827604"/>
                </a:lnTo>
                <a:cubicBezTo>
                  <a:pt x="1078405" y="4825299"/>
                  <a:pt x="1058546" y="4830811"/>
                  <a:pt x="1046990" y="4831800"/>
                </a:cubicBezTo>
                <a:lnTo>
                  <a:pt x="1020627" y="4833537"/>
                </a:lnTo>
                <a:lnTo>
                  <a:pt x="1010602" y="4832752"/>
                </a:lnTo>
                <a:lnTo>
                  <a:pt x="1006327" y="4832812"/>
                </a:lnTo>
                <a:lnTo>
                  <a:pt x="995285" y="4828639"/>
                </a:lnTo>
                <a:cubicBezTo>
                  <a:pt x="985016" y="4827594"/>
                  <a:pt x="977337" y="4820880"/>
                  <a:pt x="971197" y="4819859"/>
                </a:cubicBezTo>
                <a:cubicBezTo>
                  <a:pt x="965058" y="4818838"/>
                  <a:pt x="963247" y="4826590"/>
                  <a:pt x="958444" y="4822516"/>
                </a:cubicBezTo>
                <a:cubicBezTo>
                  <a:pt x="964528" y="4819545"/>
                  <a:pt x="954985" y="4817124"/>
                  <a:pt x="950776" y="4814966"/>
                </a:cubicBezTo>
                <a:lnTo>
                  <a:pt x="912589" y="4812307"/>
                </a:lnTo>
                <a:cubicBezTo>
                  <a:pt x="866435" y="4815189"/>
                  <a:pt x="882762" y="4802056"/>
                  <a:pt x="868646" y="4810372"/>
                </a:cubicBezTo>
                <a:cubicBezTo>
                  <a:pt x="833647" y="4816986"/>
                  <a:pt x="825964" y="4816964"/>
                  <a:pt x="813484" y="4815448"/>
                </a:cubicBezTo>
                <a:cubicBezTo>
                  <a:pt x="774068" y="4820782"/>
                  <a:pt x="767891" y="4822976"/>
                  <a:pt x="717218" y="4827378"/>
                </a:cubicBezTo>
                <a:cubicBezTo>
                  <a:pt x="688925" y="4839908"/>
                  <a:pt x="680839" y="4840723"/>
                  <a:pt x="659409" y="4845952"/>
                </a:cubicBezTo>
                <a:cubicBezTo>
                  <a:pt x="633011" y="4854112"/>
                  <a:pt x="639997" y="4860055"/>
                  <a:pt x="607917" y="4863927"/>
                </a:cubicBezTo>
                <a:cubicBezTo>
                  <a:pt x="591636" y="4868226"/>
                  <a:pt x="579429" y="4878384"/>
                  <a:pt x="569284" y="4882117"/>
                </a:cubicBezTo>
                <a:cubicBezTo>
                  <a:pt x="559139" y="4885850"/>
                  <a:pt x="555067" y="4884639"/>
                  <a:pt x="537968" y="4887374"/>
                </a:cubicBezTo>
                <a:cubicBezTo>
                  <a:pt x="526595" y="4886448"/>
                  <a:pt x="489777" y="4886423"/>
                  <a:pt x="482916" y="4888156"/>
                </a:cubicBezTo>
                <a:cubicBezTo>
                  <a:pt x="463365" y="4898273"/>
                  <a:pt x="445824" y="4886936"/>
                  <a:pt x="411637" y="4886771"/>
                </a:cubicBezTo>
                <a:lnTo>
                  <a:pt x="371262" y="4888142"/>
                </a:lnTo>
                <a:cubicBezTo>
                  <a:pt x="363928" y="4882747"/>
                  <a:pt x="306156" y="4880831"/>
                  <a:pt x="302060" y="4873520"/>
                </a:cubicBezTo>
                <a:cubicBezTo>
                  <a:pt x="280888" y="4866176"/>
                  <a:pt x="280811" y="4847663"/>
                  <a:pt x="248012" y="4840618"/>
                </a:cubicBezTo>
                <a:cubicBezTo>
                  <a:pt x="230331" y="4833575"/>
                  <a:pt x="240156" y="4851312"/>
                  <a:pt x="195979" y="4831260"/>
                </a:cubicBezTo>
                <a:cubicBezTo>
                  <a:pt x="165972" y="4807991"/>
                  <a:pt x="63439" y="4789506"/>
                  <a:pt x="10733" y="4758959"/>
                </a:cubicBezTo>
                <a:lnTo>
                  <a:pt x="0" y="4750844"/>
                </a:lnTo>
                <a:close/>
              </a:path>
            </a:pathLst>
          </a:custGeom>
        </p:spPr>
      </p:pic>
    </p:spTree>
    <p:extLst>
      <p:ext uri="{BB962C8B-B14F-4D97-AF65-F5344CB8AC3E}">
        <p14:creationId xmlns:p14="http://schemas.microsoft.com/office/powerpoint/2010/main" val="3841887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7175C-39E8-4089-9151-96BA48A12D4B}"/>
              </a:ext>
            </a:extLst>
          </p:cNvPr>
          <p:cNvSpPr txBox="1"/>
          <p:nvPr/>
        </p:nvSpPr>
        <p:spPr>
          <a:xfrm>
            <a:off x="233125" y="101987"/>
            <a:ext cx="7173643" cy="5509200"/>
          </a:xfrm>
          <a:prstGeom prst="rect">
            <a:avLst/>
          </a:prstGeom>
          <a:noFill/>
        </p:spPr>
        <p:txBody>
          <a:bodyPr wrap="square">
            <a:spAutoFit/>
          </a:bodyPr>
          <a:lstStyle/>
          <a:p>
            <a:pPr algn="l"/>
            <a:r>
              <a:rPr lang="en-US" sz="44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49 </a:t>
            </a:r>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one of</a:t>
            </a: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 them, Caiaphas, </a:t>
            </a:r>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who was high priest that year, said to them, “You know nothing at all. </a:t>
            </a:r>
            <a:r>
              <a:rPr lang="en-US" sz="44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50 </a:t>
            </a:r>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Nor do you understand that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it is better for you that one man should die for the people, not that the whole nation should perish.” </a:t>
            </a:r>
          </a:p>
        </p:txBody>
      </p:sp>
      <p:grpSp>
        <p:nvGrpSpPr>
          <p:cNvPr id="2" name="Group 1">
            <a:extLst>
              <a:ext uri="{FF2B5EF4-FFF2-40B4-BE49-F238E27FC236}">
                <a16:creationId xmlns:a16="http://schemas.microsoft.com/office/drawing/2014/main" id="{276ABEDC-C58C-4BE1-1304-E75C0F734653}"/>
              </a:ext>
            </a:extLst>
          </p:cNvPr>
          <p:cNvGrpSpPr>
            <a:grpSpLocks noChangeAspect="1"/>
          </p:cNvGrpSpPr>
          <p:nvPr/>
        </p:nvGrpSpPr>
        <p:grpSpPr>
          <a:xfrm>
            <a:off x="7620447" y="367778"/>
            <a:ext cx="3813460" cy="4896836"/>
            <a:chOff x="1136519" y="1642396"/>
            <a:chExt cx="3813460" cy="4896836"/>
          </a:xfrm>
        </p:grpSpPr>
        <p:sp>
          <p:nvSpPr>
            <p:cNvPr id="4" name="Oval 3">
              <a:extLst>
                <a:ext uri="{FF2B5EF4-FFF2-40B4-BE49-F238E27FC236}">
                  <a16:creationId xmlns:a16="http://schemas.microsoft.com/office/drawing/2014/main" id="{0A77F11D-8119-90CF-F143-183359C1CB41}"/>
                </a:ext>
              </a:extLst>
            </p:cNvPr>
            <p:cNvSpPr>
              <a:spLocks noChangeAspect="1"/>
            </p:cNvSpPr>
            <p:nvPr/>
          </p:nvSpPr>
          <p:spPr>
            <a:xfrm>
              <a:off x="1281179" y="2257763"/>
              <a:ext cx="3530759" cy="3499569"/>
            </a:xfrm>
            <a:prstGeom prst="ellipse">
              <a:avLst/>
            </a:prstGeom>
            <a:gradFill>
              <a:gsLst>
                <a:gs pos="0">
                  <a:srgbClr val="C48700">
                    <a:lumMod val="98000"/>
                  </a:srgbClr>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77F39C3-591F-BEA2-1BD2-716A6CED1794}"/>
                </a:ext>
              </a:extLst>
            </p:cNvPr>
            <p:cNvSpPr/>
            <p:nvPr/>
          </p:nvSpPr>
          <p:spPr>
            <a:xfrm>
              <a:off x="2230755" y="4027170"/>
              <a:ext cx="445770" cy="4886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C7C953F-4697-888E-47E8-B39F1F6368EF}"/>
                </a:ext>
              </a:extLst>
            </p:cNvPr>
            <p:cNvSpPr/>
            <p:nvPr/>
          </p:nvSpPr>
          <p:spPr>
            <a:xfrm rot="21404342">
              <a:off x="2317393" y="4067149"/>
              <a:ext cx="240030" cy="146431"/>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7BB406A2-F89B-74F0-0C92-8B3A7AE81B50}"/>
                </a:ext>
              </a:extLst>
            </p:cNvPr>
            <p:cNvSpPr/>
            <p:nvPr/>
          </p:nvSpPr>
          <p:spPr>
            <a:xfrm rot="9858330">
              <a:off x="2076236" y="3942188"/>
              <a:ext cx="422183" cy="89535"/>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E8E4E1EA-8DCB-171D-5A22-C0772A90DF63}"/>
                </a:ext>
              </a:extLst>
            </p:cNvPr>
            <p:cNvSpPr/>
            <p:nvPr/>
          </p:nvSpPr>
          <p:spPr>
            <a:xfrm rot="12536612" flipH="1">
              <a:off x="2441527" y="3977197"/>
              <a:ext cx="396878" cy="89535"/>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75B118AC-A2C4-B603-33B6-522B5D29C74E}"/>
                </a:ext>
              </a:extLst>
            </p:cNvPr>
            <p:cNvSpPr/>
            <p:nvPr/>
          </p:nvSpPr>
          <p:spPr>
            <a:xfrm rot="8367959">
              <a:off x="3282184" y="3964670"/>
              <a:ext cx="452046" cy="116057"/>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70CF5B77-2636-FC1C-1DF3-80A1CE10E957}"/>
                </a:ext>
              </a:extLst>
            </p:cNvPr>
            <p:cNvSpPr/>
            <p:nvPr/>
          </p:nvSpPr>
          <p:spPr>
            <a:xfrm rot="11703843" flipH="1">
              <a:off x="3620249" y="3885379"/>
              <a:ext cx="418633" cy="116057"/>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B216373-9A00-30CE-6192-B990A5C1B3C2}"/>
                </a:ext>
              </a:extLst>
            </p:cNvPr>
            <p:cNvSpPr/>
            <p:nvPr/>
          </p:nvSpPr>
          <p:spPr>
            <a:xfrm>
              <a:off x="3472121" y="4020575"/>
              <a:ext cx="445770" cy="4886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81D88B8-FD59-A7AC-70C2-E255A8F74497}"/>
                </a:ext>
              </a:extLst>
            </p:cNvPr>
            <p:cNvSpPr/>
            <p:nvPr/>
          </p:nvSpPr>
          <p:spPr>
            <a:xfrm rot="21404342">
              <a:off x="3558759" y="4060554"/>
              <a:ext cx="240030" cy="146431"/>
            </a:xfrm>
            <a:prstGeom prst="ellipse">
              <a:avLst/>
            </a:prstGeom>
            <a:gradFill>
              <a:gsLst>
                <a:gs pos="0">
                  <a:schemeClr val="bg1">
                    <a:lumMod val="65000"/>
                  </a:schemeClr>
                </a:gs>
                <a:gs pos="100000">
                  <a:schemeClr val="bg1">
                    <a:lumMod val="85000"/>
                  </a:scheme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36FD3C3-07CB-418F-00CE-227D06166E69}"/>
                </a:ext>
              </a:extLst>
            </p:cNvPr>
            <p:cNvGrpSpPr/>
            <p:nvPr/>
          </p:nvGrpSpPr>
          <p:grpSpPr>
            <a:xfrm>
              <a:off x="2453640" y="4984613"/>
              <a:ext cx="1200496" cy="385301"/>
              <a:chOff x="2271625" y="5293696"/>
              <a:chExt cx="1200496" cy="385301"/>
            </a:xfrm>
            <a:solidFill>
              <a:schemeClr val="tx1"/>
            </a:solidFill>
          </p:grpSpPr>
          <p:sp>
            <p:nvSpPr>
              <p:cNvPr id="27" name="Chord 26">
                <a:extLst>
                  <a:ext uri="{FF2B5EF4-FFF2-40B4-BE49-F238E27FC236}">
                    <a16:creationId xmlns:a16="http://schemas.microsoft.com/office/drawing/2014/main" id="{1934C4EC-412E-98F4-AEFE-8809AFFFA495}"/>
                  </a:ext>
                </a:extLst>
              </p:cNvPr>
              <p:cNvSpPr/>
              <p:nvPr/>
            </p:nvSpPr>
            <p:spPr>
              <a:xfrm rot="16514738">
                <a:off x="2514891" y="5063317"/>
                <a:ext cx="356245" cy="842778"/>
              </a:xfrm>
              <a:prstGeom prst="chord">
                <a:avLst>
                  <a:gd name="adj1" fmla="val 4657083"/>
                  <a:gd name="adj2" fmla="val 16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a:extLst>
                  <a:ext uri="{FF2B5EF4-FFF2-40B4-BE49-F238E27FC236}">
                    <a16:creationId xmlns:a16="http://schemas.microsoft.com/office/drawing/2014/main" id="{B5BED420-AAD9-F50F-214E-19AC0E16174E}"/>
                  </a:ext>
                </a:extLst>
              </p:cNvPr>
              <p:cNvSpPr/>
              <p:nvPr/>
            </p:nvSpPr>
            <p:spPr>
              <a:xfrm rot="15896358" flipV="1">
                <a:off x="2842743" y="5046338"/>
                <a:ext cx="382019" cy="876736"/>
              </a:xfrm>
              <a:prstGeom prst="chord">
                <a:avLst>
                  <a:gd name="adj1" fmla="val 4657083"/>
                  <a:gd name="adj2" fmla="val 16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AF4FF5-81BC-2547-412D-3AB3587F56DB}"/>
                  </a:ext>
                </a:extLst>
              </p:cNvPr>
              <p:cNvSpPr/>
              <p:nvPr/>
            </p:nvSpPr>
            <p:spPr>
              <a:xfrm>
                <a:off x="2294631" y="5404276"/>
                <a:ext cx="1157431" cy="8576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AA19D1F-2B86-B8DB-1C6B-516F28A08834}"/>
                  </a:ext>
                </a:extLst>
              </p:cNvPr>
              <p:cNvSpPr/>
              <p:nvPr/>
            </p:nvSpPr>
            <p:spPr>
              <a:xfrm>
                <a:off x="2495570" y="5511655"/>
                <a:ext cx="755552" cy="16734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A1FB39BF-D20E-3D93-AC18-A0431D1FEFC5}"/>
                </a:ext>
              </a:extLst>
            </p:cNvPr>
            <p:cNvSpPr/>
            <p:nvPr/>
          </p:nvSpPr>
          <p:spPr>
            <a:xfrm>
              <a:off x="2611120" y="5166360"/>
              <a:ext cx="943668"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a:extLst>
                <a:ext uri="{FF2B5EF4-FFF2-40B4-BE49-F238E27FC236}">
                  <a16:creationId xmlns:a16="http://schemas.microsoft.com/office/drawing/2014/main" id="{4E7D12E4-7D3E-8587-2495-5F6C8A9CD7FD}"/>
                </a:ext>
              </a:extLst>
            </p:cNvPr>
            <p:cNvSpPr/>
            <p:nvPr/>
          </p:nvSpPr>
          <p:spPr>
            <a:xfrm rot="5400000">
              <a:off x="2961782" y="4290063"/>
              <a:ext cx="169545" cy="1396359"/>
            </a:xfrm>
            <a:prstGeom prst="moon">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8A64B28-F043-9657-994D-681C8EE06C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6519" y="3671859"/>
              <a:ext cx="820822" cy="2802311"/>
            </a:xfrm>
            <a:prstGeom prst="rect">
              <a:avLst/>
            </a:prstGeom>
          </p:spPr>
        </p:pic>
        <p:pic>
          <p:nvPicPr>
            <p:cNvPr id="17" name="Picture 16">
              <a:extLst>
                <a:ext uri="{FF2B5EF4-FFF2-40B4-BE49-F238E27FC236}">
                  <a16:creationId xmlns:a16="http://schemas.microsoft.com/office/drawing/2014/main" id="{522908D0-2801-7397-7A8F-66BC3411BF41}"/>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4212527" y="3736921"/>
              <a:ext cx="737452" cy="2802311"/>
            </a:xfrm>
            <a:prstGeom prst="rect">
              <a:avLst/>
            </a:prstGeom>
          </p:spPr>
        </p:pic>
        <p:sp>
          <p:nvSpPr>
            <p:cNvPr id="18" name="Moon 17">
              <a:extLst>
                <a:ext uri="{FF2B5EF4-FFF2-40B4-BE49-F238E27FC236}">
                  <a16:creationId xmlns:a16="http://schemas.microsoft.com/office/drawing/2014/main" id="{EB74AD02-5F46-5B8F-65F7-E2311FE4E486}"/>
                </a:ext>
              </a:extLst>
            </p:cNvPr>
            <p:cNvSpPr/>
            <p:nvPr/>
          </p:nvSpPr>
          <p:spPr>
            <a:xfrm rot="5400000">
              <a:off x="2475245" y="1238217"/>
              <a:ext cx="1147781" cy="3218983"/>
            </a:xfrm>
            <a:prstGeom prst="moon">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irect Access Storage 18">
              <a:extLst>
                <a:ext uri="{FF2B5EF4-FFF2-40B4-BE49-F238E27FC236}">
                  <a16:creationId xmlns:a16="http://schemas.microsoft.com/office/drawing/2014/main" id="{4F472033-31D8-B4B8-FD0E-6B4EFF6CE7CE}"/>
                </a:ext>
              </a:extLst>
            </p:cNvPr>
            <p:cNvSpPr/>
            <p:nvPr/>
          </p:nvSpPr>
          <p:spPr>
            <a:xfrm rot="16200000">
              <a:off x="2365291" y="948288"/>
              <a:ext cx="1416076" cy="2873578"/>
            </a:xfrm>
            <a:prstGeom prst="flowChartMagneticDrum">
              <a:avLst/>
            </a:prstGeom>
            <a:gradFill flip="none" rotWithShape="1">
              <a:gsLst>
                <a:gs pos="0">
                  <a:schemeClr val="bg2">
                    <a:lumMod val="25000"/>
                  </a:schemeClr>
                </a:gs>
                <a:gs pos="24000">
                  <a:srgbClr val="878787"/>
                </a:gs>
                <a:gs pos="51000">
                  <a:schemeClr val="bg2">
                    <a:lumMod val="50000"/>
                  </a:schemeClr>
                </a:gs>
                <a:gs pos="33000">
                  <a:schemeClr val="bg1">
                    <a:lumMod val="85000"/>
                  </a:schemeClr>
                </a:gs>
                <a:gs pos="100000">
                  <a:schemeClr val="bg2">
                    <a:lumMod val="25000"/>
                  </a:schemeClr>
                </a:gs>
              </a:gsLst>
              <a:lin ang="5400000" scaled="0"/>
              <a:tileRect/>
            </a:gra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73EB79-633F-7E36-545F-C5FA72E757B5}"/>
                </a:ext>
              </a:extLst>
            </p:cNvPr>
            <p:cNvSpPr/>
            <p:nvPr/>
          </p:nvSpPr>
          <p:spPr>
            <a:xfrm>
              <a:off x="1636539" y="1642396"/>
              <a:ext cx="2873579" cy="545348"/>
            </a:xfrm>
            <a:prstGeom prst="ellipse">
              <a:avLst/>
            </a:prstGeom>
            <a:solidFill>
              <a:srgbClr val="4D4D4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3F4364E8-CE6C-DF8D-4ACE-91763C44465F}"/>
                </a:ext>
              </a:extLst>
            </p:cNvPr>
            <p:cNvSpPr/>
            <p:nvPr/>
          </p:nvSpPr>
          <p:spPr>
            <a:xfrm rot="10800000">
              <a:off x="1348179" y="1885867"/>
              <a:ext cx="3469550"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lock Arc 21">
              <a:extLst>
                <a:ext uri="{FF2B5EF4-FFF2-40B4-BE49-F238E27FC236}">
                  <a16:creationId xmlns:a16="http://schemas.microsoft.com/office/drawing/2014/main" id="{3A0FD502-85CF-FD4C-3F92-56B4A91FF133}"/>
                </a:ext>
              </a:extLst>
            </p:cNvPr>
            <p:cNvSpPr/>
            <p:nvPr/>
          </p:nvSpPr>
          <p:spPr>
            <a:xfrm rot="10800000">
              <a:off x="1338553" y="1742763"/>
              <a:ext cx="3469550" cy="974767"/>
            </a:xfrm>
            <a:prstGeom prst="blockArc">
              <a:avLst>
                <a:gd name="adj1" fmla="val 10800000"/>
                <a:gd name="adj2" fmla="val 21554171"/>
                <a:gd name="adj3" fmla="val 23177"/>
              </a:avLst>
            </a:prstGeom>
            <a:solidFill>
              <a:srgbClr val="FFB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00D38180-D037-01EB-A65A-178E2D617C88}"/>
                </a:ext>
              </a:extLst>
            </p:cNvPr>
            <p:cNvSpPr/>
            <p:nvPr/>
          </p:nvSpPr>
          <p:spPr>
            <a:xfrm>
              <a:off x="1328927" y="2187744"/>
              <a:ext cx="269686"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54180A6-DBD6-3035-9B0D-44A2AA3B5356}"/>
                </a:ext>
              </a:extLst>
            </p:cNvPr>
            <p:cNvSpPr/>
            <p:nvPr/>
          </p:nvSpPr>
          <p:spPr>
            <a:xfrm>
              <a:off x="1598613" y="2202531"/>
              <a:ext cx="73352"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C91354C-3038-3CA0-7750-0F64ABF6BF61}"/>
                </a:ext>
              </a:extLst>
            </p:cNvPr>
            <p:cNvSpPr/>
            <p:nvPr/>
          </p:nvSpPr>
          <p:spPr>
            <a:xfrm>
              <a:off x="4548044" y="2150083"/>
              <a:ext cx="269686" cy="5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84CBE35-D611-2CD2-5197-7B90906A9697}"/>
                </a:ext>
              </a:extLst>
            </p:cNvPr>
            <p:cNvSpPr/>
            <p:nvPr/>
          </p:nvSpPr>
          <p:spPr>
            <a:xfrm>
              <a:off x="4475360" y="2205871"/>
              <a:ext cx="73352" cy="5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itle 1">
            <a:extLst>
              <a:ext uri="{FF2B5EF4-FFF2-40B4-BE49-F238E27FC236}">
                <a16:creationId xmlns:a16="http://schemas.microsoft.com/office/drawing/2014/main" id="{4D3ABDDF-E98D-B666-8394-CCDF1F04EC52}"/>
              </a:ext>
            </a:extLst>
          </p:cNvPr>
          <p:cNvSpPr txBox="1">
            <a:spLocks/>
          </p:cNvSpPr>
          <p:nvPr/>
        </p:nvSpPr>
        <p:spPr>
          <a:xfrm>
            <a:off x="7438328" y="5052366"/>
            <a:ext cx="4295992" cy="16069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Neue Haas Grotesk Text Pro"/>
                <a:ea typeface="+mj-ea"/>
                <a:cs typeface="+mj-cs"/>
              </a:rPr>
              <a:t>The Problem Solver</a:t>
            </a:r>
          </a:p>
        </p:txBody>
      </p:sp>
    </p:spTree>
    <p:extLst>
      <p:ext uri="{BB962C8B-B14F-4D97-AF65-F5344CB8AC3E}">
        <p14:creationId xmlns:p14="http://schemas.microsoft.com/office/powerpoint/2010/main" val="97006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BA05697-D229-BF82-2649-BF9E450AD0AD}"/>
              </a:ext>
            </a:extLst>
          </p:cNvPr>
          <p:cNvSpPr txBox="1"/>
          <p:nvPr/>
        </p:nvSpPr>
        <p:spPr>
          <a:xfrm>
            <a:off x="190500" y="891652"/>
            <a:ext cx="5245100" cy="303072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600" b="1" kern="1200" dirty="0">
                <a:solidFill>
                  <a:srgbClr val="FFFFFF"/>
                </a:solidFill>
                <a:latin typeface="+mj-lt"/>
                <a:ea typeface="+mj-ea"/>
                <a:cs typeface="+mj-cs"/>
              </a:rPr>
              <a:t>God used those  who </a:t>
            </a:r>
            <a:r>
              <a:rPr lang="en-US" sz="4600" b="1" kern="1200" dirty="0">
                <a:solidFill>
                  <a:srgbClr val="FFFF00"/>
                </a:solidFill>
                <a:latin typeface="+mj-lt"/>
                <a:ea typeface="+mj-ea"/>
                <a:cs typeface="+mj-cs"/>
              </a:rPr>
              <a:t>RESISTED</a:t>
            </a:r>
            <a:r>
              <a:rPr lang="en-US" sz="4600" b="1" kern="1200" dirty="0">
                <a:solidFill>
                  <a:srgbClr val="FFFFFF"/>
                </a:solidFill>
                <a:latin typeface="+mj-lt"/>
                <a:ea typeface="+mj-ea"/>
                <a:cs typeface="+mj-cs"/>
              </a:rPr>
              <a:t> him, to </a:t>
            </a:r>
            <a:r>
              <a:rPr lang="en-US" sz="4600" b="1" kern="1200" dirty="0">
                <a:solidFill>
                  <a:srgbClr val="FFFF00"/>
                </a:solidFill>
                <a:latin typeface="+mj-lt"/>
                <a:ea typeface="+mj-ea"/>
                <a:cs typeface="+mj-cs"/>
              </a:rPr>
              <a:t>REVEAL</a:t>
            </a:r>
            <a:r>
              <a:rPr lang="en-US" sz="4600" b="1" kern="1200" dirty="0">
                <a:solidFill>
                  <a:srgbClr val="FFFFFF"/>
                </a:solidFill>
                <a:latin typeface="+mj-lt"/>
                <a:ea typeface="+mj-ea"/>
                <a:cs typeface="+mj-cs"/>
              </a:rPr>
              <a:t> his plan</a:t>
            </a:r>
          </a:p>
        </p:txBody>
      </p:sp>
      <p:pic>
        <p:nvPicPr>
          <p:cNvPr id="6" name="Picture 5" descr="The facade of blue walls with holes">
            <a:extLst>
              <a:ext uri="{FF2B5EF4-FFF2-40B4-BE49-F238E27FC236}">
                <a16:creationId xmlns:a16="http://schemas.microsoft.com/office/drawing/2014/main" id="{5C342192-4901-306A-AF59-A92CC8AA38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05125" y="338072"/>
            <a:ext cx="5361955" cy="5899152"/>
          </a:xfrm>
          <a:prstGeom prst="rect">
            <a:avLst/>
          </a:prstGeom>
        </p:spPr>
      </p:pic>
    </p:spTree>
    <p:extLst>
      <p:ext uri="{BB962C8B-B14F-4D97-AF65-F5344CB8AC3E}">
        <p14:creationId xmlns:p14="http://schemas.microsoft.com/office/powerpoint/2010/main" val="455095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nly One Empty Tomb">
            <a:extLst>
              <a:ext uri="{FF2B5EF4-FFF2-40B4-BE49-F238E27FC236}">
                <a16:creationId xmlns:a16="http://schemas.microsoft.com/office/drawing/2014/main" id="{8860EC67-6082-B3B6-96E6-47845BCC6A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FC1A92-DB6C-7EB7-1CF3-96985C6A972E}"/>
              </a:ext>
            </a:extLst>
          </p:cNvPr>
          <p:cNvSpPr txBox="1"/>
          <p:nvPr/>
        </p:nvSpPr>
        <p:spPr>
          <a:xfrm>
            <a:off x="6710926" y="206478"/>
            <a:ext cx="5245100" cy="91370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600" b="1" dirty="0">
                <a:solidFill>
                  <a:srgbClr val="FFFFFF"/>
                </a:solidFill>
                <a:latin typeface="+mj-lt"/>
                <a:ea typeface="+mj-ea"/>
                <a:cs typeface="+mj-cs"/>
              </a:rPr>
              <a:t>What is God’s Plan?</a:t>
            </a:r>
            <a:endParaRPr lang="en-US" sz="4600" b="1" kern="1200" dirty="0">
              <a:solidFill>
                <a:srgbClr val="FFFFFF"/>
              </a:solidFill>
              <a:latin typeface="+mj-lt"/>
              <a:ea typeface="+mj-ea"/>
              <a:cs typeface="+mj-cs"/>
            </a:endParaRPr>
          </a:p>
        </p:txBody>
      </p:sp>
    </p:spTree>
    <p:extLst>
      <p:ext uri="{BB962C8B-B14F-4D97-AF65-F5344CB8AC3E}">
        <p14:creationId xmlns:p14="http://schemas.microsoft.com/office/powerpoint/2010/main" val="2296776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E0D35A-0557-399B-7CB9-FF916E34CBF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0"/>
            <a:ext cx="12191999"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3" name="TextBox 2">
            <a:extLst>
              <a:ext uri="{FF2B5EF4-FFF2-40B4-BE49-F238E27FC236}">
                <a16:creationId xmlns:a16="http://schemas.microsoft.com/office/drawing/2014/main" id="{1667175C-39E8-4089-9151-96BA48A12D4B}"/>
              </a:ext>
            </a:extLst>
          </p:cNvPr>
          <p:cNvSpPr txBox="1"/>
          <p:nvPr/>
        </p:nvSpPr>
        <p:spPr>
          <a:xfrm>
            <a:off x="0" y="4968239"/>
            <a:ext cx="11551920" cy="1399223"/>
          </a:xfrm>
          <a:prstGeom prst="rect">
            <a:avLst/>
          </a:prstGeom>
        </p:spPr>
        <p:txBody>
          <a:bodyPr vert="horz" lIns="91440" tIns="45720" rIns="91440" bIns="45720" rtlCol="0" anchor="ctr">
            <a:noAutofit/>
          </a:bodyPr>
          <a:lstStyle/>
          <a:p>
            <a:pPr marL="228600" lvl="1">
              <a:lnSpc>
                <a:spcPct val="90000"/>
              </a:lnSpc>
              <a:spcAft>
                <a:spcPts val="600"/>
              </a:spcAft>
            </a:pP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53 </a:t>
            </a:r>
            <a:r>
              <a:rPr lang="en-US" sz="4400" b="0" i="0" dirty="0">
                <a:effectLst/>
                <a:latin typeface="Calibri" panose="020F0502020204030204" pitchFamily="34" charset="0"/>
                <a:ea typeface="Calibri" panose="020F0502020204030204" pitchFamily="34" charset="0"/>
                <a:cs typeface="Calibri" panose="020F0502020204030204" pitchFamily="34" charset="0"/>
              </a:rPr>
              <a:t>So from that day on</a:t>
            </a:r>
            <a:r>
              <a:rPr lang="en-US" sz="4400" dirty="0">
                <a:latin typeface="Calibri" panose="020F0502020204030204" pitchFamily="34" charset="0"/>
                <a:ea typeface="Calibri" panose="020F0502020204030204" pitchFamily="34" charset="0"/>
                <a:cs typeface="Calibri" panose="020F0502020204030204" pitchFamily="34" charset="0"/>
              </a:rPr>
              <a:t> they made </a:t>
            </a:r>
            <a:r>
              <a:rPr lang="en-US" sz="4400" b="0" i="0" dirty="0">
                <a:effectLst/>
                <a:latin typeface="Calibri" panose="020F0502020204030204" pitchFamily="34" charset="0"/>
                <a:ea typeface="Calibri" panose="020F0502020204030204" pitchFamily="34" charset="0"/>
                <a:cs typeface="Calibri" panose="020F0502020204030204" pitchFamily="34" charset="0"/>
              </a:rPr>
              <a:t>plans to put him to death.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54 </a:t>
            </a:r>
            <a:r>
              <a:rPr lang="en-US" sz="4400" b="0" i="0" dirty="0">
                <a:effectLst/>
                <a:latin typeface="Calibri" panose="020F0502020204030204" pitchFamily="34" charset="0"/>
                <a:ea typeface="Calibri" panose="020F0502020204030204" pitchFamily="34" charset="0"/>
                <a:cs typeface="Calibri" panose="020F0502020204030204" pitchFamily="34" charset="0"/>
              </a:rPr>
              <a:t>Jesus therefore no longer walked openly among the Jews, </a:t>
            </a:r>
          </a:p>
        </p:txBody>
      </p:sp>
    </p:spTree>
    <p:extLst>
      <p:ext uri="{BB962C8B-B14F-4D97-AF65-F5344CB8AC3E}">
        <p14:creationId xmlns:p14="http://schemas.microsoft.com/office/powerpoint/2010/main" val="67054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map of the sea of galilee&#10;&#10;Description automatically generated">
            <a:extLst>
              <a:ext uri="{FF2B5EF4-FFF2-40B4-BE49-F238E27FC236}">
                <a16:creationId xmlns:a16="http://schemas.microsoft.com/office/drawing/2014/main" id="{50E0D35A-0557-399B-7CB9-FF916E34CB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3" name="TextBox 2">
            <a:extLst>
              <a:ext uri="{FF2B5EF4-FFF2-40B4-BE49-F238E27FC236}">
                <a16:creationId xmlns:a16="http://schemas.microsoft.com/office/drawing/2014/main" id="{1667175C-39E8-4089-9151-96BA48A12D4B}"/>
              </a:ext>
            </a:extLst>
          </p:cNvPr>
          <p:cNvSpPr txBox="1"/>
          <p:nvPr/>
        </p:nvSpPr>
        <p:spPr>
          <a:xfrm>
            <a:off x="0" y="4968239"/>
            <a:ext cx="11551920" cy="1399223"/>
          </a:xfrm>
          <a:prstGeom prst="rect">
            <a:avLst/>
          </a:prstGeom>
        </p:spPr>
        <p:txBody>
          <a:bodyPr vert="horz" lIns="91440" tIns="45720" rIns="91440" bIns="45720" rtlCol="0" anchor="ctr">
            <a:noAutofit/>
          </a:bodyPr>
          <a:lstStyle/>
          <a:p>
            <a:pPr lvl="1">
              <a:lnSpc>
                <a:spcPct val="90000"/>
              </a:lnSpc>
              <a:spcAft>
                <a:spcPts val="600"/>
              </a:spcAft>
            </a:pPr>
            <a:r>
              <a:rPr lang="en-US" sz="4400" b="0" i="0" dirty="0">
                <a:effectLst/>
                <a:latin typeface="Calibri" panose="020F0502020204030204" pitchFamily="34" charset="0"/>
                <a:ea typeface="Calibri" panose="020F0502020204030204" pitchFamily="34" charset="0"/>
                <a:cs typeface="Calibri" panose="020F0502020204030204" pitchFamily="34" charset="0"/>
              </a:rPr>
              <a:t>but went from there to the region near the wilderness, to a town called Ephraim, and there he stayed with the disciples.</a:t>
            </a:r>
          </a:p>
        </p:txBody>
      </p:sp>
    </p:spTree>
    <p:extLst>
      <p:ext uri="{BB962C8B-B14F-4D97-AF65-F5344CB8AC3E}">
        <p14:creationId xmlns:p14="http://schemas.microsoft.com/office/powerpoint/2010/main" val="159570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7175C-39E8-4089-9151-96BA48A12D4B}"/>
              </a:ext>
            </a:extLst>
          </p:cNvPr>
          <p:cNvSpPr txBox="1"/>
          <p:nvPr/>
        </p:nvSpPr>
        <p:spPr>
          <a:xfrm>
            <a:off x="273503" y="157405"/>
            <a:ext cx="11744325" cy="6863417"/>
          </a:xfrm>
          <a:prstGeom prst="rect">
            <a:avLst/>
          </a:prstGeom>
          <a:noFill/>
        </p:spPr>
        <p:txBody>
          <a:bodyPr wrap="square">
            <a:spAutoFit/>
          </a:bodyPr>
          <a:lstStyle/>
          <a:p>
            <a:pPr algn="l"/>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the Passover of the Jews was at hand, and many went up from the country to Jerusalem before the Passover to purify themselves.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were looking for Jesus and saying to one another as they stood in the temple, “What do you think? That he will not come to the feast at all?”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the chief priests and the Pharisees had given orders that if anyone knew where he was, he should let them know, so that they might arrest him.</a:t>
            </a:r>
          </a:p>
        </p:txBody>
      </p:sp>
    </p:spTree>
    <p:extLst>
      <p:ext uri="{BB962C8B-B14F-4D97-AF65-F5344CB8AC3E}">
        <p14:creationId xmlns:p14="http://schemas.microsoft.com/office/powerpoint/2010/main" val="118938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A83C78B9-A0CA-EB0F-45A8-C256F051C0E2}"/>
              </a:ext>
            </a:extLst>
          </p:cNvPr>
          <p:cNvGrpSpPr>
            <a:grpSpLocks noChangeAspect="1"/>
          </p:cNvGrpSpPr>
          <p:nvPr/>
        </p:nvGrpSpPr>
        <p:grpSpPr>
          <a:xfrm>
            <a:off x="847164" y="434428"/>
            <a:ext cx="3980624" cy="3945460"/>
            <a:chOff x="7236725" y="3361369"/>
            <a:chExt cx="2521229" cy="2498957"/>
          </a:xfrm>
        </p:grpSpPr>
        <p:sp>
          <p:nvSpPr>
            <p:cNvPr id="150" name="Oval 149">
              <a:extLst>
                <a:ext uri="{FF2B5EF4-FFF2-40B4-BE49-F238E27FC236}">
                  <a16:creationId xmlns:a16="http://schemas.microsoft.com/office/drawing/2014/main" id="{0BCDCF9A-E7F3-7DA1-DCFB-B0C2CE8C63A7}"/>
                </a:ext>
              </a:extLst>
            </p:cNvPr>
            <p:cNvSpPr/>
            <p:nvPr/>
          </p:nvSpPr>
          <p:spPr>
            <a:xfrm>
              <a:off x="7236725" y="3361369"/>
              <a:ext cx="2521229" cy="2498957"/>
            </a:xfrm>
            <a:prstGeom prst="ellipse">
              <a:avLst/>
            </a:prstGeom>
            <a:gradFill>
              <a:gsLst>
                <a:gs pos="0">
                  <a:srgbClr val="C48700"/>
                </a:gs>
                <a:gs pos="24000">
                  <a:srgbClr val="FFCE00"/>
                </a:gs>
                <a:gs pos="100000">
                  <a:srgbClr val="FFF2AF"/>
                </a:gs>
              </a:gsLst>
              <a:lin ang="6000000" scaled="0"/>
            </a:gradFill>
            <a:ln w="1016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4DF38E8A-36A6-7EDA-F3E1-3AF5E9604495}"/>
                </a:ext>
              </a:extLst>
            </p:cNvPr>
            <p:cNvSpPr/>
            <p:nvPr/>
          </p:nvSpPr>
          <p:spPr>
            <a:xfrm>
              <a:off x="7932361" y="4062012"/>
              <a:ext cx="337260" cy="573320"/>
            </a:xfrm>
            <a:prstGeom prst="ellipse">
              <a:avLst/>
            </a:prstGeom>
            <a:gradFill flip="none" rotWithShape="1">
              <a:gsLst>
                <a:gs pos="0">
                  <a:schemeClr val="accent5">
                    <a:lumMod val="5000"/>
                    <a:lumOff val="95000"/>
                  </a:schemeClr>
                </a:gs>
                <a:gs pos="74000">
                  <a:srgbClr val="60231A"/>
                </a:gs>
                <a:gs pos="100000">
                  <a:srgbClr val="63241C"/>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Moon 151">
              <a:extLst>
                <a:ext uri="{FF2B5EF4-FFF2-40B4-BE49-F238E27FC236}">
                  <a16:creationId xmlns:a16="http://schemas.microsoft.com/office/drawing/2014/main" id="{F92CEBA8-CF7A-5D3E-8516-0BA9E0EDD616}"/>
                </a:ext>
              </a:extLst>
            </p:cNvPr>
            <p:cNvSpPr/>
            <p:nvPr/>
          </p:nvSpPr>
          <p:spPr>
            <a:xfrm rot="5657076">
              <a:off x="8881812" y="4010477"/>
              <a:ext cx="228170" cy="625827"/>
            </a:xfrm>
            <a:prstGeom prst="moon">
              <a:avLst/>
            </a:prstGeom>
            <a:gradFill>
              <a:gsLst>
                <a:gs pos="0">
                  <a:srgbClr val="562A0D"/>
                </a:gs>
                <a:gs pos="100000">
                  <a:srgbClr val="693516"/>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00065010-E56F-691F-3A2B-AAAE8785C10D}"/>
                </a:ext>
              </a:extLst>
            </p:cNvPr>
            <p:cNvSpPr/>
            <p:nvPr/>
          </p:nvSpPr>
          <p:spPr>
            <a:xfrm>
              <a:off x="8269621" y="4864480"/>
              <a:ext cx="503914" cy="709904"/>
            </a:xfrm>
            <a:prstGeom prst="roundRect">
              <a:avLst>
                <a:gd name="adj" fmla="val 44735"/>
              </a:avLst>
            </a:prstGeom>
            <a:gradFill flip="none" rotWithShape="1">
              <a:gsLst>
                <a:gs pos="0">
                  <a:srgbClr val="401C02"/>
                </a:gs>
                <a:gs pos="100000">
                  <a:srgbClr val="7327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hord 153">
              <a:extLst>
                <a:ext uri="{FF2B5EF4-FFF2-40B4-BE49-F238E27FC236}">
                  <a16:creationId xmlns:a16="http://schemas.microsoft.com/office/drawing/2014/main" id="{F10020A0-CA91-5B47-F134-6FBEFD637994}"/>
                </a:ext>
              </a:extLst>
            </p:cNvPr>
            <p:cNvSpPr/>
            <p:nvPr/>
          </p:nvSpPr>
          <p:spPr>
            <a:xfrm rot="6683299">
              <a:off x="8302220" y="4873526"/>
              <a:ext cx="438715" cy="443415"/>
            </a:xfrm>
            <a:prstGeom prst="chord">
              <a:avLst>
                <a:gd name="adj1" fmla="val 2700000"/>
                <a:gd name="adj2" fmla="val 16358968"/>
              </a:avLst>
            </a:prstGeom>
            <a:gradFill>
              <a:gsLst>
                <a:gs pos="0">
                  <a:srgbClr val="F5F5F5"/>
                </a:gs>
                <a:gs pos="100000">
                  <a:srgbClr val="D5D4D3"/>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18084EC8-DC5A-513F-EEE4-D636D2656037}"/>
                </a:ext>
              </a:extLst>
            </p:cNvPr>
            <p:cNvSpPr/>
            <p:nvPr/>
          </p:nvSpPr>
          <p:spPr>
            <a:xfrm>
              <a:off x="7657822" y="3868509"/>
              <a:ext cx="839518" cy="886851"/>
            </a:xfrm>
            <a:prstGeom prst="ellipse">
              <a:avLst/>
            </a:prstGeom>
            <a:solidFill>
              <a:schemeClr val="bg1">
                <a:alpha val="64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8944F954-D7FD-F9D0-E109-2420E0CEC5C9}"/>
                </a:ext>
              </a:extLst>
            </p:cNvPr>
            <p:cNvSpPr/>
            <p:nvPr/>
          </p:nvSpPr>
          <p:spPr>
            <a:xfrm rot="2062600">
              <a:off x="7464061" y="4565513"/>
              <a:ext cx="133886" cy="1077584"/>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9" name="Picture 158" descr="A yellow face with a black hat&#10;&#10;Description automatically generated">
            <a:extLst>
              <a:ext uri="{FF2B5EF4-FFF2-40B4-BE49-F238E27FC236}">
                <a16:creationId xmlns:a16="http://schemas.microsoft.com/office/drawing/2014/main" id="{F0174113-07F5-C65F-EA3E-C6A74AF7F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2722" y="750114"/>
            <a:ext cx="2475935" cy="3220446"/>
          </a:xfrm>
          <a:prstGeom prst="rect">
            <a:avLst/>
          </a:prstGeom>
        </p:spPr>
      </p:pic>
      <p:grpSp>
        <p:nvGrpSpPr>
          <p:cNvPr id="163" name="Group 162">
            <a:extLst>
              <a:ext uri="{FF2B5EF4-FFF2-40B4-BE49-F238E27FC236}">
                <a16:creationId xmlns:a16="http://schemas.microsoft.com/office/drawing/2014/main" id="{74A61768-89FD-2CD7-816D-9EBA624C6BCC}"/>
              </a:ext>
            </a:extLst>
          </p:cNvPr>
          <p:cNvGrpSpPr>
            <a:grpSpLocks noChangeAspect="1"/>
          </p:cNvGrpSpPr>
          <p:nvPr/>
        </p:nvGrpSpPr>
        <p:grpSpPr>
          <a:xfrm>
            <a:off x="6506400" y="750114"/>
            <a:ext cx="2319272" cy="2878279"/>
            <a:chOff x="4906666" y="138835"/>
            <a:chExt cx="1947134" cy="2416446"/>
          </a:xfrm>
        </p:grpSpPr>
        <p:pic>
          <p:nvPicPr>
            <p:cNvPr id="161" name="Picture 160" descr="A yellow face with a silver crown&#10;&#10;Description automatically generated">
              <a:extLst>
                <a:ext uri="{FF2B5EF4-FFF2-40B4-BE49-F238E27FC236}">
                  <a16:creationId xmlns:a16="http://schemas.microsoft.com/office/drawing/2014/main" id="{D02F75E7-DC5D-6255-8886-355556276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033" y="138835"/>
              <a:ext cx="1197767" cy="2225970"/>
            </a:xfrm>
            <a:prstGeom prst="rect">
              <a:avLst/>
            </a:prstGeom>
          </p:spPr>
        </p:pic>
        <p:pic>
          <p:nvPicPr>
            <p:cNvPr id="162" name="Picture 161" descr="A yellow face with a silver crown&#10;&#10;Description automatically generated">
              <a:extLst>
                <a:ext uri="{FF2B5EF4-FFF2-40B4-BE49-F238E27FC236}">
                  <a16:creationId xmlns:a16="http://schemas.microsoft.com/office/drawing/2014/main" id="{DB3A73DB-9F06-A597-034C-53D0D1AA0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666" y="329311"/>
              <a:ext cx="1197767" cy="2225970"/>
            </a:xfrm>
            <a:prstGeom prst="rect">
              <a:avLst/>
            </a:prstGeom>
          </p:spPr>
        </p:pic>
      </p:grpSp>
      <p:sp>
        <p:nvSpPr>
          <p:cNvPr id="4" name="TextBox 3">
            <a:extLst>
              <a:ext uri="{FF2B5EF4-FFF2-40B4-BE49-F238E27FC236}">
                <a16:creationId xmlns:a16="http://schemas.microsoft.com/office/drawing/2014/main" id="{BBAAA45C-A9B0-0424-A8A9-DC60F99D05FF}"/>
              </a:ext>
            </a:extLst>
          </p:cNvPr>
          <p:cNvSpPr txBox="1"/>
          <p:nvPr/>
        </p:nvSpPr>
        <p:spPr>
          <a:xfrm>
            <a:off x="6870995" y="4135012"/>
            <a:ext cx="5127662" cy="1446550"/>
          </a:xfrm>
          <a:prstGeom prst="rect">
            <a:avLst/>
          </a:prstGeom>
          <a:noFill/>
        </p:spPr>
        <p:txBody>
          <a:bodyPr wrap="square">
            <a:spAutoFit/>
          </a:bodyPr>
          <a:lstStyle/>
          <a:p>
            <a:pPr algn="ctr"/>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they might arrest him.</a:t>
            </a:r>
            <a:endParaRPr lang="en-US" sz="4400" b="1" dirty="0"/>
          </a:p>
        </p:txBody>
      </p:sp>
      <p:sp>
        <p:nvSpPr>
          <p:cNvPr id="6" name="TextBox 5">
            <a:extLst>
              <a:ext uri="{FF2B5EF4-FFF2-40B4-BE49-F238E27FC236}">
                <a16:creationId xmlns:a16="http://schemas.microsoft.com/office/drawing/2014/main" id="{B98187D0-8A49-CA84-ED78-F17DF4782290}"/>
              </a:ext>
            </a:extLst>
          </p:cNvPr>
          <p:cNvSpPr txBox="1"/>
          <p:nvPr/>
        </p:nvSpPr>
        <p:spPr>
          <a:xfrm>
            <a:off x="571499" y="5659365"/>
            <a:ext cx="11620501" cy="1200329"/>
          </a:xfrm>
          <a:prstGeom prst="rect">
            <a:avLst/>
          </a:prstGeom>
          <a:noFill/>
        </p:spPr>
        <p:txBody>
          <a:bodyPr wrap="square">
            <a:spAutoFit/>
          </a:bodyPr>
          <a:lstStyle/>
          <a:p>
            <a:pPr algn="ctr"/>
            <a:r>
              <a:rPr lang="en-US" sz="7200" b="1" i="0" dirty="0">
                <a:solidFill>
                  <a:schemeClr val="bg1"/>
                </a:solidFill>
                <a:effectLst/>
                <a:ea typeface="Calibri" panose="020F0502020204030204" pitchFamily="34" charset="0"/>
                <a:cs typeface="Calibri" panose="020F0502020204030204" pitchFamily="34" charset="0"/>
              </a:rPr>
              <a:t>looking</a:t>
            </a:r>
            <a:r>
              <a:rPr lang="en-US" sz="7200" b="1" i="0" dirty="0">
                <a:solidFill>
                  <a:srgbClr val="000000"/>
                </a:solidFill>
                <a:effectLst/>
                <a:ea typeface="Calibri" panose="020F0502020204030204" pitchFamily="34" charset="0"/>
                <a:cs typeface="Calibri" panose="020F0502020204030204" pitchFamily="34" charset="0"/>
              </a:rPr>
              <a:t>  for Jesus </a:t>
            </a:r>
            <a:endParaRPr lang="en-US" sz="7200" b="1" dirty="0"/>
          </a:p>
        </p:txBody>
      </p:sp>
      <p:sp>
        <p:nvSpPr>
          <p:cNvPr id="8" name="TextBox 7">
            <a:extLst>
              <a:ext uri="{FF2B5EF4-FFF2-40B4-BE49-F238E27FC236}">
                <a16:creationId xmlns:a16="http://schemas.microsoft.com/office/drawing/2014/main" id="{55C87970-1E15-B6A3-71F3-73DD0BFFFADD}"/>
              </a:ext>
            </a:extLst>
          </p:cNvPr>
          <p:cNvSpPr txBox="1"/>
          <p:nvPr/>
        </p:nvSpPr>
        <p:spPr>
          <a:xfrm>
            <a:off x="0" y="4516819"/>
            <a:ext cx="6096000" cy="769441"/>
          </a:xfrm>
          <a:prstGeom prst="rect">
            <a:avLst/>
          </a:prstGeom>
          <a:noFill/>
        </p:spPr>
        <p:txBody>
          <a:bodyPr wrap="square">
            <a:spAutoFit/>
          </a:bodyPr>
          <a:lstStyle/>
          <a:p>
            <a:pPr algn="ctr"/>
            <a:r>
              <a:rPr lang="en-US" sz="4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purify themselves</a:t>
            </a:r>
            <a:endParaRPr lang="en-US" sz="4400" b="1" dirty="0">
              <a:solidFill>
                <a:schemeClr val="bg1"/>
              </a:solidFill>
            </a:endParaRPr>
          </a:p>
        </p:txBody>
      </p:sp>
    </p:spTree>
    <p:extLst>
      <p:ext uri="{BB962C8B-B14F-4D97-AF65-F5344CB8AC3E}">
        <p14:creationId xmlns:p14="http://schemas.microsoft.com/office/powerpoint/2010/main" val="3301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7175C-39E8-4089-9151-96BA48A12D4B}"/>
              </a:ext>
            </a:extLst>
          </p:cNvPr>
          <p:cNvSpPr txBox="1"/>
          <p:nvPr/>
        </p:nvSpPr>
        <p:spPr>
          <a:xfrm>
            <a:off x="273503" y="157405"/>
            <a:ext cx="11744325" cy="6863417"/>
          </a:xfrm>
          <a:prstGeom prst="rect">
            <a:avLst/>
          </a:prstGeom>
          <a:noFill/>
        </p:spPr>
        <p:txBody>
          <a:bodyPr wrap="square">
            <a:spAutoFit/>
          </a:bodyPr>
          <a:lstStyle/>
          <a:p>
            <a:pPr algn="l"/>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the Passover of the Jews was at hand, and many went up from the country to Jerusalem before the Passover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to purify themselves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were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looking for Jesus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saying to one another as they stood in the temple, “What do you think? That he will not come to the feast at all?”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the chief priests and the Pharisees had given orders that if anyone knew where he was, he should let them know, so that they might arrest him.</a:t>
            </a:r>
          </a:p>
        </p:txBody>
      </p:sp>
    </p:spTree>
    <p:extLst>
      <p:ext uri="{BB962C8B-B14F-4D97-AF65-F5344CB8AC3E}">
        <p14:creationId xmlns:p14="http://schemas.microsoft.com/office/powerpoint/2010/main" val="14605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lack cross.jpg">
            <a:extLst>
              <a:ext uri="{FF2B5EF4-FFF2-40B4-BE49-F238E27FC236}">
                <a16:creationId xmlns:a16="http://schemas.microsoft.com/office/drawing/2014/main" id="{0B7183F1-7860-5159-CBD0-9CB822145BD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17033" y="4526280"/>
            <a:ext cx="1585913" cy="226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itle 3">
            <a:extLst>
              <a:ext uri="{FF2B5EF4-FFF2-40B4-BE49-F238E27FC236}">
                <a16:creationId xmlns:a16="http://schemas.microsoft.com/office/drawing/2014/main" id="{A313A4A8-AACA-E7AA-9ECC-AFDF5A6E4550}"/>
              </a:ext>
            </a:extLst>
          </p:cNvPr>
          <p:cNvSpPr txBox="1">
            <a:spLocks/>
          </p:cNvSpPr>
          <p:nvPr/>
        </p:nvSpPr>
        <p:spPr bwMode="auto">
          <a:xfrm>
            <a:off x="2392680" y="0"/>
            <a:ext cx="7772400" cy="838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499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09996"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64972"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199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Signs in John</a:t>
            </a:r>
            <a:r>
              <a:rPr kumimoji="0" lang="fr-FR" altLang="ja-JP" sz="4400" b="1" i="0" u="none" strike="noStrike" kern="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a:t>
            </a:r>
            <a:r>
              <a:rPr kumimoji="0" lang="en-US" altLang="ja-JP" sz="4400" b="1" i="0" u="none" strike="noStrike" kern="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s Gospel</a:t>
            </a:r>
            <a:endParaRPr kumimoji="0" lang="en-US" sz="44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endParaRPr>
          </a:p>
        </p:txBody>
      </p:sp>
      <p:sp>
        <p:nvSpPr>
          <p:cNvPr id="23" name="Diamond 22">
            <a:extLst>
              <a:ext uri="{FF2B5EF4-FFF2-40B4-BE49-F238E27FC236}">
                <a16:creationId xmlns:a16="http://schemas.microsoft.com/office/drawing/2014/main" id="{4FD638B9-B698-08C4-2EF3-33A7F6A84B20}"/>
              </a:ext>
            </a:extLst>
          </p:cNvPr>
          <p:cNvSpPr>
            <a:spLocks noChangeArrowheads="1"/>
          </p:cNvSpPr>
          <p:nvPr/>
        </p:nvSpPr>
        <p:spPr bwMode="auto">
          <a:xfrm>
            <a:off x="1742077" y="10668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WATER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TO WINE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2:1-11</a:t>
            </a:r>
          </a:p>
        </p:txBody>
      </p:sp>
      <p:sp>
        <p:nvSpPr>
          <p:cNvPr id="24" name="Diamond 23">
            <a:extLst>
              <a:ext uri="{FF2B5EF4-FFF2-40B4-BE49-F238E27FC236}">
                <a16:creationId xmlns:a16="http://schemas.microsoft.com/office/drawing/2014/main" id="{556389DE-1C63-5FDE-FA15-E20739B97681}"/>
              </a:ext>
            </a:extLst>
          </p:cNvPr>
          <p:cNvSpPr>
            <a:spLocks noChangeArrowheads="1"/>
          </p:cNvSpPr>
          <p:nvPr/>
        </p:nvSpPr>
        <p:spPr bwMode="auto">
          <a:xfrm>
            <a:off x="4561212" y="10668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OFFICIAL</a:t>
            </a:r>
            <a:r>
              <a:rPr kumimoji="0" lang="fr-FR" altLang="ja-JP" sz="2800" b="1" i="0" u="none" strike="noStrike" kern="0" cap="none" spc="0" normalizeH="0" baseline="0" noProof="0">
                <a:ln>
                  <a:noFill/>
                </a:ln>
                <a:effectLst/>
                <a:uLnTx/>
                <a:uFillTx/>
                <a:latin typeface="TEXT" charset="0"/>
                <a:ea typeface="ＭＳ Ｐゴシック" charset="0"/>
              </a:rPr>
              <a:t>'</a:t>
            </a:r>
            <a:r>
              <a:rPr kumimoji="0" lang="en-US" altLang="ja-JP" sz="2800" b="1" i="0" u="none" strike="noStrike" kern="0" cap="none" spc="0" normalizeH="0" baseline="0" noProof="0">
                <a:ln>
                  <a:noFill/>
                </a:ln>
                <a:effectLst/>
                <a:uLnTx/>
                <a:uFillTx/>
                <a:latin typeface="TEXT" charset="0"/>
                <a:ea typeface="ＭＳ Ｐゴシック" charset="0"/>
              </a:rPr>
              <a: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SON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4:46-54</a:t>
            </a:r>
          </a:p>
        </p:txBody>
      </p:sp>
      <p:sp>
        <p:nvSpPr>
          <p:cNvPr id="25" name="Diamond 24">
            <a:extLst>
              <a:ext uri="{FF2B5EF4-FFF2-40B4-BE49-F238E27FC236}">
                <a16:creationId xmlns:a16="http://schemas.microsoft.com/office/drawing/2014/main" id="{EDD27BC2-B5A4-CBE6-46E4-5A574A8A3A69}"/>
              </a:ext>
            </a:extLst>
          </p:cNvPr>
          <p:cNvSpPr>
            <a:spLocks noChangeArrowheads="1"/>
          </p:cNvSpPr>
          <p:nvPr/>
        </p:nvSpPr>
        <p:spPr bwMode="auto">
          <a:xfrm>
            <a:off x="7380348" y="10668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PARALYTIC</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5:1-18</a:t>
            </a:r>
          </a:p>
        </p:txBody>
      </p:sp>
      <p:sp>
        <p:nvSpPr>
          <p:cNvPr id="26" name="Diamond 25">
            <a:extLst>
              <a:ext uri="{FF2B5EF4-FFF2-40B4-BE49-F238E27FC236}">
                <a16:creationId xmlns:a16="http://schemas.microsoft.com/office/drawing/2014/main" id="{15FCF023-7C34-5130-6763-242922AC059C}"/>
              </a:ext>
            </a:extLst>
          </p:cNvPr>
          <p:cNvSpPr/>
          <p:nvPr/>
        </p:nvSpPr>
        <p:spPr bwMode="auto">
          <a:xfrm>
            <a:off x="332509" y="2641600"/>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FEEDING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5000</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6:1-15</a:t>
            </a:r>
          </a:p>
        </p:txBody>
      </p:sp>
      <p:sp>
        <p:nvSpPr>
          <p:cNvPr id="27" name="Diamond 26">
            <a:extLst>
              <a:ext uri="{FF2B5EF4-FFF2-40B4-BE49-F238E27FC236}">
                <a16:creationId xmlns:a16="http://schemas.microsoft.com/office/drawing/2014/main" id="{41B2F99C-A84F-5F27-DAC6-D52959A2EA8F}"/>
              </a:ext>
            </a:extLst>
          </p:cNvPr>
          <p:cNvSpPr/>
          <p:nvPr/>
        </p:nvSpPr>
        <p:spPr bwMode="auto">
          <a:xfrm>
            <a:off x="3151645" y="2641600"/>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WALKING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ON WATER</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6:16-24</a:t>
            </a:r>
          </a:p>
        </p:txBody>
      </p:sp>
      <p:sp>
        <p:nvSpPr>
          <p:cNvPr id="28" name="Diamond 27">
            <a:extLst>
              <a:ext uri="{FF2B5EF4-FFF2-40B4-BE49-F238E27FC236}">
                <a16:creationId xmlns:a16="http://schemas.microsoft.com/office/drawing/2014/main" id="{FF5A78C5-B59A-E0C8-D379-FC1758EF6848}"/>
              </a:ext>
            </a:extLst>
          </p:cNvPr>
          <p:cNvSpPr>
            <a:spLocks noChangeArrowheads="1"/>
          </p:cNvSpPr>
          <p:nvPr/>
        </p:nvSpPr>
        <p:spPr bwMode="auto">
          <a:xfrm>
            <a:off x="5970780" y="26416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BLIND MAN</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9:1-7</a:t>
            </a:r>
          </a:p>
        </p:txBody>
      </p:sp>
      <p:sp>
        <p:nvSpPr>
          <p:cNvPr id="29" name="Diamond 28">
            <a:extLst>
              <a:ext uri="{FF2B5EF4-FFF2-40B4-BE49-F238E27FC236}">
                <a16:creationId xmlns:a16="http://schemas.microsoft.com/office/drawing/2014/main" id="{ED2AEA16-666B-1175-922D-FE2FCE7B84DC}"/>
              </a:ext>
            </a:extLst>
          </p:cNvPr>
          <p:cNvSpPr>
            <a:spLocks noChangeArrowheads="1"/>
          </p:cNvSpPr>
          <p:nvPr/>
        </p:nvSpPr>
        <p:spPr bwMode="auto">
          <a:xfrm>
            <a:off x="8701818" y="26416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RAISING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LAZARUS</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11:1-45</a:t>
            </a:r>
          </a:p>
        </p:txBody>
      </p:sp>
      <p:sp>
        <p:nvSpPr>
          <p:cNvPr id="2" name="Diamond 1">
            <a:extLst>
              <a:ext uri="{FF2B5EF4-FFF2-40B4-BE49-F238E27FC236}">
                <a16:creationId xmlns:a16="http://schemas.microsoft.com/office/drawing/2014/main" id="{1A4C781F-8D79-2279-72F9-068018D2DB40}"/>
              </a:ext>
            </a:extLst>
          </p:cNvPr>
          <p:cNvSpPr>
            <a:spLocks noChangeArrowheads="1"/>
          </p:cNvSpPr>
          <p:nvPr/>
        </p:nvSpPr>
        <p:spPr bwMode="auto">
          <a:xfrm>
            <a:off x="4561213" y="4196080"/>
            <a:ext cx="3083430" cy="2590800"/>
          </a:xfrm>
          <a:prstGeom prst="diamond">
            <a:avLst/>
          </a:prstGeom>
          <a:solidFill>
            <a:schemeClr val="accent1">
              <a:lumMod val="5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TEXT" charset="0"/>
                <a:ea typeface="ＭＳ Ｐゴシック" charset="0"/>
              </a:rPr>
              <a:t>CHRIST</a:t>
            </a:r>
            <a:r>
              <a:rPr kumimoji="0" lang="fr-FR" altLang="ja-JP" sz="2800" b="1" i="0" u="none" strike="noStrike" kern="0" cap="none" spc="0" normalizeH="0" baseline="0" noProof="0" dirty="0">
                <a:ln>
                  <a:noFill/>
                </a:ln>
                <a:solidFill>
                  <a:schemeClr val="bg1"/>
                </a:solidFill>
                <a:effectLst/>
                <a:uLnTx/>
                <a:uFillTx/>
                <a:latin typeface="TEXT" charset="0"/>
                <a:ea typeface="ＭＳ Ｐゴシック" charset="0"/>
              </a:rPr>
              <a:t>'</a:t>
            </a:r>
            <a:r>
              <a:rPr kumimoji="0" lang="en-US" altLang="ja-JP" sz="2800" b="1" i="0" u="none" strike="noStrike" kern="0" cap="none" spc="0" normalizeH="0" baseline="0" noProof="0" dirty="0">
                <a:ln>
                  <a:noFill/>
                </a:ln>
                <a:solidFill>
                  <a:schemeClr val="bg1"/>
                </a:solidFill>
                <a:effectLst/>
                <a:uLnTx/>
                <a:uFillTx/>
                <a:latin typeface="TEXT" charset="0"/>
                <a:ea typeface="ＭＳ Ｐゴシック" charset="0"/>
              </a:rPr>
              <a:t>S </a:t>
            </a:r>
            <a:br>
              <a:rPr kumimoji="0" lang="en-US" altLang="ja-JP" sz="2800" b="1" i="0" u="none" strike="noStrike" kern="0" cap="none" spc="0" normalizeH="0" baseline="0" noProof="0" dirty="0">
                <a:ln>
                  <a:noFill/>
                </a:ln>
                <a:solidFill>
                  <a:schemeClr val="bg1"/>
                </a:solidFill>
                <a:effectLst/>
                <a:uLnTx/>
                <a:uFillTx/>
                <a:latin typeface="TEXT" charset="0"/>
                <a:ea typeface="ＭＳ Ｐゴシック" charset="0"/>
              </a:rPr>
            </a:br>
            <a:r>
              <a:rPr kumimoji="0" lang="en-US" altLang="ja-JP" sz="2800" b="1" i="0" u="none" strike="noStrike" kern="0" cap="none" spc="0" normalizeH="0" baseline="0" noProof="0" dirty="0">
                <a:ln>
                  <a:noFill/>
                </a:ln>
                <a:solidFill>
                  <a:schemeClr val="bg1"/>
                </a:solidFill>
                <a:effectLst/>
                <a:uLnTx/>
                <a:uFillTx/>
                <a:latin typeface="TEXT" charset="0"/>
                <a:ea typeface="ＭＳ Ｐゴシック" charset="0"/>
              </a:rPr>
              <a:t>RESURRECTION</a:t>
            </a:r>
            <a:br>
              <a:rPr kumimoji="0" lang="en-US" altLang="ja-JP" sz="2800" b="1" i="0" u="none" strike="noStrike" kern="0" cap="none" spc="0" normalizeH="0" baseline="0" noProof="0" dirty="0">
                <a:ln>
                  <a:noFill/>
                </a:ln>
                <a:solidFill>
                  <a:schemeClr val="bg1"/>
                </a:solidFill>
                <a:effectLst/>
                <a:uLnTx/>
                <a:uFillTx/>
                <a:latin typeface="TEXT" charset="0"/>
                <a:ea typeface="ＭＳ Ｐゴシック" charset="0"/>
              </a:rPr>
            </a:br>
            <a:r>
              <a:rPr kumimoji="0" lang="en-US" altLang="ja-JP" sz="2800" b="1" i="0" u="none" strike="noStrike" kern="0" cap="none" spc="0" normalizeH="0" baseline="0" noProof="0" dirty="0">
                <a:ln>
                  <a:noFill/>
                </a:ln>
                <a:solidFill>
                  <a:schemeClr val="bg1"/>
                </a:solidFill>
                <a:effectLst/>
                <a:uLnTx/>
                <a:uFillTx/>
                <a:latin typeface="TEXT" charset="0"/>
                <a:ea typeface="ＭＳ Ｐゴシック" charset="0"/>
              </a:rPr>
              <a:t>20:1-31</a:t>
            </a:r>
            <a:endParaRPr kumimoji="0" lang="en-US" sz="2800" b="1" i="0" u="none" strike="noStrike" kern="0" cap="none" spc="0" normalizeH="0" baseline="0" noProof="0" dirty="0">
              <a:ln>
                <a:noFill/>
              </a:ln>
              <a:solidFill>
                <a:schemeClr val="bg1"/>
              </a:solidFill>
              <a:effectLst/>
              <a:uLnTx/>
              <a:uFillTx/>
              <a:latin typeface="TEXT" charset="0"/>
              <a:ea typeface="ＭＳ Ｐゴシック" charset="0"/>
            </a:endParaRPr>
          </a:p>
        </p:txBody>
      </p:sp>
    </p:spTree>
    <p:extLst>
      <p:ext uri="{BB962C8B-B14F-4D97-AF65-F5344CB8AC3E}">
        <p14:creationId xmlns:p14="http://schemas.microsoft.com/office/powerpoint/2010/main" val="104353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427412-E2EB-0E80-F053-B060C7C60C79}"/>
              </a:ext>
            </a:extLst>
          </p:cNvPr>
          <p:cNvSpPr txBox="1"/>
          <p:nvPr/>
        </p:nvSpPr>
        <p:spPr>
          <a:xfrm>
            <a:off x="0" y="5545065"/>
            <a:ext cx="9728200" cy="1200329"/>
          </a:xfrm>
          <a:prstGeom prst="rect">
            <a:avLst/>
          </a:prstGeom>
          <a:noFill/>
        </p:spPr>
        <p:txBody>
          <a:bodyPr wrap="square">
            <a:spAutoFit/>
          </a:bodyPr>
          <a:lstStyle/>
          <a:p>
            <a:pPr algn="ctr"/>
            <a:r>
              <a:rPr lang="en-US" sz="7200" b="1" i="0" dirty="0">
                <a:solidFill>
                  <a:schemeClr val="bg1"/>
                </a:solidFill>
                <a:effectLst/>
                <a:latin typeface="Aptos Narrow" panose="020B0004020202020204" pitchFamily="34" charset="0"/>
                <a:ea typeface="Calibri" panose="020F0502020204030204" pitchFamily="34" charset="0"/>
                <a:cs typeface="Calibri" panose="020F0502020204030204" pitchFamily="34" charset="0"/>
              </a:rPr>
              <a:t>Are you looking</a:t>
            </a:r>
            <a:r>
              <a:rPr lang="en-US" sz="7200" b="1" i="0" dirty="0">
                <a:solidFill>
                  <a:srgbClr val="000000"/>
                </a:solidFill>
                <a:effectLst/>
                <a:latin typeface="Aptos Narrow" panose="020B0004020202020204" pitchFamily="34" charset="0"/>
                <a:ea typeface="Calibri" panose="020F0502020204030204" pitchFamily="34" charset="0"/>
                <a:cs typeface="Calibri" panose="020F0502020204030204" pitchFamily="34" charset="0"/>
              </a:rPr>
              <a:t>  for Jesus </a:t>
            </a:r>
            <a:endParaRPr lang="en-US" sz="7200" b="1" dirty="0">
              <a:latin typeface="Aptos Narrow" panose="020B0004020202020204" pitchFamily="34" charset="0"/>
            </a:endParaRPr>
          </a:p>
        </p:txBody>
      </p:sp>
    </p:spTree>
    <p:extLst>
      <p:ext uri="{BB962C8B-B14F-4D97-AF65-F5344CB8AC3E}">
        <p14:creationId xmlns:p14="http://schemas.microsoft.com/office/powerpoint/2010/main" val="13895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row of arrows pointing to the right&#10;&#10;Description automatically generated">
            <a:extLst>
              <a:ext uri="{FF2B5EF4-FFF2-40B4-BE49-F238E27FC236}">
                <a16:creationId xmlns:a16="http://schemas.microsoft.com/office/drawing/2014/main" id="{5205FE43-9711-6131-9CE9-477FA26EE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E2CBC65-635E-58AB-30BD-883DE46DF9B5}"/>
              </a:ext>
            </a:extLst>
          </p:cNvPr>
          <p:cNvSpPr txBox="1"/>
          <p:nvPr/>
        </p:nvSpPr>
        <p:spPr>
          <a:xfrm>
            <a:off x="523875" y="194401"/>
            <a:ext cx="10718800" cy="1754326"/>
          </a:xfrm>
          <a:prstGeom prst="rect">
            <a:avLst/>
          </a:prstGeom>
          <a:noFill/>
        </p:spPr>
        <p:txBody>
          <a:bodyPr wrap="square">
            <a:spAutoFit/>
          </a:bodyPr>
          <a:lstStyle/>
          <a:p>
            <a:r>
              <a:rPr lang="en-US" sz="5400" b="1" dirty="0">
                <a:solidFill>
                  <a:schemeClr val="bg1"/>
                </a:solidFill>
                <a:effectLst>
                  <a:glow rad="127000">
                    <a:schemeClr val="tx1"/>
                  </a:glow>
                </a:effectLst>
                <a:latin typeface="+mj-lt"/>
              </a:rPr>
              <a:t>Evaluating the Evidence: </a:t>
            </a:r>
          </a:p>
          <a:p>
            <a:r>
              <a:rPr lang="en-US" sz="5400" b="1" dirty="0">
                <a:solidFill>
                  <a:schemeClr val="bg1"/>
                </a:solidFill>
                <a:effectLst>
                  <a:glow rad="127000">
                    <a:schemeClr val="tx1"/>
                  </a:glow>
                </a:effectLst>
                <a:latin typeface="+mj-lt"/>
              </a:rPr>
              <a:t>Responses to Lazarus’ Resurrection</a:t>
            </a:r>
          </a:p>
        </p:txBody>
      </p:sp>
      <p:sp>
        <p:nvSpPr>
          <p:cNvPr id="18" name="TextBox 17">
            <a:extLst>
              <a:ext uri="{FF2B5EF4-FFF2-40B4-BE49-F238E27FC236}">
                <a16:creationId xmlns:a16="http://schemas.microsoft.com/office/drawing/2014/main" id="{D50098F1-FD3C-DA24-41E4-21C52D25B7AA}"/>
              </a:ext>
            </a:extLst>
          </p:cNvPr>
          <p:cNvSpPr txBox="1"/>
          <p:nvPr/>
        </p:nvSpPr>
        <p:spPr>
          <a:xfrm>
            <a:off x="9973276" y="1071564"/>
            <a:ext cx="1389188" cy="4708981"/>
          </a:xfrm>
          <a:prstGeom prst="rect">
            <a:avLst/>
          </a:prstGeom>
          <a:noFill/>
          <a:effectLst>
            <a:outerShdw blurRad="50800" dist="38100" dir="13200000" algn="t" rotWithShape="0">
              <a:prstClr val="black">
                <a:alpha val="40000"/>
              </a:prstClr>
            </a:outerShdw>
          </a:effectLst>
        </p:spPr>
        <p:txBody>
          <a:bodyPr wrap="square">
            <a:spAutoFit/>
            <a:scene3d>
              <a:camera prst="perspectiveRight"/>
              <a:lightRig rig="threePt" dir="t"/>
            </a:scene3d>
            <a:sp3d extrusionH="793750" prstMaterial="dkEdge"/>
          </a:bodyPr>
          <a:lstStyle/>
          <a:p>
            <a:pPr algn="ctr"/>
            <a:r>
              <a:rPr lang="en-US" sz="30000" b="1" dirty="0">
                <a:solidFill>
                  <a:srgbClr val="9BB9C4"/>
                </a:solidFill>
                <a:effectLst>
                  <a:outerShdw blurRad="139700" dist="101600" dir="4800000" sx="109000" sy="109000" algn="r" rotWithShape="0">
                    <a:prstClr val="black"/>
                  </a:outerShdw>
                  <a:reflection blurRad="6350" stA="60000" endA="900" endPos="60000" dist="29997" dir="5400000" sy="-100000" algn="bl" rotWithShape="0"/>
                </a:effectLst>
                <a:latin typeface="+mj-lt"/>
              </a:rPr>
              <a:t>?</a:t>
            </a:r>
          </a:p>
        </p:txBody>
      </p:sp>
      <p:sp>
        <p:nvSpPr>
          <p:cNvPr id="23" name="Title 1">
            <a:extLst>
              <a:ext uri="{FF2B5EF4-FFF2-40B4-BE49-F238E27FC236}">
                <a16:creationId xmlns:a16="http://schemas.microsoft.com/office/drawing/2014/main" id="{4DDBA925-FA0F-3871-3E14-5877679B6314}"/>
              </a:ext>
            </a:extLst>
          </p:cNvPr>
          <p:cNvSpPr txBox="1">
            <a:spLocks/>
          </p:cNvSpPr>
          <p:nvPr/>
        </p:nvSpPr>
        <p:spPr>
          <a:xfrm>
            <a:off x="1" y="5317240"/>
            <a:ext cx="12192000" cy="74483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tx1">
                    <a:lumMod val="85000"/>
                    <a:lumOff val="15000"/>
                  </a:schemeClr>
                </a:solidFill>
              </a:rPr>
              <a:t>John 11:45-57</a:t>
            </a:r>
            <a:endParaRPr lang="en-US" b="1" dirty="0">
              <a:solidFill>
                <a:schemeClr val="tx1">
                  <a:lumMod val="85000"/>
                  <a:lumOff val="15000"/>
                </a:schemeClr>
              </a:solidFill>
            </a:endParaRPr>
          </a:p>
        </p:txBody>
      </p:sp>
    </p:spTree>
    <p:extLst>
      <p:ext uri="{BB962C8B-B14F-4D97-AF65-F5344CB8AC3E}">
        <p14:creationId xmlns:p14="http://schemas.microsoft.com/office/powerpoint/2010/main" val="201139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388D7361-EA5D-AD08-76CB-D051C56578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64E892-FD8B-2D9F-36B4-AB81D56E7A45}"/>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9A80EE46-9AEC-F79E-EA70-80D962B8D93A}"/>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304B4049-9C5B-6436-B9E4-8200FE5AEAF5}"/>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97961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67175C-39E8-4089-9151-96BA48A12D4B}"/>
              </a:ext>
            </a:extLst>
          </p:cNvPr>
          <p:cNvSpPr txBox="1"/>
          <p:nvPr/>
        </p:nvSpPr>
        <p:spPr>
          <a:xfrm>
            <a:off x="6194716" y="739978"/>
            <a:ext cx="5334930" cy="335060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45 </a:t>
            </a:r>
            <a:r>
              <a:rPr lang="en-US" sz="4400" b="0" i="0" dirty="0">
                <a:effectLst/>
                <a:latin typeface="Calibri" panose="020F0502020204030204" pitchFamily="34" charset="0"/>
                <a:ea typeface="Calibri" panose="020F0502020204030204" pitchFamily="34" charset="0"/>
                <a:cs typeface="Calibri" panose="020F0502020204030204" pitchFamily="34" charset="0"/>
              </a:rPr>
              <a:t>Many of the Jews therefore, who had come with Mary and had seen what he did, believed in him, </a:t>
            </a:r>
          </a:p>
        </p:txBody>
      </p:sp>
      <p:sp>
        <p:nvSpPr>
          <p:cNvPr id="10" name="Freeform: Shape 9">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9" name="Group 18">
            <a:extLst>
              <a:ext uri="{FF2B5EF4-FFF2-40B4-BE49-F238E27FC236}">
                <a16:creationId xmlns:a16="http://schemas.microsoft.com/office/drawing/2014/main" id="{F180C1EA-CD47-D5E8-9CF8-BFA2623961AF}"/>
              </a:ext>
            </a:extLst>
          </p:cNvPr>
          <p:cNvGrpSpPr>
            <a:grpSpLocks noChangeAspect="1"/>
          </p:cNvGrpSpPr>
          <p:nvPr/>
        </p:nvGrpSpPr>
        <p:grpSpPr>
          <a:xfrm>
            <a:off x="1331979" y="1035133"/>
            <a:ext cx="3530759" cy="3499569"/>
            <a:chOff x="1036320" y="1051560"/>
            <a:chExt cx="4312920" cy="4274820"/>
          </a:xfrm>
        </p:grpSpPr>
        <p:sp>
          <p:nvSpPr>
            <p:cNvPr id="13" name="Oval 12">
              <a:extLst>
                <a:ext uri="{FF2B5EF4-FFF2-40B4-BE49-F238E27FC236}">
                  <a16:creationId xmlns:a16="http://schemas.microsoft.com/office/drawing/2014/main" id="{5B555022-7013-BEBC-FD56-EDF8FA1070E8}"/>
                </a:ext>
              </a:extLst>
            </p:cNvPr>
            <p:cNvSpPr>
              <a:spLocks noChangeAspect="1"/>
            </p:cNvSpPr>
            <p:nvPr/>
          </p:nvSpPr>
          <p:spPr>
            <a:xfrm>
              <a:off x="1036320" y="1051560"/>
              <a:ext cx="4312920" cy="4274820"/>
            </a:xfrm>
            <a:prstGeom prst="ellipse">
              <a:avLst/>
            </a:prstGeom>
            <a:gradFill>
              <a:gsLst>
                <a:gs pos="0">
                  <a:srgbClr val="C48700"/>
                </a:gs>
                <a:gs pos="24000">
                  <a:srgbClr val="FFCE00"/>
                </a:gs>
                <a:gs pos="100000">
                  <a:srgbClr val="FFF2AF"/>
                </a:gs>
              </a:gsLst>
              <a:lin ang="6000000" scaled="0"/>
            </a:gradFill>
            <a:ln w="177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497C1836-3CCF-DAC3-3184-EE61A189B1C1}"/>
                </a:ext>
              </a:extLst>
            </p:cNvPr>
            <p:cNvSpPr/>
            <p:nvPr/>
          </p:nvSpPr>
          <p:spPr>
            <a:xfrm rot="10800000">
              <a:off x="1802812" y="1774427"/>
              <a:ext cx="2819401" cy="2798052"/>
            </a:xfrm>
            <a:prstGeom prst="blockArc">
              <a:avLst>
                <a:gd name="adj1" fmla="val 10800000"/>
                <a:gd name="adj2" fmla="val 21445258"/>
                <a:gd name="adj3" fmla="val 72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E39D4E5D-249E-6416-A29D-405FA483C7DE}"/>
                </a:ext>
              </a:extLst>
            </p:cNvPr>
            <p:cNvSpPr/>
            <p:nvPr/>
          </p:nvSpPr>
          <p:spPr>
            <a:xfrm>
              <a:off x="2212340" y="2425700"/>
              <a:ext cx="480060" cy="49054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14C0783-B975-D9BC-5933-6A79750C1F14}"/>
                </a:ext>
              </a:extLst>
            </p:cNvPr>
            <p:cNvSpPr/>
            <p:nvPr/>
          </p:nvSpPr>
          <p:spPr>
            <a:xfrm>
              <a:off x="3736340" y="2425700"/>
              <a:ext cx="480060" cy="49054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a:extLst>
              <a:ext uri="{FF2B5EF4-FFF2-40B4-BE49-F238E27FC236}">
                <a16:creationId xmlns:a16="http://schemas.microsoft.com/office/drawing/2014/main" id="{37C36C9C-8D02-7B7B-5DE3-861C7687B094}"/>
              </a:ext>
            </a:extLst>
          </p:cNvPr>
          <p:cNvSpPr txBox="1">
            <a:spLocks/>
          </p:cNvSpPr>
          <p:nvPr/>
        </p:nvSpPr>
        <p:spPr>
          <a:xfrm>
            <a:off x="1174143" y="4771082"/>
            <a:ext cx="4736397" cy="8762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effectLst/>
                <a:uLnTx/>
                <a:uFillTx/>
                <a:latin typeface="Neue Haas Grotesk Text Pro"/>
                <a:ea typeface="+mj-ea"/>
                <a:cs typeface="+mj-cs"/>
              </a:rPr>
              <a:t>The Believers</a:t>
            </a:r>
          </a:p>
        </p:txBody>
      </p:sp>
    </p:spTree>
    <p:extLst>
      <p:ext uri="{BB962C8B-B14F-4D97-AF65-F5344CB8AC3E}">
        <p14:creationId xmlns:p14="http://schemas.microsoft.com/office/powerpoint/2010/main" val="291254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A313A4A8-AACA-E7AA-9ECC-AFDF5A6E4550}"/>
              </a:ext>
            </a:extLst>
          </p:cNvPr>
          <p:cNvSpPr txBox="1">
            <a:spLocks/>
          </p:cNvSpPr>
          <p:nvPr/>
        </p:nvSpPr>
        <p:spPr bwMode="auto">
          <a:xfrm>
            <a:off x="2392680" y="0"/>
            <a:ext cx="7772400" cy="838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499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09996"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64972"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199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Signs in John</a:t>
            </a:r>
            <a:r>
              <a:rPr kumimoji="0" lang="fr-FR" altLang="ja-JP" sz="4400" b="1" i="0" u="none" strike="noStrike" kern="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a:t>
            </a:r>
            <a:r>
              <a:rPr kumimoji="0" lang="en-US" altLang="ja-JP" sz="4400" b="1" i="0" u="none" strike="noStrike" kern="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s Gospel</a:t>
            </a:r>
            <a:endParaRPr kumimoji="0" lang="en-US" sz="44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endParaRPr>
          </a:p>
        </p:txBody>
      </p:sp>
      <p:sp>
        <p:nvSpPr>
          <p:cNvPr id="23" name="Diamond 22">
            <a:extLst>
              <a:ext uri="{FF2B5EF4-FFF2-40B4-BE49-F238E27FC236}">
                <a16:creationId xmlns:a16="http://schemas.microsoft.com/office/drawing/2014/main" id="{4FD638B9-B698-08C4-2EF3-33A7F6A84B20}"/>
              </a:ext>
            </a:extLst>
          </p:cNvPr>
          <p:cNvSpPr>
            <a:spLocks noChangeArrowheads="1"/>
          </p:cNvSpPr>
          <p:nvPr/>
        </p:nvSpPr>
        <p:spPr bwMode="auto">
          <a:xfrm>
            <a:off x="1742077" y="10668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WATER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TO WINE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2:1-11</a:t>
            </a:r>
          </a:p>
        </p:txBody>
      </p:sp>
      <p:sp>
        <p:nvSpPr>
          <p:cNvPr id="24" name="Diamond 23">
            <a:extLst>
              <a:ext uri="{FF2B5EF4-FFF2-40B4-BE49-F238E27FC236}">
                <a16:creationId xmlns:a16="http://schemas.microsoft.com/office/drawing/2014/main" id="{556389DE-1C63-5FDE-FA15-E20739B97681}"/>
              </a:ext>
            </a:extLst>
          </p:cNvPr>
          <p:cNvSpPr>
            <a:spLocks noChangeArrowheads="1"/>
          </p:cNvSpPr>
          <p:nvPr/>
        </p:nvSpPr>
        <p:spPr bwMode="auto">
          <a:xfrm>
            <a:off x="4561212" y="10668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OFFICIAL</a:t>
            </a:r>
            <a:r>
              <a:rPr kumimoji="0" lang="fr-FR" altLang="ja-JP" sz="2800" b="1" i="0" u="none" strike="noStrike" kern="0" cap="none" spc="0" normalizeH="0" baseline="0" noProof="0">
                <a:ln>
                  <a:noFill/>
                </a:ln>
                <a:effectLst/>
                <a:uLnTx/>
                <a:uFillTx/>
                <a:latin typeface="TEXT" charset="0"/>
                <a:ea typeface="ＭＳ Ｐゴシック" charset="0"/>
              </a:rPr>
              <a:t>'</a:t>
            </a:r>
            <a:r>
              <a:rPr kumimoji="0" lang="en-US" altLang="ja-JP" sz="2800" b="1" i="0" u="none" strike="noStrike" kern="0" cap="none" spc="0" normalizeH="0" baseline="0" noProof="0">
                <a:ln>
                  <a:noFill/>
                </a:ln>
                <a:effectLst/>
                <a:uLnTx/>
                <a:uFillTx/>
                <a:latin typeface="TEXT" charset="0"/>
                <a:ea typeface="ＭＳ Ｐゴシック" charset="0"/>
              </a:rPr>
              <a: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SON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4:46-54</a:t>
            </a:r>
          </a:p>
        </p:txBody>
      </p:sp>
      <p:sp>
        <p:nvSpPr>
          <p:cNvPr id="25" name="Diamond 24">
            <a:extLst>
              <a:ext uri="{FF2B5EF4-FFF2-40B4-BE49-F238E27FC236}">
                <a16:creationId xmlns:a16="http://schemas.microsoft.com/office/drawing/2014/main" id="{EDD27BC2-B5A4-CBE6-46E4-5A574A8A3A69}"/>
              </a:ext>
            </a:extLst>
          </p:cNvPr>
          <p:cNvSpPr>
            <a:spLocks noChangeArrowheads="1"/>
          </p:cNvSpPr>
          <p:nvPr/>
        </p:nvSpPr>
        <p:spPr bwMode="auto">
          <a:xfrm>
            <a:off x="7380348" y="10668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PARALYTIC</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5:1-18</a:t>
            </a:r>
          </a:p>
        </p:txBody>
      </p:sp>
      <p:sp>
        <p:nvSpPr>
          <p:cNvPr id="26" name="Diamond 25">
            <a:extLst>
              <a:ext uri="{FF2B5EF4-FFF2-40B4-BE49-F238E27FC236}">
                <a16:creationId xmlns:a16="http://schemas.microsoft.com/office/drawing/2014/main" id="{15FCF023-7C34-5130-6763-242922AC059C}"/>
              </a:ext>
            </a:extLst>
          </p:cNvPr>
          <p:cNvSpPr/>
          <p:nvPr/>
        </p:nvSpPr>
        <p:spPr bwMode="auto">
          <a:xfrm>
            <a:off x="332509" y="2641600"/>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FEEDING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5000</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6:1-15</a:t>
            </a:r>
          </a:p>
        </p:txBody>
      </p:sp>
      <p:sp>
        <p:nvSpPr>
          <p:cNvPr id="27" name="Diamond 26">
            <a:extLst>
              <a:ext uri="{FF2B5EF4-FFF2-40B4-BE49-F238E27FC236}">
                <a16:creationId xmlns:a16="http://schemas.microsoft.com/office/drawing/2014/main" id="{41B2F99C-A84F-5F27-DAC6-D52959A2EA8F}"/>
              </a:ext>
            </a:extLst>
          </p:cNvPr>
          <p:cNvSpPr/>
          <p:nvPr/>
        </p:nvSpPr>
        <p:spPr bwMode="auto">
          <a:xfrm>
            <a:off x="3151645" y="2641600"/>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WALKING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ON WATER</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6:16-24</a:t>
            </a:r>
          </a:p>
        </p:txBody>
      </p:sp>
      <p:sp>
        <p:nvSpPr>
          <p:cNvPr id="28" name="Diamond 27">
            <a:extLst>
              <a:ext uri="{FF2B5EF4-FFF2-40B4-BE49-F238E27FC236}">
                <a16:creationId xmlns:a16="http://schemas.microsoft.com/office/drawing/2014/main" id="{FF5A78C5-B59A-E0C8-D379-FC1758EF6848}"/>
              </a:ext>
            </a:extLst>
          </p:cNvPr>
          <p:cNvSpPr>
            <a:spLocks noChangeArrowheads="1"/>
          </p:cNvSpPr>
          <p:nvPr/>
        </p:nvSpPr>
        <p:spPr bwMode="auto">
          <a:xfrm>
            <a:off x="5970780" y="26416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BLIND MAN</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9:1-7</a:t>
            </a:r>
          </a:p>
        </p:txBody>
      </p:sp>
      <p:sp>
        <p:nvSpPr>
          <p:cNvPr id="29" name="Diamond 28">
            <a:extLst>
              <a:ext uri="{FF2B5EF4-FFF2-40B4-BE49-F238E27FC236}">
                <a16:creationId xmlns:a16="http://schemas.microsoft.com/office/drawing/2014/main" id="{ED2AEA16-666B-1175-922D-FE2FCE7B84DC}"/>
              </a:ext>
            </a:extLst>
          </p:cNvPr>
          <p:cNvSpPr>
            <a:spLocks noChangeArrowheads="1"/>
          </p:cNvSpPr>
          <p:nvPr/>
        </p:nvSpPr>
        <p:spPr bwMode="auto">
          <a:xfrm>
            <a:off x="8701818" y="2641600"/>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RAISING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LAZARUS</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11:1-45</a:t>
            </a:r>
          </a:p>
        </p:txBody>
      </p:sp>
    </p:spTree>
    <p:extLst>
      <p:ext uri="{BB962C8B-B14F-4D97-AF65-F5344CB8AC3E}">
        <p14:creationId xmlns:p14="http://schemas.microsoft.com/office/powerpoint/2010/main" val="107549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DB329D0-CA8E-3F72-6DFA-64241146F5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6650B198-90FF-5FF2-CA5A-A09985131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843163ED-EB02-DB07-2AAB-5E1BEF5F4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6" name="Content Placeholder 4">
            <a:extLst>
              <a:ext uri="{FF2B5EF4-FFF2-40B4-BE49-F238E27FC236}">
                <a16:creationId xmlns:a16="http://schemas.microsoft.com/office/drawing/2014/main" id="{C50B6D94-301A-9D56-A703-8DA3CD48B8D6}"/>
              </a:ext>
            </a:extLst>
          </p:cNvPr>
          <p:cNvSpPr txBox="1">
            <a:spLocks/>
          </p:cNvSpPr>
          <p:nvPr/>
        </p:nvSpPr>
        <p:spPr>
          <a:xfrm>
            <a:off x="3496647" y="981766"/>
            <a:ext cx="8571992" cy="5876234"/>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Calibri" panose="020F0502020204030204" pitchFamily="34" charset="0"/>
                <a:cs typeface="Calibri" panose="020F0502020204030204" pitchFamily="34" charset="0"/>
              </a:rPr>
              <a:t>I am the bread of life (6:35)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Calibri" panose="020F0502020204030204" pitchFamily="34" charset="0"/>
                <a:cs typeface="Calibri" panose="020F0502020204030204" pitchFamily="34" charset="0"/>
              </a:rPr>
              <a:t>I am the light of the world (8:12)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Calibri" panose="020F0502020204030204" pitchFamily="34" charset="0"/>
                <a:cs typeface="Calibri" panose="020F0502020204030204" pitchFamily="34" charset="0"/>
              </a:rPr>
              <a:t>I am the door [of the sheep] (10:7)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Calibri" panose="020F0502020204030204" pitchFamily="34" charset="0"/>
                <a:cs typeface="Calibri" panose="020F0502020204030204" pitchFamily="34" charset="0"/>
              </a:rPr>
              <a:t>I am the good shepherd (10:11, 14)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Calibri" panose="020F0502020204030204" pitchFamily="34" charset="0"/>
                <a:cs typeface="Calibri" panose="020F0502020204030204" pitchFamily="34" charset="0"/>
              </a:rPr>
              <a:t>I am the resurrection and the life (11:25)</a:t>
            </a:r>
          </a:p>
        </p:txBody>
      </p:sp>
      <p:pic>
        <p:nvPicPr>
          <p:cNvPr id="2" name="Picture 1" descr="A group of sheep on a grassy hill&#10;&#10;Description automatically generated">
            <a:extLst>
              <a:ext uri="{FF2B5EF4-FFF2-40B4-BE49-F238E27FC236}">
                <a16:creationId xmlns:a16="http://schemas.microsoft.com/office/drawing/2014/main" id="{030C50BD-CB58-8412-9AD0-ED1C4E9537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 y="0"/>
            <a:ext cx="3340608" cy="6858000"/>
          </a:xfrm>
          <a:prstGeom prst="rect">
            <a:avLst/>
          </a:prstGeom>
        </p:spPr>
      </p:pic>
    </p:spTree>
    <p:extLst>
      <p:ext uri="{BB962C8B-B14F-4D97-AF65-F5344CB8AC3E}">
        <p14:creationId xmlns:p14="http://schemas.microsoft.com/office/powerpoint/2010/main" val="2409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arth from space">
            <a:extLst>
              <a:ext uri="{FF2B5EF4-FFF2-40B4-BE49-F238E27FC236}">
                <a16:creationId xmlns:a16="http://schemas.microsoft.com/office/drawing/2014/main" id="{596C1AE1-7141-6E6C-2B15-58D8ADBA6CE0}"/>
              </a:ext>
            </a:extLst>
          </p:cNvPr>
          <p:cNvPicPr>
            <a:picLocks noChangeAspect="1"/>
          </p:cNvPicPr>
          <p:nvPr/>
        </p:nvPicPr>
        <p:blipFill rotWithShape="1">
          <a:blip r:embed="rId2"/>
          <a:srcRect t="33958" b="1193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D17ED909-CCCD-97C6-9C0D-D77E5F7F03D4}"/>
              </a:ext>
            </a:extLst>
          </p:cNvPr>
          <p:cNvSpPr txBox="1"/>
          <p:nvPr/>
        </p:nvSpPr>
        <p:spPr>
          <a:xfrm>
            <a:off x="601520" y="3932960"/>
            <a:ext cx="10988959" cy="2452687"/>
          </a:xfrm>
          <a:prstGeom prst="rect">
            <a:avLst/>
          </a:prstGeom>
        </p:spPr>
        <p:txBody>
          <a:bodyPr vert="horz" lIns="91440" tIns="45720" rIns="91440" bIns="45720" rtlCol="0" anchor="ctr">
            <a:noAutofit/>
          </a:bodyPr>
          <a:lstStyle/>
          <a:p>
            <a:pPr>
              <a:lnSpc>
                <a:spcPct val="90000"/>
              </a:lnSpc>
              <a:spcAft>
                <a:spcPts val="600"/>
              </a:spcAft>
            </a:pPr>
            <a:r>
              <a:rPr lang="en-US" sz="4400" b="1" u="sng" dirty="0">
                <a:latin typeface="Calibri" panose="020F0502020204030204" pitchFamily="34" charset="0"/>
                <a:ea typeface="Calibri" panose="020F0502020204030204" pitchFamily="34" charset="0"/>
                <a:cs typeface="Calibri" panose="020F0502020204030204" pitchFamily="34" charset="0"/>
              </a:rPr>
              <a:t>John 11:27 (</a:t>
            </a:r>
            <a:r>
              <a:rPr lang="en-US" sz="4400" b="1" u="sng" dirty="0" err="1">
                <a:latin typeface="Calibri" panose="020F0502020204030204" pitchFamily="34" charset="0"/>
                <a:ea typeface="Calibri" panose="020F0502020204030204" pitchFamily="34" charset="0"/>
                <a:cs typeface="Calibri" panose="020F0502020204030204" pitchFamily="34" charset="0"/>
              </a:rPr>
              <a:t>ESV</a:t>
            </a:r>
            <a:r>
              <a:rPr lang="en-US" sz="4400" b="1" u="sng" dirty="0">
                <a:latin typeface="Calibri" panose="020F0502020204030204" pitchFamily="34" charset="0"/>
                <a:ea typeface="Calibri" panose="020F0502020204030204" pitchFamily="34" charset="0"/>
                <a:cs typeface="Calibri" panose="020F0502020204030204" pitchFamily="34" charset="0"/>
              </a:rPr>
              <a:t>)</a:t>
            </a:r>
          </a:p>
          <a:p>
            <a:pPr>
              <a:lnSpc>
                <a:spcPct val="90000"/>
              </a:lnSpc>
              <a:spcAft>
                <a:spcPts val="600"/>
              </a:spcAft>
            </a:pPr>
            <a:r>
              <a:rPr lang="en-US" sz="4400" b="0" i="0" dirty="0">
                <a:effectLst/>
                <a:latin typeface="Calibri" panose="020F0502020204030204" pitchFamily="34" charset="0"/>
                <a:ea typeface="Calibri" panose="020F0502020204030204" pitchFamily="34" charset="0"/>
                <a:cs typeface="Calibri" panose="020F0502020204030204" pitchFamily="34" charset="0"/>
              </a:rPr>
              <a:t>“Yes, Lord; I believe that you are </a:t>
            </a:r>
            <a:r>
              <a:rPr lang="en-US" sz="4400" b="1" i="1" dirty="0">
                <a:effectLst/>
                <a:latin typeface="Calibri" panose="020F0502020204030204" pitchFamily="34" charset="0"/>
                <a:ea typeface="Calibri" panose="020F0502020204030204" pitchFamily="34" charset="0"/>
                <a:cs typeface="Calibri" panose="020F0502020204030204" pitchFamily="34" charset="0"/>
              </a:rPr>
              <a:t>the Christ</a:t>
            </a:r>
            <a:r>
              <a:rPr lang="en-US" sz="4400" b="0" i="0" dirty="0">
                <a:effectLst/>
                <a:latin typeface="Calibri" panose="020F0502020204030204" pitchFamily="34" charset="0"/>
                <a:ea typeface="Calibri" panose="020F0502020204030204" pitchFamily="34" charset="0"/>
                <a:cs typeface="Calibri" panose="020F0502020204030204" pitchFamily="34" charset="0"/>
              </a:rPr>
              <a:t>,   the Son of God, who is coming into the world.”</a:t>
            </a:r>
          </a:p>
        </p:txBody>
      </p:sp>
    </p:spTree>
    <p:extLst>
      <p:ext uri="{BB962C8B-B14F-4D97-AF65-F5344CB8AC3E}">
        <p14:creationId xmlns:p14="http://schemas.microsoft.com/office/powerpoint/2010/main" val="9521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2251</TotalTime>
  <Words>1890</Words>
  <Application>Microsoft Office PowerPoint</Application>
  <PresentationFormat>Widescreen</PresentationFormat>
  <Paragraphs>162</Paragraphs>
  <Slides>39</Slides>
  <Notes>7</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Aptos</vt:lpstr>
      <vt:lpstr>Aptos Display</vt:lpstr>
      <vt:lpstr>Aptos Narrow</vt:lpstr>
      <vt:lpstr>Arial</vt:lpstr>
      <vt:lpstr>Calibri</vt:lpstr>
      <vt:lpstr>Californian FB</vt:lpstr>
      <vt:lpstr>Helvetica</vt:lpstr>
      <vt:lpstr>Neue Haas Grotesk Text Pro</vt:lpstr>
      <vt:lpstr>TEXT</vt:lpstr>
      <vt:lpstr>Times New Roman</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1</cp:revision>
  <dcterms:created xsi:type="dcterms:W3CDTF">2024-03-11T10:30:06Z</dcterms:created>
  <dcterms:modified xsi:type="dcterms:W3CDTF">2024-03-16T23:52:54Z</dcterms:modified>
</cp:coreProperties>
</file>