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02B4A6-8C21-4323-B1C9-FC904CA6AD1F}" v="141" dt="2024-03-07T07:33:31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6402B4A6-8C21-4323-B1C9-FC904CA6AD1F}"/>
    <pc:docChg chg="undo custSel addSld delSld modSld sldOrd modMainMaster">
      <pc:chgData name="James Harmeling" userId="4163935ddb78b774" providerId="LiveId" clId="{6402B4A6-8C21-4323-B1C9-FC904CA6AD1F}" dt="2024-03-07T07:33:31.108" v="443" actId="20577"/>
      <pc:docMkLst>
        <pc:docMk/>
      </pc:docMkLst>
      <pc:sldChg chg="new del">
        <pc:chgData name="James Harmeling" userId="4163935ddb78b774" providerId="LiveId" clId="{6402B4A6-8C21-4323-B1C9-FC904CA6AD1F}" dt="2024-03-07T06:54:28.453" v="2" actId="47"/>
        <pc:sldMkLst>
          <pc:docMk/>
          <pc:sldMk cId="1784479534" sldId="256"/>
        </pc:sldMkLst>
      </pc:sldChg>
      <pc:sldChg chg="add modTransition">
        <pc:chgData name="James Harmeling" userId="4163935ddb78b774" providerId="LiveId" clId="{6402B4A6-8C21-4323-B1C9-FC904CA6AD1F}" dt="2024-03-07T07:27:29.266" v="333"/>
        <pc:sldMkLst>
          <pc:docMk/>
          <pc:sldMk cId="413888799" sldId="257"/>
        </pc:sldMkLst>
      </pc:sldChg>
      <pc:sldChg chg="addSp modSp new mod modTransition setBg">
        <pc:chgData name="James Harmeling" userId="4163935ddb78b774" providerId="LiveId" clId="{6402B4A6-8C21-4323-B1C9-FC904CA6AD1F}" dt="2024-03-07T07:27:29.266" v="333"/>
        <pc:sldMkLst>
          <pc:docMk/>
          <pc:sldMk cId="2645254182" sldId="258"/>
        </pc:sldMkLst>
        <pc:spChg chg="add mod">
          <ac:chgData name="James Harmeling" userId="4163935ddb78b774" providerId="LiveId" clId="{6402B4A6-8C21-4323-B1C9-FC904CA6AD1F}" dt="2024-03-07T07:03:47.963" v="77" actId="255"/>
          <ac:spMkLst>
            <pc:docMk/>
            <pc:sldMk cId="2645254182" sldId="258"/>
            <ac:spMk id="3" creationId="{A02790B4-CD02-4406-D90A-CAD4EF270CA0}"/>
          </ac:spMkLst>
        </pc:spChg>
        <pc:spChg chg="add">
          <ac:chgData name="James Harmeling" userId="4163935ddb78b774" providerId="LiveId" clId="{6402B4A6-8C21-4323-B1C9-FC904CA6AD1F}" dt="2024-03-07T07:00:51.513" v="5" actId="26606"/>
          <ac:spMkLst>
            <pc:docMk/>
            <pc:sldMk cId="2645254182" sldId="258"/>
            <ac:spMk id="1031" creationId="{42A4FC2C-047E-45A5-965D-8E1E3BF09BC6}"/>
          </ac:spMkLst>
        </pc:spChg>
        <pc:picChg chg="add mod">
          <ac:chgData name="James Harmeling" userId="4163935ddb78b774" providerId="LiveId" clId="{6402B4A6-8C21-4323-B1C9-FC904CA6AD1F}" dt="2024-03-07T07:00:51.513" v="5" actId="26606"/>
          <ac:picMkLst>
            <pc:docMk/>
            <pc:sldMk cId="2645254182" sldId="258"/>
            <ac:picMk id="1026" creationId="{9EFF16CB-010B-57F3-8C50-6875910D6F0D}"/>
          </ac:picMkLst>
        </pc:picChg>
      </pc:sldChg>
      <pc:sldChg chg="addSp delSp modSp add mod modTransition modAnim">
        <pc:chgData name="James Harmeling" userId="4163935ddb78b774" providerId="LiveId" clId="{6402B4A6-8C21-4323-B1C9-FC904CA6AD1F}" dt="2024-03-07T07:33:31.108" v="443" actId="20577"/>
        <pc:sldMkLst>
          <pc:docMk/>
          <pc:sldMk cId="2537616035" sldId="259"/>
        </pc:sldMkLst>
        <pc:spChg chg="add del mod ord">
          <ac:chgData name="James Harmeling" userId="4163935ddb78b774" providerId="LiveId" clId="{6402B4A6-8C21-4323-B1C9-FC904CA6AD1F}" dt="2024-03-07T07:10:32.995" v="132" actId="478"/>
          <ac:spMkLst>
            <pc:docMk/>
            <pc:sldMk cId="2537616035" sldId="259"/>
            <ac:spMk id="2" creationId="{8582EC3E-4292-C7C8-09D2-7C926B541904}"/>
          </ac:spMkLst>
        </pc:spChg>
        <pc:spChg chg="del">
          <ac:chgData name="James Harmeling" userId="4163935ddb78b774" providerId="LiveId" clId="{6402B4A6-8C21-4323-B1C9-FC904CA6AD1F}" dt="2024-03-07T07:07:06.949" v="96" actId="478"/>
          <ac:spMkLst>
            <pc:docMk/>
            <pc:sldMk cId="2537616035" sldId="259"/>
            <ac:spMk id="3" creationId="{20F1616D-566A-0278-94B0-A8D43FC53AF1}"/>
          </ac:spMkLst>
        </pc:spChg>
        <pc:spChg chg="add mod">
          <ac:chgData name="James Harmeling" userId="4163935ddb78b774" providerId="LiveId" clId="{6402B4A6-8C21-4323-B1C9-FC904CA6AD1F}" dt="2024-03-07T07:28:29.635" v="344" actId="14100"/>
          <ac:spMkLst>
            <pc:docMk/>
            <pc:sldMk cId="2537616035" sldId="259"/>
            <ac:spMk id="5" creationId="{954CC62D-11EC-BF57-6D2B-55DB8111E4CA}"/>
          </ac:spMkLst>
        </pc:spChg>
        <pc:spChg chg="add mod">
          <ac:chgData name="James Harmeling" userId="4163935ddb78b774" providerId="LiveId" clId="{6402B4A6-8C21-4323-B1C9-FC904CA6AD1F}" dt="2024-03-07T07:09:32.862" v="122" actId="14100"/>
          <ac:spMkLst>
            <pc:docMk/>
            <pc:sldMk cId="2537616035" sldId="259"/>
            <ac:spMk id="7" creationId="{9FED4B22-E632-C6AA-710C-C8A11F9D7EBD}"/>
          </ac:spMkLst>
        </pc:spChg>
        <pc:spChg chg="add">
          <ac:chgData name="James Harmeling" userId="4163935ddb78b774" providerId="LiveId" clId="{6402B4A6-8C21-4323-B1C9-FC904CA6AD1F}" dt="2024-03-07T07:09:58.560" v="125"/>
          <ac:spMkLst>
            <pc:docMk/>
            <pc:sldMk cId="2537616035" sldId="259"/>
            <ac:spMk id="8" creationId="{39941FC3-0C1F-1B08-947C-3BF87602E5AB}"/>
          </ac:spMkLst>
        </pc:spChg>
        <pc:spChg chg="add mod">
          <ac:chgData name="James Harmeling" userId="4163935ddb78b774" providerId="LiveId" clId="{6402B4A6-8C21-4323-B1C9-FC904CA6AD1F}" dt="2024-03-07T07:10:52.781" v="136" actId="208"/>
          <ac:spMkLst>
            <pc:docMk/>
            <pc:sldMk cId="2537616035" sldId="259"/>
            <ac:spMk id="9" creationId="{53BCB814-F4BE-B6BA-07A0-C13046576502}"/>
          </ac:spMkLst>
        </pc:spChg>
        <pc:spChg chg="add del mod">
          <ac:chgData name="James Harmeling" userId="4163935ddb78b774" providerId="LiveId" clId="{6402B4A6-8C21-4323-B1C9-FC904CA6AD1F}" dt="2024-03-07T07:10:51.716" v="135" actId="21"/>
          <ac:spMkLst>
            <pc:docMk/>
            <pc:sldMk cId="2537616035" sldId="259"/>
            <ac:spMk id="10" creationId="{1F74F2D0-2014-2C59-F7CE-2CF2190EBB93}"/>
          </ac:spMkLst>
        </pc:spChg>
        <pc:spChg chg="add del">
          <ac:chgData name="James Harmeling" userId="4163935ddb78b774" providerId="LiveId" clId="{6402B4A6-8C21-4323-B1C9-FC904CA6AD1F}" dt="2024-03-07T07:10:51.205" v="134" actId="22"/>
          <ac:spMkLst>
            <pc:docMk/>
            <pc:sldMk cId="2537616035" sldId="259"/>
            <ac:spMk id="12" creationId="{3ADFA74E-1FF2-3DA2-F852-821B3B43403D}"/>
          </ac:spMkLst>
        </pc:spChg>
        <pc:spChg chg="add mod">
          <ac:chgData name="James Harmeling" userId="4163935ddb78b774" providerId="LiveId" clId="{6402B4A6-8C21-4323-B1C9-FC904CA6AD1F}" dt="2024-03-07T07:33:31.108" v="443" actId="20577"/>
          <ac:spMkLst>
            <pc:docMk/>
            <pc:sldMk cId="2537616035" sldId="259"/>
            <ac:spMk id="14" creationId="{BB169BD5-2955-EF60-BD3A-9D745824C58C}"/>
          </ac:spMkLst>
        </pc:spChg>
        <pc:picChg chg="mod">
          <ac:chgData name="James Harmeling" userId="4163935ddb78b774" providerId="LiveId" clId="{6402B4A6-8C21-4323-B1C9-FC904CA6AD1F}" dt="2024-03-07T07:08:22.587" v="105" actId="1440"/>
          <ac:picMkLst>
            <pc:docMk/>
            <pc:sldMk cId="2537616035" sldId="259"/>
            <ac:picMk id="1026" creationId="{234618F1-4220-6997-6C23-0820486CE594}"/>
          </ac:picMkLst>
        </pc:picChg>
      </pc:sldChg>
      <pc:sldChg chg="addSp modSp new mod modTransition">
        <pc:chgData name="James Harmeling" userId="4163935ddb78b774" providerId="LiveId" clId="{6402B4A6-8C21-4323-B1C9-FC904CA6AD1F}" dt="2024-03-07T07:27:29.266" v="333"/>
        <pc:sldMkLst>
          <pc:docMk/>
          <pc:sldMk cId="2931310763" sldId="260"/>
        </pc:sldMkLst>
        <pc:spChg chg="add mod">
          <ac:chgData name="James Harmeling" userId="4163935ddb78b774" providerId="LiveId" clId="{6402B4A6-8C21-4323-B1C9-FC904CA6AD1F}" dt="2024-03-07T07:05:00.725" v="81" actId="13822"/>
          <ac:spMkLst>
            <pc:docMk/>
            <pc:sldMk cId="2931310763" sldId="260"/>
            <ac:spMk id="2" creationId="{4BCB4C21-2DC8-40B6-A131-93E9D2CD08A9}"/>
          </ac:spMkLst>
        </pc:spChg>
        <pc:spChg chg="add mod">
          <ac:chgData name="James Harmeling" userId="4163935ddb78b774" providerId="LiveId" clId="{6402B4A6-8C21-4323-B1C9-FC904CA6AD1F}" dt="2024-03-07T07:06:36.312" v="95" actId="1076"/>
          <ac:spMkLst>
            <pc:docMk/>
            <pc:sldMk cId="2931310763" sldId="260"/>
            <ac:spMk id="4" creationId="{626E3C34-4C34-C69C-C97B-A711DEF789FC}"/>
          </ac:spMkLst>
        </pc:spChg>
      </pc:sldChg>
      <pc:sldChg chg="addSp delSp modSp add mod modTransition setBg delAnim modAnim delDesignElem">
        <pc:chgData name="James Harmeling" userId="4163935ddb78b774" providerId="LiveId" clId="{6402B4A6-8C21-4323-B1C9-FC904CA6AD1F}" dt="2024-03-07T07:28:46.076" v="355" actId="14100"/>
        <pc:sldMkLst>
          <pc:docMk/>
          <pc:sldMk cId="1583718154" sldId="261"/>
        </pc:sldMkLst>
        <pc:spChg chg="add mod">
          <ac:chgData name="James Harmeling" userId="4163935ddb78b774" providerId="LiveId" clId="{6402B4A6-8C21-4323-B1C9-FC904CA6AD1F}" dt="2024-03-07T07:13:12.732" v="164" actId="1076"/>
          <ac:spMkLst>
            <pc:docMk/>
            <pc:sldMk cId="1583718154" sldId="261"/>
            <ac:spMk id="4" creationId="{155C4370-B94F-470F-E7F2-AD908853A4BE}"/>
          </ac:spMkLst>
        </pc:spChg>
        <pc:spChg chg="mod">
          <ac:chgData name="James Harmeling" userId="4163935ddb78b774" providerId="LiveId" clId="{6402B4A6-8C21-4323-B1C9-FC904CA6AD1F}" dt="2024-03-07T07:28:46.076" v="355" actId="14100"/>
          <ac:spMkLst>
            <pc:docMk/>
            <pc:sldMk cId="1583718154" sldId="261"/>
            <ac:spMk id="5" creationId="{29778C6F-401D-FFE3-1CDE-94A834CFECA4}"/>
          </ac:spMkLst>
        </pc:spChg>
        <pc:spChg chg="add mod">
          <ac:chgData name="James Harmeling" userId="4163935ddb78b774" providerId="LiveId" clId="{6402B4A6-8C21-4323-B1C9-FC904CA6AD1F}" dt="2024-03-07T07:14:08.433" v="185" actId="1076"/>
          <ac:spMkLst>
            <pc:docMk/>
            <pc:sldMk cId="1583718154" sldId="261"/>
            <ac:spMk id="8" creationId="{B42BAC21-929C-5D15-5599-D64F9216FAA4}"/>
          </ac:spMkLst>
        </pc:spChg>
        <pc:spChg chg="del">
          <ac:chgData name="James Harmeling" userId="4163935ddb78b774" providerId="LiveId" clId="{6402B4A6-8C21-4323-B1C9-FC904CA6AD1F}" dt="2024-03-07T07:12:44.209" v="157" actId="478"/>
          <ac:spMkLst>
            <pc:docMk/>
            <pc:sldMk cId="1583718154" sldId="261"/>
            <ac:spMk id="14" creationId="{463E1E7C-D8C0-4F43-D6F4-1A156C7245C1}"/>
          </ac:spMkLst>
        </pc:spChg>
        <pc:spChg chg="del">
          <ac:chgData name="James Harmeling" userId="4163935ddb78b774" providerId="LiveId" clId="{6402B4A6-8C21-4323-B1C9-FC904CA6AD1F}" dt="2024-03-07T07:12:22.014" v="154"/>
          <ac:spMkLst>
            <pc:docMk/>
            <pc:sldMk cId="1583718154" sldId="261"/>
            <ac:spMk id="1031" creationId="{8F0B59A3-C3D9-8994-03D5-82827B1826D3}"/>
          </ac:spMkLst>
        </pc:spChg>
      </pc:sldChg>
      <pc:sldChg chg="addSp delSp modSp add mod modTransition delAnim modAnim">
        <pc:chgData name="James Harmeling" userId="4163935ddb78b774" providerId="LiveId" clId="{6402B4A6-8C21-4323-B1C9-FC904CA6AD1F}" dt="2024-03-07T07:29:04.026" v="366" actId="14100"/>
        <pc:sldMkLst>
          <pc:docMk/>
          <pc:sldMk cId="115721625" sldId="262"/>
        </pc:sldMkLst>
        <pc:spChg chg="mod">
          <ac:chgData name="James Harmeling" userId="4163935ddb78b774" providerId="LiveId" clId="{6402B4A6-8C21-4323-B1C9-FC904CA6AD1F}" dt="2024-03-07T07:29:04.026" v="366" actId="14100"/>
          <ac:spMkLst>
            <pc:docMk/>
            <pc:sldMk cId="115721625" sldId="262"/>
            <ac:spMk id="5" creationId="{B6C195B7-365C-725A-C917-49FF6E41EDF7}"/>
          </ac:spMkLst>
        </pc:spChg>
        <pc:spChg chg="add mod">
          <ac:chgData name="James Harmeling" userId="4163935ddb78b774" providerId="LiveId" clId="{6402B4A6-8C21-4323-B1C9-FC904CA6AD1F}" dt="2024-03-07T07:15:31.953" v="200" actId="1038"/>
          <ac:spMkLst>
            <pc:docMk/>
            <pc:sldMk cId="115721625" sldId="262"/>
            <ac:spMk id="6" creationId="{69637845-3DFF-F81C-0B7B-1340033462B5}"/>
          </ac:spMkLst>
        </pc:spChg>
        <pc:spChg chg="del">
          <ac:chgData name="James Harmeling" userId="4163935ddb78b774" providerId="LiveId" clId="{6402B4A6-8C21-4323-B1C9-FC904CA6AD1F}" dt="2024-03-07T07:14:28.296" v="189" actId="478"/>
          <ac:spMkLst>
            <pc:docMk/>
            <pc:sldMk cId="115721625" sldId="262"/>
            <ac:spMk id="8" creationId="{B67B4631-D732-C3B5-5465-276F7BEDAC15}"/>
          </ac:spMkLst>
        </pc:spChg>
      </pc:sldChg>
      <pc:sldChg chg="addSp delSp modSp add mod modTransition">
        <pc:chgData name="James Harmeling" userId="4163935ddb78b774" providerId="LiveId" clId="{6402B4A6-8C21-4323-B1C9-FC904CA6AD1F}" dt="2024-03-07T07:27:29.266" v="333"/>
        <pc:sldMkLst>
          <pc:docMk/>
          <pc:sldMk cId="3820530479" sldId="263"/>
        </pc:sldMkLst>
        <pc:spChg chg="del">
          <ac:chgData name="James Harmeling" userId="4163935ddb78b774" providerId="LiveId" clId="{6402B4A6-8C21-4323-B1C9-FC904CA6AD1F}" dt="2024-03-07T07:15:58.994" v="202" actId="478"/>
          <ac:spMkLst>
            <pc:docMk/>
            <pc:sldMk cId="3820530479" sldId="263"/>
            <ac:spMk id="4" creationId="{09006B1A-99AA-8A56-9E8E-BDBD4E094708}"/>
          </ac:spMkLst>
        </pc:spChg>
        <pc:spChg chg="add mod">
          <ac:chgData name="James Harmeling" userId="4163935ddb78b774" providerId="LiveId" clId="{6402B4A6-8C21-4323-B1C9-FC904CA6AD1F}" dt="2024-03-07T07:19:07.902" v="263" actId="20577"/>
          <ac:spMkLst>
            <pc:docMk/>
            <pc:sldMk cId="3820530479" sldId="263"/>
            <ac:spMk id="5" creationId="{0C760BB6-E547-A834-12FE-1E15AA56E558}"/>
          </ac:spMkLst>
        </pc:spChg>
        <pc:cxnChg chg="add mod">
          <ac:chgData name="James Harmeling" userId="4163935ddb78b774" providerId="LiveId" clId="{6402B4A6-8C21-4323-B1C9-FC904CA6AD1F}" dt="2024-03-07T07:18:55.976" v="261" actId="14100"/>
          <ac:cxnSpMkLst>
            <pc:docMk/>
            <pc:sldMk cId="3820530479" sldId="263"/>
            <ac:cxnSpMk id="7" creationId="{570CA7D1-0915-A2B5-3CFF-4DF74900B7CC}"/>
          </ac:cxnSpMkLst>
        </pc:cxnChg>
      </pc:sldChg>
      <pc:sldChg chg="addSp delSp modSp add mod ord modTransition delAnim modAnim">
        <pc:chgData name="James Harmeling" userId="4163935ddb78b774" providerId="LiveId" clId="{6402B4A6-8C21-4323-B1C9-FC904CA6AD1F}" dt="2024-03-07T07:30:20.611" v="395" actId="20577"/>
        <pc:sldMkLst>
          <pc:docMk/>
          <pc:sldMk cId="2716192054" sldId="264"/>
        </pc:sldMkLst>
        <pc:spChg chg="mod">
          <ac:chgData name="James Harmeling" userId="4163935ddb78b774" providerId="LiveId" clId="{6402B4A6-8C21-4323-B1C9-FC904CA6AD1F}" dt="2024-03-07T07:23:16.248" v="287" actId="1076"/>
          <ac:spMkLst>
            <pc:docMk/>
            <pc:sldMk cId="2716192054" sldId="264"/>
            <ac:spMk id="2" creationId="{5057F5F7-92EE-113A-5F21-0BD1591829D1}"/>
          </ac:spMkLst>
        </pc:spChg>
        <pc:spChg chg="add mod">
          <ac:chgData name="James Harmeling" userId="4163935ddb78b774" providerId="LiveId" clId="{6402B4A6-8C21-4323-B1C9-FC904CA6AD1F}" dt="2024-03-07T07:30:01.478" v="392" actId="14100"/>
          <ac:spMkLst>
            <pc:docMk/>
            <pc:sldMk cId="2716192054" sldId="264"/>
            <ac:spMk id="4" creationId="{88121F13-606E-85BD-84FE-943E93E87C7D}"/>
          </ac:spMkLst>
        </pc:spChg>
        <pc:spChg chg="del mod">
          <ac:chgData name="James Harmeling" userId="4163935ddb78b774" providerId="LiveId" clId="{6402B4A6-8C21-4323-B1C9-FC904CA6AD1F}" dt="2024-03-07T07:29:54.237" v="390" actId="478"/>
          <ac:spMkLst>
            <pc:docMk/>
            <pc:sldMk cId="2716192054" sldId="264"/>
            <ac:spMk id="5" creationId="{31DCF64D-EC5C-CA20-2BB4-DB23CBE19D06}"/>
          </ac:spMkLst>
        </pc:spChg>
        <pc:spChg chg="del">
          <ac:chgData name="James Harmeling" userId="4163935ddb78b774" providerId="LiveId" clId="{6402B4A6-8C21-4323-B1C9-FC904CA6AD1F}" dt="2024-03-07T07:19:56.780" v="268" actId="478"/>
          <ac:spMkLst>
            <pc:docMk/>
            <pc:sldMk cId="2716192054" sldId="264"/>
            <ac:spMk id="7" creationId="{754C3644-BA4A-EA7D-272E-2BCDB3069DBF}"/>
          </ac:spMkLst>
        </pc:spChg>
        <pc:spChg chg="add mod">
          <ac:chgData name="James Harmeling" userId="4163935ddb78b774" providerId="LiveId" clId="{6402B4A6-8C21-4323-B1C9-FC904CA6AD1F}" dt="2024-03-07T07:30:20.611" v="395" actId="20577"/>
          <ac:spMkLst>
            <pc:docMk/>
            <pc:sldMk cId="2716192054" sldId="264"/>
            <ac:spMk id="8" creationId="{BC0E0D6A-3952-5253-0726-0BCDEA89C581}"/>
          </ac:spMkLst>
        </pc:spChg>
        <pc:spChg chg="add mod">
          <ac:chgData name="James Harmeling" userId="4163935ddb78b774" providerId="LiveId" clId="{6402B4A6-8C21-4323-B1C9-FC904CA6AD1F}" dt="2024-03-07T07:29:54.965" v="391"/>
          <ac:spMkLst>
            <pc:docMk/>
            <pc:sldMk cId="2716192054" sldId="264"/>
            <ac:spMk id="9" creationId="{3891B0A3-9108-23E2-B1DE-E0F2F5653A71}"/>
          </ac:spMkLst>
        </pc:spChg>
        <pc:spChg chg="del">
          <ac:chgData name="James Harmeling" userId="4163935ddb78b774" providerId="LiveId" clId="{6402B4A6-8C21-4323-B1C9-FC904CA6AD1F}" dt="2024-03-07T07:19:52.981" v="267" actId="478"/>
          <ac:spMkLst>
            <pc:docMk/>
            <pc:sldMk cId="2716192054" sldId="264"/>
            <ac:spMk id="14" creationId="{8ACC9F68-F165-9D17-6CC5-26450332390C}"/>
          </ac:spMkLst>
        </pc:spChg>
      </pc:sldChg>
      <pc:sldChg chg="delSp modSp add mod modTransition">
        <pc:chgData name="James Harmeling" userId="4163935ddb78b774" providerId="LiveId" clId="{6402B4A6-8C21-4323-B1C9-FC904CA6AD1F}" dt="2024-03-07T07:27:29.266" v="333"/>
        <pc:sldMkLst>
          <pc:docMk/>
          <pc:sldMk cId="2120349034" sldId="265"/>
        </pc:sldMkLst>
        <pc:spChg chg="mod">
          <ac:chgData name="James Harmeling" userId="4163935ddb78b774" providerId="LiveId" clId="{6402B4A6-8C21-4323-B1C9-FC904CA6AD1F}" dt="2024-03-07T07:24:22.821" v="300" actId="1076"/>
          <ac:spMkLst>
            <pc:docMk/>
            <pc:sldMk cId="2120349034" sldId="265"/>
            <ac:spMk id="5" creationId="{B72F28F6-A272-BFF3-36F3-0FFE4ADE20E7}"/>
          </ac:spMkLst>
        </pc:spChg>
        <pc:cxnChg chg="del">
          <ac:chgData name="James Harmeling" userId="4163935ddb78b774" providerId="LiveId" clId="{6402B4A6-8C21-4323-B1C9-FC904CA6AD1F}" dt="2024-03-07T07:24:00.371" v="293" actId="478"/>
          <ac:cxnSpMkLst>
            <pc:docMk/>
            <pc:sldMk cId="2120349034" sldId="265"/>
            <ac:cxnSpMk id="7" creationId="{96F51B64-45C8-C47E-5629-0BDFE06A00EA}"/>
          </ac:cxnSpMkLst>
        </pc:cxnChg>
      </pc:sldChg>
      <pc:sldChg chg="addSp delSp modSp add mod ord modTransition modAnim">
        <pc:chgData name="James Harmeling" userId="4163935ddb78b774" providerId="LiveId" clId="{6402B4A6-8C21-4323-B1C9-FC904CA6AD1F}" dt="2024-03-07T07:31:03.207" v="418" actId="14100"/>
        <pc:sldMkLst>
          <pc:docMk/>
          <pc:sldMk cId="2602619667" sldId="266"/>
        </pc:sldMkLst>
        <pc:spChg chg="mod">
          <ac:chgData name="James Harmeling" userId="4163935ddb78b774" providerId="LiveId" clId="{6402B4A6-8C21-4323-B1C9-FC904CA6AD1F}" dt="2024-03-07T07:31:03.207" v="418" actId="14100"/>
          <ac:spMkLst>
            <pc:docMk/>
            <pc:sldMk cId="2602619667" sldId="266"/>
            <ac:spMk id="4" creationId="{29EFFCBC-0DA2-C9E6-5F98-E28DB9A2CA35}"/>
          </ac:spMkLst>
        </pc:spChg>
        <pc:spChg chg="del">
          <ac:chgData name="James Harmeling" userId="4163935ddb78b774" providerId="LiveId" clId="{6402B4A6-8C21-4323-B1C9-FC904CA6AD1F}" dt="2024-03-07T07:30:51.530" v="406" actId="478"/>
          <ac:spMkLst>
            <pc:docMk/>
            <pc:sldMk cId="2602619667" sldId="266"/>
            <ac:spMk id="5" creationId="{E28537E0-CFF9-FFBF-FCE4-EFF79706F4D0}"/>
          </ac:spMkLst>
        </pc:spChg>
        <pc:spChg chg="add mod">
          <ac:chgData name="James Harmeling" userId="4163935ddb78b774" providerId="LiveId" clId="{6402B4A6-8C21-4323-B1C9-FC904CA6AD1F}" dt="2024-03-07T07:30:47.637" v="405" actId="20577"/>
          <ac:spMkLst>
            <pc:docMk/>
            <pc:sldMk cId="2602619667" sldId="266"/>
            <ac:spMk id="6" creationId="{D40C422B-123A-6083-C527-3FF7D5372036}"/>
          </ac:spMkLst>
        </pc:spChg>
        <pc:spChg chg="add mod">
          <ac:chgData name="James Harmeling" userId="4163935ddb78b774" providerId="LiveId" clId="{6402B4A6-8C21-4323-B1C9-FC904CA6AD1F}" dt="2024-03-07T07:30:52.220" v="407"/>
          <ac:spMkLst>
            <pc:docMk/>
            <pc:sldMk cId="2602619667" sldId="266"/>
            <ac:spMk id="7" creationId="{8032C3D5-1A00-0E53-BA9E-0AFCAAC3592B}"/>
          </ac:spMkLst>
        </pc:spChg>
        <pc:spChg chg="mod">
          <ac:chgData name="James Harmeling" userId="4163935ddb78b774" providerId="LiveId" clId="{6402B4A6-8C21-4323-B1C9-FC904CA6AD1F}" dt="2024-03-07T07:30:35.866" v="403" actId="20577"/>
          <ac:spMkLst>
            <pc:docMk/>
            <pc:sldMk cId="2602619667" sldId="266"/>
            <ac:spMk id="8" creationId="{7E0A76C0-4554-4206-CC11-BC044118F75F}"/>
          </ac:spMkLst>
        </pc:spChg>
      </pc:sldChg>
      <pc:sldChg chg="addSp delSp modSp add mod modTransition setBg delAnim modAnim delDesignElem">
        <pc:chgData name="James Harmeling" userId="4163935ddb78b774" providerId="LiveId" clId="{6402B4A6-8C21-4323-B1C9-FC904CA6AD1F}" dt="2024-03-07T07:31:34.736" v="442" actId="14100"/>
        <pc:sldMkLst>
          <pc:docMk/>
          <pc:sldMk cId="2332284607" sldId="267"/>
        </pc:sldMkLst>
        <pc:spChg chg="mod">
          <ac:chgData name="James Harmeling" userId="4163935ddb78b774" providerId="LiveId" clId="{6402B4A6-8C21-4323-B1C9-FC904CA6AD1F}" dt="2024-03-07T07:31:26.652" v="431" actId="14100"/>
          <ac:spMkLst>
            <pc:docMk/>
            <pc:sldMk cId="2332284607" sldId="267"/>
            <ac:spMk id="4" creationId="{50CB0ECD-45D1-9880-9813-0EE7A40CE78D}"/>
          </ac:spMkLst>
        </pc:spChg>
        <pc:spChg chg="del">
          <ac:chgData name="James Harmeling" userId="4163935ddb78b774" providerId="LiveId" clId="{6402B4A6-8C21-4323-B1C9-FC904CA6AD1F}" dt="2024-03-07T07:31:15.459" v="419" actId="478"/>
          <ac:spMkLst>
            <pc:docMk/>
            <pc:sldMk cId="2332284607" sldId="267"/>
            <ac:spMk id="5" creationId="{E5A8344B-8C63-1418-0C9F-EAFC5329A5F7}"/>
          </ac:spMkLst>
        </pc:spChg>
        <pc:spChg chg="del">
          <ac:chgData name="James Harmeling" userId="4163935ddb78b774" providerId="LiveId" clId="{6402B4A6-8C21-4323-B1C9-FC904CA6AD1F}" dt="2024-03-07T07:25:46.414" v="318" actId="478"/>
          <ac:spMkLst>
            <pc:docMk/>
            <pc:sldMk cId="2332284607" sldId="267"/>
            <ac:spMk id="6" creationId="{E47FE39A-2B52-2C9D-A1D8-E60C51AB00BA}"/>
          </ac:spMkLst>
        </pc:spChg>
        <pc:spChg chg="add mod">
          <ac:chgData name="James Harmeling" userId="4163935ddb78b774" providerId="LiveId" clId="{6402B4A6-8C21-4323-B1C9-FC904CA6AD1F}" dt="2024-03-07T07:31:34.736" v="442" actId="14100"/>
          <ac:spMkLst>
            <pc:docMk/>
            <pc:sldMk cId="2332284607" sldId="267"/>
            <ac:spMk id="7" creationId="{EE54EEEB-A894-920A-33BB-F126E45686EE}"/>
          </ac:spMkLst>
        </pc:spChg>
        <pc:spChg chg="del">
          <ac:chgData name="James Harmeling" userId="4163935ddb78b774" providerId="LiveId" clId="{6402B4A6-8C21-4323-B1C9-FC904CA6AD1F}" dt="2024-03-07T07:25:49.705" v="319" actId="478"/>
          <ac:spMkLst>
            <pc:docMk/>
            <pc:sldMk cId="2332284607" sldId="267"/>
            <ac:spMk id="8" creationId="{80B9232A-58FA-C6B5-1DD6-F9A160A4AF40}"/>
          </ac:spMkLst>
        </pc:spChg>
        <pc:spChg chg="add mod">
          <ac:chgData name="James Harmeling" userId="4163935ddb78b774" providerId="LiveId" clId="{6402B4A6-8C21-4323-B1C9-FC904CA6AD1F}" dt="2024-03-07T07:31:16.160" v="420"/>
          <ac:spMkLst>
            <pc:docMk/>
            <pc:sldMk cId="2332284607" sldId="267"/>
            <ac:spMk id="9" creationId="{A7B5A55D-7CDB-B909-0343-2F45803813E2}"/>
          </ac:spMkLst>
        </pc:spChg>
        <pc:spChg chg="del">
          <ac:chgData name="James Harmeling" userId="4163935ddb78b774" providerId="LiveId" clId="{6402B4A6-8C21-4323-B1C9-FC904CA6AD1F}" dt="2024-03-07T07:25:39.795" v="317"/>
          <ac:spMkLst>
            <pc:docMk/>
            <pc:sldMk cId="2332284607" sldId="267"/>
            <ac:spMk id="1031" creationId="{4FE96649-E7FF-411A-ED68-571FDDAA1F2C}"/>
          </ac:spMkLst>
        </pc:spChg>
      </pc:sldChg>
      <pc:sldMasterChg chg="modTransition modSldLayout">
        <pc:chgData name="James Harmeling" userId="4163935ddb78b774" providerId="LiveId" clId="{6402B4A6-8C21-4323-B1C9-FC904CA6AD1F}" dt="2024-03-07T07:27:29.266" v="333"/>
        <pc:sldMasterMkLst>
          <pc:docMk/>
          <pc:sldMasterMk cId="4211047624" sldId="2147483648"/>
        </pc:sldMasterMkLst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1414987572" sldId="2147483649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265665745" sldId="2147483650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2859106651" sldId="2147483651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563711082" sldId="2147483652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920048249" sldId="2147483653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4186333869" sldId="2147483654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3377936501" sldId="2147483655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1343950872" sldId="2147483656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1777900799" sldId="2147483657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3982578773" sldId="2147483658"/>
          </pc:sldLayoutMkLst>
        </pc:sldLayoutChg>
        <pc:sldLayoutChg chg="modTransition">
          <pc:chgData name="James Harmeling" userId="4163935ddb78b774" providerId="LiveId" clId="{6402B4A6-8C21-4323-B1C9-FC904CA6AD1F}" dt="2024-03-07T07:27:29.266" v="333"/>
          <pc:sldLayoutMkLst>
            <pc:docMk/>
            <pc:sldMasterMk cId="4211047624" sldId="2147483648"/>
            <pc:sldLayoutMk cId="184939773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6740B-64A0-A189-C5A2-D145BABA8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A8C838-D472-1F7B-48FA-BE55BED2C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4D3E7-97BF-8716-1E51-259F28324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295DD-C80C-B641-EFF5-80F1F710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414F6-9A9B-A52B-2FDF-BDD743BC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1498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E8725-80FD-1B44-3DCA-4821D1EB0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2820-E9D3-092A-22B3-AAE7C34BC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59D65-462D-0BA8-B25B-9A0330686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B400C-5C28-5420-0EC1-6AF9AC42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AC9B7-EE0C-FA6A-22E9-5A2F92C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8257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63155-ABA2-1570-3B48-7A7223F73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1105AE-988B-E494-12C2-9A331D9CF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1903A-A26B-B41E-0677-B12BFEF6E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BD87C-C7E2-24AC-3B09-7239189C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15431-0A5B-FEEE-760C-559F0DFBC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939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67C09-1D74-CF45-994E-42900653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39840-C063-378B-D8B2-AE7E13A78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248D7-6F5B-E51D-6FC1-76F63A82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A2894-4675-2143-4BCE-947FE088C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BAC16-362F-0FB6-B425-05C5A153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66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30C8-E198-2455-CB74-F97DD9AF4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99B2C-16CA-AB26-91B5-A8055F57C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0DEC3-F6A4-F727-7C9D-D27F959B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BD2C1-D552-2274-D3AB-192125BFE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3F72-83A5-3E2C-900E-5E480228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5910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AE766-2CA1-32B4-1B1F-E7979D840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20B49-F06E-D4EA-EEE8-F59C13407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C759C-5E55-90FC-0B68-F50AFE0B7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EEEDF-B4C7-9E11-181B-1ACC4F2B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C8C53-1E40-AF01-A0B3-7E5425F22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41B69-2A3A-DD39-F8B7-94E445187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6371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AF50A-469C-68B5-4C8D-E9971AEE6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214C6-5E80-BA90-B47E-33BFE99E3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01C9C-1C0D-1F68-A34A-9A69538ED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9C54ED-5F3C-7621-6560-4CA3A3EC2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FBB02C-7E7A-0709-3B17-BC081C493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A03DCB-CB0D-4330-EC14-F0A14EA4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AC8FDF-822E-2AEC-BC2F-D645A950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80FE9C-1AA7-D84C-062E-64E3BD64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2004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312B5-42FF-A77F-0BB4-BD0ACE494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55DBBE-51E2-C078-592F-A75FA6155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F6516-3EAB-8916-5C33-500A3FA0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EBA21-137B-C193-7F1F-F6B3EA953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8633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81BA6-983B-1C1B-5FF5-6B3FD0C1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DD4823-12C4-5DE8-6638-5E1A0289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418DA-4E7E-E591-C56B-156E6AF9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7793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2F991-4D66-3C00-2CC2-8FCD6D08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408B4-43BE-A488-B2CD-D4F9A3E86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E5EEE-2AEC-7BCC-E3B4-782E19D2C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4DA75-0898-E6C1-BC03-7FA71834D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17304-F9B7-10D5-48A5-547B9C185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6C400-412E-48DA-9706-3D5B256B4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3950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C7E5D-B26A-07DA-7846-4BA300665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D664A1-5EBC-A4B3-0CFB-D9AB19594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88EFD-533C-C731-3F60-1412F7233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D1CB5-8538-2996-279F-F4C7EE053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542B7-C899-EC01-0B1D-E90ED95E2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C8BFA-0ADC-EE20-5657-58AE2D663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790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E6D3D-1D74-CACD-DD26-322D00FB2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5CEB2-82EC-6291-CFF9-51A7FE55C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B55B9-05DC-B0F3-A6ED-3466E66810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752CE3-7AD3-4F36-BAC5-7F00EE3B43B8}" type="datetimeFigureOut">
              <a:rPr lang="en-SG" smtClean="0"/>
              <a:t>8/3/2024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8B0AB-B3B5-EBC0-B4F2-5B86536E6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F8246-A2CC-8702-E1BB-18540374E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A761DC-E5DD-448C-BE12-2809E35CEB9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1104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 standing alone on hanging bridge photo – Free Man Image on Unsplash">
            <a:extLst>
              <a:ext uri="{FF2B5EF4-FFF2-40B4-BE49-F238E27FC236}">
                <a16:creationId xmlns:a16="http://schemas.microsoft.com/office/drawing/2014/main" id="{A98F65E8-FE36-BD0F-8F37-81EC71CEC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A2348DD-674B-9FC9-9DD5-466AFD4B3BD3}"/>
              </a:ext>
            </a:extLst>
          </p:cNvPr>
          <p:cNvSpPr txBox="1"/>
          <p:nvPr/>
        </p:nvSpPr>
        <p:spPr>
          <a:xfrm>
            <a:off x="3048000" y="240022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Believing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53749-95E1-E852-C411-C682F67FBAD5}"/>
              </a:ext>
            </a:extLst>
          </p:cNvPr>
          <p:cNvSpPr txBox="1"/>
          <p:nvPr/>
        </p:nvSpPr>
        <p:spPr>
          <a:xfrm>
            <a:off x="2966720" y="3714742"/>
            <a:ext cx="64312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C  H  R  I  S  T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030C1B-58E8-5948-8EAD-2B19259822D0}"/>
              </a:ext>
            </a:extLst>
          </p:cNvPr>
          <p:cNvSpPr txBox="1"/>
          <p:nvPr/>
        </p:nvSpPr>
        <p:spPr>
          <a:xfrm>
            <a:off x="3103880" y="6241534"/>
            <a:ext cx="6156960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EFEFE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Responding to John’s Gospel</a:t>
            </a:r>
            <a:endParaRPr lang="en-SG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8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7C9EFC-E9AF-FCE9-9D47-0C341D948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BD5F4C8-6034-765C-B9D6-F9BE9A3913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89EAC424-ABE0-8468-85DF-9F3D9A795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Stretching Over Stressing The Ministry Collaborative |  peacecommission.kdsg.gov.ng">
            <a:extLst>
              <a:ext uri="{FF2B5EF4-FFF2-40B4-BE49-F238E27FC236}">
                <a16:creationId xmlns:a16="http://schemas.microsoft.com/office/drawing/2014/main" id="{8EB963D1-BD71-C65C-31F8-F2607FAD10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2" b="17407"/>
          <a:stretch/>
        </p:blipFill>
        <p:spPr bwMode="auto">
          <a:xfrm>
            <a:off x="0" y="5252720"/>
            <a:ext cx="3939017" cy="1605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EFFCBC-0DA2-C9E6-5F98-E28DB9A2CA35}"/>
              </a:ext>
            </a:extLst>
          </p:cNvPr>
          <p:cNvSpPr txBox="1"/>
          <p:nvPr/>
        </p:nvSpPr>
        <p:spPr>
          <a:xfrm>
            <a:off x="593836" y="1570518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trauma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28-40)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0A76C0-4554-4206-CC11-BC044118F75F}"/>
              </a:ext>
            </a:extLst>
          </p:cNvPr>
          <p:cNvSpPr txBox="1"/>
          <p:nvPr/>
        </p:nvSpPr>
        <p:spPr>
          <a:xfrm>
            <a:off x="1178035" y="2348367"/>
            <a:ext cx="610616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E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motional struggles (28-35)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C422B-123A-6083-C527-3FF7D5372036}"/>
              </a:ext>
            </a:extLst>
          </p:cNvPr>
          <p:cNvSpPr txBox="1"/>
          <p:nvPr/>
        </p:nvSpPr>
        <p:spPr>
          <a:xfrm>
            <a:off x="1178035" y="3008830"/>
            <a:ext cx="518668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Confusion (36-40)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32C3D5-1A00-0E53-BA9E-0AFCAAC3592B}"/>
              </a:ext>
            </a:extLst>
          </p:cNvPr>
          <p:cNvSpPr txBox="1"/>
          <p:nvPr/>
        </p:nvSpPr>
        <p:spPr>
          <a:xfrm>
            <a:off x="593836" y="785259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progression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17-27, 39-40)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60261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B554A-A5D4-CE64-4C9D-D2FDD1C6A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10375A-2E7C-7090-0B40-86BEA439EC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Stretching Over Stressing The Ministry Collaborative |  peacecommission.kdsg.gov.ng">
            <a:extLst>
              <a:ext uri="{FF2B5EF4-FFF2-40B4-BE49-F238E27FC236}">
                <a16:creationId xmlns:a16="http://schemas.microsoft.com/office/drawing/2014/main" id="{B0C4767F-CF56-3220-8084-768540B01F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2" b="17407"/>
          <a:stretch/>
        </p:blipFill>
        <p:spPr bwMode="auto">
          <a:xfrm>
            <a:off x="0" y="5252720"/>
            <a:ext cx="3939017" cy="1605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CB0ECD-45D1-9880-9813-0EE7A40CE78D}"/>
              </a:ext>
            </a:extLst>
          </p:cNvPr>
          <p:cNvSpPr txBox="1"/>
          <p:nvPr/>
        </p:nvSpPr>
        <p:spPr>
          <a:xfrm>
            <a:off x="593836" y="1570518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trauma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28-40)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54EEEB-A894-920A-33BB-F126E45686EE}"/>
              </a:ext>
            </a:extLst>
          </p:cNvPr>
          <p:cNvSpPr txBox="1"/>
          <p:nvPr/>
        </p:nvSpPr>
        <p:spPr>
          <a:xfrm>
            <a:off x="593835" y="2355777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The confirmation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(vs. 41-44)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B5A55D-7CDB-B909-0343-2F45803813E2}"/>
              </a:ext>
            </a:extLst>
          </p:cNvPr>
          <p:cNvSpPr txBox="1"/>
          <p:nvPr/>
        </p:nvSpPr>
        <p:spPr>
          <a:xfrm>
            <a:off x="593836" y="785259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progression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17-27, 39-40)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33228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Stretching Over Stressing The Ministry Collaborative |  peacecommission.kdsg.gov.ng">
            <a:extLst>
              <a:ext uri="{FF2B5EF4-FFF2-40B4-BE49-F238E27FC236}">
                <a16:creationId xmlns:a16="http://schemas.microsoft.com/office/drawing/2014/main" id="{9EFF16CB-010B-57F3-8C50-6875910D6F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2790B4-CD02-4406-D90A-CAD4EF270CA0}"/>
              </a:ext>
            </a:extLst>
          </p:cNvPr>
          <p:cNvSpPr txBox="1"/>
          <p:nvPr/>
        </p:nvSpPr>
        <p:spPr>
          <a:xfrm>
            <a:off x="3048000" y="1355319"/>
            <a:ext cx="6096000" cy="50102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t r e t c h </a:t>
            </a:r>
            <a:r>
              <a:rPr lang="en-US" sz="3600" b="1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 g   O u r   F a </a:t>
            </a:r>
            <a:r>
              <a:rPr lang="en-US" sz="3600" b="1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6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 h</a:t>
            </a:r>
            <a:endParaRPr lang="en-SG" sz="36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endParaRPr lang="en-US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endParaRPr lang="en-US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-Jesus strengthens our belief in him-</a:t>
            </a:r>
            <a:endParaRPr lang="en-SG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SG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(John 11:17-44)</a:t>
            </a:r>
          </a:p>
        </p:txBody>
      </p:sp>
    </p:spTree>
    <p:extLst>
      <p:ext uri="{BB962C8B-B14F-4D97-AF65-F5344CB8AC3E}">
        <p14:creationId xmlns:p14="http://schemas.microsoft.com/office/powerpoint/2010/main" val="264525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CB4C21-2DC8-40B6-A131-93E9D2CD08A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6E3C34-4C34-C69C-C97B-A711DEF789FC}"/>
              </a:ext>
            </a:extLst>
          </p:cNvPr>
          <p:cNvSpPr txBox="1"/>
          <p:nvPr/>
        </p:nvSpPr>
        <p:spPr>
          <a:xfrm>
            <a:off x="1470660" y="1090603"/>
            <a:ext cx="9250680" cy="4676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Chronology of death</a:t>
            </a:r>
            <a:endParaRPr lang="en-SG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warns of death (Gen 2:17) 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 brings death to all mankind (Rom 5:12-14; 6:23)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Abel dies (Gen 4:8) 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death (Genesis 4-5)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death in the flood (Gen 7:21)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creation has suffered physically from the consequences of sin (Rom 8:20-23)</a:t>
            </a:r>
            <a:endParaRPr lang="en-SG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 sets us free from cycle of death (1 Corinthians 15)</a:t>
            </a:r>
            <a:endParaRPr lang="en-SG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3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EAE9A3-47F5-6E11-4597-61257C6CD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82EC3E-4292-C7C8-09D2-7C926B5419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D5D3728E-5BF0-F829-6E19-A16AEF856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Stretching Over Stressing The Ministry Collaborative |  peacecommission.kdsg.gov.ng">
            <a:extLst>
              <a:ext uri="{FF2B5EF4-FFF2-40B4-BE49-F238E27FC236}">
                <a16:creationId xmlns:a16="http://schemas.microsoft.com/office/drawing/2014/main" id="{234618F1-4220-6997-6C23-0820486CE5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2" b="17407"/>
          <a:stretch/>
        </p:blipFill>
        <p:spPr bwMode="auto">
          <a:xfrm>
            <a:off x="0" y="5252720"/>
            <a:ext cx="3939017" cy="1605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54CC62D-11EC-BF57-6D2B-55DB8111E4CA}"/>
              </a:ext>
            </a:extLst>
          </p:cNvPr>
          <p:cNvSpPr txBox="1"/>
          <p:nvPr/>
        </p:nvSpPr>
        <p:spPr>
          <a:xfrm>
            <a:off x="593836" y="785259"/>
            <a:ext cx="766624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progression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17-27, 39-40)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ED4B22-E632-C6AA-710C-C8A11F9D7EBD}"/>
              </a:ext>
            </a:extLst>
          </p:cNvPr>
          <p:cNvSpPr txBox="1"/>
          <p:nvPr/>
        </p:nvSpPr>
        <p:spPr>
          <a:xfrm>
            <a:off x="1447800" y="1570518"/>
            <a:ext cx="351028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Recite faith (17-26)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169BD5-2955-EF60-BD3A-9D745824C58C}"/>
              </a:ext>
            </a:extLst>
          </p:cNvPr>
          <p:cNvSpPr txBox="1"/>
          <p:nvPr/>
        </p:nvSpPr>
        <p:spPr>
          <a:xfrm>
            <a:off x="5628640" y="2337996"/>
            <a:ext cx="6045200" cy="32574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Recite faith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I believe in God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I believe that Jesus can heal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I believe that God hears Jesus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I believe in the resurrection of the dead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53761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39255-0470-0B91-8B33-EF73A57B9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108139C-6B31-39C4-9CC1-604B2202F34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Stretching Over Stressing The Ministry Collaborative |  peacecommission.kdsg.gov.ng">
            <a:extLst>
              <a:ext uri="{FF2B5EF4-FFF2-40B4-BE49-F238E27FC236}">
                <a16:creationId xmlns:a16="http://schemas.microsoft.com/office/drawing/2014/main" id="{6A2DA822-8E2D-914F-71F8-9CF934EEF2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2" b="17407"/>
          <a:stretch/>
        </p:blipFill>
        <p:spPr bwMode="auto">
          <a:xfrm>
            <a:off x="0" y="5252720"/>
            <a:ext cx="3939017" cy="1605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778C6F-401D-FFE3-1CDE-94A834CFECA4}"/>
              </a:ext>
            </a:extLst>
          </p:cNvPr>
          <p:cNvSpPr txBox="1"/>
          <p:nvPr/>
        </p:nvSpPr>
        <p:spPr>
          <a:xfrm>
            <a:off x="593836" y="785259"/>
            <a:ext cx="768656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progression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17-27, 39-40)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45C112-8129-6B0C-FC41-6EBD5F471EE4}"/>
              </a:ext>
            </a:extLst>
          </p:cNvPr>
          <p:cNvSpPr txBox="1"/>
          <p:nvPr/>
        </p:nvSpPr>
        <p:spPr>
          <a:xfrm>
            <a:off x="1447800" y="1570518"/>
            <a:ext cx="351028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Recite faith (17-26)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5C4370-B94F-470F-E7F2-AD908853A4BE}"/>
              </a:ext>
            </a:extLst>
          </p:cNvPr>
          <p:cNvSpPr txBox="1"/>
          <p:nvPr/>
        </p:nvSpPr>
        <p:spPr>
          <a:xfrm>
            <a:off x="1447800" y="2238139"/>
            <a:ext cx="434340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Personalize faith (25-26)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2BAC21-929C-5D15-5599-D64F9216FAA4}"/>
              </a:ext>
            </a:extLst>
          </p:cNvPr>
          <p:cNvSpPr txBox="1"/>
          <p:nvPr/>
        </p:nvSpPr>
        <p:spPr>
          <a:xfrm>
            <a:off x="6212840" y="2281711"/>
            <a:ext cx="5054600" cy="2611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Personalize Faith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I believe Jesus has power of life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I believe Jesus raises the dead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I believe in him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8371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F3DC7-028F-AC1E-3978-940D2192F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99D4BC-BEB9-878F-8F12-BB27A5028C9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026" name="Picture 2" descr="Stretching Over Stressing The Ministry Collaborative |  peacecommission.kdsg.gov.ng">
            <a:extLst>
              <a:ext uri="{FF2B5EF4-FFF2-40B4-BE49-F238E27FC236}">
                <a16:creationId xmlns:a16="http://schemas.microsoft.com/office/drawing/2014/main" id="{6A329650-ADC9-1FB6-977B-6E1E0211F5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2" b="17407"/>
          <a:stretch/>
        </p:blipFill>
        <p:spPr bwMode="auto">
          <a:xfrm>
            <a:off x="0" y="5252720"/>
            <a:ext cx="3939017" cy="1605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C195B7-365C-725A-C917-49FF6E41EDF7}"/>
              </a:ext>
            </a:extLst>
          </p:cNvPr>
          <p:cNvSpPr txBox="1"/>
          <p:nvPr/>
        </p:nvSpPr>
        <p:spPr>
          <a:xfrm>
            <a:off x="593836" y="785259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progression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17-27, 39-40)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AEE5A7-E933-AEB4-1297-B0FB5B134F58}"/>
              </a:ext>
            </a:extLst>
          </p:cNvPr>
          <p:cNvSpPr txBox="1"/>
          <p:nvPr/>
        </p:nvSpPr>
        <p:spPr>
          <a:xfrm>
            <a:off x="1447800" y="1570518"/>
            <a:ext cx="351028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Recite faith (17-26)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1D7111-5988-2388-B302-706CDC99AD97}"/>
              </a:ext>
            </a:extLst>
          </p:cNvPr>
          <p:cNvSpPr txBox="1"/>
          <p:nvPr/>
        </p:nvSpPr>
        <p:spPr>
          <a:xfrm>
            <a:off x="1447800" y="2238139"/>
            <a:ext cx="434340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Personalize faith (25-26)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637845-3DFF-F81C-0B7B-1340033462B5}"/>
              </a:ext>
            </a:extLst>
          </p:cNvPr>
          <p:cNvSpPr txBox="1"/>
          <p:nvPr/>
        </p:nvSpPr>
        <p:spPr>
          <a:xfrm>
            <a:off x="1468120" y="2921000"/>
            <a:ext cx="378460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Test faith (27, 39-40)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1572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AFE3B3-41FD-5AA5-F10E-C81EF6E4D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9733749-1047-66D9-FECA-0ED6A16541C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760BB6-E547-A834-12FE-1E15AA56E558}"/>
              </a:ext>
            </a:extLst>
          </p:cNvPr>
          <p:cNvSpPr txBox="1"/>
          <p:nvPr/>
        </p:nvSpPr>
        <p:spPr>
          <a:xfrm>
            <a:off x="152400" y="1253810"/>
            <a:ext cx="11826240" cy="2999732"/>
          </a:xfrm>
          <a:prstGeom prst="rect">
            <a:avLst/>
          </a:prstGeom>
          <a:solidFill>
            <a:srgbClr val="421C5E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Arial Unicode MS"/>
                <a:cs typeface="Arial Unicode MS"/>
              </a:rPr>
              <a:t>Recite faith				Personalize faith		Test faith		</a:t>
            </a:r>
            <a:endParaRPr lang="en-SG" sz="2800" b="1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Repeat words of truth		Increase devotion to	Increase desire for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					the object of faith		devotion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 Unicode MS"/>
            </a:endParaRPr>
          </a:p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Knowledge in head			Pursuit in heart		Step forward in life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0CA7D1-0915-A2B5-3CFF-4DF74900B7CC}"/>
              </a:ext>
            </a:extLst>
          </p:cNvPr>
          <p:cNvCxnSpPr>
            <a:cxnSpLocks/>
          </p:cNvCxnSpPr>
          <p:nvPr/>
        </p:nvCxnSpPr>
        <p:spPr>
          <a:xfrm>
            <a:off x="162560" y="1899920"/>
            <a:ext cx="118262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53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DCDFD2-8155-651C-A5CF-4A1458D19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57F5F7-92EE-113A-5F21-0BD1591829D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31" name="Rectangle 1030">
            <a:extLst>
              <a:ext uri="{FF2B5EF4-FFF2-40B4-BE49-F238E27FC236}">
                <a16:creationId xmlns:a16="http://schemas.microsoft.com/office/drawing/2014/main" id="{D2A9AB6E-AE3B-2CF3-CCB3-1134B6BDE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Stretching Over Stressing The Ministry Collaborative |  peacecommission.kdsg.gov.ng">
            <a:extLst>
              <a:ext uri="{FF2B5EF4-FFF2-40B4-BE49-F238E27FC236}">
                <a16:creationId xmlns:a16="http://schemas.microsoft.com/office/drawing/2014/main" id="{1EF07D42-C246-DCBB-730D-6602B2AC73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2" b="17407"/>
          <a:stretch/>
        </p:blipFill>
        <p:spPr bwMode="auto">
          <a:xfrm>
            <a:off x="0" y="5252720"/>
            <a:ext cx="3939017" cy="1605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21F13-606E-85BD-84FE-943E93E87C7D}"/>
              </a:ext>
            </a:extLst>
          </p:cNvPr>
          <p:cNvSpPr txBox="1"/>
          <p:nvPr/>
        </p:nvSpPr>
        <p:spPr>
          <a:xfrm>
            <a:off x="593836" y="1570518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trauma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28-40)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0E0D6A-3952-5253-0726-0BCDEA89C581}"/>
              </a:ext>
            </a:extLst>
          </p:cNvPr>
          <p:cNvSpPr txBox="1"/>
          <p:nvPr/>
        </p:nvSpPr>
        <p:spPr>
          <a:xfrm>
            <a:off x="1178035" y="2348367"/>
            <a:ext cx="610616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Emotional struggles (28-35)</a:t>
            </a:r>
            <a:endParaRPr lang="en-SG" sz="28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1B0A3-9108-23E2-B1DE-E0F2F5653A71}"/>
              </a:ext>
            </a:extLst>
          </p:cNvPr>
          <p:cNvSpPr txBox="1"/>
          <p:nvPr/>
        </p:nvSpPr>
        <p:spPr>
          <a:xfrm>
            <a:off x="593836" y="785259"/>
            <a:ext cx="7828803" cy="5559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 progression of stretched faith 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17-27, 39-40)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71619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EAFAC-338C-F430-8DB8-3B8A59EB35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E72841-C8FD-A7D9-0C19-CA13CEF5574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2F28F6-A272-BFF3-36F3-0FFE4ADE20E7}"/>
              </a:ext>
            </a:extLst>
          </p:cNvPr>
          <p:cNvSpPr txBox="1"/>
          <p:nvPr/>
        </p:nvSpPr>
        <p:spPr>
          <a:xfrm>
            <a:off x="1092200" y="1385890"/>
            <a:ext cx="10007600" cy="2538515"/>
          </a:xfrm>
          <a:prstGeom prst="rect">
            <a:avLst/>
          </a:prstGeom>
          <a:solidFill>
            <a:srgbClr val="421C5E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“Christ does not come to the </a:t>
            </a:r>
            <a:r>
              <a:rPr lang="en-SG" sz="2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sepulcher</a:t>
            </a: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an idle spectator, but like a wrestler preparing for the contest. Therefore no wonder that He groans again, for the violent tyranny of death which He had to overcome stands before His eyes.”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SG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John Calvin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34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416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Californian FB</vt:lpstr>
      <vt:lpstr>Helvetica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2</cp:revision>
  <dcterms:created xsi:type="dcterms:W3CDTF">2024-03-07T06:53:11Z</dcterms:created>
  <dcterms:modified xsi:type="dcterms:W3CDTF">2024-03-08T05:41:17Z</dcterms:modified>
</cp:coreProperties>
</file>