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  <p:sldMasterId id="2147483756" r:id="rId3"/>
    <p:sldMasterId id="2147483774" r:id="rId4"/>
    <p:sldMasterId id="2147483804" r:id="rId5"/>
    <p:sldMasterId id="2147483816" r:id="rId6"/>
  </p:sldMasterIdLst>
  <p:notesMasterIdLst>
    <p:notesMasterId r:id="rId25"/>
  </p:notesMasterIdLst>
  <p:sldIdLst>
    <p:sldId id="264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3" r:id="rId17"/>
    <p:sldId id="274" r:id="rId18"/>
    <p:sldId id="275" r:id="rId19"/>
    <p:sldId id="276" r:id="rId20"/>
    <p:sldId id="278" r:id="rId21"/>
    <p:sldId id="279" r:id="rId22"/>
    <p:sldId id="280" r:id="rId23"/>
    <p:sldId id="3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F41433-19A6-4644-AA25-A7F33C249823}" v="11" dt="2024-02-24T23:48:35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794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F3F41433-19A6-4644-AA25-A7F33C249823}"/>
    <pc:docChg chg="undo custSel addSld delSld modSld">
      <pc:chgData name="Matt Lyle" userId="a96e7d453dd11193" providerId="LiveId" clId="{F3F41433-19A6-4644-AA25-A7F33C249823}" dt="2024-02-24T23:48:39.083" v="25" actId="47"/>
      <pc:docMkLst>
        <pc:docMk/>
      </pc:docMkLst>
      <pc:sldChg chg="addSp delSp modSp mod">
        <pc:chgData name="Matt Lyle" userId="a96e7d453dd11193" providerId="LiveId" clId="{F3F41433-19A6-4644-AA25-A7F33C249823}" dt="2024-02-24T12:09:22.040" v="2" actId="27614"/>
        <pc:sldMkLst>
          <pc:docMk/>
          <pc:sldMk cId="4045241160" sldId="265"/>
        </pc:sldMkLst>
        <pc:picChg chg="add mod">
          <ac:chgData name="Matt Lyle" userId="a96e7d453dd11193" providerId="LiveId" clId="{F3F41433-19A6-4644-AA25-A7F33C249823}" dt="2024-02-24T12:09:22.040" v="2" actId="27614"/>
          <ac:picMkLst>
            <pc:docMk/>
            <pc:sldMk cId="4045241160" sldId="265"/>
            <ac:picMk id="3" creationId="{39A62883-7836-2C58-5580-6E7D29F77AA1}"/>
          </ac:picMkLst>
        </pc:picChg>
        <pc:picChg chg="del">
          <ac:chgData name="Matt Lyle" userId="a96e7d453dd11193" providerId="LiveId" clId="{F3F41433-19A6-4644-AA25-A7F33C249823}" dt="2024-02-24T12:08:46.724" v="0" actId="478"/>
          <ac:picMkLst>
            <pc:docMk/>
            <pc:sldMk cId="4045241160" sldId="265"/>
            <ac:picMk id="2050" creationId="{F65D314F-CEBC-2C1C-BA74-54DDB1F6EBC5}"/>
          </ac:picMkLst>
        </pc:picChg>
      </pc:sldChg>
      <pc:sldChg chg="addSp delSp modSp mod">
        <pc:chgData name="Matt Lyle" userId="a96e7d453dd11193" providerId="LiveId" clId="{F3F41433-19A6-4644-AA25-A7F33C249823}" dt="2024-02-24T12:10:41.036" v="10" actId="478"/>
        <pc:sldMkLst>
          <pc:docMk/>
          <pc:sldMk cId="3577806476" sldId="279"/>
        </pc:sldMkLst>
        <pc:picChg chg="add mod ord">
          <ac:chgData name="Matt Lyle" userId="a96e7d453dd11193" providerId="LiveId" clId="{F3F41433-19A6-4644-AA25-A7F33C249823}" dt="2024-02-24T12:10:38.200" v="9" actId="167"/>
          <ac:picMkLst>
            <pc:docMk/>
            <pc:sldMk cId="3577806476" sldId="279"/>
            <ac:picMk id="4" creationId="{9A63816D-C0CD-2663-2F05-C865F3BD1500}"/>
          </ac:picMkLst>
        </pc:picChg>
        <pc:picChg chg="del mod">
          <ac:chgData name="Matt Lyle" userId="a96e7d453dd11193" providerId="LiveId" clId="{F3F41433-19A6-4644-AA25-A7F33C249823}" dt="2024-02-24T12:10:41.036" v="10" actId="478"/>
          <ac:picMkLst>
            <pc:docMk/>
            <pc:sldMk cId="3577806476" sldId="279"/>
            <ac:picMk id="1028" creationId="{B65B7FA6-AF09-0DAE-5D73-9BE13472638A}"/>
          </ac:picMkLst>
        </pc:picChg>
      </pc:sldChg>
      <pc:sldChg chg="modSp add del">
        <pc:chgData name="Matt Lyle" userId="a96e7d453dd11193" providerId="LiveId" clId="{F3F41433-19A6-4644-AA25-A7F33C249823}" dt="2024-02-24T23:48:39.083" v="25" actId="47"/>
        <pc:sldMkLst>
          <pc:docMk/>
          <pc:sldMk cId="4024308261" sldId="391"/>
        </pc:sldMkLst>
        <pc:picChg chg="mod">
          <ac:chgData name="Matt Lyle" userId="a96e7d453dd11193" providerId="LiveId" clId="{F3F41433-19A6-4644-AA25-A7F33C249823}" dt="2024-02-24T23:48:35.706" v="24" actId="1076"/>
          <ac:picMkLst>
            <pc:docMk/>
            <pc:sldMk cId="4024308261" sldId="391"/>
            <ac:picMk id="1026" creationId="{501B97B3-080F-3621-399E-7407C1E5F3F6}"/>
          </ac:picMkLst>
        </pc:picChg>
      </pc:sldChg>
      <pc:sldChg chg="modSp add del mod">
        <pc:chgData name="Matt Lyle" userId="a96e7d453dd11193" providerId="LiveId" clId="{F3F41433-19A6-4644-AA25-A7F33C249823}" dt="2024-02-24T23:48:08.509" v="22" actId="47"/>
        <pc:sldMkLst>
          <pc:docMk/>
          <pc:sldMk cId="4215132006" sldId="391"/>
        </pc:sldMkLst>
        <pc:spChg chg="mod">
          <ac:chgData name="Matt Lyle" userId="a96e7d453dd11193" providerId="LiveId" clId="{F3F41433-19A6-4644-AA25-A7F33C249823}" dt="2024-02-24T23:47:15.161" v="16" actId="1076"/>
          <ac:spMkLst>
            <pc:docMk/>
            <pc:sldMk cId="4215132006" sldId="391"/>
            <ac:spMk id="2" creationId="{6183912B-FF8D-4D1A-1D7B-AA93674CFEBD}"/>
          </ac:spMkLst>
        </pc:spChg>
        <pc:picChg chg="mod">
          <ac:chgData name="Matt Lyle" userId="a96e7d453dd11193" providerId="LiveId" clId="{F3F41433-19A6-4644-AA25-A7F33C249823}" dt="2024-02-24T23:47:21.654" v="18" actId="1076"/>
          <ac:picMkLst>
            <pc:docMk/>
            <pc:sldMk cId="4215132006" sldId="391"/>
            <ac:picMk id="1026" creationId="{49122C91-1B98-4004-CB06-8078ED86AEAC}"/>
          </ac:picMkLst>
        </pc:picChg>
      </pc:sldChg>
      <pc:sldChg chg="modSp add del">
        <pc:chgData name="Matt Lyle" userId="a96e7d453dd11193" providerId="LiveId" clId="{F3F41433-19A6-4644-AA25-A7F33C249823}" dt="2024-02-24T23:47:46.347" v="21" actId="47"/>
        <pc:sldMkLst>
          <pc:docMk/>
          <pc:sldMk cId="876839627" sldId="392"/>
        </pc:sldMkLst>
        <pc:spChg chg="mod">
          <ac:chgData name="Matt Lyle" userId="a96e7d453dd11193" providerId="LiveId" clId="{F3F41433-19A6-4644-AA25-A7F33C249823}" dt="2024-02-24T23:47:43.237" v="20"/>
          <ac:spMkLst>
            <pc:docMk/>
            <pc:sldMk cId="876839627" sldId="392"/>
            <ac:spMk id="2" creationId="{9BEFE21D-4651-85AE-5D26-024277F5ED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3526E-D644-BF43-A8F2-600DF0FC8D02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DB039-286B-BC47-8B3B-489FFA51D9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3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47825" y="141288"/>
            <a:ext cx="3562350" cy="2003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54833" y="2278504"/>
            <a:ext cx="6475751" cy="6865495"/>
          </a:xfrm>
        </p:spPr>
        <p:txBody>
          <a:bodyPr/>
          <a:lstStyle/>
          <a:p>
            <a:r>
              <a:rPr lang="en-US" sz="1600" dirty="0"/>
              <a:t>Today’s sermon is the third in a series called Believing Christ, Responding to John’s Gospel account.</a:t>
            </a:r>
          </a:p>
          <a:p>
            <a:endParaRPr lang="en-US" sz="1600" dirty="0"/>
          </a:p>
          <a:p>
            <a:r>
              <a:rPr lang="en-US" sz="1600" dirty="0"/>
              <a:t>And here is a spoiler alert: everyone who hears the gospel, or good news, in our story today, in verses 35-51, responds by believing that Jesus is the Christ. </a:t>
            </a:r>
          </a:p>
          <a:p>
            <a:endParaRPr lang="en-US" sz="1600" dirty="0"/>
          </a:p>
          <a:p>
            <a:r>
              <a:rPr lang="en-US" sz="1600" dirty="0"/>
              <a:t>But, even though we know how they responded, we can still learn something by looking at the various circumstances leading up to,</a:t>
            </a:r>
          </a:p>
          <a:p>
            <a:r>
              <a:rPr lang="en-US" sz="1600" dirty="0"/>
              <a:t>  as well as the differences in their actual reactions.</a:t>
            </a:r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35869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7E3A6-DC0B-ACB0-43F5-3D3E30767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0A91B-F4E5-C70E-F4D5-571EB5C05F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CCC4-57A2-AB54-88C6-259BF7640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AAE95C-7ED8-D219-FC6B-A0285B979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0076F2-37F6-2420-A79E-9B407B75D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8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0948-9D0B-C748-37D5-F65F84B2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E46BC5-717C-3C92-333D-5494C57557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B356D-D5F2-77AB-9866-F1374BF0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5344F-1640-A90E-BDF3-563894BEC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6E15F1-6684-E1FE-6637-26205D3B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827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2A1785-1553-8882-6747-F80F177E5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9B7D5E-A0FD-D19B-3359-F37B7F995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D913F0-5C3D-630A-55AC-5B1D1CB43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558F96-8A44-E311-6845-5BBF0D7DA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E4B01F-5FB9-7F96-BF78-65B9F5B1E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93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52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19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46168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469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59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91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763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666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AD7AB-F934-7DE5-5681-51F3FD13E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914E5-932C-2126-6C44-6A90774F71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76642-0F58-C591-897A-16D1B94F5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086AE-E843-9A2B-415D-06876DB08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F5E7F1-2408-A792-11F4-AD8929E53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89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3727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97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20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153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952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36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22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87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1916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0396-700E-8F26-5CC8-D9BCB0DAF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8945C6-593E-FB42-0E8D-6F6647082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8F1F-0190-3152-7BAE-CD0DDC1A9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32D5C-3B80-39A5-BB6A-AA7036FD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F9BA2-C1ED-4B64-8A1B-4B45FCC8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0947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35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75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9860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96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6576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734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087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381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9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4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EE3D2-C32A-E0A8-68A0-578DBF1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05FC6-0E93-6142-A737-287239E22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78E51-8970-176C-8E13-3BC623B50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F725E-E688-16BD-88DC-4B012BD80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F49EC-EB97-9891-7B99-9B75B6D52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1BE57-EF15-5474-4607-58789DD69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6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3337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5154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89770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939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6447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102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6060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699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081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6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3C423-20CE-0854-2463-69A6616A5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D6113-82E9-3A89-7AB0-1A5B35F7B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41D964-389C-E8EA-95C3-C80A5FBE19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E31DD4-4E09-2F31-EFF4-A3A1924DAA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373BCC-F66C-03BC-D715-2D42B788E7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E6D638-6161-F641-005E-17C002AF5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03E39B-410D-E3CE-E26B-FE2A19632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4BC356-D414-BC6B-AA90-D83F7D8A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147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49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087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1669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70009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36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56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7628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9623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484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97A00-8B91-1173-4D29-C6E81915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83A2C-BA97-A90F-833B-3C2E7EDB9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DE0A0-DEFC-0BF4-7124-4C369E292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A788B9-BF65-76C2-7D1F-F817C707C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303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13765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927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73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1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7805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3492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914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810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77957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D64A37-3C03-CE52-22BB-E70746A6F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612C39-D7A1-2207-BA80-0760D33C9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475A69-8CC6-D1F5-C5AA-8BFA89CE7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4000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763083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8538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33021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027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8751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092128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97843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419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5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6BB6C-22E2-43DE-3549-7AA55E3CE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CF2E4-7F7E-2363-E4F9-147349C32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D323CC-C335-8C4B-A54F-D06599B620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817E0C-B95A-E9F4-9618-AEEA91CE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ECA043-E4CC-E19C-97BD-31FF16488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B64D61-F430-AF97-D96B-2EDD81106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8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91073-8C3D-1A31-8638-966D484AF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66DF1-6C8C-2433-FBBF-C928E6BB54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380458-E400-96B6-C9F8-988FD8618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D314E-494B-BDEE-D0F2-5941A9D81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404D6-2A97-31F9-6FC7-88F55AF81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23D41-42DF-F820-C91A-20B4AC2D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51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25CF8B-A1BB-378D-276F-588D481E5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13050-6315-6256-49EE-D45C507EA4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F9D69-A93B-29B2-E90A-32B96A1FC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1657F9-42DC-1B89-EABB-AA5EDDAD3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0CA2B8-6C4E-8226-5B3D-F17BAD5637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99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080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7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906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27373CC-EBAE-2941-89E3-4AC277F34031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14ED0-F81B-4C4A-B52D-1FCC956EB164}" type="slidenum">
              <a:rPr lang="en-US" smtClean="0"/>
              <a:t>‹#›</a:t>
            </a:fld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027312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6358446-46C6-FD4B-8F86-7D5741138C40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41E7A8C-DFB0-D94E-8F56-8ECE52B790C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09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6630E3-4FC8-3641-061E-CC5F0B33236E}"/>
              </a:ext>
            </a:extLst>
          </p:cNvPr>
          <p:cNvSpPr txBox="1"/>
          <p:nvPr/>
        </p:nvSpPr>
        <p:spPr>
          <a:xfrm>
            <a:off x="902826" y="297216"/>
            <a:ext cx="10718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effectLst/>
                <a:latin typeface="Engravers MT" panose="02090707080505020304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John 10:22-42</a:t>
            </a:r>
          </a:p>
          <a:p>
            <a:pPr algn="ctr"/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As WITH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Father</a:t>
            </a:r>
            <a:r>
              <a:rPr lang="en-US" sz="3600" b="1" dirty="0">
                <a:latin typeface="Engravers MT" panose="02090707080505020304" pitchFamily="18" charset="77"/>
                <a:cs typeface="Times New Roman" panose="02020603050405020304" pitchFamily="18" charset="0"/>
              </a:rPr>
              <a:t>, So WITH 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Engravers MT" panose="02090707080505020304" pitchFamily="18" charset="77"/>
                <a:cs typeface="Times New Roman" panose="02020603050405020304" pitchFamily="18" charset="0"/>
              </a:rPr>
              <a:t>Son</a:t>
            </a:r>
            <a:endParaRPr lang="en-SG" sz="3600" b="1" dirty="0">
              <a:solidFill>
                <a:schemeClr val="accent2">
                  <a:lumMod val="75000"/>
                </a:schemeClr>
              </a:solidFill>
              <a:effectLst/>
              <a:latin typeface="Engravers MT" panose="02090707080505020304" pitchFamily="18" charset="77"/>
            </a:endParaRPr>
          </a:p>
          <a:p>
            <a:pPr algn="ctr"/>
            <a:endParaRPr lang="en-SG" dirty="0"/>
          </a:p>
          <a:p>
            <a:pPr algn="ctr"/>
            <a:endParaRPr lang="en-US" dirty="0"/>
          </a:p>
        </p:txBody>
      </p:sp>
      <p:pic>
        <p:nvPicPr>
          <p:cNvPr id="1026" name="Picture 2" descr="brown and black wire on green grass during daytime">
            <a:extLst>
              <a:ext uri="{FF2B5EF4-FFF2-40B4-BE49-F238E27FC236}">
                <a16:creationId xmlns:a16="http://schemas.microsoft.com/office/drawing/2014/main" id="{748E19DC-CE43-2731-6B61-F5A82FFAA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6061" y="2009330"/>
            <a:ext cx="5930188" cy="395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099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7E55D5-4DF7-D6F0-4B25-6A87DB8E0722}"/>
              </a:ext>
            </a:extLst>
          </p:cNvPr>
          <p:cNvSpPr txBox="1"/>
          <p:nvPr/>
        </p:nvSpPr>
        <p:spPr>
          <a:xfrm>
            <a:off x="935422" y="1116411"/>
            <a:ext cx="7935310" cy="417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“You must make your choice. Either this man was, and is the Son of God; or else a madman or something worse…but let us not come up with any </a:t>
            </a:r>
            <a:r>
              <a:rPr lang="en-US" sz="35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patronising</a:t>
            </a:r>
            <a:r>
              <a:rPr lang="en-US" sz="35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 nonsense about His being a great human teacher. He has not left that open to us. He did not intend to.” </a:t>
            </a:r>
          </a:p>
          <a:p>
            <a:pPr algn="just"/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C.S. Lewis, </a:t>
            </a:r>
            <a:r>
              <a:rPr lang="en-US" sz="2200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Mere Christianity, </a:t>
            </a:r>
            <a:r>
              <a:rPr lang="en-US" sz="2200" b="1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 panose="02020603050405020304" pitchFamily="18" charset="-34"/>
              </a:rPr>
              <a:t>Harper Collins, 2023, page 55-56.</a:t>
            </a:r>
            <a:endParaRPr lang="en-SG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12290" name="Picture 2" descr="C. S. Lewis - Wikipedia">
            <a:extLst>
              <a:ext uri="{FF2B5EF4-FFF2-40B4-BE49-F238E27FC236}">
                <a16:creationId xmlns:a16="http://schemas.microsoft.com/office/drawing/2014/main" id="{B356B625-DD98-4ED0-99C8-8015540F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384" y="1004540"/>
            <a:ext cx="2388913" cy="3455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497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42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Walking with Jesus">
            <a:extLst>
              <a:ext uri="{FF2B5EF4-FFF2-40B4-BE49-F238E27FC236}">
                <a16:creationId xmlns:a16="http://schemas.microsoft.com/office/drawing/2014/main" id="{6B6111CE-643F-3420-1E8C-DA044DE3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139,700+ Tombstone Stock Photos, Pictures &amp; Royalty-Free Images - iStock |  Graveyard, Gravestone, Grave">
            <a:extLst>
              <a:ext uri="{FF2B5EF4-FFF2-40B4-BE49-F238E27FC236}">
                <a16:creationId xmlns:a16="http://schemas.microsoft.com/office/drawing/2014/main" id="{759251DD-4F9E-06AE-814E-AB7F55904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46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1)Vs 33 - Jews understood Jesus was claiming to be God. Stoning was the punishment for blasphemy (Leviticus 24:23).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2) Vs 36 – Jesus claimed to be set apart and </a:t>
            </a:r>
            <a:r>
              <a:rPr kumimoji="0" lang="en-US" sz="2800" b="1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sen</a:t>
            </a: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t into the world by </a:t>
            </a: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the Father (compare John 8:58).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3) Vs 37 – Jesus claims to do the works/signs of the Father, so they must believe him.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325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279B9F2-1CC2-67FA-A42E-DB6E5E3987C7}"/>
              </a:ext>
            </a:extLst>
          </p:cNvPr>
          <p:cNvSpPr txBox="1"/>
          <p:nvPr/>
        </p:nvSpPr>
        <p:spPr>
          <a:xfrm>
            <a:off x="357353" y="262760"/>
            <a:ext cx="1125657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He went away again across the Jordan to the place where John had been baptizing at first, and there he remained.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41 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many came to him. And they said, “John did no sign, but everything that John said about this man was true.”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42 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 many believed in him there.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611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412teens - Is Jesus God? Did Jesus claim that He was God? Jesus didn't  explicitly say, “I am God. Here's why.” But He absolutely claimed to be God  by applying the names">
            <a:extLst>
              <a:ext uri="{FF2B5EF4-FFF2-40B4-BE49-F238E27FC236}">
                <a16:creationId xmlns:a16="http://schemas.microsoft.com/office/drawing/2014/main" id="{4951858D-59E7-1348-93B6-F3F660C54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07731"/>
            <a:ext cx="5138902" cy="513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D42E37-B1AE-8B93-A265-447DC582C0E5}"/>
              </a:ext>
            </a:extLst>
          </p:cNvPr>
          <p:cNvSpPr txBox="1"/>
          <p:nvPr/>
        </p:nvSpPr>
        <p:spPr>
          <a:xfrm>
            <a:off x="1334815" y="5402317"/>
            <a:ext cx="9291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C00000"/>
                </a:solidFill>
                <a:latin typeface="Arial Hebrew" pitchFamily="2" charset="-79"/>
                <a:cs typeface="Arial Hebrew" pitchFamily="2" charset="-79"/>
              </a:rPr>
              <a:t>And what will do you about it?</a:t>
            </a:r>
          </a:p>
        </p:txBody>
      </p:sp>
    </p:spTree>
    <p:extLst>
      <p:ext uri="{BB962C8B-B14F-4D97-AF65-F5344CB8AC3E}">
        <p14:creationId xmlns:p14="http://schemas.microsoft.com/office/powerpoint/2010/main" val="1847263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at a podium&#10;&#10;Description automatically generated">
            <a:extLst>
              <a:ext uri="{FF2B5EF4-FFF2-40B4-BE49-F238E27FC236}">
                <a16:creationId xmlns:a16="http://schemas.microsoft.com/office/drawing/2014/main" id="{9A63816D-C0CD-2663-2F05-C865F3BD1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660" y="3111264"/>
            <a:ext cx="6235351" cy="3497880"/>
          </a:xfrm>
          <a:prstGeom prst="rect">
            <a:avLst/>
          </a:prstGeom>
        </p:spPr>
      </p:pic>
      <p:pic>
        <p:nvPicPr>
          <p:cNvPr id="1026" name="Picture 2" descr="Asia Harvest">
            <a:extLst>
              <a:ext uri="{FF2B5EF4-FFF2-40B4-BE49-F238E27FC236}">
                <a16:creationId xmlns:a16="http://schemas.microsoft.com/office/drawing/2014/main" id="{7A1B405C-7A4A-8111-D6E2-03C6C9966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40506" cy="684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14764C-7CEB-279A-AF04-C652C0C59F5F}"/>
              </a:ext>
            </a:extLst>
          </p:cNvPr>
          <p:cNvSpPr txBox="1"/>
          <p:nvPr/>
        </p:nvSpPr>
        <p:spPr>
          <a:xfrm>
            <a:off x="4880617" y="416688"/>
            <a:ext cx="6724891" cy="255454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John Sung</a:t>
            </a:r>
          </a:p>
          <a:p>
            <a:pPr algn="ctr"/>
            <a:r>
              <a:rPr lang="en-US" sz="8000" b="1" dirty="0">
                <a:latin typeface="Chalkboard SE" panose="03050602040202020205" pitchFamily="66" charset="77"/>
              </a:rPr>
              <a:t>1901-1944</a:t>
            </a:r>
          </a:p>
        </p:txBody>
      </p:sp>
    </p:spTree>
    <p:extLst>
      <p:ext uri="{BB962C8B-B14F-4D97-AF65-F5344CB8AC3E}">
        <p14:creationId xmlns:p14="http://schemas.microsoft.com/office/powerpoint/2010/main" val="3577806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uotes by Donald Grey Barnhouse">
            <a:extLst>
              <a:ext uri="{FF2B5EF4-FFF2-40B4-BE49-F238E27FC236}">
                <a16:creationId xmlns:a16="http://schemas.microsoft.com/office/drawing/2014/main" id="{30B8DA03-326C-8918-10E1-A033AD0D3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646" y="734510"/>
            <a:ext cx="2315419" cy="231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A2DB65-6B4E-312B-E06E-AB8666E3C1EE}"/>
              </a:ext>
            </a:extLst>
          </p:cNvPr>
          <p:cNvSpPr txBox="1"/>
          <p:nvPr/>
        </p:nvSpPr>
        <p:spPr>
          <a:xfrm>
            <a:off x="1284790" y="555102"/>
            <a:ext cx="700268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“The tragedy of modern </a:t>
            </a:r>
            <a:r>
              <a:rPr lang="en-US" sz="6000" dirty="0">
                <a:solidFill>
                  <a:srgbClr val="0070C0"/>
                </a:solidFill>
              </a:rPr>
              <a:t>evangelicalism</a:t>
            </a:r>
            <a:r>
              <a:rPr lang="en-US" sz="6000" dirty="0"/>
              <a:t> is calling many to </a:t>
            </a:r>
            <a:r>
              <a:rPr lang="en-US" sz="6000" u="sng" dirty="0">
                <a:solidFill>
                  <a:schemeClr val="tx2">
                    <a:lumMod val="90000"/>
                  </a:schemeClr>
                </a:solidFill>
              </a:rPr>
              <a:t>profession</a:t>
            </a:r>
            <a:r>
              <a:rPr lang="en-US" sz="6000" dirty="0"/>
              <a:t>, few to </a:t>
            </a:r>
            <a:r>
              <a:rPr lang="en-US" sz="6000" u="sng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obedience</a:t>
            </a:r>
            <a:r>
              <a:rPr lang="en-US" sz="6000" dirty="0"/>
              <a:t>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99BE75-5C5C-EA43-D7A7-84C9A9D1F73B}"/>
              </a:ext>
            </a:extLst>
          </p:cNvPr>
          <p:cNvSpPr txBox="1"/>
          <p:nvPr/>
        </p:nvSpPr>
        <p:spPr>
          <a:xfrm>
            <a:off x="8287474" y="3229337"/>
            <a:ext cx="27779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Donald Gray Barnhouse,</a:t>
            </a:r>
          </a:p>
          <a:p>
            <a:r>
              <a:rPr lang="en-US" sz="2800" dirty="0">
                <a:solidFill>
                  <a:srgbClr val="FFFF00"/>
                </a:solidFill>
              </a:rPr>
              <a:t>US Theologian and Pastor</a:t>
            </a:r>
          </a:p>
        </p:txBody>
      </p:sp>
    </p:spTree>
    <p:extLst>
      <p:ext uri="{BB962C8B-B14F-4D97-AF65-F5344CB8AC3E}">
        <p14:creationId xmlns:p14="http://schemas.microsoft.com/office/powerpoint/2010/main" val="960437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482DE-DCDA-3544-877E-A53A1E41F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806" y="88350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en-TH" sz="6000" b="1" dirty="0">
                <a:latin typeface="Chalkboard SE" panose="03050602040202020205" pitchFamily="66" charset="77"/>
              </a:rPr>
              <a:t>LET US PRAY….</a:t>
            </a:r>
          </a:p>
        </p:txBody>
      </p:sp>
      <p:pic>
        <p:nvPicPr>
          <p:cNvPr id="34818" name="Picture 2" descr="Let us pray!">
            <a:extLst>
              <a:ext uri="{FF2B5EF4-FFF2-40B4-BE49-F238E27FC236}">
                <a16:creationId xmlns:a16="http://schemas.microsoft.com/office/drawing/2014/main" id="{9292EA36-8F16-9E46-AACB-98D7425FD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621" y="1962664"/>
            <a:ext cx="8354235" cy="4462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48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Man standing alone on hanging bridge photo – Free Man Image on Unsplash">
            <a:extLst>
              <a:ext uri="{FF2B5EF4-FFF2-40B4-BE49-F238E27FC236}">
                <a16:creationId xmlns:a16="http://schemas.microsoft.com/office/drawing/2014/main" id="{99603D0A-0076-657B-35F4-918B452458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ln w="5715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7606F-357C-B36A-D722-681C4447FC7E}"/>
              </a:ext>
            </a:extLst>
          </p:cNvPr>
          <p:cNvSpPr txBox="1"/>
          <p:nvPr/>
        </p:nvSpPr>
        <p:spPr>
          <a:xfrm>
            <a:off x="3048000" y="240022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Believing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49CF9E-DBA2-59DE-FF24-F29AFBF1380A}"/>
              </a:ext>
            </a:extLst>
          </p:cNvPr>
          <p:cNvSpPr txBox="1"/>
          <p:nvPr/>
        </p:nvSpPr>
        <p:spPr>
          <a:xfrm>
            <a:off x="2966720" y="3714742"/>
            <a:ext cx="643128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Californian FB" panose="0207040306080B030204" pitchFamily="18" charset="0"/>
                <a:ea typeface="Arial Unicode MS"/>
                <a:cs typeface="Arial Unicode MS"/>
              </a:rPr>
              <a:t>C  H  R  I  S  T</a:t>
            </a:r>
            <a:endParaRPr kumimoji="0" lang="en-SG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fornian FB" panose="0207040306080B030204" pitchFamily="18" charset="0"/>
              <a:ea typeface="Arial Unicode MS"/>
              <a:cs typeface="Arial Unicode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F7D4A-9DAA-2E71-A1EB-E40F31906B01}"/>
              </a:ext>
            </a:extLst>
          </p:cNvPr>
          <p:cNvSpPr txBox="1"/>
          <p:nvPr/>
        </p:nvSpPr>
        <p:spPr>
          <a:xfrm>
            <a:off x="3103880" y="6241534"/>
            <a:ext cx="6156960" cy="461665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/>
                <a:cs typeface="Arial Unicode MS"/>
              </a:rPr>
              <a:t>Responding to John’s Gospel</a:t>
            </a:r>
            <a:endParaRPr kumimoji="0" lang="en-SG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76406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sheep grazing on a hill&#10;&#10;Description automatically generated">
            <a:extLst>
              <a:ext uri="{FF2B5EF4-FFF2-40B4-BE49-F238E27FC236}">
                <a16:creationId xmlns:a16="http://schemas.microsoft.com/office/drawing/2014/main" id="{39A62883-7836-2C58-5580-6E7D29F77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41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22 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At that time the Feast of Dedication took place at Jerusalem. It was winter,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23 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and Jesus was walking in the temple, in the colonnade of Solomon.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24 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So the Jews gathered around him and said to him, “How long will you keep us in suspense? If you are the Christ, tell us plainly.”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25 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told you, and you do not believe. The works that I do in my Father's name bear witness about me,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26 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 you do not believe because you are not among my sheep.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27 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sheep hear my voice, and I know them, and they follow me.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28 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give them eternal life, and they will never perish, and no one will snatch them out of my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29 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My Father, who has given them to me, is greater than all, and no one is able to snatch them out of the Father's hand. </a:t>
            </a:r>
            <a:r>
              <a:rPr lang="en-SG" sz="32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30 </a:t>
            </a:r>
            <a:r>
              <a:rPr lang="en-SG" sz="32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 and the Father are one.”</a:t>
            </a:r>
            <a:endParaRPr lang="en-SG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797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40962" y="304800"/>
            <a:ext cx="6946406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</a:t>
            </a:r>
            <a:r>
              <a:rPr lang="en-US" sz="2800" b="1" u="sng" dirty="0"/>
              <a:t>John 10:22-30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22 - Feast of Dedication = Hanukkah (around Nov/Dec).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24 - ”Jews” codeword for Jewish religious leaders, i.e. Pharisees and </a:t>
            </a:r>
            <a:r>
              <a:rPr lang="en-US" sz="2800" b="1" dirty="0" err="1"/>
              <a:t>Saducees</a:t>
            </a:r>
            <a:r>
              <a:rPr lang="en-US" sz="2800" b="1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25a – Jesus revealed himself as the Christ to Samaritan woman at the well (4:26) and to the blind man (9:35-36). In his dialogue with the Jewish leaders, he has never hid his identity (John 5:19-47, 6:28-49,7:16-19, 28-29, 8:48-58,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Vs 25b-26 – His miracles witness to Who He is. They don’t believe because they are not his sheep who know and follow Him.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4" name="Picture 2" descr="Amazon.com: Global Gallery Budget James Tissot Jesus Walking On Solomon's  Porch Gallery Wrap Giclee on Canvas Wall Art Print: Posters &amp; Prints">
            <a:extLst>
              <a:ext uri="{FF2B5EF4-FFF2-40B4-BE49-F238E27FC236}">
                <a16:creationId xmlns:a16="http://schemas.microsoft.com/office/drawing/2014/main" id="{C0D4AB08-1C67-10DA-C0B8-7F8ACC24C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368" y="1608083"/>
            <a:ext cx="4039572" cy="27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34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74762B-053F-CB41-4A59-377E8531AC84}"/>
              </a:ext>
            </a:extLst>
          </p:cNvPr>
          <p:cNvSpPr txBox="1"/>
          <p:nvPr/>
        </p:nvSpPr>
        <p:spPr>
          <a:xfrm>
            <a:off x="84083" y="0"/>
            <a:ext cx="1218148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22 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At that time the Feast of Dedication took place at Jerusalem. It was winter,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23 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and Jesus was walking in the temple, in the colonnade of Solomon.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24 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So the Jews gathered around him and said to him, “How long will you keep us in suspense? If you are the Christ, tell us plainly.”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25 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Jesus answered them, “I told you, and you do not believe. The works that I do in my Father's name bear witness about me,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26 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but you do not believe because you are not among my sheep.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27 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sheep hear my voice, and I know them, and they follow me.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28 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give them eternal life, and they will never perish, and no one will snatch them out of my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29 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My Father, who has given them to me, is greater than all, and no one is able to snatch them out of the Father's hand. </a:t>
            </a:r>
            <a:r>
              <a:rPr kumimoji="0" lang="en-SG" sz="32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30 </a:t>
            </a:r>
            <a:r>
              <a:rPr kumimoji="0" lang="en-SG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  <a:latin typeface="Segoe UI" panose="020B0502040204020203" pitchFamily="34" charset="0"/>
                <a:ea typeface="Times New Roman" panose="02020603050405020304" pitchFamily="18" charset="0"/>
                <a:cs typeface="+mn-cs"/>
              </a:rPr>
              <a:t>I and the Father are one.”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37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4D5864B-A448-379F-0915-83213FD72BB1}"/>
              </a:ext>
            </a:extLst>
          </p:cNvPr>
          <p:cNvSpPr txBox="1"/>
          <p:nvPr/>
        </p:nvSpPr>
        <p:spPr>
          <a:xfrm>
            <a:off x="357352" y="199696"/>
            <a:ext cx="1146678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31 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picked up stones again to stone him.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32 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 have shown you many good works from the Father; for which of them are you going to stone me?”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33 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The Jews answered him, “It is not for a good work that we are going to stone you but for blasphemy, because you, being a man, make yourself God.”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34 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Jesus answered them, “Is it not written in your Law, ‘I said, you are gods’?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35 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he called them gods to whom the word of God came—and Scripture cannot be broken—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36 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do you say of him whom the Father consecrated and sent into the world, ‘You are blaspheming,’ because I said, ‘I am the Son of God’?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37 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If I am not doing the works of my Father, then do not believe me;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38 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but if I do them, even though you do not believe me, believe the works, that you may know and understand that the Father is in me and I am in the Father.” </a:t>
            </a:r>
            <a:r>
              <a:rPr lang="en-SG" sz="2800" b="1" baseline="300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39 </a:t>
            </a:r>
            <a:r>
              <a:rPr lang="en-SG" sz="2800" b="1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Again they sought to arrest him, but he escaped from their hands.</a:t>
            </a:r>
            <a:endParaRPr lang="en-SG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63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ohn 1:1 - Bible verse (KJV) - DailyVerses.net">
            <a:extLst>
              <a:ext uri="{FF2B5EF4-FFF2-40B4-BE49-F238E27FC236}">
                <a16:creationId xmlns:a16="http://schemas.microsoft.com/office/drawing/2014/main" id="{11996669-E795-1748-EE85-4C330DA8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38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363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00CDCB-C924-C4A9-82E5-C616D6960697}"/>
              </a:ext>
            </a:extLst>
          </p:cNvPr>
          <p:cNvSpPr txBox="1"/>
          <p:nvPr/>
        </p:nvSpPr>
        <p:spPr>
          <a:xfrm>
            <a:off x="1030452" y="714704"/>
            <a:ext cx="10299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 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John 10:31-38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Tw Cen MT" panose="020B0602020104020603"/>
              </a:rPr>
              <a:t>1) Vs 33 - Jews understood Jesus was claiming to be God. Stoning was the punishment for blasphemy (Leviticus 24:23).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60721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5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6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1332</Words>
  <Application>Microsoft Office PowerPoint</Application>
  <PresentationFormat>Widescreen</PresentationFormat>
  <Paragraphs>38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Arial</vt:lpstr>
      <vt:lpstr>Arial Hebrew</vt:lpstr>
      <vt:lpstr>Calibri</vt:lpstr>
      <vt:lpstr>Calibri Light</vt:lpstr>
      <vt:lpstr>Californian FB</vt:lpstr>
      <vt:lpstr>Chalkboard SE</vt:lpstr>
      <vt:lpstr>Engravers MT</vt:lpstr>
      <vt:lpstr>Franklin Gothic Book</vt:lpstr>
      <vt:lpstr>Garamond</vt:lpstr>
      <vt:lpstr>Gill Sans MT</vt:lpstr>
      <vt:lpstr>Helvetica</vt:lpstr>
      <vt:lpstr>MS Shell Dlg 2</vt:lpstr>
      <vt:lpstr>Segoe UI</vt:lpstr>
      <vt:lpstr>Times New Roman</vt:lpstr>
      <vt:lpstr>Tw Cen MT</vt:lpstr>
      <vt:lpstr>Wingdings</vt:lpstr>
      <vt:lpstr>Wingdings 3</vt:lpstr>
      <vt:lpstr>Office Theme</vt:lpstr>
      <vt:lpstr>Gallery</vt:lpstr>
      <vt:lpstr>Droplet</vt:lpstr>
      <vt:lpstr>Organic</vt:lpstr>
      <vt:lpstr>Madison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 US PRAY….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Manik Corea</dc:creator>
  <cp:lastModifiedBy>Matt Lyle</cp:lastModifiedBy>
  <cp:revision>2</cp:revision>
  <dcterms:created xsi:type="dcterms:W3CDTF">2024-02-23T12:42:42Z</dcterms:created>
  <dcterms:modified xsi:type="dcterms:W3CDTF">2024-02-24T23:48:40Z</dcterms:modified>
</cp:coreProperties>
</file>