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C5402-3586-4573-A1FA-3311B9614B94}" v="18" dt="2024-02-07T01:12:57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96" d="100"/>
          <a:sy n="96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LiveId" clId="{344C5402-3586-4573-A1FA-3311B9614B94}"/>
    <pc:docChg chg="undo custSel addSld modSld">
      <pc:chgData name="James Harmeling" userId="4163935ddb78b774" providerId="LiveId" clId="{344C5402-3586-4573-A1FA-3311B9614B94}" dt="2024-02-07T01:12:57.220" v="141"/>
      <pc:docMkLst>
        <pc:docMk/>
      </pc:docMkLst>
      <pc:sldChg chg="addSp delSp modSp add mod">
        <pc:chgData name="James Harmeling" userId="4163935ddb78b774" providerId="LiveId" clId="{344C5402-3586-4573-A1FA-3311B9614B94}" dt="2024-02-07T00:52:26.776" v="26" actId="20577"/>
        <pc:sldMkLst>
          <pc:docMk/>
          <pc:sldMk cId="4074253531" sldId="259"/>
        </pc:sldMkLst>
        <pc:spChg chg="add del">
          <ac:chgData name="James Harmeling" userId="4163935ddb78b774" providerId="LiveId" clId="{344C5402-3586-4573-A1FA-3311B9614B94}" dt="2024-02-07T00:50:04.264" v="3" actId="22"/>
          <ac:spMkLst>
            <pc:docMk/>
            <pc:sldMk cId="4074253531" sldId="259"/>
            <ac:spMk id="3" creationId="{F60DDFBE-BA79-1A02-5316-46C56C1F2842}"/>
          </ac:spMkLst>
        </pc:spChg>
        <pc:spChg chg="del">
          <ac:chgData name="James Harmeling" userId="4163935ddb78b774" providerId="LiveId" clId="{344C5402-3586-4573-A1FA-3311B9614B94}" dt="2024-02-07T00:50:19.380" v="5" actId="478"/>
          <ac:spMkLst>
            <pc:docMk/>
            <pc:sldMk cId="4074253531" sldId="259"/>
            <ac:spMk id="4" creationId="{8B3A51A0-7456-D922-EACA-F2C590CBC90B}"/>
          </ac:spMkLst>
        </pc:spChg>
        <pc:spChg chg="add mod">
          <ac:chgData name="James Harmeling" userId="4163935ddb78b774" providerId="LiveId" clId="{344C5402-3586-4573-A1FA-3311B9614B94}" dt="2024-02-07T00:50:42.448" v="8" actId="13822"/>
          <ac:spMkLst>
            <pc:docMk/>
            <pc:sldMk cId="4074253531" sldId="259"/>
            <ac:spMk id="5" creationId="{8092C215-4A92-9584-6D9F-72CD20BEB164}"/>
          </ac:spMkLst>
        </pc:spChg>
        <pc:spChg chg="del">
          <ac:chgData name="James Harmeling" userId="4163935ddb78b774" providerId="LiveId" clId="{344C5402-3586-4573-A1FA-3311B9614B94}" dt="2024-02-07T00:49:44.221" v="1" actId="478"/>
          <ac:spMkLst>
            <pc:docMk/>
            <pc:sldMk cId="4074253531" sldId="259"/>
            <ac:spMk id="6" creationId="{B12EEA00-0DD2-47BC-C700-642D18D02735}"/>
          </ac:spMkLst>
        </pc:spChg>
        <pc:spChg chg="add mod">
          <ac:chgData name="James Harmeling" userId="4163935ddb78b774" providerId="LiveId" clId="{344C5402-3586-4573-A1FA-3311B9614B94}" dt="2024-02-07T00:52:26.776" v="26" actId="20577"/>
          <ac:spMkLst>
            <pc:docMk/>
            <pc:sldMk cId="4074253531" sldId="259"/>
            <ac:spMk id="8" creationId="{CD267B33-A78A-8D09-6F15-D10F9F0B54D5}"/>
          </ac:spMkLst>
        </pc:spChg>
        <pc:picChg chg="del">
          <ac:chgData name="James Harmeling" userId="4163935ddb78b774" providerId="LiveId" clId="{344C5402-3586-4573-A1FA-3311B9614B94}" dt="2024-02-07T00:50:25.921" v="6" actId="478"/>
          <ac:picMkLst>
            <pc:docMk/>
            <pc:sldMk cId="4074253531" sldId="259"/>
            <ac:picMk id="1026" creationId="{0C368D5B-3E58-7EBC-E132-3101B3B9CCEF}"/>
          </ac:picMkLst>
        </pc:picChg>
      </pc:sldChg>
      <pc:sldChg chg="addSp modSp add mod modAnim">
        <pc:chgData name="James Harmeling" userId="4163935ddb78b774" providerId="LiveId" clId="{344C5402-3586-4573-A1FA-3311B9614B94}" dt="2024-02-07T01:07:15.208" v="119"/>
        <pc:sldMkLst>
          <pc:docMk/>
          <pc:sldMk cId="3785950300" sldId="260"/>
        </pc:sldMkLst>
        <pc:spChg chg="add mod">
          <ac:chgData name="James Harmeling" userId="4163935ddb78b774" providerId="LiveId" clId="{344C5402-3586-4573-A1FA-3311B9614B94}" dt="2024-02-07T00:56:36.310" v="65" actId="208"/>
          <ac:spMkLst>
            <pc:docMk/>
            <pc:sldMk cId="3785950300" sldId="260"/>
            <ac:spMk id="3" creationId="{3FF86F05-0076-BB4F-8BE5-7DEBA3DA546F}"/>
          </ac:spMkLst>
        </pc:spChg>
        <pc:spChg chg="add mod">
          <ac:chgData name="James Harmeling" userId="4163935ddb78b774" providerId="LiveId" clId="{344C5402-3586-4573-A1FA-3311B9614B94}" dt="2024-02-07T00:59:42.275" v="77" actId="1076"/>
          <ac:spMkLst>
            <pc:docMk/>
            <pc:sldMk cId="3785950300" sldId="260"/>
            <ac:spMk id="6" creationId="{88A901DF-2F0C-8E89-39ED-0004967EFD5F}"/>
          </ac:spMkLst>
        </pc:spChg>
        <pc:spChg chg="add mod">
          <ac:chgData name="James Harmeling" userId="4163935ddb78b774" providerId="LiveId" clId="{344C5402-3586-4573-A1FA-3311B9614B94}" dt="2024-02-07T01:04:38.529" v="90" actId="14100"/>
          <ac:spMkLst>
            <pc:docMk/>
            <pc:sldMk cId="3785950300" sldId="260"/>
            <ac:spMk id="8" creationId="{7E839C82-6A5B-2FC8-8BDB-614F47B03208}"/>
          </ac:spMkLst>
        </pc:spChg>
        <pc:spChg chg="add mod">
          <ac:chgData name="James Harmeling" userId="4163935ddb78b774" providerId="LiveId" clId="{344C5402-3586-4573-A1FA-3311B9614B94}" dt="2024-02-07T01:05:30.538" v="100" actId="14100"/>
          <ac:spMkLst>
            <pc:docMk/>
            <pc:sldMk cId="3785950300" sldId="260"/>
            <ac:spMk id="10" creationId="{2900F2CA-E517-C637-77D8-FEF62255D09A}"/>
          </ac:spMkLst>
        </pc:spChg>
        <pc:spChg chg="add mod">
          <ac:chgData name="James Harmeling" userId="4163935ddb78b774" providerId="LiveId" clId="{344C5402-3586-4573-A1FA-3311B9614B94}" dt="2024-02-07T01:06:25.221" v="109" actId="1076"/>
          <ac:spMkLst>
            <pc:docMk/>
            <pc:sldMk cId="3785950300" sldId="260"/>
            <ac:spMk id="12" creationId="{1554D13F-C6B9-A3BA-0292-36F7ADD40AF8}"/>
          </ac:spMkLst>
        </pc:spChg>
        <pc:spChg chg="add mod">
          <ac:chgData name="James Harmeling" userId="4163935ddb78b774" providerId="LiveId" clId="{344C5402-3586-4573-A1FA-3311B9614B94}" dt="2024-02-07T01:07:09.710" v="118" actId="1076"/>
          <ac:spMkLst>
            <pc:docMk/>
            <pc:sldMk cId="3785950300" sldId="260"/>
            <ac:spMk id="14" creationId="{99F1C985-F11A-9763-E40E-1DBBB9D9EF00}"/>
          </ac:spMkLst>
        </pc:spChg>
        <pc:picChg chg="mod">
          <ac:chgData name="James Harmeling" userId="4163935ddb78b774" providerId="LiveId" clId="{344C5402-3586-4573-A1FA-3311B9614B94}" dt="2024-02-07T00:56:24.801" v="63" actId="1076"/>
          <ac:picMkLst>
            <pc:docMk/>
            <pc:sldMk cId="3785950300" sldId="260"/>
            <ac:picMk id="1026" creationId="{0C368D5B-3E58-7EBC-E132-3101B3B9CCEF}"/>
          </ac:picMkLst>
        </pc:picChg>
      </pc:sldChg>
      <pc:sldChg chg="modSp add mod">
        <pc:chgData name="James Harmeling" userId="4163935ddb78b774" providerId="LiveId" clId="{344C5402-3586-4573-A1FA-3311B9614B94}" dt="2024-02-07T00:53:32.524" v="32" actId="255"/>
        <pc:sldMkLst>
          <pc:docMk/>
          <pc:sldMk cId="12084274" sldId="261"/>
        </pc:sldMkLst>
        <pc:spChg chg="mod">
          <ac:chgData name="James Harmeling" userId="4163935ddb78b774" providerId="LiveId" clId="{344C5402-3586-4573-A1FA-3311B9614B94}" dt="2024-02-07T00:53:32.524" v="32" actId="255"/>
          <ac:spMkLst>
            <pc:docMk/>
            <pc:sldMk cId="12084274" sldId="261"/>
            <ac:spMk id="8" creationId="{CD267B33-A78A-8D09-6F15-D10F9F0B54D5}"/>
          </ac:spMkLst>
        </pc:spChg>
      </pc:sldChg>
      <pc:sldChg chg="modSp add mod">
        <pc:chgData name="James Harmeling" userId="4163935ddb78b774" providerId="LiveId" clId="{344C5402-3586-4573-A1FA-3311B9614B94}" dt="2024-02-07T00:54:56.742" v="46" actId="20577"/>
        <pc:sldMkLst>
          <pc:docMk/>
          <pc:sldMk cId="3723012160" sldId="262"/>
        </pc:sldMkLst>
        <pc:spChg chg="mod">
          <ac:chgData name="James Harmeling" userId="4163935ddb78b774" providerId="LiveId" clId="{344C5402-3586-4573-A1FA-3311B9614B94}" dt="2024-02-07T00:54:56.742" v="46" actId="20577"/>
          <ac:spMkLst>
            <pc:docMk/>
            <pc:sldMk cId="3723012160" sldId="262"/>
            <ac:spMk id="8" creationId="{CD267B33-A78A-8D09-6F15-D10F9F0B54D5}"/>
          </ac:spMkLst>
        </pc:spChg>
      </pc:sldChg>
      <pc:sldChg chg="modSp add mod">
        <pc:chgData name="James Harmeling" userId="4163935ddb78b774" providerId="LiveId" clId="{344C5402-3586-4573-A1FA-3311B9614B94}" dt="2024-02-07T00:55:27.792" v="54" actId="403"/>
        <pc:sldMkLst>
          <pc:docMk/>
          <pc:sldMk cId="3427888935" sldId="263"/>
        </pc:sldMkLst>
        <pc:spChg chg="mod">
          <ac:chgData name="James Harmeling" userId="4163935ddb78b774" providerId="LiveId" clId="{344C5402-3586-4573-A1FA-3311B9614B94}" dt="2024-02-07T00:55:27.792" v="54" actId="403"/>
          <ac:spMkLst>
            <pc:docMk/>
            <pc:sldMk cId="3427888935" sldId="263"/>
            <ac:spMk id="8" creationId="{CD267B33-A78A-8D09-6F15-D10F9F0B54D5}"/>
          </ac:spMkLst>
        </pc:spChg>
      </pc:sldChg>
      <pc:sldChg chg="addSp delSp modSp add mod delAnim modAnim">
        <pc:chgData name="James Harmeling" userId="4163935ddb78b774" providerId="LiveId" clId="{344C5402-3586-4573-A1FA-3311B9614B94}" dt="2024-02-07T01:12:57.220" v="141"/>
        <pc:sldMkLst>
          <pc:docMk/>
          <pc:sldMk cId="1944922015" sldId="264"/>
        </pc:sldMkLst>
        <pc:spChg chg="add mod">
          <ac:chgData name="James Harmeling" userId="4163935ddb78b774" providerId="LiveId" clId="{344C5402-3586-4573-A1FA-3311B9614B94}" dt="2024-02-07T01:12:45.212" v="139" actId="1076"/>
          <ac:spMkLst>
            <pc:docMk/>
            <pc:sldMk cId="1944922015" sldId="264"/>
            <ac:spMk id="5" creationId="{BBEF42A6-88EB-6C70-05CE-F7093E248006}"/>
          </ac:spMkLst>
        </pc:spChg>
        <pc:spChg chg="del">
          <ac:chgData name="James Harmeling" userId="4163935ddb78b774" providerId="LiveId" clId="{344C5402-3586-4573-A1FA-3311B9614B94}" dt="2024-02-07T01:07:47.777" v="127" actId="478"/>
          <ac:spMkLst>
            <pc:docMk/>
            <pc:sldMk cId="1944922015" sldId="264"/>
            <ac:spMk id="8" creationId="{7E839C82-6A5B-2FC8-8BDB-614F47B03208}"/>
          </ac:spMkLst>
        </pc:spChg>
        <pc:spChg chg="del mod">
          <ac:chgData name="James Harmeling" userId="4163935ddb78b774" providerId="LiveId" clId="{344C5402-3586-4573-A1FA-3311B9614B94}" dt="2024-02-07T01:07:44.653" v="126" actId="478"/>
          <ac:spMkLst>
            <pc:docMk/>
            <pc:sldMk cId="1944922015" sldId="264"/>
            <ac:spMk id="10" creationId="{2900F2CA-E517-C637-77D8-FEF62255D09A}"/>
          </ac:spMkLst>
        </pc:spChg>
        <pc:spChg chg="del mod">
          <ac:chgData name="James Harmeling" userId="4163935ddb78b774" providerId="LiveId" clId="{344C5402-3586-4573-A1FA-3311B9614B94}" dt="2024-02-07T01:07:38.979" v="124" actId="478"/>
          <ac:spMkLst>
            <pc:docMk/>
            <pc:sldMk cId="1944922015" sldId="264"/>
            <ac:spMk id="12" creationId="{1554D13F-C6B9-A3BA-0292-36F7ADD40AF8}"/>
          </ac:spMkLst>
        </pc:spChg>
        <pc:spChg chg="del">
          <ac:chgData name="James Harmeling" userId="4163935ddb78b774" providerId="LiveId" clId="{344C5402-3586-4573-A1FA-3311B9614B94}" dt="2024-02-07T01:07:28.633" v="121" actId="478"/>
          <ac:spMkLst>
            <pc:docMk/>
            <pc:sldMk cId="1944922015" sldId="264"/>
            <ac:spMk id="14" creationId="{99F1C985-F11A-9763-E40E-1DBBB9D9EF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C3E6-C03A-D4E4-397D-4092563DF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9D91E-EA80-A1EC-9B8A-895F40AD2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BA8E3-F0F1-B165-1F8D-0CC2BD3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4B565-22C6-106D-1CE1-9D1EAB99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97AD6-7CF5-62E3-B652-6383E85B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291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8E13-2000-BE6F-7666-03DD2E38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CAB60-7A4E-07C6-8B47-08637F7C4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DA2CA-90A1-F11B-4719-5EAE9795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FD705-3A80-2794-738C-2F9193E8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F24F4-4439-EAB4-5699-7E1419A8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136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F46B0-3EC9-8617-92FA-6BD1AA8E6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2AA3A-92DC-0A79-2D2E-3E79C35F2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6740-2ABD-B9A8-510C-1D5942E9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75FC5-230C-249A-C328-FDC32A601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7BFF3-A2A4-50C3-7BF6-8E670434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537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906B-8EBE-44FB-1D2F-DCF37E8F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D64DB-10AC-2757-38BB-27EEECD17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BF21C-398A-1DAF-EBF9-5A59FEC3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BD662-40B4-C842-5CE1-85D842C1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3E40A-AD4F-FA08-325D-2A634576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441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3550-FC51-FD08-AB6E-FE81DA9B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F8DCC-9CE2-591D-F57A-051573C2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7B00-594D-FB95-074E-A5E0CFA7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32D0C-E430-7CBB-3826-A12873A3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4546C-446E-A4D2-81FF-1C483153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023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E1AA-64B5-2465-B19D-18E031DA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8A8D-EDDA-4444-DFD3-42EC591AB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79647-F59B-37FC-F218-B1CDC9025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B4AD9-0008-703C-7433-FC3D394E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13C88-B63C-BAF6-2FBF-C2CD2FE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615E-CBDC-1F82-D95F-ADB35CAB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272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8072-A5C1-7E39-FC8C-CEF22D6D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10F93-7A52-29A0-AA58-2D710AD97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DD20-3E83-D373-E71B-810978F76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75704-2EE2-F183-45DD-2C852510B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FFB1A-EDAF-3F95-5DD8-810C9AA8E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E8575-9F60-341F-5682-4ABD6B27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0EC5C-34CC-8154-F7FA-FDFE5364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5B100-B88A-496E-E89A-B89213CF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945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EB88-3B2B-A6BE-1563-D89F6C66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3E808-1CE3-2543-2A9C-B9314BC8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B1C95-90ED-17F1-6DBE-32C5A992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1E0C2-ED63-411E-C121-B066D27E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052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6676E-AC91-E8D1-4DDA-4147F8B2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92956-3CF1-6CAF-4388-4A9B4333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5779F-7623-DE32-6E46-47D3C9CC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203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2C99-5DF0-48FA-8523-26510FA2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B61A-3D90-E9E6-AE42-A2651F98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79AC4-280A-3C87-7788-CA880C554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BDE6B-4C19-C966-7854-74189DD5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3A90E-8860-E91C-40CE-6A19E61D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2D98E-F405-55C4-9155-6B183FA7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425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4BCD-556E-2616-4A85-DA8C8FCB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069D-8B4F-5211-472D-E50E58EFE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FE069-023A-DB8D-CCF7-1F6F19A08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BDC1C-66EA-106E-CD9C-42FBD18D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F2129-E30F-E5D2-065A-18DAA85C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DE054-96C8-38A4-DDAA-E8D7440C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506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D0DC1-E809-77B7-7E11-724A3956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35520-C3B2-ECA5-77DA-81F230CA1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D52BC-B1B9-7D48-5196-FF355A3E3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5479-B352-46FF-9F87-76162D5F0469}" type="datetimeFigureOut">
              <a:rPr lang="en-SG" smtClean="0"/>
              <a:t>7/2/2024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02FB7-A340-FAEC-B965-A20D05BCA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D7B37-425F-8A1F-FD77-0E7BA6FA3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25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Heals a Blind Man ART PRINT - Etsy Singapore">
            <a:extLst>
              <a:ext uri="{FF2B5EF4-FFF2-40B4-BE49-F238E27FC236}">
                <a16:creationId xmlns:a16="http://schemas.microsoft.com/office/drawing/2014/main" id="{0C368D5B-3E58-7EBC-E132-3101B3B9C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b="10725"/>
          <a:stretch/>
        </p:blipFill>
        <p:spPr bwMode="auto">
          <a:xfrm>
            <a:off x="1030181" y="770616"/>
            <a:ext cx="10131638" cy="5866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A51A0-7456-D922-EACA-F2C590CBC90B}"/>
              </a:ext>
            </a:extLst>
          </p:cNvPr>
          <p:cNvSpPr txBox="1"/>
          <p:nvPr/>
        </p:nvSpPr>
        <p:spPr>
          <a:xfrm>
            <a:off x="2405094" y="220579"/>
            <a:ext cx="6626087" cy="987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Turning People into Light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-God changing a darkened world one life at a time-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EEA00-0DD2-47BC-C700-642D18D02735}"/>
              </a:ext>
            </a:extLst>
          </p:cNvPr>
          <p:cNvSpPr txBox="1"/>
          <p:nvPr/>
        </p:nvSpPr>
        <p:spPr>
          <a:xfrm>
            <a:off x="4877038" y="6145299"/>
            <a:ext cx="1682197" cy="4921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4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John 9:1-41</a:t>
            </a:r>
          </a:p>
        </p:txBody>
      </p:sp>
    </p:spTree>
    <p:extLst>
      <p:ext uri="{BB962C8B-B14F-4D97-AF65-F5344CB8AC3E}">
        <p14:creationId xmlns:p14="http://schemas.microsoft.com/office/powerpoint/2010/main" val="64804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92C215-4A92-9584-6D9F-72CD20BEB1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67B33-A78A-8D09-6F15-D10F9F0B54D5}"/>
              </a:ext>
            </a:extLst>
          </p:cNvPr>
          <p:cNvSpPr txBox="1"/>
          <p:nvPr/>
        </p:nvSpPr>
        <p:spPr>
          <a:xfrm>
            <a:off x="1469335" y="1459076"/>
            <a:ext cx="9253330" cy="31731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Luke 7:21-22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21 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 that hour he healed many people of diseases and plagues and evil spirits, and on many who were blind he bestowed sight.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 22 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And he answered them, “Go and tell John what you have seen and heard: </a:t>
            </a:r>
            <a:r>
              <a:rPr lang="en-US" sz="2800" u="sng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 blind receive their sight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, the lame walk, lepers are cleansed, and the deaf hear, the dead are raised up, the poor have good news preached to them.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7425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92C215-4A92-9584-6D9F-72CD20BEB1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67B33-A78A-8D09-6F15-D10F9F0B54D5}"/>
              </a:ext>
            </a:extLst>
          </p:cNvPr>
          <p:cNvSpPr txBox="1"/>
          <p:nvPr/>
        </p:nvSpPr>
        <p:spPr>
          <a:xfrm>
            <a:off x="1469335" y="1459076"/>
            <a:ext cx="9253330" cy="18805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Exodus 4:11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Then the </a:t>
            </a:r>
            <a:r>
              <a:rPr lang="en-SG" sz="280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SG" sz="2800" dirty="0">
                <a:solidFill>
                  <a:schemeClr val="bg1"/>
                </a:solidFill>
                <a:effectLst/>
              </a:rPr>
              <a:t> said to him, “Who has made man’s mouth? Who makes him mute, or deaf, or </a:t>
            </a:r>
            <a:r>
              <a:rPr lang="en-SG" sz="2800" u="sng" dirty="0">
                <a:solidFill>
                  <a:schemeClr val="bg1"/>
                </a:solidFill>
                <a:effectLst/>
              </a:rPr>
              <a:t>seeing, or blind</a:t>
            </a:r>
            <a:r>
              <a:rPr lang="en-SG" sz="2800" dirty="0">
                <a:solidFill>
                  <a:schemeClr val="bg1"/>
                </a:solidFill>
                <a:effectLst/>
              </a:rPr>
              <a:t>? Is it not I, the </a:t>
            </a:r>
            <a:r>
              <a:rPr lang="en-SG" sz="280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SG" sz="2800" dirty="0">
                <a:solidFill>
                  <a:schemeClr val="bg1"/>
                </a:solidFill>
                <a:effectLst/>
              </a:rPr>
              <a:t>?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08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92C215-4A92-9584-6D9F-72CD20BEB1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67B33-A78A-8D09-6F15-D10F9F0B54D5}"/>
              </a:ext>
            </a:extLst>
          </p:cNvPr>
          <p:cNvSpPr txBox="1"/>
          <p:nvPr/>
        </p:nvSpPr>
        <p:spPr>
          <a:xfrm>
            <a:off x="1469335" y="1459076"/>
            <a:ext cx="9253330" cy="231140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Psalm 146:7-8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7 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 </a:t>
            </a:r>
            <a:r>
              <a:rPr lang="en-US" sz="2800" cap="small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 sets the prisoners free;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8</a:t>
            </a:r>
            <a:r>
              <a:rPr lang="en-US" sz="2800" b="1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 </a:t>
            </a:r>
            <a:r>
              <a:rPr lang="en-US" sz="2800" cap="small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 opens the eyes of the blind.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 </a:t>
            </a:r>
            <a:r>
              <a:rPr lang="en-US" sz="2800" cap="small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 lifts up those who are bowed down;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 </a:t>
            </a:r>
            <a:r>
              <a:rPr lang="en-US" sz="2800" cap="small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 loves the righteous.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2301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92C215-4A92-9584-6D9F-72CD20BEB1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67B33-A78A-8D09-6F15-D10F9F0B54D5}"/>
              </a:ext>
            </a:extLst>
          </p:cNvPr>
          <p:cNvSpPr txBox="1"/>
          <p:nvPr/>
        </p:nvSpPr>
        <p:spPr>
          <a:xfrm>
            <a:off x="1469335" y="1459076"/>
            <a:ext cx="9253330" cy="231140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Isaiah 29:18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 that day the deaf shall hear</a:t>
            </a:r>
            <a:b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the words of a book,</a:t>
            </a:r>
            <a:b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and out of their gloom and darkness</a:t>
            </a:r>
            <a:b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the eyes of the blind shall see.</a:t>
            </a:r>
            <a:endParaRPr lang="en-SG" sz="40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2788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Heals a Blind Man ART PRINT - Etsy Singapore">
            <a:extLst>
              <a:ext uri="{FF2B5EF4-FFF2-40B4-BE49-F238E27FC236}">
                <a16:creationId xmlns:a16="http://schemas.microsoft.com/office/drawing/2014/main" id="{0C368D5B-3E58-7EBC-E132-3101B3B9C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b="10725"/>
          <a:stretch/>
        </p:blipFill>
        <p:spPr bwMode="auto">
          <a:xfrm>
            <a:off x="1030181" y="770616"/>
            <a:ext cx="10131638" cy="5866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A51A0-7456-D922-EACA-F2C590CBC90B}"/>
              </a:ext>
            </a:extLst>
          </p:cNvPr>
          <p:cNvSpPr txBox="1"/>
          <p:nvPr/>
        </p:nvSpPr>
        <p:spPr>
          <a:xfrm>
            <a:off x="2405094" y="220579"/>
            <a:ext cx="6626087" cy="987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Turning People into Light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-God changing a darkened world one life at a time-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86F05-0076-BB4F-8BE5-7DEBA3DA546F}"/>
              </a:ext>
            </a:extLst>
          </p:cNvPr>
          <p:cNvSpPr txBox="1"/>
          <p:nvPr/>
        </p:nvSpPr>
        <p:spPr>
          <a:xfrm>
            <a:off x="554106" y="1921853"/>
            <a:ext cx="7536346" cy="55598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changes people to make them see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1-7)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901DF-2F0C-8E89-39ED-0004967EFD5F}"/>
              </a:ext>
            </a:extLst>
          </p:cNvPr>
          <p:cNvSpPr txBox="1"/>
          <p:nvPr/>
        </p:nvSpPr>
        <p:spPr>
          <a:xfrm>
            <a:off x="554106" y="2635484"/>
            <a:ext cx="9206120" cy="55598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God uses changed people as a testimony of the light</a:t>
            </a:r>
            <a:r>
              <a:rPr lang="en-US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8-34)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39C82-6A5B-2FC8-8BDB-614F47B03208}"/>
              </a:ext>
            </a:extLst>
          </p:cNvPr>
          <p:cNvSpPr txBox="1"/>
          <p:nvPr/>
        </p:nvSpPr>
        <p:spPr>
          <a:xfrm>
            <a:off x="1279662" y="3337186"/>
            <a:ext cx="9206120" cy="4897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Testimony 1: Answer people’s questions with no further 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(8-12)</a:t>
            </a:r>
            <a:endParaRPr lang="en-SG" sz="20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0F2CA-E517-C637-77D8-FEF62255D09A}"/>
              </a:ext>
            </a:extLst>
          </p:cNvPr>
          <p:cNvSpPr txBox="1"/>
          <p:nvPr/>
        </p:nvSpPr>
        <p:spPr>
          <a:xfrm>
            <a:off x="1279662" y="3912678"/>
            <a:ext cx="9206120" cy="4901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SG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Testimony 2: Bring clarity among the confusion of critics (13-17)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54D13F-C6B9-A3BA-0292-36F7ADD40AF8}"/>
              </a:ext>
            </a:extLst>
          </p:cNvPr>
          <p:cNvSpPr txBox="1"/>
          <p:nvPr/>
        </p:nvSpPr>
        <p:spPr>
          <a:xfrm>
            <a:off x="1279662" y="4488620"/>
            <a:ext cx="9206120" cy="4901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SG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Testimony 3: Reveal conviction and courage to the timid (18-23)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1C985-F11A-9763-E40E-1DBBB9D9EF00}"/>
              </a:ext>
            </a:extLst>
          </p:cNvPr>
          <p:cNvSpPr txBox="1"/>
          <p:nvPr/>
        </p:nvSpPr>
        <p:spPr>
          <a:xfrm>
            <a:off x="1279662" y="5071391"/>
            <a:ext cx="9206120" cy="9149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SG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Testimony 4: Confront hardness of heart and receive consequences</a:t>
            </a:r>
            <a:r>
              <a:rPr lang="en-SG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SG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(24-34)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Heals a Blind Man ART PRINT - Etsy Singapore">
            <a:extLst>
              <a:ext uri="{FF2B5EF4-FFF2-40B4-BE49-F238E27FC236}">
                <a16:creationId xmlns:a16="http://schemas.microsoft.com/office/drawing/2014/main" id="{0C368D5B-3E58-7EBC-E132-3101B3B9C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b="10725"/>
          <a:stretch/>
        </p:blipFill>
        <p:spPr bwMode="auto">
          <a:xfrm>
            <a:off x="1030181" y="770616"/>
            <a:ext cx="10131638" cy="5866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A51A0-7456-D922-EACA-F2C590CBC90B}"/>
              </a:ext>
            </a:extLst>
          </p:cNvPr>
          <p:cNvSpPr txBox="1"/>
          <p:nvPr/>
        </p:nvSpPr>
        <p:spPr>
          <a:xfrm>
            <a:off x="2405094" y="220579"/>
            <a:ext cx="6626087" cy="987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Turning People into Light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-God changing a darkened world one life at a time-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86F05-0076-BB4F-8BE5-7DEBA3DA546F}"/>
              </a:ext>
            </a:extLst>
          </p:cNvPr>
          <p:cNvSpPr txBox="1"/>
          <p:nvPr/>
        </p:nvSpPr>
        <p:spPr>
          <a:xfrm>
            <a:off x="554106" y="1921853"/>
            <a:ext cx="7536346" cy="55598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changes people to make them see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1-7)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901DF-2F0C-8E89-39ED-0004967EFD5F}"/>
              </a:ext>
            </a:extLst>
          </p:cNvPr>
          <p:cNvSpPr txBox="1"/>
          <p:nvPr/>
        </p:nvSpPr>
        <p:spPr>
          <a:xfrm>
            <a:off x="554106" y="2635484"/>
            <a:ext cx="9206120" cy="55598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God uses changed people as a testimony of the light</a:t>
            </a:r>
            <a:r>
              <a:rPr lang="en-US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8-34)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F42A6-88EB-6C70-05CE-F7093E248006}"/>
              </a:ext>
            </a:extLst>
          </p:cNvPr>
          <p:cNvSpPr txBox="1"/>
          <p:nvPr/>
        </p:nvSpPr>
        <p:spPr>
          <a:xfrm>
            <a:off x="554106" y="3342616"/>
            <a:ext cx="9206119" cy="55643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SG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end result: increased light and deeper darkness</a:t>
            </a: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(vs. 35-41)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2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357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James Harmeling</cp:lastModifiedBy>
  <cp:revision>3</cp:revision>
  <dcterms:created xsi:type="dcterms:W3CDTF">2023-09-20T15:15:14Z</dcterms:created>
  <dcterms:modified xsi:type="dcterms:W3CDTF">2024-02-07T01:13:06Z</dcterms:modified>
</cp:coreProperties>
</file>