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Lyle" userId="a96e7d453dd11193" providerId="LiveId" clId="{8D1767CE-3851-4C8F-8186-B791BBFCCE6E}"/>
    <pc:docChg chg="delSld modSld">
      <pc:chgData name="Matt Lyle" userId="a96e7d453dd11193" providerId="LiveId" clId="{8D1767CE-3851-4C8F-8186-B791BBFCCE6E}" dt="2024-02-04T13:38:19.411" v="1" actId="47"/>
      <pc:docMkLst>
        <pc:docMk/>
      </pc:docMkLst>
      <pc:sldChg chg="del">
        <pc:chgData name="Matt Lyle" userId="a96e7d453dd11193" providerId="LiveId" clId="{8D1767CE-3851-4C8F-8186-B791BBFCCE6E}" dt="2024-02-04T13:38:19.411" v="1" actId="47"/>
        <pc:sldMkLst>
          <pc:docMk/>
          <pc:sldMk cId="1049636616" sldId="270"/>
        </pc:sldMkLst>
      </pc:sldChg>
      <pc:sldChg chg="del">
        <pc:chgData name="Matt Lyle" userId="a96e7d453dd11193" providerId="LiveId" clId="{8D1767CE-3851-4C8F-8186-B791BBFCCE6E}" dt="2024-02-04T13:38:19.411" v="1" actId="47"/>
        <pc:sldMkLst>
          <pc:docMk/>
          <pc:sldMk cId="3858501021" sldId="271"/>
        </pc:sldMkLst>
      </pc:sldChg>
      <pc:sldChg chg="modSp del mod">
        <pc:chgData name="Matt Lyle" userId="a96e7d453dd11193" providerId="LiveId" clId="{8D1767CE-3851-4C8F-8186-B791BBFCCE6E}" dt="2024-02-04T13:38:19.411" v="1" actId="47"/>
        <pc:sldMkLst>
          <pc:docMk/>
          <pc:sldMk cId="1693441989" sldId="272"/>
        </pc:sldMkLst>
        <pc:picChg chg="mod">
          <ac:chgData name="Matt Lyle" userId="a96e7d453dd11193" providerId="LiveId" clId="{8D1767CE-3851-4C8F-8186-B791BBFCCE6E}" dt="2024-02-03T12:49:49.204" v="0" actId="1076"/>
          <ac:picMkLst>
            <pc:docMk/>
            <pc:sldMk cId="1693441989" sldId="272"/>
            <ac:picMk id="3" creationId="{4A62621B-AD48-816D-9CD1-5DB1D6090FEB}"/>
          </ac:picMkLst>
        </pc:picChg>
      </pc:sldChg>
    </pc:docChg>
  </pc:docChgLst>
  <pc:docChgLst>
    <pc:chgData name="James Harmeling" userId="4163935ddb78b774" providerId="LiveId" clId="{9B4F2641-B272-4592-BCC3-AD11FC7966B9}"/>
    <pc:docChg chg="undo redo custSel addSld delSld modSld sldOrd modMainMaster">
      <pc:chgData name="James Harmeling" userId="4163935ddb78b774" providerId="LiveId" clId="{9B4F2641-B272-4592-BCC3-AD11FC7966B9}" dt="2024-02-02T23:17:32.426" v="415"/>
      <pc:docMkLst>
        <pc:docMk/>
      </pc:docMkLst>
      <pc:sldChg chg="new del">
        <pc:chgData name="James Harmeling" userId="4163935ddb78b774" providerId="LiveId" clId="{9B4F2641-B272-4592-BCC3-AD11FC7966B9}" dt="2024-02-02T08:30:38.682" v="2" actId="47"/>
        <pc:sldMkLst>
          <pc:docMk/>
          <pc:sldMk cId="2534066084" sldId="256"/>
        </pc:sldMkLst>
      </pc:sldChg>
      <pc:sldChg chg="addSp delSp modSp new mod ord modTransition setBg modAnim">
        <pc:chgData name="James Harmeling" userId="4163935ddb78b774" providerId="LiveId" clId="{9B4F2641-B272-4592-BCC3-AD11FC7966B9}" dt="2024-02-02T23:17:32.426" v="415"/>
        <pc:sldMkLst>
          <pc:docMk/>
          <pc:sldMk cId="1828840258" sldId="257"/>
        </pc:sldMkLst>
        <pc:spChg chg="add mod ord">
          <ac:chgData name="James Harmeling" userId="4163935ddb78b774" providerId="LiveId" clId="{9B4F2641-B272-4592-BCC3-AD11FC7966B9}" dt="2024-02-02T08:44:13.881" v="12" actId="167"/>
          <ac:spMkLst>
            <pc:docMk/>
            <pc:sldMk cId="1828840258" sldId="257"/>
            <ac:spMk id="3" creationId="{AE1F6FB7-774B-DD0F-0F31-580A653267A6}"/>
          </ac:spMkLst>
        </pc:spChg>
        <pc:grpChg chg="add">
          <ac:chgData name="James Harmeling" userId="4163935ddb78b774" providerId="LiveId" clId="{9B4F2641-B272-4592-BCC3-AD11FC7966B9}" dt="2024-02-02T08:43:47.340" v="9" actId="26606"/>
          <ac:grpSpMkLst>
            <pc:docMk/>
            <pc:sldMk cId="1828840258" sldId="257"/>
            <ac:grpSpMk id="7" creationId="{069C9563-3F88-F4E8-69B1-522A21F2EAD7}"/>
          </ac:grpSpMkLst>
        </pc:grpChg>
        <pc:picChg chg="add mod">
          <ac:chgData name="James Harmeling" userId="4163935ddb78b774" providerId="LiveId" clId="{9B4F2641-B272-4592-BCC3-AD11FC7966B9}" dt="2024-02-02T08:44:36.202" v="14" actId="1440"/>
          <ac:picMkLst>
            <pc:docMk/>
            <pc:sldMk cId="1828840258" sldId="257"/>
            <ac:picMk id="2" creationId="{8774B1AC-B0C2-4784-4270-703920BC3743}"/>
          </ac:picMkLst>
        </pc:picChg>
        <pc:picChg chg="add del mod">
          <ac:chgData name="James Harmeling" userId="4163935ddb78b774" providerId="LiveId" clId="{9B4F2641-B272-4592-BCC3-AD11FC7966B9}" dt="2024-02-02T08:43:35.763" v="7" actId="478"/>
          <ac:picMkLst>
            <pc:docMk/>
            <pc:sldMk cId="1828840258" sldId="257"/>
            <ac:picMk id="1026" creationId="{46FC530E-884A-2745-0F66-CD90D8BE0095}"/>
          </ac:picMkLst>
        </pc:picChg>
      </pc:sldChg>
      <pc:sldChg chg="addSp modSp new mod modTransition">
        <pc:chgData name="James Harmeling" userId="4163935ddb78b774" providerId="LiveId" clId="{9B4F2641-B272-4592-BCC3-AD11FC7966B9}" dt="2024-02-02T08:53:40.960" v="62"/>
        <pc:sldMkLst>
          <pc:docMk/>
          <pc:sldMk cId="2174933030" sldId="258"/>
        </pc:sldMkLst>
        <pc:spChg chg="add mod">
          <ac:chgData name="James Harmeling" userId="4163935ddb78b774" providerId="LiveId" clId="{9B4F2641-B272-4592-BCC3-AD11FC7966B9}" dt="2024-02-02T08:53:13.839" v="53" actId="1076"/>
          <ac:spMkLst>
            <pc:docMk/>
            <pc:sldMk cId="2174933030" sldId="258"/>
            <ac:spMk id="3" creationId="{8C3FC9CC-F632-67D8-B092-C6B5A7BD064A}"/>
          </ac:spMkLst>
        </pc:spChg>
        <pc:picChg chg="add mod">
          <ac:chgData name="James Harmeling" userId="4163935ddb78b774" providerId="LiveId" clId="{9B4F2641-B272-4592-BCC3-AD11FC7966B9}" dt="2024-02-02T08:53:28.970" v="60" actId="1035"/>
          <ac:picMkLst>
            <pc:docMk/>
            <pc:sldMk cId="2174933030" sldId="258"/>
            <ac:picMk id="2050" creationId="{D6DF6C24-7EC0-E4FB-9793-3A83F41D8D1C}"/>
          </ac:picMkLst>
        </pc:picChg>
      </pc:sldChg>
      <pc:sldChg chg="addSp delSp modSp add mod modAnim">
        <pc:chgData name="James Harmeling" userId="4163935ddb78b774" providerId="LiveId" clId="{9B4F2641-B272-4592-BCC3-AD11FC7966B9}" dt="2024-02-02T08:57:05.551" v="95"/>
        <pc:sldMkLst>
          <pc:docMk/>
          <pc:sldMk cId="344164057" sldId="259"/>
        </pc:sldMkLst>
        <pc:spChg chg="mod">
          <ac:chgData name="James Harmeling" userId="4163935ddb78b774" providerId="LiveId" clId="{9B4F2641-B272-4592-BCC3-AD11FC7966B9}" dt="2024-02-02T08:56:13.515" v="85" actId="1037"/>
          <ac:spMkLst>
            <pc:docMk/>
            <pc:sldMk cId="344164057" sldId="259"/>
            <ac:spMk id="3" creationId="{8C3FC9CC-F632-67D8-B092-C6B5A7BD064A}"/>
          </ac:spMkLst>
        </pc:spChg>
        <pc:spChg chg="add mod">
          <ac:chgData name="James Harmeling" userId="4163935ddb78b774" providerId="LiveId" clId="{9B4F2641-B272-4592-BCC3-AD11FC7966B9}" dt="2024-02-02T08:57:00.267" v="94" actId="1076"/>
          <ac:spMkLst>
            <pc:docMk/>
            <pc:sldMk cId="344164057" sldId="259"/>
            <ac:spMk id="4" creationId="{DD0BEE19-7D19-9874-B8C3-AE99ED69563E}"/>
          </ac:spMkLst>
        </pc:spChg>
        <pc:picChg chg="del">
          <ac:chgData name="James Harmeling" userId="4163935ddb78b774" providerId="LiveId" clId="{9B4F2641-B272-4592-BCC3-AD11FC7966B9}" dt="2024-02-02T08:53:52.754" v="64" actId="478"/>
          <ac:picMkLst>
            <pc:docMk/>
            <pc:sldMk cId="344164057" sldId="259"/>
            <ac:picMk id="2050" creationId="{D6DF6C24-7EC0-E4FB-9793-3A83F41D8D1C}"/>
          </ac:picMkLst>
        </pc:picChg>
        <pc:picChg chg="add mod">
          <ac:chgData name="James Harmeling" userId="4163935ddb78b774" providerId="LiveId" clId="{9B4F2641-B272-4592-BCC3-AD11FC7966B9}" dt="2024-02-02T08:55:51.854" v="72" actId="167"/>
          <ac:picMkLst>
            <pc:docMk/>
            <pc:sldMk cId="344164057" sldId="259"/>
            <ac:picMk id="4098" creationId="{5DAEBCFF-1C81-E735-B565-696DA4CAEFEC}"/>
          </ac:picMkLst>
        </pc:picChg>
      </pc:sldChg>
      <pc:sldChg chg="addSp delSp add del">
        <pc:chgData name="James Harmeling" userId="4163935ddb78b774" providerId="LiveId" clId="{9B4F2641-B272-4592-BCC3-AD11FC7966B9}" dt="2024-02-02T08:51:46.324" v="20" actId="47"/>
        <pc:sldMkLst>
          <pc:docMk/>
          <pc:sldMk cId="3235027381" sldId="259"/>
        </pc:sldMkLst>
        <pc:picChg chg="del">
          <ac:chgData name="James Harmeling" userId="4163935ddb78b774" providerId="LiveId" clId="{9B4F2641-B272-4592-BCC3-AD11FC7966B9}" dt="2024-02-02T08:44:57.636" v="17" actId="478"/>
          <ac:picMkLst>
            <pc:docMk/>
            <pc:sldMk cId="3235027381" sldId="259"/>
            <ac:picMk id="2" creationId="{8774B1AC-B0C2-4784-4270-703920BC3743}"/>
          </ac:picMkLst>
        </pc:picChg>
        <pc:picChg chg="add">
          <ac:chgData name="James Harmeling" userId="4163935ddb78b774" providerId="LiveId" clId="{9B4F2641-B272-4592-BCC3-AD11FC7966B9}" dt="2024-02-02T08:51:39.945" v="19"/>
          <ac:picMkLst>
            <pc:docMk/>
            <pc:sldMk cId="3235027381" sldId="259"/>
            <ac:picMk id="3074" creationId="{9E1789E7-9AD8-BAEB-C955-9436B4D704E2}"/>
          </ac:picMkLst>
        </pc:picChg>
      </pc:sldChg>
      <pc:sldChg chg="addSp delSp modSp add mod delAnim modAnim">
        <pc:chgData name="James Harmeling" userId="4163935ddb78b774" providerId="LiveId" clId="{9B4F2641-B272-4592-BCC3-AD11FC7966B9}" dt="2024-02-02T08:59:55.343" v="154" actId="478"/>
        <pc:sldMkLst>
          <pc:docMk/>
          <pc:sldMk cId="217896857" sldId="260"/>
        </pc:sldMkLst>
        <pc:spChg chg="del">
          <ac:chgData name="James Harmeling" userId="4163935ddb78b774" providerId="LiveId" clId="{9B4F2641-B272-4592-BCC3-AD11FC7966B9}" dt="2024-02-02T08:57:17.682" v="97" actId="478"/>
          <ac:spMkLst>
            <pc:docMk/>
            <pc:sldMk cId="217896857" sldId="260"/>
            <ac:spMk id="4" creationId="{DD0BEE19-7D19-9874-B8C3-AE99ED69563E}"/>
          </ac:spMkLst>
        </pc:spChg>
        <pc:spChg chg="add mod">
          <ac:chgData name="James Harmeling" userId="4163935ddb78b774" providerId="LiveId" clId="{9B4F2641-B272-4592-BCC3-AD11FC7966B9}" dt="2024-02-02T08:58:24.485" v="138" actId="1035"/>
          <ac:spMkLst>
            <pc:docMk/>
            <pc:sldMk cId="217896857" sldId="260"/>
            <ac:spMk id="5" creationId="{C3B8E2B2-88A5-EEB9-04D1-9B4A664F5A8B}"/>
          </ac:spMkLst>
        </pc:spChg>
        <pc:spChg chg="add del mod">
          <ac:chgData name="James Harmeling" userId="4163935ddb78b774" providerId="LiveId" clId="{9B4F2641-B272-4592-BCC3-AD11FC7966B9}" dt="2024-02-02T08:59:55.343" v="154" actId="478"/>
          <ac:spMkLst>
            <pc:docMk/>
            <pc:sldMk cId="217896857" sldId="260"/>
            <ac:spMk id="7" creationId="{124A9E32-4A13-71EA-1F8C-736CCAD9FE83}"/>
          </ac:spMkLst>
        </pc:spChg>
      </pc:sldChg>
      <pc:sldChg chg="delSp modSp add mod delAnim">
        <pc:chgData name="James Harmeling" userId="4163935ddb78b774" providerId="LiveId" clId="{9B4F2641-B272-4592-BCC3-AD11FC7966B9}" dt="2024-02-02T09:00:36.784" v="160" actId="1076"/>
        <pc:sldMkLst>
          <pc:docMk/>
          <pc:sldMk cId="3123141548" sldId="261"/>
        </pc:sldMkLst>
        <pc:spChg chg="del">
          <ac:chgData name="James Harmeling" userId="4163935ddb78b774" providerId="LiveId" clId="{9B4F2641-B272-4592-BCC3-AD11FC7966B9}" dt="2024-02-02T09:00:00.961" v="155" actId="478"/>
          <ac:spMkLst>
            <pc:docMk/>
            <pc:sldMk cId="3123141548" sldId="261"/>
            <ac:spMk id="3" creationId="{8C3FC9CC-F632-67D8-B092-C6B5A7BD064A}"/>
          </ac:spMkLst>
        </pc:spChg>
        <pc:spChg chg="del">
          <ac:chgData name="James Harmeling" userId="4163935ddb78b774" providerId="LiveId" clId="{9B4F2641-B272-4592-BCC3-AD11FC7966B9}" dt="2024-02-02T09:00:04.345" v="156" actId="478"/>
          <ac:spMkLst>
            <pc:docMk/>
            <pc:sldMk cId="3123141548" sldId="261"/>
            <ac:spMk id="5" creationId="{C3B8E2B2-88A5-EEB9-04D1-9B4A664F5A8B}"/>
          </ac:spMkLst>
        </pc:spChg>
        <pc:spChg chg="mod">
          <ac:chgData name="James Harmeling" userId="4163935ddb78b774" providerId="LiveId" clId="{9B4F2641-B272-4592-BCC3-AD11FC7966B9}" dt="2024-02-02T09:00:36.784" v="160" actId="1076"/>
          <ac:spMkLst>
            <pc:docMk/>
            <pc:sldMk cId="3123141548" sldId="261"/>
            <ac:spMk id="7" creationId="{124A9E32-4A13-71EA-1F8C-736CCAD9FE83}"/>
          </ac:spMkLst>
        </pc:spChg>
      </pc:sldChg>
      <pc:sldChg chg="modSp add mod">
        <pc:chgData name="James Harmeling" userId="4163935ddb78b774" providerId="LiveId" clId="{9B4F2641-B272-4592-BCC3-AD11FC7966B9}" dt="2024-02-02T09:01:15.166" v="167" actId="2711"/>
        <pc:sldMkLst>
          <pc:docMk/>
          <pc:sldMk cId="2110170138" sldId="262"/>
        </pc:sldMkLst>
        <pc:spChg chg="mod">
          <ac:chgData name="James Harmeling" userId="4163935ddb78b774" providerId="LiveId" clId="{9B4F2641-B272-4592-BCC3-AD11FC7966B9}" dt="2024-02-02T09:01:15.166" v="167" actId="2711"/>
          <ac:spMkLst>
            <pc:docMk/>
            <pc:sldMk cId="2110170138" sldId="262"/>
            <ac:spMk id="7" creationId="{124A9E32-4A13-71EA-1F8C-736CCAD9FE83}"/>
          </ac:spMkLst>
        </pc:spChg>
      </pc:sldChg>
      <pc:sldChg chg="addSp modSp add mod ord modAnim">
        <pc:chgData name="James Harmeling" userId="4163935ddb78b774" providerId="LiveId" clId="{9B4F2641-B272-4592-BCC3-AD11FC7966B9}" dt="2024-02-02T09:03:14.809" v="215"/>
        <pc:sldMkLst>
          <pc:docMk/>
          <pc:sldMk cId="4190732339" sldId="263"/>
        </pc:sldMkLst>
        <pc:spChg chg="add mod">
          <ac:chgData name="James Harmeling" userId="4163935ddb78b774" providerId="LiveId" clId="{9B4F2641-B272-4592-BCC3-AD11FC7966B9}" dt="2024-02-02T09:02:11.166" v="202" actId="1076"/>
          <ac:spMkLst>
            <pc:docMk/>
            <pc:sldMk cId="4190732339" sldId="263"/>
            <ac:spMk id="4" creationId="{DD0C53AE-CD7B-E818-77D9-A85B8A288597}"/>
          </ac:spMkLst>
        </pc:spChg>
        <pc:spChg chg="add mod">
          <ac:chgData name="James Harmeling" userId="4163935ddb78b774" providerId="LiveId" clId="{9B4F2641-B272-4592-BCC3-AD11FC7966B9}" dt="2024-02-02T09:03:09.165" v="214" actId="1076"/>
          <ac:spMkLst>
            <pc:docMk/>
            <pc:sldMk cId="4190732339" sldId="263"/>
            <ac:spMk id="7" creationId="{596962CD-36DC-7383-0428-98FA7FEA0804}"/>
          </ac:spMkLst>
        </pc:spChg>
      </pc:sldChg>
      <pc:sldChg chg="modSp add mod ord">
        <pc:chgData name="James Harmeling" userId="4163935ddb78b774" providerId="LiveId" clId="{9B4F2641-B272-4592-BCC3-AD11FC7966B9}" dt="2024-02-02T09:04:08.772" v="248" actId="1035"/>
        <pc:sldMkLst>
          <pc:docMk/>
          <pc:sldMk cId="1745889661" sldId="264"/>
        </pc:sldMkLst>
        <pc:spChg chg="mod">
          <ac:chgData name="James Harmeling" userId="4163935ddb78b774" providerId="LiveId" clId="{9B4F2641-B272-4592-BCC3-AD11FC7966B9}" dt="2024-02-02T09:04:08.772" v="248" actId="1035"/>
          <ac:spMkLst>
            <pc:docMk/>
            <pc:sldMk cId="1745889661" sldId="264"/>
            <ac:spMk id="7" creationId="{124A9E32-4A13-71EA-1F8C-736CCAD9FE83}"/>
          </ac:spMkLst>
        </pc:spChg>
      </pc:sldChg>
      <pc:sldChg chg="addSp delSp modSp new mod">
        <pc:chgData name="James Harmeling" userId="4163935ddb78b774" providerId="LiveId" clId="{9B4F2641-B272-4592-BCC3-AD11FC7966B9}" dt="2024-02-02T09:07:47.688" v="307" actId="403"/>
        <pc:sldMkLst>
          <pc:docMk/>
          <pc:sldMk cId="1160226547" sldId="265"/>
        </pc:sldMkLst>
        <pc:spChg chg="add mod">
          <ac:chgData name="James Harmeling" userId="4163935ddb78b774" providerId="LiveId" clId="{9B4F2641-B272-4592-BCC3-AD11FC7966B9}" dt="2024-02-02T09:04:44.072" v="250"/>
          <ac:spMkLst>
            <pc:docMk/>
            <pc:sldMk cId="1160226547" sldId="265"/>
            <ac:spMk id="2" creationId="{E98802C1-1CFB-83B0-8879-EC559D8E7458}"/>
          </ac:spMkLst>
        </pc:spChg>
        <pc:spChg chg="add mod">
          <ac:chgData name="James Harmeling" userId="4163935ddb78b774" providerId="LiveId" clId="{9B4F2641-B272-4592-BCC3-AD11FC7966B9}" dt="2024-02-02T09:07:47.688" v="307" actId="403"/>
          <ac:spMkLst>
            <pc:docMk/>
            <pc:sldMk cId="1160226547" sldId="265"/>
            <ac:spMk id="4" creationId="{D3DFD46A-4A76-0FC9-5656-D2626E2B6947}"/>
          </ac:spMkLst>
        </pc:spChg>
        <pc:picChg chg="add del mod">
          <ac:chgData name="James Harmeling" userId="4163935ddb78b774" providerId="LiveId" clId="{9B4F2641-B272-4592-BCC3-AD11FC7966B9}" dt="2024-02-02T09:06:06.061" v="256" actId="478"/>
          <ac:picMkLst>
            <pc:docMk/>
            <pc:sldMk cId="1160226547" sldId="265"/>
            <ac:picMk id="5122" creationId="{B7866908-F740-D142-39C4-F97B2D2A8438}"/>
          </ac:picMkLst>
        </pc:picChg>
        <pc:picChg chg="add mod">
          <ac:chgData name="James Harmeling" userId="4163935ddb78b774" providerId="LiveId" clId="{9B4F2641-B272-4592-BCC3-AD11FC7966B9}" dt="2024-02-02T09:06:55.732" v="291" actId="1036"/>
          <ac:picMkLst>
            <pc:docMk/>
            <pc:sldMk cId="1160226547" sldId="265"/>
            <ac:picMk id="5124" creationId="{72205E08-4BED-CE08-82FD-4B44CF2F1008}"/>
          </ac:picMkLst>
        </pc:picChg>
      </pc:sldChg>
      <pc:sldChg chg="addSp modSp add mod ord modAnim">
        <pc:chgData name="James Harmeling" userId="4163935ddb78b774" providerId="LiveId" clId="{9B4F2641-B272-4592-BCC3-AD11FC7966B9}" dt="2024-02-02T09:10:34.015" v="342"/>
        <pc:sldMkLst>
          <pc:docMk/>
          <pc:sldMk cId="3973743385" sldId="266"/>
        </pc:sldMkLst>
        <pc:spChg chg="add mod">
          <ac:chgData name="James Harmeling" userId="4163935ddb78b774" providerId="LiveId" clId="{9B4F2641-B272-4592-BCC3-AD11FC7966B9}" dt="2024-02-02T09:09:11.538" v="323" actId="14100"/>
          <ac:spMkLst>
            <pc:docMk/>
            <pc:sldMk cId="3973743385" sldId="266"/>
            <ac:spMk id="6" creationId="{7BB86A3F-3491-8C55-A984-0A03F9026832}"/>
          </ac:spMkLst>
        </pc:spChg>
        <pc:spChg chg="add mod">
          <ac:chgData name="James Harmeling" userId="4163935ddb78b774" providerId="LiveId" clId="{9B4F2641-B272-4592-BCC3-AD11FC7966B9}" dt="2024-02-02T09:10:29.215" v="341" actId="12"/>
          <ac:spMkLst>
            <pc:docMk/>
            <pc:sldMk cId="3973743385" sldId="266"/>
            <ac:spMk id="9" creationId="{E0CA8042-D258-5452-7FFC-263653D798CA}"/>
          </ac:spMkLst>
        </pc:spChg>
      </pc:sldChg>
      <pc:sldChg chg="modSp add mod ord">
        <pc:chgData name="James Harmeling" userId="4163935ddb78b774" providerId="LiveId" clId="{9B4F2641-B272-4592-BCC3-AD11FC7966B9}" dt="2024-02-02T09:12:04.209" v="379" actId="1035"/>
        <pc:sldMkLst>
          <pc:docMk/>
          <pc:sldMk cId="1523298222" sldId="267"/>
        </pc:sldMkLst>
        <pc:spChg chg="mod">
          <ac:chgData name="James Harmeling" userId="4163935ddb78b774" providerId="LiveId" clId="{9B4F2641-B272-4592-BCC3-AD11FC7966B9}" dt="2024-02-02T09:12:04.209" v="379" actId="1035"/>
          <ac:spMkLst>
            <pc:docMk/>
            <pc:sldMk cId="1523298222" sldId="267"/>
            <ac:spMk id="7" creationId="{124A9E32-4A13-71EA-1F8C-736CCAD9FE83}"/>
          </ac:spMkLst>
        </pc:spChg>
      </pc:sldChg>
      <pc:sldChg chg="addSp delSp modSp add mod ord delAnim modAnim">
        <pc:chgData name="James Harmeling" userId="4163935ddb78b774" providerId="LiveId" clId="{9B4F2641-B272-4592-BCC3-AD11FC7966B9}" dt="2024-02-02T09:13:12.824" v="391"/>
        <pc:sldMkLst>
          <pc:docMk/>
          <pc:sldMk cId="4127019973" sldId="268"/>
        </pc:sldMkLst>
        <pc:spChg chg="add mod">
          <ac:chgData name="James Harmeling" userId="4163935ddb78b774" providerId="LiveId" clId="{9B4F2641-B272-4592-BCC3-AD11FC7966B9}" dt="2024-02-02T09:13:04.377" v="389" actId="1076"/>
          <ac:spMkLst>
            <pc:docMk/>
            <pc:sldMk cId="4127019973" sldId="268"/>
            <ac:spMk id="6" creationId="{4D4A6985-D7F2-95C2-8C54-D020FDC2CCC8}"/>
          </ac:spMkLst>
        </pc:spChg>
        <pc:spChg chg="del">
          <ac:chgData name="James Harmeling" userId="4163935ddb78b774" providerId="LiveId" clId="{9B4F2641-B272-4592-BCC3-AD11FC7966B9}" dt="2024-02-02T09:12:30.014" v="383" actId="478"/>
          <ac:spMkLst>
            <pc:docMk/>
            <pc:sldMk cId="4127019973" sldId="268"/>
            <ac:spMk id="7" creationId="{596962CD-36DC-7383-0428-98FA7FEA0804}"/>
          </ac:spMkLst>
        </pc:spChg>
      </pc:sldChg>
      <pc:sldChg chg="modSp add mod">
        <pc:chgData name="James Harmeling" userId="4163935ddb78b774" providerId="LiveId" clId="{9B4F2641-B272-4592-BCC3-AD11FC7966B9}" dt="2024-02-02T09:13:38.384" v="393" actId="20577"/>
        <pc:sldMkLst>
          <pc:docMk/>
          <pc:sldMk cId="3119282214" sldId="269"/>
        </pc:sldMkLst>
        <pc:spChg chg="mod">
          <ac:chgData name="James Harmeling" userId="4163935ddb78b774" providerId="LiveId" clId="{9B4F2641-B272-4592-BCC3-AD11FC7966B9}" dt="2024-02-02T09:13:38.384" v="393" actId="20577"/>
          <ac:spMkLst>
            <pc:docMk/>
            <pc:sldMk cId="3119282214" sldId="269"/>
            <ac:spMk id="3" creationId="{8C3FC9CC-F632-67D8-B092-C6B5A7BD064A}"/>
          </ac:spMkLst>
        </pc:spChg>
      </pc:sldChg>
      <pc:sldChg chg="addSp modSp new mod setBg">
        <pc:chgData name="James Harmeling" userId="4163935ddb78b774" providerId="LiveId" clId="{9B4F2641-B272-4592-BCC3-AD11FC7966B9}" dt="2024-02-02T23:13:55.021" v="400" actId="26606"/>
        <pc:sldMkLst>
          <pc:docMk/>
          <pc:sldMk cId="1049636616" sldId="270"/>
        </pc:sldMkLst>
        <pc:spChg chg="add">
          <ac:chgData name="James Harmeling" userId="4163935ddb78b774" providerId="LiveId" clId="{9B4F2641-B272-4592-BCC3-AD11FC7966B9}" dt="2024-02-02T23:13:55.021" v="400" actId="26606"/>
          <ac:spMkLst>
            <pc:docMk/>
            <pc:sldMk cId="1049636616" sldId="270"/>
            <ac:spMk id="8" creationId="{42A4FC2C-047E-45A5-965D-8E1E3BF09BC6}"/>
          </ac:spMkLst>
        </pc:spChg>
        <pc:picChg chg="add mod">
          <ac:chgData name="James Harmeling" userId="4163935ddb78b774" providerId="LiveId" clId="{9B4F2641-B272-4592-BCC3-AD11FC7966B9}" dt="2024-02-02T23:13:55.021" v="400" actId="26606"/>
          <ac:picMkLst>
            <pc:docMk/>
            <pc:sldMk cId="1049636616" sldId="270"/>
            <ac:picMk id="3" creationId="{65500074-2B64-43A0-011A-ED82DCBC6F3B}"/>
          </ac:picMkLst>
        </pc:picChg>
      </pc:sldChg>
      <pc:sldChg chg="addSp modSp new mod setBg">
        <pc:chgData name="James Harmeling" userId="4163935ddb78b774" providerId="LiveId" clId="{9B4F2641-B272-4592-BCC3-AD11FC7966B9}" dt="2024-02-02T23:14:31.098" v="405" actId="26606"/>
        <pc:sldMkLst>
          <pc:docMk/>
          <pc:sldMk cId="3858501021" sldId="271"/>
        </pc:sldMkLst>
        <pc:spChg chg="add">
          <ac:chgData name="James Harmeling" userId="4163935ddb78b774" providerId="LiveId" clId="{9B4F2641-B272-4592-BCC3-AD11FC7966B9}" dt="2024-02-02T23:14:31.098" v="405" actId="26606"/>
          <ac:spMkLst>
            <pc:docMk/>
            <pc:sldMk cId="3858501021" sldId="271"/>
            <ac:spMk id="8" creationId="{42A4FC2C-047E-45A5-965D-8E1E3BF09BC6}"/>
          </ac:spMkLst>
        </pc:spChg>
        <pc:picChg chg="add mod">
          <ac:chgData name="James Harmeling" userId="4163935ddb78b774" providerId="LiveId" clId="{9B4F2641-B272-4592-BCC3-AD11FC7966B9}" dt="2024-02-02T23:14:31.098" v="405" actId="26606"/>
          <ac:picMkLst>
            <pc:docMk/>
            <pc:sldMk cId="3858501021" sldId="271"/>
            <ac:picMk id="3" creationId="{1579DEBD-3FAC-331A-71EA-3FE24FC94C37}"/>
          </ac:picMkLst>
        </pc:picChg>
      </pc:sldChg>
      <pc:sldChg chg="addSp modSp new mod ord setBg">
        <pc:chgData name="James Harmeling" userId="4163935ddb78b774" providerId="LiveId" clId="{9B4F2641-B272-4592-BCC3-AD11FC7966B9}" dt="2024-02-02T23:16:33.480" v="412"/>
        <pc:sldMkLst>
          <pc:docMk/>
          <pc:sldMk cId="1693441989" sldId="272"/>
        </pc:sldMkLst>
        <pc:spChg chg="add">
          <ac:chgData name="James Harmeling" userId="4163935ddb78b774" providerId="LiveId" clId="{9B4F2641-B272-4592-BCC3-AD11FC7966B9}" dt="2024-02-02T23:16:26.766" v="410" actId="26606"/>
          <ac:spMkLst>
            <pc:docMk/>
            <pc:sldMk cId="1693441989" sldId="272"/>
            <ac:spMk id="8" creationId="{42A4FC2C-047E-45A5-965D-8E1E3BF09BC6}"/>
          </ac:spMkLst>
        </pc:spChg>
        <pc:picChg chg="add mod">
          <ac:chgData name="James Harmeling" userId="4163935ddb78b774" providerId="LiveId" clId="{9B4F2641-B272-4592-BCC3-AD11FC7966B9}" dt="2024-02-02T23:16:26.766" v="410" actId="26606"/>
          <ac:picMkLst>
            <pc:docMk/>
            <pc:sldMk cId="1693441989" sldId="272"/>
            <ac:picMk id="3" creationId="{4A62621B-AD48-816D-9CD1-5DB1D6090FEB}"/>
          </ac:picMkLst>
        </pc:picChg>
      </pc:sldChg>
      <pc:sldChg chg="new del">
        <pc:chgData name="James Harmeling" userId="4163935ddb78b774" providerId="LiveId" clId="{9B4F2641-B272-4592-BCC3-AD11FC7966B9}" dt="2024-02-02T23:17:24.281" v="414" actId="47"/>
        <pc:sldMkLst>
          <pc:docMk/>
          <pc:sldMk cId="3276511481" sldId="273"/>
        </pc:sldMkLst>
      </pc:sldChg>
      <pc:sldMasterChg chg="modTransition modSldLayout">
        <pc:chgData name="James Harmeling" userId="4163935ddb78b774" providerId="LiveId" clId="{9B4F2641-B272-4592-BCC3-AD11FC7966B9}" dt="2024-02-02T08:53:40.960" v="62"/>
        <pc:sldMasterMkLst>
          <pc:docMk/>
          <pc:sldMasterMk cId="793480671" sldId="2147483648"/>
        </pc:sldMasterMkLst>
        <pc:sldLayoutChg chg="modTransition">
          <pc:chgData name="James Harmeling" userId="4163935ddb78b774" providerId="LiveId" clId="{9B4F2641-B272-4592-BCC3-AD11FC7966B9}" dt="2024-02-02T08:53:40.960" v="62"/>
          <pc:sldLayoutMkLst>
            <pc:docMk/>
            <pc:sldMasterMk cId="793480671" sldId="2147483648"/>
            <pc:sldLayoutMk cId="1670020761" sldId="2147483649"/>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2885865442" sldId="2147483650"/>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359638357" sldId="2147483651"/>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2365047648" sldId="2147483652"/>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3005003680" sldId="2147483653"/>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2210611905" sldId="2147483654"/>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1391361485" sldId="2147483655"/>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151378079" sldId="2147483656"/>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1203202330" sldId="2147483657"/>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4056117077" sldId="2147483658"/>
          </pc:sldLayoutMkLst>
        </pc:sldLayoutChg>
        <pc:sldLayoutChg chg="modTransition">
          <pc:chgData name="James Harmeling" userId="4163935ddb78b774" providerId="LiveId" clId="{9B4F2641-B272-4592-BCC3-AD11FC7966B9}" dt="2024-02-02T08:53:40.960" v="62"/>
          <pc:sldLayoutMkLst>
            <pc:docMk/>
            <pc:sldMasterMk cId="793480671" sldId="2147483648"/>
            <pc:sldLayoutMk cId="4062168914"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EB76-F3CE-1C81-806C-FFF0367881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B07F127A-33C3-1F12-751A-E0922AD9BE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32FF5423-D0C9-FB6E-9B67-A4FCC7D18D28}"/>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5" name="Footer Placeholder 4">
            <a:extLst>
              <a:ext uri="{FF2B5EF4-FFF2-40B4-BE49-F238E27FC236}">
                <a16:creationId xmlns:a16="http://schemas.microsoft.com/office/drawing/2014/main" id="{6E55F194-36F7-830B-E458-526E5A40EA94}"/>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1C276DDE-4CEF-B7B6-32E5-427C96C2BE6B}"/>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1670020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79886-2F91-1F98-B99C-4AD7D860974D}"/>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0800F5C9-BFE9-8D52-6928-29EC8D4456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D77D3F94-8906-DFDD-3028-2C7FEA407F8B}"/>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5" name="Footer Placeholder 4">
            <a:extLst>
              <a:ext uri="{FF2B5EF4-FFF2-40B4-BE49-F238E27FC236}">
                <a16:creationId xmlns:a16="http://schemas.microsoft.com/office/drawing/2014/main" id="{FAD17613-0EE7-8B67-1FC7-B47C8324C707}"/>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2D8138F6-56B2-62B3-CFFA-53B2BD88041C}"/>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4056117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245022-4E49-2D7A-F165-B3082B59CD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F17A1DD1-9E92-8641-E225-3AF6EE5BD1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C7674049-3435-7756-B1D8-DB659449DE1C}"/>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5" name="Footer Placeholder 4">
            <a:extLst>
              <a:ext uri="{FF2B5EF4-FFF2-40B4-BE49-F238E27FC236}">
                <a16:creationId xmlns:a16="http://schemas.microsoft.com/office/drawing/2014/main" id="{FE8A0F53-83C6-3A1F-1B4D-F479363E037D}"/>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BB8A3607-5DA7-5BE9-97A4-2CD2161E1979}"/>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4062168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1FAF-ED4A-6A6C-4713-29ACCEB6E308}"/>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DAB42EF6-41FE-4C37-A166-AE26D3D9E7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BA4ABC75-6C77-536B-54AB-0CFA097664C7}"/>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5" name="Footer Placeholder 4">
            <a:extLst>
              <a:ext uri="{FF2B5EF4-FFF2-40B4-BE49-F238E27FC236}">
                <a16:creationId xmlns:a16="http://schemas.microsoft.com/office/drawing/2014/main" id="{4EF234C7-B3D7-7BCF-3C68-C902BB87A6C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2F0BEBEE-BA2D-DE2A-5A7E-083642D8921E}"/>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288586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4465E-E93F-C50B-1B3B-555956C658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D4CD629E-1C97-37CB-146C-F036A8CBAB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AD0DA0-F09E-63F5-CF76-9C6B55D197EE}"/>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5" name="Footer Placeholder 4">
            <a:extLst>
              <a:ext uri="{FF2B5EF4-FFF2-40B4-BE49-F238E27FC236}">
                <a16:creationId xmlns:a16="http://schemas.microsoft.com/office/drawing/2014/main" id="{7EA30C7A-9BDA-1BC7-2D73-A329F117839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3D27860C-78BB-AF9A-14AF-5E206AE7EE64}"/>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359638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5DB6-59C1-CBCC-345F-C91C8DB34F2F}"/>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2005FC1F-EBC2-C03B-3D8F-85A75F8C78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AB31D6B5-3161-8856-43E1-98E804D640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B5F2FD50-1906-2483-7681-EA0D5926EFBA}"/>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6" name="Footer Placeholder 5">
            <a:extLst>
              <a:ext uri="{FF2B5EF4-FFF2-40B4-BE49-F238E27FC236}">
                <a16:creationId xmlns:a16="http://schemas.microsoft.com/office/drawing/2014/main" id="{2EE00B67-34C0-6B24-8C48-DCBA17E9E231}"/>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C83EA705-42BB-CFBD-4DCE-8DACF2CC3C23}"/>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2365047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5F45D-2610-31F7-D2F9-9372AB2DB384}"/>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6229B323-0792-6BCF-36EB-32D6C5D2C5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0C491E-8843-C204-0403-9C8BF88B6F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BAB391D0-47CF-9897-945F-5A688C6331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588EB0-25A6-1CAA-89C6-F75DCBAEC6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ADCBD769-0DE8-2260-257D-68E718A8B07D}"/>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8" name="Footer Placeholder 7">
            <a:extLst>
              <a:ext uri="{FF2B5EF4-FFF2-40B4-BE49-F238E27FC236}">
                <a16:creationId xmlns:a16="http://schemas.microsoft.com/office/drawing/2014/main" id="{620E3AD5-66E2-D338-ECB2-1F9DE9CF760B}"/>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87684525-5D25-ADFA-6CED-95DE104E9A31}"/>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3005003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C8CB-45FE-C11D-00C5-49F81FFF3D53}"/>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881A9494-274D-655D-65B4-7780195657A0}"/>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4" name="Footer Placeholder 3">
            <a:extLst>
              <a:ext uri="{FF2B5EF4-FFF2-40B4-BE49-F238E27FC236}">
                <a16:creationId xmlns:a16="http://schemas.microsoft.com/office/drawing/2014/main" id="{C5D62E63-D7F5-0838-A910-3EC32C475B9D}"/>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E029B80F-EF2E-97C0-41B8-EB4C359ED16F}"/>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2210611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67F0CA-B126-C3B7-0CDE-7255C51D021C}"/>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3" name="Footer Placeholder 2">
            <a:extLst>
              <a:ext uri="{FF2B5EF4-FFF2-40B4-BE49-F238E27FC236}">
                <a16:creationId xmlns:a16="http://schemas.microsoft.com/office/drawing/2014/main" id="{1A4FA6E2-CDC6-252C-2764-064C15908C9E}"/>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AC1DE238-5C21-3F4A-D39D-C6679BA01A4D}"/>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1391361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D3AE0-2B5C-2D3F-3A74-728A550583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B334F08D-8C2F-47B5-EF7B-707027388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56128DE5-1208-3755-C215-6E1DA47E7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7E795F-50D1-A7B0-E0A8-C59B902A0D5D}"/>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6" name="Footer Placeholder 5">
            <a:extLst>
              <a:ext uri="{FF2B5EF4-FFF2-40B4-BE49-F238E27FC236}">
                <a16:creationId xmlns:a16="http://schemas.microsoft.com/office/drawing/2014/main" id="{A012E09B-8B2F-B399-E637-8AA9DE093D98}"/>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BE6216CB-73E1-5516-E408-F0180592FC03}"/>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151378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798E6-B09F-EA17-B7E0-A3CED19B0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C9EA5EC6-8C95-A41B-B775-F55D9D926C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39A6A685-9F55-0F62-3250-7C89E6B11C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2EBEB9-BBEB-D451-7AE3-83B3EDACB1E3}"/>
              </a:ext>
            </a:extLst>
          </p:cNvPr>
          <p:cNvSpPr>
            <a:spLocks noGrp="1"/>
          </p:cNvSpPr>
          <p:nvPr>
            <p:ph type="dt" sz="half" idx="10"/>
          </p:nvPr>
        </p:nvSpPr>
        <p:spPr/>
        <p:txBody>
          <a:bodyPr/>
          <a:lstStyle/>
          <a:p>
            <a:fld id="{6C7CDA40-D3E5-4F84-B689-882B5F81E090}" type="datetimeFigureOut">
              <a:rPr lang="en-SG" smtClean="0"/>
              <a:t>4/2/2024</a:t>
            </a:fld>
            <a:endParaRPr lang="en-SG"/>
          </a:p>
        </p:txBody>
      </p:sp>
      <p:sp>
        <p:nvSpPr>
          <p:cNvPr id="6" name="Footer Placeholder 5">
            <a:extLst>
              <a:ext uri="{FF2B5EF4-FFF2-40B4-BE49-F238E27FC236}">
                <a16:creationId xmlns:a16="http://schemas.microsoft.com/office/drawing/2014/main" id="{FBAF679D-A3AE-7709-EF24-F283791B520E}"/>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7BB4696A-E4A9-9258-183B-4D331DD845A6}"/>
              </a:ext>
            </a:extLst>
          </p:cNvPr>
          <p:cNvSpPr>
            <a:spLocks noGrp="1"/>
          </p:cNvSpPr>
          <p:nvPr>
            <p:ph type="sldNum" sz="quarter" idx="12"/>
          </p:nvPr>
        </p:nvSpPr>
        <p:spPr/>
        <p:txBody>
          <a:bodyPr/>
          <a:lstStyle/>
          <a:p>
            <a:fld id="{F054A80C-9EDA-4A19-A62E-C33E631E6C68}" type="slidenum">
              <a:rPr lang="en-SG" smtClean="0"/>
              <a:t>‹#›</a:t>
            </a:fld>
            <a:endParaRPr lang="en-SG"/>
          </a:p>
        </p:txBody>
      </p:sp>
    </p:spTree>
    <p:extLst>
      <p:ext uri="{BB962C8B-B14F-4D97-AF65-F5344CB8AC3E}">
        <p14:creationId xmlns:p14="http://schemas.microsoft.com/office/powerpoint/2010/main" val="120320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0AAC72-7AA1-3D79-9F20-DA9FDE1590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97604896-57AD-B1FB-01F8-7692533008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9FD2452-5036-CE99-037D-CB59ADAF23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CDA40-D3E5-4F84-B689-882B5F81E090}" type="datetimeFigureOut">
              <a:rPr lang="en-SG" smtClean="0"/>
              <a:t>4/2/2024</a:t>
            </a:fld>
            <a:endParaRPr lang="en-SG"/>
          </a:p>
        </p:txBody>
      </p:sp>
      <p:sp>
        <p:nvSpPr>
          <p:cNvPr id="5" name="Footer Placeholder 4">
            <a:extLst>
              <a:ext uri="{FF2B5EF4-FFF2-40B4-BE49-F238E27FC236}">
                <a16:creationId xmlns:a16="http://schemas.microsoft.com/office/drawing/2014/main" id="{BA5E0658-A867-3EEB-661E-2C731650C3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B5528E5D-1FF7-C8E0-D2E5-BF51AF25F4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54A80C-9EDA-4A19-A62E-C33E631E6C68}" type="slidenum">
              <a:rPr lang="en-SG" smtClean="0"/>
              <a:t>‹#›</a:t>
            </a:fld>
            <a:endParaRPr lang="en-SG"/>
          </a:p>
        </p:txBody>
      </p:sp>
    </p:spTree>
    <p:extLst>
      <p:ext uri="{BB962C8B-B14F-4D97-AF65-F5344CB8AC3E}">
        <p14:creationId xmlns:p14="http://schemas.microsoft.com/office/powerpoint/2010/main" val="79348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1F6FB7-774B-DD0F-0F31-580A653267A6}"/>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2" name="Picture 2" descr="CASTING ALERT: Earn $1,000 to appear on 'To Tell the Truth' + More  Opportunities for L.A. Talent">
            <a:extLst>
              <a:ext uri="{FF2B5EF4-FFF2-40B4-BE49-F238E27FC236}">
                <a16:creationId xmlns:a16="http://schemas.microsoft.com/office/drawing/2014/main" id="{8774B1AC-B0C2-4784-4270-703920BC37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47" r="1" b="7230"/>
          <a:stretch/>
        </p:blipFill>
        <p:spPr bwMode="auto">
          <a:xfrm>
            <a:off x="579032" y="579031"/>
            <a:ext cx="11033936" cy="56991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nvGrpSpPr>
          <p:cNvPr id="7" name="Group 6">
            <a:extLst>
              <a:ext uri="{FF2B5EF4-FFF2-40B4-BE49-F238E27FC236}">
                <a16:creationId xmlns:a16="http://schemas.microsoft.com/office/drawing/2014/main" id="{069C9563-3F88-F4E8-69B1-522A21F2EA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79032" y="6154767"/>
            <a:ext cx="11033937" cy="123363"/>
            <a:chOff x="-5025" y="6737718"/>
            <a:chExt cx="12207200" cy="123363"/>
          </a:xfrm>
        </p:grpSpPr>
        <p:sp>
          <p:nvSpPr>
            <p:cNvPr id="8" name="Rectangle 7">
              <a:extLst>
                <a:ext uri="{FF2B5EF4-FFF2-40B4-BE49-F238E27FC236}">
                  <a16:creationId xmlns:a16="http://schemas.microsoft.com/office/drawing/2014/main" id="{996B58CA-5165-43D0-E5AA-7EB35159FA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A445985-8854-4E17-9010-F0B467A869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28840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ower roll, corner design. border decorative illustration photo frame  26623046 Vector Art at Vecteezy">
            <a:extLst>
              <a:ext uri="{FF2B5EF4-FFF2-40B4-BE49-F238E27FC236}">
                <a16:creationId xmlns:a16="http://schemas.microsoft.com/office/drawing/2014/main" id="{5DAEBCFF-1C81-E735-B565-696DA4CAE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33"/>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C3FC9CC-F632-67D8-B092-C6B5A7BD064A}"/>
              </a:ext>
            </a:extLst>
          </p:cNvPr>
          <p:cNvSpPr txBox="1"/>
          <p:nvPr/>
        </p:nvSpPr>
        <p:spPr>
          <a:xfrm>
            <a:off x="1976440" y="932108"/>
            <a:ext cx="7763131"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endures </a:t>
            </a:r>
            <a:r>
              <a:rPr lang="en-US" sz="2800" dirty="0">
                <a:solidFill>
                  <a:srgbClr val="000000"/>
                </a:solidFill>
                <a:effectLst/>
                <a:latin typeface="Calibri" panose="020F0502020204030204" pitchFamily="34" charset="0"/>
                <a:ea typeface="Arial Unicode MS"/>
                <a:cs typeface="Arial Unicode MS"/>
              </a:rPr>
              <a:t>(vs. 31-32)</a:t>
            </a:r>
            <a:endParaRPr lang="en-SG" sz="2800" dirty="0">
              <a:solidFill>
                <a:srgbClr val="000000"/>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C3B8E2B2-88A5-EEB9-04D1-9B4A664F5A8B}"/>
              </a:ext>
            </a:extLst>
          </p:cNvPr>
          <p:cNvSpPr txBox="1"/>
          <p:nvPr/>
        </p:nvSpPr>
        <p:spPr>
          <a:xfrm>
            <a:off x="1976440" y="1871558"/>
            <a:ext cx="8426885"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understands sin and its bondage </a:t>
            </a:r>
            <a:r>
              <a:rPr lang="en-US" sz="2800" dirty="0">
                <a:solidFill>
                  <a:srgbClr val="000000"/>
                </a:solidFill>
                <a:effectLst/>
                <a:latin typeface="Calibri" panose="020F0502020204030204" pitchFamily="34" charset="0"/>
                <a:ea typeface="Arial Unicode MS"/>
                <a:cs typeface="Arial Unicode MS"/>
              </a:rPr>
              <a:t>(vs. 33-37)</a:t>
            </a:r>
            <a:endParaRPr lang="en-SG" sz="2400" dirty="0">
              <a:solidFill>
                <a:srgbClr val="000000"/>
              </a:solidFill>
              <a:effectLst/>
              <a:latin typeface="Helvetica" panose="020B0604020202020204" pitchFamily="34" charset="0"/>
              <a:ea typeface="Arial Unicode MS"/>
              <a:cs typeface="Arial Unicode MS"/>
            </a:endParaRPr>
          </a:p>
        </p:txBody>
      </p:sp>
      <p:sp>
        <p:nvSpPr>
          <p:cNvPr id="4" name="TextBox 3">
            <a:extLst>
              <a:ext uri="{FF2B5EF4-FFF2-40B4-BE49-F238E27FC236}">
                <a16:creationId xmlns:a16="http://schemas.microsoft.com/office/drawing/2014/main" id="{DD0C53AE-CD7B-E818-77D9-A85B8A288597}"/>
              </a:ext>
            </a:extLst>
          </p:cNvPr>
          <p:cNvSpPr txBox="1"/>
          <p:nvPr/>
        </p:nvSpPr>
        <p:spPr>
          <a:xfrm>
            <a:off x="1976440" y="2811008"/>
            <a:ext cx="6093912"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acts on faith </a:t>
            </a:r>
            <a:r>
              <a:rPr lang="en-US" sz="2800" dirty="0">
                <a:solidFill>
                  <a:srgbClr val="000000"/>
                </a:solidFill>
                <a:effectLst/>
                <a:latin typeface="Calibri" panose="020F0502020204030204" pitchFamily="34" charset="0"/>
                <a:ea typeface="Arial Unicode MS"/>
                <a:cs typeface="Arial Unicode MS"/>
              </a:rPr>
              <a:t>(vs. 38-47)</a:t>
            </a:r>
            <a:endParaRPr lang="en-SG" sz="2400" dirty="0">
              <a:solidFill>
                <a:srgbClr val="000000"/>
              </a:solidFill>
              <a:effectLst/>
              <a:latin typeface="Helvetica" panose="020B0604020202020204" pitchFamily="34" charset="0"/>
              <a:ea typeface="Arial Unicode MS"/>
              <a:cs typeface="Arial Unicode MS"/>
            </a:endParaRPr>
          </a:p>
        </p:txBody>
      </p:sp>
      <p:sp>
        <p:nvSpPr>
          <p:cNvPr id="7" name="TextBox 6">
            <a:extLst>
              <a:ext uri="{FF2B5EF4-FFF2-40B4-BE49-F238E27FC236}">
                <a16:creationId xmlns:a16="http://schemas.microsoft.com/office/drawing/2014/main" id="{596962CD-36DC-7383-0428-98FA7FEA0804}"/>
              </a:ext>
            </a:extLst>
          </p:cNvPr>
          <p:cNvSpPr txBox="1"/>
          <p:nvPr/>
        </p:nvSpPr>
        <p:spPr>
          <a:xfrm>
            <a:off x="2909628" y="3491007"/>
            <a:ext cx="6560507" cy="555024"/>
          </a:xfrm>
          <a:prstGeom prst="rect">
            <a:avLst/>
          </a:prstGeom>
          <a:solidFill>
            <a:schemeClr val="tx1"/>
          </a:solidFill>
        </p:spPr>
        <p:txBody>
          <a:bodyPr wrap="square">
            <a:spAutoFit/>
          </a:bodyPr>
          <a:lstStyle/>
          <a:p>
            <a:pPr marL="457200" lvl="0" indent="-457200" fontAlgn="base">
              <a:lnSpc>
                <a:spcPct val="115000"/>
              </a:lnSpc>
              <a:spcBef>
                <a:spcPts val="1200"/>
              </a:spcBef>
              <a:spcAft>
                <a:spcPts val="0"/>
              </a:spcAft>
              <a:buFont typeface="Arial" panose="020B0604020202020204" pitchFamily="34" charset="0"/>
              <a:buChar char="•"/>
            </a:pPr>
            <a:r>
              <a:rPr lang="en-US" sz="2800" u="none" strike="noStrike" kern="0" spc="0" dirty="0">
                <a:solidFill>
                  <a:schemeClr val="bg1"/>
                </a:solidFill>
                <a:effectLst/>
                <a:latin typeface="Calibri" panose="020F0502020204030204" pitchFamily="34" charset="0"/>
                <a:ea typeface="Symbol" panose="05050102010706020507" pitchFamily="18" charset="2"/>
                <a:cs typeface="Symbol" panose="05050102010706020507" pitchFamily="18" charset="2"/>
              </a:rPr>
              <a:t>It acts like Abraham in his faith (38-40)</a:t>
            </a:r>
            <a:endParaRPr lang="en-SG" sz="2800" u="none" strike="noStrike" kern="0" spc="0" dirty="0">
              <a:solidFill>
                <a:schemeClr val="bg1"/>
              </a:solidFill>
              <a:effectLst/>
              <a:latin typeface="Symbol" panose="05050102010706020507" pitchFamily="18" charset="2"/>
              <a:ea typeface="Symbol" panose="05050102010706020507" pitchFamily="18" charset="2"/>
              <a:cs typeface="Symbol" panose="05050102010706020507" pitchFamily="18" charset="2"/>
            </a:endParaRPr>
          </a:p>
        </p:txBody>
      </p:sp>
      <p:sp>
        <p:nvSpPr>
          <p:cNvPr id="6" name="TextBox 5">
            <a:extLst>
              <a:ext uri="{FF2B5EF4-FFF2-40B4-BE49-F238E27FC236}">
                <a16:creationId xmlns:a16="http://schemas.microsoft.com/office/drawing/2014/main" id="{7BB86A3F-3491-8C55-A984-0A03F9026832}"/>
              </a:ext>
            </a:extLst>
          </p:cNvPr>
          <p:cNvSpPr txBox="1"/>
          <p:nvPr/>
        </p:nvSpPr>
        <p:spPr>
          <a:xfrm>
            <a:off x="2909628" y="4084131"/>
            <a:ext cx="6560506" cy="555024"/>
          </a:xfrm>
          <a:prstGeom prst="rect">
            <a:avLst/>
          </a:prstGeom>
          <a:solidFill>
            <a:schemeClr val="tx1"/>
          </a:solidFill>
        </p:spPr>
        <p:txBody>
          <a:bodyPr wrap="square">
            <a:spAutoFit/>
          </a:bodyPr>
          <a:lstStyle/>
          <a:p>
            <a:pPr marL="457200" lvl="0" indent="-457200" fontAlgn="base">
              <a:lnSpc>
                <a:spcPct val="115000"/>
              </a:lnSpc>
              <a:spcBef>
                <a:spcPts val="1200"/>
              </a:spcBef>
              <a:spcAft>
                <a:spcPts val="0"/>
              </a:spcAft>
              <a:buFont typeface="Arial" panose="020B0604020202020204" pitchFamily="34" charset="0"/>
              <a:buChar char="•"/>
            </a:pPr>
            <a:r>
              <a:rPr lang="en-US" sz="2800" u="none" strike="noStrike" kern="0" spc="0" dirty="0">
                <a:solidFill>
                  <a:schemeClr val="bg1"/>
                </a:solidFill>
                <a:effectLst/>
                <a:latin typeface="Calibri" panose="020F0502020204030204" pitchFamily="34" charset="0"/>
                <a:ea typeface="Symbol" panose="05050102010706020507" pitchFamily="18" charset="2"/>
                <a:cs typeface="Symbol" panose="05050102010706020507" pitchFamily="18" charset="2"/>
              </a:rPr>
              <a:t>It loves God’s Son (41-42)</a:t>
            </a:r>
            <a:endParaRPr lang="en-SG" sz="2800" u="none" strike="noStrike" kern="0" spc="0" dirty="0">
              <a:solidFill>
                <a:schemeClr val="bg1"/>
              </a:solidFill>
              <a:effectLst/>
              <a:latin typeface="Symbol" panose="05050102010706020507" pitchFamily="18" charset="2"/>
              <a:ea typeface="Symbol" panose="05050102010706020507" pitchFamily="18" charset="2"/>
              <a:cs typeface="Symbol" panose="05050102010706020507" pitchFamily="18" charset="2"/>
            </a:endParaRPr>
          </a:p>
        </p:txBody>
      </p:sp>
      <p:sp>
        <p:nvSpPr>
          <p:cNvPr id="9" name="TextBox 8">
            <a:extLst>
              <a:ext uri="{FF2B5EF4-FFF2-40B4-BE49-F238E27FC236}">
                <a16:creationId xmlns:a16="http://schemas.microsoft.com/office/drawing/2014/main" id="{E0CA8042-D258-5452-7FFC-263653D798CA}"/>
              </a:ext>
            </a:extLst>
          </p:cNvPr>
          <p:cNvSpPr txBox="1"/>
          <p:nvPr/>
        </p:nvSpPr>
        <p:spPr>
          <a:xfrm>
            <a:off x="2909628" y="4689955"/>
            <a:ext cx="6560506" cy="555024"/>
          </a:xfrm>
          <a:prstGeom prst="rect">
            <a:avLst/>
          </a:prstGeom>
          <a:solidFill>
            <a:schemeClr val="tx1"/>
          </a:solidFill>
        </p:spPr>
        <p:txBody>
          <a:bodyPr wrap="square">
            <a:spAutoFit/>
          </a:bodyPr>
          <a:lstStyle/>
          <a:p>
            <a:pPr marL="457200" lvl="0" indent="-457200" fontAlgn="base">
              <a:lnSpc>
                <a:spcPct val="115000"/>
              </a:lnSpc>
              <a:spcBef>
                <a:spcPts val="1200"/>
              </a:spcBef>
              <a:spcAft>
                <a:spcPts val="0"/>
              </a:spcAft>
              <a:buFont typeface="Arial" panose="020B0604020202020204" pitchFamily="34" charset="0"/>
              <a:buChar char="•"/>
            </a:pPr>
            <a:r>
              <a:rPr lang="en-US" sz="2800" u="none" strike="noStrike" kern="0" spc="0" dirty="0">
                <a:solidFill>
                  <a:schemeClr val="bg1"/>
                </a:solidFill>
                <a:effectLst/>
                <a:latin typeface="Calibri" panose="020F0502020204030204" pitchFamily="34" charset="0"/>
                <a:ea typeface="Symbol" panose="05050102010706020507" pitchFamily="18" charset="2"/>
                <a:cs typeface="Symbol" panose="05050102010706020507" pitchFamily="18" charset="2"/>
              </a:rPr>
              <a:t>It loves God’s truth (43-47)</a:t>
            </a:r>
            <a:endParaRPr lang="en-SG" sz="2800" u="none" strike="noStrike" kern="0" spc="0" dirty="0">
              <a:solidFill>
                <a:schemeClr val="bg1"/>
              </a:solidFill>
              <a:effectLst/>
              <a:latin typeface="Symbol" panose="05050102010706020507" pitchFamily="18" charset="2"/>
              <a:ea typeface="Symbol" panose="05050102010706020507" pitchFamily="18" charset="2"/>
              <a:cs typeface="Symbol" panose="05050102010706020507" pitchFamily="18" charset="2"/>
            </a:endParaRPr>
          </a:p>
        </p:txBody>
      </p:sp>
    </p:spTree>
    <p:extLst>
      <p:ext uri="{BB962C8B-B14F-4D97-AF65-F5344CB8AC3E}">
        <p14:creationId xmlns:p14="http://schemas.microsoft.com/office/powerpoint/2010/main" val="3973743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ower roll, corner design. border decorative illustration photo frame  26623046 Vector Art at Vecteezy">
            <a:extLst>
              <a:ext uri="{FF2B5EF4-FFF2-40B4-BE49-F238E27FC236}">
                <a16:creationId xmlns:a16="http://schemas.microsoft.com/office/drawing/2014/main" id="{5DAEBCFF-1C81-E735-B565-696DA4CAE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33"/>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124A9E32-4A13-71EA-1F8C-736CCAD9FE83}"/>
              </a:ext>
            </a:extLst>
          </p:cNvPr>
          <p:cNvSpPr txBox="1"/>
          <p:nvPr/>
        </p:nvSpPr>
        <p:spPr>
          <a:xfrm>
            <a:off x="2388703" y="1517098"/>
            <a:ext cx="8938593" cy="3173176"/>
          </a:xfrm>
          <a:prstGeom prst="rect">
            <a:avLst/>
          </a:prstGeom>
          <a:noFill/>
          <a:ln>
            <a:solidFill>
              <a:schemeClr val="accent1"/>
            </a:solidFill>
          </a:ln>
        </p:spPr>
        <p:txBody>
          <a:bodyPr wrap="square">
            <a:spAutoFit/>
          </a:bodyPr>
          <a:lstStyle/>
          <a:p>
            <a:pPr algn="ctr">
              <a:lnSpc>
                <a:spcPct val="115000"/>
              </a:lnSpc>
              <a:spcBef>
                <a:spcPts val="1200"/>
              </a:spcBef>
            </a:pPr>
            <a:r>
              <a:rPr lang="en-US" sz="2800" b="1" dirty="0">
                <a:solidFill>
                  <a:srgbClr val="000000"/>
                </a:solidFill>
                <a:effectLst/>
                <a:ea typeface="Calibri" panose="020F0502020204030204" pitchFamily="34" charset="0"/>
                <a:cs typeface="Arial Unicode MS"/>
              </a:rPr>
              <a:t>1 John 5:19-21</a:t>
            </a:r>
            <a:endParaRPr lang="en-SG" sz="2800" dirty="0">
              <a:solidFill>
                <a:srgbClr val="000000"/>
              </a:solidFill>
              <a:effectLst/>
              <a:ea typeface="Arial Unicode MS"/>
              <a:cs typeface="Arial Unicode MS"/>
            </a:endParaRPr>
          </a:p>
          <a:p>
            <a:pPr algn="ctr"/>
            <a:r>
              <a:rPr lang="en-SG" sz="2800" baseline="30000" dirty="0">
                <a:solidFill>
                  <a:srgbClr val="000000"/>
                </a:solidFill>
                <a:effectLst/>
                <a:ea typeface="Times New Roman" panose="02020603050405020304" pitchFamily="18" charset="0"/>
              </a:rPr>
              <a:t>19 </a:t>
            </a:r>
            <a:r>
              <a:rPr lang="en-SG" sz="2800" dirty="0">
                <a:solidFill>
                  <a:srgbClr val="000000"/>
                </a:solidFill>
                <a:effectLst/>
                <a:ea typeface="Times New Roman" panose="02020603050405020304" pitchFamily="18" charset="0"/>
              </a:rPr>
              <a:t>We know that we are from God, and the whole world lies in the power of the evil one. </a:t>
            </a:r>
            <a:r>
              <a:rPr lang="en-SG" sz="2800" baseline="30000" dirty="0">
                <a:solidFill>
                  <a:srgbClr val="000000"/>
                </a:solidFill>
                <a:effectLst/>
                <a:ea typeface="Times New Roman" panose="02020603050405020304" pitchFamily="18" charset="0"/>
              </a:rPr>
              <a:t>20 </a:t>
            </a:r>
            <a:r>
              <a:rPr lang="en-SG" sz="2800" dirty="0">
                <a:solidFill>
                  <a:srgbClr val="000000"/>
                </a:solidFill>
                <a:effectLst/>
                <a:ea typeface="Times New Roman" panose="02020603050405020304" pitchFamily="18" charset="0"/>
              </a:rPr>
              <a:t>And we know that the Son of God has come and has given us understanding, so that we may know him who is true; and we are in him who is true, in his Son Jesus Christ. He is the true God and eternal life. </a:t>
            </a:r>
            <a:r>
              <a:rPr lang="en-SG" sz="2800" baseline="30000" dirty="0">
                <a:solidFill>
                  <a:srgbClr val="000000"/>
                </a:solidFill>
                <a:effectLst/>
                <a:ea typeface="Times New Roman" panose="02020603050405020304" pitchFamily="18" charset="0"/>
              </a:rPr>
              <a:t>21 </a:t>
            </a:r>
            <a:r>
              <a:rPr lang="en-SG" sz="2800" dirty="0">
                <a:solidFill>
                  <a:srgbClr val="000000"/>
                </a:solidFill>
                <a:effectLst/>
                <a:ea typeface="Times New Roman" panose="02020603050405020304" pitchFamily="18" charset="0"/>
              </a:rPr>
              <a:t>Little children, keep yourselves from idols.</a:t>
            </a:r>
            <a:endParaRPr lang="en-SG" sz="2800" dirty="0">
              <a:effectLst/>
              <a:ea typeface="Times New Roman" panose="02020603050405020304" pitchFamily="18" charset="0"/>
            </a:endParaRPr>
          </a:p>
        </p:txBody>
      </p:sp>
    </p:spTree>
    <p:extLst>
      <p:ext uri="{BB962C8B-B14F-4D97-AF65-F5344CB8AC3E}">
        <p14:creationId xmlns:p14="http://schemas.microsoft.com/office/powerpoint/2010/main" val="1523298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ower roll, corner design. border decorative illustration photo frame  26623046 Vector Art at Vecteezy">
            <a:extLst>
              <a:ext uri="{FF2B5EF4-FFF2-40B4-BE49-F238E27FC236}">
                <a16:creationId xmlns:a16="http://schemas.microsoft.com/office/drawing/2014/main" id="{5DAEBCFF-1C81-E735-B565-696DA4CAE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33"/>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C3FC9CC-F632-67D8-B092-C6B5A7BD064A}"/>
              </a:ext>
            </a:extLst>
          </p:cNvPr>
          <p:cNvSpPr txBox="1"/>
          <p:nvPr/>
        </p:nvSpPr>
        <p:spPr>
          <a:xfrm>
            <a:off x="1976440" y="932108"/>
            <a:ext cx="7763131"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endures </a:t>
            </a:r>
            <a:r>
              <a:rPr lang="en-US" sz="2800" dirty="0">
                <a:solidFill>
                  <a:srgbClr val="000000"/>
                </a:solidFill>
                <a:effectLst/>
                <a:latin typeface="Calibri" panose="020F0502020204030204" pitchFamily="34" charset="0"/>
                <a:ea typeface="Arial Unicode MS"/>
                <a:cs typeface="Arial Unicode MS"/>
              </a:rPr>
              <a:t>(vs. 31-32)</a:t>
            </a:r>
            <a:endParaRPr lang="en-SG" sz="2800" dirty="0">
              <a:solidFill>
                <a:srgbClr val="000000"/>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C3B8E2B2-88A5-EEB9-04D1-9B4A664F5A8B}"/>
              </a:ext>
            </a:extLst>
          </p:cNvPr>
          <p:cNvSpPr txBox="1"/>
          <p:nvPr/>
        </p:nvSpPr>
        <p:spPr>
          <a:xfrm>
            <a:off x="1976440" y="1871558"/>
            <a:ext cx="8426885"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understands sin and its bondage </a:t>
            </a:r>
            <a:r>
              <a:rPr lang="en-US" sz="2800" dirty="0">
                <a:solidFill>
                  <a:srgbClr val="000000"/>
                </a:solidFill>
                <a:effectLst/>
                <a:latin typeface="Calibri" panose="020F0502020204030204" pitchFamily="34" charset="0"/>
                <a:ea typeface="Arial Unicode MS"/>
                <a:cs typeface="Arial Unicode MS"/>
              </a:rPr>
              <a:t>(vs. 33-37)</a:t>
            </a:r>
            <a:endParaRPr lang="en-SG" sz="2400" dirty="0">
              <a:solidFill>
                <a:srgbClr val="000000"/>
              </a:solidFill>
              <a:effectLst/>
              <a:latin typeface="Helvetica" panose="020B0604020202020204" pitchFamily="34" charset="0"/>
              <a:ea typeface="Arial Unicode MS"/>
              <a:cs typeface="Arial Unicode MS"/>
            </a:endParaRPr>
          </a:p>
        </p:txBody>
      </p:sp>
      <p:sp>
        <p:nvSpPr>
          <p:cNvPr id="4" name="TextBox 3">
            <a:extLst>
              <a:ext uri="{FF2B5EF4-FFF2-40B4-BE49-F238E27FC236}">
                <a16:creationId xmlns:a16="http://schemas.microsoft.com/office/drawing/2014/main" id="{DD0C53AE-CD7B-E818-77D9-A85B8A288597}"/>
              </a:ext>
            </a:extLst>
          </p:cNvPr>
          <p:cNvSpPr txBox="1"/>
          <p:nvPr/>
        </p:nvSpPr>
        <p:spPr>
          <a:xfrm>
            <a:off x="1976440" y="2811008"/>
            <a:ext cx="6093912"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acts on faith </a:t>
            </a:r>
            <a:r>
              <a:rPr lang="en-US" sz="2800" dirty="0">
                <a:solidFill>
                  <a:srgbClr val="000000"/>
                </a:solidFill>
                <a:effectLst/>
                <a:latin typeface="Calibri" panose="020F0502020204030204" pitchFamily="34" charset="0"/>
                <a:ea typeface="Arial Unicode MS"/>
                <a:cs typeface="Arial Unicode MS"/>
              </a:rPr>
              <a:t>(vs. 38-47)</a:t>
            </a:r>
            <a:endParaRPr lang="en-SG" sz="2400" dirty="0">
              <a:solidFill>
                <a:srgbClr val="000000"/>
              </a:solidFill>
              <a:effectLst/>
              <a:latin typeface="Helvetica" panose="020B0604020202020204" pitchFamily="34" charset="0"/>
              <a:ea typeface="Arial Unicode MS"/>
              <a:cs typeface="Arial Unicode MS"/>
            </a:endParaRPr>
          </a:p>
        </p:txBody>
      </p:sp>
      <p:sp>
        <p:nvSpPr>
          <p:cNvPr id="6" name="TextBox 5">
            <a:extLst>
              <a:ext uri="{FF2B5EF4-FFF2-40B4-BE49-F238E27FC236}">
                <a16:creationId xmlns:a16="http://schemas.microsoft.com/office/drawing/2014/main" id="{4D4A6985-D7F2-95C2-8C54-D020FDC2CCC8}"/>
              </a:ext>
            </a:extLst>
          </p:cNvPr>
          <p:cNvSpPr txBox="1"/>
          <p:nvPr/>
        </p:nvSpPr>
        <p:spPr>
          <a:xfrm>
            <a:off x="1974352" y="3750458"/>
            <a:ext cx="6096000"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exalts Christ </a:t>
            </a:r>
            <a:r>
              <a:rPr lang="en-US" sz="2800" dirty="0">
                <a:solidFill>
                  <a:srgbClr val="000000"/>
                </a:solidFill>
                <a:effectLst/>
                <a:latin typeface="Calibri" panose="020F0502020204030204" pitchFamily="34" charset="0"/>
                <a:ea typeface="Arial Unicode MS"/>
                <a:cs typeface="Arial Unicode MS"/>
              </a:rPr>
              <a:t>(vs. 48-59)</a:t>
            </a:r>
            <a:endParaRPr lang="en-SG" sz="2400" dirty="0">
              <a:solidFill>
                <a:srgbClr val="000000"/>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4127019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18,300+ Cartoon People Outline Stock Photos, Pictures &amp; Royalty-Free  Images - iStock">
            <a:extLst>
              <a:ext uri="{FF2B5EF4-FFF2-40B4-BE49-F238E27FC236}">
                <a16:creationId xmlns:a16="http://schemas.microsoft.com/office/drawing/2014/main" id="{D6DF6C24-7EC0-E4FB-9793-3A83F41D8D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007" t="24641" r="9425" b="27464"/>
          <a:stretch/>
        </p:blipFill>
        <p:spPr bwMode="auto">
          <a:xfrm>
            <a:off x="2218944" y="2181212"/>
            <a:ext cx="7961376" cy="467475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C3FC9CC-F632-67D8-B092-C6B5A7BD064A}"/>
              </a:ext>
            </a:extLst>
          </p:cNvPr>
          <p:cNvSpPr txBox="1"/>
          <p:nvPr/>
        </p:nvSpPr>
        <p:spPr>
          <a:xfrm>
            <a:off x="2209925" y="744217"/>
            <a:ext cx="7763131" cy="622222"/>
          </a:xfrm>
          <a:prstGeom prst="rect">
            <a:avLst/>
          </a:prstGeom>
          <a:noFill/>
        </p:spPr>
        <p:txBody>
          <a:bodyPr wrap="square">
            <a:spAutoFit/>
          </a:bodyPr>
          <a:lstStyle/>
          <a:p>
            <a:pPr algn="ctr">
              <a:lnSpc>
                <a:spcPct val="115000"/>
              </a:lnSpc>
              <a:spcBef>
                <a:spcPts val="1200"/>
              </a:spcBef>
            </a:pPr>
            <a:r>
              <a:rPr lang="en-US" sz="3200" b="1" dirty="0">
                <a:solidFill>
                  <a:srgbClr val="000000"/>
                </a:solidFill>
                <a:effectLst/>
                <a:latin typeface="Calibri" panose="020F0502020204030204" pitchFamily="34" charset="0"/>
                <a:ea typeface="Arial Unicode MS"/>
                <a:cs typeface="Arial Unicode MS"/>
              </a:rPr>
              <a:t>Will the Real Christian Please Stand </a:t>
            </a:r>
            <a:r>
              <a:rPr lang="en-US" sz="3200" b="1">
                <a:solidFill>
                  <a:srgbClr val="000000"/>
                </a:solidFill>
                <a:effectLst/>
                <a:latin typeface="Calibri" panose="020F0502020204030204" pitchFamily="34" charset="0"/>
                <a:ea typeface="Arial Unicode MS"/>
                <a:cs typeface="Arial Unicode MS"/>
              </a:rPr>
              <a:t>Up!</a:t>
            </a:r>
            <a:endParaRPr lang="en-SG" sz="2400" dirty="0">
              <a:solidFill>
                <a:srgbClr val="000000"/>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3119282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18,300+ Cartoon People Outline Stock Photos, Pictures &amp; Royalty-Free  Images - iStock">
            <a:extLst>
              <a:ext uri="{FF2B5EF4-FFF2-40B4-BE49-F238E27FC236}">
                <a16:creationId xmlns:a16="http://schemas.microsoft.com/office/drawing/2014/main" id="{D6DF6C24-7EC0-E4FB-9793-3A83F41D8D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007" t="24641" r="9425" b="27464"/>
          <a:stretch/>
        </p:blipFill>
        <p:spPr bwMode="auto">
          <a:xfrm>
            <a:off x="2218944" y="2181212"/>
            <a:ext cx="7961376" cy="467475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C3FC9CC-F632-67D8-B092-C6B5A7BD064A}"/>
              </a:ext>
            </a:extLst>
          </p:cNvPr>
          <p:cNvSpPr txBox="1"/>
          <p:nvPr/>
        </p:nvSpPr>
        <p:spPr>
          <a:xfrm>
            <a:off x="2209925" y="744217"/>
            <a:ext cx="7763131" cy="1523494"/>
          </a:xfrm>
          <a:prstGeom prst="rect">
            <a:avLst/>
          </a:prstGeom>
          <a:noFill/>
        </p:spPr>
        <p:txBody>
          <a:bodyPr wrap="square">
            <a:spAutoFit/>
          </a:bodyPr>
          <a:lstStyle/>
          <a:p>
            <a:pPr algn="ctr">
              <a:lnSpc>
                <a:spcPct val="115000"/>
              </a:lnSpc>
              <a:spcBef>
                <a:spcPts val="1200"/>
              </a:spcBef>
            </a:pPr>
            <a:r>
              <a:rPr lang="en-US" sz="3200" b="1" dirty="0">
                <a:solidFill>
                  <a:srgbClr val="000000"/>
                </a:solidFill>
                <a:effectLst/>
                <a:latin typeface="Calibri" panose="020F0502020204030204" pitchFamily="34" charset="0"/>
                <a:ea typeface="Arial Unicode MS"/>
                <a:cs typeface="Arial Unicode MS"/>
              </a:rPr>
              <a:t>Will the Real Christian Please Stand Up!</a:t>
            </a:r>
            <a:endParaRPr lang="en-SG" sz="2400" dirty="0">
              <a:solidFill>
                <a:srgbClr val="000000"/>
              </a:solidFill>
              <a:effectLst/>
              <a:latin typeface="Helvetica" panose="020B0604020202020204" pitchFamily="34" charset="0"/>
              <a:ea typeface="Arial Unicode MS"/>
              <a:cs typeface="Arial Unicode MS"/>
            </a:endParaRPr>
          </a:p>
          <a:p>
            <a:pPr algn="ctr">
              <a:lnSpc>
                <a:spcPct val="115000"/>
              </a:lnSpc>
            </a:pPr>
            <a:r>
              <a:rPr lang="en-US" sz="2800" dirty="0">
                <a:solidFill>
                  <a:srgbClr val="000000"/>
                </a:solidFill>
                <a:effectLst/>
                <a:latin typeface="Calibri" panose="020F0502020204030204" pitchFamily="34" charset="0"/>
                <a:ea typeface="Arial Unicode MS"/>
                <a:cs typeface="Arial Unicode MS"/>
              </a:rPr>
              <a:t>-Qualities of saving faith-</a:t>
            </a:r>
            <a:endParaRPr lang="en-SG" sz="2400" dirty="0">
              <a:solidFill>
                <a:srgbClr val="000000"/>
              </a:solidFill>
              <a:effectLst/>
              <a:latin typeface="Helvetica" panose="020B0604020202020204" pitchFamily="34" charset="0"/>
              <a:ea typeface="Arial Unicode MS"/>
              <a:cs typeface="Arial Unicode MS"/>
            </a:endParaRPr>
          </a:p>
          <a:p>
            <a:pPr algn="ctr"/>
            <a:r>
              <a:rPr lang="en-SG" sz="2400" dirty="0">
                <a:effectLst/>
                <a:latin typeface="Calibri" panose="020F0502020204030204" pitchFamily="34" charset="0"/>
                <a:ea typeface="Calibri" panose="020F0502020204030204" pitchFamily="34" charset="0"/>
              </a:rPr>
              <a:t>John 8:31-59</a:t>
            </a:r>
            <a:endParaRPr lang="en-SG" sz="3200" dirty="0"/>
          </a:p>
        </p:txBody>
      </p:sp>
    </p:spTree>
    <p:extLst>
      <p:ext uri="{BB962C8B-B14F-4D97-AF65-F5344CB8AC3E}">
        <p14:creationId xmlns:p14="http://schemas.microsoft.com/office/powerpoint/2010/main" val="2174933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ower roll, corner design. border decorative illustration photo frame  26623046 Vector Art at Vecteezy">
            <a:extLst>
              <a:ext uri="{FF2B5EF4-FFF2-40B4-BE49-F238E27FC236}">
                <a16:creationId xmlns:a16="http://schemas.microsoft.com/office/drawing/2014/main" id="{5DAEBCFF-1C81-E735-B565-696DA4CAE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33"/>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C3FC9CC-F632-67D8-B092-C6B5A7BD064A}"/>
              </a:ext>
            </a:extLst>
          </p:cNvPr>
          <p:cNvSpPr txBox="1"/>
          <p:nvPr/>
        </p:nvSpPr>
        <p:spPr>
          <a:xfrm>
            <a:off x="1976440" y="932108"/>
            <a:ext cx="7763131"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endures </a:t>
            </a:r>
            <a:r>
              <a:rPr lang="en-US" sz="2800" dirty="0">
                <a:solidFill>
                  <a:srgbClr val="000000"/>
                </a:solidFill>
                <a:effectLst/>
                <a:latin typeface="Calibri" panose="020F0502020204030204" pitchFamily="34" charset="0"/>
                <a:ea typeface="Arial Unicode MS"/>
                <a:cs typeface="Arial Unicode MS"/>
              </a:rPr>
              <a:t>(vs. 31-32)</a:t>
            </a:r>
            <a:endParaRPr lang="en-SG" sz="2800" dirty="0">
              <a:solidFill>
                <a:srgbClr val="000000"/>
              </a:solidFill>
              <a:effectLst/>
              <a:latin typeface="Helvetica" panose="020B0604020202020204" pitchFamily="34" charset="0"/>
              <a:ea typeface="Arial Unicode MS"/>
              <a:cs typeface="Arial Unicode MS"/>
            </a:endParaRPr>
          </a:p>
        </p:txBody>
      </p:sp>
      <p:sp>
        <p:nvSpPr>
          <p:cNvPr id="4" name="TextBox 3">
            <a:extLst>
              <a:ext uri="{FF2B5EF4-FFF2-40B4-BE49-F238E27FC236}">
                <a16:creationId xmlns:a16="http://schemas.microsoft.com/office/drawing/2014/main" id="{DD0BEE19-7D19-9874-B8C3-AE99ED69563E}"/>
              </a:ext>
            </a:extLst>
          </p:cNvPr>
          <p:cNvSpPr txBox="1"/>
          <p:nvPr/>
        </p:nvSpPr>
        <p:spPr>
          <a:xfrm>
            <a:off x="3511692" y="2299432"/>
            <a:ext cx="6692615" cy="2311402"/>
          </a:xfrm>
          <a:prstGeom prst="rect">
            <a:avLst/>
          </a:prstGeom>
          <a:noFill/>
          <a:ln>
            <a:solidFill>
              <a:schemeClr val="accent1"/>
            </a:solidFill>
          </a:ln>
        </p:spPr>
        <p:txBody>
          <a:bodyPr wrap="square">
            <a:spAutoFit/>
          </a:bodyPr>
          <a:lstStyle/>
          <a:p>
            <a:pPr algn="ctr">
              <a:lnSpc>
                <a:spcPct val="115000"/>
              </a:lnSpc>
              <a:spcBef>
                <a:spcPts val="1200"/>
              </a:spcBef>
            </a:pPr>
            <a:r>
              <a:rPr lang="en-US" sz="2800" b="1" dirty="0">
                <a:solidFill>
                  <a:srgbClr val="000000"/>
                </a:solidFill>
                <a:effectLst/>
                <a:ea typeface="Arial Unicode MS"/>
                <a:cs typeface="Arial Unicode MS"/>
              </a:rPr>
              <a:t>2 John 1:9</a:t>
            </a:r>
            <a:endParaRPr lang="en-SG" sz="2800" dirty="0">
              <a:solidFill>
                <a:srgbClr val="000000"/>
              </a:solidFill>
              <a:effectLst/>
              <a:ea typeface="Arial Unicode MS"/>
              <a:cs typeface="Arial Unicode MS"/>
            </a:endParaRPr>
          </a:p>
          <a:p>
            <a:pPr algn="ctr"/>
            <a:r>
              <a:rPr lang="en-US" sz="2800" dirty="0">
                <a:effectLst/>
                <a:ea typeface="Calibri" panose="020F0502020204030204" pitchFamily="34" charset="0"/>
              </a:rPr>
              <a:t>Everyone who goes on ahead and does not abide in the teaching of Christ, does not have God. Whoever abides in the teaching has both the Father and the Son.</a:t>
            </a:r>
            <a:endParaRPr lang="en-SG" sz="2800" dirty="0"/>
          </a:p>
        </p:txBody>
      </p:sp>
    </p:spTree>
    <p:extLst>
      <p:ext uri="{BB962C8B-B14F-4D97-AF65-F5344CB8AC3E}">
        <p14:creationId xmlns:p14="http://schemas.microsoft.com/office/powerpoint/2010/main" val="344164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ower roll, corner design. border decorative illustration photo frame  26623046 Vector Art at Vecteezy">
            <a:extLst>
              <a:ext uri="{FF2B5EF4-FFF2-40B4-BE49-F238E27FC236}">
                <a16:creationId xmlns:a16="http://schemas.microsoft.com/office/drawing/2014/main" id="{5DAEBCFF-1C81-E735-B565-696DA4CAE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33"/>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C3FC9CC-F632-67D8-B092-C6B5A7BD064A}"/>
              </a:ext>
            </a:extLst>
          </p:cNvPr>
          <p:cNvSpPr txBox="1"/>
          <p:nvPr/>
        </p:nvSpPr>
        <p:spPr>
          <a:xfrm>
            <a:off x="1976440" y="932108"/>
            <a:ext cx="7763131"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endures </a:t>
            </a:r>
            <a:r>
              <a:rPr lang="en-US" sz="2800" dirty="0">
                <a:solidFill>
                  <a:srgbClr val="000000"/>
                </a:solidFill>
                <a:effectLst/>
                <a:latin typeface="Calibri" panose="020F0502020204030204" pitchFamily="34" charset="0"/>
                <a:ea typeface="Arial Unicode MS"/>
                <a:cs typeface="Arial Unicode MS"/>
              </a:rPr>
              <a:t>(vs. 31-32)</a:t>
            </a:r>
            <a:endParaRPr lang="en-SG" sz="2800" dirty="0">
              <a:solidFill>
                <a:srgbClr val="000000"/>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C3B8E2B2-88A5-EEB9-04D1-9B4A664F5A8B}"/>
              </a:ext>
            </a:extLst>
          </p:cNvPr>
          <p:cNvSpPr txBox="1"/>
          <p:nvPr/>
        </p:nvSpPr>
        <p:spPr>
          <a:xfrm>
            <a:off x="1976440" y="1871558"/>
            <a:ext cx="8426885"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understands sin and its bondage </a:t>
            </a:r>
            <a:r>
              <a:rPr lang="en-US" sz="2800" dirty="0">
                <a:solidFill>
                  <a:srgbClr val="000000"/>
                </a:solidFill>
                <a:effectLst/>
                <a:latin typeface="Calibri" panose="020F0502020204030204" pitchFamily="34" charset="0"/>
                <a:ea typeface="Arial Unicode MS"/>
                <a:cs typeface="Arial Unicode MS"/>
              </a:rPr>
              <a:t>(vs. 33-37)</a:t>
            </a:r>
            <a:endParaRPr lang="en-SG" sz="2400" dirty="0">
              <a:solidFill>
                <a:srgbClr val="000000"/>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217896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ower roll, corner design. border decorative illustration photo frame  26623046 Vector Art at Vecteezy">
            <a:extLst>
              <a:ext uri="{FF2B5EF4-FFF2-40B4-BE49-F238E27FC236}">
                <a16:creationId xmlns:a16="http://schemas.microsoft.com/office/drawing/2014/main" id="{5DAEBCFF-1C81-E735-B565-696DA4CAE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33"/>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124A9E32-4A13-71EA-1F8C-736CCAD9FE83}"/>
              </a:ext>
            </a:extLst>
          </p:cNvPr>
          <p:cNvSpPr txBox="1"/>
          <p:nvPr/>
        </p:nvSpPr>
        <p:spPr>
          <a:xfrm>
            <a:off x="2388703" y="1016404"/>
            <a:ext cx="8938593" cy="4034951"/>
          </a:xfrm>
          <a:prstGeom prst="rect">
            <a:avLst/>
          </a:prstGeom>
          <a:noFill/>
          <a:ln>
            <a:solidFill>
              <a:schemeClr val="accent1"/>
            </a:solidFill>
          </a:ln>
        </p:spPr>
        <p:txBody>
          <a:bodyPr wrap="square">
            <a:spAutoFit/>
          </a:bodyPr>
          <a:lstStyle/>
          <a:p>
            <a:pPr algn="ctr">
              <a:lnSpc>
                <a:spcPct val="115000"/>
              </a:lnSpc>
              <a:spcBef>
                <a:spcPts val="1200"/>
              </a:spcBef>
            </a:pPr>
            <a:r>
              <a:rPr lang="en-US" sz="2800" b="1" dirty="0">
                <a:solidFill>
                  <a:srgbClr val="000000"/>
                </a:solidFill>
                <a:effectLst/>
                <a:ea typeface="Calibri" panose="020F0502020204030204" pitchFamily="34" charset="0"/>
                <a:cs typeface="Arial Unicode MS"/>
              </a:rPr>
              <a:t>Romans 6:16-18</a:t>
            </a:r>
            <a:endParaRPr lang="en-SG" sz="2800" dirty="0">
              <a:solidFill>
                <a:srgbClr val="000000"/>
              </a:solidFill>
              <a:effectLst/>
              <a:ea typeface="Arial Unicode MS"/>
              <a:cs typeface="Arial Unicode MS"/>
            </a:endParaRPr>
          </a:p>
          <a:p>
            <a:pPr algn="ctr"/>
            <a:r>
              <a:rPr lang="en-US" sz="2800" baseline="30000" dirty="0">
                <a:solidFill>
                  <a:srgbClr val="000000"/>
                </a:solidFill>
                <a:effectLst/>
                <a:ea typeface="Calibri" panose="020F0502020204030204" pitchFamily="34" charset="0"/>
              </a:rPr>
              <a:t>16 </a:t>
            </a:r>
            <a:r>
              <a:rPr lang="en-US" sz="2800" dirty="0">
                <a:solidFill>
                  <a:srgbClr val="000000"/>
                </a:solidFill>
                <a:effectLst/>
                <a:ea typeface="Calibri" panose="020F0502020204030204" pitchFamily="34" charset="0"/>
              </a:rPr>
              <a:t>Do you not know that if you present yourselves to anyone as obedient slaves, you are slaves of the one whom you obey, either of sin, which leads to death, or of obedience, which leads to righteousness? </a:t>
            </a:r>
            <a:r>
              <a:rPr lang="en-US" sz="2800" baseline="30000" dirty="0">
                <a:solidFill>
                  <a:srgbClr val="000000"/>
                </a:solidFill>
                <a:effectLst/>
                <a:ea typeface="Calibri" panose="020F0502020204030204" pitchFamily="34" charset="0"/>
              </a:rPr>
              <a:t>17 </a:t>
            </a:r>
            <a:r>
              <a:rPr lang="en-US" sz="2800" dirty="0">
                <a:solidFill>
                  <a:srgbClr val="000000"/>
                </a:solidFill>
                <a:effectLst/>
                <a:ea typeface="Calibri" panose="020F0502020204030204" pitchFamily="34" charset="0"/>
              </a:rPr>
              <a:t>But thanks be to God, that you who were once slaves of sin have become obedient from the heart to the standard of teaching to which you were committed, </a:t>
            </a:r>
            <a:r>
              <a:rPr lang="en-US" sz="2800" baseline="30000" dirty="0">
                <a:solidFill>
                  <a:srgbClr val="000000"/>
                </a:solidFill>
                <a:effectLst/>
                <a:ea typeface="Calibri" panose="020F0502020204030204" pitchFamily="34" charset="0"/>
              </a:rPr>
              <a:t>18 </a:t>
            </a:r>
            <a:r>
              <a:rPr lang="en-US" sz="2800" dirty="0">
                <a:solidFill>
                  <a:srgbClr val="000000"/>
                </a:solidFill>
                <a:effectLst/>
                <a:ea typeface="Calibri" panose="020F0502020204030204" pitchFamily="34" charset="0"/>
              </a:rPr>
              <a:t>and, having been set free from sin, have become slaves of righteousness.</a:t>
            </a:r>
            <a:endParaRPr lang="en-SG" sz="2800" dirty="0"/>
          </a:p>
        </p:txBody>
      </p:sp>
    </p:spTree>
    <p:extLst>
      <p:ext uri="{BB962C8B-B14F-4D97-AF65-F5344CB8AC3E}">
        <p14:creationId xmlns:p14="http://schemas.microsoft.com/office/powerpoint/2010/main" val="3123141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ower roll, corner design. border decorative illustration photo frame  26623046 Vector Art at Vecteezy">
            <a:extLst>
              <a:ext uri="{FF2B5EF4-FFF2-40B4-BE49-F238E27FC236}">
                <a16:creationId xmlns:a16="http://schemas.microsoft.com/office/drawing/2014/main" id="{5DAEBCFF-1C81-E735-B565-696DA4CAE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33"/>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124A9E32-4A13-71EA-1F8C-736CCAD9FE83}"/>
              </a:ext>
            </a:extLst>
          </p:cNvPr>
          <p:cNvSpPr txBox="1"/>
          <p:nvPr/>
        </p:nvSpPr>
        <p:spPr>
          <a:xfrm>
            <a:off x="2388703" y="1016404"/>
            <a:ext cx="8938593" cy="4034951"/>
          </a:xfrm>
          <a:prstGeom prst="rect">
            <a:avLst/>
          </a:prstGeom>
          <a:noFill/>
          <a:ln>
            <a:solidFill>
              <a:schemeClr val="accent1"/>
            </a:solidFill>
          </a:ln>
        </p:spPr>
        <p:txBody>
          <a:bodyPr wrap="square">
            <a:spAutoFit/>
          </a:bodyPr>
          <a:lstStyle/>
          <a:p>
            <a:pPr algn="ctr">
              <a:lnSpc>
                <a:spcPct val="115000"/>
              </a:lnSpc>
              <a:spcBef>
                <a:spcPts val="1200"/>
              </a:spcBef>
            </a:pPr>
            <a:r>
              <a:rPr lang="en-US" sz="2800" b="1" dirty="0">
                <a:solidFill>
                  <a:srgbClr val="000000"/>
                </a:solidFill>
                <a:effectLst/>
                <a:ea typeface="Calibri" panose="020F0502020204030204" pitchFamily="34" charset="0"/>
                <a:cs typeface="Arial Unicode MS"/>
              </a:rPr>
              <a:t>Titus 3:3-5</a:t>
            </a:r>
            <a:endParaRPr lang="en-SG" sz="2800" dirty="0">
              <a:solidFill>
                <a:srgbClr val="000000"/>
              </a:solidFill>
              <a:effectLst/>
              <a:ea typeface="Arial Unicode MS"/>
              <a:cs typeface="Arial Unicode MS"/>
            </a:endParaRPr>
          </a:p>
          <a:p>
            <a:pPr algn="ctr"/>
            <a:r>
              <a:rPr lang="en-US" sz="2800" baseline="30000" dirty="0">
                <a:solidFill>
                  <a:srgbClr val="000000"/>
                </a:solidFill>
                <a:effectLst/>
                <a:ea typeface="Calibri" panose="020F0502020204030204" pitchFamily="34" charset="0"/>
              </a:rPr>
              <a:t>3 </a:t>
            </a:r>
            <a:r>
              <a:rPr lang="en-US" sz="2800" dirty="0">
                <a:solidFill>
                  <a:srgbClr val="000000"/>
                </a:solidFill>
                <a:effectLst/>
                <a:ea typeface="Calibri" panose="020F0502020204030204" pitchFamily="34" charset="0"/>
              </a:rPr>
              <a:t>For we ourselves were once foolish, disobedient, led astray, slaves to various passions and pleasures, passing our days in malice and envy, hated by others and hating one another. </a:t>
            </a:r>
            <a:r>
              <a:rPr lang="en-US" sz="2800" baseline="30000" dirty="0">
                <a:solidFill>
                  <a:srgbClr val="000000"/>
                </a:solidFill>
                <a:effectLst/>
                <a:ea typeface="Calibri" panose="020F0502020204030204" pitchFamily="34" charset="0"/>
              </a:rPr>
              <a:t>4 </a:t>
            </a:r>
            <a:r>
              <a:rPr lang="en-US" sz="2800" dirty="0">
                <a:solidFill>
                  <a:srgbClr val="000000"/>
                </a:solidFill>
                <a:effectLst/>
                <a:ea typeface="Calibri" panose="020F0502020204030204" pitchFamily="34" charset="0"/>
              </a:rPr>
              <a:t>But when the goodness and loving kindness of God our Savior appeared, </a:t>
            </a:r>
            <a:r>
              <a:rPr lang="en-US" sz="2800" baseline="30000" dirty="0">
                <a:solidFill>
                  <a:srgbClr val="000000"/>
                </a:solidFill>
                <a:effectLst/>
                <a:ea typeface="Calibri" panose="020F0502020204030204" pitchFamily="34" charset="0"/>
              </a:rPr>
              <a:t>5 </a:t>
            </a:r>
            <a:r>
              <a:rPr lang="en-US" sz="2800" dirty="0">
                <a:solidFill>
                  <a:srgbClr val="000000"/>
                </a:solidFill>
                <a:effectLst/>
                <a:ea typeface="Calibri" panose="020F0502020204030204" pitchFamily="34" charset="0"/>
              </a:rPr>
              <a:t>he saved us, not because of works done by us in righteousness, but according to his own mercy, by the washing of regeneration and renewal of the Holy Spirit, </a:t>
            </a:r>
            <a:endParaRPr lang="en-SG" sz="4000" dirty="0"/>
          </a:p>
        </p:txBody>
      </p:sp>
    </p:spTree>
    <p:extLst>
      <p:ext uri="{BB962C8B-B14F-4D97-AF65-F5344CB8AC3E}">
        <p14:creationId xmlns:p14="http://schemas.microsoft.com/office/powerpoint/2010/main" val="2110170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ower roll, corner design. border decorative illustration photo frame  26623046 Vector Art at Vecteezy">
            <a:extLst>
              <a:ext uri="{FF2B5EF4-FFF2-40B4-BE49-F238E27FC236}">
                <a16:creationId xmlns:a16="http://schemas.microsoft.com/office/drawing/2014/main" id="{5DAEBCFF-1C81-E735-B565-696DA4CAE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33"/>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C3FC9CC-F632-67D8-B092-C6B5A7BD064A}"/>
              </a:ext>
            </a:extLst>
          </p:cNvPr>
          <p:cNvSpPr txBox="1"/>
          <p:nvPr/>
        </p:nvSpPr>
        <p:spPr>
          <a:xfrm>
            <a:off x="1976440" y="932108"/>
            <a:ext cx="7763131"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endures </a:t>
            </a:r>
            <a:r>
              <a:rPr lang="en-US" sz="2800" dirty="0">
                <a:solidFill>
                  <a:srgbClr val="000000"/>
                </a:solidFill>
                <a:effectLst/>
                <a:latin typeface="Calibri" panose="020F0502020204030204" pitchFamily="34" charset="0"/>
                <a:ea typeface="Arial Unicode MS"/>
                <a:cs typeface="Arial Unicode MS"/>
              </a:rPr>
              <a:t>(vs. 31-32)</a:t>
            </a:r>
            <a:endParaRPr lang="en-SG" sz="2800" dirty="0">
              <a:solidFill>
                <a:srgbClr val="000000"/>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C3B8E2B2-88A5-EEB9-04D1-9B4A664F5A8B}"/>
              </a:ext>
            </a:extLst>
          </p:cNvPr>
          <p:cNvSpPr txBox="1"/>
          <p:nvPr/>
        </p:nvSpPr>
        <p:spPr>
          <a:xfrm>
            <a:off x="1976440" y="1871558"/>
            <a:ext cx="8426885"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understands sin and its bondage </a:t>
            </a:r>
            <a:r>
              <a:rPr lang="en-US" sz="2800" dirty="0">
                <a:solidFill>
                  <a:srgbClr val="000000"/>
                </a:solidFill>
                <a:effectLst/>
                <a:latin typeface="Calibri" panose="020F0502020204030204" pitchFamily="34" charset="0"/>
                <a:ea typeface="Arial Unicode MS"/>
                <a:cs typeface="Arial Unicode MS"/>
              </a:rPr>
              <a:t>(vs. 33-37)</a:t>
            </a:r>
            <a:endParaRPr lang="en-SG" sz="2400" dirty="0">
              <a:solidFill>
                <a:srgbClr val="000000"/>
              </a:solidFill>
              <a:effectLst/>
              <a:latin typeface="Helvetica" panose="020B0604020202020204" pitchFamily="34" charset="0"/>
              <a:ea typeface="Arial Unicode MS"/>
              <a:cs typeface="Arial Unicode MS"/>
            </a:endParaRPr>
          </a:p>
        </p:txBody>
      </p:sp>
      <p:sp>
        <p:nvSpPr>
          <p:cNvPr id="4" name="TextBox 3">
            <a:extLst>
              <a:ext uri="{FF2B5EF4-FFF2-40B4-BE49-F238E27FC236}">
                <a16:creationId xmlns:a16="http://schemas.microsoft.com/office/drawing/2014/main" id="{DD0C53AE-CD7B-E818-77D9-A85B8A288597}"/>
              </a:ext>
            </a:extLst>
          </p:cNvPr>
          <p:cNvSpPr txBox="1"/>
          <p:nvPr/>
        </p:nvSpPr>
        <p:spPr>
          <a:xfrm>
            <a:off x="1976440" y="2811008"/>
            <a:ext cx="6093912" cy="555986"/>
          </a:xfrm>
          <a:prstGeom prst="rect">
            <a:avLst/>
          </a:prstGeom>
          <a:noFill/>
        </p:spPr>
        <p:txBody>
          <a:bodyPr wrap="square">
            <a:spAutoFit/>
          </a:bodyPr>
          <a:lstStyle/>
          <a:p>
            <a:pPr>
              <a:lnSpc>
                <a:spcPct val="115000"/>
              </a:lnSpc>
              <a:spcBef>
                <a:spcPts val="1200"/>
              </a:spcBef>
            </a:pPr>
            <a:r>
              <a:rPr lang="en-US" sz="2800" i="1" dirty="0">
                <a:solidFill>
                  <a:srgbClr val="000000"/>
                </a:solidFill>
                <a:effectLst/>
                <a:latin typeface="Calibri" panose="020F0502020204030204" pitchFamily="34" charset="0"/>
                <a:ea typeface="Arial Unicode MS"/>
                <a:cs typeface="Arial Unicode MS"/>
              </a:rPr>
              <a:t>Saving faith acts on faith </a:t>
            </a:r>
            <a:r>
              <a:rPr lang="en-US" sz="2800" dirty="0">
                <a:solidFill>
                  <a:srgbClr val="000000"/>
                </a:solidFill>
                <a:effectLst/>
                <a:latin typeface="Calibri" panose="020F0502020204030204" pitchFamily="34" charset="0"/>
                <a:ea typeface="Arial Unicode MS"/>
                <a:cs typeface="Arial Unicode MS"/>
              </a:rPr>
              <a:t>(vs. 38-47)</a:t>
            </a:r>
            <a:endParaRPr lang="en-SG" sz="2400" dirty="0">
              <a:solidFill>
                <a:srgbClr val="000000"/>
              </a:solidFill>
              <a:effectLst/>
              <a:latin typeface="Helvetica" panose="020B0604020202020204" pitchFamily="34" charset="0"/>
              <a:ea typeface="Arial Unicode MS"/>
              <a:cs typeface="Arial Unicode MS"/>
            </a:endParaRPr>
          </a:p>
        </p:txBody>
      </p:sp>
      <p:sp>
        <p:nvSpPr>
          <p:cNvPr id="7" name="TextBox 6">
            <a:extLst>
              <a:ext uri="{FF2B5EF4-FFF2-40B4-BE49-F238E27FC236}">
                <a16:creationId xmlns:a16="http://schemas.microsoft.com/office/drawing/2014/main" id="{596962CD-36DC-7383-0428-98FA7FEA0804}"/>
              </a:ext>
            </a:extLst>
          </p:cNvPr>
          <p:cNvSpPr txBox="1"/>
          <p:nvPr/>
        </p:nvSpPr>
        <p:spPr>
          <a:xfrm>
            <a:off x="2909628" y="3491007"/>
            <a:ext cx="6560507" cy="555024"/>
          </a:xfrm>
          <a:prstGeom prst="rect">
            <a:avLst/>
          </a:prstGeom>
          <a:solidFill>
            <a:schemeClr val="tx1"/>
          </a:solidFill>
        </p:spPr>
        <p:txBody>
          <a:bodyPr wrap="square">
            <a:spAutoFit/>
          </a:bodyPr>
          <a:lstStyle/>
          <a:p>
            <a:pPr marL="457200" lvl="0" indent="-457200" fontAlgn="base">
              <a:lnSpc>
                <a:spcPct val="115000"/>
              </a:lnSpc>
              <a:spcBef>
                <a:spcPts val="1200"/>
              </a:spcBef>
              <a:spcAft>
                <a:spcPts val="0"/>
              </a:spcAft>
              <a:buFont typeface="Arial" panose="020B0604020202020204" pitchFamily="34" charset="0"/>
              <a:buChar char="•"/>
            </a:pPr>
            <a:r>
              <a:rPr lang="en-US" sz="2800" u="none" strike="noStrike" kern="0" spc="0" dirty="0">
                <a:solidFill>
                  <a:schemeClr val="bg1"/>
                </a:solidFill>
                <a:effectLst/>
                <a:latin typeface="Calibri" panose="020F0502020204030204" pitchFamily="34" charset="0"/>
                <a:ea typeface="Symbol" panose="05050102010706020507" pitchFamily="18" charset="2"/>
                <a:cs typeface="Symbol" panose="05050102010706020507" pitchFamily="18" charset="2"/>
              </a:rPr>
              <a:t>It acts like Abraham in his faith (38-40)</a:t>
            </a:r>
            <a:endParaRPr lang="en-SG" sz="2800" u="none" strike="noStrike" kern="0" spc="0" dirty="0">
              <a:solidFill>
                <a:schemeClr val="bg1"/>
              </a:solidFill>
              <a:effectLst/>
              <a:latin typeface="Symbol" panose="05050102010706020507" pitchFamily="18" charset="2"/>
              <a:ea typeface="Symbol" panose="05050102010706020507" pitchFamily="18" charset="2"/>
              <a:cs typeface="Symbol" panose="05050102010706020507" pitchFamily="18" charset="2"/>
            </a:endParaRPr>
          </a:p>
        </p:txBody>
      </p:sp>
    </p:spTree>
    <p:extLst>
      <p:ext uri="{BB962C8B-B14F-4D97-AF65-F5344CB8AC3E}">
        <p14:creationId xmlns:p14="http://schemas.microsoft.com/office/powerpoint/2010/main" val="4190732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ower roll, corner design. border decorative illustration photo frame  26623046 Vector Art at Vecteezy">
            <a:extLst>
              <a:ext uri="{FF2B5EF4-FFF2-40B4-BE49-F238E27FC236}">
                <a16:creationId xmlns:a16="http://schemas.microsoft.com/office/drawing/2014/main" id="{5DAEBCFF-1C81-E735-B565-696DA4CAE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33"/>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124A9E32-4A13-71EA-1F8C-736CCAD9FE83}"/>
              </a:ext>
            </a:extLst>
          </p:cNvPr>
          <p:cNvSpPr txBox="1"/>
          <p:nvPr/>
        </p:nvSpPr>
        <p:spPr>
          <a:xfrm>
            <a:off x="2388703" y="628098"/>
            <a:ext cx="8938593" cy="4520148"/>
          </a:xfrm>
          <a:prstGeom prst="rect">
            <a:avLst/>
          </a:prstGeom>
          <a:noFill/>
          <a:ln>
            <a:solidFill>
              <a:schemeClr val="accent1"/>
            </a:solidFill>
          </a:ln>
        </p:spPr>
        <p:txBody>
          <a:bodyPr wrap="square">
            <a:spAutoFit/>
          </a:bodyPr>
          <a:lstStyle/>
          <a:p>
            <a:pPr algn="ctr">
              <a:lnSpc>
                <a:spcPct val="115000"/>
              </a:lnSpc>
              <a:spcBef>
                <a:spcPts val="1200"/>
              </a:spcBef>
            </a:pPr>
            <a:r>
              <a:rPr lang="en-US" sz="2800" b="1" dirty="0">
                <a:solidFill>
                  <a:srgbClr val="000000"/>
                </a:solidFill>
                <a:effectLst/>
                <a:ea typeface="Calibri" panose="020F0502020204030204" pitchFamily="34" charset="0"/>
                <a:cs typeface="Arial Unicode MS"/>
              </a:rPr>
              <a:t>Romans 4:11-12</a:t>
            </a:r>
            <a:endParaRPr lang="en-SG" sz="2800" dirty="0">
              <a:solidFill>
                <a:srgbClr val="000000"/>
              </a:solidFill>
              <a:effectLst/>
              <a:ea typeface="Arial Unicode MS"/>
              <a:cs typeface="Arial Unicode MS"/>
            </a:endParaRPr>
          </a:p>
          <a:p>
            <a:pPr algn="ctr">
              <a:lnSpc>
                <a:spcPct val="115000"/>
              </a:lnSpc>
            </a:pPr>
            <a:r>
              <a:rPr lang="en-US" sz="2800" baseline="30000" dirty="0">
                <a:solidFill>
                  <a:srgbClr val="000000"/>
                </a:solidFill>
                <a:effectLst/>
                <a:ea typeface="Arial Unicode MS"/>
                <a:cs typeface="Arial Unicode MS"/>
              </a:rPr>
              <a:t>11 </a:t>
            </a:r>
            <a:r>
              <a:rPr lang="en-US" sz="2800" dirty="0">
                <a:solidFill>
                  <a:srgbClr val="000000"/>
                </a:solidFill>
                <a:effectLst/>
                <a:ea typeface="Arial Unicode MS"/>
                <a:cs typeface="Arial Unicode MS"/>
              </a:rPr>
              <a:t>He received the sign of circumcision as a seal of the righteousness that he had by faith while he was still uncircumcised. The purpose was to make him the father of all who believe without being circumcised, so that righteousness would be counted to them as well, </a:t>
            </a:r>
            <a:r>
              <a:rPr lang="en-US" sz="2800" baseline="30000" dirty="0">
                <a:solidFill>
                  <a:srgbClr val="000000"/>
                </a:solidFill>
                <a:effectLst/>
                <a:ea typeface="Arial Unicode MS"/>
                <a:cs typeface="Arial Unicode MS"/>
              </a:rPr>
              <a:t>12 </a:t>
            </a:r>
            <a:r>
              <a:rPr lang="en-US" sz="2800" dirty="0">
                <a:solidFill>
                  <a:srgbClr val="000000"/>
                </a:solidFill>
                <a:effectLst/>
                <a:ea typeface="Arial Unicode MS"/>
                <a:cs typeface="Arial Unicode MS"/>
              </a:rPr>
              <a:t>and to make him the father of the circumcised who are not merely circumcised but who also walk in the footsteps of the faith that our father Abraham had before he was circumcised.</a:t>
            </a:r>
            <a:endParaRPr lang="en-SG" sz="2800" dirty="0">
              <a:solidFill>
                <a:srgbClr val="000000"/>
              </a:solidFill>
              <a:effectLst/>
              <a:ea typeface="Arial Unicode MS"/>
              <a:cs typeface="Arial Unicode MS"/>
            </a:endParaRPr>
          </a:p>
        </p:txBody>
      </p:sp>
    </p:spTree>
    <p:extLst>
      <p:ext uri="{BB962C8B-B14F-4D97-AF65-F5344CB8AC3E}">
        <p14:creationId xmlns:p14="http://schemas.microsoft.com/office/powerpoint/2010/main" val="1745889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8802C1-1CFB-83B0-8879-EC559D8E7458}"/>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5124" name="Picture 4" descr="New Technique Generates Non-Flickering Flames at Normal Gravity and  Atmospheric Pressure">
            <a:extLst>
              <a:ext uri="{FF2B5EF4-FFF2-40B4-BE49-F238E27FC236}">
                <a16:creationId xmlns:a16="http://schemas.microsoft.com/office/drawing/2014/main" id="{72205E08-4BED-CE08-82FD-4B44CF2F100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177" r="26572" b="22000"/>
          <a:stretch/>
        </p:blipFill>
        <p:spPr bwMode="auto">
          <a:xfrm>
            <a:off x="8371736" y="2978150"/>
            <a:ext cx="3707704" cy="37147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3DFD46A-4A76-0FC9-5656-D2626E2B6947}"/>
              </a:ext>
            </a:extLst>
          </p:cNvPr>
          <p:cNvSpPr txBox="1"/>
          <p:nvPr/>
        </p:nvSpPr>
        <p:spPr>
          <a:xfrm>
            <a:off x="3044825" y="456027"/>
            <a:ext cx="6102350" cy="4252511"/>
          </a:xfrm>
          <a:prstGeom prst="rect">
            <a:avLst/>
          </a:prstGeom>
          <a:noFill/>
        </p:spPr>
        <p:txBody>
          <a:bodyPr wrap="square">
            <a:spAutoFit/>
          </a:bodyPr>
          <a:lstStyle/>
          <a:p>
            <a:pPr algn="ctr">
              <a:lnSpc>
                <a:spcPct val="115000"/>
              </a:lnSpc>
              <a:spcBef>
                <a:spcPts val="1200"/>
              </a:spcBef>
            </a:pPr>
            <a:r>
              <a:rPr lang="en-US" sz="4800" b="1" dirty="0">
                <a:solidFill>
                  <a:schemeClr val="bg1"/>
                </a:solidFill>
                <a:effectLst/>
                <a:latin typeface="Calibri" panose="020F0502020204030204" pitchFamily="34" charset="0"/>
                <a:ea typeface="Calibri" panose="020F0502020204030204" pitchFamily="34" charset="0"/>
                <a:cs typeface="Arial Unicode MS"/>
              </a:rPr>
              <a:t>Abraham’s faith</a:t>
            </a:r>
          </a:p>
          <a:p>
            <a:pPr algn="ctr">
              <a:lnSpc>
                <a:spcPct val="115000"/>
              </a:lnSpc>
              <a:spcBef>
                <a:spcPts val="1200"/>
              </a:spcBef>
            </a:pPr>
            <a:endParaRPr lang="en-SG" sz="2800" b="1" dirty="0">
              <a:solidFill>
                <a:schemeClr val="bg1"/>
              </a:solidFill>
              <a:effectLst/>
              <a:latin typeface="Helvetica" panose="020B0604020202020204" pitchFamily="34" charset="0"/>
              <a:ea typeface="Arial Unicode MS"/>
              <a:cs typeface="Arial Unicode MS"/>
            </a:endParaRPr>
          </a:p>
          <a:p>
            <a:pPr marL="342900" lvl="0" indent="-342900">
              <a:lnSpc>
                <a:spcPct val="115000"/>
              </a:lnSpc>
              <a:spcBef>
                <a:spcPts val="1200"/>
              </a:spcBef>
              <a:spcAft>
                <a:spcPts val="0"/>
              </a:spcAft>
              <a:buFont typeface="Symbol" panose="05050102010706020507" pitchFamily="18" charset="2"/>
              <a:buChar char=""/>
            </a:pPr>
            <a:r>
              <a:rPr lang="en-US" sz="3600" dirty="0">
                <a:solidFill>
                  <a:schemeClr val="bg1"/>
                </a:solidFill>
                <a:effectLst/>
                <a:latin typeface="Calibri" panose="020F0502020204030204" pitchFamily="34" charset="0"/>
                <a:ea typeface="Calibri" panose="020F0502020204030204" pitchFamily="34" charset="0"/>
                <a:cs typeface="Arial Unicode MS"/>
              </a:rPr>
              <a:t>Obedience to God’s call</a:t>
            </a:r>
            <a:endParaRPr lang="en-SG" sz="3600" dirty="0">
              <a:solidFill>
                <a:schemeClr val="bg1"/>
              </a:solidFill>
              <a:effectLst/>
              <a:latin typeface="Helvetica" panose="020B0604020202020204" pitchFamily="34" charset="0"/>
              <a:ea typeface="Arial Unicode MS"/>
              <a:cs typeface="Arial Unicode MS"/>
            </a:endParaRPr>
          </a:p>
          <a:p>
            <a:pPr marL="342900" lvl="0" indent="-342900">
              <a:lnSpc>
                <a:spcPct val="115000"/>
              </a:lnSpc>
              <a:buFont typeface="Symbol" panose="05050102010706020507" pitchFamily="18" charset="2"/>
              <a:buChar char=""/>
            </a:pPr>
            <a:r>
              <a:rPr lang="en-US" sz="3600" dirty="0">
                <a:solidFill>
                  <a:schemeClr val="bg1"/>
                </a:solidFill>
                <a:effectLst/>
                <a:latin typeface="Calibri" panose="020F0502020204030204" pitchFamily="34" charset="0"/>
                <a:ea typeface="Calibri" panose="020F0502020204030204" pitchFamily="34" charset="0"/>
                <a:cs typeface="Arial Unicode MS"/>
              </a:rPr>
              <a:t>Sacrifice of worldly gain</a:t>
            </a:r>
            <a:endParaRPr lang="en-SG" sz="3600" dirty="0">
              <a:solidFill>
                <a:schemeClr val="bg1"/>
              </a:solidFill>
              <a:effectLst/>
              <a:latin typeface="Helvetica" panose="020B0604020202020204" pitchFamily="34" charset="0"/>
              <a:ea typeface="Arial Unicode MS"/>
              <a:cs typeface="Arial Unicode MS"/>
            </a:endParaRPr>
          </a:p>
          <a:p>
            <a:pPr marL="342900" lvl="0" indent="-342900">
              <a:lnSpc>
                <a:spcPct val="115000"/>
              </a:lnSpc>
              <a:buFont typeface="Symbol" panose="05050102010706020507" pitchFamily="18" charset="2"/>
              <a:buChar char=""/>
            </a:pPr>
            <a:r>
              <a:rPr lang="en-US" sz="3600" dirty="0">
                <a:solidFill>
                  <a:schemeClr val="bg1"/>
                </a:solidFill>
                <a:effectLst/>
                <a:latin typeface="Calibri" panose="020F0502020204030204" pitchFamily="34" charset="0"/>
                <a:ea typeface="Calibri" panose="020F0502020204030204" pitchFamily="34" charset="0"/>
                <a:cs typeface="Arial Unicode MS"/>
              </a:rPr>
              <a:t>Believe in God’s promise</a:t>
            </a:r>
            <a:endParaRPr lang="en-SG" sz="3600" dirty="0">
              <a:solidFill>
                <a:schemeClr val="bg1"/>
              </a:solidFill>
              <a:effectLst/>
              <a:latin typeface="Helvetica" panose="020B0604020202020204" pitchFamily="34" charset="0"/>
              <a:ea typeface="Arial Unicode MS"/>
              <a:cs typeface="Arial Unicode MS"/>
            </a:endParaRPr>
          </a:p>
          <a:p>
            <a:pPr marL="342900" lvl="0" indent="-342900">
              <a:lnSpc>
                <a:spcPct val="115000"/>
              </a:lnSpc>
              <a:buFont typeface="Symbol" panose="05050102010706020507" pitchFamily="18" charset="2"/>
              <a:buChar char=""/>
            </a:pPr>
            <a:r>
              <a:rPr lang="en-US" sz="3600" dirty="0">
                <a:solidFill>
                  <a:schemeClr val="bg1"/>
                </a:solidFill>
                <a:effectLst/>
                <a:latin typeface="Calibri" panose="020F0502020204030204" pitchFamily="34" charset="0"/>
                <a:ea typeface="Calibri" panose="020F0502020204030204" pitchFamily="34" charset="0"/>
                <a:cs typeface="Arial Unicode MS"/>
              </a:rPr>
              <a:t>Live righteous life</a:t>
            </a:r>
            <a:endParaRPr lang="en-SG" sz="36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1160226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590</Words>
  <Application>Microsoft Office PowerPoint</Application>
  <PresentationFormat>Widescreen</PresentationFormat>
  <Paragraphs>37</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Unicode MS</vt:lpstr>
      <vt:lpstr>Calibri</vt:lpstr>
      <vt:lpstr>Calibri Light</vt:lpstr>
      <vt:lpstr>Helvetica</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Harmeling</dc:creator>
  <cp:lastModifiedBy>Matt Lyle</cp:lastModifiedBy>
  <cp:revision>2</cp:revision>
  <dcterms:created xsi:type="dcterms:W3CDTF">2024-02-02T08:30:29Z</dcterms:created>
  <dcterms:modified xsi:type="dcterms:W3CDTF">2024-02-04T13:38:29Z</dcterms:modified>
</cp:coreProperties>
</file>