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3" r:id="rId1"/>
  </p:sldMasterIdLst>
  <p:sldIdLst>
    <p:sldId id="256" r:id="rId2"/>
    <p:sldId id="257" r:id="rId3"/>
    <p:sldId id="258" r:id="rId4"/>
    <p:sldId id="261" r:id="rId5"/>
    <p:sldId id="264" r:id="rId6"/>
    <p:sldId id="259" r:id="rId7"/>
    <p:sldId id="262" r:id="rId8"/>
    <p:sldId id="263" r:id="rId9"/>
    <p:sldId id="266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38F069-C9B3-4CC9-BAA8-A6178FD769D8}" v="18" dt="2024-01-27T11:56:40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3"/>
    <p:restoredTop sz="96208"/>
  </p:normalViewPr>
  <p:slideViewPr>
    <p:cSldViewPr snapToGrid="0">
      <p:cViewPr>
        <p:scale>
          <a:sx n="66" d="100"/>
          <a:sy n="66" d="100"/>
        </p:scale>
        <p:origin x="494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B038F069-C9B3-4CC9-BAA8-A6178FD769D8}"/>
    <pc:docChg chg="undo redo custSel delSld modSld modMainMaster">
      <pc:chgData name="Matt Lyle" userId="a96e7d453dd11193" providerId="LiveId" clId="{B038F069-C9B3-4CC9-BAA8-A6178FD769D8}" dt="2024-01-27T11:56:35.363" v="80"/>
      <pc:docMkLst>
        <pc:docMk/>
      </pc:docMkLst>
      <pc:sldChg chg="addSp delSp modSp mod">
        <pc:chgData name="Matt Lyle" userId="a96e7d453dd11193" providerId="LiveId" clId="{B038F069-C9B3-4CC9-BAA8-A6178FD769D8}" dt="2024-01-27T11:49:22.454" v="11" actId="478"/>
        <pc:sldMkLst>
          <pc:docMk/>
          <pc:sldMk cId="1160017962" sldId="256"/>
        </pc:sldMkLst>
        <pc:spChg chg="del">
          <ac:chgData name="Matt Lyle" userId="a96e7d453dd11193" providerId="LiveId" clId="{B038F069-C9B3-4CC9-BAA8-A6178FD769D8}" dt="2024-01-27T11:49:22.454" v="11" actId="478"/>
          <ac:spMkLst>
            <pc:docMk/>
            <pc:sldMk cId="1160017962" sldId="256"/>
            <ac:spMk id="4" creationId="{FA506FD1-D6DD-1F4C-4AF2-F448295D0BAE}"/>
          </ac:spMkLst>
        </pc:spChg>
        <pc:spChg chg="del">
          <ac:chgData name="Matt Lyle" userId="a96e7d453dd11193" providerId="LiveId" clId="{B038F069-C9B3-4CC9-BAA8-A6178FD769D8}" dt="2024-01-27T11:49:22.454" v="11" actId="478"/>
          <ac:spMkLst>
            <pc:docMk/>
            <pc:sldMk cId="1160017962" sldId="256"/>
            <ac:spMk id="5" creationId="{A1C1557C-292B-B9B0-53F8-3D40275F8FAD}"/>
          </ac:spMkLst>
        </pc:spChg>
        <pc:picChg chg="add del mod ord">
          <ac:chgData name="Matt Lyle" userId="a96e7d453dd11193" providerId="LiveId" clId="{B038F069-C9B3-4CC9-BAA8-A6178FD769D8}" dt="2024-01-27T11:49:18.500" v="10" actId="478"/>
          <ac:picMkLst>
            <pc:docMk/>
            <pc:sldMk cId="1160017962" sldId="256"/>
            <ac:picMk id="3" creationId="{29517D7C-638E-0B7E-DB95-F603E90EF38C}"/>
          </ac:picMkLst>
        </pc:picChg>
        <pc:picChg chg="del mod">
          <ac:chgData name="Matt Lyle" userId="a96e7d453dd11193" providerId="LiveId" clId="{B038F069-C9B3-4CC9-BAA8-A6178FD769D8}" dt="2024-01-27T11:49:14.770" v="8" actId="478"/>
          <ac:picMkLst>
            <pc:docMk/>
            <pc:sldMk cId="1160017962" sldId="256"/>
            <ac:picMk id="8" creationId="{2FA69ED4-7BB6-FC9E-B08A-4DCC43512FA5}"/>
          </ac:picMkLst>
        </pc:picChg>
      </pc:sldChg>
      <pc:sldChg chg="addSp delSp modSp mod">
        <pc:chgData name="Matt Lyle" userId="a96e7d453dd11193" providerId="LiveId" clId="{B038F069-C9B3-4CC9-BAA8-A6178FD769D8}" dt="2024-01-27T11:56:10.858" v="70"/>
        <pc:sldMkLst>
          <pc:docMk/>
          <pc:sldMk cId="963466499" sldId="262"/>
        </pc:sldMkLst>
        <pc:spChg chg="del">
          <ac:chgData name="Matt Lyle" userId="a96e7d453dd11193" providerId="LiveId" clId="{B038F069-C9B3-4CC9-BAA8-A6178FD769D8}" dt="2024-01-27T11:50:00.248" v="12" actId="478"/>
          <ac:spMkLst>
            <pc:docMk/>
            <pc:sldMk cId="963466499" sldId="262"/>
            <ac:spMk id="2" creationId="{DADEC958-F923-8D8F-6736-D6675877AC88}"/>
          </ac:spMkLst>
        </pc:spChg>
        <pc:picChg chg="del mod">
          <ac:chgData name="Matt Lyle" userId="a96e7d453dd11193" providerId="LiveId" clId="{B038F069-C9B3-4CC9-BAA8-A6178FD769D8}" dt="2024-01-27T11:56:09.904" v="69" actId="478"/>
          <ac:picMkLst>
            <pc:docMk/>
            <pc:sldMk cId="963466499" sldId="262"/>
            <ac:picMk id="4" creationId="{740FBA95-8DC1-52A8-2046-0188EE348B7A}"/>
          </ac:picMkLst>
        </pc:picChg>
        <pc:picChg chg="add del mod">
          <ac:chgData name="Matt Lyle" userId="a96e7d453dd11193" providerId="LiveId" clId="{B038F069-C9B3-4CC9-BAA8-A6178FD769D8}" dt="2024-01-27T11:56:07.326" v="68" actId="21"/>
          <ac:picMkLst>
            <pc:docMk/>
            <pc:sldMk cId="963466499" sldId="262"/>
            <ac:picMk id="6" creationId="{4DB39B63-798F-3861-DF35-92686E780CC3}"/>
          </ac:picMkLst>
        </pc:picChg>
        <pc:picChg chg="add mod">
          <ac:chgData name="Matt Lyle" userId="a96e7d453dd11193" providerId="LiveId" clId="{B038F069-C9B3-4CC9-BAA8-A6178FD769D8}" dt="2024-01-27T11:56:10.858" v="70"/>
          <ac:picMkLst>
            <pc:docMk/>
            <pc:sldMk cId="963466499" sldId="262"/>
            <ac:picMk id="7" creationId="{4DB39B63-798F-3861-DF35-92686E780CC3}"/>
          </ac:picMkLst>
        </pc:picChg>
      </pc:sldChg>
      <pc:sldChg chg="addSp delSp modSp mod">
        <pc:chgData name="Matt Lyle" userId="a96e7d453dd11193" providerId="LiveId" clId="{B038F069-C9B3-4CC9-BAA8-A6178FD769D8}" dt="2024-01-27T11:52:29.119" v="28" actId="478"/>
        <pc:sldMkLst>
          <pc:docMk/>
          <pc:sldMk cId="3975718799" sldId="263"/>
        </pc:sldMkLst>
        <pc:spChg chg="del">
          <ac:chgData name="Matt Lyle" userId="a96e7d453dd11193" providerId="LiveId" clId="{B038F069-C9B3-4CC9-BAA8-A6178FD769D8}" dt="2024-01-27T11:50:06.453" v="13" actId="478"/>
          <ac:spMkLst>
            <pc:docMk/>
            <pc:sldMk cId="3975718799" sldId="263"/>
            <ac:spMk id="2" creationId="{C7A0708A-1004-4F8C-DF9D-67D946F6CDE4}"/>
          </ac:spMkLst>
        </pc:spChg>
        <pc:spChg chg="del">
          <ac:chgData name="Matt Lyle" userId="a96e7d453dd11193" providerId="LiveId" clId="{B038F069-C9B3-4CC9-BAA8-A6178FD769D8}" dt="2024-01-27T11:52:29.119" v="28" actId="478"/>
          <ac:spMkLst>
            <pc:docMk/>
            <pc:sldMk cId="3975718799" sldId="263"/>
            <ac:spMk id="3" creationId="{9D6A7179-FBE5-5E90-192D-72CC81198574}"/>
          </ac:spMkLst>
        </pc:spChg>
        <pc:picChg chg="add del mod">
          <ac:chgData name="Matt Lyle" userId="a96e7d453dd11193" providerId="LiveId" clId="{B038F069-C9B3-4CC9-BAA8-A6178FD769D8}" dt="2024-01-27T11:52:09.411" v="22" actId="21"/>
          <ac:picMkLst>
            <pc:docMk/>
            <pc:sldMk cId="3975718799" sldId="263"/>
            <ac:picMk id="5" creationId="{BA3AC910-8456-E669-79B5-E37B4A7CA722}"/>
          </ac:picMkLst>
        </pc:picChg>
        <pc:picChg chg="add mod">
          <ac:chgData name="Matt Lyle" userId="a96e7d453dd11193" providerId="LiveId" clId="{B038F069-C9B3-4CC9-BAA8-A6178FD769D8}" dt="2024-01-27T11:51:57.876" v="19"/>
          <ac:picMkLst>
            <pc:docMk/>
            <pc:sldMk cId="3975718799" sldId="263"/>
            <ac:picMk id="6" creationId="{2F2E40CB-9F1C-EAF3-C952-AD21974FED0D}"/>
          </ac:picMkLst>
        </pc:picChg>
        <pc:picChg chg="add mod">
          <ac:chgData name="Matt Lyle" userId="a96e7d453dd11193" providerId="LiveId" clId="{B038F069-C9B3-4CC9-BAA8-A6178FD769D8}" dt="2024-01-27T11:52:19.845" v="27" actId="1076"/>
          <ac:picMkLst>
            <pc:docMk/>
            <pc:sldMk cId="3975718799" sldId="263"/>
            <ac:picMk id="7" creationId="{BA3AC910-8456-E669-79B5-E37B4A7CA722}"/>
          </ac:picMkLst>
        </pc:picChg>
      </pc:sldChg>
      <pc:sldChg chg="addSp delSp modSp mod">
        <pc:chgData name="Matt Lyle" userId="a96e7d453dd11193" providerId="LiveId" clId="{B038F069-C9B3-4CC9-BAA8-A6178FD769D8}" dt="2024-01-27T11:56:35.363" v="80"/>
        <pc:sldMkLst>
          <pc:docMk/>
          <pc:sldMk cId="421039320" sldId="266"/>
        </pc:sldMkLst>
        <pc:picChg chg="del mod">
          <ac:chgData name="Matt Lyle" userId="a96e7d453dd11193" providerId="LiveId" clId="{B038F069-C9B3-4CC9-BAA8-A6178FD769D8}" dt="2024-01-27T11:56:34.424" v="79" actId="478"/>
          <ac:picMkLst>
            <pc:docMk/>
            <pc:sldMk cId="421039320" sldId="266"/>
            <ac:picMk id="3" creationId="{E54E7BBF-C5F6-EC0C-BECE-C39FC28C0627}"/>
          </ac:picMkLst>
        </pc:picChg>
        <pc:picChg chg="add del mod">
          <ac:chgData name="Matt Lyle" userId="a96e7d453dd11193" providerId="LiveId" clId="{B038F069-C9B3-4CC9-BAA8-A6178FD769D8}" dt="2024-01-27T11:56:32.873" v="78" actId="21"/>
          <ac:picMkLst>
            <pc:docMk/>
            <pc:sldMk cId="421039320" sldId="266"/>
            <ac:picMk id="5" creationId="{C70AFF6D-ED7E-1529-84C7-A01BE428B0C2}"/>
          </ac:picMkLst>
        </pc:picChg>
        <pc:picChg chg="add mod">
          <ac:chgData name="Matt Lyle" userId="a96e7d453dd11193" providerId="LiveId" clId="{B038F069-C9B3-4CC9-BAA8-A6178FD769D8}" dt="2024-01-27T11:56:35.363" v="80"/>
          <ac:picMkLst>
            <pc:docMk/>
            <pc:sldMk cId="421039320" sldId="266"/>
            <ac:picMk id="6" creationId="{C70AFF6D-ED7E-1529-84C7-A01BE428B0C2}"/>
          </ac:picMkLst>
        </pc:picChg>
      </pc:sldChg>
      <pc:sldChg chg="del">
        <pc:chgData name="Matt Lyle" userId="a96e7d453dd11193" providerId="LiveId" clId="{B038F069-C9B3-4CC9-BAA8-A6178FD769D8}" dt="2024-01-27T11:47:37.940" v="0" actId="47"/>
        <pc:sldMkLst>
          <pc:docMk/>
          <pc:sldMk cId="1577260775" sldId="267"/>
        </pc:sldMkLst>
      </pc:sldChg>
      <pc:sldMasterChg chg="addSp delSp modSp mod addSldLayout delSldLayout">
        <pc:chgData name="Matt Lyle" userId="a96e7d453dd11193" providerId="LiveId" clId="{B038F069-C9B3-4CC9-BAA8-A6178FD769D8}" dt="2024-01-27T11:54:52.550" v="61" actId="2696"/>
        <pc:sldMasterMkLst>
          <pc:docMk/>
          <pc:sldMasterMk cId="767861449" sldId="2147483963"/>
        </pc:sldMasterMkLst>
        <pc:spChg chg="mod topLvl">
          <ac:chgData name="Matt Lyle" userId="a96e7d453dd11193" providerId="LiveId" clId="{B038F069-C9B3-4CC9-BAA8-A6178FD769D8}" dt="2024-01-27T11:54:49.661" v="59" actId="165"/>
          <ac:spMkLst>
            <pc:docMk/>
            <pc:sldMasterMk cId="767861449" sldId="2147483963"/>
            <ac:spMk id="9" creationId="{00000000-0000-0000-0000-000000000000}"/>
          </ac:spMkLst>
        </pc:spChg>
        <pc:grpChg chg="add del mod ord">
          <ac:chgData name="Matt Lyle" userId="a96e7d453dd11193" providerId="LiveId" clId="{B038F069-C9B3-4CC9-BAA8-A6178FD769D8}" dt="2024-01-27T11:54:49.661" v="59" actId="165"/>
          <ac:grpSpMkLst>
            <pc:docMk/>
            <pc:sldMasterMk cId="767861449" sldId="2147483963"/>
            <ac:grpSpMk id="7" creationId="{00000000-0000-0000-0000-000000000000}"/>
          </ac:grpSpMkLst>
        </pc:grpChg>
        <pc:picChg chg="mod topLvl modCrop">
          <ac:chgData name="Matt Lyle" userId="a96e7d453dd11193" providerId="LiveId" clId="{B038F069-C9B3-4CC9-BAA8-A6178FD769D8}" dt="2024-01-27T11:54:49.661" v="59" actId="165"/>
          <ac:picMkLst>
            <pc:docMk/>
            <pc:sldMasterMk cId="767861449" sldId="2147483963"/>
            <ac:picMk id="8" creationId="{00000000-0000-0000-0000-000000000000}"/>
          </ac:picMkLst>
        </pc:picChg>
        <pc:picChg chg="mod topLvl">
          <ac:chgData name="Matt Lyle" userId="a96e7d453dd11193" providerId="LiveId" clId="{B038F069-C9B3-4CC9-BAA8-A6178FD769D8}" dt="2024-01-27T11:54:49.661" v="59" actId="165"/>
          <ac:picMkLst>
            <pc:docMk/>
            <pc:sldMasterMk cId="767861449" sldId="2147483963"/>
            <ac:picMk id="10" creationId="{00000000-0000-0000-0000-000000000000}"/>
          </ac:picMkLst>
        </pc:picChg>
        <pc:picChg chg="mod topLvl">
          <ac:chgData name="Matt Lyle" userId="a96e7d453dd11193" providerId="LiveId" clId="{B038F069-C9B3-4CC9-BAA8-A6178FD769D8}" dt="2024-01-27T11:54:49.661" v="59" actId="165"/>
          <ac:picMkLst>
            <pc:docMk/>
            <pc:sldMasterMk cId="767861449" sldId="2147483963"/>
            <ac:picMk id="11" creationId="{00000000-0000-0000-0000-000000000000}"/>
          </ac:picMkLst>
        </pc:picChg>
        <pc:sldLayoutChg chg="del">
          <pc:chgData name="Matt Lyle" userId="a96e7d453dd11193" providerId="LiveId" clId="{B038F069-C9B3-4CC9-BAA8-A6178FD769D8}" dt="2024-01-27T11:53:25.530" v="29" actId="2696"/>
          <pc:sldLayoutMkLst>
            <pc:docMk/>
            <pc:sldMasterMk cId="767861449" sldId="2147483963"/>
            <pc:sldLayoutMk cId="765596363" sldId="2147483965"/>
          </pc:sldLayoutMkLst>
        </pc:sldLayoutChg>
        <pc:sldLayoutChg chg="del">
          <pc:chgData name="Matt Lyle" userId="a96e7d453dd11193" providerId="LiveId" clId="{B038F069-C9B3-4CC9-BAA8-A6178FD769D8}" dt="2024-01-27T11:53:25.959" v="30" actId="2696"/>
          <pc:sldLayoutMkLst>
            <pc:docMk/>
            <pc:sldMasterMk cId="767861449" sldId="2147483963"/>
            <pc:sldLayoutMk cId="2334558080" sldId="2147483966"/>
          </pc:sldLayoutMkLst>
        </pc:sldLayoutChg>
        <pc:sldLayoutChg chg="del">
          <pc:chgData name="Matt Lyle" userId="a96e7d453dd11193" providerId="LiveId" clId="{B038F069-C9B3-4CC9-BAA8-A6178FD769D8}" dt="2024-01-27T11:53:26.273" v="31" actId="2696"/>
          <pc:sldLayoutMkLst>
            <pc:docMk/>
            <pc:sldMasterMk cId="767861449" sldId="2147483963"/>
            <pc:sldLayoutMk cId="2235616898" sldId="2147483967"/>
          </pc:sldLayoutMkLst>
        </pc:sldLayoutChg>
        <pc:sldLayoutChg chg="del">
          <pc:chgData name="Matt Lyle" userId="a96e7d453dd11193" providerId="LiveId" clId="{B038F069-C9B3-4CC9-BAA8-A6178FD769D8}" dt="2024-01-27T11:53:26.653" v="32" actId="2696"/>
          <pc:sldLayoutMkLst>
            <pc:docMk/>
            <pc:sldMasterMk cId="767861449" sldId="2147483963"/>
            <pc:sldLayoutMk cId="2903769834" sldId="2147483968"/>
          </pc:sldLayoutMkLst>
        </pc:sldLayoutChg>
        <pc:sldLayoutChg chg="del">
          <pc:chgData name="Matt Lyle" userId="a96e7d453dd11193" providerId="LiveId" clId="{B038F069-C9B3-4CC9-BAA8-A6178FD769D8}" dt="2024-01-27T11:53:26.832" v="33" actId="2696"/>
          <pc:sldLayoutMkLst>
            <pc:docMk/>
            <pc:sldMasterMk cId="767861449" sldId="2147483963"/>
            <pc:sldLayoutMk cId="339502665" sldId="2147483969"/>
          </pc:sldLayoutMkLst>
        </pc:sldLayoutChg>
        <pc:sldLayoutChg chg="del">
          <pc:chgData name="Matt Lyle" userId="a96e7d453dd11193" providerId="LiveId" clId="{B038F069-C9B3-4CC9-BAA8-A6178FD769D8}" dt="2024-01-27T11:53:28.603" v="34" actId="2696"/>
          <pc:sldLayoutMkLst>
            <pc:docMk/>
            <pc:sldMasterMk cId="767861449" sldId="2147483963"/>
            <pc:sldLayoutMk cId="44901145" sldId="2147483971"/>
          </pc:sldLayoutMkLst>
        </pc:sldLayoutChg>
        <pc:sldLayoutChg chg="del">
          <pc:chgData name="Matt Lyle" userId="a96e7d453dd11193" providerId="LiveId" clId="{B038F069-C9B3-4CC9-BAA8-A6178FD769D8}" dt="2024-01-27T11:53:28.982" v="35" actId="2696"/>
          <pc:sldLayoutMkLst>
            <pc:docMk/>
            <pc:sldMasterMk cId="767861449" sldId="2147483963"/>
            <pc:sldLayoutMk cId="2774148145" sldId="2147483972"/>
          </pc:sldLayoutMkLst>
        </pc:sldLayoutChg>
        <pc:sldLayoutChg chg="del">
          <pc:chgData name="Matt Lyle" userId="a96e7d453dd11193" providerId="LiveId" clId="{B038F069-C9B3-4CC9-BAA8-A6178FD769D8}" dt="2024-01-27T11:53:29.287" v="36" actId="2696"/>
          <pc:sldLayoutMkLst>
            <pc:docMk/>
            <pc:sldMasterMk cId="767861449" sldId="2147483963"/>
            <pc:sldLayoutMk cId="3664407547" sldId="2147483973"/>
          </pc:sldLayoutMkLst>
        </pc:sldLayoutChg>
        <pc:sldLayoutChg chg="del">
          <pc:chgData name="Matt Lyle" userId="a96e7d453dd11193" providerId="LiveId" clId="{B038F069-C9B3-4CC9-BAA8-A6178FD769D8}" dt="2024-01-27T11:53:29.634" v="37" actId="2696"/>
          <pc:sldLayoutMkLst>
            <pc:docMk/>
            <pc:sldMasterMk cId="767861449" sldId="2147483963"/>
            <pc:sldLayoutMk cId="764366377" sldId="2147483974"/>
          </pc:sldLayoutMkLst>
        </pc:sldLayoutChg>
        <pc:sldLayoutChg chg="del">
          <pc:chgData name="Matt Lyle" userId="a96e7d453dd11193" providerId="LiveId" clId="{B038F069-C9B3-4CC9-BAA8-A6178FD769D8}" dt="2024-01-27T11:53:30.055" v="38" actId="2696"/>
          <pc:sldLayoutMkLst>
            <pc:docMk/>
            <pc:sldMasterMk cId="767861449" sldId="2147483963"/>
            <pc:sldLayoutMk cId="4240717447" sldId="2147483975"/>
          </pc:sldLayoutMkLst>
        </pc:sldLayoutChg>
        <pc:sldLayoutChg chg="del">
          <pc:chgData name="Matt Lyle" userId="a96e7d453dd11193" providerId="LiveId" clId="{B038F069-C9B3-4CC9-BAA8-A6178FD769D8}" dt="2024-01-27T11:53:30.496" v="39" actId="2696"/>
          <pc:sldLayoutMkLst>
            <pc:docMk/>
            <pc:sldMasterMk cId="767861449" sldId="2147483963"/>
            <pc:sldLayoutMk cId="2273321600" sldId="2147483976"/>
          </pc:sldLayoutMkLst>
        </pc:sldLayoutChg>
        <pc:sldLayoutChg chg="del">
          <pc:chgData name="Matt Lyle" userId="a96e7d453dd11193" providerId="LiveId" clId="{B038F069-C9B3-4CC9-BAA8-A6178FD769D8}" dt="2024-01-27T11:53:30.936" v="40" actId="2696"/>
          <pc:sldLayoutMkLst>
            <pc:docMk/>
            <pc:sldMasterMk cId="767861449" sldId="2147483963"/>
            <pc:sldLayoutMk cId="307674707" sldId="2147483977"/>
          </pc:sldLayoutMkLst>
        </pc:sldLayoutChg>
        <pc:sldLayoutChg chg="del">
          <pc:chgData name="Matt Lyle" userId="a96e7d453dd11193" providerId="LiveId" clId="{B038F069-C9B3-4CC9-BAA8-A6178FD769D8}" dt="2024-01-27T11:53:31.359" v="41" actId="2696"/>
          <pc:sldLayoutMkLst>
            <pc:docMk/>
            <pc:sldMasterMk cId="767861449" sldId="2147483963"/>
            <pc:sldLayoutMk cId="1887649096" sldId="2147483978"/>
          </pc:sldLayoutMkLst>
        </pc:sldLayoutChg>
        <pc:sldLayoutChg chg="del">
          <pc:chgData name="Matt Lyle" userId="a96e7d453dd11193" providerId="LiveId" clId="{B038F069-C9B3-4CC9-BAA8-A6178FD769D8}" dt="2024-01-27T11:53:31.810" v="42" actId="2696"/>
          <pc:sldLayoutMkLst>
            <pc:docMk/>
            <pc:sldMasterMk cId="767861449" sldId="2147483963"/>
            <pc:sldLayoutMk cId="2569120740" sldId="2147483979"/>
          </pc:sldLayoutMkLst>
        </pc:sldLayoutChg>
        <pc:sldLayoutChg chg="add del">
          <pc:chgData name="Matt Lyle" userId="a96e7d453dd11193" providerId="LiveId" clId="{B038F069-C9B3-4CC9-BAA8-A6178FD769D8}" dt="2024-01-27T11:54:52.550" v="61" actId="2696"/>
          <pc:sldLayoutMkLst>
            <pc:docMk/>
            <pc:sldMasterMk cId="767861449" sldId="2147483963"/>
            <pc:sldLayoutMk cId="2878073443" sldId="214748398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27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4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7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6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70" r:id="rId2"/>
    <p:sldLayoutId id="214748398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ght house with a light beam coming out of the top&#10;&#10;Description automatically generated">
            <a:extLst>
              <a:ext uri="{FF2B5EF4-FFF2-40B4-BE49-F238E27FC236}">
                <a16:creationId xmlns:a16="http://schemas.microsoft.com/office/drawing/2014/main" id="{29517D7C-638E-0B7E-DB95-F603E90EF3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5" y="516095"/>
            <a:ext cx="10356990" cy="582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1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74FBC-A78A-7A52-F7F1-7DBC13BEC77F}"/>
              </a:ext>
            </a:extLst>
          </p:cNvPr>
          <p:cNvSpPr txBox="1"/>
          <p:nvPr/>
        </p:nvSpPr>
        <p:spPr>
          <a:xfrm>
            <a:off x="835874" y="2705725"/>
            <a:ext cx="105202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Christianity is the only identity that is received, </a:t>
            </a:r>
          </a:p>
          <a:p>
            <a:pPr algn="ctr"/>
            <a:r>
              <a:rPr lang="en-US" sz="4400" dirty="0"/>
              <a:t>not achieved </a:t>
            </a:r>
          </a:p>
        </p:txBody>
      </p:sp>
    </p:spTree>
    <p:extLst>
      <p:ext uri="{BB962C8B-B14F-4D97-AF65-F5344CB8AC3E}">
        <p14:creationId xmlns:p14="http://schemas.microsoft.com/office/powerpoint/2010/main" val="64850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91E99-FAFF-D2BE-B9DE-03EB8FBA6E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Challenge of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7CC5C-6F54-A6B5-5193-D246AD85E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John 8:12-30</a:t>
            </a:r>
          </a:p>
        </p:txBody>
      </p:sp>
    </p:spTree>
    <p:extLst>
      <p:ext uri="{BB962C8B-B14F-4D97-AF65-F5344CB8AC3E}">
        <p14:creationId xmlns:p14="http://schemas.microsoft.com/office/powerpoint/2010/main" val="295811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4C9217-D9D8-CD04-50CB-3044F8E0521C}"/>
              </a:ext>
            </a:extLst>
          </p:cNvPr>
          <p:cNvSpPr txBox="1"/>
          <p:nvPr/>
        </p:nvSpPr>
        <p:spPr>
          <a:xfrm>
            <a:off x="1317511" y="3044279"/>
            <a:ext cx="9556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/>
            <a:r>
              <a:rPr lang="en-SG" sz="4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Pharisees challenged Jesus’ reality  </a:t>
            </a:r>
            <a:endParaRPr lang="en-SG" sz="4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8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AFEBB-5B30-2536-3760-466BEBAA5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6991A1-BB1D-88A7-49CB-4ECFA82F937A}"/>
              </a:ext>
            </a:extLst>
          </p:cNvPr>
          <p:cNvSpPr txBox="1"/>
          <p:nvPr/>
        </p:nvSpPr>
        <p:spPr>
          <a:xfrm>
            <a:off x="1624012" y="1031587"/>
            <a:ext cx="89439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“A single witness shall not suffice against a person for any crime or for any wrong in connection with any offense that he has committed. Only on the evidence of two witnesses or of three witnesses shall a charge be established.</a:t>
            </a:r>
            <a:r>
              <a:rPr lang="en-SG" sz="4400" dirty="0">
                <a:solidFill>
                  <a:srgbClr val="000000"/>
                </a:solidFill>
                <a:effectLst/>
                <a:ea typeface="DengXian Light" panose="02010600030101010101" pitchFamily="2" charset="-122"/>
              </a:rPr>
              <a:t>”</a:t>
            </a:r>
            <a:r>
              <a:rPr lang="en-SG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en-SG" sz="4400" dirty="0">
                <a:effectLst/>
                <a:ea typeface="Times New Roman" panose="02020603050405020304" pitchFamily="18" charset="0"/>
              </a:rPr>
              <a:t>– Deuteronomy 19:15</a:t>
            </a:r>
          </a:p>
          <a:p>
            <a:pPr lvl="0" rtl="0"/>
            <a:endParaRPr lang="en-SG" sz="4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DE5AB-3EC0-CD49-63CF-737F0BE95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17D1D7-DBFF-2DE0-4E2C-7E38D5640DB2}"/>
              </a:ext>
            </a:extLst>
          </p:cNvPr>
          <p:cNvSpPr txBox="1"/>
          <p:nvPr/>
        </p:nvSpPr>
        <p:spPr>
          <a:xfrm>
            <a:off x="1624012" y="1231612"/>
            <a:ext cx="89439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/>
            <a:endParaRPr lang="en-SG" sz="4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lvl="0" algn="ctr" rtl="0"/>
            <a:r>
              <a:rPr lang="en-SG" sz="4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Past – Present – Future</a:t>
            </a:r>
          </a:p>
          <a:p>
            <a:pPr lvl="0" algn="ctr" rtl="0"/>
            <a:r>
              <a:rPr lang="en-SG" sz="4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Yesterday – Today - Forever</a:t>
            </a:r>
          </a:p>
          <a:p>
            <a:pPr lvl="0" algn="ctr" rtl="0"/>
            <a:endParaRPr lang="en-SG" sz="4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lvl="0" algn="ctr" rtl="0"/>
            <a:r>
              <a:rPr lang="en-SG" sz="4800" dirty="0">
                <a:solidFill>
                  <a:srgbClr val="000000"/>
                </a:solidFill>
                <a:ea typeface="Times New Roman" panose="02020603050405020304" pitchFamily="18" charset="0"/>
              </a:rPr>
              <a:t>One God, One People, One Future </a:t>
            </a:r>
            <a:r>
              <a:rPr lang="en-SG" sz="4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44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E0E85-0F0B-5CD4-F8B8-0C23B07D3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E0B677-E25E-60D2-9D16-C283A0870B5C}"/>
              </a:ext>
            </a:extLst>
          </p:cNvPr>
          <p:cNvSpPr txBox="1"/>
          <p:nvPr/>
        </p:nvSpPr>
        <p:spPr>
          <a:xfrm>
            <a:off x="1312994" y="3044279"/>
            <a:ext cx="9140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/>
            <a:r>
              <a:rPr lang="en-SG" sz="4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People challenged Jesus’ identity </a:t>
            </a:r>
            <a:endParaRPr lang="en-SG" sz="4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8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4E181-2C1B-06A1-9A7F-6D1EED6A6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artoon of bears with lights&#10;&#10;Description automatically generated">
            <a:extLst>
              <a:ext uri="{FF2B5EF4-FFF2-40B4-BE49-F238E27FC236}">
                <a16:creationId xmlns:a16="http://schemas.microsoft.com/office/drawing/2014/main" id="{4DB39B63-798F-3861-DF35-92686E780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282" y="429634"/>
            <a:ext cx="7969434" cy="599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6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F3790-849D-52EF-3003-918536CC1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3AC910-8456-E669-79B5-E37B4A7CA7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1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AC25D-E650-1271-DC1C-F83786F9B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86A4FA-2F9B-5EAD-94EF-FC984853B005}"/>
              </a:ext>
            </a:extLst>
          </p:cNvPr>
          <p:cNvSpPr txBox="1"/>
          <p:nvPr/>
        </p:nvSpPr>
        <p:spPr>
          <a:xfrm>
            <a:off x="6357938" y="982175"/>
            <a:ext cx="48863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Repeats this in his book:</a:t>
            </a:r>
          </a:p>
          <a:p>
            <a:endParaRPr lang="en-US" sz="4000" dirty="0"/>
          </a:p>
          <a:p>
            <a:r>
              <a:rPr lang="en-US" sz="4800" dirty="0"/>
              <a:t>“We resemble what we revere, either for ruin or restoration!”</a:t>
            </a:r>
          </a:p>
        </p:txBody>
      </p:sp>
      <p:pic>
        <p:nvPicPr>
          <p:cNvPr id="6" name="Picture 5" descr="A book cover of a book&#10;&#10;Description automatically generated">
            <a:extLst>
              <a:ext uri="{FF2B5EF4-FFF2-40B4-BE49-F238E27FC236}">
                <a16:creationId xmlns:a16="http://schemas.microsoft.com/office/drawing/2014/main" id="{C70AFF6D-ED7E-1529-84C7-A01BE428B0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585" y="703323"/>
            <a:ext cx="3638775" cy="545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9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400</TotalTime>
  <Words>113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DengXian Light</vt:lpstr>
      <vt:lpstr>Arial</vt:lpstr>
      <vt:lpstr>Garamond</vt:lpstr>
      <vt:lpstr>Times New Roman</vt:lpstr>
      <vt:lpstr>Organic</vt:lpstr>
      <vt:lpstr>PowerPoint Presentation</vt:lpstr>
      <vt:lpstr>The Challenge of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Kuay</dc:creator>
  <cp:lastModifiedBy>Matt Lyle</cp:lastModifiedBy>
  <cp:revision>4</cp:revision>
  <dcterms:created xsi:type="dcterms:W3CDTF">2024-01-26T18:13:21Z</dcterms:created>
  <dcterms:modified xsi:type="dcterms:W3CDTF">2024-01-27T11:56:41Z</dcterms:modified>
</cp:coreProperties>
</file>