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7626C9-6AD1-4556-A097-7E5F706ED142}" v="7" dt="2024-01-20T13:48:46.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Lyle" userId="a96e7d453dd11193" providerId="LiveId" clId="{7A7626C9-6AD1-4556-A097-7E5F706ED142}"/>
    <pc:docChg chg="custSel addSld delSld modSld">
      <pc:chgData name="Matt Lyle" userId="a96e7d453dd11193" providerId="LiveId" clId="{7A7626C9-6AD1-4556-A097-7E5F706ED142}" dt="2024-01-20T13:49:45.096" v="11" actId="47"/>
      <pc:docMkLst>
        <pc:docMk/>
      </pc:docMkLst>
      <pc:sldChg chg="delSp modSp add del mod delAnim">
        <pc:chgData name="Matt Lyle" userId="a96e7d453dd11193" providerId="LiveId" clId="{7A7626C9-6AD1-4556-A097-7E5F706ED142}" dt="2024-01-20T13:49:45.096" v="11" actId="47"/>
        <pc:sldMkLst>
          <pc:docMk/>
          <pc:sldMk cId="4232921418" sldId="264"/>
        </pc:sldMkLst>
        <pc:spChg chg="del mod">
          <ac:chgData name="Matt Lyle" userId="a96e7d453dd11193" providerId="LiveId" clId="{7A7626C9-6AD1-4556-A097-7E5F706ED142}" dt="2024-01-20T13:49:42.710" v="10" actId="478"/>
          <ac:spMkLst>
            <pc:docMk/>
            <pc:sldMk cId="4232921418" sldId="264"/>
            <ac:spMk id="3" creationId="{9DB97815-A7AA-AA39-4DC5-FD849FBEA463}"/>
          </ac:spMkLst>
        </pc:spChg>
      </pc:sldChg>
    </pc:docChg>
  </pc:docChgLst>
  <pc:docChgLst>
    <pc:chgData name="James Harmeling" userId="4163935ddb78b774" providerId="LiveId" clId="{C4CB934B-C73D-4E80-B2D3-0116F8446120}"/>
    <pc:docChg chg="undo custSel addSld delSld modSld sldOrd modMainMaster">
      <pc:chgData name="James Harmeling" userId="4163935ddb78b774" providerId="LiveId" clId="{C4CB934B-C73D-4E80-B2D3-0116F8446120}" dt="2024-01-19T07:16:19.880" v="110" actId="20577"/>
      <pc:docMkLst>
        <pc:docMk/>
      </pc:docMkLst>
      <pc:sldChg chg="addSp delSp new del mod">
        <pc:chgData name="James Harmeling" userId="4163935ddb78b774" providerId="LiveId" clId="{C4CB934B-C73D-4E80-B2D3-0116F8446120}" dt="2024-01-18T03:06:28.666" v="4" actId="47"/>
        <pc:sldMkLst>
          <pc:docMk/>
          <pc:sldMk cId="2383490226" sldId="256"/>
        </pc:sldMkLst>
        <pc:spChg chg="add del">
          <ac:chgData name="James Harmeling" userId="4163935ddb78b774" providerId="LiveId" clId="{C4CB934B-C73D-4E80-B2D3-0116F8446120}" dt="2024-01-18T03:06:06.380" v="2" actId="22"/>
          <ac:spMkLst>
            <pc:docMk/>
            <pc:sldMk cId="2383490226" sldId="256"/>
            <ac:spMk id="5" creationId="{8F7062F3-569C-E767-E87F-E01A75DED434}"/>
          </ac:spMkLst>
        </pc:spChg>
      </pc:sldChg>
      <pc:sldChg chg="add ord modTransition">
        <pc:chgData name="James Harmeling" userId="4163935ddb78b774" providerId="LiveId" clId="{C4CB934B-C73D-4E80-B2D3-0116F8446120}" dt="2024-01-18T03:16:45.381" v="23"/>
        <pc:sldMkLst>
          <pc:docMk/>
          <pc:sldMk cId="413888799" sldId="257"/>
        </pc:sldMkLst>
      </pc:sldChg>
      <pc:sldChg chg="addSp modSp new mod modTransition setBg">
        <pc:chgData name="James Harmeling" userId="4163935ddb78b774" providerId="LiveId" clId="{C4CB934B-C73D-4E80-B2D3-0116F8446120}" dt="2024-01-18T03:16:45.381" v="23"/>
        <pc:sldMkLst>
          <pc:docMk/>
          <pc:sldMk cId="1361651638" sldId="258"/>
        </pc:sldMkLst>
        <pc:spChg chg="add">
          <ac:chgData name="James Harmeling" userId="4163935ddb78b774" providerId="LiveId" clId="{C4CB934B-C73D-4E80-B2D3-0116F8446120}" dt="2024-01-18T03:08:32.286" v="7" actId="26606"/>
          <ac:spMkLst>
            <pc:docMk/>
            <pc:sldMk cId="1361651638" sldId="258"/>
            <ac:spMk id="1031" creationId="{AB8C311F-7253-4AED-9701-7FC0708C41C7}"/>
          </ac:spMkLst>
        </pc:spChg>
        <pc:spChg chg="add">
          <ac:chgData name="James Harmeling" userId="4163935ddb78b774" providerId="LiveId" clId="{C4CB934B-C73D-4E80-B2D3-0116F8446120}" dt="2024-01-18T03:08:32.286" v="7" actId="26606"/>
          <ac:spMkLst>
            <pc:docMk/>
            <pc:sldMk cId="1361651638" sldId="258"/>
            <ac:spMk id="1033" creationId="{E2384209-CB15-4CDF-9D31-C44FD9A3F20D}"/>
          </ac:spMkLst>
        </pc:spChg>
        <pc:spChg chg="add">
          <ac:chgData name="James Harmeling" userId="4163935ddb78b774" providerId="LiveId" clId="{C4CB934B-C73D-4E80-B2D3-0116F8446120}" dt="2024-01-18T03:08:32.286" v="7" actId="26606"/>
          <ac:spMkLst>
            <pc:docMk/>
            <pc:sldMk cId="1361651638" sldId="258"/>
            <ac:spMk id="1035" creationId="{2633B3B5-CC90-43F0-8714-D31D1F3F0209}"/>
          </ac:spMkLst>
        </pc:spChg>
        <pc:spChg chg="add">
          <ac:chgData name="James Harmeling" userId="4163935ddb78b774" providerId="LiveId" clId="{C4CB934B-C73D-4E80-B2D3-0116F8446120}" dt="2024-01-18T03:08:32.286" v="7" actId="26606"/>
          <ac:spMkLst>
            <pc:docMk/>
            <pc:sldMk cId="1361651638" sldId="258"/>
            <ac:spMk id="1037" creationId="{A8D57A06-A426-446D-B02C-A2DC6B62E45E}"/>
          </ac:spMkLst>
        </pc:spChg>
        <pc:picChg chg="add mod">
          <ac:chgData name="James Harmeling" userId="4163935ddb78b774" providerId="LiveId" clId="{C4CB934B-C73D-4E80-B2D3-0116F8446120}" dt="2024-01-18T03:08:32.286" v="7" actId="26606"/>
          <ac:picMkLst>
            <pc:docMk/>
            <pc:sldMk cId="1361651638" sldId="258"/>
            <ac:picMk id="1026" creationId="{5612BBC1-097B-A265-F584-799BBAB8B290}"/>
          </ac:picMkLst>
        </pc:picChg>
      </pc:sldChg>
      <pc:sldChg chg="addSp modSp new mod modTransition setBg modAnim">
        <pc:chgData name="James Harmeling" userId="4163935ddb78b774" providerId="LiveId" clId="{C4CB934B-C73D-4E80-B2D3-0116F8446120}" dt="2024-01-18T09:05:19.633" v="97" actId="20577"/>
        <pc:sldMkLst>
          <pc:docMk/>
          <pc:sldMk cId="2780858028" sldId="259"/>
        </pc:sldMkLst>
        <pc:spChg chg="add mod">
          <ac:chgData name="James Harmeling" userId="4163935ddb78b774" providerId="LiveId" clId="{C4CB934B-C73D-4E80-B2D3-0116F8446120}" dt="2024-01-18T09:05:19.633" v="97" actId="20577"/>
          <ac:spMkLst>
            <pc:docMk/>
            <pc:sldMk cId="2780858028" sldId="259"/>
            <ac:spMk id="3" creationId="{9DB97815-A7AA-AA39-4DC5-FD849FBEA463}"/>
          </ac:spMkLst>
        </pc:spChg>
        <pc:spChg chg="add">
          <ac:chgData name="James Harmeling" userId="4163935ddb78b774" providerId="LiveId" clId="{C4CB934B-C73D-4E80-B2D3-0116F8446120}" dt="2024-01-18T03:14:42.424" v="10" actId="26606"/>
          <ac:spMkLst>
            <pc:docMk/>
            <pc:sldMk cId="2780858028" sldId="259"/>
            <ac:spMk id="2055" creationId="{AB8C311F-7253-4AED-9701-7FC0708C41C7}"/>
          </ac:spMkLst>
        </pc:spChg>
        <pc:spChg chg="add">
          <ac:chgData name="James Harmeling" userId="4163935ddb78b774" providerId="LiveId" clId="{C4CB934B-C73D-4E80-B2D3-0116F8446120}" dt="2024-01-18T03:14:42.424" v="10" actId="26606"/>
          <ac:spMkLst>
            <pc:docMk/>
            <pc:sldMk cId="2780858028" sldId="259"/>
            <ac:spMk id="2057" creationId="{E2384209-CB15-4CDF-9D31-C44FD9A3F20D}"/>
          </ac:spMkLst>
        </pc:spChg>
        <pc:spChg chg="add">
          <ac:chgData name="James Harmeling" userId="4163935ddb78b774" providerId="LiveId" clId="{C4CB934B-C73D-4E80-B2D3-0116F8446120}" dt="2024-01-18T03:14:42.424" v="10" actId="26606"/>
          <ac:spMkLst>
            <pc:docMk/>
            <pc:sldMk cId="2780858028" sldId="259"/>
            <ac:spMk id="2059" creationId="{2633B3B5-CC90-43F0-8714-D31D1F3F0209}"/>
          </ac:spMkLst>
        </pc:spChg>
        <pc:spChg chg="add">
          <ac:chgData name="James Harmeling" userId="4163935ddb78b774" providerId="LiveId" clId="{C4CB934B-C73D-4E80-B2D3-0116F8446120}" dt="2024-01-18T03:14:42.424" v="10" actId="26606"/>
          <ac:spMkLst>
            <pc:docMk/>
            <pc:sldMk cId="2780858028" sldId="259"/>
            <ac:spMk id="2061" creationId="{A8D57A06-A426-446D-B02C-A2DC6B62E45E}"/>
          </ac:spMkLst>
        </pc:spChg>
        <pc:picChg chg="add mod">
          <ac:chgData name="James Harmeling" userId="4163935ddb78b774" providerId="LiveId" clId="{C4CB934B-C73D-4E80-B2D3-0116F8446120}" dt="2024-01-18T03:14:42.424" v="10" actId="26606"/>
          <ac:picMkLst>
            <pc:docMk/>
            <pc:sldMk cId="2780858028" sldId="259"/>
            <ac:picMk id="2050" creationId="{BC8842DF-70FB-3694-4D54-319B64177D6C}"/>
          </ac:picMkLst>
        </pc:picChg>
      </pc:sldChg>
      <pc:sldChg chg="addSp modSp new mod setBg">
        <pc:chgData name="James Harmeling" userId="4163935ddb78b774" providerId="LiveId" clId="{C4CB934B-C73D-4E80-B2D3-0116F8446120}" dt="2024-01-19T07:16:19.880" v="110" actId="20577"/>
        <pc:sldMkLst>
          <pc:docMk/>
          <pc:sldMk cId="2886334240" sldId="260"/>
        </pc:sldMkLst>
        <pc:spChg chg="add mod">
          <ac:chgData name="James Harmeling" userId="4163935ddb78b774" providerId="LiveId" clId="{C4CB934B-C73D-4E80-B2D3-0116F8446120}" dt="2024-01-19T07:16:19.880" v="110" actId="20577"/>
          <ac:spMkLst>
            <pc:docMk/>
            <pc:sldMk cId="2886334240" sldId="260"/>
            <ac:spMk id="3" creationId="{54A5EEF4-3E62-AD42-711B-7D13ABFCBA9B}"/>
          </ac:spMkLst>
        </pc:spChg>
        <pc:grpChg chg="add">
          <ac:chgData name="James Harmeling" userId="4163935ddb78b774" providerId="LiveId" clId="{C4CB934B-C73D-4E80-B2D3-0116F8446120}" dt="2024-01-18T03:19:16.871" v="26" actId="26606"/>
          <ac:grpSpMkLst>
            <pc:docMk/>
            <pc:sldMk cId="2886334240" sldId="260"/>
            <ac:grpSpMk id="3079" creationId="{63737881-458F-40AD-B72B-B57D267DC423}"/>
          </ac:grpSpMkLst>
        </pc:grpChg>
        <pc:picChg chg="add mod">
          <ac:chgData name="James Harmeling" userId="4163935ddb78b774" providerId="LiveId" clId="{C4CB934B-C73D-4E80-B2D3-0116F8446120}" dt="2024-01-18T03:19:16.871" v="26" actId="26606"/>
          <ac:picMkLst>
            <pc:docMk/>
            <pc:sldMk cId="2886334240" sldId="260"/>
            <ac:picMk id="3074" creationId="{C93D5C54-6692-20D2-385D-044ED84C2D1B}"/>
          </ac:picMkLst>
        </pc:picChg>
      </pc:sldChg>
      <pc:sldChg chg="addSp modSp new mod">
        <pc:chgData name="James Harmeling" userId="4163935ddb78b774" providerId="LiveId" clId="{C4CB934B-C73D-4E80-B2D3-0116F8446120}" dt="2024-01-18T03:21:44.673" v="63" actId="14100"/>
        <pc:sldMkLst>
          <pc:docMk/>
          <pc:sldMk cId="3578945840" sldId="261"/>
        </pc:sldMkLst>
        <pc:spChg chg="add mod">
          <ac:chgData name="James Harmeling" userId="4163935ddb78b774" providerId="LiveId" clId="{C4CB934B-C73D-4E80-B2D3-0116F8446120}" dt="2024-01-18T03:20:57.093" v="54" actId="13822"/>
          <ac:spMkLst>
            <pc:docMk/>
            <pc:sldMk cId="3578945840" sldId="261"/>
            <ac:spMk id="2" creationId="{170B0496-0A44-9523-D59F-F799F2EE0682}"/>
          </ac:spMkLst>
        </pc:spChg>
        <pc:spChg chg="add mod">
          <ac:chgData name="James Harmeling" userId="4163935ddb78b774" providerId="LiveId" clId="{C4CB934B-C73D-4E80-B2D3-0116F8446120}" dt="2024-01-18T03:21:44.673" v="63" actId="14100"/>
          <ac:spMkLst>
            <pc:docMk/>
            <pc:sldMk cId="3578945840" sldId="261"/>
            <ac:spMk id="4" creationId="{9D4EF6FE-5D24-9BAA-E457-6913640FFCD5}"/>
          </ac:spMkLst>
        </pc:spChg>
      </pc:sldChg>
      <pc:sldChg chg="addSp delSp modSp add mod">
        <pc:chgData name="James Harmeling" userId="4163935ddb78b774" providerId="LiveId" clId="{C4CB934B-C73D-4E80-B2D3-0116F8446120}" dt="2024-01-18T03:22:50.870" v="76" actId="1076"/>
        <pc:sldMkLst>
          <pc:docMk/>
          <pc:sldMk cId="2777501364" sldId="262"/>
        </pc:sldMkLst>
        <pc:spChg chg="del">
          <ac:chgData name="James Harmeling" userId="4163935ddb78b774" providerId="LiveId" clId="{C4CB934B-C73D-4E80-B2D3-0116F8446120}" dt="2024-01-18T03:22:10.213" v="65" actId="478"/>
          <ac:spMkLst>
            <pc:docMk/>
            <pc:sldMk cId="2777501364" sldId="262"/>
            <ac:spMk id="4" creationId="{9D4EF6FE-5D24-9BAA-E457-6913640FFCD5}"/>
          </ac:spMkLst>
        </pc:spChg>
        <pc:spChg chg="add mod">
          <ac:chgData name="James Harmeling" userId="4163935ddb78b774" providerId="LiveId" clId="{C4CB934B-C73D-4E80-B2D3-0116F8446120}" dt="2024-01-18T03:22:50.870" v="76" actId="1076"/>
          <ac:spMkLst>
            <pc:docMk/>
            <pc:sldMk cId="2777501364" sldId="262"/>
            <ac:spMk id="5" creationId="{4F86FAC9-67DB-BA4F-F6F3-9399679EE1E9}"/>
          </ac:spMkLst>
        </pc:spChg>
      </pc:sldChg>
      <pc:sldChg chg="addSp delSp modSp new mod">
        <pc:chgData name="James Harmeling" userId="4163935ddb78b774" providerId="LiveId" clId="{C4CB934B-C73D-4E80-B2D3-0116F8446120}" dt="2024-01-18T03:30:53.968" v="96" actId="1076"/>
        <pc:sldMkLst>
          <pc:docMk/>
          <pc:sldMk cId="2942530535" sldId="263"/>
        </pc:sldMkLst>
        <pc:spChg chg="add mod">
          <ac:chgData name="James Harmeling" userId="4163935ddb78b774" providerId="LiveId" clId="{C4CB934B-C73D-4E80-B2D3-0116F8446120}" dt="2024-01-18T03:25:07.917" v="78"/>
          <ac:spMkLst>
            <pc:docMk/>
            <pc:sldMk cId="2942530535" sldId="263"/>
            <ac:spMk id="2" creationId="{DE1F5E5F-6DF4-A5A3-54C2-5683F138B61A}"/>
          </ac:spMkLst>
        </pc:spChg>
        <pc:spChg chg="add del">
          <ac:chgData name="James Harmeling" userId="4163935ddb78b774" providerId="LiveId" clId="{C4CB934B-C73D-4E80-B2D3-0116F8446120}" dt="2024-01-18T03:25:26.868" v="80" actId="478"/>
          <ac:spMkLst>
            <pc:docMk/>
            <pc:sldMk cId="2942530535" sldId="263"/>
            <ac:spMk id="3" creationId="{0C21BDCD-7DAA-171A-7A16-5DCE0E750473}"/>
          </ac:spMkLst>
        </pc:spChg>
        <pc:spChg chg="add mod">
          <ac:chgData name="James Harmeling" userId="4163935ddb78b774" providerId="LiveId" clId="{C4CB934B-C73D-4E80-B2D3-0116F8446120}" dt="2024-01-18T03:30:53.968" v="96" actId="1076"/>
          <ac:spMkLst>
            <pc:docMk/>
            <pc:sldMk cId="2942530535" sldId="263"/>
            <ac:spMk id="7" creationId="{0AFCF6E9-C438-ABA9-C6F0-2CA403D9AD33}"/>
          </ac:spMkLst>
        </pc:spChg>
        <pc:picChg chg="add mod">
          <ac:chgData name="James Harmeling" userId="4163935ddb78b774" providerId="LiveId" clId="{C4CB934B-C73D-4E80-B2D3-0116F8446120}" dt="2024-01-18T03:26:24.856" v="85" actId="931"/>
          <ac:picMkLst>
            <pc:docMk/>
            <pc:sldMk cId="2942530535" sldId="263"/>
            <ac:picMk id="5" creationId="{79CD67F0-52A9-8FC4-DFC1-245A1C3F4430}"/>
          </ac:picMkLst>
        </pc:picChg>
        <pc:picChg chg="add mod">
          <ac:chgData name="James Harmeling" userId="4163935ddb78b774" providerId="LiveId" clId="{C4CB934B-C73D-4E80-B2D3-0116F8446120}" dt="2024-01-18T03:30:26.998" v="88" actId="208"/>
          <ac:picMkLst>
            <pc:docMk/>
            <pc:sldMk cId="2942530535" sldId="263"/>
            <ac:picMk id="4100" creationId="{14A25D64-AC20-A1DD-8F7F-832F7A218422}"/>
          </ac:picMkLst>
        </pc:picChg>
      </pc:sldChg>
      <pc:sldMasterChg chg="modTransition modSldLayout">
        <pc:chgData name="James Harmeling" userId="4163935ddb78b774" providerId="LiveId" clId="{C4CB934B-C73D-4E80-B2D3-0116F8446120}" dt="2024-01-18T03:16:45.381" v="23"/>
        <pc:sldMasterMkLst>
          <pc:docMk/>
          <pc:sldMasterMk cId="1426314402" sldId="2147483648"/>
        </pc:sldMasterMkLst>
        <pc:sldLayoutChg chg="modTransition">
          <pc:chgData name="James Harmeling" userId="4163935ddb78b774" providerId="LiveId" clId="{C4CB934B-C73D-4E80-B2D3-0116F8446120}" dt="2024-01-18T03:16:45.381" v="23"/>
          <pc:sldLayoutMkLst>
            <pc:docMk/>
            <pc:sldMasterMk cId="1426314402" sldId="2147483648"/>
            <pc:sldLayoutMk cId="4129038540" sldId="2147483649"/>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2212667774" sldId="2147483650"/>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4170438095" sldId="2147483651"/>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2178067217" sldId="2147483652"/>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2308570282" sldId="2147483653"/>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306027859" sldId="2147483654"/>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1265490875" sldId="2147483655"/>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3458339287" sldId="2147483656"/>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2000492972" sldId="2147483657"/>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2984583243" sldId="2147483658"/>
          </pc:sldLayoutMkLst>
        </pc:sldLayoutChg>
        <pc:sldLayoutChg chg="modTransition">
          <pc:chgData name="James Harmeling" userId="4163935ddb78b774" providerId="LiveId" clId="{C4CB934B-C73D-4E80-B2D3-0116F8446120}" dt="2024-01-18T03:16:45.381" v="23"/>
          <pc:sldLayoutMkLst>
            <pc:docMk/>
            <pc:sldMasterMk cId="1426314402" sldId="2147483648"/>
            <pc:sldLayoutMk cId="3738871473"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02B8-26CF-8BB7-8909-5009BF3EBD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9067F3C7-82F1-9840-404E-669A1CDE56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C9477697-C2BA-56DF-8132-4F3FA94B5DFD}"/>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84266A2B-B54C-79B2-BEDE-ADC6D27AEAB1}"/>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D1CE3EE7-172D-C7F5-3671-A2D9CB038CDC}"/>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412903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C5D04-051B-933A-5346-CA72876E35B9}"/>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D4ACCFC7-C3D7-AB5B-C098-75D10D8EFE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B4FF42D-545E-F1A8-44FC-99CA1A9805CD}"/>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59F1DAB8-8739-BAE0-A9F4-F988B266034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E193569-8B64-A083-AFEA-D0F8ACC92D38}"/>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298458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1362F4-B7BD-C63C-A136-A4DFD3A65C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47239548-8034-E5D3-3601-94AF8BAA63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5E621310-A249-D2AD-841D-96C65F77E2C7}"/>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614AD0AD-37B6-BC67-F046-4F80CEBD019A}"/>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C6576CA-F6DE-EC22-51B6-80AC33E8499A}"/>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373887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C87F-06D7-8391-AC7A-2FAC824AF43A}"/>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C90F57C-CF09-AE38-D52C-3CC92E09D4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6191EDBE-A940-A062-F6E8-E17191494116}"/>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6A29A531-852C-BC69-4978-10F31BC19CFA}"/>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548F9FF-3895-44D7-96A8-5703DDDF285A}"/>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221266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E3-04EF-B20C-5B77-F12DED675B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61FFF35E-2CC6-4980-06E4-F9050E96B8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7DC051-B257-8E3D-DA1A-433866E2F23B}"/>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42F6CA29-3343-F99A-92CD-4CC625AA7B4D}"/>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2A0AAD0-7BC7-7FC1-2F67-86C944E02D7F}"/>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4170438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4C9EA-F865-3DDE-BE3C-ED45E1977104}"/>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FFB27FB3-EA78-94C7-C70C-AE76EC75E5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C96539D2-065C-3A84-FB89-C1B0D96714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DB9DBB70-EB80-10B1-8484-02DDF77690CE}"/>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6" name="Footer Placeholder 5">
            <a:extLst>
              <a:ext uri="{FF2B5EF4-FFF2-40B4-BE49-F238E27FC236}">
                <a16:creationId xmlns:a16="http://schemas.microsoft.com/office/drawing/2014/main" id="{10E21762-EB22-2CD6-5AA0-705AED771E40}"/>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368D40F7-9E3A-AAF7-51EF-B8BDF1233FA4}"/>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2178067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EB0F6-951D-481A-2575-3B2033A5E873}"/>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1C83EE0D-E5BE-B790-0EC8-7F5B68F254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CE6EC5-5DDE-5B87-14A0-0BEF611693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75E4FF83-2A78-EDE1-6AE5-72DA8B644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16FBCF-0274-0D79-FAC6-CB90F780AF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EAF62CE6-6462-95A5-22DA-6F7C7558DDCB}"/>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8" name="Footer Placeholder 7">
            <a:extLst>
              <a:ext uri="{FF2B5EF4-FFF2-40B4-BE49-F238E27FC236}">
                <a16:creationId xmlns:a16="http://schemas.microsoft.com/office/drawing/2014/main" id="{B9DDD6B7-3DFB-9E87-F6B8-F5EFFCC7F24F}"/>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2CCBA3D0-4111-4CDA-9B6B-81DDC5788142}"/>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230857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8404D-111B-455D-BD0E-F0CD00AFE499}"/>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CBCBAF08-7415-2E22-B4F9-61C2A4CC97C6}"/>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4" name="Footer Placeholder 3">
            <a:extLst>
              <a:ext uri="{FF2B5EF4-FFF2-40B4-BE49-F238E27FC236}">
                <a16:creationId xmlns:a16="http://schemas.microsoft.com/office/drawing/2014/main" id="{7FD622C2-941B-AD6C-4BBC-7D2C7BD3BD8A}"/>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4B828AAD-62E2-83FB-49FE-A2F6501E66D9}"/>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30602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CE2B38-CFEB-AF4A-BF0C-47D53E0B665C}"/>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3" name="Footer Placeholder 2">
            <a:extLst>
              <a:ext uri="{FF2B5EF4-FFF2-40B4-BE49-F238E27FC236}">
                <a16:creationId xmlns:a16="http://schemas.microsoft.com/office/drawing/2014/main" id="{D50DB57D-E1C2-812D-F942-C88694D41F42}"/>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DA297B80-B4E4-1C3B-7946-1696D8E28FD1}"/>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1265490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240A5-F24A-92F1-84E6-C00E4A7A96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322BA3AF-E8B5-6F35-D62A-46DE1AB44E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D3569505-0678-E8C8-6E3B-B1F310851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2B0092-124C-C57C-3320-183A6833A1AC}"/>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6" name="Footer Placeholder 5">
            <a:extLst>
              <a:ext uri="{FF2B5EF4-FFF2-40B4-BE49-F238E27FC236}">
                <a16:creationId xmlns:a16="http://schemas.microsoft.com/office/drawing/2014/main" id="{6717A146-A1AF-59BF-866F-DC7F20FA74E4}"/>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8249C8D7-0A9E-533B-F564-D4F7B68C15DB}"/>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345833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DDA74-D6E6-F5BF-75F0-2E51ECC6A9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9E1DCDF7-BF14-2647-D38A-E92898745E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F3B11BC6-E76D-C54B-AB40-9BAAF8EE6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493D99-3156-2A00-6712-6FFFE89E78DE}"/>
              </a:ext>
            </a:extLst>
          </p:cNvPr>
          <p:cNvSpPr>
            <a:spLocks noGrp="1"/>
          </p:cNvSpPr>
          <p:nvPr>
            <p:ph type="dt" sz="half" idx="10"/>
          </p:nvPr>
        </p:nvSpPr>
        <p:spPr/>
        <p:txBody>
          <a:bodyPr/>
          <a:lstStyle/>
          <a:p>
            <a:fld id="{D866A0C6-366A-4DE9-A02E-48B31FE4682D}" type="datetimeFigureOut">
              <a:rPr lang="en-SG" smtClean="0"/>
              <a:t>20/1/2024</a:t>
            </a:fld>
            <a:endParaRPr lang="en-SG"/>
          </a:p>
        </p:txBody>
      </p:sp>
      <p:sp>
        <p:nvSpPr>
          <p:cNvPr id="6" name="Footer Placeholder 5">
            <a:extLst>
              <a:ext uri="{FF2B5EF4-FFF2-40B4-BE49-F238E27FC236}">
                <a16:creationId xmlns:a16="http://schemas.microsoft.com/office/drawing/2014/main" id="{556B7B3D-331A-BDC1-15C0-643F9878DEF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D2B21581-452D-949D-B5C9-D3D86573FE1C}"/>
              </a:ext>
            </a:extLst>
          </p:cNvPr>
          <p:cNvSpPr>
            <a:spLocks noGrp="1"/>
          </p:cNvSpPr>
          <p:nvPr>
            <p:ph type="sldNum" sz="quarter" idx="12"/>
          </p:nvPr>
        </p:nvSpPr>
        <p:spPr/>
        <p:txBody>
          <a:bodyPr/>
          <a:lstStyle/>
          <a:p>
            <a:fld id="{F0FC68C4-A2FF-4E13-9BAC-F8C98F37F7AD}" type="slidenum">
              <a:rPr lang="en-SG" smtClean="0"/>
              <a:t>‹#›</a:t>
            </a:fld>
            <a:endParaRPr lang="en-SG"/>
          </a:p>
        </p:txBody>
      </p:sp>
    </p:spTree>
    <p:extLst>
      <p:ext uri="{BB962C8B-B14F-4D97-AF65-F5344CB8AC3E}">
        <p14:creationId xmlns:p14="http://schemas.microsoft.com/office/powerpoint/2010/main" val="2000492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6D98E0-E979-194A-5255-0A973BDBC1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49DA9BD3-3C92-0739-4B17-8451BED530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3E8B3BB-6D0F-6599-B0F0-66680E9BE0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866A0C6-366A-4DE9-A02E-48B31FE4682D}" type="datetimeFigureOut">
              <a:rPr lang="en-SG" smtClean="0"/>
              <a:t>20/1/2024</a:t>
            </a:fld>
            <a:endParaRPr lang="en-SG"/>
          </a:p>
        </p:txBody>
      </p:sp>
      <p:sp>
        <p:nvSpPr>
          <p:cNvPr id="5" name="Footer Placeholder 4">
            <a:extLst>
              <a:ext uri="{FF2B5EF4-FFF2-40B4-BE49-F238E27FC236}">
                <a16:creationId xmlns:a16="http://schemas.microsoft.com/office/drawing/2014/main" id="{0A369556-35AA-ECF3-5221-F3F446480E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SG"/>
          </a:p>
        </p:txBody>
      </p:sp>
      <p:sp>
        <p:nvSpPr>
          <p:cNvPr id="6" name="Slide Number Placeholder 5">
            <a:extLst>
              <a:ext uri="{FF2B5EF4-FFF2-40B4-BE49-F238E27FC236}">
                <a16:creationId xmlns:a16="http://schemas.microsoft.com/office/drawing/2014/main" id="{0CADB457-1C4F-D1D2-32F1-A46F50A64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0FC68C4-A2FF-4E13-9BAC-F8C98F37F7AD}" type="slidenum">
              <a:rPr lang="en-SG" smtClean="0"/>
              <a:t>‹#›</a:t>
            </a:fld>
            <a:endParaRPr lang="en-SG"/>
          </a:p>
        </p:txBody>
      </p:sp>
    </p:spTree>
    <p:extLst>
      <p:ext uri="{BB962C8B-B14F-4D97-AF65-F5344CB8AC3E}">
        <p14:creationId xmlns:p14="http://schemas.microsoft.com/office/powerpoint/2010/main" val="142631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hermos Vacuum Insulated Lunch Tote/Thermos Lunch Box Keeps Food 6 Hours  Warm | Shopee Singapore">
            <a:extLst>
              <a:ext uri="{FF2B5EF4-FFF2-40B4-BE49-F238E27FC236}">
                <a16:creationId xmlns:a16="http://schemas.microsoft.com/office/drawing/2014/main" id="{5612BBC1-097B-A265-F584-799BBAB8B29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24200" y="457200"/>
            <a:ext cx="5943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651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top Your Food From Exploding in the Microwave. Here's How - CNET">
            <a:extLst>
              <a:ext uri="{FF2B5EF4-FFF2-40B4-BE49-F238E27FC236}">
                <a16:creationId xmlns:a16="http://schemas.microsoft.com/office/drawing/2014/main" id="{BC8842DF-70FB-3694-4D54-319B64177D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2800" y="457200"/>
            <a:ext cx="105664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DB97815-A7AA-AA39-4DC5-FD849FBEA463}"/>
              </a:ext>
            </a:extLst>
          </p:cNvPr>
          <p:cNvSpPr txBox="1"/>
          <p:nvPr/>
        </p:nvSpPr>
        <p:spPr>
          <a:xfrm>
            <a:off x="3047617" y="456344"/>
            <a:ext cx="6096000" cy="985270"/>
          </a:xfrm>
          <a:prstGeom prst="rect">
            <a:avLst/>
          </a:prstGeom>
          <a:solidFill>
            <a:srgbClr val="FFFFFF">
              <a:alpha val="74902"/>
            </a:srgbClr>
          </a:solidFill>
        </p:spPr>
        <p:txBody>
          <a:bodyPr wrap="square">
            <a:spAutoFit/>
          </a:bodyPr>
          <a:lstStyle/>
          <a:p>
            <a:pPr algn="ctr">
              <a:lnSpc>
                <a:spcPct val="115000"/>
              </a:lnSpc>
              <a:spcBef>
                <a:spcPts val="1200"/>
              </a:spcBef>
            </a:pPr>
            <a:r>
              <a:rPr lang="en-US" sz="2800" b="1" dirty="0">
                <a:solidFill>
                  <a:srgbClr val="000000"/>
                </a:solidFill>
                <a:effectLst/>
                <a:latin typeface="Calibri" panose="020F0502020204030204" pitchFamily="34" charset="0"/>
                <a:ea typeface="Arial Unicode MS"/>
                <a:cs typeface="Arial Unicode MS"/>
              </a:rPr>
              <a:t>Jesus and Unclean People</a:t>
            </a:r>
            <a:endParaRPr lang="en-SG" sz="2000" dirty="0">
              <a:solidFill>
                <a:srgbClr val="000000"/>
              </a:solidFill>
              <a:effectLst/>
              <a:latin typeface="Helvetica" panose="020B0604020202020204" pitchFamily="34" charset="0"/>
              <a:ea typeface="Arial Unicode MS"/>
              <a:cs typeface="Arial Unicode MS"/>
            </a:endParaRPr>
          </a:p>
          <a:p>
            <a:pPr algn="ctr">
              <a:lnSpc>
                <a:spcPct val="115000"/>
              </a:lnSpc>
            </a:pPr>
            <a:r>
              <a:rPr lang="en-SG" sz="2400">
                <a:solidFill>
                  <a:srgbClr val="000000"/>
                </a:solidFill>
                <a:effectLst/>
                <a:latin typeface="Calibri" panose="020F0502020204030204" pitchFamily="34" charset="0"/>
                <a:ea typeface="Arial Unicode MS"/>
                <a:cs typeface="Arial Unicode MS"/>
              </a:rPr>
              <a:t>John </a:t>
            </a:r>
            <a:r>
              <a:rPr lang="en-SG" sz="2400" dirty="0">
                <a:solidFill>
                  <a:srgbClr val="000000"/>
                </a:solidFill>
                <a:effectLst/>
                <a:latin typeface="Calibri" panose="020F0502020204030204" pitchFamily="34" charset="0"/>
                <a:ea typeface="Arial Unicode MS"/>
                <a:cs typeface="Arial Unicode MS"/>
              </a:rPr>
              <a:t>8:1-11</a:t>
            </a:r>
            <a:endParaRPr lang="en-SG" sz="2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78085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an standing alone on hanging bridge photo – Free Man Image on Unsplash">
            <a:extLst>
              <a:ext uri="{FF2B5EF4-FFF2-40B4-BE49-F238E27FC236}">
                <a16:creationId xmlns:a16="http://schemas.microsoft.com/office/drawing/2014/main" id="{A98F65E8-FE36-BD0F-8F37-81EC71CEC2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30"/>
          <a:stretch/>
        </p:blipFill>
        <p:spPr bwMode="auto">
          <a:xfrm>
            <a:off x="20" y="10"/>
            <a:ext cx="12191980" cy="6857990"/>
          </a:xfrm>
          <a:prstGeom prst="rect">
            <a:avLst/>
          </a:prstGeom>
          <a:noFill/>
          <a:ln w="57150">
            <a:solidFill>
              <a:schemeClr val="accent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A2348DD-674B-9FC9-9DD5-466AFD4B3BD3}"/>
              </a:ext>
            </a:extLst>
          </p:cNvPr>
          <p:cNvSpPr txBox="1"/>
          <p:nvPr/>
        </p:nvSpPr>
        <p:spPr>
          <a:xfrm>
            <a:off x="3048000" y="240022"/>
            <a:ext cx="609600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Believing</a:t>
            </a:r>
            <a:endParaRPr lang="en-SG" sz="3600" dirty="0">
              <a:solidFill>
                <a:srgbClr val="000000"/>
              </a:solidFill>
              <a:effectLst/>
              <a:latin typeface="Californian FB" panose="0207040306080B030204" pitchFamily="18" charset="0"/>
              <a:ea typeface="Arial Unicode MS"/>
              <a:cs typeface="Arial Unicode MS"/>
            </a:endParaRPr>
          </a:p>
        </p:txBody>
      </p:sp>
      <p:sp>
        <p:nvSpPr>
          <p:cNvPr id="6" name="TextBox 5">
            <a:extLst>
              <a:ext uri="{FF2B5EF4-FFF2-40B4-BE49-F238E27FC236}">
                <a16:creationId xmlns:a16="http://schemas.microsoft.com/office/drawing/2014/main" id="{74C53749-95E1-E852-C411-C682F67FBAD5}"/>
              </a:ext>
            </a:extLst>
          </p:cNvPr>
          <p:cNvSpPr txBox="1"/>
          <p:nvPr/>
        </p:nvSpPr>
        <p:spPr>
          <a:xfrm>
            <a:off x="2966720" y="3714742"/>
            <a:ext cx="6431280" cy="1323439"/>
          </a:xfrm>
          <a:prstGeom prst="rect">
            <a:avLst/>
          </a:prstGeom>
          <a:noFill/>
        </p:spPr>
        <p:txBody>
          <a:bodyPr wrap="square">
            <a:spAutoFit/>
          </a:bodyPr>
          <a:lstStyle/>
          <a:p>
            <a:pPr algn="ctr"/>
            <a:r>
              <a:rPr lang="en-US" sz="8000" b="1" dirty="0">
                <a:solidFill>
                  <a:srgbClr val="FEFEFE"/>
                </a:solidFill>
                <a:effectLst/>
                <a:latin typeface="Californian FB" panose="0207040306080B030204" pitchFamily="18" charset="0"/>
                <a:ea typeface="Arial Unicode MS"/>
                <a:cs typeface="Arial Unicode MS"/>
              </a:rPr>
              <a:t>C  H  R  I  S  T</a:t>
            </a:r>
            <a:endParaRPr lang="en-SG" sz="3600" dirty="0">
              <a:solidFill>
                <a:srgbClr val="000000"/>
              </a:solidFill>
              <a:effectLst/>
              <a:latin typeface="Californian FB" panose="0207040306080B030204" pitchFamily="18" charset="0"/>
              <a:ea typeface="Arial Unicode MS"/>
              <a:cs typeface="Arial Unicode MS"/>
            </a:endParaRPr>
          </a:p>
        </p:txBody>
      </p:sp>
      <p:sp>
        <p:nvSpPr>
          <p:cNvPr id="8" name="TextBox 7">
            <a:extLst>
              <a:ext uri="{FF2B5EF4-FFF2-40B4-BE49-F238E27FC236}">
                <a16:creationId xmlns:a16="http://schemas.microsoft.com/office/drawing/2014/main" id="{EA030C1B-58E8-5948-8EAD-2B19259822D0}"/>
              </a:ext>
            </a:extLst>
          </p:cNvPr>
          <p:cNvSpPr txBox="1"/>
          <p:nvPr/>
        </p:nvSpPr>
        <p:spPr>
          <a:xfrm>
            <a:off x="3103880" y="6241534"/>
            <a:ext cx="6156960" cy="461665"/>
          </a:xfrm>
          <a:prstGeom prst="rect">
            <a:avLst/>
          </a:prstGeom>
          <a:solidFill>
            <a:schemeClr val="tx1"/>
          </a:solidFill>
          <a:ln>
            <a:solidFill>
              <a:schemeClr val="bg1">
                <a:lumMod val="95000"/>
              </a:schemeClr>
            </a:solidFill>
          </a:ln>
        </p:spPr>
        <p:txBody>
          <a:bodyPr wrap="square">
            <a:spAutoFit/>
          </a:bodyPr>
          <a:lstStyle/>
          <a:p>
            <a:pPr algn="ctr"/>
            <a:r>
              <a:rPr lang="en-US" sz="2400" b="1" dirty="0">
                <a:solidFill>
                  <a:srgbClr val="FEFEFE"/>
                </a:solidFill>
                <a:effectLst/>
                <a:latin typeface="Times New Roman" panose="02020603050405020304" pitchFamily="18" charset="0"/>
                <a:ea typeface="Arial Unicode MS"/>
                <a:cs typeface="Arial Unicode MS"/>
              </a:rPr>
              <a:t>Responding to John’s Gospel</a:t>
            </a:r>
            <a:endParaRPr lang="en-SG" sz="1400" dirty="0">
              <a:solidFill>
                <a:srgbClr val="000000"/>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413888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The Hidden Dangers Lurking in Your Dirty Carpet">
            <a:extLst>
              <a:ext uri="{FF2B5EF4-FFF2-40B4-BE49-F238E27FC236}">
                <a16:creationId xmlns:a16="http://schemas.microsoft.com/office/drawing/2014/main" id="{C93D5C54-6692-20D2-385D-044ED84C2D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272"/>
          <a:stretch/>
        </p:blipFill>
        <p:spPr bwMode="auto">
          <a:xfrm>
            <a:off x="3882570" y="10"/>
            <a:ext cx="8309429" cy="6857990"/>
          </a:xfrm>
          <a:custGeom>
            <a:avLst/>
            <a:gdLst/>
            <a:ahLst/>
            <a:cxnLst/>
            <a:rect l="l" t="t" r="r" b="b"/>
            <a:pathLst>
              <a:path w="12192000" h="6858000">
                <a:moveTo>
                  <a:pt x="0" y="0"/>
                </a:moveTo>
                <a:lnTo>
                  <a:pt x="12192000" y="0"/>
                </a:lnTo>
                <a:lnTo>
                  <a:pt x="12192000"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grpSp>
        <p:nvGrpSpPr>
          <p:cNvPr id="3079" name="Group 3078">
            <a:extLst>
              <a:ext uri="{FF2B5EF4-FFF2-40B4-BE49-F238E27FC236}">
                <a16:creationId xmlns:a16="http://schemas.microsoft.com/office/drawing/2014/main" id="{63737881-458F-40AD-B72B-B57D267DC4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sp>
          <p:nvSpPr>
            <p:cNvPr id="3080" name="Freeform: Shape 3079">
              <a:extLst>
                <a:ext uri="{FF2B5EF4-FFF2-40B4-BE49-F238E27FC236}">
                  <a16:creationId xmlns:a16="http://schemas.microsoft.com/office/drawing/2014/main" id="{C2967126-346F-41EA-982D-63D8EBB60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081" name="Group 3080">
              <a:extLst>
                <a:ext uri="{FF2B5EF4-FFF2-40B4-BE49-F238E27FC236}">
                  <a16:creationId xmlns:a16="http://schemas.microsoft.com/office/drawing/2014/main" id="{1BCD9601-1F44-4E40-998C-1B256DAE946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3082" name="Group 3081">
                <a:extLst>
                  <a:ext uri="{FF2B5EF4-FFF2-40B4-BE49-F238E27FC236}">
                    <a16:creationId xmlns:a16="http://schemas.microsoft.com/office/drawing/2014/main" id="{1A1CA4E9-12FA-47EB-8471-25E8D55152C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3086" name="Freeform: Shape 3085">
                  <a:extLst>
                    <a:ext uri="{FF2B5EF4-FFF2-40B4-BE49-F238E27FC236}">
                      <a16:creationId xmlns:a16="http://schemas.microsoft.com/office/drawing/2014/main" id="{E13A9BF0-334C-4457-A635-9CA4877E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87" name="Freeform: Shape 3086">
                  <a:extLst>
                    <a:ext uri="{FF2B5EF4-FFF2-40B4-BE49-F238E27FC236}">
                      <a16:creationId xmlns:a16="http://schemas.microsoft.com/office/drawing/2014/main" id="{FF05821A-8598-44E4-A18C-538D5331E4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083" name="Group 3082">
                <a:extLst>
                  <a:ext uri="{FF2B5EF4-FFF2-40B4-BE49-F238E27FC236}">
                    <a16:creationId xmlns:a16="http://schemas.microsoft.com/office/drawing/2014/main" id="{8A4ECC81-E17F-4F87-9A0B-398363A864A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3">
                  <a:alphaModFix amt="57000"/>
                </a:blip>
                <a:tile tx="0" ty="0" sx="100000" sy="100000" flip="none" algn="tl"/>
              </a:blipFill>
              <a:effectLst/>
            </p:grpSpPr>
            <p:sp>
              <p:nvSpPr>
                <p:cNvPr id="3084" name="Freeform: Shape 3083">
                  <a:extLst>
                    <a:ext uri="{FF2B5EF4-FFF2-40B4-BE49-F238E27FC236}">
                      <a16:creationId xmlns:a16="http://schemas.microsoft.com/office/drawing/2014/main" id="{1FBBD7D8-A895-40D0-A53D-DEDF495B2F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85" name="Freeform: Shape 3084">
                  <a:extLst>
                    <a:ext uri="{FF2B5EF4-FFF2-40B4-BE49-F238E27FC236}">
                      <a16:creationId xmlns:a16="http://schemas.microsoft.com/office/drawing/2014/main" id="{BA602493-BC70-48CF-BDBA-88A8662274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3" name="TextBox 2">
            <a:extLst>
              <a:ext uri="{FF2B5EF4-FFF2-40B4-BE49-F238E27FC236}">
                <a16:creationId xmlns:a16="http://schemas.microsoft.com/office/drawing/2014/main" id="{54A5EEF4-3E62-AD42-711B-7D13ABFCBA9B}"/>
              </a:ext>
            </a:extLst>
          </p:cNvPr>
          <p:cNvSpPr txBox="1"/>
          <p:nvPr/>
        </p:nvSpPr>
        <p:spPr>
          <a:xfrm>
            <a:off x="201168" y="2271667"/>
            <a:ext cx="3872992" cy="1547027"/>
          </a:xfrm>
          <a:prstGeom prst="rect">
            <a:avLst/>
          </a:prstGeom>
          <a:noFill/>
        </p:spPr>
        <p:txBody>
          <a:bodyPr wrap="square">
            <a:spAutoFit/>
          </a:bodyPr>
          <a:lstStyle/>
          <a:p>
            <a:pP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Do not hide your sin in religion </a:t>
            </a:r>
            <a:r>
              <a:rPr lang="en-US" sz="2800" i="1">
                <a:solidFill>
                  <a:schemeClr val="bg1"/>
                </a:solidFill>
                <a:effectLst/>
                <a:latin typeface="Calibri" panose="020F0502020204030204" pitchFamily="34" charset="0"/>
                <a:ea typeface="Arial Unicode MS"/>
                <a:cs typeface="Arial Unicode MS"/>
              </a:rPr>
              <a:t>and accuse </a:t>
            </a:r>
            <a:r>
              <a:rPr lang="en-US" sz="2800" i="1" dirty="0">
                <a:solidFill>
                  <a:schemeClr val="bg1"/>
                </a:solidFill>
                <a:effectLst/>
                <a:latin typeface="Calibri" panose="020F0502020204030204" pitchFamily="34" charset="0"/>
                <a:ea typeface="Arial Unicode MS"/>
                <a:cs typeface="Arial Unicode MS"/>
              </a:rPr>
              <a:t>others </a:t>
            </a:r>
            <a:r>
              <a:rPr lang="en-US" sz="2800" dirty="0">
                <a:solidFill>
                  <a:schemeClr val="bg1"/>
                </a:solidFill>
                <a:effectLst/>
                <a:latin typeface="Calibri" panose="020F0502020204030204" pitchFamily="34" charset="0"/>
                <a:ea typeface="Arial Unicode MS"/>
                <a:cs typeface="Arial Unicode MS"/>
              </a:rPr>
              <a:t>(vs. 1-9)</a:t>
            </a:r>
            <a:endParaRPr lang="en-SG" sz="24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88633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0B0496-0A44-9523-D59F-F799F2EE0682}"/>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sp>
        <p:nvSpPr>
          <p:cNvPr id="4" name="TextBox 3">
            <a:extLst>
              <a:ext uri="{FF2B5EF4-FFF2-40B4-BE49-F238E27FC236}">
                <a16:creationId xmlns:a16="http://schemas.microsoft.com/office/drawing/2014/main" id="{9D4EF6FE-5D24-9BAA-E457-6913640FFCD5}"/>
              </a:ext>
            </a:extLst>
          </p:cNvPr>
          <p:cNvSpPr txBox="1"/>
          <p:nvPr/>
        </p:nvSpPr>
        <p:spPr>
          <a:xfrm>
            <a:off x="294640" y="1441026"/>
            <a:ext cx="11633200" cy="2999732"/>
          </a:xfrm>
          <a:prstGeom prst="rect">
            <a:avLst/>
          </a:prstGeom>
          <a:noFill/>
        </p:spPr>
        <p:txBody>
          <a:bodyPr wrap="square">
            <a:spAutoFit/>
          </a:bodyPr>
          <a:lstStyle/>
          <a:p>
            <a:pPr marL="457200">
              <a:lnSpc>
                <a:spcPct val="115000"/>
              </a:lnSpc>
              <a:spcBef>
                <a:spcPts val="1200"/>
              </a:spcBef>
              <a:spcAft>
                <a:spcPts val="0"/>
              </a:spcAft>
            </a:pPr>
            <a:r>
              <a:rPr lang="en-US" sz="2800" dirty="0">
                <a:solidFill>
                  <a:schemeClr val="bg1"/>
                </a:solidFill>
                <a:effectLst/>
                <a:latin typeface="Calibri" panose="020F0502020204030204" pitchFamily="34" charset="0"/>
                <a:ea typeface="Times New Roman" panose="02020603050405020304" pitchFamily="18" charset="0"/>
                <a:cs typeface="Arial Unicode MS"/>
              </a:rPr>
              <a:t>Adultery while betrothed = both executed by stoning (</a:t>
            </a:r>
            <a:r>
              <a:rPr lang="en-US" sz="2800" dirty="0" err="1">
                <a:solidFill>
                  <a:schemeClr val="bg1"/>
                </a:solidFill>
                <a:effectLst/>
                <a:latin typeface="Calibri" panose="020F0502020204030204" pitchFamily="34" charset="0"/>
                <a:ea typeface="Times New Roman" panose="02020603050405020304" pitchFamily="18" charset="0"/>
                <a:cs typeface="Arial Unicode MS"/>
              </a:rPr>
              <a:t>Deut</a:t>
            </a:r>
            <a:r>
              <a:rPr lang="en-US" sz="2800" dirty="0">
                <a:solidFill>
                  <a:schemeClr val="bg1"/>
                </a:solidFill>
                <a:effectLst/>
                <a:latin typeface="Calibri" panose="020F0502020204030204" pitchFamily="34" charset="0"/>
                <a:ea typeface="Times New Roman" panose="02020603050405020304" pitchFamily="18" charset="0"/>
                <a:cs typeface="Arial Unicode MS"/>
              </a:rPr>
              <a:t> 22:23-24) </a:t>
            </a:r>
            <a:endParaRPr lang="en-SG" sz="2800" dirty="0">
              <a:solidFill>
                <a:schemeClr val="bg1"/>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800" dirty="0">
                <a:solidFill>
                  <a:schemeClr val="bg1"/>
                </a:solidFill>
                <a:effectLst/>
                <a:latin typeface="Calibri" panose="020F0502020204030204" pitchFamily="34" charset="0"/>
                <a:ea typeface="Times New Roman" panose="02020603050405020304" pitchFamily="18" charset="0"/>
                <a:cs typeface="Arial Unicode MS"/>
              </a:rPr>
              <a:t>Adultery while married = both executed (</a:t>
            </a:r>
            <a:r>
              <a:rPr lang="en-US" sz="2800" dirty="0" err="1">
                <a:solidFill>
                  <a:schemeClr val="bg1"/>
                </a:solidFill>
                <a:effectLst/>
                <a:latin typeface="Calibri" panose="020F0502020204030204" pitchFamily="34" charset="0"/>
                <a:ea typeface="Times New Roman" panose="02020603050405020304" pitchFamily="18" charset="0"/>
                <a:cs typeface="Arial Unicode MS"/>
              </a:rPr>
              <a:t>Deut</a:t>
            </a:r>
            <a:r>
              <a:rPr lang="en-US" sz="2800" dirty="0">
                <a:solidFill>
                  <a:schemeClr val="bg1"/>
                </a:solidFill>
                <a:effectLst/>
                <a:latin typeface="Calibri" panose="020F0502020204030204" pitchFamily="34" charset="0"/>
                <a:ea typeface="Times New Roman" panose="02020603050405020304" pitchFamily="18" charset="0"/>
                <a:cs typeface="Arial Unicode MS"/>
              </a:rPr>
              <a:t> 22:22; Lev 20:10)</a:t>
            </a:r>
            <a:endParaRPr lang="en-SG" sz="2800" dirty="0">
              <a:solidFill>
                <a:schemeClr val="bg1"/>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800" dirty="0">
                <a:solidFill>
                  <a:schemeClr val="bg1"/>
                </a:solidFill>
                <a:effectLst/>
                <a:latin typeface="Calibri" panose="020F0502020204030204" pitchFamily="34" charset="0"/>
                <a:ea typeface="Arial Unicode MS"/>
                <a:cs typeface="Arial Unicode MS"/>
              </a:rPr>
              <a:t>Witnesses take responsibility for accusation by being first to cast stones (</a:t>
            </a:r>
            <a:r>
              <a:rPr lang="en-US" sz="2800" dirty="0" err="1">
                <a:solidFill>
                  <a:schemeClr val="bg1"/>
                </a:solidFill>
                <a:effectLst/>
                <a:latin typeface="Calibri" panose="020F0502020204030204" pitchFamily="34" charset="0"/>
                <a:ea typeface="Arial Unicode MS"/>
                <a:cs typeface="Arial Unicode MS"/>
              </a:rPr>
              <a:t>Deut</a:t>
            </a:r>
            <a:r>
              <a:rPr lang="en-US" sz="2800" dirty="0">
                <a:solidFill>
                  <a:schemeClr val="bg1"/>
                </a:solidFill>
                <a:effectLst/>
                <a:latin typeface="Calibri" panose="020F0502020204030204" pitchFamily="34" charset="0"/>
                <a:ea typeface="Arial Unicode MS"/>
                <a:cs typeface="Arial Unicode MS"/>
              </a:rPr>
              <a:t> 17:6-7)</a:t>
            </a:r>
            <a:endParaRPr lang="en-SG" sz="2800" dirty="0">
              <a:solidFill>
                <a:schemeClr val="bg1"/>
              </a:solidFill>
              <a:effectLst/>
              <a:latin typeface="Helvetica" panose="020B0604020202020204" pitchFamily="34" charset="0"/>
              <a:ea typeface="Arial Unicode MS"/>
              <a:cs typeface="Arial Unicode MS"/>
            </a:endParaRPr>
          </a:p>
          <a:p>
            <a:pPr marL="457200">
              <a:lnSpc>
                <a:spcPct val="115000"/>
              </a:lnSpc>
              <a:spcBef>
                <a:spcPts val="1200"/>
              </a:spcBef>
              <a:spcAft>
                <a:spcPts val="0"/>
              </a:spcAft>
            </a:pPr>
            <a:r>
              <a:rPr lang="en-US" sz="2800" dirty="0">
                <a:solidFill>
                  <a:schemeClr val="bg1"/>
                </a:solidFill>
                <a:effectLst/>
                <a:latin typeface="Calibri" panose="020F0502020204030204" pitchFamily="34" charset="0"/>
                <a:ea typeface="Arial Unicode MS"/>
                <a:cs typeface="Arial Unicode MS"/>
              </a:rPr>
              <a:t>False accusations = execution in like manner as accusation (</a:t>
            </a:r>
            <a:r>
              <a:rPr lang="en-US" sz="2800" dirty="0" err="1">
                <a:solidFill>
                  <a:schemeClr val="bg1"/>
                </a:solidFill>
                <a:effectLst/>
                <a:latin typeface="Calibri" panose="020F0502020204030204" pitchFamily="34" charset="0"/>
                <a:ea typeface="Arial Unicode MS"/>
                <a:cs typeface="Arial Unicode MS"/>
              </a:rPr>
              <a:t>Deut</a:t>
            </a:r>
            <a:r>
              <a:rPr lang="en-US" sz="2800" dirty="0">
                <a:solidFill>
                  <a:schemeClr val="bg1"/>
                </a:solidFill>
                <a:effectLst/>
                <a:latin typeface="Calibri" panose="020F0502020204030204" pitchFamily="34" charset="0"/>
                <a:ea typeface="Arial Unicode MS"/>
                <a:cs typeface="Arial Unicode MS"/>
              </a:rPr>
              <a:t> 19:15-21)</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3578945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0B0496-0A44-9523-D59F-F799F2EE0682}"/>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4F86FAC9-67DB-BA4F-F6F3-9399679EE1E9}"/>
              </a:ext>
            </a:extLst>
          </p:cNvPr>
          <p:cNvSpPr txBox="1"/>
          <p:nvPr/>
        </p:nvSpPr>
        <p:spPr>
          <a:xfrm>
            <a:off x="1112520" y="673405"/>
            <a:ext cx="9966960" cy="5511189"/>
          </a:xfrm>
          <a:prstGeom prst="rect">
            <a:avLst/>
          </a:prstGeom>
          <a:noFill/>
        </p:spPr>
        <p:txBody>
          <a:bodyPr wrap="square">
            <a:spAutoFit/>
          </a:bodyPr>
          <a:lstStyle/>
          <a:p>
            <a:pPr algn="ctr">
              <a:lnSpc>
                <a:spcPct val="115000"/>
              </a:lnSpc>
              <a:spcBef>
                <a:spcPts val="1200"/>
              </a:spcBef>
            </a:pPr>
            <a:r>
              <a:rPr lang="en-US" sz="2800" b="1" dirty="0">
                <a:solidFill>
                  <a:schemeClr val="bg1"/>
                </a:solidFill>
                <a:effectLst/>
                <a:latin typeface="Calibri" panose="020F0502020204030204" pitchFamily="34" charset="0"/>
                <a:ea typeface="Arial Unicode MS"/>
                <a:cs typeface="Arial Unicode MS"/>
              </a:rPr>
              <a:t>Matthew 1:18-21</a:t>
            </a:r>
            <a:endParaRPr lang="en-SG" sz="2800" dirty="0">
              <a:solidFill>
                <a:schemeClr val="bg1"/>
              </a:solidFill>
              <a:effectLst/>
              <a:latin typeface="Helvetica" panose="020B0604020202020204" pitchFamily="34" charset="0"/>
              <a:ea typeface="Arial Unicode MS"/>
              <a:cs typeface="Arial Unicode MS"/>
            </a:endParaRPr>
          </a:p>
          <a:p>
            <a:pPr algn="ctr">
              <a:lnSpc>
                <a:spcPct val="115000"/>
              </a:lnSpc>
            </a:pPr>
            <a:r>
              <a:rPr lang="en-US" sz="2800" baseline="30000" dirty="0">
                <a:solidFill>
                  <a:schemeClr val="bg1"/>
                </a:solidFill>
                <a:effectLst/>
                <a:latin typeface="Calibri" panose="020F0502020204030204" pitchFamily="34" charset="0"/>
                <a:ea typeface="Arial Unicode MS"/>
                <a:cs typeface="Arial Unicode MS"/>
              </a:rPr>
              <a:t>18 </a:t>
            </a:r>
            <a:r>
              <a:rPr lang="en-US" sz="2800" dirty="0">
                <a:solidFill>
                  <a:schemeClr val="bg1"/>
                </a:solidFill>
                <a:effectLst/>
                <a:latin typeface="Calibri" panose="020F0502020204030204" pitchFamily="34" charset="0"/>
                <a:ea typeface="Arial Unicode MS"/>
                <a:cs typeface="Arial Unicode MS"/>
              </a:rPr>
              <a:t>Now the birth of Jesus Christ took place in this way. When his mother Mary had been betrothed to Joseph, before they came together she was found to be with child from the Holy Spirit. </a:t>
            </a:r>
            <a:r>
              <a:rPr lang="en-US" sz="2800" baseline="30000" dirty="0">
                <a:solidFill>
                  <a:schemeClr val="bg1"/>
                </a:solidFill>
                <a:effectLst/>
                <a:latin typeface="Calibri" panose="020F0502020204030204" pitchFamily="34" charset="0"/>
                <a:ea typeface="Arial Unicode MS"/>
                <a:cs typeface="Arial Unicode MS"/>
              </a:rPr>
              <a:t>19 </a:t>
            </a:r>
            <a:r>
              <a:rPr lang="en-US" sz="2800" dirty="0">
                <a:solidFill>
                  <a:schemeClr val="bg1"/>
                </a:solidFill>
                <a:effectLst/>
                <a:latin typeface="Calibri" panose="020F0502020204030204" pitchFamily="34" charset="0"/>
                <a:ea typeface="Arial Unicode MS"/>
                <a:cs typeface="Arial Unicode MS"/>
              </a:rPr>
              <a:t>And her husband Joseph, being a just man and unwilling to put her to shame, resolved to divorce her quietly. </a:t>
            </a:r>
            <a:r>
              <a:rPr lang="en-US" sz="2800" baseline="30000" dirty="0">
                <a:solidFill>
                  <a:schemeClr val="bg1"/>
                </a:solidFill>
                <a:effectLst/>
                <a:latin typeface="Calibri" panose="020F0502020204030204" pitchFamily="34" charset="0"/>
                <a:ea typeface="Arial Unicode MS"/>
                <a:cs typeface="Arial Unicode MS"/>
              </a:rPr>
              <a:t>20 </a:t>
            </a:r>
            <a:r>
              <a:rPr lang="en-US" sz="2800" dirty="0">
                <a:solidFill>
                  <a:schemeClr val="bg1"/>
                </a:solidFill>
                <a:effectLst/>
                <a:latin typeface="Calibri" panose="020F0502020204030204" pitchFamily="34" charset="0"/>
                <a:ea typeface="Arial Unicode MS"/>
                <a:cs typeface="Arial Unicode MS"/>
              </a:rPr>
              <a:t>But as he considered these things, behold, an angel of the Lord appeared to him in a dream, saying, “Joseph, son of David, do not fear to take Mary as your wife, for that which is conceived in her is from the Holy Spirit. </a:t>
            </a:r>
            <a:r>
              <a:rPr lang="en-US" sz="2800" baseline="30000" dirty="0">
                <a:solidFill>
                  <a:schemeClr val="bg1"/>
                </a:solidFill>
                <a:effectLst/>
                <a:latin typeface="Calibri" panose="020F0502020204030204" pitchFamily="34" charset="0"/>
                <a:ea typeface="Arial Unicode MS"/>
                <a:cs typeface="Arial Unicode MS"/>
              </a:rPr>
              <a:t>21 </a:t>
            </a:r>
            <a:r>
              <a:rPr lang="en-US" sz="2800" dirty="0">
                <a:solidFill>
                  <a:schemeClr val="bg1"/>
                </a:solidFill>
                <a:effectLst/>
                <a:latin typeface="Calibri" panose="020F0502020204030204" pitchFamily="34" charset="0"/>
                <a:ea typeface="Arial Unicode MS"/>
                <a:cs typeface="Arial Unicode MS"/>
              </a:rPr>
              <a:t>She will bear a son, and you shall call his name Jesus, for he will save his people from their sins.”</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777501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F5E5F-6DF4-A5A3-54C2-5683F138B61A}"/>
              </a:ext>
            </a:extLst>
          </p:cNvPr>
          <p:cNvSpPr/>
          <p:nvPr/>
        </p:nvSpPr>
        <p:spPr>
          <a:xfrm>
            <a:off x="0" y="0"/>
            <a:ext cx="12192000" cy="68580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SG"/>
          </a:p>
        </p:txBody>
      </p:sp>
      <p:pic>
        <p:nvPicPr>
          <p:cNvPr id="4100" name="Picture 4" descr="3 Comforting Ways Jesus Is Our 'Light that Shines in the Darkness'">
            <a:extLst>
              <a:ext uri="{FF2B5EF4-FFF2-40B4-BE49-F238E27FC236}">
                <a16:creationId xmlns:a16="http://schemas.microsoft.com/office/drawing/2014/main" id="{14A25D64-AC20-A1DD-8F7F-832F7A2184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438275"/>
            <a:ext cx="7620000" cy="3981450"/>
          </a:xfrm>
          <a:prstGeom prst="rect">
            <a:avLst/>
          </a:prstGeom>
          <a:ln>
            <a:solidFill>
              <a:schemeClr val="bg1"/>
            </a:solidFill>
          </a:ln>
          <a:effectLst>
            <a:softEdge rad="112500"/>
          </a:effectLst>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AFCF6E9-C438-ABA9-C6F0-2CA403D9AD33}"/>
              </a:ext>
            </a:extLst>
          </p:cNvPr>
          <p:cNvSpPr txBox="1"/>
          <p:nvPr/>
        </p:nvSpPr>
        <p:spPr>
          <a:xfrm>
            <a:off x="2801620" y="882289"/>
            <a:ext cx="6588760" cy="555986"/>
          </a:xfrm>
          <a:prstGeom prst="rect">
            <a:avLst/>
          </a:prstGeom>
          <a:noFill/>
        </p:spPr>
        <p:txBody>
          <a:bodyPr wrap="square">
            <a:spAutoFit/>
          </a:bodyPr>
          <a:lstStyle/>
          <a:p>
            <a:pPr algn="ctr">
              <a:lnSpc>
                <a:spcPct val="115000"/>
              </a:lnSpc>
              <a:spcBef>
                <a:spcPts val="1200"/>
              </a:spcBef>
            </a:pPr>
            <a:r>
              <a:rPr lang="en-US" sz="2800" i="1" dirty="0">
                <a:solidFill>
                  <a:schemeClr val="bg1"/>
                </a:solidFill>
                <a:effectLst/>
                <a:latin typeface="Calibri" panose="020F0502020204030204" pitchFamily="34" charset="0"/>
                <a:ea typeface="Arial Unicode MS"/>
                <a:cs typeface="Arial Unicode MS"/>
              </a:rPr>
              <a:t>Receive grace and repent of sin </a:t>
            </a:r>
            <a:r>
              <a:rPr lang="en-US" sz="2800" dirty="0">
                <a:solidFill>
                  <a:schemeClr val="bg1"/>
                </a:solidFill>
                <a:effectLst/>
                <a:latin typeface="Calibri" panose="020F0502020204030204" pitchFamily="34" charset="0"/>
                <a:ea typeface="Arial Unicode MS"/>
                <a:cs typeface="Arial Unicode MS"/>
              </a:rPr>
              <a:t>(vs. 10-11)</a:t>
            </a:r>
            <a:endParaRPr lang="en-SG" sz="24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294253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360</TotalTime>
  <Words>240</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Aptos</vt:lpstr>
      <vt:lpstr>Aptos Display</vt:lpstr>
      <vt:lpstr>Arial</vt:lpstr>
      <vt:lpstr>Calibri</vt:lpstr>
      <vt:lpstr>Californian FB</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Matt Lyle</cp:lastModifiedBy>
  <cp:revision>1</cp:revision>
  <dcterms:created xsi:type="dcterms:W3CDTF">2024-01-18T03:05:54Z</dcterms:created>
  <dcterms:modified xsi:type="dcterms:W3CDTF">2024-01-20T13:49:52Z</dcterms:modified>
</cp:coreProperties>
</file>