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3485F-79FB-4254-82DC-96997CBB78EB}" v="3" dt="2024-01-13T10:41:59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A2F3485F-79FB-4254-82DC-96997CBB78EB}"/>
    <pc:docChg chg="addSld delSld modSld">
      <pc:chgData name="Matt Lyle" userId="a96e7d453dd11193" providerId="LiveId" clId="{A2F3485F-79FB-4254-82DC-96997CBB78EB}" dt="2024-01-13T10:46:25.201" v="30" actId="47"/>
      <pc:docMkLst>
        <pc:docMk/>
      </pc:docMkLst>
      <pc:sldChg chg="modSp add del mod">
        <pc:chgData name="Matt Lyle" userId="a96e7d453dd11193" providerId="LiveId" clId="{A2F3485F-79FB-4254-82DC-96997CBB78EB}" dt="2024-01-13T10:46:15.810" v="29" actId="47"/>
        <pc:sldMkLst>
          <pc:docMk/>
          <pc:sldMk cId="2951373840" sldId="266"/>
        </pc:sldMkLst>
        <pc:spChg chg="mod">
          <ac:chgData name="Matt Lyle" userId="a96e7d453dd11193" providerId="LiveId" clId="{A2F3485F-79FB-4254-82DC-96997CBB78EB}" dt="2024-01-13T10:41:52.173" v="12" actId="1076"/>
          <ac:spMkLst>
            <pc:docMk/>
            <pc:sldMk cId="2951373840" sldId="266"/>
            <ac:spMk id="3" creationId="{37FB6517-B275-B8E7-B5DE-9D76FEB57F26}"/>
          </ac:spMkLst>
        </pc:spChg>
        <pc:picChg chg="mod">
          <ac:chgData name="Matt Lyle" userId="a96e7d453dd11193" providerId="LiveId" clId="{A2F3485F-79FB-4254-82DC-96997CBB78EB}" dt="2024-01-13T10:41:44.536" v="11" actId="1076"/>
          <ac:picMkLst>
            <pc:docMk/>
            <pc:sldMk cId="2951373840" sldId="266"/>
            <ac:picMk id="1026" creationId="{6B561834-15E0-59CC-CACF-A3D6186B5FDD}"/>
          </ac:picMkLst>
        </pc:picChg>
      </pc:sldChg>
      <pc:sldChg chg="delSp modSp add del mod">
        <pc:chgData name="Matt Lyle" userId="a96e7d453dd11193" providerId="LiveId" clId="{A2F3485F-79FB-4254-82DC-96997CBB78EB}" dt="2024-01-13T10:46:25.201" v="30" actId="47"/>
        <pc:sldMkLst>
          <pc:docMk/>
          <pc:sldMk cId="968696845" sldId="267"/>
        </pc:sldMkLst>
        <pc:spChg chg="mod">
          <ac:chgData name="Matt Lyle" userId="a96e7d453dd11193" providerId="LiveId" clId="{A2F3485F-79FB-4254-82DC-96997CBB78EB}" dt="2024-01-13T10:42:21.669" v="28" actId="20577"/>
          <ac:spMkLst>
            <pc:docMk/>
            <pc:sldMk cId="968696845" sldId="267"/>
            <ac:spMk id="3" creationId="{37FB6517-B275-B8E7-B5DE-9D76FEB57F26}"/>
          </ac:spMkLst>
        </pc:spChg>
        <pc:picChg chg="del">
          <ac:chgData name="Matt Lyle" userId="a96e7d453dd11193" providerId="LiveId" clId="{A2F3485F-79FB-4254-82DC-96997CBB78EB}" dt="2024-01-13T10:41:59.519" v="14" actId="478"/>
          <ac:picMkLst>
            <pc:docMk/>
            <pc:sldMk cId="968696845" sldId="267"/>
            <ac:picMk id="1026" creationId="{6B561834-15E0-59CC-CACF-A3D6186B5FDD}"/>
          </ac:picMkLst>
        </pc:picChg>
      </pc:sldChg>
    </pc:docChg>
  </pc:docChgLst>
  <pc:docChgLst>
    <pc:chgData name="James Harmeling" userId="4163935ddb78b774" providerId="LiveId" clId="{A85F96D2-238D-42B4-89FD-459FE6D28B4B}"/>
    <pc:docChg chg="custSel addSld delSld modSld sldOrd modMainMaster">
      <pc:chgData name="James Harmeling" userId="4163935ddb78b774" providerId="LiveId" clId="{A85F96D2-238D-42B4-89FD-459FE6D28B4B}" dt="2024-01-11T05:19:22.062" v="249" actId="20577"/>
      <pc:docMkLst>
        <pc:docMk/>
      </pc:docMkLst>
      <pc:sldChg chg="new del">
        <pc:chgData name="James Harmeling" userId="4163935ddb78b774" providerId="LiveId" clId="{A85F96D2-238D-42B4-89FD-459FE6D28B4B}" dt="2024-01-11T04:05:07.163" v="2" actId="47"/>
        <pc:sldMkLst>
          <pc:docMk/>
          <pc:sldMk cId="2224870241" sldId="256"/>
        </pc:sldMkLst>
      </pc:sldChg>
      <pc:sldChg chg="addSp modSp new mod modTransition setBg">
        <pc:chgData name="James Harmeling" userId="4163935ddb78b774" providerId="LiveId" clId="{A85F96D2-238D-42B4-89FD-459FE6D28B4B}" dt="2024-01-11T04:07:42.070" v="26"/>
        <pc:sldMkLst>
          <pc:docMk/>
          <pc:sldMk cId="1979108277" sldId="257"/>
        </pc:sldMkLst>
        <pc:spChg chg="add mod">
          <ac:chgData name="James Harmeling" userId="4163935ddb78b774" providerId="LiveId" clId="{A85F96D2-238D-42B4-89FD-459FE6D28B4B}" dt="2024-01-11T04:06:11.665" v="10" actId="255"/>
          <ac:spMkLst>
            <pc:docMk/>
            <pc:sldMk cId="1979108277" sldId="257"/>
            <ac:spMk id="3" creationId="{37FB6517-B275-B8E7-B5DE-9D76FEB57F26}"/>
          </ac:spMkLst>
        </pc:spChg>
        <pc:spChg chg="add">
          <ac:chgData name="James Harmeling" userId="4163935ddb78b774" providerId="LiveId" clId="{A85F96D2-238D-42B4-89FD-459FE6D28B4B}" dt="2024-01-11T04:05:22.291" v="4" actId="26606"/>
          <ac:spMkLst>
            <pc:docMk/>
            <pc:sldMk cId="1979108277" sldId="257"/>
            <ac:spMk id="1031" creationId="{42A4FC2C-047E-45A5-965D-8E1E3BF09BC6}"/>
          </ac:spMkLst>
        </pc:spChg>
        <pc:picChg chg="add mod">
          <ac:chgData name="James Harmeling" userId="4163935ddb78b774" providerId="LiveId" clId="{A85F96D2-238D-42B4-89FD-459FE6D28B4B}" dt="2024-01-11T04:05:22.291" v="4" actId="26606"/>
          <ac:picMkLst>
            <pc:docMk/>
            <pc:sldMk cId="1979108277" sldId="257"/>
            <ac:picMk id="1026" creationId="{6B561834-15E0-59CC-CACF-A3D6186B5FDD}"/>
          </ac:picMkLst>
        </pc:picChg>
      </pc:sldChg>
      <pc:sldChg chg="addSp delSp modSp add mod modTransition setBg delAnim modAnim delDesignElem">
        <pc:chgData name="James Harmeling" userId="4163935ddb78b774" providerId="LiveId" clId="{A85F96D2-238D-42B4-89FD-459FE6D28B4B}" dt="2024-01-11T05:06:01.491" v="137"/>
        <pc:sldMkLst>
          <pc:docMk/>
          <pc:sldMk cId="1078587281" sldId="258"/>
        </pc:sldMkLst>
        <pc:spChg chg="del">
          <ac:chgData name="James Harmeling" userId="4163935ddb78b774" providerId="LiveId" clId="{A85F96D2-238D-42B4-89FD-459FE6D28B4B}" dt="2024-01-11T04:06:52.593" v="13" actId="478"/>
          <ac:spMkLst>
            <pc:docMk/>
            <pc:sldMk cId="1078587281" sldId="258"/>
            <ac:spMk id="3" creationId="{37FB6517-B275-B8E7-B5DE-9D76FEB57F26}"/>
          </ac:spMkLst>
        </pc:spChg>
        <pc:spChg chg="add del mod">
          <ac:chgData name="James Harmeling" userId="4163935ddb78b774" providerId="LiveId" clId="{A85F96D2-238D-42B4-89FD-459FE6D28B4B}" dt="2024-01-11T05:05:51.707" v="134" actId="478"/>
          <ac:spMkLst>
            <pc:docMk/>
            <pc:sldMk cId="1078587281" sldId="258"/>
            <ac:spMk id="4" creationId="{175BCBE6-6541-56A5-B7AE-2EDD14F3FB17}"/>
          </ac:spMkLst>
        </pc:spChg>
        <pc:spChg chg="add mod">
          <ac:chgData name="James Harmeling" userId="4163935ddb78b774" providerId="LiveId" clId="{A85F96D2-238D-42B4-89FD-459FE6D28B4B}" dt="2024-01-11T05:05:52.660" v="135"/>
          <ac:spMkLst>
            <pc:docMk/>
            <pc:sldMk cId="1078587281" sldId="258"/>
            <ac:spMk id="5" creationId="{E8505523-A304-3AA4-86EE-52FBD036B7BA}"/>
          </ac:spMkLst>
        </pc:spChg>
        <pc:spChg chg="del">
          <ac:chgData name="James Harmeling" userId="4163935ddb78b774" providerId="LiveId" clId="{A85F96D2-238D-42B4-89FD-459FE6D28B4B}" dt="2024-01-11T04:06:29.943" v="12"/>
          <ac:spMkLst>
            <pc:docMk/>
            <pc:sldMk cId="1078587281" sldId="258"/>
            <ac:spMk id="1031" creationId="{42A4FC2C-047E-45A5-965D-8E1E3BF09BC6}"/>
          </ac:spMkLst>
        </pc:spChg>
      </pc:sldChg>
      <pc:sldChg chg="addSp modSp new mod ord setBg modAnim">
        <pc:chgData name="James Harmeling" userId="4163935ddb78b774" providerId="LiveId" clId="{A85F96D2-238D-42B4-89FD-459FE6D28B4B}" dt="2024-01-11T04:59:42.048" v="42"/>
        <pc:sldMkLst>
          <pc:docMk/>
          <pc:sldMk cId="2166550673" sldId="259"/>
        </pc:sldMkLst>
        <pc:spChg chg="add mod">
          <ac:chgData name="James Harmeling" userId="4163935ddb78b774" providerId="LiveId" clId="{A85F96D2-238D-42B4-89FD-459FE6D28B4B}" dt="2024-01-11T04:58:53.796" v="38" actId="1076"/>
          <ac:spMkLst>
            <pc:docMk/>
            <pc:sldMk cId="2166550673" sldId="259"/>
            <ac:spMk id="3" creationId="{708ED170-E818-14A1-EEB6-1D19A58FD7C1}"/>
          </ac:spMkLst>
        </pc:spChg>
        <pc:spChg chg="add">
          <ac:chgData name="James Harmeling" userId="4163935ddb78b774" providerId="LiveId" clId="{A85F96D2-238D-42B4-89FD-459FE6D28B4B}" dt="2024-01-11T04:11:06.635" v="29" actId="26606"/>
          <ac:spMkLst>
            <pc:docMk/>
            <pc:sldMk cId="2166550673" sldId="259"/>
            <ac:spMk id="2055" creationId="{AB8C311F-7253-4AED-9701-7FC0708C41C7}"/>
          </ac:spMkLst>
        </pc:spChg>
        <pc:spChg chg="add">
          <ac:chgData name="James Harmeling" userId="4163935ddb78b774" providerId="LiveId" clId="{A85F96D2-238D-42B4-89FD-459FE6D28B4B}" dt="2024-01-11T04:11:06.635" v="29" actId="26606"/>
          <ac:spMkLst>
            <pc:docMk/>
            <pc:sldMk cId="2166550673" sldId="259"/>
            <ac:spMk id="2057" creationId="{E2384209-CB15-4CDF-9D31-C44FD9A3F20D}"/>
          </ac:spMkLst>
        </pc:spChg>
        <pc:spChg chg="add">
          <ac:chgData name="James Harmeling" userId="4163935ddb78b774" providerId="LiveId" clId="{A85F96D2-238D-42B4-89FD-459FE6D28B4B}" dt="2024-01-11T04:11:06.635" v="29" actId="26606"/>
          <ac:spMkLst>
            <pc:docMk/>
            <pc:sldMk cId="2166550673" sldId="259"/>
            <ac:spMk id="2059" creationId="{2633B3B5-CC90-43F0-8714-D31D1F3F0209}"/>
          </ac:spMkLst>
        </pc:spChg>
        <pc:spChg chg="add">
          <ac:chgData name="James Harmeling" userId="4163935ddb78b774" providerId="LiveId" clId="{A85F96D2-238D-42B4-89FD-459FE6D28B4B}" dt="2024-01-11T04:11:06.635" v="29" actId="26606"/>
          <ac:spMkLst>
            <pc:docMk/>
            <pc:sldMk cId="2166550673" sldId="259"/>
            <ac:spMk id="2061" creationId="{A8D57A06-A426-446D-B02C-A2DC6B62E45E}"/>
          </ac:spMkLst>
        </pc:spChg>
        <pc:picChg chg="add mod">
          <ac:chgData name="James Harmeling" userId="4163935ddb78b774" providerId="LiveId" clId="{A85F96D2-238D-42B4-89FD-459FE6D28B4B}" dt="2024-01-11T04:11:06.635" v="29" actId="26606"/>
          <ac:picMkLst>
            <pc:docMk/>
            <pc:sldMk cId="2166550673" sldId="259"/>
            <ac:picMk id="2050" creationId="{F91BE471-23B2-A621-B095-EC2BD8A65D16}"/>
          </ac:picMkLst>
        </pc:picChg>
      </pc:sldChg>
      <pc:sldChg chg="addSp delSp modSp add mod delAnim">
        <pc:chgData name="James Harmeling" userId="4163935ddb78b774" providerId="LiveId" clId="{A85F96D2-238D-42B4-89FD-459FE6D28B4B}" dt="2024-01-11T05:01:01.059" v="63" actId="114"/>
        <pc:sldMkLst>
          <pc:docMk/>
          <pc:sldMk cId="2379385625" sldId="260"/>
        </pc:sldMkLst>
        <pc:spChg chg="add mod">
          <ac:chgData name="James Harmeling" userId="4163935ddb78b774" providerId="LiveId" clId="{A85F96D2-238D-42B4-89FD-459FE6D28B4B}" dt="2024-01-11T05:01:01.059" v="63" actId="114"/>
          <ac:spMkLst>
            <pc:docMk/>
            <pc:sldMk cId="2379385625" sldId="260"/>
            <ac:spMk id="3" creationId="{FFF15E5E-0587-1DE0-76A6-71E90D4ADC73}"/>
          </ac:spMkLst>
        </pc:spChg>
        <pc:spChg chg="del">
          <ac:chgData name="James Harmeling" userId="4163935ddb78b774" providerId="LiveId" clId="{A85F96D2-238D-42B4-89FD-459FE6D28B4B}" dt="2024-01-11T04:59:46.883" v="43" actId="478"/>
          <ac:spMkLst>
            <pc:docMk/>
            <pc:sldMk cId="2379385625" sldId="260"/>
            <ac:spMk id="4" creationId="{175BCBE6-6541-56A5-B7AE-2EDD14F3FB17}"/>
          </ac:spMkLst>
        </pc:spChg>
      </pc:sldChg>
      <pc:sldChg chg="modSp add mod">
        <pc:chgData name="James Harmeling" userId="4163935ddb78b774" providerId="LiveId" clId="{A85F96D2-238D-42B4-89FD-459FE6D28B4B}" dt="2024-01-11T05:00:52.884" v="61" actId="114"/>
        <pc:sldMkLst>
          <pc:docMk/>
          <pc:sldMk cId="1886927967" sldId="261"/>
        </pc:sldMkLst>
        <pc:spChg chg="mod">
          <ac:chgData name="James Harmeling" userId="4163935ddb78b774" providerId="LiveId" clId="{A85F96D2-238D-42B4-89FD-459FE6D28B4B}" dt="2024-01-11T05:00:52.884" v="61" actId="114"/>
          <ac:spMkLst>
            <pc:docMk/>
            <pc:sldMk cId="1886927967" sldId="261"/>
            <ac:spMk id="3" creationId="{FFF15E5E-0587-1DE0-76A6-71E90D4ADC73}"/>
          </ac:spMkLst>
        </pc:spChg>
      </pc:sldChg>
      <pc:sldChg chg="addSp delSp modSp add mod">
        <pc:chgData name="James Harmeling" userId="4163935ddb78b774" providerId="LiveId" clId="{A85F96D2-238D-42B4-89FD-459FE6D28B4B}" dt="2024-01-11T05:02:37.401" v="78" actId="208"/>
        <pc:sldMkLst>
          <pc:docMk/>
          <pc:sldMk cId="1774017223" sldId="262"/>
        </pc:sldMkLst>
        <pc:spChg chg="del">
          <ac:chgData name="James Harmeling" userId="4163935ddb78b774" providerId="LiveId" clId="{A85F96D2-238D-42B4-89FD-459FE6D28B4B}" dt="2024-01-11T05:01:29.474" v="65" actId="478"/>
          <ac:spMkLst>
            <pc:docMk/>
            <pc:sldMk cId="1774017223" sldId="262"/>
            <ac:spMk id="3" creationId="{FFF15E5E-0587-1DE0-76A6-71E90D4ADC73}"/>
          </ac:spMkLst>
        </pc:spChg>
        <pc:spChg chg="add mod">
          <ac:chgData name="James Harmeling" userId="4163935ddb78b774" providerId="LiveId" clId="{A85F96D2-238D-42B4-89FD-459FE6D28B4B}" dt="2024-01-11T05:02:37.401" v="78" actId="208"/>
          <ac:spMkLst>
            <pc:docMk/>
            <pc:sldMk cId="1774017223" sldId="262"/>
            <ac:spMk id="4" creationId="{14E35771-B806-8A09-A1E2-4287E9B5DDC4}"/>
          </ac:spMkLst>
        </pc:spChg>
      </pc:sldChg>
      <pc:sldChg chg="addSp modSp add mod modAnim">
        <pc:chgData name="James Harmeling" userId="4163935ddb78b774" providerId="LiveId" clId="{A85F96D2-238D-42B4-89FD-459FE6D28B4B}" dt="2024-01-11T05:10:53.336" v="149"/>
        <pc:sldMkLst>
          <pc:docMk/>
          <pc:sldMk cId="4123967271" sldId="263"/>
        </pc:sldMkLst>
        <pc:spChg chg="add mod">
          <ac:chgData name="James Harmeling" userId="4163935ddb78b774" providerId="LiveId" clId="{A85F96D2-238D-42B4-89FD-459FE6D28B4B}" dt="2024-01-11T05:05:11.099" v="122" actId="14100"/>
          <ac:spMkLst>
            <pc:docMk/>
            <pc:sldMk cId="4123967271" sldId="263"/>
            <ac:spMk id="3" creationId="{FAAA72CF-D1E9-9CBB-202B-6BF511259189}"/>
          </ac:spMkLst>
        </pc:spChg>
        <pc:spChg chg="mod">
          <ac:chgData name="James Harmeling" userId="4163935ddb78b774" providerId="LiveId" clId="{A85F96D2-238D-42B4-89FD-459FE6D28B4B}" dt="2024-01-11T05:05:22.509" v="123" actId="14100"/>
          <ac:spMkLst>
            <pc:docMk/>
            <pc:sldMk cId="4123967271" sldId="263"/>
            <ac:spMk id="4" creationId="{175BCBE6-6541-56A5-B7AE-2EDD14F3FB17}"/>
          </ac:spMkLst>
        </pc:spChg>
        <pc:spChg chg="add mod">
          <ac:chgData name="James Harmeling" userId="4163935ddb78b774" providerId="LiveId" clId="{A85F96D2-238D-42B4-89FD-459FE6D28B4B}" dt="2024-01-11T05:10:38.194" v="147" actId="1076"/>
          <ac:spMkLst>
            <pc:docMk/>
            <pc:sldMk cId="4123967271" sldId="263"/>
            <ac:spMk id="5" creationId="{5DE47DF9-1B8C-AC99-BED0-A006394BBDA5}"/>
          </ac:spMkLst>
        </pc:spChg>
        <pc:spChg chg="add mod">
          <ac:chgData name="James Harmeling" userId="4163935ddb78b774" providerId="LiveId" clId="{A85F96D2-238D-42B4-89FD-459FE6D28B4B}" dt="2024-01-11T05:05:38.051" v="133" actId="1076"/>
          <ac:spMkLst>
            <pc:docMk/>
            <pc:sldMk cId="4123967271" sldId="263"/>
            <ac:spMk id="6" creationId="{60246350-B08A-B0A4-17F7-EF0D4E29D1FB}"/>
          </ac:spMkLst>
        </pc:spChg>
      </pc:sldChg>
      <pc:sldChg chg="addSp delSp modSp add mod delAnim modAnim">
        <pc:chgData name="James Harmeling" userId="4163935ddb78b774" providerId="LiveId" clId="{A85F96D2-238D-42B4-89FD-459FE6D28B4B}" dt="2024-01-11T05:12:20.462" v="210"/>
        <pc:sldMkLst>
          <pc:docMk/>
          <pc:sldMk cId="3530193696" sldId="264"/>
        </pc:sldMkLst>
        <pc:spChg chg="del">
          <ac:chgData name="James Harmeling" userId="4163935ddb78b774" providerId="LiveId" clId="{A85F96D2-238D-42B4-89FD-459FE6D28B4B}" dt="2024-01-11T05:11:06.857" v="151" actId="478"/>
          <ac:spMkLst>
            <pc:docMk/>
            <pc:sldMk cId="3530193696" sldId="264"/>
            <ac:spMk id="5" creationId="{5DE47DF9-1B8C-AC99-BED0-A006394BBDA5}"/>
          </ac:spMkLst>
        </pc:spChg>
        <pc:spChg chg="add mod">
          <ac:chgData name="James Harmeling" userId="4163935ddb78b774" providerId="LiveId" clId="{A85F96D2-238D-42B4-89FD-459FE6D28B4B}" dt="2024-01-11T05:12:10.099" v="208" actId="1035"/>
          <ac:spMkLst>
            <pc:docMk/>
            <pc:sldMk cId="3530193696" sldId="264"/>
            <ac:spMk id="7" creationId="{6B9F8D07-5130-304C-E31E-AC5373BB85EA}"/>
          </ac:spMkLst>
        </pc:spChg>
      </pc:sldChg>
      <pc:sldChg chg="addSp modSp new mod">
        <pc:chgData name="James Harmeling" userId="4163935ddb78b774" providerId="LiveId" clId="{A85F96D2-238D-42B4-89FD-459FE6D28B4B}" dt="2024-01-11T05:19:22.062" v="249" actId="20577"/>
        <pc:sldMkLst>
          <pc:docMk/>
          <pc:sldMk cId="3988184785" sldId="265"/>
        </pc:sldMkLst>
        <pc:spChg chg="add mod">
          <ac:chgData name="James Harmeling" userId="4163935ddb78b774" providerId="LiveId" clId="{A85F96D2-238D-42B4-89FD-459FE6D28B4B}" dt="2024-01-11T05:13:23.310" v="213" actId="13822"/>
          <ac:spMkLst>
            <pc:docMk/>
            <pc:sldMk cId="3988184785" sldId="265"/>
            <ac:spMk id="2" creationId="{17789BD5-EDA9-B80E-6DD2-75078B4CF5FD}"/>
          </ac:spMkLst>
        </pc:spChg>
        <pc:spChg chg="add mod">
          <ac:chgData name="James Harmeling" userId="4163935ddb78b774" providerId="LiveId" clId="{A85F96D2-238D-42B4-89FD-459FE6D28B4B}" dt="2024-01-11T05:19:22.062" v="249" actId="20577"/>
          <ac:spMkLst>
            <pc:docMk/>
            <pc:sldMk cId="3988184785" sldId="265"/>
            <ac:spMk id="4" creationId="{8B73EA09-65C2-9DC2-6BA7-6561BC93162D}"/>
          </ac:spMkLst>
        </pc:spChg>
      </pc:sldChg>
      <pc:sldMasterChg chg="modTransition modSldLayout">
        <pc:chgData name="James Harmeling" userId="4163935ddb78b774" providerId="LiveId" clId="{A85F96D2-238D-42B4-89FD-459FE6D28B4B}" dt="2024-01-11T04:07:42.070" v="26"/>
        <pc:sldMasterMkLst>
          <pc:docMk/>
          <pc:sldMasterMk cId="1268183337" sldId="2147483648"/>
        </pc:sldMasterMkLst>
        <pc:sldLayoutChg chg="modTransition">
          <pc:chgData name="James Harmeling" userId="4163935ddb78b774" providerId="LiveId" clId="{A85F96D2-238D-42B4-89FD-459FE6D28B4B}" dt="2024-01-11T04:07:42.070" v="26"/>
          <pc:sldLayoutMkLst>
            <pc:docMk/>
            <pc:sldMasterMk cId="1268183337" sldId="2147483648"/>
            <pc:sldLayoutMk cId="3743564927" sldId="2147483649"/>
          </pc:sldLayoutMkLst>
        </pc:sldLayoutChg>
        <pc:sldLayoutChg chg="modTransition">
          <pc:chgData name="James Harmeling" userId="4163935ddb78b774" providerId="LiveId" clId="{A85F96D2-238D-42B4-89FD-459FE6D28B4B}" dt="2024-01-11T04:07:42.070" v="26"/>
          <pc:sldLayoutMkLst>
            <pc:docMk/>
            <pc:sldMasterMk cId="1268183337" sldId="2147483648"/>
            <pc:sldLayoutMk cId="3516134209" sldId="2147483650"/>
          </pc:sldLayoutMkLst>
        </pc:sldLayoutChg>
        <pc:sldLayoutChg chg="modTransition">
          <pc:chgData name="James Harmeling" userId="4163935ddb78b774" providerId="LiveId" clId="{A85F96D2-238D-42B4-89FD-459FE6D28B4B}" dt="2024-01-11T04:07:42.070" v="26"/>
          <pc:sldLayoutMkLst>
            <pc:docMk/>
            <pc:sldMasterMk cId="1268183337" sldId="2147483648"/>
            <pc:sldLayoutMk cId="3635339893" sldId="2147483651"/>
          </pc:sldLayoutMkLst>
        </pc:sldLayoutChg>
        <pc:sldLayoutChg chg="modTransition">
          <pc:chgData name="James Harmeling" userId="4163935ddb78b774" providerId="LiveId" clId="{A85F96D2-238D-42B4-89FD-459FE6D28B4B}" dt="2024-01-11T04:07:42.070" v="26"/>
          <pc:sldLayoutMkLst>
            <pc:docMk/>
            <pc:sldMasterMk cId="1268183337" sldId="2147483648"/>
            <pc:sldLayoutMk cId="95640185" sldId="2147483652"/>
          </pc:sldLayoutMkLst>
        </pc:sldLayoutChg>
        <pc:sldLayoutChg chg="modTransition">
          <pc:chgData name="James Harmeling" userId="4163935ddb78b774" providerId="LiveId" clId="{A85F96D2-238D-42B4-89FD-459FE6D28B4B}" dt="2024-01-11T04:07:42.070" v="26"/>
          <pc:sldLayoutMkLst>
            <pc:docMk/>
            <pc:sldMasterMk cId="1268183337" sldId="2147483648"/>
            <pc:sldLayoutMk cId="221727796" sldId="2147483653"/>
          </pc:sldLayoutMkLst>
        </pc:sldLayoutChg>
        <pc:sldLayoutChg chg="modTransition">
          <pc:chgData name="James Harmeling" userId="4163935ddb78b774" providerId="LiveId" clId="{A85F96D2-238D-42B4-89FD-459FE6D28B4B}" dt="2024-01-11T04:07:42.070" v="26"/>
          <pc:sldLayoutMkLst>
            <pc:docMk/>
            <pc:sldMasterMk cId="1268183337" sldId="2147483648"/>
            <pc:sldLayoutMk cId="2331520628" sldId="2147483654"/>
          </pc:sldLayoutMkLst>
        </pc:sldLayoutChg>
        <pc:sldLayoutChg chg="modTransition">
          <pc:chgData name="James Harmeling" userId="4163935ddb78b774" providerId="LiveId" clId="{A85F96D2-238D-42B4-89FD-459FE6D28B4B}" dt="2024-01-11T04:07:42.070" v="26"/>
          <pc:sldLayoutMkLst>
            <pc:docMk/>
            <pc:sldMasterMk cId="1268183337" sldId="2147483648"/>
            <pc:sldLayoutMk cId="359114602" sldId="2147483655"/>
          </pc:sldLayoutMkLst>
        </pc:sldLayoutChg>
        <pc:sldLayoutChg chg="modTransition">
          <pc:chgData name="James Harmeling" userId="4163935ddb78b774" providerId="LiveId" clId="{A85F96D2-238D-42B4-89FD-459FE6D28B4B}" dt="2024-01-11T04:07:42.070" v="26"/>
          <pc:sldLayoutMkLst>
            <pc:docMk/>
            <pc:sldMasterMk cId="1268183337" sldId="2147483648"/>
            <pc:sldLayoutMk cId="1367746751" sldId="2147483656"/>
          </pc:sldLayoutMkLst>
        </pc:sldLayoutChg>
        <pc:sldLayoutChg chg="modTransition">
          <pc:chgData name="James Harmeling" userId="4163935ddb78b774" providerId="LiveId" clId="{A85F96D2-238D-42B4-89FD-459FE6D28B4B}" dt="2024-01-11T04:07:42.070" v="26"/>
          <pc:sldLayoutMkLst>
            <pc:docMk/>
            <pc:sldMasterMk cId="1268183337" sldId="2147483648"/>
            <pc:sldLayoutMk cId="4217588227" sldId="2147483657"/>
          </pc:sldLayoutMkLst>
        </pc:sldLayoutChg>
        <pc:sldLayoutChg chg="modTransition">
          <pc:chgData name="James Harmeling" userId="4163935ddb78b774" providerId="LiveId" clId="{A85F96D2-238D-42B4-89FD-459FE6D28B4B}" dt="2024-01-11T04:07:42.070" v="26"/>
          <pc:sldLayoutMkLst>
            <pc:docMk/>
            <pc:sldMasterMk cId="1268183337" sldId="2147483648"/>
            <pc:sldLayoutMk cId="3984689997" sldId="2147483658"/>
          </pc:sldLayoutMkLst>
        </pc:sldLayoutChg>
        <pc:sldLayoutChg chg="modTransition">
          <pc:chgData name="James Harmeling" userId="4163935ddb78b774" providerId="LiveId" clId="{A85F96D2-238D-42B4-89FD-459FE6D28B4B}" dt="2024-01-11T04:07:42.070" v="26"/>
          <pc:sldLayoutMkLst>
            <pc:docMk/>
            <pc:sldMasterMk cId="1268183337" sldId="2147483648"/>
            <pc:sldLayoutMk cId="34238580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D5B3-4F30-58A0-5E47-A22D2C9B2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DAD5B-479B-7AFA-9264-83230BCE6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C8B3-9E72-BBE7-4680-99673B3F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7750D-1513-9751-AEBC-2E4D7AC0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83BC9-6E04-33D1-C552-5BF5ACD8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35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9810-B6C2-50B6-3C65-6DFE6AE5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ABCFE-BFD9-B664-8353-C0FD64BB4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D0111-1D75-8E72-EC6E-03AB5C71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10B45-7DA8-47EE-A44F-8A5C9B71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0D474-2BE5-7040-54FE-D6B54A23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46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C979C-1DC9-A9DC-3DA1-D519F491F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4C8EB-7AE0-912F-FC86-299E98BFE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D91F8-82C5-5934-82FD-9B9194FC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669A5-A35C-6399-7E25-4DE9302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67B8B-C205-2FBD-5F1A-D1F03000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23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F829-9F5B-CBB9-AFA1-16395ABE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57FF-CC20-96D9-C031-50FE21233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557C-E963-3AFC-0F29-E6960AC5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62EFE-B1DA-DB1C-541B-96E1673B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84052-58A8-319B-ADC2-EB5D0742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61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49F0-376F-3D81-1264-245A4D14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0095A-1E1E-5C62-4E75-83D703592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0C5A-7832-EDBA-F9C3-8582682C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3E57-1A0E-19AF-3B2A-5073D059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8882-BDFC-9620-8D81-CBED9F89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53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8DF5-ED2F-881D-DED7-0BC09CCB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6D55E-D880-C5CD-1D62-02276D66B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4E099-ACBB-E84B-1F41-5EFC3A8AE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5BFCA-0CD7-078C-73C2-C7C84AFE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9C778-FBC3-22AD-EE20-BEBDE78C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A06FD-0B55-7432-04E8-0A607DA8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6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BCDE-9F1D-AD80-531E-4852DFFE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CEFF5-A5EB-27B8-D564-32D33BCF7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C20CB-476C-E14B-452E-D34BE6D6E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7BC0F-DA36-0CCF-4043-187F147F4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874BE-7804-4B21-BDD2-C3A3EE1D7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A9427-DE16-510C-4CD9-9FD159E7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991B0-58DC-5317-C264-644B6A1B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E9AF2-D291-B08F-F5CD-35DE5024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7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2B30-0EFB-3315-19CF-BA52DCF7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5DE44-A8E1-68C2-EB91-EF057CA4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9C865-CE57-39C1-8270-D5CBB220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E5FAD-6636-B91E-E633-2A0E1114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15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70D40-FC1E-F5AC-DA0B-2A06F1E0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BE770-1FE3-F1EA-FE66-C9305722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D2265-41D0-CC52-3B62-E42350AC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1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F63D-E90B-FEE7-D74B-828323B9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D637-5000-8088-50BF-DC5FEEEB1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3618D-6EA1-F804-57B2-64674995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ECA47-460D-ECC9-C960-12904EE4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687DA-2961-8BBB-365E-7A828B70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3A79B-32BC-6AB3-4429-986B65CF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77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EEC5-1F5C-0184-9D5D-5E84EB52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68C4A-5E2C-21EA-64AA-A6A489A83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06A90-84EA-118B-05D8-B1FC02EEC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A7385-BCF9-4D50-195A-7EC09562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B9257-7F9D-177F-C29D-EEF6787F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C9B9E-1AEB-DCBD-7A27-B6B4DBA4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75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EAD09C-E924-5948-F4A1-8E0230EF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35301-C74D-F4E9-7060-B8C26AEEB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29D2-E124-29AE-9B0E-81611925E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DE7E3-3E2F-463A-97B8-F4032BD5E45B}" type="datetimeFigureOut">
              <a:rPr lang="en-SG" smtClean="0"/>
              <a:t>13/1/2024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CF4B5-68E0-B1E9-FC39-F98060FD5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601EF-EDE5-BA52-0951-FDE959052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CCD239-3DB8-4E02-85BB-5CA84C8258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818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Free Water Transparent Background, Download Free Water Transparent  Background png images, Free ClipArts on Clipart Library">
            <a:extLst>
              <a:ext uri="{FF2B5EF4-FFF2-40B4-BE49-F238E27FC236}">
                <a16:creationId xmlns:a16="http://schemas.microsoft.com/office/drawing/2014/main" id="{6B561834-15E0-59CC-CACF-A3D6186B5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b="42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FB6517-B275-B8E7-B5DE-9D76FEB57F26}"/>
              </a:ext>
            </a:extLst>
          </p:cNvPr>
          <p:cNvSpPr txBox="1"/>
          <p:nvPr/>
        </p:nvSpPr>
        <p:spPr>
          <a:xfrm>
            <a:off x="3047238" y="275596"/>
            <a:ext cx="6096000" cy="141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Thirsty Are You?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-Believing in Christ despite consequences-</a:t>
            </a:r>
            <a:endParaRPr lang="en-SG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7:37-52</a:t>
            </a:r>
          </a:p>
        </p:txBody>
      </p:sp>
    </p:spTree>
    <p:extLst>
      <p:ext uri="{BB962C8B-B14F-4D97-AF65-F5344CB8AC3E}">
        <p14:creationId xmlns:p14="http://schemas.microsoft.com/office/powerpoint/2010/main" val="19791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Water Transparent Background, Download Free Water Transparent  Background png images, Free ClipArts on Clipart Library">
            <a:extLst>
              <a:ext uri="{FF2B5EF4-FFF2-40B4-BE49-F238E27FC236}">
                <a16:creationId xmlns:a16="http://schemas.microsoft.com/office/drawing/2014/main" id="{6B561834-15E0-59CC-CACF-A3D6186B5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b="42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05523-A304-3AA4-86EE-52FBD036B7BA}"/>
              </a:ext>
            </a:extLst>
          </p:cNvPr>
          <p:cNvSpPr txBox="1"/>
          <p:nvPr/>
        </p:nvSpPr>
        <p:spPr>
          <a:xfrm>
            <a:off x="538480" y="636144"/>
            <a:ext cx="10911840" cy="55598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Come to Christ and you will receive new life in the Spirit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(vs. 37-39)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785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Feast of Tabernacles - Sermon Outlines | Preachit.org">
            <a:extLst>
              <a:ext uri="{FF2B5EF4-FFF2-40B4-BE49-F238E27FC236}">
                <a16:creationId xmlns:a16="http://schemas.microsoft.com/office/drawing/2014/main" id="{F91BE471-23B2-A621-B095-EC2BD8A65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8" b="1894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8ED170-E818-14A1-EEB6-1D19A58FD7C1}"/>
              </a:ext>
            </a:extLst>
          </p:cNvPr>
          <p:cNvSpPr txBox="1"/>
          <p:nvPr/>
        </p:nvSpPr>
        <p:spPr>
          <a:xfrm>
            <a:off x="1708845" y="1416472"/>
            <a:ext cx="8773543" cy="40246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Lasts 7 days, &amp; ends holy gathering on 8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day (Lev 23:36; Num 29:35)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It celebrates God’s provision of all harvest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It commemorates divine care during wilderness wanderings (40 years)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Everyone constructs small huts or booths surrounding the city of Jerusalem and lives in them during feast.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Water pouring ceremony 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665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Water Transparent Background, Download Free Water Transparent  Background png images, Free ClipArts on Clipart Library">
            <a:extLst>
              <a:ext uri="{FF2B5EF4-FFF2-40B4-BE49-F238E27FC236}">
                <a16:creationId xmlns:a16="http://schemas.microsoft.com/office/drawing/2014/main" id="{6B561834-15E0-59CC-CACF-A3D6186B5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b="42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F15E5E-0587-1DE0-76A6-71E90D4ADC73}"/>
              </a:ext>
            </a:extLst>
          </p:cNvPr>
          <p:cNvSpPr txBox="1"/>
          <p:nvPr/>
        </p:nvSpPr>
        <p:spPr>
          <a:xfrm>
            <a:off x="2153920" y="1228407"/>
            <a:ext cx="7884160" cy="30363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Ezekiel 36:26-27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 will give you a new heart, and a new spirit I will put within you. And I will remove the heart of stone from your flesh and give you a heart of flesh. And I will put </a:t>
            </a:r>
            <a:r>
              <a:rPr lang="en-US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Spirit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within you, and cause you to walk in my statutes and be careful to obey my rules.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Water Transparent Background, Download Free Water Transparent  Background png images, Free ClipArts on Clipart Library">
            <a:extLst>
              <a:ext uri="{FF2B5EF4-FFF2-40B4-BE49-F238E27FC236}">
                <a16:creationId xmlns:a16="http://schemas.microsoft.com/office/drawing/2014/main" id="{6B561834-15E0-59CC-CACF-A3D6186B5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b="42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F15E5E-0587-1DE0-76A6-71E90D4ADC73}"/>
              </a:ext>
            </a:extLst>
          </p:cNvPr>
          <p:cNvSpPr txBox="1"/>
          <p:nvPr/>
        </p:nvSpPr>
        <p:spPr>
          <a:xfrm>
            <a:off x="1925320" y="1563687"/>
            <a:ext cx="8341360" cy="20453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16:7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Nevertheless, I tell you the truth: it is to your advantage that I go away, for if I do not go away, the Helper will not come to you. But if I go, I will send him to you.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Water Transparent Background, Download Free Water Transparent  Background png images, Free ClipArts on Clipart Library">
            <a:extLst>
              <a:ext uri="{FF2B5EF4-FFF2-40B4-BE49-F238E27FC236}">
                <a16:creationId xmlns:a16="http://schemas.microsoft.com/office/drawing/2014/main" id="{6B561834-15E0-59CC-CACF-A3D6186B5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b="42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E35771-B806-8A09-A1E2-4287E9B5DDC4}"/>
              </a:ext>
            </a:extLst>
          </p:cNvPr>
          <p:cNvSpPr txBox="1"/>
          <p:nvPr/>
        </p:nvSpPr>
        <p:spPr>
          <a:xfrm>
            <a:off x="934720" y="919787"/>
            <a:ext cx="10322560" cy="501842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of the Spirit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convicts of sin and need of cleansing	(John 16:8)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cleanses of sin and gives life			(Titus 3:5-6)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seals our salvation and dwells within us	(2 Cor 1:13-14)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leads us towards righteousness		(Rom 8:5-11)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puts to death our old sinful nature		(Rom 8:13-14)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confirms our salvation despite hardship	(Rom 8:16-25)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helps us pray					(Rom 8:26-27)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controls our words &amp; relationships		(Eph 5:18-6:4)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gifts us to build others up in faith		(1 Cor 12:4-26)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Water Transparent Background, Download Free Water Transparent  Background png images, Free ClipArts on Clipart Library">
            <a:extLst>
              <a:ext uri="{FF2B5EF4-FFF2-40B4-BE49-F238E27FC236}">
                <a16:creationId xmlns:a16="http://schemas.microsoft.com/office/drawing/2014/main" id="{6B561834-15E0-59CC-CACF-A3D6186B5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b="42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5BCBE6-6541-56A5-B7AE-2EDD14F3FB17}"/>
              </a:ext>
            </a:extLst>
          </p:cNvPr>
          <p:cNvSpPr txBox="1"/>
          <p:nvPr/>
        </p:nvSpPr>
        <p:spPr>
          <a:xfrm>
            <a:off x="538480" y="636144"/>
            <a:ext cx="10911840" cy="55598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Come to Christ and you will receive new life in the Spirit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(vs. 37-39)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A72CF-D1E9-9CBB-202B-6BF511259189}"/>
              </a:ext>
            </a:extLst>
          </p:cNvPr>
          <p:cNvSpPr txBox="1"/>
          <p:nvPr/>
        </p:nvSpPr>
        <p:spPr>
          <a:xfrm>
            <a:off x="538480" y="1489584"/>
            <a:ext cx="10911840" cy="105150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Come to Christ and the world will accuse you of misunderstanding the Bible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40-44)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46350-B08A-B0A4-17F7-EF0D4E29D1FB}"/>
              </a:ext>
            </a:extLst>
          </p:cNvPr>
          <p:cNvSpPr txBox="1"/>
          <p:nvPr/>
        </p:nvSpPr>
        <p:spPr>
          <a:xfrm>
            <a:off x="538480" y="2794599"/>
            <a:ext cx="10911840" cy="55598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Come to Christ and the world will accuse you of being deceived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vs.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45-49)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47DF9-1B8C-AC99-BED0-A006394BBDA5}"/>
              </a:ext>
            </a:extLst>
          </p:cNvPr>
          <p:cNvSpPr txBox="1"/>
          <p:nvPr/>
        </p:nvSpPr>
        <p:spPr>
          <a:xfrm>
            <a:off x="401320" y="3690252"/>
            <a:ext cx="11186160" cy="23659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temple police were responsible for the maintenance of law and order within the temple precincts. </a:t>
            </a:r>
            <a:r>
              <a:rPr lang="en-SG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were a picked body of Levites, and their commander . . . was an official wielding high authority, next only to the high priest, and he too was usually drawn from one or another of the leading chief-priestly families.”</a:t>
            </a:r>
          </a:p>
          <a:p>
            <a:pPr algn="ctr">
              <a:lnSpc>
                <a:spcPct val="115000"/>
              </a:lnSpc>
            </a:pPr>
            <a:r>
              <a:rPr lang="en-SG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F. F. Bruce</a:t>
            </a:r>
            <a:endParaRPr lang="en-SG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Water Transparent Background, Download Free Water Transparent  Background png images, Free ClipArts on Clipart Library">
            <a:extLst>
              <a:ext uri="{FF2B5EF4-FFF2-40B4-BE49-F238E27FC236}">
                <a16:creationId xmlns:a16="http://schemas.microsoft.com/office/drawing/2014/main" id="{6B561834-15E0-59CC-CACF-A3D6186B5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b="42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5BCBE6-6541-56A5-B7AE-2EDD14F3FB17}"/>
              </a:ext>
            </a:extLst>
          </p:cNvPr>
          <p:cNvSpPr txBox="1"/>
          <p:nvPr/>
        </p:nvSpPr>
        <p:spPr>
          <a:xfrm>
            <a:off x="538480" y="636144"/>
            <a:ext cx="10911840" cy="55598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Come to Christ and you will receive new life in the Spirit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(vs. 37-39)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A72CF-D1E9-9CBB-202B-6BF511259189}"/>
              </a:ext>
            </a:extLst>
          </p:cNvPr>
          <p:cNvSpPr txBox="1"/>
          <p:nvPr/>
        </p:nvSpPr>
        <p:spPr>
          <a:xfrm>
            <a:off x="538480" y="1489584"/>
            <a:ext cx="10911840" cy="105150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Come to Christ and the world will accuse you of misunderstanding the Bible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40-44)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46350-B08A-B0A4-17F7-EF0D4E29D1FB}"/>
              </a:ext>
            </a:extLst>
          </p:cNvPr>
          <p:cNvSpPr txBox="1"/>
          <p:nvPr/>
        </p:nvSpPr>
        <p:spPr>
          <a:xfrm>
            <a:off x="538480" y="2794599"/>
            <a:ext cx="10911840" cy="55598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Come to Christ and the world will accuse you of being deceived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vs.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45-49)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F8D07-5130-304C-E31E-AC5373BB85EA}"/>
              </a:ext>
            </a:extLst>
          </p:cNvPr>
          <p:cNvSpPr txBox="1"/>
          <p:nvPr/>
        </p:nvSpPr>
        <p:spPr>
          <a:xfrm>
            <a:off x="538480" y="3572224"/>
            <a:ext cx="10911840" cy="10519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SG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Come to Christ and the world will accuse you of mental incompetence </a:t>
            </a:r>
            <a:r>
              <a:rPr lang="en-S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S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vs. </a:t>
            </a:r>
            <a:r>
              <a:rPr lang="en-S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50-52)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789BD5-EDA9-B80E-6DD2-75078B4CF5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3EA09-65C2-9DC2-6BA7-6561BC93162D}"/>
              </a:ext>
            </a:extLst>
          </p:cNvPr>
          <p:cNvSpPr txBox="1"/>
          <p:nvPr/>
        </p:nvSpPr>
        <p:spPr>
          <a:xfrm>
            <a:off x="1870710" y="613389"/>
            <a:ext cx="8450580" cy="56312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Accusation: The crowds do not know the Bible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Response: Yes, they do!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Accusation: None of the scholars follow Jesus 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Response: Yes, they do!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Accusation: No prophet arises from Galilee 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Response: Yes, they do!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Conclusion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Those against Christ reveal a double standard. They do not understand </a:t>
            </a:r>
            <a:r>
              <a:rPr lang="en-US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the Bible;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they are deceived; they are incompetent to teach the Bible.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881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583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Matt Lyle</cp:lastModifiedBy>
  <cp:revision>1</cp:revision>
  <dcterms:created xsi:type="dcterms:W3CDTF">2024-01-11T04:04:58Z</dcterms:created>
  <dcterms:modified xsi:type="dcterms:W3CDTF">2024-01-13T10:46:25Z</dcterms:modified>
</cp:coreProperties>
</file>