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DA181-BBA0-46C3-A032-6D04FFBF8C3B}" v="3" dt="2024-01-06T13:16:43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33966D8F-2C7D-4684-9253-AAEE5A2C58A0}"/>
    <pc:docChg chg="custSel addSld delSld modSld">
      <pc:chgData name="James Harmeling" userId="4163935ddb78b774" providerId="LiveId" clId="{33966D8F-2C7D-4684-9253-AAEE5A2C58A0}" dt="2024-01-04T05:58:27.202" v="171"/>
      <pc:docMkLst>
        <pc:docMk/>
      </pc:docMkLst>
      <pc:sldChg chg="new del">
        <pc:chgData name="James Harmeling" userId="4163935ddb78b774" providerId="LiveId" clId="{33966D8F-2C7D-4684-9253-AAEE5A2C58A0}" dt="2024-01-04T05:48:37.216" v="3" actId="47"/>
        <pc:sldMkLst>
          <pc:docMk/>
          <pc:sldMk cId="1890686595" sldId="256"/>
        </pc:sldMkLst>
      </pc:sldChg>
      <pc:sldChg chg="delSp modSp add mod setBg delDesignElem">
        <pc:chgData name="James Harmeling" userId="4163935ddb78b774" providerId="LiveId" clId="{33966D8F-2C7D-4684-9253-AAEE5A2C58A0}" dt="2024-01-04T05:49:42.784" v="20" actId="20577"/>
        <pc:sldMkLst>
          <pc:docMk/>
          <pc:sldMk cId="3483469559" sldId="257"/>
        </pc:sldMkLst>
        <pc:spChg chg="mod">
          <ac:chgData name="James Harmeling" userId="4163935ddb78b774" providerId="LiveId" clId="{33966D8F-2C7D-4684-9253-AAEE5A2C58A0}" dt="2024-01-04T05:49:42.784" v="20" actId="20577"/>
          <ac:spMkLst>
            <pc:docMk/>
            <pc:sldMk cId="3483469559" sldId="257"/>
            <ac:spMk id="5" creationId="{2314BF49-4079-19DD-CC4E-4957133CE78F}"/>
          </ac:spMkLst>
        </pc:spChg>
        <pc:spChg chg="del">
          <ac:chgData name="James Harmeling" userId="4163935ddb78b774" providerId="LiveId" clId="{33966D8F-2C7D-4684-9253-AAEE5A2C58A0}" dt="2024-01-04T05:48:34.117" v="2"/>
          <ac:spMkLst>
            <pc:docMk/>
            <pc:sldMk cId="3483469559" sldId="257"/>
            <ac:spMk id="1031" creationId="{42A4FC2C-047E-45A5-965D-8E1E3BF09BC6}"/>
          </ac:spMkLst>
        </pc:spChg>
      </pc:sldChg>
      <pc:sldChg chg="addSp delSp modSp add mod delAnim modAnim">
        <pc:chgData name="James Harmeling" userId="4163935ddb78b774" providerId="LiveId" clId="{33966D8F-2C7D-4684-9253-AAEE5A2C58A0}" dt="2024-01-04T05:58:27.202" v="171"/>
        <pc:sldMkLst>
          <pc:docMk/>
          <pc:sldMk cId="3225027786" sldId="258"/>
        </pc:sldMkLst>
        <pc:spChg chg="mod">
          <ac:chgData name="James Harmeling" userId="4163935ddb78b774" providerId="LiveId" clId="{33966D8F-2C7D-4684-9253-AAEE5A2C58A0}" dt="2024-01-04T05:50:57.838" v="33" actId="255"/>
          <ac:spMkLst>
            <pc:docMk/>
            <pc:sldMk cId="3225027786" sldId="258"/>
            <ac:spMk id="4" creationId="{6FCD030F-E467-D129-7808-395CA93830E8}"/>
          </ac:spMkLst>
        </pc:spChg>
        <pc:spChg chg="add mod">
          <ac:chgData name="James Harmeling" userId="4163935ddb78b774" providerId="LiveId" clId="{33966D8F-2C7D-4684-9253-AAEE5A2C58A0}" dt="2024-01-04T05:52:39.313" v="41" actId="1076"/>
          <ac:spMkLst>
            <pc:docMk/>
            <pc:sldMk cId="3225027786" sldId="258"/>
            <ac:spMk id="5" creationId="{684A4E05-5ED1-834E-2916-BD1613988214}"/>
          </ac:spMkLst>
        </pc:spChg>
        <pc:spChg chg="del">
          <ac:chgData name="James Harmeling" userId="4163935ddb78b774" providerId="LiveId" clId="{33966D8F-2C7D-4684-9253-AAEE5A2C58A0}" dt="2024-01-04T05:50:17.308" v="23" actId="478"/>
          <ac:spMkLst>
            <pc:docMk/>
            <pc:sldMk cId="3225027786" sldId="258"/>
            <ac:spMk id="6" creationId="{F76C04C4-A2C5-4BB2-D25E-C9BD96A751DC}"/>
          </ac:spMkLst>
        </pc:spChg>
        <pc:spChg chg="del">
          <ac:chgData name="James Harmeling" userId="4163935ddb78b774" providerId="LiveId" clId="{33966D8F-2C7D-4684-9253-AAEE5A2C58A0}" dt="2024-01-04T05:50:33.053" v="26" actId="478"/>
          <ac:spMkLst>
            <pc:docMk/>
            <pc:sldMk cId="3225027786" sldId="258"/>
            <ac:spMk id="8" creationId="{77601618-85F2-0039-2897-061A5E670560}"/>
          </ac:spMkLst>
        </pc:spChg>
        <pc:spChg chg="add mod">
          <ac:chgData name="James Harmeling" userId="4163935ddb78b774" providerId="LiveId" clId="{33966D8F-2C7D-4684-9253-AAEE5A2C58A0}" dt="2024-01-04T05:54:14.616" v="73" actId="1076"/>
          <ac:spMkLst>
            <pc:docMk/>
            <pc:sldMk cId="3225027786" sldId="258"/>
            <ac:spMk id="9" creationId="{79DFAD89-90A0-DBF4-802A-4C5D57F248CE}"/>
          </ac:spMkLst>
        </pc:spChg>
        <pc:spChg chg="del">
          <ac:chgData name="James Harmeling" userId="4163935ddb78b774" providerId="LiveId" clId="{33966D8F-2C7D-4684-9253-AAEE5A2C58A0}" dt="2024-01-04T05:50:44.848" v="30" actId="478"/>
          <ac:spMkLst>
            <pc:docMk/>
            <pc:sldMk cId="3225027786" sldId="258"/>
            <ac:spMk id="10" creationId="{C8BB281B-2D51-A23F-94D3-1B9CA2835748}"/>
          </ac:spMkLst>
        </pc:spChg>
        <pc:spChg chg="add mod">
          <ac:chgData name="James Harmeling" userId="4163935ddb78b774" providerId="LiveId" clId="{33966D8F-2C7D-4684-9253-AAEE5A2C58A0}" dt="2024-01-04T05:57:25.664" v="122" actId="1076"/>
          <ac:spMkLst>
            <pc:docMk/>
            <pc:sldMk cId="3225027786" sldId="258"/>
            <ac:spMk id="12" creationId="{6E97E28B-810B-8DEC-1636-28DE72322EB9}"/>
          </ac:spMkLst>
        </pc:spChg>
        <pc:spChg chg="add mod">
          <ac:chgData name="James Harmeling" userId="4163935ddb78b774" providerId="LiveId" clId="{33966D8F-2C7D-4684-9253-AAEE5A2C58A0}" dt="2024-01-04T05:58:23.248" v="170" actId="1076"/>
          <ac:spMkLst>
            <pc:docMk/>
            <pc:sldMk cId="3225027786" sldId="258"/>
            <ac:spMk id="14" creationId="{BD454507-C670-A552-6A12-7417C209F824}"/>
          </ac:spMkLst>
        </pc:spChg>
      </pc:sldChg>
    </pc:docChg>
  </pc:docChgLst>
  <pc:docChgLst>
    <pc:chgData name="Matt Lyle" userId="a96e7d453dd11193" providerId="LiveId" clId="{5C3DA181-BBA0-46C3-A032-6D04FFBF8C3B}"/>
    <pc:docChg chg="modSld">
      <pc:chgData name="Matt Lyle" userId="a96e7d453dd11193" providerId="LiveId" clId="{5C3DA181-BBA0-46C3-A032-6D04FFBF8C3B}" dt="2024-01-06T13:16:43.645" v="2" actId="20577"/>
      <pc:docMkLst>
        <pc:docMk/>
      </pc:docMkLst>
      <pc:sldChg chg="modSp">
        <pc:chgData name="Matt Lyle" userId="a96e7d453dd11193" providerId="LiveId" clId="{5C3DA181-BBA0-46C3-A032-6D04FFBF8C3B}" dt="2024-01-06T13:16:43.645" v="2" actId="20577"/>
        <pc:sldMkLst>
          <pc:docMk/>
          <pc:sldMk cId="3225027786" sldId="258"/>
        </pc:sldMkLst>
        <pc:spChg chg="mod">
          <ac:chgData name="Matt Lyle" userId="a96e7d453dd11193" providerId="LiveId" clId="{5C3DA181-BBA0-46C3-A032-6D04FFBF8C3B}" dt="2024-01-06T13:16:43.645" v="2" actId="20577"/>
          <ac:spMkLst>
            <pc:docMk/>
            <pc:sldMk cId="3225027786" sldId="258"/>
            <ac:spMk id="14" creationId="{BD454507-C670-A552-6A12-7417C209F8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ED53-8DDE-D0FF-8ABF-00783E414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0346B-26C2-5673-A87E-F523BB23F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ED15B-0C4C-0E65-91C2-1D43630F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B4551-CD73-8355-BEDE-29F8B020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6A1-0A3F-5C6C-B65F-19775DA1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30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FA46-4E01-811D-1AF9-718899D2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CBAAF-4C96-778D-510B-EEE0CB229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65CB-E8DF-D211-EDE1-8BA3ACB0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91EBD-5796-03DA-2364-D419D66E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2793C-B3CD-4B11-0E87-E153E969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708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62EDB-90F4-B745-8A70-5E176F648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FC3FC-88F8-E334-5884-0349EE8D4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2CC5E-E5DE-27D7-2602-F1239DE3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9BC8-B98E-5B26-FF80-772524D9E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A78E-C0B5-B73C-DD49-BBB45F31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104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8432-BCC2-5527-5E99-C7E845FA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9776E-8712-9113-70A3-ABC56976B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2EDAB-A77C-FAE8-241B-25EACEF2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88738-7708-01D0-0192-EA74BB09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30AAF-357E-F12D-10E1-0D151819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5901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9F1F-1C46-1E54-25BB-4052E985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A573D-AB82-258F-5CF3-94D6DFACC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0885C-5C46-A7EB-6E9F-CF791B00D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9C446-03CB-D18F-F8CA-93A77E39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BF0-C5FE-A333-EC24-9D4B5526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310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4122-63D0-5218-E5FD-4909438D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D8A2A-40AB-B6FD-072E-3F092C5FA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A4F1E-D824-AD9B-ADFF-AF8E79689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8C096-CFB7-31FA-2ED0-186AFB05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6CD8F-EF9D-CCFD-923F-47B4E9C3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7A5E4-E46E-F826-5440-BEAB178A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03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3CB9-72D9-1B90-4D3A-C2156F50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A4311-7159-F836-BE55-7936BDDC2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4B27F-BD47-B27E-E890-9289AA6F0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F63C32-B3BB-CFDD-C5D0-B8432A51C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D27F8-9EAF-123A-D76E-DAD31D3CA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A432C-B823-29CE-94FF-C8652739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DBD1A-7D77-FDE5-CA8F-08DBACB4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E0288-0F4F-40E3-830E-372A736D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869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6C7E-9E7D-C49D-435D-0826B80E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A5354-78DE-F4AF-4297-6D7522E6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3A5B0-9853-3C97-D573-A84A98AD2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885ED-1D6B-FBF1-EA79-0FFDEE69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639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DE717-7B22-006A-E94A-BA95E0A0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A43AD-F76C-CEFB-66C3-3740F0DB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BC343-BB7C-565A-A751-681AC555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08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25D2D-52A9-7B71-E6E9-C746C8D78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2DE8-33EC-6065-32C4-85FF610A6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AE18-F24D-F250-CBDE-0785BD28C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FE533-E964-648A-8B86-B4E86D0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0F830-30AC-A9C0-4D88-B437F66E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7EEDF-B6CE-3BD4-A4E7-835AAFBA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688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55F1-4004-4CA2-DED2-40C44926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027B6-B653-94BC-23DE-95387BC83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40FD5-B5E1-BB06-52CF-255FEC83E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70738-CBAE-A5CE-CC74-EC83C3F9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C3EB6-FC34-5D5D-689B-3F75E323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3E22E-823E-3CF2-6D73-1F2A1D70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270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07C076-34BD-7A5A-E9ED-164826E4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29E08-0ECA-DF53-CE41-C090D268D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1F70-0DC4-9607-D842-2BB576594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890E-0384-46FC-9DC7-C9B3594BC5F7}" type="datetimeFigureOut">
              <a:rPr lang="en-SG" smtClean="0"/>
              <a:t>6/1/2024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17A35-1195-2124-365D-9C29B5E31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1F58-0722-5020-AF31-52A0748A8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B586-A5D7-4918-8F02-587773DF517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904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Light Shines in the Darkness - Evangelismos Church">
            <a:extLst>
              <a:ext uri="{FF2B5EF4-FFF2-40B4-BE49-F238E27FC236}">
                <a16:creationId xmlns:a16="http://schemas.microsoft.com/office/drawing/2014/main" id="{971A74D9-7454-4667-A498-22E38E7B1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" b="1120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14BF49-4079-19DD-CC4E-4957133CE78F}"/>
              </a:ext>
            </a:extLst>
          </p:cNvPr>
          <p:cNvSpPr txBox="1"/>
          <p:nvPr/>
        </p:nvSpPr>
        <p:spPr>
          <a:xfrm>
            <a:off x="8006080" y="246253"/>
            <a:ext cx="3962400" cy="1905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Response to Light</a:t>
            </a:r>
            <a:endParaRPr lang="en-SG" sz="32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-Reactions to Christ-</a:t>
            </a: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PART 2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SG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John 7:25-36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4834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7C649A-1A39-385D-4D48-F77F4A4B46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2050" name="Picture 2" descr="Wilderness Wanderings: The Light Shines in the Darkness">
            <a:extLst>
              <a:ext uri="{FF2B5EF4-FFF2-40B4-BE49-F238E27FC236}">
                <a16:creationId xmlns:a16="http://schemas.microsoft.com/office/drawing/2014/main" id="{87EA3884-4E11-7119-AD7F-063606C2D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20" y="262890"/>
            <a:ext cx="5628640" cy="3166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CD030F-E467-D129-7808-395CA93830E8}"/>
              </a:ext>
            </a:extLst>
          </p:cNvPr>
          <p:cNvSpPr txBox="1"/>
          <p:nvPr/>
        </p:nvSpPr>
        <p:spPr>
          <a:xfrm>
            <a:off x="518160" y="701559"/>
            <a:ext cx="9875520" cy="2504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Response 1: Reshape Jesus – but not believe in him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1-5)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Response 2: Stop Jesus – but observe ritual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6-10)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Response 3: Talk about Jesus – but do nothing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(vs. 11-13)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Response 4: Marvel at Jesus – but resist his authority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(vs. 14-24)</a:t>
            </a:r>
            <a:endParaRPr lang="en-SG" sz="2800" dirty="0">
              <a:solidFill>
                <a:schemeClr val="bg1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A4E05-5ED1-834E-2916-BD1613988214}"/>
              </a:ext>
            </a:extLst>
          </p:cNvPr>
          <p:cNvSpPr txBox="1"/>
          <p:nvPr/>
        </p:nvSpPr>
        <p:spPr>
          <a:xfrm>
            <a:off x="518160" y="3311683"/>
            <a:ext cx="91033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Response 5: Confused about Jesus – but confident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25-29)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DFAD89-90A0-DBF4-802A-4C5D57F248CE}"/>
              </a:ext>
            </a:extLst>
          </p:cNvPr>
          <p:cNvSpPr txBox="1"/>
          <p:nvPr/>
        </p:nvSpPr>
        <p:spPr>
          <a:xfrm>
            <a:off x="518160" y="3973581"/>
            <a:ext cx="10210800" cy="10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Response 6: Furious at Jesus – but foiled to stop his kingdom advance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30, 32)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97E28B-810B-8DEC-1636-28DE72322EB9}"/>
              </a:ext>
            </a:extLst>
          </p:cNvPr>
          <p:cNvSpPr txBox="1"/>
          <p:nvPr/>
        </p:nvSpPr>
        <p:spPr>
          <a:xfrm>
            <a:off x="518160" y="5130999"/>
            <a:ext cx="961136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Response 7: Follow Jesus at first – but fall away over time </a:t>
            </a: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(v. 31)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454507-C670-A552-6A12-7417C209F824}"/>
              </a:ext>
            </a:extLst>
          </p:cNvPr>
          <p:cNvSpPr txBox="1"/>
          <p:nvPr/>
        </p:nvSpPr>
        <p:spPr>
          <a:xfrm>
            <a:off x="518160" y="5795654"/>
            <a:ext cx="91033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>
                <a:solidFill>
                  <a:schemeClr val="bg1"/>
                </a:solidFill>
                <a:ea typeface="Arial Unicode MS"/>
                <a:cs typeface="Arial Unicode MS"/>
              </a:rPr>
              <a:t>Response</a:t>
            </a:r>
            <a:r>
              <a:rPr lang="fr-FR" sz="2800" i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</a:t>
            </a:r>
            <a:r>
              <a:rPr lang="fr-F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8: Question </a:t>
            </a:r>
            <a:r>
              <a:rPr lang="fr-FR" sz="2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</a:t>
            </a:r>
            <a:r>
              <a:rPr lang="fr-F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– but </a:t>
            </a:r>
            <a:r>
              <a:rPr lang="fr-FR" sz="2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avoid</a:t>
            </a:r>
            <a:r>
              <a:rPr lang="fr-FR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conclusions </a:t>
            </a:r>
            <a:r>
              <a:rPr lang="fr-F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35-36)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250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1</cp:revision>
  <dcterms:created xsi:type="dcterms:W3CDTF">2024-01-04T05:48:25Z</dcterms:created>
  <dcterms:modified xsi:type="dcterms:W3CDTF">2024-01-06T13:16:46Z</dcterms:modified>
</cp:coreProperties>
</file>