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1CD953-9189-4B52-8E97-BAECF551A300}" v="33" dt="2023-12-30T05:27:08.5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15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 Lyle" userId="a96e7d453dd11193" providerId="LiveId" clId="{3BF443A5-EB5E-481F-BD15-639955C60ED5}"/>
    <pc:docChg chg="undo custSel addSld delSld modSld">
      <pc:chgData name="Matt Lyle" userId="a96e7d453dd11193" providerId="LiveId" clId="{3BF443A5-EB5E-481F-BD15-639955C60ED5}" dt="2023-12-30T11:58:49.135" v="15" actId="47"/>
      <pc:docMkLst>
        <pc:docMk/>
      </pc:docMkLst>
      <pc:sldChg chg="modSp mod">
        <pc:chgData name="Matt Lyle" userId="a96e7d453dd11193" providerId="LiveId" clId="{3BF443A5-EB5E-481F-BD15-639955C60ED5}" dt="2023-12-30T11:57:16.808" v="3" actId="403"/>
        <pc:sldMkLst>
          <pc:docMk/>
          <pc:sldMk cId="3483469559" sldId="256"/>
        </pc:sldMkLst>
        <pc:spChg chg="mod">
          <ac:chgData name="Matt Lyle" userId="a96e7d453dd11193" providerId="LiveId" clId="{3BF443A5-EB5E-481F-BD15-639955C60ED5}" dt="2023-12-30T11:57:16.808" v="3" actId="403"/>
          <ac:spMkLst>
            <pc:docMk/>
            <pc:sldMk cId="3483469559" sldId="256"/>
            <ac:spMk id="5" creationId="{2314BF49-4079-19DD-CC4E-4957133CE78F}"/>
          </ac:spMkLst>
        </pc:spChg>
      </pc:sldChg>
      <pc:sldChg chg="modSp add del mod">
        <pc:chgData name="Matt Lyle" userId="a96e7d453dd11193" providerId="LiveId" clId="{3BF443A5-EB5E-481F-BD15-639955C60ED5}" dt="2023-12-30T11:58:49.135" v="15" actId="47"/>
        <pc:sldMkLst>
          <pc:docMk/>
          <pc:sldMk cId="3473370478" sldId="261"/>
        </pc:sldMkLst>
        <pc:spChg chg="mod">
          <ac:chgData name="Matt Lyle" userId="a96e7d453dd11193" providerId="LiveId" clId="{3BF443A5-EB5E-481F-BD15-639955C60ED5}" dt="2023-12-30T11:58:18.575" v="14" actId="1076"/>
          <ac:spMkLst>
            <pc:docMk/>
            <pc:sldMk cId="3473370478" sldId="261"/>
            <ac:spMk id="5" creationId="{2314BF49-4079-19DD-CC4E-4957133CE78F}"/>
          </ac:spMkLst>
        </pc:spChg>
      </pc:sldChg>
    </pc:docChg>
  </pc:docChgLst>
  <pc:docChgLst>
    <pc:chgData name="James Harmeling" userId="4163935ddb78b774" providerId="LiveId" clId="{821CD953-9189-4B52-8E97-BAECF551A300}"/>
    <pc:docChg chg="custSel addSld modSld modMainMaster">
      <pc:chgData name="James Harmeling" userId="4163935ddb78b774" providerId="LiveId" clId="{821CD953-9189-4B52-8E97-BAECF551A300}" dt="2023-12-30T05:27:08.582" v="527" actId="1076"/>
      <pc:docMkLst>
        <pc:docMk/>
      </pc:docMkLst>
      <pc:sldChg chg="addSp delSp modSp new mod modTransition setBg">
        <pc:chgData name="James Harmeling" userId="4163935ddb78b774" providerId="LiveId" clId="{821CD953-9189-4B52-8E97-BAECF551A300}" dt="2023-12-30T05:10:03.543" v="374"/>
        <pc:sldMkLst>
          <pc:docMk/>
          <pc:sldMk cId="3483469559" sldId="256"/>
        </pc:sldMkLst>
        <pc:spChg chg="del">
          <ac:chgData name="James Harmeling" userId="4163935ddb78b774" providerId="LiveId" clId="{821CD953-9189-4B52-8E97-BAECF551A300}" dt="2023-12-30T04:52:30.039" v="1" actId="478"/>
          <ac:spMkLst>
            <pc:docMk/>
            <pc:sldMk cId="3483469559" sldId="256"/>
            <ac:spMk id="2" creationId="{2A1A5A42-E27F-D222-A587-863FFB498B9E}"/>
          </ac:spMkLst>
        </pc:spChg>
        <pc:spChg chg="del">
          <ac:chgData name="James Harmeling" userId="4163935ddb78b774" providerId="LiveId" clId="{821CD953-9189-4B52-8E97-BAECF551A300}" dt="2023-12-30T04:52:37.752" v="2" actId="478"/>
          <ac:spMkLst>
            <pc:docMk/>
            <pc:sldMk cId="3483469559" sldId="256"/>
            <ac:spMk id="3" creationId="{2FFA734D-863D-AD79-E7E1-9F7C6387BEFE}"/>
          </ac:spMkLst>
        </pc:spChg>
        <pc:spChg chg="add mod">
          <ac:chgData name="James Harmeling" userId="4163935ddb78b774" providerId="LiveId" clId="{821CD953-9189-4B52-8E97-BAECF551A300}" dt="2023-12-30T04:56:07.050" v="28" actId="403"/>
          <ac:spMkLst>
            <pc:docMk/>
            <pc:sldMk cId="3483469559" sldId="256"/>
            <ac:spMk id="5" creationId="{2314BF49-4079-19DD-CC4E-4957133CE78F}"/>
          </ac:spMkLst>
        </pc:spChg>
        <pc:spChg chg="add">
          <ac:chgData name="James Harmeling" userId="4163935ddb78b774" providerId="LiveId" clId="{821CD953-9189-4B52-8E97-BAECF551A300}" dt="2023-12-30T04:54:44.622" v="4" actId="26606"/>
          <ac:spMkLst>
            <pc:docMk/>
            <pc:sldMk cId="3483469559" sldId="256"/>
            <ac:spMk id="1031" creationId="{42A4FC2C-047E-45A5-965D-8E1E3BF09BC6}"/>
          </ac:spMkLst>
        </pc:spChg>
        <pc:picChg chg="add mod">
          <ac:chgData name="James Harmeling" userId="4163935ddb78b774" providerId="LiveId" clId="{821CD953-9189-4B52-8E97-BAECF551A300}" dt="2023-12-30T04:54:44.622" v="4" actId="26606"/>
          <ac:picMkLst>
            <pc:docMk/>
            <pc:sldMk cId="3483469559" sldId="256"/>
            <ac:picMk id="1026" creationId="{971A74D9-7454-4667-A498-22E38E7B1456}"/>
          </ac:picMkLst>
        </pc:picChg>
      </pc:sldChg>
      <pc:sldChg chg="addSp delSp modSp new mod modTransition modAnim">
        <pc:chgData name="James Harmeling" userId="4163935ddb78b774" providerId="LiveId" clId="{821CD953-9189-4B52-8E97-BAECF551A300}" dt="2023-12-30T05:10:03.543" v="374"/>
        <pc:sldMkLst>
          <pc:docMk/>
          <pc:sldMk cId="1240898587" sldId="257"/>
        </pc:sldMkLst>
        <pc:spChg chg="add mod">
          <ac:chgData name="James Harmeling" userId="4163935ddb78b774" providerId="LiveId" clId="{821CD953-9189-4B52-8E97-BAECF551A300}" dt="2023-12-30T04:57:05.571" v="31" actId="13822"/>
          <ac:spMkLst>
            <pc:docMk/>
            <pc:sldMk cId="1240898587" sldId="257"/>
            <ac:spMk id="2" creationId="{0F7C649A-1A39-385D-4D48-F77F4A4B46F8}"/>
          </ac:spMkLst>
        </pc:spChg>
        <pc:spChg chg="add mod">
          <ac:chgData name="James Harmeling" userId="4163935ddb78b774" providerId="LiveId" clId="{821CD953-9189-4B52-8E97-BAECF551A300}" dt="2023-12-30T04:59:29.427" v="48" actId="1076"/>
          <ac:spMkLst>
            <pc:docMk/>
            <pc:sldMk cId="1240898587" sldId="257"/>
            <ac:spMk id="4" creationId="{D9A30892-CB74-D8E7-BFCC-C7493447B35F}"/>
          </ac:spMkLst>
        </pc:spChg>
        <pc:spChg chg="add mod">
          <ac:chgData name="James Harmeling" userId="4163935ddb78b774" providerId="LiveId" clId="{821CD953-9189-4B52-8E97-BAECF551A300}" dt="2023-12-30T05:01:35.651" v="68" actId="20577"/>
          <ac:spMkLst>
            <pc:docMk/>
            <pc:sldMk cId="1240898587" sldId="257"/>
            <ac:spMk id="6" creationId="{315DE365-C96F-2CF0-8F5D-237C5B31C019}"/>
          </ac:spMkLst>
        </pc:spChg>
        <pc:spChg chg="add mod">
          <ac:chgData name="James Harmeling" userId="4163935ddb78b774" providerId="LiveId" clId="{821CD953-9189-4B52-8E97-BAECF551A300}" dt="2023-12-30T05:05:14.542" v="222" actId="1038"/>
          <ac:spMkLst>
            <pc:docMk/>
            <pc:sldMk cId="1240898587" sldId="257"/>
            <ac:spMk id="8" creationId="{B248C9FD-86D9-C1DC-927C-D361F03F1E47}"/>
          </ac:spMkLst>
        </pc:spChg>
        <pc:spChg chg="add mod">
          <ac:chgData name="James Harmeling" userId="4163935ddb78b774" providerId="LiveId" clId="{821CD953-9189-4B52-8E97-BAECF551A300}" dt="2023-12-30T05:05:31.190" v="237" actId="1036"/>
          <ac:spMkLst>
            <pc:docMk/>
            <pc:sldMk cId="1240898587" sldId="257"/>
            <ac:spMk id="10" creationId="{0B360BD9-83CD-3029-650E-A1A054611125}"/>
          </ac:spMkLst>
        </pc:spChg>
        <pc:picChg chg="add del mod">
          <ac:chgData name="James Harmeling" userId="4163935ddb78b774" providerId="LiveId" clId="{821CD953-9189-4B52-8E97-BAECF551A300}" dt="2023-12-30T04:58:05.822" v="38" actId="478"/>
          <ac:picMkLst>
            <pc:docMk/>
            <pc:sldMk cId="1240898587" sldId="257"/>
            <ac:picMk id="2050" creationId="{87EA3884-4E11-7119-AD7F-063606C2DA19}"/>
          </ac:picMkLst>
        </pc:picChg>
      </pc:sldChg>
      <pc:sldChg chg="addSp modSp add mod modTransition modAnim">
        <pc:chgData name="James Harmeling" userId="4163935ddb78b774" providerId="LiveId" clId="{821CD953-9189-4B52-8E97-BAECF551A300}" dt="2023-12-30T05:26:21.958" v="525" actId="1076"/>
        <pc:sldMkLst>
          <pc:docMk/>
          <pc:sldMk cId="3225027786" sldId="258"/>
        </pc:sldMkLst>
        <pc:spChg chg="mod">
          <ac:chgData name="James Harmeling" userId="4163935ddb78b774" providerId="LiveId" clId="{821CD953-9189-4B52-8E97-BAECF551A300}" dt="2023-12-30T05:17:29.653" v="505" actId="20578"/>
          <ac:spMkLst>
            <pc:docMk/>
            <pc:sldMk cId="3225027786" sldId="258"/>
            <ac:spMk id="2" creationId="{0F7C649A-1A39-385D-4D48-F77F4A4B46F8}"/>
          </ac:spMkLst>
        </pc:spChg>
        <pc:spChg chg="add mod">
          <ac:chgData name="James Harmeling" userId="4163935ddb78b774" providerId="LiveId" clId="{821CD953-9189-4B52-8E97-BAECF551A300}" dt="2023-12-30T05:12:46.179" v="389" actId="20577"/>
          <ac:spMkLst>
            <pc:docMk/>
            <pc:sldMk cId="3225027786" sldId="258"/>
            <ac:spMk id="4" creationId="{6FCD030F-E467-D129-7808-395CA93830E8}"/>
          </ac:spMkLst>
        </pc:spChg>
        <pc:spChg chg="add mod">
          <ac:chgData name="James Harmeling" userId="4163935ddb78b774" providerId="LiveId" clId="{821CD953-9189-4B52-8E97-BAECF551A300}" dt="2023-12-30T05:14:16.020" v="427" actId="20577"/>
          <ac:spMkLst>
            <pc:docMk/>
            <pc:sldMk cId="3225027786" sldId="258"/>
            <ac:spMk id="6" creationId="{F76C04C4-A2C5-4BB2-D25E-C9BD96A751DC}"/>
          </ac:spMkLst>
        </pc:spChg>
        <pc:spChg chg="add mod">
          <ac:chgData name="James Harmeling" userId="4163935ddb78b774" providerId="LiveId" clId="{821CD953-9189-4B52-8E97-BAECF551A300}" dt="2023-12-30T05:16:15.860" v="498" actId="1076"/>
          <ac:spMkLst>
            <pc:docMk/>
            <pc:sldMk cId="3225027786" sldId="258"/>
            <ac:spMk id="8" creationId="{77601618-85F2-0039-2897-061A5E670560}"/>
          </ac:spMkLst>
        </pc:spChg>
        <pc:spChg chg="add mod">
          <ac:chgData name="James Harmeling" userId="4163935ddb78b774" providerId="LiveId" clId="{821CD953-9189-4B52-8E97-BAECF551A300}" dt="2023-12-30T05:26:21.958" v="525" actId="1076"/>
          <ac:spMkLst>
            <pc:docMk/>
            <pc:sldMk cId="3225027786" sldId="258"/>
            <ac:spMk id="10" creationId="{C8BB281B-2D51-A23F-94D3-1B9CA2835748}"/>
          </ac:spMkLst>
        </pc:spChg>
      </pc:sldChg>
      <pc:sldChg chg="addSp delSp modSp add mod modTransition">
        <pc:chgData name="James Harmeling" userId="4163935ddb78b774" providerId="LiveId" clId="{821CD953-9189-4B52-8E97-BAECF551A300}" dt="2023-12-30T05:10:03.543" v="374"/>
        <pc:sldMkLst>
          <pc:docMk/>
          <pc:sldMk cId="769565717" sldId="259"/>
        </pc:sldMkLst>
        <pc:spChg chg="add mod">
          <ac:chgData name="James Harmeling" userId="4163935ddb78b774" providerId="LiveId" clId="{821CD953-9189-4B52-8E97-BAECF551A300}" dt="2023-12-30T05:09:48.229" v="372" actId="20577"/>
          <ac:spMkLst>
            <pc:docMk/>
            <pc:sldMk cId="769565717" sldId="259"/>
            <ac:spMk id="5" creationId="{70527FFD-AEB4-FD1D-D91E-F3467A3D944F}"/>
          </ac:spMkLst>
        </pc:spChg>
        <pc:spChg chg="del">
          <ac:chgData name="James Harmeling" userId="4163935ddb78b774" providerId="LiveId" clId="{821CD953-9189-4B52-8E97-BAECF551A300}" dt="2023-12-30T05:05:46.254" v="239" actId="478"/>
          <ac:spMkLst>
            <pc:docMk/>
            <pc:sldMk cId="769565717" sldId="259"/>
            <ac:spMk id="8" creationId="{B248C9FD-86D9-C1DC-927C-D361F03F1E47}"/>
          </ac:spMkLst>
        </pc:spChg>
      </pc:sldChg>
      <pc:sldChg chg="addSp delSp modSp add mod delAnim">
        <pc:chgData name="James Harmeling" userId="4163935ddb78b774" providerId="LiveId" clId="{821CD953-9189-4B52-8E97-BAECF551A300}" dt="2023-12-30T05:27:08.582" v="527" actId="1076"/>
        <pc:sldMkLst>
          <pc:docMk/>
          <pc:sldMk cId="2100877759" sldId="260"/>
        </pc:sldMkLst>
        <pc:spChg chg="del">
          <ac:chgData name="James Harmeling" userId="4163935ddb78b774" providerId="LiveId" clId="{821CD953-9189-4B52-8E97-BAECF551A300}" dt="2023-12-30T05:22:53.478" v="517" actId="478"/>
          <ac:spMkLst>
            <pc:docMk/>
            <pc:sldMk cId="2100877759" sldId="260"/>
            <ac:spMk id="4" creationId="{6FCD030F-E467-D129-7808-395CA93830E8}"/>
          </ac:spMkLst>
        </pc:spChg>
        <pc:spChg chg="del">
          <ac:chgData name="James Harmeling" userId="4163935ddb78b774" providerId="LiveId" clId="{821CD953-9189-4B52-8E97-BAECF551A300}" dt="2023-12-30T05:22:49.663" v="516" actId="478"/>
          <ac:spMkLst>
            <pc:docMk/>
            <pc:sldMk cId="2100877759" sldId="260"/>
            <ac:spMk id="6" creationId="{F76C04C4-A2C5-4BB2-D25E-C9BD96A751DC}"/>
          </ac:spMkLst>
        </pc:spChg>
        <pc:spChg chg="del">
          <ac:chgData name="James Harmeling" userId="4163935ddb78b774" providerId="LiveId" clId="{821CD953-9189-4B52-8E97-BAECF551A300}" dt="2023-12-30T05:22:45.910" v="515" actId="478"/>
          <ac:spMkLst>
            <pc:docMk/>
            <pc:sldMk cId="2100877759" sldId="260"/>
            <ac:spMk id="8" creationId="{77601618-85F2-0039-2897-061A5E670560}"/>
          </ac:spMkLst>
        </pc:spChg>
        <pc:spChg chg="del">
          <ac:chgData name="James Harmeling" userId="4163935ddb78b774" providerId="LiveId" clId="{821CD953-9189-4B52-8E97-BAECF551A300}" dt="2023-12-30T05:22:42.439" v="514" actId="478"/>
          <ac:spMkLst>
            <pc:docMk/>
            <pc:sldMk cId="2100877759" sldId="260"/>
            <ac:spMk id="10" creationId="{C8BB281B-2D51-A23F-94D3-1B9CA2835748}"/>
          </ac:spMkLst>
        </pc:spChg>
        <pc:picChg chg="add del">
          <ac:chgData name="James Harmeling" userId="4163935ddb78b774" providerId="LiveId" clId="{821CD953-9189-4B52-8E97-BAECF551A300}" dt="2023-12-30T05:24:21.654" v="519" actId="478"/>
          <ac:picMkLst>
            <pc:docMk/>
            <pc:sldMk cId="2100877759" sldId="260"/>
            <ac:picMk id="3074" creationId="{24EB5609-021C-1327-D087-9F706C6A9992}"/>
          </ac:picMkLst>
        </pc:picChg>
        <pc:picChg chg="add mod">
          <ac:chgData name="James Harmeling" userId="4163935ddb78b774" providerId="LiveId" clId="{821CD953-9189-4B52-8E97-BAECF551A300}" dt="2023-12-30T05:27:08.582" v="527" actId="1076"/>
          <ac:picMkLst>
            <pc:docMk/>
            <pc:sldMk cId="2100877759" sldId="260"/>
            <ac:picMk id="3076" creationId="{37AD368E-A651-719D-8F40-92456F3F0CBA}"/>
          </ac:picMkLst>
        </pc:picChg>
      </pc:sldChg>
      <pc:sldMasterChg chg="modTransition modSldLayout">
        <pc:chgData name="James Harmeling" userId="4163935ddb78b774" providerId="LiveId" clId="{821CD953-9189-4B52-8E97-BAECF551A300}" dt="2023-12-30T05:10:03.543" v="374"/>
        <pc:sldMasterMkLst>
          <pc:docMk/>
          <pc:sldMasterMk cId="2768791465" sldId="2147483648"/>
        </pc:sldMasterMkLst>
        <pc:sldLayoutChg chg="modTransition">
          <pc:chgData name="James Harmeling" userId="4163935ddb78b774" providerId="LiveId" clId="{821CD953-9189-4B52-8E97-BAECF551A300}" dt="2023-12-30T05:10:03.543" v="374"/>
          <pc:sldLayoutMkLst>
            <pc:docMk/>
            <pc:sldMasterMk cId="2768791465" sldId="2147483648"/>
            <pc:sldLayoutMk cId="699541625" sldId="2147483649"/>
          </pc:sldLayoutMkLst>
        </pc:sldLayoutChg>
        <pc:sldLayoutChg chg="modTransition">
          <pc:chgData name="James Harmeling" userId="4163935ddb78b774" providerId="LiveId" clId="{821CD953-9189-4B52-8E97-BAECF551A300}" dt="2023-12-30T05:10:03.543" v="374"/>
          <pc:sldLayoutMkLst>
            <pc:docMk/>
            <pc:sldMasterMk cId="2768791465" sldId="2147483648"/>
            <pc:sldLayoutMk cId="3407629284" sldId="2147483650"/>
          </pc:sldLayoutMkLst>
        </pc:sldLayoutChg>
        <pc:sldLayoutChg chg="modTransition">
          <pc:chgData name="James Harmeling" userId="4163935ddb78b774" providerId="LiveId" clId="{821CD953-9189-4B52-8E97-BAECF551A300}" dt="2023-12-30T05:10:03.543" v="374"/>
          <pc:sldLayoutMkLst>
            <pc:docMk/>
            <pc:sldMasterMk cId="2768791465" sldId="2147483648"/>
            <pc:sldLayoutMk cId="2928561747" sldId="2147483651"/>
          </pc:sldLayoutMkLst>
        </pc:sldLayoutChg>
        <pc:sldLayoutChg chg="modTransition">
          <pc:chgData name="James Harmeling" userId="4163935ddb78b774" providerId="LiveId" clId="{821CD953-9189-4B52-8E97-BAECF551A300}" dt="2023-12-30T05:10:03.543" v="374"/>
          <pc:sldLayoutMkLst>
            <pc:docMk/>
            <pc:sldMasterMk cId="2768791465" sldId="2147483648"/>
            <pc:sldLayoutMk cId="3239921391" sldId="2147483652"/>
          </pc:sldLayoutMkLst>
        </pc:sldLayoutChg>
        <pc:sldLayoutChg chg="modTransition">
          <pc:chgData name="James Harmeling" userId="4163935ddb78b774" providerId="LiveId" clId="{821CD953-9189-4B52-8E97-BAECF551A300}" dt="2023-12-30T05:10:03.543" v="374"/>
          <pc:sldLayoutMkLst>
            <pc:docMk/>
            <pc:sldMasterMk cId="2768791465" sldId="2147483648"/>
            <pc:sldLayoutMk cId="1038850721" sldId="2147483653"/>
          </pc:sldLayoutMkLst>
        </pc:sldLayoutChg>
        <pc:sldLayoutChg chg="modTransition">
          <pc:chgData name="James Harmeling" userId="4163935ddb78b774" providerId="LiveId" clId="{821CD953-9189-4B52-8E97-BAECF551A300}" dt="2023-12-30T05:10:03.543" v="374"/>
          <pc:sldLayoutMkLst>
            <pc:docMk/>
            <pc:sldMasterMk cId="2768791465" sldId="2147483648"/>
            <pc:sldLayoutMk cId="3575771248" sldId="2147483654"/>
          </pc:sldLayoutMkLst>
        </pc:sldLayoutChg>
        <pc:sldLayoutChg chg="modTransition">
          <pc:chgData name="James Harmeling" userId="4163935ddb78b774" providerId="LiveId" clId="{821CD953-9189-4B52-8E97-BAECF551A300}" dt="2023-12-30T05:10:03.543" v="374"/>
          <pc:sldLayoutMkLst>
            <pc:docMk/>
            <pc:sldMasterMk cId="2768791465" sldId="2147483648"/>
            <pc:sldLayoutMk cId="48655584" sldId="2147483655"/>
          </pc:sldLayoutMkLst>
        </pc:sldLayoutChg>
        <pc:sldLayoutChg chg="modTransition">
          <pc:chgData name="James Harmeling" userId="4163935ddb78b774" providerId="LiveId" clId="{821CD953-9189-4B52-8E97-BAECF551A300}" dt="2023-12-30T05:10:03.543" v="374"/>
          <pc:sldLayoutMkLst>
            <pc:docMk/>
            <pc:sldMasterMk cId="2768791465" sldId="2147483648"/>
            <pc:sldLayoutMk cId="110307181" sldId="2147483656"/>
          </pc:sldLayoutMkLst>
        </pc:sldLayoutChg>
        <pc:sldLayoutChg chg="modTransition">
          <pc:chgData name="James Harmeling" userId="4163935ddb78b774" providerId="LiveId" clId="{821CD953-9189-4B52-8E97-BAECF551A300}" dt="2023-12-30T05:10:03.543" v="374"/>
          <pc:sldLayoutMkLst>
            <pc:docMk/>
            <pc:sldMasterMk cId="2768791465" sldId="2147483648"/>
            <pc:sldLayoutMk cId="2839977493" sldId="2147483657"/>
          </pc:sldLayoutMkLst>
        </pc:sldLayoutChg>
        <pc:sldLayoutChg chg="modTransition">
          <pc:chgData name="James Harmeling" userId="4163935ddb78b774" providerId="LiveId" clId="{821CD953-9189-4B52-8E97-BAECF551A300}" dt="2023-12-30T05:10:03.543" v="374"/>
          <pc:sldLayoutMkLst>
            <pc:docMk/>
            <pc:sldMasterMk cId="2768791465" sldId="2147483648"/>
            <pc:sldLayoutMk cId="1269607537" sldId="2147483658"/>
          </pc:sldLayoutMkLst>
        </pc:sldLayoutChg>
        <pc:sldLayoutChg chg="modTransition">
          <pc:chgData name="James Harmeling" userId="4163935ddb78b774" providerId="LiveId" clId="{821CD953-9189-4B52-8E97-BAECF551A300}" dt="2023-12-30T05:10:03.543" v="374"/>
          <pc:sldLayoutMkLst>
            <pc:docMk/>
            <pc:sldMasterMk cId="2768791465" sldId="2147483648"/>
            <pc:sldLayoutMk cId="150960138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F6357-4370-2AA2-5710-24208C2E2A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6ADF32-24D2-AB33-BFEF-00AF8246AE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E0FB99-B3E8-37AD-486A-2EFBFA018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AF455-55A5-4F0F-8FA3-80A415D7D849}" type="datetimeFigureOut">
              <a:rPr lang="en-SG" smtClean="0"/>
              <a:t>30/12/2023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8DBE3-0359-C747-311F-8A5956555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0A34E0-8731-BA3A-02E1-6180FCBF6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9951-43EA-491B-81BA-2943457301B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99541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6A8EC-5B43-3B41-FBDA-D28EFF4C6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972C70-A09E-B0D9-225B-A923FCC50D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603B7E-FCE7-08A1-42D5-8F7505EF3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AF455-55A5-4F0F-8FA3-80A415D7D849}" type="datetimeFigureOut">
              <a:rPr lang="en-SG" smtClean="0"/>
              <a:t>30/12/2023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9F3912-8BC6-58A3-3A8C-F33D2C8D7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88C0E7-555D-8706-9C53-40D53D173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9951-43EA-491B-81BA-2943457301B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69607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8C9D29-5561-A4C4-C217-71F435DD5A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FB163A-0D17-DEBC-304B-E492688E81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D74D67-2AD2-E750-77FC-25FDBE9F2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AF455-55A5-4F0F-8FA3-80A415D7D849}" type="datetimeFigureOut">
              <a:rPr lang="en-SG" smtClean="0"/>
              <a:t>30/12/2023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EAC0A1-BCA7-13F6-250F-115EFD4D8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B47004-209B-2793-BD45-093DC1724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9951-43EA-491B-81BA-2943457301B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09601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327AF-9F8B-763C-D7F8-F09412834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FE56A-94E1-BF25-24A9-228D9D1B1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3757A5-A847-5366-9D8A-764E95910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AF455-55A5-4F0F-8FA3-80A415D7D849}" type="datetimeFigureOut">
              <a:rPr lang="en-SG" smtClean="0"/>
              <a:t>30/12/2023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B549BB-FC08-B252-0D2E-9EEEA2343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6A2E7-588E-5848-7133-215A9BFB6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9951-43EA-491B-81BA-2943457301B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07629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98E1E-5831-A46D-DD0B-002FAB682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7AF765-087B-09FB-7615-D8C6D65B7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4B8B30-363E-5A25-7CB4-27E0B9A17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AF455-55A5-4F0F-8FA3-80A415D7D849}" type="datetimeFigureOut">
              <a:rPr lang="en-SG" smtClean="0"/>
              <a:t>30/12/2023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0B915A-278B-607C-F1D0-A810FB98C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6A5A19-5A71-1AA6-98CF-AB4522B8E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9951-43EA-491B-81BA-2943457301B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28561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4EC19-EB0C-7189-9DD2-0F82E3B00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7D92-5B45-68A3-C21C-D0B12F44EE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477099-D997-401E-0FD3-3CCC8ED0DA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58BCF6-939E-9313-E92A-7323BEFA8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AF455-55A5-4F0F-8FA3-80A415D7D849}" type="datetimeFigureOut">
              <a:rPr lang="en-SG" smtClean="0"/>
              <a:t>30/12/2023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1C673E-D4C1-82E3-B380-F0D921154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F5A206-2A9D-852B-E5F8-E72871B44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9951-43EA-491B-81BA-2943457301B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39921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9ECDA-E35E-7683-43C1-429897B0B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3970EA-0563-184E-C423-A42CE056BB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97FBB7-0AE8-EB20-A9C8-9AD6D3EFF5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F0C15A-BEAD-5B1E-235E-24CD841D2C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3FF9A0-589C-0AE7-FAF0-257A0348E7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AE2F2E-F467-F28C-1B46-8E38AC8C0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AF455-55A5-4F0F-8FA3-80A415D7D849}" type="datetimeFigureOut">
              <a:rPr lang="en-SG" smtClean="0"/>
              <a:t>30/12/2023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9F1A31-AD8C-6504-D033-0FF520784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353CF7-874C-54F1-F823-B7A044838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9951-43EA-491B-81BA-2943457301B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38850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F9C97-2EFA-A710-1C8A-2B1E230EF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1890E3-18C2-4210-C2EB-A60387233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AF455-55A5-4F0F-8FA3-80A415D7D849}" type="datetimeFigureOut">
              <a:rPr lang="en-SG" smtClean="0"/>
              <a:t>30/12/2023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7F9B53-CB66-50B9-E0EE-7932DC739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0E68C6-A35F-6B1D-A81B-2DB7016FA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9951-43EA-491B-81BA-2943457301B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75771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A7B70E-4948-87FC-1D71-D426A629C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AF455-55A5-4F0F-8FA3-80A415D7D849}" type="datetimeFigureOut">
              <a:rPr lang="en-SG" smtClean="0"/>
              <a:t>30/12/2023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03145A-55C1-134F-5F13-5476E3F01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52B361-D9B9-8B96-0475-4D4AF6B38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9951-43EA-491B-81BA-2943457301B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8655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0CBAE-BAD0-845C-14B3-23BBB1FA5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9049A-0BAD-B14D-A709-0F22E19B4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FEA7A0-AB4F-6D37-0203-9F18835060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BDC0FB-CC7E-DC82-B33B-CCEEA2EFB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AF455-55A5-4F0F-8FA3-80A415D7D849}" type="datetimeFigureOut">
              <a:rPr lang="en-SG" smtClean="0"/>
              <a:t>30/12/2023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5DFB78-FC78-1F67-78EF-C6638FAE8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9B6F0D-B867-92F6-B49F-B90FE1C97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9951-43EA-491B-81BA-2943457301B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0307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E2784-A1A3-1A63-958A-54756A190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252005-3886-F6D7-C1FD-95AE9385CC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CA01A3-0B40-9D2B-C2B6-3D6C77B8B4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269EEF-0263-FE6B-E692-93644BC6E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AF455-55A5-4F0F-8FA3-80A415D7D849}" type="datetimeFigureOut">
              <a:rPr lang="en-SG" smtClean="0"/>
              <a:t>30/12/2023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99E32-F2D5-D251-7878-27974706D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AE4A39-86D1-0E15-C857-2768F9E1F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9951-43EA-491B-81BA-2943457301B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39977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6C8EAF-36D7-F037-9F14-D7ED93C6A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FC43C9-162D-07C6-F5EB-35869DA632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6066CF-10E0-ED1A-148E-23042B9D2D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AF455-55A5-4F0F-8FA3-80A415D7D849}" type="datetimeFigureOut">
              <a:rPr lang="en-SG" smtClean="0"/>
              <a:t>30/12/2023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3D457-E1A7-7EC9-9A6C-BF5999D328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782B3A-DAA4-8372-8D40-3027ABB863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09951-43EA-491B-81BA-2943457301B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6879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6" name="Picture 2" descr="The Light Shines in the Darkness - Evangelismos Church">
            <a:extLst>
              <a:ext uri="{FF2B5EF4-FFF2-40B4-BE49-F238E27FC236}">
                <a16:creationId xmlns:a16="http://schemas.microsoft.com/office/drawing/2014/main" id="{971A74D9-7454-4667-A498-22E38E7B14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6" b="11201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314BF49-4079-19DD-CC4E-4957133CE78F}"/>
              </a:ext>
            </a:extLst>
          </p:cNvPr>
          <p:cNvSpPr txBox="1"/>
          <p:nvPr/>
        </p:nvSpPr>
        <p:spPr>
          <a:xfrm>
            <a:off x="8006080" y="246253"/>
            <a:ext cx="3962400" cy="14807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-US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The Response to Light</a:t>
            </a:r>
            <a:endParaRPr lang="en-SG" sz="32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  <a:p>
            <a:pPr algn="ctr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-Reactions to Christ-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  <a:p>
            <a:pPr algn="ctr">
              <a:lnSpc>
                <a:spcPct val="115000"/>
              </a:lnSpc>
            </a:pPr>
            <a:r>
              <a:rPr lang="en-SG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John 7:1-24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3483469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7C649A-1A39-385D-4D48-F77F4A4B46F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A30892-CB74-D8E7-BFCC-C7493447B35F}"/>
              </a:ext>
            </a:extLst>
          </p:cNvPr>
          <p:cNvSpPr txBox="1"/>
          <p:nvPr/>
        </p:nvSpPr>
        <p:spPr>
          <a:xfrm>
            <a:off x="4301490" y="363619"/>
            <a:ext cx="3589020" cy="62222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-SG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Gurmukhi MN"/>
                <a:cs typeface="Arial Unicode MS"/>
              </a:rPr>
              <a:t>Jewish Feasts</a:t>
            </a:r>
            <a:endParaRPr lang="en-SG" sz="28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5DE365-C96F-2CF0-8F5D-237C5B31C019}"/>
              </a:ext>
            </a:extLst>
          </p:cNvPr>
          <p:cNvSpPr txBox="1"/>
          <p:nvPr/>
        </p:nvSpPr>
        <p:spPr>
          <a:xfrm>
            <a:off x="690880" y="1349460"/>
            <a:ext cx="9946640" cy="555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b="1" dirty="0">
                <a:solidFill>
                  <a:schemeClr val="bg1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Arial Unicode MS"/>
              </a:rPr>
              <a:t>Feast			Meaning			Fulfillment	</a:t>
            </a:r>
            <a:endParaRPr lang="en-SG" sz="28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248C9FD-86D9-C1DC-927C-D361F03F1E47}"/>
              </a:ext>
            </a:extLst>
          </p:cNvPr>
          <p:cNvSpPr txBox="1"/>
          <p:nvPr/>
        </p:nvSpPr>
        <p:spPr>
          <a:xfrm>
            <a:off x="619760" y="1883424"/>
            <a:ext cx="10972800" cy="388760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Unleavened Bread	cleansing of sin		Christ was perfect and free from 							sin (Heb 4:15)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  <a:p>
            <a:pPr>
              <a:lnSpc>
                <a:spcPct val="115000"/>
              </a:lnSpc>
            </a:pP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Passover		sacrifice of lamb to bring 	Christ is our sacrificial lamb </a:t>
            </a:r>
          </a:p>
          <a:p>
            <a:pPr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			freedom			</a:t>
            </a:r>
            <a:r>
              <a:rPr lang="en-US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(1 Cor 5:7-8</a:t>
            </a:r>
            <a:r>
              <a:rPr lang="en-US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 Unicode MS"/>
              </a:rPr>
              <a:t>)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  <a:p>
            <a:pPr>
              <a:lnSpc>
                <a:spcPct val="115000"/>
              </a:lnSpc>
            </a:pP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First Fruits		celebrate barley harvest 	Christ is first raised from the dead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  <a:p>
            <a:pPr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Times New Roman" panose="02020603050405020304" pitchFamily="18" charset="0"/>
                <a:cs typeface="Arial Unicode MS"/>
              </a:rPr>
              <a:t>			and anticipate wheat 		</a:t>
            </a:r>
            <a:r>
              <a:rPr lang="en-US" sz="2400" dirty="0">
                <a:solidFill>
                  <a:schemeClr val="bg1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Arial Unicode MS"/>
              </a:rPr>
              <a:t>(1 Cor 15:20-23; Acts 26:23)</a:t>
            </a:r>
          </a:p>
          <a:p>
            <a:pPr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Arial Unicode MS"/>
              </a:rPr>
              <a:t>			harvest</a:t>
            </a:r>
            <a:r>
              <a:rPr lang="en-US" sz="2400" dirty="0">
                <a:solidFill>
                  <a:schemeClr val="bg1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Arial Unicode MS"/>
              </a:rPr>
              <a:t>	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B360BD9-83CD-3029-650E-A1A054611125}"/>
              </a:ext>
            </a:extLst>
          </p:cNvPr>
          <p:cNvSpPr txBox="1"/>
          <p:nvPr/>
        </p:nvSpPr>
        <p:spPr>
          <a:xfrm>
            <a:off x="619760" y="5782184"/>
            <a:ext cx="10972800" cy="914481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Weeks/Pentecost	end of full wheat harvest	Christ giving out his Spirit in full 							(Acts 2:1)</a:t>
            </a:r>
            <a:endParaRPr lang="en-SG" sz="32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1240898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7C649A-1A39-385D-4D48-F77F4A4B46F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A30892-CB74-D8E7-BFCC-C7493447B35F}"/>
              </a:ext>
            </a:extLst>
          </p:cNvPr>
          <p:cNvSpPr txBox="1"/>
          <p:nvPr/>
        </p:nvSpPr>
        <p:spPr>
          <a:xfrm>
            <a:off x="4301490" y="363619"/>
            <a:ext cx="3589020" cy="62222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-SG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Gurmukhi MN"/>
                <a:cs typeface="Arial Unicode MS"/>
              </a:rPr>
              <a:t>Jewish Feasts</a:t>
            </a:r>
            <a:endParaRPr lang="en-SG" sz="28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5DE365-C96F-2CF0-8F5D-237C5B31C019}"/>
              </a:ext>
            </a:extLst>
          </p:cNvPr>
          <p:cNvSpPr txBox="1"/>
          <p:nvPr/>
        </p:nvSpPr>
        <p:spPr>
          <a:xfrm>
            <a:off x="690880" y="1349460"/>
            <a:ext cx="9946640" cy="555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b="1" dirty="0">
                <a:solidFill>
                  <a:schemeClr val="bg1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Arial Unicode MS"/>
              </a:rPr>
              <a:t>Feast			Meaning			Fulfillment	</a:t>
            </a:r>
            <a:endParaRPr lang="en-SG" sz="28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527FFD-AEB4-FD1D-D91E-F3467A3D944F}"/>
              </a:ext>
            </a:extLst>
          </p:cNvPr>
          <p:cNvSpPr txBox="1"/>
          <p:nvPr/>
        </p:nvSpPr>
        <p:spPr>
          <a:xfrm>
            <a:off x="599440" y="1867884"/>
            <a:ext cx="10942320" cy="419775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400" dirty="0">
                <a:solidFill>
                  <a:schemeClr val="bg1"/>
                </a:solidFill>
                <a:effectLst/>
                <a:ea typeface="Arial Unicode MS"/>
                <a:cs typeface="Arial Unicode MS"/>
              </a:rPr>
              <a:t>Trumpets		new year comes		Christ appears at trumpet call Rosh </a:t>
            </a:r>
            <a:r>
              <a:rPr lang="en-US" sz="24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Arial Unicode MS"/>
              </a:rPr>
              <a:t>							</a:t>
            </a:r>
            <a:r>
              <a:rPr lang="en-US" sz="2400" dirty="0" err="1">
                <a:solidFill>
                  <a:schemeClr val="bg1"/>
                </a:solidFill>
                <a:effectLst/>
                <a:ea typeface="Arial Unicode MS"/>
                <a:cs typeface="Arial Unicode MS"/>
              </a:rPr>
              <a:t>Hoshanah</a:t>
            </a:r>
            <a:r>
              <a:rPr lang="en-US" sz="2400" dirty="0">
                <a:solidFill>
                  <a:schemeClr val="bg1"/>
                </a:solidFill>
                <a:effectLst/>
                <a:ea typeface="Arial Unicode MS"/>
                <a:cs typeface="Arial Unicode MS"/>
              </a:rPr>
              <a:t> to usher in new era </a:t>
            </a:r>
            <a:endParaRPr lang="en-SG" sz="2400" dirty="0">
              <a:solidFill>
                <a:schemeClr val="bg1"/>
              </a:solidFill>
              <a:effectLst/>
              <a:ea typeface="Arial Unicode MS"/>
              <a:cs typeface="Arial Unicode MS"/>
            </a:endParaRPr>
          </a:p>
          <a:p>
            <a:pPr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Arial Unicode MS"/>
              </a:rPr>
              <a:t>							</a:t>
            </a:r>
            <a:r>
              <a:rPr lang="en-US" sz="2400" dirty="0">
                <a:solidFill>
                  <a:schemeClr val="bg1"/>
                </a:solidFill>
                <a:effectLst/>
                <a:ea typeface="Arial Unicode MS"/>
                <a:cs typeface="Arial Unicode MS"/>
              </a:rPr>
              <a:t>(1 </a:t>
            </a:r>
            <a:r>
              <a:rPr lang="en-US" sz="2400" dirty="0" err="1">
                <a:solidFill>
                  <a:schemeClr val="bg1"/>
                </a:solidFill>
                <a:effectLst/>
                <a:ea typeface="Arial Unicode MS"/>
                <a:cs typeface="Arial Unicode MS"/>
              </a:rPr>
              <a:t>Thess</a:t>
            </a:r>
            <a:r>
              <a:rPr lang="en-US" sz="2400" dirty="0">
                <a:solidFill>
                  <a:schemeClr val="bg1"/>
                </a:solidFill>
                <a:effectLst/>
                <a:ea typeface="Arial Unicode MS"/>
                <a:cs typeface="Arial Unicode MS"/>
              </a:rPr>
              <a:t> 4:16; 1 Cor 15:51-52)</a:t>
            </a:r>
            <a:endParaRPr lang="en-SG" sz="2400" dirty="0">
              <a:solidFill>
                <a:schemeClr val="bg1"/>
              </a:solidFill>
              <a:effectLst/>
              <a:ea typeface="Arial Unicode MS"/>
              <a:cs typeface="Arial Unicode MS"/>
            </a:endParaRPr>
          </a:p>
          <a:p>
            <a:pPr marL="1371600" indent="-137160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  <a:effectLst/>
                <a:ea typeface="Arial Unicode MS"/>
                <a:cs typeface="Arial Unicode MS"/>
              </a:rPr>
              <a:t>Day of Atonement/	appearing of priest from 	Christ appears to complete our</a:t>
            </a:r>
            <a:endParaRPr lang="en-SG" sz="2400" dirty="0">
              <a:solidFill>
                <a:schemeClr val="bg1"/>
              </a:solidFill>
              <a:effectLst/>
              <a:ea typeface="Arial Unicode MS"/>
              <a:cs typeface="Arial Unicode MS"/>
            </a:endParaRPr>
          </a:p>
          <a:p>
            <a:pPr marL="1371600" indent="-1371600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effectLst/>
                <a:ea typeface="Arial Unicode MS"/>
                <a:cs typeface="Arial Unicode MS"/>
              </a:rPr>
              <a:t>Yom Kippur		temple indicating 		forgiveness of sins</a:t>
            </a:r>
          </a:p>
          <a:p>
            <a:pPr marL="1371600" indent="-1371600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ea typeface="Arial Unicode MS"/>
                <a:cs typeface="Arial Unicode MS"/>
              </a:rPr>
              <a:t>			</a:t>
            </a:r>
            <a:r>
              <a:rPr lang="en-US" sz="2400" dirty="0">
                <a:solidFill>
                  <a:schemeClr val="bg1"/>
                </a:solidFill>
                <a:effectLst/>
                <a:ea typeface="Arial Unicode MS"/>
                <a:cs typeface="Arial Unicode MS"/>
              </a:rPr>
              <a:t> forgiveness of sin</a:t>
            </a:r>
            <a:endParaRPr lang="en-SG" sz="2400" dirty="0">
              <a:solidFill>
                <a:schemeClr val="bg1"/>
              </a:solidFill>
              <a:effectLst/>
              <a:ea typeface="Arial Unicode MS"/>
              <a:cs typeface="Arial Unicode MS"/>
            </a:endParaRPr>
          </a:p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400" dirty="0">
                <a:solidFill>
                  <a:schemeClr val="bg1"/>
                </a:solidFill>
                <a:effectLst/>
                <a:ea typeface="Arial Unicode MS"/>
                <a:cs typeface="Arial Unicode MS"/>
              </a:rPr>
              <a:t>Tabernacles/Booths/	end of full agriculture 		God dwelling eternally with His</a:t>
            </a:r>
            <a:endParaRPr lang="en-SG" sz="2400" dirty="0">
              <a:solidFill>
                <a:schemeClr val="bg1"/>
              </a:solidFill>
              <a:effectLst/>
              <a:ea typeface="Arial Unicode MS"/>
              <a:cs typeface="Arial Unicode MS"/>
            </a:endParaRPr>
          </a:p>
          <a:p>
            <a:pPr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effectLst/>
                <a:ea typeface="Arial Unicode MS"/>
                <a:cs typeface="Arial Unicode MS"/>
              </a:rPr>
              <a:t>Ingathering		harvest</a:t>
            </a:r>
            <a:r>
              <a:rPr lang="en-US" sz="2400" dirty="0">
                <a:solidFill>
                  <a:schemeClr val="bg1"/>
                </a:solidFill>
                <a:ea typeface="Arial Unicode MS"/>
                <a:cs typeface="Arial Unicode MS"/>
              </a:rPr>
              <a:t>. </a:t>
            </a:r>
            <a:r>
              <a:rPr lang="en-US" sz="2400" dirty="0">
                <a:solidFill>
                  <a:schemeClr val="bg1"/>
                </a:solidFill>
                <a:effectLst/>
                <a:ea typeface="Arial Unicode MS"/>
                <a:cs typeface="Arial Unicode MS"/>
              </a:rPr>
              <a:t>God dwelling 	people (Rev 21:3)</a:t>
            </a:r>
          </a:p>
          <a:p>
            <a:pPr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ea typeface="Arial Unicode MS"/>
                <a:cs typeface="Arial Unicode MS"/>
              </a:rPr>
              <a:t>			</a:t>
            </a:r>
            <a:r>
              <a:rPr lang="en-US" sz="2400" dirty="0">
                <a:solidFill>
                  <a:schemeClr val="bg1"/>
                </a:solidFill>
                <a:effectLst/>
                <a:ea typeface="Arial Unicode MS"/>
                <a:cs typeface="Arial Unicode MS"/>
              </a:rPr>
              <a:t>with Israel in wilderness	</a:t>
            </a:r>
            <a:endParaRPr lang="en-SG" sz="2400" dirty="0">
              <a:solidFill>
                <a:schemeClr val="bg1"/>
              </a:solidFill>
              <a:effectLst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769565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7C649A-1A39-385D-4D48-F77F4A4B46F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pic>
        <p:nvPicPr>
          <p:cNvPr id="2050" name="Picture 2" descr="Wilderness Wanderings: The Light Shines in the Darkness">
            <a:extLst>
              <a:ext uri="{FF2B5EF4-FFF2-40B4-BE49-F238E27FC236}">
                <a16:creationId xmlns:a16="http://schemas.microsoft.com/office/drawing/2014/main" id="{87EA3884-4E11-7119-AD7F-063606C2DA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9520" y="262890"/>
            <a:ext cx="5628640" cy="316611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FCD030F-E467-D129-7808-395CA93830E8}"/>
              </a:ext>
            </a:extLst>
          </p:cNvPr>
          <p:cNvSpPr txBox="1"/>
          <p:nvPr/>
        </p:nvSpPr>
        <p:spPr>
          <a:xfrm>
            <a:off x="518160" y="701559"/>
            <a:ext cx="9875520" cy="5587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 Unicode MS"/>
              </a:rPr>
              <a:t>Response 1: Reshape Jesus – but not believe in him </a:t>
            </a:r>
            <a:r>
              <a:rPr lang="en-US" sz="28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 Unicode MS"/>
              </a:rPr>
              <a:t>(vs. 1-5)</a:t>
            </a:r>
            <a:endParaRPr lang="en-SG" sz="2400" dirty="0">
              <a:solidFill>
                <a:schemeClr val="bg1"/>
              </a:solidFill>
              <a:effectLst/>
              <a:ea typeface="Arial Unicode MS"/>
              <a:cs typeface="Arial Unicode M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6C04C4-A2C5-4BB2-D25E-C9BD96A751DC}"/>
              </a:ext>
            </a:extLst>
          </p:cNvPr>
          <p:cNvSpPr txBox="1"/>
          <p:nvPr/>
        </p:nvSpPr>
        <p:spPr>
          <a:xfrm>
            <a:off x="518160" y="1814079"/>
            <a:ext cx="9062720" cy="5587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 Unicode MS"/>
              </a:rPr>
              <a:t>Response 2: Stop Jesus – but observe ritual </a:t>
            </a:r>
            <a:r>
              <a:rPr lang="en-US" sz="28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 Unicode MS"/>
              </a:rPr>
              <a:t>(vs. 6-10)</a:t>
            </a:r>
            <a:endParaRPr lang="en-SG" sz="2400" dirty="0">
              <a:solidFill>
                <a:schemeClr val="bg1"/>
              </a:solidFill>
              <a:effectLst/>
              <a:ea typeface="Arial Unicode MS"/>
              <a:cs typeface="Arial Unicode M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601618-85F2-0039-2897-061A5E670560}"/>
              </a:ext>
            </a:extLst>
          </p:cNvPr>
          <p:cNvSpPr txBox="1"/>
          <p:nvPr/>
        </p:nvSpPr>
        <p:spPr>
          <a:xfrm>
            <a:off x="518160" y="2926599"/>
            <a:ext cx="8633460" cy="555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Response 3: Talk about Jesus – but do nothing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 (vs. 11-13)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8BB281B-2D51-A23F-94D3-1B9CA2835748}"/>
              </a:ext>
            </a:extLst>
          </p:cNvPr>
          <p:cNvSpPr txBox="1"/>
          <p:nvPr/>
        </p:nvSpPr>
        <p:spPr>
          <a:xfrm>
            <a:off x="518160" y="3949006"/>
            <a:ext cx="9519920" cy="555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Response 4: Marvel at Jesus – but resist his authority 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(vs. 14-24)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3225027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7C649A-1A39-385D-4D48-F77F4A4B46F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pic>
        <p:nvPicPr>
          <p:cNvPr id="2050" name="Picture 2" descr="Wilderness Wanderings: The Light Shines in the Darkness">
            <a:extLst>
              <a:ext uri="{FF2B5EF4-FFF2-40B4-BE49-F238E27FC236}">
                <a16:creationId xmlns:a16="http://schemas.microsoft.com/office/drawing/2014/main" id="{87EA3884-4E11-7119-AD7F-063606C2DA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9520" y="262890"/>
            <a:ext cx="5628640" cy="316611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Rich Mullins Never-Before-Heard Live Recording 'Deep Valley' Is Out Now -  TCB">
            <a:extLst>
              <a:ext uri="{FF2B5EF4-FFF2-40B4-BE49-F238E27FC236}">
                <a16:creationId xmlns:a16="http://schemas.microsoft.com/office/drawing/2014/main" id="{37AD368E-A651-719D-8F40-92456F3F0CB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96" r="6459"/>
          <a:stretch/>
        </p:blipFill>
        <p:spPr bwMode="auto">
          <a:xfrm>
            <a:off x="2885733" y="1164272"/>
            <a:ext cx="5902813" cy="505523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0877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324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and Jacqui Harmeling</dc:creator>
  <cp:lastModifiedBy>Matt Lyle</cp:lastModifiedBy>
  <cp:revision>1</cp:revision>
  <dcterms:created xsi:type="dcterms:W3CDTF">2023-12-30T04:52:19Z</dcterms:created>
  <dcterms:modified xsi:type="dcterms:W3CDTF">2023-12-30T11:58:51Z</dcterms:modified>
</cp:coreProperties>
</file>