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404F8-28B6-4F8A-B998-89EE052B07BC}" v="2" dt="2023-12-09T06:45:19.918"/>
    <p1510:client id="{EADCA3D5-73A5-43CE-873D-B1E0AC84125B}" v="43" dt="2023-12-09T03:29:36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LiveId" clId="{EADCA3D5-73A5-43CE-873D-B1E0AC84125B}"/>
    <pc:docChg chg="undo redo custSel addSld modSld sldOrd modMainMaster">
      <pc:chgData name="James Harmeling" userId="4163935ddb78b774" providerId="LiveId" clId="{EADCA3D5-73A5-43CE-873D-B1E0AC84125B}" dt="2023-12-09T03:30:11.899" v="497" actId="20577"/>
      <pc:docMkLst>
        <pc:docMk/>
      </pc:docMkLst>
      <pc:sldChg chg="addSp delSp modSp new mod modTransition">
        <pc:chgData name="James Harmeling" userId="4163935ddb78b774" providerId="LiveId" clId="{EADCA3D5-73A5-43CE-873D-B1E0AC84125B}" dt="2023-12-05T13:55:09.532" v="16"/>
        <pc:sldMkLst>
          <pc:docMk/>
          <pc:sldMk cId="2697488223" sldId="256"/>
        </pc:sldMkLst>
        <pc:spChg chg="del">
          <ac:chgData name="James Harmeling" userId="4163935ddb78b774" providerId="LiveId" clId="{EADCA3D5-73A5-43CE-873D-B1E0AC84125B}" dt="2023-12-05T13:52:02.051" v="1" actId="478"/>
          <ac:spMkLst>
            <pc:docMk/>
            <pc:sldMk cId="2697488223" sldId="256"/>
            <ac:spMk id="2" creationId="{FD59AA9A-747A-19F2-87C1-645B324A9A31}"/>
          </ac:spMkLst>
        </pc:spChg>
        <pc:spChg chg="del">
          <ac:chgData name="James Harmeling" userId="4163935ddb78b774" providerId="LiveId" clId="{EADCA3D5-73A5-43CE-873D-B1E0AC84125B}" dt="2023-12-05T13:52:04.890" v="2" actId="478"/>
          <ac:spMkLst>
            <pc:docMk/>
            <pc:sldMk cId="2697488223" sldId="256"/>
            <ac:spMk id="3" creationId="{E9F20FAA-7A94-653F-5797-E63C5BA087D4}"/>
          </ac:spMkLst>
        </pc:spChg>
        <pc:spChg chg="add mod ord">
          <ac:chgData name="James Harmeling" userId="4163935ddb78b774" providerId="LiveId" clId="{EADCA3D5-73A5-43CE-873D-B1E0AC84125B}" dt="2023-12-05T13:53:19.740" v="9" actId="167"/>
          <ac:spMkLst>
            <pc:docMk/>
            <pc:sldMk cId="2697488223" sldId="256"/>
            <ac:spMk id="4" creationId="{F735EC9C-2DB3-74DA-C052-84362FD05D1D}"/>
          </ac:spMkLst>
        </pc:spChg>
        <pc:picChg chg="add mod">
          <ac:chgData name="James Harmeling" userId="4163935ddb78b774" providerId="LiveId" clId="{EADCA3D5-73A5-43CE-873D-B1E0AC84125B}" dt="2023-12-05T13:52:54.607" v="6" actId="1076"/>
          <ac:picMkLst>
            <pc:docMk/>
            <pc:sldMk cId="2697488223" sldId="256"/>
            <ac:picMk id="1026" creationId="{341A043D-B756-71B0-E722-9146B613E4BD}"/>
          </ac:picMkLst>
        </pc:picChg>
      </pc:sldChg>
      <pc:sldChg chg="addSp delSp modSp add modTransition">
        <pc:chgData name="James Harmeling" userId="4163935ddb78b774" providerId="LiveId" clId="{EADCA3D5-73A5-43CE-873D-B1E0AC84125B}" dt="2023-12-05T13:55:09.532" v="16"/>
        <pc:sldMkLst>
          <pc:docMk/>
          <pc:sldMk cId="2275278929" sldId="257"/>
        </pc:sldMkLst>
        <pc:picChg chg="del">
          <ac:chgData name="James Harmeling" userId="4163935ddb78b774" providerId="LiveId" clId="{EADCA3D5-73A5-43CE-873D-B1E0AC84125B}" dt="2023-12-05T13:54:35.249" v="11" actId="478"/>
          <ac:picMkLst>
            <pc:docMk/>
            <pc:sldMk cId="2275278929" sldId="257"/>
            <ac:picMk id="1026" creationId="{341A043D-B756-71B0-E722-9146B613E4BD}"/>
          </ac:picMkLst>
        </pc:picChg>
        <pc:picChg chg="add mod">
          <ac:chgData name="James Harmeling" userId="4163935ddb78b774" providerId="LiveId" clId="{EADCA3D5-73A5-43CE-873D-B1E0AC84125B}" dt="2023-12-05T13:54:58.025" v="14" actId="732"/>
          <ac:picMkLst>
            <pc:docMk/>
            <pc:sldMk cId="2275278929" sldId="257"/>
            <ac:picMk id="2050" creationId="{5E19B074-055D-F002-DA52-07D07DD4EF2A}"/>
          </ac:picMkLst>
        </pc:picChg>
      </pc:sldChg>
      <pc:sldChg chg="addSp delSp modSp add mod ord modAnim">
        <pc:chgData name="James Harmeling" userId="4163935ddb78b774" providerId="LiveId" clId="{EADCA3D5-73A5-43CE-873D-B1E0AC84125B}" dt="2023-12-05T14:04:42.882" v="143"/>
        <pc:sldMkLst>
          <pc:docMk/>
          <pc:sldMk cId="285247921" sldId="258"/>
        </pc:sldMkLst>
        <pc:spChg chg="add mod">
          <ac:chgData name="James Harmeling" userId="4163935ddb78b774" providerId="LiveId" clId="{EADCA3D5-73A5-43CE-873D-B1E0AC84125B}" dt="2023-12-05T14:03:38.118" v="137" actId="1035"/>
          <ac:spMkLst>
            <pc:docMk/>
            <pc:sldMk cId="285247921" sldId="258"/>
            <ac:spMk id="3" creationId="{EB60F893-4506-9314-8980-969FE5E3777D}"/>
          </ac:spMkLst>
        </pc:spChg>
        <pc:spChg chg="mod">
          <ac:chgData name="James Harmeling" userId="4163935ddb78b774" providerId="LiveId" clId="{EADCA3D5-73A5-43CE-873D-B1E0AC84125B}" dt="2023-12-05T14:02:25.131" v="24" actId="207"/>
          <ac:spMkLst>
            <pc:docMk/>
            <pc:sldMk cId="285247921" sldId="258"/>
            <ac:spMk id="4" creationId="{F735EC9C-2DB3-74DA-C052-84362FD05D1D}"/>
          </ac:spMkLst>
        </pc:spChg>
        <pc:spChg chg="add del mod">
          <ac:chgData name="James Harmeling" userId="4163935ddb78b774" providerId="LiveId" clId="{EADCA3D5-73A5-43CE-873D-B1E0AC84125B}" dt="2023-12-05T14:03:31.299" v="135" actId="1036"/>
          <ac:spMkLst>
            <pc:docMk/>
            <pc:sldMk cId="285247921" sldId="258"/>
            <ac:spMk id="6" creationId="{78BC7F72-7D77-76EC-77D8-BFB0F63D6D78}"/>
          </ac:spMkLst>
        </pc:spChg>
        <pc:picChg chg="del">
          <ac:chgData name="James Harmeling" userId="4163935ddb78b774" providerId="LiveId" clId="{EADCA3D5-73A5-43CE-873D-B1E0AC84125B}" dt="2023-12-05T13:56:24.491" v="18" actId="478"/>
          <ac:picMkLst>
            <pc:docMk/>
            <pc:sldMk cId="285247921" sldId="258"/>
            <ac:picMk id="2050" creationId="{5E19B074-055D-F002-DA52-07D07DD4EF2A}"/>
          </ac:picMkLst>
        </pc:picChg>
        <pc:picChg chg="add mod">
          <ac:chgData name="James Harmeling" userId="4163935ddb78b774" providerId="LiveId" clId="{EADCA3D5-73A5-43CE-873D-B1E0AC84125B}" dt="2023-12-05T13:56:40.303" v="21" actId="732"/>
          <ac:picMkLst>
            <pc:docMk/>
            <pc:sldMk cId="285247921" sldId="258"/>
            <ac:picMk id="3074" creationId="{897992C2-94BA-4D31-85E5-F17B91A045BD}"/>
          </ac:picMkLst>
        </pc:picChg>
      </pc:sldChg>
      <pc:sldChg chg="addSp delSp modSp add mod modAnim">
        <pc:chgData name="James Harmeling" userId="4163935ddb78b774" providerId="LiveId" clId="{EADCA3D5-73A5-43CE-873D-B1E0AC84125B}" dt="2023-12-05T14:10:48.208" v="166"/>
        <pc:sldMkLst>
          <pc:docMk/>
          <pc:sldMk cId="1823258506" sldId="259"/>
        </pc:sldMkLst>
        <pc:spChg chg="add mod">
          <ac:chgData name="James Harmeling" userId="4163935ddb78b774" providerId="LiveId" clId="{EADCA3D5-73A5-43CE-873D-B1E0AC84125B}" dt="2023-12-05T14:05:18.910" v="153" actId="1076"/>
          <ac:spMkLst>
            <pc:docMk/>
            <pc:sldMk cId="1823258506" sldId="259"/>
            <ac:spMk id="3" creationId="{28DF9E83-6ED2-03F3-7514-EC48CB88E662}"/>
          </ac:spMkLst>
        </pc:spChg>
        <pc:spChg chg="add mod">
          <ac:chgData name="James Harmeling" userId="4163935ddb78b774" providerId="LiveId" clId="{EADCA3D5-73A5-43CE-873D-B1E0AC84125B}" dt="2023-12-05T14:10:25.033" v="165" actId="115"/>
          <ac:spMkLst>
            <pc:docMk/>
            <pc:sldMk cId="1823258506" sldId="259"/>
            <ac:spMk id="6" creationId="{A6840B73-644A-207F-5B1D-1C38F5BB33FE}"/>
          </ac:spMkLst>
        </pc:spChg>
        <pc:picChg chg="del">
          <ac:chgData name="James Harmeling" userId="4163935ddb78b774" providerId="LiveId" clId="{EADCA3D5-73A5-43CE-873D-B1E0AC84125B}" dt="2023-12-05T14:04:46.360" v="144" actId="478"/>
          <ac:picMkLst>
            <pc:docMk/>
            <pc:sldMk cId="1823258506" sldId="259"/>
            <ac:picMk id="2050" creationId="{5E19B074-055D-F002-DA52-07D07DD4EF2A}"/>
          </ac:picMkLst>
        </pc:picChg>
      </pc:sldChg>
      <pc:sldChg chg="addSp delSp modSp add mod delAnim modAnim">
        <pc:chgData name="James Harmeling" userId="4163935ddb78b774" providerId="LiveId" clId="{EADCA3D5-73A5-43CE-873D-B1E0AC84125B}" dt="2023-12-05T14:12:55.777" v="195" actId="1036"/>
        <pc:sldMkLst>
          <pc:docMk/>
          <pc:sldMk cId="473353713" sldId="260"/>
        </pc:sldMkLst>
        <pc:spChg chg="add mod">
          <ac:chgData name="James Harmeling" userId="4163935ddb78b774" providerId="LiveId" clId="{EADCA3D5-73A5-43CE-873D-B1E0AC84125B}" dt="2023-12-05T14:12:55.777" v="195" actId="1036"/>
          <ac:spMkLst>
            <pc:docMk/>
            <pc:sldMk cId="473353713" sldId="260"/>
            <ac:spMk id="5" creationId="{65294F85-B0BD-5B89-6776-B2B408FD3627}"/>
          </ac:spMkLst>
        </pc:spChg>
        <pc:spChg chg="del">
          <ac:chgData name="James Harmeling" userId="4163935ddb78b774" providerId="LiveId" clId="{EADCA3D5-73A5-43CE-873D-B1E0AC84125B}" dt="2023-12-05T14:11:00.421" v="169" actId="478"/>
          <ac:spMkLst>
            <pc:docMk/>
            <pc:sldMk cId="473353713" sldId="260"/>
            <ac:spMk id="6" creationId="{A6840B73-644A-207F-5B1D-1C38F5BB33FE}"/>
          </ac:spMkLst>
        </pc:spChg>
      </pc:sldChg>
      <pc:sldChg chg="addSp delSp modSp add mod">
        <pc:chgData name="James Harmeling" userId="4163935ddb78b774" providerId="LiveId" clId="{EADCA3D5-73A5-43CE-873D-B1E0AC84125B}" dt="2023-12-05T14:14:09.841" v="229" actId="1076"/>
        <pc:sldMkLst>
          <pc:docMk/>
          <pc:sldMk cId="1501220248" sldId="261"/>
        </pc:sldMkLst>
        <pc:spChg chg="del">
          <ac:chgData name="James Harmeling" userId="4163935ddb78b774" providerId="LiveId" clId="{EADCA3D5-73A5-43CE-873D-B1E0AC84125B}" dt="2023-12-05T14:13:24.826" v="198" actId="478"/>
          <ac:spMkLst>
            <pc:docMk/>
            <pc:sldMk cId="1501220248" sldId="261"/>
            <ac:spMk id="3" creationId="{28DF9E83-6ED2-03F3-7514-EC48CB88E662}"/>
          </ac:spMkLst>
        </pc:spChg>
        <pc:spChg chg="del">
          <ac:chgData name="James Harmeling" userId="4163935ddb78b774" providerId="LiveId" clId="{EADCA3D5-73A5-43CE-873D-B1E0AC84125B}" dt="2023-12-05T14:13:05.129" v="197" actId="478"/>
          <ac:spMkLst>
            <pc:docMk/>
            <pc:sldMk cId="1501220248" sldId="261"/>
            <ac:spMk id="5" creationId="{65294F85-B0BD-5B89-6776-B2B408FD3627}"/>
          </ac:spMkLst>
        </pc:spChg>
        <pc:spChg chg="add mod">
          <ac:chgData name="James Harmeling" userId="4163935ddb78b774" providerId="LiveId" clId="{EADCA3D5-73A5-43CE-873D-B1E0AC84125B}" dt="2023-12-05T14:14:09.841" v="229" actId="1076"/>
          <ac:spMkLst>
            <pc:docMk/>
            <pc:sldMk cId="1501220248" sldId="261"/>
            <ac:spMk id="6" creationId="{40A77CE9-8EEF-2232-2846-840BBC4ACFC9}"/>
          </ac:spMkLst>
        </pc:spChg>
      </pc:sldChg>
      <pc:sldChg chg="addSp delSp modSp add mod delAnim modAnim">
        <pc:chgData name="James Harmeling" userId="4163935ddb78b774" providerId="LiveId" clId="{EADCA3D5-73A5-43CE-873D-B1E0AC84125B}" dt="2023-12-05T14:17:38.820" v="256" actId="478"/>
        <pc:sldMkLst>
          <pc:docMk/>
          <pc:sldMk cId="1696337824" sldId="262"/>
        </pc:sldMkLst>
        <pc:spChg chg="add mod">
          <ac:chgData name="James Harmeling" userId="4163935ddb78b774" providerId="LiveId" clId="{EADCA3D5-73A5-43CE-873D-B1E0AC84125B}" dt="2023-12-05T14:15:41.138" v="241" actId="14100"/>
          <ac:spMkLst>
            <pc:docMk/>
            <pc:sldMk cId="1696337824" sldId="262"/>
            <ac:spMk id="5" creationId="{472B0E46-2085-39FC-5E99-BCF594FA94CF}"/>
          </ac:spMkLst>
        </pc:spChg>
        <pc:spChg chg="del">
          <ac:chgData name="James Harmeling" userId="4163935ddb78b774" providerId="LiveId" clId="{EADCA3D5-73A5-43CE-873D-B1E0AC84125B}" dt="2023-12-05T14:14:23.527" v="231" actId="478"/>
          <ac:spMkLst>
            <pc:docMk/>
            <pc:sldMk cId="1696337824" sldId="262"/>
            <ac:spMk id="6" creationId="{A6840B73-644A-207F-5B1D-1C38F5BB33FE}"/>
          </ac:spMkLst>
        </pc:spChg>
        <pc:spChg chg="add del mod">
          <ac:chgData name="James Harmeling" userId="4163935ddb78b774" providerId="LiveId" clId="{EADCA3D5-73A5-43CE-873D-B1E0AC84125B}" dt="2023-12-05T14:17:33.713" v="255" actId="478"/>
          <ac:spMkLst>
            <pc:docMk/>
            <pc:sldMk cId="1696337824" sldId="262"/>
            <ac:spMk id="8" creationId="{699A5F73-62B2-195D-4857-48EFC6215FE1}"/>
          </ac:spMkLst>
        </pc:spChg>
        <pc:spChg chg="add del">
          <ac:chgData name="James Harmeling" userId="4163935ddb78b774" providerId="LiveId" clId="{EADCA3D5-73A5-43CE-873D-B1E0AC84125B}" dt="2023-12-05T14:17:38.820" v="256" actId="478"/>
          <ac:spMkLst>
            <pc:docMk/>
            <pc:sldMk cId="1696337824" sldId="262"/>
            <ac:spMk id="10" creationId="{D917E883-6052-4BC8-F99C-E5B4AC95C6DC}"/>
          </ac:spMkLst>
        </pc:spChg>
      </pc:sldChg>
      <pc:sldChg chg="delSp modSp add mod delAnim">
        <pc:chgData name="James Harmeling" userId="4163935ddb78b774" providerId="LiveId" clId="{EADCA3D5-73A5-43CE-873D-B1E0AC84125B}" dt="2023-12-05T14:18:18.550" v="285" actId="1076"/>
        <pc:sldMkLst>
          <pc:docMk/>
          <pc:sldMk cId="1776188126" sldId="263"/>
        </pc:sldMkLst>
        <pc:spChg chg="del">
          <ac:chgData name="James Harmeling" userId="4163935ddb78b774" providerId="LiveId" clId="{EADCA3D5-73A5-43CE-873D-B1E0AC84125B}" dt="2023-12-05T14:17:46.842" v="257" actId="478"/>
          <ac:spMkLst>
            <pc:docMk/>
            <pc:sldMk cId="1776188126" sldId="263"/>
            <ac:spMk id="3" creationId="{28DF9E83-6ED2-03F3-7514-EC48CB88E662}"/>
          </ac:spMkLst>
        </pc:spChg>
        <pc:spChg chg="del">
          <ac:chgData name="James Harmeling" userId="4163935ddb78b774" providerId="LiveId" clId="{EADCA3D5-73A5-43CE-873D-B1E0AC84125B}" dt="2023-12-05T14:17:59.991" v="284" actId="478"/>
          <ac:spMkLst>
            <pc:docMk/>
            <pc:sldMk cId="1776188126" sldId="263"/>
            <ac:spMk id="5" creationId="{472B0E46-2085-39FC-5E99-BCF594FA94CF}"/>
          </ac:spMkLst>
        </pc:spChg>
        <pc:spChg chg="mod">
          <ac:chgData name="James Harmeling" userId="4163935ddb78b774" providerId="LiveId" clId="{EADCA3D5-73A5-43CE-873D-B1E0AC84125B}" dt="2023-12-05T14:18:18.550" v="285" actId="1076"/>
          <ac:spMkLst>
            <pc:docMk/>
            <pc:sldMk cId="1776188126" sldId="263"/>
            <ac:spMk id="8" creationId="{699A5F73-62B2-195D-4857-48EFC6215FE1}"/>
          </ac:spMkLst>
        </pc:spChg>
        <pc:spChg chg="del">
          <ac:chgData name="James Harmeling" userId="4163935ddb78b774" providerId="LiveId" clId="{EADCA3D5-73A5-43CE-873D-B1E0AC84125B}" dt="2023-12-05T14:17:54.812" v="283" actId="478"/>
          <ac:spMkLst>
            <pc:docMk/>
            <pc:sldMk cId="1776188126" sldId="263"/>
            <ac:spMk id="10" creationId="{D917E883-6052-4BC8-F99C-E5B4AC95C6DC}"/>
          </ac:spMkLst>
        </pc:spChg>
      </pc:sldChg>
      <pc:sldChg chg="addSp modSp add mod modAnim">
        <pc:chgData name="James Harmeling" userId="4163935ddb78b774" providerId="LiveId" clId="{EADCA3D5-73A5-43CE-873D-B1E0AC84125B}" dt="2023-12-05T14:19:50.464" v="298"/>
        <pc:sldMkLst>
          <pc:docMk/>
          <pc:sldMk cId="3465659130" sldId="264"/>
        </pc:sldMkLst>
        <pc:spChg chg="add mod">
          <ac:chgData name="James Harmeling" userId="4163935ddb78b774" providerId="LiveId" clId="{EADCA3D5-73A5-43CE-873D-B1E0AC84125B}" dt="2023-12-05T14:19:14.136" v="295" actId="1076"/>
          <ac:spMkLst>
            <pc:docMk/>
            <pc:sldMk cId="3465659130" sldId="264"/>
            <ac:spMk id="6" creationId="{FA67B35B-9E13-C97F-6B33-A57333C0CDC5}"/>
          </ac:spMkLst>
        </pc:spChg>
      </pc:sldChg>
      <pc:sldChg chg="addSp delSp modSp add mod delAnim modAnim">
        <pc:chgData name="James Harmeling" userId="4163935ddb78b774" providerId="LiveId" clId="{EADCA3D5-73A5-43CE-873D-B1E0AC84125B}" dt="2023-12-05T14:22:31.948" v="358" actId="478"/>
        <pc:sldMkLst>
          <pc:docMk/>
          <pc:sldMk cId="923755139" sldId="265"/>
        </pc:sldMkLst>
        <pc:spChg chg="del">
          <ac:chgData name="James Harmeling" userId="4163935ddb78b774" providerId="LiveId" clId="{EADCA3D5-73A5-43CE-873D-B1E0AC84125B}" dt="2023-12-05T14:20:43.415" v="300" actId="478"/>
          <ac:spMkLst>
            <pc:docMk/>
            <pc:sldMk cId="923755139" sldId="265"/>
            <ac:spMk id="5" creationId="{472B0E46-2085-39FC-5E99-BCF594FA94CF}"/>
          </ac:spMkLst>
        </pc:spChg>
        <pc:spChg chg="del">
          <ac:chgData name="James Harmeling" userId="4163935ddb78b774" providerId="LiveId" clId="{EADCA3D5-73A5-43CE-873D-B1E0AC84125B}" dt="2023-12-05T14:20:47.246" v="301" actId="478"/>
          <ac:spMkLst>
            <pc:docMk/>
            <pc:sldMk cId="923755139" sldId="265"/>
            <ac:spMk id="6" creationId="{FA67B35B-9E13-C97F-6B33-A57333C0CDC5}"/>
          </ac:spMkLst>
        </pc:spChg>
        <pc:spChg chg="add mod">
          <ac:chgData name="James Harmeling" userId="4163935ddb78b774" providerId="LiveId" clId="{EADCA3D5-73A5-43CE-873D-B1E0AC84125B}" dt="2023-12-05T14:21:34.881" v="342" actId="1035"/>
          <ac:spMkLst>
            <pc:docMk/>
            <pc:sldMk cId="923755139" sldId="265"/>
            <ac:spMk id="7" creationId="{0B0EFAD6-430B-67B2-B54F-25A0D6822E5D}"/>
          </ac:spMkLst>
        </pc:spChg>
        <pc:spChg chg="add del mod">
          <ac:chgData name="James Harmeling" userId="4163935ddb78b774" providerId="LiveId" clId="{EADCA3D5-73A5-43CE-873D-B1E0AC84125B}" dt="2023-12-05T14:22:31.948" v="358" actId="478"/>
          <ac:spMkLst>
            <pc:docMk/>
            <pc:sldMk cId="923755139" sldId="265"/>
            <ac:spMk id="9" creationId="{8578A9B3-A402-4125-15A3-0E50813621DF}"/>
          </ac:spMkLst>
        </pc:spChg>
      </pc:sldChg>
      <pc:sldChg chg="delSp modSp add mod delAnim">
        <pc:chgData name="James Harmeling" userId="4163935ddb78b774" providerId="LiveId" clId="{EADCA3D5-73A5-43CE-873D-B1E0AC84125B}" dt="2023-12-05T14:22:58.320" v="420" actId="1076"/>
        <pc:sldMkLst>
          <pc:docMk/>
          <pc:sldMk cId="3981452103" sldId="266"/>
        </pc:sldMkLst>
        <pc:spChg chg="del">
          <ac:chgData name="James Harmeling" userId="4163935ddb78b774" providerId="LiveId" clId="{EADCA3D5-73A5-43CE-873D-B1E0AC84125B}" dt="2023-12-05T14:22:37.710" v="359" actId="478"/>
          <ac:spMkLst>
            <pc:docMk/>
            <pc:sldMk cId="3981452103" sldId="266"/>
            <ac:spMk id="3" creationId="{28DF9E83-6ED2-03F3-7514-EC48CB88E662}"/>
          </ac:spMkLst>
        </pc:spChg>
        <pc:spChg chg="del">
          <ac:chgData name="James Harmeling" userId="4163935ddb78b774" providerId="LiveId" clId="{EADCA3D5-73A5-43CE-873D-B1E0AC84125B}" dt="2023-12-05T14:22:45.806" v="384" actId="478"/>
          <ac:spMkLst>
            <pc:docMk/>
            <pc:sldMk cId="3981452103" sldId="266"/>
            <ac:spMk id="7" creationId="{0B0EFAD6-430B-67B2-B54F-25A0D6822E5D}"/>
          </ac:spMkLst>
        </pc:spChg>
        <pc:spChg chg="mod">
          <ac:chgData name="James Harmeling" userId="4163935ddb78b774" providerId="LiveId" clId="{EADCA3D5-73A5-43CE-873D-B1E0AC84125B}" dt="2023-12-05T14:22:58.320" v="420" actId="1076"/>
          <ac:spMkLst>
            <pc:docMk/>
            <pc:sldMk cId="3981452103" sldId="266"/>
            <ac:spMk id="9" creationId="{8578A9B3-A402-4125-15A3-0E50813621DF}"/>
          </ac:spMkLst>
        </pc:spChg>
      </pc:sldChg>
      <pc:sldChg chg="addSp modSp add mod modAnim">
        <pc:chgData name="James Harmeling" userId="4163935ddb78b774" providerId="LiveId" clId="{EADCA3D5-73A5-43CE-873D-B1E0AC84125B}" dt="2023-12-05T14:27:08.057" v="474" actId="1036"/>
        <pc:sldMkLst>
          <pc:docMk/>
          <pc:sldMk cId="2430160306" sldId="267"/>
        </pc:sldMkLst>
        <pc:spChg chg="mod">
          <ac:chgData name="James Harmeling" userId="4163935ddb78b774" providerId="LiveId" clId="{EADCA3D5-73A5-43CE-873D-B1E0AC84125B}" dt="2023-12-05T14:25:54.499" v="443" actId="1076"/>
          <ac:spMkLst>
            <pc:docMk/>
            <pc:sldMk cId="2430160306" sldId="267"/>
            <ac:spMk id="4" creationId="{F735EC9C-2DB3-74DA-C052-84362FD05D1D}"/>
          </ac:spMkLst>
        </pc:spChg>
        <pc:spChg chg="add mod">
          <ac:chgData name="James Harmeling" userId="4163935ddb78b774" providerId="LiveId" clId="{EADCA3D5-73A5-43CE-873D-B1E0AC84125B}" dt="2023-12-05T14:24:21.191" v="433" actId="1036"/>
          <ac:spMkLst>
            <pc:docMk/>
            <pc:sldMk cId="2430160306" sldId="267"/>
            <ac:spMk id="5" creationId="{E8E56123-8C9A-E264-F578-73435A46D610}"/>
          </ac:spMkLst>
        </pc:spChg>
        <pc:spChg chg="add mod">
          <ac:chgData name="James Harmeling" userId="4163935ddb78b774" providerId="LiveId" clId="{EADCA3D5-73A5-43CE-873D-B1E0AC84125B}" dt="2023-12-05T14:27:08.057" v="474" actId="1036"/>
          <ac:spMkLst>
            <pc:docMk/>
            <pc:sldMk cId="2430160306" sldId="267"/>
            <ac:spMk id="8" creationId="{3BAE2944-DCCA-A27C-CF21-DD1E2C00E720}"/>
          </ac:spMkLst>
        </pc:spChg>
      </pc:sldChg>
      <pc:sldChg chg="addSp modSp new mod">
        <pc:chgData name="James Harmeling" userId="4163935ddb78b774" providerId="LiveId" clId="{EADCA3D5-73A5-43CE-873D-B1E0AC84125B}" dt="2023-12-09T03:30:11.899" v="497" actId="20577"/>
        <pc:sldMkLst>
          <pc:docMk/>
          <pc:sldMk cId="3268266206" sldId="268"/>
        </pc:sldMkLst>
        <pc:spChg chg="add mod">
          <ac:chgData name="James Harmeling" userId="4163935ddb78b774" providerId="LiveId" clId="{EADCA3D5-73A5-43CE-873D-B1E0AC84125B}" dt="2023-12-09T03:30:11.899" v="497" actId="20577"/>
          <ac:spMkLst>
            <pc:docMk/>
            <pc:sldMk cId="3268266206" sldId="268"/>
            <ac:spMk id="3" creationId="{D737CF15-8742-88E3-DC44-669961C1437C}"/>
          </ac:spMkLst>
        </pc:spChg>
        <pc:spChg chg="add mod ord">
          <ac:chgData name="James Harmeling" userId="4163935ddb78b774" providerId="LiveId" clId="{EADCA3D5-73A5-43CE-873D-B1E0AC84125B}" dt="2023-12-09T03:29:47.108" v="486" actId="167"/>
          <ac:spMkLst>
            <pc:docMk/>
            <pc:sldMk cId="3268266206" sldId="268"/>
            <ac:spMk id="4" creationId="{E988E652-5E24-84E8-0B28-7AA4DCD6EFF2}"/>
          </ac:spMkLst>
        </pc:spChg>
      </pc:sldChg>
      <pc:sldMasterChg chg="modTransition modSldLayout">
        <pc:chgData name="James Harmeling" userId="4163935ddb78b774" providerId="LiveId" clId="{EADCA3D5-73A5-43CE-873D-B1E0AC84125B}" dt="2023-12-05T13:55:09.532" v="16"/>
        <pc:sldMasterMkLst>
          <pc:docMk/>
          <pc:sldMasterMk cId="195145418" sldId="2147483648"/>
        </pc:sldMasterMkLst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1282206804" sldId="2147483649"/>
          </pc:sldLayoutMkLst>
        </pc:sldLayoutChg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2288960440" sldId="2147483650"/>
          </pc:sldLayoutMkLst>
        </pc:sldLayoutChg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1543856010" sldId="2147483651"/>
          </pc:sldLayoutMkLst>
        </pc:sldLayoutChg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822297748" sldId="2147483652"/>
          </pc:sldLayoutMkLst>
        </pc:sldLayoutChg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2840404888" sldId="2147483653"/>
          </pc:sldLayoutMkLst>
        </pc:sldLayoutChg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878145939" sldId="2147483654"/>
          </pc:sldLayoutMkLst>
        </pc:sldLayoutChg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501094877" sldId="2147483655"/>
          </pc:sldLayoutMkLst>
        </pc:sldLayoutChg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3866622585" sldId="2147483656"/>
          </pc:sldLayoutMkLst>
        </pc:sldLayoutChg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3417873331" sldId="2147483657"/>
          </pc:sldLayoutMkLst>
        </pc:sldLayoutChg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1156881522" sldId="2147483658"/>
          </pc:sldLayoutMkLst>
        </pc:sldLayoutChg>
        <pc:sldLayoutChg chg="modTransition">
          <pc:chgData name="James Harmeling" userId="4163935ddb78b774" providerId="LiveId" clId="{EADCA3D5-73A5-43CE-873D-B1E0AC84125B}" dt="2023-12-05T13:55:09.532" v="16"/>
          <pc:sldLayoutMkLst>
            <pc:docMk/>
            <pc:sldMasterMk cId="195145418" sldId="2147483648"/>
            <pc:sldLayoutMk cId="4172875169" sldId="2147483659"/>
          </pc:sldLayoutMkLst>
        </pc:sldLayoutChg>
      </pc:sldMasterChg>
    </pc:docChg>
  </pc:docChgLst>
  <pc:docChgLst>
    <pc:chgData name="Matt Lyle" userId="a96e7d453dd11193" providerId="LiveId" clId="{AA3404F8-28B6-4F8A-B998-89EE052B07BC}"/>
    <pc:docChg chg="undo custSel addSld delSld modSld">
      <pc:chgData name="Matt Lyle" userId="a96e7d453dd11193" providerId="LiveId" clId="{AA3404F8-28B6-4F8A-B998-89EE052B07BC}" dt="2023-12-09T06:46:09.465" v="8" actId="47"/>
      <pc:docMkLst>
        <pc:docMk/>
      </pc:docMkLst>
      <pc:sldChg chg="modSp add del mod">
        <pc:chgData name="Matt Lyle" userId="a96e7d453dd11193" providerId="LiveId" clId="{AA3404F8-28B6-4F8A-B998-89EE052B07BC}" dt="2023-12-09T06:46:09.465" v="8" actId="47"/>
        <pc:sldMkLst>
          <pc:docMk/>
          <pc:sldMk cId="2562772963" sldId="269"/>
        </pc:sldMkLst>
        <pc:spChg chg="mod">
          <ac:chgData name="Matt Lyle" userId="a96e7d453dd11193" providerId="LiveId" clId="{AA3404F8-28B6-4F8A-B998-89EE052B07BC}" dt="2023-12-09T06:45:19.918" v="7" actId="14838"/>
          <ac:spMkLst>
            <pc:docMk/>
            <pc:sldMk cId="2562772963" sldId="269"/>
            <ac:spMk id="3" creationId="{EB60F893-4506-9314-8980-969FE5E3777D}"/>
          </ac:spMkLst>
        </pc:spChg>
        <pc:spChg chg="mod">
          <ac:chgData name="Matt Lyle" userId="a96e7d453dd11193" providerId="LiveId" clId="{AA3404F8-28B6-4F8A-B998-89EE052B07BC}" dt="2023-12-09T06:44:44.416" v="4" actId="1076"/>
          <ac:spMkLst>
            <pc:docMk/>
            <pc:sldMk cId="2562772963" sldId="269"/>
            <ac:spMk id="4" creationId="{F735EC9C-2DB3-74DA-C052-84362FD05D1D}"/>
          </ac:spMkLst>
        </pc:spChg>
        <pc:spChg chg="mod">
          <ac:chgData name="Matt Lyle" userId="a96e7d453dd11193" providerId="LiveId" clId="{AA3404F8-28B6-4F8A-B998-89EE052B07BC}" dt="2023-12-09T06:45:19.918" v="7" actId="14838"/>
          <ac:spMkLst>
            <pc:docMk/>
            <pc:sldMk cId="2562772963" sldId="269"/>
            <ac:spMk id="6" creationId="{78BC7F72-7D77-76EC-77D8-BFB0F63D6D78}"/>
          </ac:spMkLst>
        </pc:spChg>
        <pc:picChg chg="mod">
          <ac:chgData name="Matt Lyle" userId="a96e7d453dd11193" providerId="LiveId" clId="{AA3404F8-28B6-4F8A-B998-89EE052B07BC}" dt="2023-12-09T06:44:33.330" v="1" actId="1076"/>
          <ac:picMkLst>
            <pc:docMk/>
            <pc:sldMk cId="2562772963" sldId="269"/>
            <ac:picMk id="3074" creationId="{897992C2-94BA-4D31-85E5-F17B91A045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925B-5B80-CDBB-A706-93A7BA7F5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35AD2-1F41-297C-E1C4-DC7C42385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D80ED-3D34-F521-F498-B34DC1A6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D0C4-F847-B523-286A-FDBAEC59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579C-FD7E-DF33-6F97-B5DF662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22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B36B-8B4F-B6D2-5473-7010D366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68F5F-CD42-25CB-90F1-2D621138E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8B46A-446B-C4D7-C301-035C887F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119FB-CC2E-4584-635A-95ECD0A2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4943C-59C2-0B1F-3863-33C7FE32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68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61ADF9-3198-A07C-461F-4B0BA0A9D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ED9EB-C7E2-CC1A-633B-0F1CF572C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8525-7D39-A6B5-0CD7-7FCFC0EB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6B4C4-578B-84F7-20E0-8ACB01E1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89214-62D6-8F52-E035-5548EB77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28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BC94-08AF-1064-6018-87DDEFE0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565F4-7FAE-5166-B075-F6043EC62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A09A0-0A40-A6A8-62EC-BB30318E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F87DC-4102-94FF-E3B5-DF3A93D1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F653D-0842-5085-2C36-2DFB02C6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89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3491-64DC-AF13-3331-69EEE58B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21318-A1D6-008F-E67D-7F9D52F8A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AC0-37BD-3CBE-4413-87F20586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7DE73-B7E4-99B6-5FEB-C22A48EC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1DF6B-6FE6-9083-CB71-4E36B866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38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A7CD-3CCF-3951-691C-26B2C09D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D7851-357A-6320-DDFC-6C238F95F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158C8-FF43-C627-F285-804459AEE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FC8AF-1342-AE23-AF9A-6604949E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C1D57-FAE2-4CC2-319E-08653C6A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506CE-19D8-21AA-5DE0-374BA99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22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F664-92C4-25A8-4E96-8FD1ED9D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94EE7-3A56-D41E-6E26-130AC0E74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840BD-0E93-3AB4-6682-ABFD23952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103C4-80C8-1CF8-52B2-991CC917E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0C903-B6B3-083E-5D8C-1B1F3886A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E4EFBC-5D94-A60D-8E9D-DA406AE4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05D79-5788-E4B4-3B07-B399DEDB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04596-9392-7EE9-0566-EAB77CAF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04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30E9-4CDA-DB29-673E-CC45E079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EB5A0-7327-F5BB-5941-6373D0CB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5CB40-D224-1E40-A98F-C6BD15DA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82EC5-8114-683A-00E8-2EB03883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8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443F1-C537-55C1-15DD-D5CE2D27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A3631-B09A-1D4F-BA1F-057FA547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F7B5A-671B-B824-B58B-00FE7472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10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D22B-DC60-2A7C-6C8E-FA60245B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2633-1298-CDFF-FACE-C8FC8C7C1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D176A-B955-AC4B-C4F6-D9CDCD6F6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EC38-D198-C4EE-0F76-1A5665FF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AC958-21BA-4B69-0EDA-0547C2A6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726AC-65DC-0EFF-5BB8-C0BAC043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66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007D-5613-2796-1799-844E73CA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BB8F7-DBF1-5C8D-2D51-394AAC87D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0F6E2-63A8-3879-A0C8-90EC5831F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631E4-8F90-0EC0-C175-BDC2A1FF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28CF7-6C8A-D3F7-9A67-6FE582DE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45B66-0DCC-EBE1-B114-18F20CA2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78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9C5F7-89C4-F21A-FE98-112F6B07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762B9-7D92-9D62-084B-41FF3D71D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BDBCA-B800-FEB5-0C24-DE5885832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4291-8F18-4E6A-A501-B5BF91C6C221}" type="datetimeFigureOut">
              <a:rPr lang="en-SG" smtClean="0"/>
              <a:t>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1E24F-FAFD-BA2C-7464-D98E5F8FF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C7F75-1D10-F378-D40C-590EAEEBD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8E00-1122-426E-BFDD-F6A5D5E3576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14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3d Chalk Art Heats Up! | Tracy Lee Stum">
            <a:extLst>
              <a:ext uri="{FF2B5EF4-FFF2-40B4-BE49-F238E27FC236}">
                <a16:creationId xmlns:a16="http://schemas.microsoft.com/office/drawing/2014/main" id="{341A043D-B756-71B0-E722-9146B613E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/>
          <a:stretch/>
        </p:blipFill>
        <p:spPr bwMode="auto">
          <a:xfrm>
            <a:off x="2496482" y="855345"/>
            <a:ext cx="7199035" cy="51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8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F9E83-6ED2-03F3-7514-EC48CB88E662}"/>
              </a:ext>
            </a:extLst>
          </p:cNvPr>
          <p:cNvSpPr txBox="1"/>
          <p:nvPr/>
        </p:nvSpPr>
        <p:spPr>
          <a:xfrm>
            <a:off x="660400" y="986664"/>
            <a:ext cx="1055624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Superficial faith grumbles over calls for intensified devotion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41-51)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B0E46-2085-39FC-5E99-BCF594FA94CF}"/>
              </a:ext>
            </a:extLst>
          </p:cNvPr>
          <p:cNvSpPr txBox="1"/>
          <p:nvPr/>
        </p:nvSpPr>
        <p:spPr>
          <a:xfrm>
            <a:off x="1557020" y="1765699"/>
            <a:ext cx="6855460" cy="555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does not cater to human pride (42-46)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7B35B-9E13-C97F-6B33-A57333C0CDC5}"/>
              </a:ext>
            </a:extLst>
          </p:cNvPr>
          <p:cNvSpPr txBox="1"/>
          <p:nvPr/>
        </p:nvSpPr>
        <p:spPr>
          <a:xfrm>
            <a:off x="1557020" y="2517013"/>
            <a:ext cx="8968740" cy="555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moves us beyond past experiences of growth (47-51)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656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F9E83-6ED2-03F3-7514-EC48CB88E662}"/>
              </a:ext>
            </a:extLst>
          </p:cNvPr>
          <p:cNvSpPr txBox="1"/>
          <p:nvPr/>
        </p:nvSpPr>
        <p:spPr>
          <a:xfrm>
            <a:off x="660400" y="986664"/>
            <a:ext cx="1055624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Superficial faith grumbles over calls for intensified devotion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41-51)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EFAD6-430B-67B2-B54F-25A0D6822E5D}"/>
              </a:ext>
            </a:extLst>
          </p:cNvPr>
          <p:cNvSpPr txBox="1"/>
          <p:nvPr/>
        </p:nvSpPr>
        <p:spPr>
          <a:xfrm>
            <a:off x="660400" y="1944365"/>
            <a:ext cx="1118616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Superficial faith argues against ongoing and consistent devotion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 (vs. 52-59)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237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8A9B3-A402-4125-15A3-0E50813621DF}"/>
              </a:ext>
            </a:extLst>
          </p:cNvPr>
          <p:cNvSpPr txBox="1"/>
          <p:nvPr/>
        </p:nvSpPr>
        <p:spPr>
          <a:xfrm>
            <a:off x="568960" y="1116251"/>
            <a:ext cx="11054080" cy="4625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 17:1-3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congregation of the people of Israel moved on from the wilderness of Sin by stages, according to the commandment of the </a:t>
            </a:r>
            <a:r>
              <a:rPr lang="en-US" sz="2800" cap="sm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camped at Rephidim, but there was no water for the people to drink.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the people quarreled with Moses and said, “Give us water to drink.” And Moses said to them, “Why do you quarrel with me? Why do you test the </a:t>
            </a:r>
            <a:r>
              <a:rPr lang="en-US" sz="2800" cap="sm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?”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the people thirsted there for water, and the people </a:t>
            </a:r>
            <a:r>
              <a:rPr lang="en-US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grumbled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against Moses and said, “Why did you bring us up out of Egypt, to kill us and our children and our livestock with thirst?”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F9E83-6ED2-03F3-7514-EC48CB88E662}"/>
              </a:ext>
            </a:extLst>
          </p:cNvPr>
          <p:cNvSpPr txBox="1"/>
          <p:nvPr/>
        </p:nvSpPr>
        <p:spPr>
          <a:xfrm>
            <a:off x="660400" y="986664"/>
            <a:ext cx="1055624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Superficial faith grumbles over calls for intensified devotion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41-51)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EFAD6-430B-67B2-B54F-25A0D6822E5D}"/>
              </a:ext>
            </a:extLst>
          </p:cNvPr>
          <p:cNvSpPr txBox="1"/>
          <p:nvPr/>
        </p:nvSpPr>
        <p:spPr>
          <a:xfrm>
            <a:off x="660400" y="1944365"/>
            <a:ext cx="1118616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Superficial faith argues against ongoing and consistent devotion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 (vs. 52-59)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56123-8C9A-E264-F578-73435A46D610}"/>
              </a:ext>
            </a:extLst>
          </p:cNvPr>
          <p:cNvSpPr txBox="1"/>
          <p:nvPr/>
        </p:nvSpPr>
        <p:spPr>
          <a:xfrm>
            <a:off x="660400" y="2798949"/>
            <a:ext cx="1118616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Superficial faith becomes easily offended and quickly decommits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60-66)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E2944-DCCA-A27C-CF21-DD1E2C00E720}"/>
              </a:ext>
            </a:extLst>
          </p:cNvPr>
          <p:cNvSpPr txBox="1"/>
          <p:nvPr/>
        </p:nvSpPr>
        <p:spPr>
          <a:xfrm>
            <a:off x="660400" y="3564026"/>
            <a:ext cx="1118616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Superficial faith is liable to become deceitful and betray the truth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67-71)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301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050" name="Picture 2" descr="How Does 3D Chalk Art Work? — Atlanta Chalk Artist">
            <a:extLst>
              <a:ext uri="{FF2B5EF4-FFF2-40B4-BE49-F238E27FC236}">
                <a16:creationId xmlns:a16="http://schemas.microsoft.com/office/drawing/2014/main" id="{5E19B074-055D-F002-DA52-07D07DD4E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b="8297"/>
          <a:stretch/>
        </p:blipFill>
        <p:spPr bwMode="auto">
          <a:xfrm>
            <a:off x="2584450" y="294640"/>
            <a:ext cx="70231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bg1"/>
              </a:solidFill>
            </a:endParaRPr>
          </a:p>
        </p:txBody>
      </p:sp>
      <p:pic>
        <p:nvPicPr>
          <p:cNvPr id="3074" name="Picture 2" descr="Truman the Tiger 3D Chalk Art University of Missouri — Nate Baranowski">
            <a:extLst>
              <a:ext uri="{FF2B5EF4-FFF2-40B4-BE49-F238E27FC236}">
                <a16:creationId xmlns:a16="http://schemas.microsoft.com/office/drawing/2014/main" id="{897992C2-94BA-4D31-85E5-F17B91A04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10815"/>
          <a:stretch/>
        </p:blipFill>
        <p:spPr bwMode="auto">
          <a:xfrm>
            <a:off x="2667000" y="680720"/>
            <a:ext cx="68580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60F893-4506-9314-8980-969FE5E3777D}"/>
              </a:ext>
            </a:extLst>
          </p:cNvPr>
          <p:cNvSpPr txBox="1"/>
          <p:nvPr/>
        </p:nvSpPr>
        <p:spPr>
          <a:xfrm>
            <a:off x="3050540" y="227302"/>
            <a:ext cx="6101080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 Sad Case of Sidewalk Art Faith</a:t>
            </a:r>
            <a:endParaRPr lang="en-SG" sz="32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C7F72-7D77-76EC-77D8-BFB0F63D6D78}"/>
              </a:ext>
            </a:extLst>
          </p:cNvPr>
          <p:cNvSpPr txBox="1"/>
          <p:nvPr/>
        </p:nvSpPr>
        <p:spPr>
          <a:xfrm>
            <a:off x="3050540" y="5960881"/>
            <a:ext cx="610108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John 6:41-71</a:t>
            </a:r>
          </a:p>
        </p:txBody>
      </p:sp>
    </p:spTree>
    <p:extLst>
      <p:ext uri="{BB962C8B-B14F-4D97-AF65-F5344CB8AC3E}">
        <p14:creationId xmlns:p14="http://schemas.microsoft.com/office/powerpoint/2010/main" val="2852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8E652-5E24-84E8-0B28-7AA4DCD6EF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7CF15-8742-88E3-DC44-669961C1437C}"/>
              </a:ext>
            </a:extLst>
          </p:cNvPr>
          <p:cNvSpPr txBox="1"/>
          <p:nvPr/>
        </p:nvSpPr>
        <p:spPr>
          <a:xfrm>
            <a:off x="746760" y="1833884"/>
            <a:ext cx="10698480" cy="31902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Types </a:t>
            </a:r>
            <a:r>
              <a:rPr lang="en-US" sz="2800" i="1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of testing in John 6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Test of faith for true disciples to solve impossible problems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Test of faith for the crowd who want external political solutions to life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Test of faith for true disciples in crisis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Test of faith the crowd who argue with the Lord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Test of faith for those who claim to be disciples superficially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682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F9E83-6ED2-03F3-7514-EC48CB88E662}"/>
              </a:ext>
            </a:extLst>
          </p:cNvPr>
          <p:cNvSpPr txBox="1"/>
          <p:nvPr/>
        </p:nvSpPr>
        <p:spPr>
          <a:xfrm>
            <a:off x="660400" y="986664"/>
            <a:ext cx="1055624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Superficial faith grumbles over calls for intensified devotion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41-51)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40B73-644A-207F-5B1D-1C38F5BB33FE}"/>
              </a:ext>
            </a:extLst>
          </p:cNvPr>
          <p:cNvSpPr txBox="1"/>
          <p:nvPr/>
        </p:nvSpPr>
        <p:spPr>
          <a:xfrm>
            <a:off x="1762760" y="2025806"/>
            <a:ext cx="8351520" cy="3531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Exodus 16:2, 7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SG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2 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And the whole congregation of the people of Israel </a:t>
            </a:r>
            <a:r>
              <a:rPr lang="en-SG" sz="2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grumbled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against Moses and Aaron in the wilderness,</a:t>
            </a:r>
          </a:p>
          <a:p>
            <a:pPr algn="ctr">
              <a:lnSpc>
                <a:spcPct val="115000"/>
              </a:lnSpc>
            </a:pPr>
            <a:r>
              <a:rPr lang="en-SG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7 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and in the morning you shall see the glory of the </a:t>
            </a:r>
            <a:r>
              <a:rPr lang="en-SG" sz="2800" cap="small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because he has heard your </a:t>
            </a:r>
            <a:r>
              <a:rPr lang="en-SG" sz="2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grumbling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against the </a:t>
            </a:r>
            <a:r>
              <a:rPr lang="en-SG" sz="2800" cap="small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For what are we, that you </a:t>
            </a:r>
            <a:r>
              <a:rPr lang="en-SG" sz="2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grumble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against us?”</a:t>
            </a:r>
          </a:p>
        </p:txBody>
      </p:sp>
    </p:spTree>
    <p:extLst>
      <p:ext uri="{BB962C8B-B14F-4D97-AF65-F5344CB8AC3E}">
        <p14:creationId xmlns:p14="http://schemas.microsoft.com/office/powerpoint/2010/main" val="18232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F9E83-6ED2-03F3-7514-EC48CB88E662}"/>
              </a:ext>
            </a:extLst>
          </p:cNvPr>
          <p:cNvSpPr txBox="1"/>
          <p:nvPr/>
        </p:nvSpPr>
        <p:spPr>
          <a:xfrm>
            <a:off x="660400" y="986664"/>
            <a:ext cx="1055624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Superficial faith grumbles over calls for intensified devotion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41-51)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94F85-B0BD-5B89-6776-B2B408FD3627}"/>
              </a:ext>
            </a:extLst>
          </p:cNvPr>
          <p:cNvSpPr txBox="1"/>
          <p:nvPr/>
        </p:nvSpPr>
        <p:spPr>
          <a:xfrm>
            <a:off x="345440" y="1717114"/>
            <a:ext cx="11541760" cy="4853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Numbers 11:1, 4, 10-15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SG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And the people </a:t>
            </a:r>
            <a:r>
              <a:rPr lang="en-SG" sz="2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complained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in the hearing of the </a:t>
            </a:r>
            <a:r>
              <a:rPr lang="en-SG" sz="2800" cap="small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about their misfortunes, and when the </a:t>
            </a:r>
            <a:r>
              <a:rPr lang="en-SG" sz="2800" cap="small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heard it, his anger was kindled, and the fire of the </a:t>
            </a:r>
            <a:r>
              <a:rPr lang="en-SG" sz="2800" cap="small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burned among them and consumed some outlying parts of the camp.</a:t>
            </a:r>
          </a:p>
          <a:p>
            <a:pPr algn="ctr">
              <a:lnSpc>
                <a:spcPct val="115000"/>
              </a:lnSpc>
            </a:pPr>
            <a:endParaRPr lang="en-SG" sz="2800" baseline="300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SG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4 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Now the rabble that was among them had a strong craving. And the people of Israel also </a:t>
            </a:r>
            <a:r>
              <a:rPr lang="en-SG" sz="2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wept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again and said, “Oh that we had meat to eat! </a:t>
            </a:r>
            <a:r>
              <a:rPr lang="en-SG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5 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We remember the fish we ate in Egypt that cost nothing, the cucumbers, the melons, the leeks, the onions, and the garlic. </a:t>
            </a:r>
            <a:r>
              <a:rPr lang="en-SG" sz="28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6 </a:t>
            </a:r>
            <a:r>
              <a:rPr lang="en-SG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But now our strength is dried up, and there is nothing at all but this manna to look at.”</a:t>
            </a:r>
          </a:p>
        </p:txBody>
      </p:sp>
    </p:spTree>
    <p:extLst>
      <p:ext uri="{BB962C8B-B14F-4D97-AF65-F5344CB8AC3E}">
        <p14:creationId xmlns:p14="http://schemas.microsoft.com/office/powerpoint/2010/main" val="4733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77CE9-8EEF-2232-2846-840BBC4ACFC9}"/>
              </a:ext>
            </a:extLst>
          </p:cNvPr>
          <p:cNvSpPr txBox="1"/>
          <p:nvPr/>
        </p:nvSpPr>
        <p:spPr>
          <a:xfrm>
            <a:off x="325120" y="558571"/>
            <a:ext cx="11541760" cy="5511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10 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Moses heard the people </a:t>
            </a:r>
            <a:r>
              <a:rPr lang="en-SG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weeping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throughout their clans, everyone at the door of his tent. And the anger of the </a:t>
            </a:r>
            <a:r>
              <a:rPr lang="en-SG" sz="2800" cap="sm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blazed hotly, and Moses was displeased. </a:t>
            </a:r>
            <a:r>
              <a:rPr lang="en-SG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11 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Moses said to the </a:t>
            </a:r>
            <a:r>
              <a:rPr lang="en-SG" sz="2800" cap="sm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“Why have you dealt ill with your servant? And why have I not found </a:t>
            </a:r>
            <a:r>
              <a:rPr lang="en-SG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favor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your sight, that you lay the burden of all this people on me? </a:t>
            </a:r>
            <a:r>
              <a:rPr lang="en-SG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12 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Did I conceive all this people? Did I give them birth, that you should say to me, ‘Carry them in your bosom, as a nurse carries a nursing child,’ to the land that you swore to give their fathers? </a:t>
            </a:r>
            <a:r>
              <a:rPr lang="en-SG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13 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Where am I to get meat to give to all this people? For they </a:t>
            </a:r>
            <a:r>
              <a:rPr lang="en-SG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weep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before me and say, ‘Give us meat, that we may eat.’ </a:t>
            </a:r>
            <a:r>
              <a:rPr lang="en-SG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14 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am not able to carry all this people alone; the burden is too heavy for me. </a:t>
            </a:r>
            <a:r>
              <a:rPr lang="en-SG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15 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will treat me like this, kill me at once, if I find </a:t>
            </a:r>
            <a:r>
              <a:rPr lang="en-SG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favor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your sight, that I may not see my wretchedness.”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F9E83-6ED2-03F3-7514-EC48CB88E662}"/>
              </a:ext>
            </a:extLst>
          </p:cNvPr>
          <p:cNvSpPr txBox="1"/>
          <p:nvPr/>
        </p:nvSpPr>
        <p:spPr>
          <a:xfrm>
            <a:off x="660400" y="986664"/>
            <a:ext cx="1055624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Superficial faith grumbles over calls for intensified devotion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41-51)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B0E46-2085-39FC-5E99-BCF594FA94CF}"/>
              </a:ext>
            </a:extLst>
          </p:cNvPr>
          <p:cNvSpPr txBox="1"/>
          <p:nvPr/>
        </p:nvSpPr>
        <p:spPr>
          <a:xfrm>
            <a:off x="1557020" y="1765699"/>
            <a:ext cx="6855460" cy="555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does not cater to human pride (42-46)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963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5EC9C-2DB3-74DA-C052-84362FD05D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A5F73-62B2-195D-4857-48EFC6215FE1}"/>
              </a:ext>
            </a:extLst>
          </p:cNvPr>
          <p:cNvSpPr txBox="1"/>
          <p:nvPr/>
        </p:nvSpPr>
        <p:spPr>
          <a:xfrm>
            <a:off x="741680" y="672027"/>
            <a:ext cx="10708640" cy="5513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Matthew 13:53-58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53 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 when Jesus had finished these parables, he went away from there, 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54 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 coming to his hometown he taught them in their synagogue, so that they were astonished, and said, “Where did this man get this wisdom and these mighty works? 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55 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Is not this the carpenter's son? Is not his mother called Mary? And are not his brothers James and Joseph and Simon and Judas? 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56 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 are not all his sisters with us? Where then did this man get all these things?” 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57 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 they took offense at him. But Jesus said to them, “A prophet is not without honor except in his hometown and in his own household.” 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58 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 he did not do many mighty works there, because of their unbelief.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761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896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Matt Lyle</cp:lastModifiedBy>
  <cp:revision>1</cp:revision>
  <dcterms:created xsi:type="dcterms:W3CDTF">2023-12-05T13:51:55Z</dcterms:created>
  <dcterms:modified xsi:type="dcterms:W3CDTF">2023-12-09T06:46:12Z</dcterms:modified>
</cp:coreProperties>
</file>