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3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A596-5194-5615-0A1B-D78AD77FF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025BE-3545-F7B0-6DC5-BDD94683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B753F-24FA-8651-31E4-E4C03397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D2EF4-DC9A-AA8B-5D5F-BAA2564B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0002-AE1F-23B4-FE42-0F8978AE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1290-4BC5-B66E-3322-4229B435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E5BE5-9963-19D4-CF3F-94E7D7D7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127D6-8C37-5CA9-EA75-2DC433DF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6B38-27F0-0117-C17A-13801937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8699-5E12-4FCD-6806-B4E90373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2BAD0-EF3D-663C-6AEC-3A722543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D37D4-F79E-DDB1-734A-3AB868C0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93A2-17A8-1A46-5F21-DDDE9DED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9141A-B6BC-1168-365D-E75F169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C720-C300-8ED9-8689-7CDB85CE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6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118A-C8F3-B40F-663A-191346F7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56D24-ED51-4682-726D-ACD04326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0135-1BA0-2A2A-B9BD-1A6DFE3A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E0AED-397C-1BEA-39AD-38372E7F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E3C0F-99DA-439C-8538-F4FFFB40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9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3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2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349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729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5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806D-5A55-A5A0-0821-1285D9CC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097D4-70A7-EE65-0E9E-BA55D989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39C2-6C4E-3D37-C99D-7C13D339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57B38-2D9F-F3DE-7E36-7022ED8F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2F5F-9CF8-A4BE-0543-8A565B5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3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6742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859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0DCD-D3A3-5B4D-9F5C-D20207CB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45D8-84EE-6E57-0803-FABD79D6F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8A90-7701-F188-F1B0-9BD62D25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6A5E2-301E-1D67-961C-AF48F7F0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EFAB2-6353-162C-91D8-38DA974D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6C0EC-431F-A766-7EA5-DC146AEB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02EC-F15C-8813-2EAB-4CB73512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0342-32D7-AB0B-3EE6-ED427BDAD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6C31-A545-12CF-11AE-845AC4E16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66DB8-1713-CBD1-78B4-F740982A5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3C48-1093-4785-B311-35C20AE29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59982-521F-CF41-4E95-5874E4F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91D3E-6DDF-7D8A-F736-6EFAEAE2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36D65-CE7B-C86A-B154-29722F90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7188-C2AE-EE89-4ED7-FF4ED84E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2F01E-CC35-A3B5-2E5C-21D6B2A6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298D5-6844-FF96-EAEA-F79EC3FC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FDE4-5ADD-A49F-871B-A7EA7EB8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03ACC-3091-3B10-3CF7-C222A6BB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DDDFB-6396-3972-2BA0-FC3C58BD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D1F6-B1E4-9A02-9CDB-F36869F6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8CC1-E95B-3364-D404-228F44A3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7997-F6B2-E54F-2959-98265377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5799-A73B-1462-B49C-5D1A0FCD8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63EFE-13DE-B4E6-A48C-581BAC70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983A-09A6-2963-432E-29EEFAF3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4FAC-FE36-CE68-DAA0-A959DB67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8DD1-C3D2-66AD-E4FB-2AC48328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0DE3B-B1DE-4C6A-4A4C-9DAC051E2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0AA9F-3787-0505-4205-2E1D0FD3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92196-BDE5-C878-E5BD-6D41E0CC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87CA4-27FC-433C-BC04-16D08438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4E36D-AB7D-3125-E99B-2E996F01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286C2-10FD-3ECD-7D57-463F2B55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7DC45-8A26-9A77-E3EE-3F4887A39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E330E-9AA9-DD90-1072-D5317FA48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87AA-772E-F44D-817C-81B9AB139FC1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93722-7718-F8C9-3178-486F6EE99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0E77-FA71-3175-9F6A-C5F18F9C5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ED67-1A78-F141-A623-11EA4D84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05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quotefancy.com/media/wallpaper/3840x2160/4857770-Martin-Luther-Quote-There-are-two-days-in-my-calendar-This-day-an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853D-1303-CFB1-1714-DD77D35C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63" y="1554703"/>
            <a:ext cx="10712073" cy="3035808"/>
          </a:xfrm>
        </p:spPr>
        <p:txBody>
          <a:bodyPr/>
          <a:lstStyle/>
          <a:p>
            <a:pPr algn="ctr"/>
            <a:r>
              <a:rPr lang="en-US" dirty="0"/>
              <a:t>Working While Waiting</a:t>
            </a:r>
            <a:br>
              <a:rPr lang="en-US" dirty="0"/>
            </a:br>
            <a:r>
              <a:rPr lang="en-US" sz="7200" dirty="0"/>
              <a:t>(Matthew 24:42-51)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F3AB2-05CE-6086-1610-563FCE923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8388" y="4551982"/>
            <a:ext cx="8296574" cy="1813972"/>
          </a:xfrm>
        </p:spPr>
        <p:txBody>
          <a:bodyPr>
            <a:no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Manik Corea</a:t>
            </a:r>
          </a:p>
          <a:p>
            <a:pPr algn="ctr"/>
            <a:r>
              <a:rPr lang="en-US" sz="2800" b="1" dirty="0"/>
              <a:t>10</a:t>
            </a:r>
            <a:r>
              <a:rPr lang="en-US" sz="2800" b="1" baseline="30000" dirty="0"/>
              <a:t>th</a:t>
            </a:r>
            <a:r>
              <a:rPr lang="en-US" sz="2800" b="1" dirty="0"/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92004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A568-9C61-8327-FA37-7BD507B8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Matthew 24:45-51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9CDD-F99E-8085-0C2B-EC9143D3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9374"/>
            <a:ext cx="10169610" cy="485620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 types of servants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45-46 – First one is faithful as a steward and provider.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Rewarded with greater responsibility – vs 47.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48-49  - The wicked servant says “My master is delayed.”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Matthew 25:5 and 19). He abuses fellow servants and is derelict in his duties.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50-51 – Master returns unexpectedly. Second one is judged and condemned with the hypocrites in hell (see Matthew 13:42, 50; see also 8:12; 22:13; 25:30).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8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A869-4600-3DB2-4CBD-C5784389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9537-80E4-F9C6-178D-9CB4A602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1) A Posture of Expectant Waiting.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09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. Campbell Morgan quote: Waiting for God is not laziness. Waiting for God  is...">
            <a:extLst>
              <a:ext uri="{FF2B5EF4-FFF2-40B4-BE49-F238E27FC236}">
                <a16:creationId xmlns:a16="http://schemas.microsoft.com/office/drawing/2014/main" id="{C88591C5-032F-4D2A-ABE9-78FD18C4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89000"/>
            <a:ext cx="1079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9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A869-4600-3DB2-4CBD-C5784389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9537-80E4-F9C6-178D-9CB4A602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1) A Posture of Expectant Waiting.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2) A Practice of Faithful Stewardship.</a:t>
            </a:r>
          </a:p>
        </p:txBody>
      </p:sp>
    </p:spTree>
    <p:extLst>
      <p:ext uri="{BB962C8B-B14F-4D97-AF65-F5344CB8AC3E}">
        <p14:creationId xmlns:p14="http://schemas.microsoft.com/office/powerpoint/2010/main" val="18926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A869-4600-3DB2-4CBD-C5784389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9537-80E4-F9C6-178D-9CB4A602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1) A Posture of Expectant Waiting.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2) A Practice of Faithful Stewardship.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4D5B7-B01C-8E4D-15F5-4F96369C681F}"/>
              </a:ext>
            </a:extLst>
          </p:cNvPr>
          <p:cNvSpPr txBox="1"/>
          <p:nvPr/>
        </p:nvSpPr>
        <p:spPr>
          <a:xfrm>
            <a:off x="1112107" y="4003589"/>
            <a:ext cx="10861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“Therefore, preparing your minds for action, and being sober-minded, set your hope fully on the grace that will be brought to you at the revelation of Jesus Christ.”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Peter 1:13).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7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6" y="88350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TH" sz="6000" b="1" dirty="0"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ent, a season of waiting and preparation - Daijiworld.com">
            <a:extLst>
              <a:ext uri="{FF2B5EF4-FFF2-40B4-BE49-F238E27FC236}">
                <a16:creationId xmlns:a16="http://schemas.microsoft.com/office/drawing/2014/main" id="{95EA41D3-875D-C258-18AB-61CD6841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4" y="0"/>
            <a:ext cx="10305534" cy="6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8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ugust 2023 – Lift Up Your Eyes!">
            <a:extLst>
              <a:ext uri="{FF2B5EF4-FFF2-40B4-BE49-F238E27FC236}">
                <a16:creationId xmlns:a16="http://schemas.microsoft.com/office/drawing/2014/main" id="{2412F04F-7C0C-D905-4D3F-C48D834C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0"/>
            <a:ext cx="1029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7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853D-1303-CFB1-1714-DD77D35C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63" y="1554703"/>
            <a:ext cx="10712073" cy="3035808"/>
          </a:xfrm>
        </p:spPr>
        <p:txBody>
          <a:bodyPr/>
          <a:lstStyle/>
          <a:p>
            <a:pPr algn="ctr"/>
            <a:r>
              <a:rPr lang="en-US" dirty="0"/>
              <a:t>Working While Waiting</a:t>
            </a:r>
            <a:br>
              <a:rPr lang="en-US" dirty="0"/>
            </a:br>
            <a:r>
              <a:rPr lang="en-US" sz="7200" dirty="0"/>
              <a:t>(Matthew 24:42-51)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F3AB2-05CE-6086-1610-563FCE923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8388" y="4551982"/>
            <a:ext cx="8296574" cy="1813972"/>
          </a:xfrm>
        </p:spPr>
        <p:txBody>
          <a:bodyPr>
            <a:no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Manik Corea</a:t>
            </a:r>
          </a:p>
          <a:p>
            <a:pPr algn="ctr"/>
            <a:r>
              <a:rPr lang="en-US" sz="2800" b="1" dirty="0"/>
              <a:t>10</a:t>
            </a:r>
            <a:r>
              <a:rPr lang="en-US" sz="2800" b="1" baseline="30000" dirty="0"/>
              <a:t>th</a:t>
            </a:r>
            <a:r>
              <a:rPr lang="en-US" sz="2800" b="1" dirty="0"/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20752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C597CD-1426-B65C-8D49-4B90C3C34916}"/>
              </a:ext>
            </a:extLst>
          </p:cNvPr>
          <p:cNvGraphicFramePr>
            <a:graphicFrameLocks noGrp="1"/>
          </p:cNvGraphicFramePr>
          <p:nvPr/>
        </p:nvGraphicFramePr>
        <p:xfrm>
          <a:off x="424248" y="2"/>
          <a:ext cx="11524737" cy="68714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1579">
                  <a:extLst>
                    <a:ext uri="{9D8B030D-6E8A-4147-A177-3AD203B41FA5}">
                      <a16:colId xmlns:a16="http://schemas.microsoft.com/office/drawing/2014/main" val="2225194254"/>
                    </a:ext>
                  </a:extLst>
                </a:gridCol>
                <a:gridCol w="3841579">
                  <a:extLst>
                    <a:ext uri="{9D8B030D-6E8A-4147-A177-3AD203B41FA5}">
                      <a16:colId xmlns:a16="http://schemas.microsoft.com/office/drawing/2014/main" val="3114644677"/>
                    </a:ext>
                  </a:extLst>
                </a:gridCol>
                <a:gridCol w="3841579">
                  <a:extLst>
                    <a:ext uri="{9D8B030D-6E8A-4147-A177-3AD203B41FA5}">
                      <a16:colId xmlns:a16="http://schemas.microsoft.com/office/drawing/2014/main" val="411001104"/>
                    </a:ext>
                  </a:extLst>
                </a:gridCol>
              </a:tblGrid>
              <a:tr h="566499">
                <a:tc>
                  <a:txBody>
                    <a:bodyPr/>
                    <a:lstStyle/>
                    <a:p>
                      <a:r>
                        <a:rPr lang="en-US" sz="2400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Emphasis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2995"/>
                  </a:ext>
                </a:extLst>
              </a:tr>
              <a:tr h="893958">
                <a:tc>
                  <a:txBody>
                    <a:bodyPr/>
                    <a:lstStyle/>
                    <a:p>
                      <a:r>
                        <a:rPr lang="en-US" b="1" dirty="0"/>
                        <a:t>Matthew 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Birth, Baptism and Temptation of Jesus </a:t>
                      </a:r>
                      <a:endParaRPr lang="en-US" b="1" i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65165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r>
                        <a:rPr lang="en-US" b="1" dirty="0"/>
                        <a:t>Matthew 5-7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The Lifestyle of the Kingdom of God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17766"/>
                  </a:ext>
                </a:extLst>
              </a:tr>
              <a:tr h="357583">
                <a:tc>
                  <a:txBody>
                    <a:bodyPr/>
                    <a:lstStyle/>
                    <a:p>
                      <a:r>
                        <a:rPr lang="en-US" b="1" dirty="0"/>
                        <a:t>Matthew 8-9:34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59838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r>
                        <a:rPr lang="en-US" b="1" dirty="0"/>
                        <a:t>Matthew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9:35-10:42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The Mission of the Kingdom of God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57191"/>
                  </a:ext>
                </a:extLst>
              </a:tr>
              <a:tr h="357583">
                <a:tc>
                  <a:txBody>
                    <a:bodyPr/>
                    <a:lstStyle/>
                    <a:p>
                      <a:r>
                        <a:rPr lang="en-US" b="1" dirty="0"/>
                        <a:t>Matthew 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63557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r>
                        <a:rPr lang="en-US" b="1" dirty="0"/>
                        <a:t>Matthew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13:1-52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The Growth and Spread of the Kingdom of God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09651"/>
                  </a:ext>
                </a:extLst>
              </a:tr>
              <a:tr h="357583">
                <a:tc>
                  <a:txBody>
                    <a:bodyPr/>
                    <a:lstStyle/>
                    <a:p>
                      <a:r>
                        <a:rPr lang="en-US" b="1" dirty="0"/>
                        <a:t>Matthew 14-17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22693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r>
                        <a:rPr lang="en-US" b="1" dirty="0"/>
                        <a:t>Matthew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18:1-35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The Community Life of the Kingdom of God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11801"/>
                  </a:ext>
                </a:extLst>
              </a:tr>
              <a:tr h="357583">
                <a:tc>
                  <a:txBody>
                    <a:bodyPr/>
                    <a:lstStyle/>
                    <a:p>
                      <a:r>
                        <a:rPr lang="en-US" b="1" dirty="0"/>
                        <a:t>Matthew 19-23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618476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r>
                        <a:rPr lang="en-US" b="1" dirty="0"/>
                        <a:t>Matthew 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The Future of the Kingdom of God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73153"/>
                  </a:ext>
                </a:extLst>
              </a:tr>
              <a:tr h="727146">
                <a:tc>
                  <a:txBody>
                    <a:bodyPr/>
                    <a:lstStyle/>
                    <a:p>
                      <a:r>
                        <a:rPr lang="en-US" b="1" dirty="0"/>
                        <a:t>Matthew 26-28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Death, Resurrection and Commission of Jesus 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2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0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ctio: Guided Bible Reading » Blog Archive » The Beginning of the End: Matthew  24:1–25:46">
            <a:extLst>
              <a:ext uri="{FF2B5EF4-FFF2-40B4-BE49-F238E27FC236}">
                <a16:creationId xmlns:a16="http://schemas.microsoft.com/office/drawing/2014/main" id="{DCC48108-72F7-0D25-9C88-345F3FF2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26" y="1"/>
            <a:ext cx="12516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7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BE1D-D7C1-0E9D-84D3-127FBABE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728663"/>
            <a:ext cx="11163300" cy="1485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Signs And Events Preceding the Return of Christ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D5A9-981F-8768-DB18-B917D019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0" y="1543052"/>
            <a:ext cx="11199020" cy="5314948"/>
          </a:xfrm>
        </p:spPr>
        <p:txBody>
          <a:bodyPr>
            <a:normAutofit lnSpcReduction="10000"/>
          </a:bodyPr>
          <a:lstStyle/>
          <a:p>
            <a:r>
              <a:rPr lang="en-SG" sz="3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Disasters</a:t>
            </a:r>
            <a:r>
              <a:rPr lang="en-SG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world (Matthew 24:4-8): Wars, famines, earthquakes, false Christs.</a:t>
            </a:r>
          </a:p>
          <a:p>
            <a:r>
              <a:rPr lang="en-SG" sz="3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Developments</a:t>
            </a:r>
            <a:r>
              <a:rPr lang="en-SG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church (24:9-14): universal persecution, people's love for God going cold, false prophets, worldwide mission.</a:t>
            </a:r>
          </a:p>
          <a:p>
            <a:r>
              <a:rPr lang="en-SG" sz="3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Dangers</a:t>
            </a:r>
            <a:r>
              <a:rPr lang="en-SG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centred on the Middle East (24:15-28): Sacrilege, unequalled (but limited) distress, false claims of his return and false prophets.</a:t>
            </a:r>
          </a:p>
          <a:p>
            <a:r>
              <a:rPr lang="en-SG" sz="3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Darkness</a:t>
            </a:r>
            <a:r>
              <a:rPr lang="en-SG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skies (24:29-31): Sun, moon and stars gone until the sign </a:t>
            </a:r>
            <a:r>
              <a:rPr lang="en-SG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sight of Jesus’ </a:t>
            </a:r>
            <a:r>
              <a:rPr lang="en-SG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Son of Man glorious return with Christians gathered to him!</a:t>
            </a:r>
          </a:p>
          <a:p>
            <a:pPr marL="0" indent="0">
              <a:buNone/>
            </a:pPr>
            <a:r>
              <a:rPr lang="en-SG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(Source: David Pawson, </a:t>
            </a:r>
            <a:r>
              <a:rPr lang="en-SG" sz="2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Unlocking The Bible</a:t>
            </a:r>
            <a:r>
              <a:rPr lang="en-SG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Harper Collins, 2003. page 823)</a:t>
            </a:r>
            <a:endParaRPr lang="en-S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A568-9C61-8327-FA37-7BD507B8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Matthew 24:42-44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9CDD-F99E-8085-0C2B-EC9143D3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”Therefore” of vs 42 referring to? See Matthew 24:36-41. 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43: ”Like a Thief in the night” – See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Thess. 5:2-4; 2 Peter 3:10, Revelation 3:3, 16:15</a:t>
            </a:r>
            <a:r>
              <a:rPr lang="en-SG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44 – While we don’t know the hour or the day, we do know Jesus is coming again!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BBC4CA-6B50-85F3-4E65-BA1F1F35C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512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69" name="Picture 3" descr="Martin Luther Quote: “There are two days in my calendar: This day and that  Day.”">
            <a:extLst>
              <a:ext uri="{FF2B5EF4-FFF2-40B4-BE49-F238E27FC236}">
                <a16:creationId xmlns:a16="http://schemas.microsoft.com/office/drawing/2014/main" id="{C7D7EEB9-658B-321C-7D12-53BB79C3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25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Macintosh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Chalkboard SE</vt:lpstr>
      <vt:lpstr>Franklin Gothic Book</vt:lpstr>
      <vt:lpstr>Rockwell</vt:lpstr>
      <vt:lpstr>Rockwell Condensed</vt:lpstr>
      <vt:lpstr>Rockwell Extra Bold</vt:lpstr>
      <vt:lpstr>Wingdings</vt:lpstr>
      <vt:lpstr>Office Theme</vt:lpstr>
      <vt:lpstr>Wood Type</vt:lpstr>
      <vt:lpstr>Crop</vt:lpstr>
      <vt:lpstr>Working While Waiting (Matthew 24:42-51)</vt:lpstr>
      <vt:lpstr>PowerPoint Presentation</vt:lpstr>
      <vt:lpstr>PowerPoint Presentation</vt:lpstr>
      <vt:lpstr>Working While Waiting (Matthew 24:42-51)</vt:lpstr>
      <vt:lpstr>PowerPoint Presentation</vt:lpstr>
      <vt:lpstr>PowerPoint Presentation</vt:lpstr>
      <vt:lpstr>Signs And Events Preceding the Return of Christ </vt:lpstr>
      <vt:lpstr>Matthew 24:42-44</vt:lpstr>
      <vt:lpstr>PowerPoint Presentation</vt:lpstr>
      <vt:lpstr>Matthew 24:45-51</vt:lpstr>
      <vt:lpstr>Application</vt:lpstr>
      <vt:lpstr>PowerPoint Presentation</vt:lpstr>
      <vt:lpstr>Application</vt:lpstr>
      <vt:lpstr>Application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While Waiting (Matthew 24:42-51)</dc:title>
  <dc:creator>Manik Corea</dc:creator>
  <cp:lastModifiedBy>Manik Corea</cp:lastModifiedBy>
  <cp:revision>1</cp:revision>
  <dcterms:created xsi:type="dcterms:W3CDTF">2023-12-09T23:34:59Z</dcterms:created>
  <dcterms:modified xsi:type="dcterms:W3CDTF">2023-12-09T23:36:41Z</dcterms:modified>
</cp:coreProperties>
</file>