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14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3B270D92-A90F-4BBF-9678-73D2C6459098}"/>
    <pc:docChg chg="custSel addSld delSld modSld">
      <pc:chgData name="Matt Lyle" userId="a96e7d453dd11193" providerId="LiveId" clId="{3B270D92-A90F-4BBF-9678-73D2C6459098}" dt="2023-12-02T12:54:23.472" v="14" actId="47"/>
      <pc:docMkLst>
        <pc:docMk/>
      </pc:docMkLst>
      <pc:sldChg chg="modSp add del mod">
        <pc:chgData name="Matt Lyle" userId="a96e7d453dd11193" providerId="LiveId" clId="{3B270D92-A90F-4BBF-9678-73D2C6459098}" dt="2023-12-02T12:54:23.472" v="14" actId="47"/>
        <pc:sldMkLst>
          <pc:docMk/>
          <pc:sldMk cId="204463230" sldId="265"/>
        </pc:sldMkLst>
        <pc:spChg chg="mod">
          <ac:chgData name="Matt Lyle" userId="a96e7d453dd11193" providerId="LiveId" clId="{3B270D92-A90F-4BBF-9678-73D2C6459098}" dt="2023-12-02T12:53:42.022" v="13" actId="2711"/>
          <ac:spMkLst>
            <pc:docMk/>
            <pc:sldMk cId="204463230" sldId="265"/>
            <ac:spMk id="3" creationId="{4A03F483-0630-E587-3DCA-7CEDDE43D570}"/>
          </ac:spMkLst>
        </pc:spChg>
      </pc:sldChg>
    </pc:docChg>
  </pc:docChgLst>
  <pc:docChgLst>
    <pc:chgData name="James Harmeling" userId="4163935ddb78b774" providerId="LiveId" clId="{B07D4734-1601-4A17-AF07-9E833CC07CE9}"/>
    <pc:docChg chg="addSld modSld">
      <pc:chgData name="James Harmeling" userId="4163935ddb78b774" providerId="LiveId" clId="{B07D4734-1601-4A17-AF07-9E833CC07CE9}" dt="2023-12-01T02:10:54.024" v="0"/>
      <pc:docMkLst>
        <pc:docMk/>
      </pc:docMkLst>
      <pc:sldChg chg="add">
        <pc:chgData name="James Harmeling" userId="4163935ddb78b774" providerId="LiveId" clId="{B07D4734-1601-4A17-AF07-9E833CC07CE9}" dt="2023-12-01T02:10:54.024" v="0"/>
        <pc:sldMkLst>
          <pc:docMk/>
          <pc:sldMk cId="413888799" sldId="264"/>
        </pc:sldMkLst>
      </pc:sldChg>
    </pc:docChg>
  </pc:docChgLst>
  <pc:docChgLst>
    <pc:chgData name="James Harmeling" userId="4163935ddb78b774" providerId="LiveId" clId="{EDABC223-3543-4E8A-90E1-CB1BD9815D82}"/>
    <pc:docChg chg="undo custSel addSld modSld modMainMaster">
      <pc:chgData name="James Harmeling" userId="4163935ddb78b774" providerId="LiveId" clId="{EDABC223-3543-4E8A-90E1-CB1BD9815D82}" dt="2023-11-29T05:38:07.126" v="613"/>
      <pc:docMkLst>
        <pc:docMk/>
      </pc:docMkLst>
      <pc:sldChg chg="addSp delSp modSp new mod modTransition modAnim">
        <pc:chgData name="James Harmeling" userId="4163935ddb78b774" providerId="LiveId" clId="{EDABC223-3543-4E8A-90E1-CB1BD9815D82}" dt="2023-11-29T05:38:07.126" v="613"/>
        <pc:sldMkLst>
          <pc:docMk/>
          <pc:sldMk cId="3648314494" sldId="256"/>
        </pc:sldMkLst>
        <pc:spChg chg="del">
          <ac:chgData name="James Harmeling" userId="4163935ddb78b774" providerId="LiveId" clId="{EDABC223-3543-4E8A-90E1-CB1BD9815D82}" dt="2023-11-29T05:04:17.658" v="1" actId="478"/>
          <ac:spMkLst>
            <pc:docMk/>
            <pc:sldMk cId="3648314494" sldId="256"/>
            <ac:spMk id="2" creationId="{C9128E84-CBD7-528A-E356-A555B0625ADB}"/>
          </ac:spMkLst>
        </pc:spChg>
        <pc:spChg chg="del">
          <ac:chgData name="James Harmeling" userId="4163935ddb78b774" providerId="LiveId" clId="{EDABC223-3543-4E8A-90E1-CB1BD9815D82}" dt="2023-11-29T05:04:21.308" v="2" actId="478"/>
          <ac:spMkLst>
            <pc:docMk/>
            <pc:sldMk cId="3648314494" sldId="256"/>
            <ac:spMk id="3" creationId="{3AC41EA4-68E0-0B3F-2AFE-2729070791F1}"/>
          </ac:spMkLst>
        </pc:spChg>
        <pc:spChg chg="add mod">
          <ac:chgData name="James Harmeling" userId="4163935ddb78b774" providerId="LiveId" clId="{EDABC223-3543-4E8A-90E1-CB1BD9815D82}" dt="2023-11-29T05:11:43.654" v="23" actId="1076"/>
          <ac:spMkLst>
            <pc:docMk/>
            <pc:sldMk cId="3648314494" sldId="256"/>
            <ac:spMk id="4" creationId="{8215DCB2-ACF5-A41A-A5A8-8D961ABC1299}"/>
          </ac:spMkLst>
        </pc:spChg>
        <pc:spChg chg="add mod">
          <ac:chgData name="James Harmeling" userId="4163935ddb78b774" providerId="LiveId" clId="{EDABC223-3543-4E8A-90E1-CB1BD9815D82}" dt="2023-11-29T05:13:26.687" v="229" actId="1076"/>
          <ac:spMkLst>
            <pc:docMk/>
            <pc:sldMk cId="3648314494" sldId="256"/>
            <ac:spMk id="5" creationId="{D785B587-091E-21CA-F161-EB96D57227BB}"/>
          </ac:spMkLst>
        </pc:spChg>
        <pc:spChg chg="add mod">
          <ac:chgData name="James Harmeling" userId="4163935ddb78b774" providerId="LiveId" clId="{EDABC223-3543-4E8A-90E1-CB1BD9815D82}" dt="2023-11-29T05:13:19.766" v="228" actId="1076"/>
          <ac:spMkLst>
            <pc:docMk/>
            <pc:sldMk cId="3648314494" sldId="256"/>
            <ac:spMk id="6" creationId="{2D282E4C-AB92-6047-61CC-DB605BE61AEA}"/>
          </ac:spMkLst>
        </pc:spChg>
        <pc:spChg chg="add mod">
          <ac:chgData name="James Harmeling" userId="4163935ddb78b774" providerId="LiveId" clId="{EDABC223-3543-4E8A-90E1-CB1BD9815D82}" dt="2023-11-29T05:15:12.109" v="467" actId="1038"/>
          <ac:spMkLst>
            <pc:docMk/>
            <pc:sldMk cId="3648314494" sldId="256"/>
            <ac:spMk id="7" creationId="{3019A9B0-667A-56C6-E7CB-8999AE6E94C4}"/>
          </ac:spMkLst>
        </pc:spChg>
        <pc:spChg chg="add mod">
          <ac:chgData name="James Harmeling" userId="4163935ddb78b774" providerId="LiveId" clId="{EDABC223-3543-4E8A-90E1-CB1BD9815D82}" dt="2023-11-29T05:15:00.056" v="447" actId="1076"/>
          <ac:spMkLst>
            <pc:docMk/>
            <pc:sldMk cId="3648314494" sldId="256"/>
            <ac:spMk id="8" creationId="{712E7691-2759-2399-D3F3-2DCA624C962B}"/>
          </ac:spMkLst>
        </pc:spChg>
        <pc:picChg chg="add mod">
          <ac:chgData name="James Harmeling" userId="4163935ddb78b774" providerId="LiveId" clId="{EDABC223-3543-4E8A-90E1-CB1BD9815D82}" dt="2023-11-29T05:10:33.895" v="5" actId="1076"/>
          <ac:picMkLst>
            <pc:docMk/>
            <pc:sldMk cId="3648314494" sldId="256"/>
            <ac:picMk id="1026" creationId="{F0C87A3D-4E7A-8B30-14D2-7483B8FFCDE3}"/>
          </ac:picMkLst>
        </pc:picChg>
      </pc:sldChg>
      <pc:sldChg chg="addSp delSp modSp new mod modTransition setBg setClrOvrMap">
        <pc:chgData name="James Harmeling" userId="4163935ddb78b774" providerId="LiveId" clId="{EDABC223-3543-4E8A-90E1-CB1BD9815D82}" dt="2023-11-29T05:38:07.126" v="613"/>
        <pc:sldMkLst>
          <pc:docMk/>
          <pc:sldMk cId="2366390068" sldId="257"/>
        </pc:sldMkLst>
        <pc:spChg chg="add mod ord">
          <ac:chgData name="James Harmeling" userId="4163935ddb78b774" providerId="LiveId" clId="{EDABC223-3543-4E8A-90E1-CB1BD9815D82}" dt="2023-11-29T05:27:15.063" v="526" actId="1036"/>
          <ac:spMkLst>
            <pc:docMk/>
            <pc:sldMk cId="2366390068" sldId="257"/>
            <ac:spMk id="3" creationId="{4A03F483-0630-E587-3DCA-7CEDDE43D570}"/>
          </ac:spMkLst>
        </pc:spChg>
        <pc:spChg chg="add del">
          <ac:chgData name="James Harmeling" userId="4163935ddb78b774" providerId="LiveId" clId="{EDABC223-3543-4E8A-90E1-CB1BD9815D82}" dt="2023-11-29T05:26:28.177" v="491" actId="26606"/>
          <ac:spMkLst>
            <pc:docMk/>
            <pc:sldMk cId="2366390068" sldId="257"/>
            <ac:spMk id="2055" creationId="{9228552E-C8B1-4A80-8448-0787CE0FC704}"/>
          </ac:spMkLst>
        </pc:spChg>
        <pc:spChg chg="add del">
          <ac:chgData name="James Harmeling" userId="4163935ddb78b774" providerId="LiveId" clId="{EDABC223-3543-4E8A-90E1-CB1BD9815D82}" dt="2023-11-29T05:26:28.152" v="490" actId="26606"/>
          <ac:spMkLst>
            <pc:docMk/>
            <pc:sldMk cId="2366390068" sldId="257"/>
            <ac:spMk id="2060" creationId="{C1DD1A8A-57D5-4A81-AD04-532B043C5611}"/>
          </ac:spMkLst>
        </pc:spChg>
        <pc:spChg chg="add del">
          <ac:chgData name="James Harmeling" userId="4163935ddb78b774" providerId="LiveId" clId="{EDABC223-3543-4E8A-90E1-CB1BD9815D82}" dt="2023-11-29T05:26:28.152" v="490" actId="26606"/>
          <ac:spMkLst>
            <pc:docMk/>
            <pc:sldMk cId="2366390068" sldId="257"/>
            <ac:spMk id="2062" creationId="{007891EC-4501-44ED-A8C8-B11B6DB767AB}"/>
          </ac:spMkLst>
        </pc:spChg>
        <pc:spChg chg="add">
          <ac:chgData name="James Harmeling" userId="4163935ddb78b774" providerId="LiveId" clId="{EDABC223-3543-4E8A-90E1-CB1BD9815D82}" dt="2023-11-29T05:26:28.177" v="491" actId="26606"/>
          <ac:spMkLst>
            <pc:docMk/>
            <pc:sldMk cId="2366390068" sldId="257"/>
            <ac:spMk id="2064" creationId="{71B2258F-86CA-4D4D-8270-BC05FCDEBFB3}"/>
          </ac:spMkLst>
        </pc:spChg>
        <pc:picChg chg="add mod">
          <ac:chgData name="James Harmeling" userId="4163935ddb78b774" providerId="LiveId" clId="{EDABC223-3543-4E8A-90E1-CB1BD9815D82}" dt="2023-11-29T05:27:08.043" v="496" actId="1035"/>
          <ac:picMkLst>
            <pc:docMk/>
            <pc:sldMk cId="2366390068" sldId="257"/>
            <ac:picMk id="2050" creationId="{002EBD6B-F1B3-BCB7-F85C-84B83B2C81AD}"/>
          </ac:picMkLst>
        </pc:picChg>
      </pc:sldChg>
      <pc:sldChg chg="addSp modSp new mod modTransition">
        <pc:chgData name="James Harmeling" userId="4163935ddb78b774" providerId="LiveId" clId="{EDABC223-3543-4E8A-90E1-CB1BD9815D82}" dt="2023-11-29T05:38:07.126" v="613"/>
        <pc:sldMkLst>
          <pc:docMk/>
          <pc:sldMk cId="1477513888" sldId="258"/>
        </pc:sldMkLst>
        <pc:spChg chg="add mod">
          <ac:chgData name="James Harmeling" userId="4163935ddb78b774" providerId="LiveId" clId="{EDABC223-3543-4E8A-90E1-CB1BD9815D82}" dt="2023-11-29T05:27:56.072" v="529" actId="13822"/>
          <ac:spMkLst>
            <pc:docMk/>
            <pc:sldMk cId="1477513888" sldId="258"/>
            <ac:spMk id="2" creationId="{09813622-73B2-B96A-8EF3-0480AB383048}"/>
          </ac:spMkLst>
        </pc:spChg>
        <pc:spChg chg="add mod">
          <ac:chgData name="James Harmeling" userId="4163935ddb78b774" providerId="LiveId" clId="{EDABC223-3543-4E8A-90E1-CB1BD9815D82}" dt="2023-11-29T05:30:41.920" v="555" actId="1076"/>
          <ac:spMkLst>
            <pc:docMk/>
            <pc:sldMk cId="1477513888" sldId="258"/>
            <ac:spMk id="4" creationId="{2EB7F7CD-88CB-0F4E-A846-31EE716AAA24}"/>
          </ac:spMkLst>
        </pc:spChg>
      </pc:sldChg>
      <pc:sldChg chg="addSp delSp modSp add mod modTransition">
        <pc:chgData name="James Harmeling" userId="4163935ddb78b774" providerId="LiveId" clId="{EDABC223-3543-4E8A-90E1-CB1BD9815D82}" dt="2023-11-29T05:38:07.126" v="613"/>
        <pc:sldMkLst>
          <pc:docMk/>
          <pc:sldMk cId="3521936475" sldId="259"/>
        </pc:sldMkLst>
        <pc:spChg chg="del">
          <ac:chgData name="James Harmeling" userId="4163935ddb78b774" providerId="LiveId" clId="{EDABC223-3543-4E8A-90E1-CB1BD9815D82}" dt="2023-11-29T05:29:48.671" v="543" actId="478"/>
          <ac:spMkLst>
            <pc:docMk/>
            <pc:sldMk cId="3521936475" sldId="259"/>
            <ac:spMk id="4" creationId="{2EB7F7CD-88CB-0F4E-A846-31EE716AAA24}"/>
          </ac:spMkLst>
        </pc:spChg>
        <pc:spChg chg="add mod">
          <ac:chgData name="James Harmeling" userId="4163935ddb78b774" providerId="LiveId" clId="{EDABC223-3543-4E8A-90E1-CB1BD9815D82}" dt="2023-11-29T05:30:31.334" v="554" actId="1076"/>
          <ac:spMkLst>
            <pc:docMk/>
            <pc:sldMk cId="3521936475" sldId="259"/>
            <ac:spMk id="5" creationId="{6D14D7EE-2DBA-C3AD-C882-3D6F1A62FAF4}"/>
          </ac:spMkLst>
        </pc:spChg>
      </pc:sldChg>
      <pc:sldChg chg="addSp delSp modSp add mod modTransition">
        <pc:chgData name="James Harmeling" userId="4163935ddb78b774" providerId="LiveId" clId="{EDABC223-3543-4E8A-90E1-CB1BD9815D82}" dt="2023-11-29T05:38:07.126" v="613"/>
        <pc:sldMkLst>
          <pc:docMk/>
          <pc:sldMk cId="100297652" sldId="260"/>
        </pc:sldMkLst>
        <pc:spChg chg="add mod">
          <ac:chgData name="James Harmeling" userId="4163935ddb78b774" providerId="LiveId" clId="{EDABC223-3543-4E8A-90E1-CB1BD9815D82}" dt="2023-11-29T05:31:51.695" v="568" actId="1076"/>
          <ac:spMkLst>
            <pc:docMk/>
            <pc:sldMk cId="100297652" sldId="260"/>
            <ac:spMk id="4" creationId="{3D530240-F8FD-9EF8-7428-B3539C03BE45}"/>
          </ac:spMkLst>
        </pc:spChg>
        <pc:spChg chg="del">
          <ac:chgData name="James Harmeling" userId="4163935ddb78b774" providerId="LiveId" clId="{EDABC223-3543-4E8A-90E1-CB1BD9815D82}" dt="2023-11-29T05:31:08.715" v="557" actId="478"/>
          <ac:spMkLst>
            <pc:docMk/>
            <pc:sldMk cId="100297652" sldId="260"/>
            <ac:spMk id="5" creationId="{6D14D7EE-2DBA-C3AD-C882-3D6F1A62FAF4}"/>
          </ac:spMkLst>
        </pc:spChg>
      </pc:sldChg>
      <pc:sldChg chg="addSp modSp new mod modTransition">
        <pc:chgData name="James Harmeling" userId="4163935ddb78b774" providerId="LiveId" clId="{EDABC223-3543-4E8A-90E1-CB1BD9815D82}" dt="2023-11-29T05:38:07.126" v="613"/>
        <pc:sldMkLst>
          <pc:docMk/>
          <pc:sldMk cId="2886819782" sldId="261"/>
        </pc:sldMkLst>
        <pc:spChg chg="add mod">
          <ac:chgData name="James Harmeling" userId="4163935ddb78b774" providerId="LiveId" clId="{EDABC223-3543-4E8A-90E1-CB1BD9815D82}" dt="2023-11-29T05:34:37.890" v="583" actId="208"/>
          <ac:spMkLst>
            <pc:docMk/>
            <pc:sldMk cId="2886819782" sldId="261"/>
            <ac:spMk id="3" creationId="{9753CB68-0B64-507D-4D5D-747ECB1D9628}"/>
          </ac:spMkLst>
        </pc:spChg>
      </pc:sldChg>
      <pc:sldChg chg="addSp modSp new mod modTransition">
        <pc:chgData name="James Harmeling" userId="4163935ddb78b774" providerId="LiveId" clId="{EDABC223-3543-4E8A-90E1-CB1BD9815D82}" dt="2023-11-29T05:38:07.126" v="613"/>
        <pc:sldMkLst>
          <pc:docMk/>
          <pc:sldMk cId="3419896744" sldId="262"/>
        </pc:sldMkLst>
        <pc:spChg chg="add mod">
          <ac:chgData name="James Harmeling" userId="4163935ddb78b774" providerId="LiveId" clId="{EDABC223-3543-4E8A-90E1-CB1BD9815D82}" dt="2023-11-29T05:36:14.333" v="597" actId="1076"/>
          <ac:spMkLst>
            <pc:docMk/>
            <pc:sldMk cId="3419896744" sldId="262"/>
            <ac:spMk id="3" creationId="{97683E08-3283-4A1F-2397-A26E8DFBBD04}"/>
          </ac:spMkLst>
        </pc:spChg>
        <pc:spChg chg="add mod ord">
          <ac:chgData name="James Harmeling" userId="4163935ddb78b774" providerId="LiveId" clId="{EDABC223-3543-4E8A-90E1-CB1BD9815D82}" dt="2023-11-29T05:35:57.482" v="595" actId="167"/>
          <ac:spMkLst>
            <pc:docMk/>
            <pc:sldMk cId="3419896744" sldId="262"/>
            <ac:spMk id="4" creationId="{C974D2FD-5047-EBE5-16E3-1E4231DCB182}"/>
          </ac:spMkLst>
        </pc:spChg>
      </pc:sldChg>
      <pc:sldChg chg="addSp delSp modSp add mod modTransition">
        <pc:chgData name="James Harmeling" userId="4163935ddb78b774" providerId="LiveId" clId="{EDABC223-3543-4E8A-90E1-CB1BD9815D82}" dt="2023-11-29T05:38:07.126" v="613"/>
        <pc:sldMkLst>
          <pc:docMk/>
          <pc:sldMk cId="2298525319" sldId="263"/>
        </pc:sldMkLst>
        <pc:spChg chg="del">
          <ac:chgData name="James Harmeling" userId="4163935ddb78b774" providerId="LiveId" clId="{EDABC223-3543-4E8A-90E1-CB1BD9815D82}" dt="2023-11-29T05:36:25.462" v="599" actId="478"/>
          <ac:spMkLst>
            <pc:docMk/>
            <pc:sldMk cId="2298525319" sldId="263"/>
            <ac:spMk id="4" creationId="{3D530240-F8FD-9EF8-7428-B3539C03BE45}"/>
          </ac:spMkLst>
        </pc:spChg>
        <pc:spChg chg="add mod">
          <ac:chgData name="James Harmeling" userId="4163935ddb78b774" providerId="LiveId" clId="{EDABC223-3543-4E8A-90E1-CB1BD9815D82}" dt="2023-11-29T05:37:32.023" v="611" actId="1076"/>
          <ac:spMkLst>
            <pc:docMk/>
            <pc:sldMk cId="2298525319" sldId="263"/>
            <ac:spMk id="5" creationId="{28E40467-09C5-AC39-9AD8-498A6618F183}"/>
          </ac:spMkLst>
        </pc:spChg>
      </pc:sldChg>
      <pc:sldMasterChg chg="modTransition modSldLayout">
        <pc:chgData name="James Harmeling" userId="4163935ddb78b774" providerId="LiveId" clId="{EDABC223-3543-4E8A-90E1-CB1BD9815D82}" dt="2023-11-29T05:38:07.126" v="613"/>
        <pc:sldMasterMkLst>
          <pc:docMk/>
          <pc:sldMasterMk cId="874469786" sldId="2147483648"/>
        </pc:sldMasterMkLst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1496496056" sldId="2147483649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1990576241" sldId="2147483650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4022604746" sldId="2147483651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2257231852" sldId="2147483652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474632366" sldId="2147483653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3525266369" sldId="2147483654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1148812557" sldId="2147483655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526164872" sldId="2147483656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2416644269" sldId="2147483657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989561388" sldId="2147483658"/>
          </pc:sldLayoutMkLst>
        </pc:sldLayoutChg>
        <pc:sldLayoutChg chg="modTransition">
          <pc:chgData name="James Harmeling" userId="4163935ddb78b774" providerId="LiveId" clId="{EDABC223-3543-4E8A-90E1-CB1BD9815D82}" dt="2023-11-29T05:38:07.126" v="613"/>
          <pc:sldLayoutMkLst>
            <pc:docMk/>
            <pc:sldMasterMk cId="874469786" sldId="2147483648"/>
            <pc:sldLayoutMk cId="13136380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0C04-CC72-1F40-0D36-AC4D9EFA6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C6DC35-2979-EBE2-5D56-003E310AA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D3D22-1A63-06EC-95C4-B08276A3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B71F8-F98F-5C3E-969C-B5E3D88DA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6C76C-A041-DAA1-0439-A6D0D84F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649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92B8-3FF7-D98C-ABB7-18548A79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EA81D-229F-4766-8CCB-0DB210942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4FE42-7617-63FB-C09A-CD8F79400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20575-595F-8D50-669E-AA2BDC5F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B3715-3B2F-0703-B7A1-D43AA0FD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8956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03AC0-423C-10C9-C030-2102C906B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C2118-F37D-9412-6432-C9050449E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F0A65-B450-1EBA-A818-6406B742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7A40E-D2EA-38CB-C445-D41DC8A9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9A2A9-F66B-9757-267D-0866D0F7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1363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C8DF9-CD7E-D449-23EE-9D608A44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EABA1-BD0D-8814-3774-1317F943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5060B-0247-CD62-F4E5-14ADE202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152D8-2A74-F51A-447D-DB741852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86139-956F-AD6E-8556-35E30624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057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561D-4D92-0BA9-C619-6204C466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04B66-A642-75CD-E68A-FC46F4D93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E0AC0-FAA3-7CBD-D1FE-3139ADAD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DC8E5-2634-D7FC-946C-28222EB3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AEAB2-47BA-3735-60C1-3CF6E1F57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2260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04411-74EF-3A9D-064B-B3B773DF2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D763A-A21F-6D69-588F-A636186FE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3CB8A-072E-F219-671A-F02066984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A3E2B-A279-1329-08AC-BBE15B0E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41C03-3531-1A79-EA3C-4E1D5729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18B5F-00C8-A26C-5B91-3C57D4F9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723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417-845D-40FB-8A67-4209EE44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37E05-383D-9C68-FC9A-FE891230B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D5E27-F98B-CE28-9EEC-A0B409F2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9293AA-4334-0AE0-16BE-0503819C4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D09B53-0803-F9EC-7D66-7C49B9DB0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24842-9A63-5C34-8C99-A1337EDD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4F6CE-F84D-E2F4-E69F-867E523E5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499AA-2E1F-CC6A-7B8A-5ECF376EB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46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F52-78B6-F531-1258-12CF90EB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13828E-59FF-787A-4338-CF34AB3B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8595B-F3EB-F619-CFDC-84BE8B12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6D4A7-BF69-EC2B-82CA-1750CCEB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2526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C0B7E5-CEC6-CBDA-AEBF-A83C0BA4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3CF230-18CF-7E58-3E2A-6B805636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B9D0B-56ED-BEFA-A9BF-713661E4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881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63B5A-AEC0-3EF8-D627-CA40BFE1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FCC7D-9B3F-624C-033E-16BF6601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6877A-7163-8026-0098-4240E4C67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22F94-4F35-7044-1538-4E70146F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C8534-7911-2333-2FC6-421226F6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CA651-4755-42E7-BE0A-85D0A3F8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2616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7E531-8F45-B5D4-6AB1-0ED9B813B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182954-E06A-3DAB-AE8F-4332360D1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96329-B592-316D-D8D8-DB9B5D6B7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5DCE8-E2CA-DDE4-F858-F88EC5C0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5FA00-A560-1417-C4E5-89F958CB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3D7BD-6850-0C5D-6CC1-E6A5F1A7D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664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2736A6-3210-7858-B945-D71EA7519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EFA9B-BDAD-A54A-9232-42D671BED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1ED01-4F3F-9CD8-079D-E9078F223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E014-2BBB-47A4-98D6-E9143BF5B87F}" type="datetimeFigureOut">
              <a:rPr lang="en-SG" smtClean="0"/>
              <a:t>2/12/2023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46281-D134-7BB6-54A6-0770DBC59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60141-22D2-2F87-985D-B24FB85CE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9604-9B4A-4C71-BF2F-354FEE70A3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446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rcikan Tetesan Air Pada Kerikil Foto Stok - Unduh Gambar Sekarang - Batu,  Tetesan, Air - iStock">
            <a:extLst>
              <a:ext uri="{FF2B5EF4-FFF2-40B4-BE49-F238E27FC236}">
                <a16:creationId xmlns:a16="http://schemas.microsoft.com/office/drawing/2014/main" id="{F0C87A3D-4E7A-8B30-14D2-7483B8FFC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051" y="1368552"/>
            <a:ext cx="5279898" cy="527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15DCB2-ACF5-A41A-A5A8-8D961ABC1299}"/>
              </a:ext>
            </a:extLst>
          </p:cNvPr>
          <p:cNvSpPr txBox="1"/>
          <p:nvPr/>
        </p:nvSpPr>
        <p:spPr>
          <a:xfrm>
            <a:off x="1148080" y="953053"/>
            <a:ext cx="111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No!</a:t>
            </a:r>
            <a:endParaRPr lang="en-SG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85B587-091E-21CA-F161-EB96D57227BB}"/>
              </a:ext>
            </a:extLst>
          </p:cNvPr>
          <p:cNvSpPr txBox="1"/>
          <p:nvPr/>
        </p:nvSpPr>
        <p:spPr>
          <a:xfrm>
            <a:off x="2672080" y="953053"/>
            <a:ext cx="372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Rationalizing</a:t>
            </a:r>
            <a:endParaRPr lang="en-SG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282E4C-AB92-6047-61CC-DB605BE61AEA}"/>
              </a:ext>
            </a:extLst>
          </p:cNvPr>
          <p:cNvSpPr txBox="1"/>
          <p:nvPr/>
        </p:nvSpPr>
        <p:spPr>
          <a:xfrm>
            <a:off x="6807200" y="953053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Wheeling/Dealing</a:t>
            </a:r>
            <a:endParaRPr lang="en-SG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19A9B0-667A-56C6-E7CB-8999AE6E94C4}"/>
              </a:ext>
            </a:extLst>
          </p:cNvPr>
          <p:cNvSpPr txBox="1"/>
          <p:nvPr/>
        </p:nvSpPr>
        <p:spPr>
          <a:xfrm>
            <a:off x="2509520" y="2253533"/>
            <a:ext cx="1717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Delay</a:t>
            </a:r>
            <a:endParaRPr lang="en-SG" sz="48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2E7691-2759-2399-D3F3-2DCA624C962B}"/>
              </a:ext>
            </a:extLst>
          </p:cNvPr>
          <p:cNvSpPr txBox="1"/>
          <p:nvPr/>
        </p:nvSpPr>
        <p:spPr>
          <a:xfrm>
            <a:off x="7604760" y="2253533"/>
            <a:ext cx="383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Victimization</a:t>
            </a:r>
            <a:endParaRPr lang="en-SG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31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06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ompassionate Resistance?">
            <a:extLst>
              <a:ext uri="{FF2B5EF4-FFF2-40B4-BE49-F238E27FC236}">
                <a16:creationId xmlns:a16="http://schemas.microsoft.com/office/drawing/2014/main" id="{002EBD6B-F1B3-BCB7-F85C-84B83B2C81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86" b="3823"/>
          <a:stretch/>
        </p:blipFill>
        <p:spPr bwMode="auto">
          <a:xfrm>
            <a:off x="20" y="-12182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03F483-0630-E587-3DCA-7CEDDE43D570}"/>
              </a:ext>
            </a:extLst>
          </p:cNvPr>
          <p:cNvSpPr txBox="1"/>
          <p:nvPr/>
        </p:nvSpPr>
        <p:spPr>
          <a:xfrm>
            <a:off x="1524000" y="488378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Arguing with Jesus</a:t>
            </a:r>
            <a:endParaRPr lang="en-US" sz="47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When people debate devotion to the Lord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(John 6:22-40)</a:t>
            </a:r>
          </a:p>
        </p:txBody>
      </p:sp>
    </p:spTree>
    <p:extLst>
      <p:ext uri="{BB962C8B-B14F-4D97-AF65-F5344CB8AC3E}">
        <p14:creationId xmlns:p14="http://schemas.microsoft.com/office/powerpoint/2010/main" val="2366390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813622-73B2-B96A-8EF3-0480AB3830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B7F7CD-88CB-0F4E-A846-31EE716AAA24}"/>
              </a:ext>
            </a:extLst>
          </p:cNvPr>
          <p:cNvSpPr txBox="1"/>
          <p:nvPr/>
        </p:nvSpPr>
        <p:spPr>
          <a:xfrm>
            <a:off x="597408" y="1886206"/>
            <a:ext cx="10997184" cy="30855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Argument #1: Where is Jesus when I need him? 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(vs. 22-27) 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“Rabbi, when did you come here?”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US" sz="2800" i="1" dirty="0">
              <a:solidFill>
                <a:schemeClr val="bg1"/>
              </a:solidFill>
              <a:effectLst/>
              <a:ea typeface="Calibri" panose="020F0502020204030204" pitchFamily="34" charset="0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Answer: Look for something beyond this temporal life and personal needs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47751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813622-73B2-B96A-8EF3-0480AB3830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14D7EE-2DBA-C3AD-C882-3D6F1A62FAF4}"/>
              </a:ext>
            </a:extLst>
          </p:cNvPr>
          <p:cNvSpPr txBox="1"/>
          <p:nvPr/>
        </p:nvSpPr>
        <p:spPr>
          <a:xfrm>
            <a:off x="1152144" y="1921600"/>
            <a:ext cx="9887712" cy="301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Argument #2: What do I have to do?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 (vs. 28-29)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“What must we do, to be doing the works of God?”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Answer: Believe in the sufficiency of Jesus’ works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52193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53CB68-0B64-507D-4D5D-747ECB1D9628}"/>
              </a:ext>
            </a:extLst>
          </p:cNvPr>
          <p:cNvSpPr txBox="1"/>
          <p:nvPr/>
        </p:nvSpPr>
        <p:spPr>
          <a:xfrm>
            <a:off x="2402840" y="1575672"/>
            <a:ext cx="7386320" cy="3706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John 5:11-13</a:t>
            </a:r>
            <a:endParaRPr lang="en-SG" sz="28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this is the testimony, that God gave us eternal life, and this life is in his Son.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12 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Whoever has the Son has life; whoever does not have the Son of God does not have life. 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write these things to you who believe in the name of the Son of God, that you may know that you have eternal life.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8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813622-73B2-B96A-8EF3-0480AB3830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530240-F8FD-9EF8-7428-B3539C03BE45}"/>
              </a:ext>
            </a:extLst>
          </p:cNvPr>
          <p:cNvSpPr txBox="1"/>
          <p:nvPr/>
        </p:nvSpPr>
        <p:spPr>
          <a:xfrm>
            <a:off x="1524000" y="1921600"/>
            <a:ext cx="9144000" cy="301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Argument #3: Why should I believe in Jesus? 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(vs. 30-33)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“Then what sign do you do, that we may see and believe you?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Answer: Everything points to him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002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74D2FD-5047-EBE5-16E3-1E4231DCB1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683E08-3283-4A1F-2397-A26E8DFBBD04}"/>
              </a:ext>
            </a:extLst>
          </p:cNvPr>
          <p:cNvSpPr txBox="1"/>
          <p:nvPr/>
        </p:nvSpPr>
        <p:spPr>
          <a:xfrm>
            <a:off x="1117600" y="2175516"/>
            <a:ext cx="9956800" cy="25069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sacrificial Passover lamb (1 Cor 5:7)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serpent lifted to heal people (John 3:14-15)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rock that produced water for the Israelites (1 Cor 10:4)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prophet predicted by Moses (</a:t>
            </a:r>
            <a:r>
              <a:rPr lang="en-SG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Deut</a:t>
            </a: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18:18)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89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813622-73B2-B96A-8EF3-0480AB3830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E40467-09C5-AC39-9AD8-498A6618F183}"/>
              </a:ext>
            </a:extLst>
          </p:cNvPr>
          <p:cNvSpPr txBox="1"/>
          <p:nvPr/>
        </p:nvSpPr>
        <p:spPr>
          <a:xfrm>
            <a:off x="1305560" y="1921600"/>
            <a:ext cx="9580880" cy="301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Argument #4: We will determine if we believe in Jesus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 (vs. 34-40)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“Sir, give us this bread always.”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Answer: God will determine if you believe in Jesus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985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308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Californian FB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1</cp:revision>
  <dcterms:created xsi:type="dcterms:W3CDTF">2023-11-29T05:04:10Z</dcterms:created>
  <dcterms:modified xsi:type="dcterms:W3CDTF">2023-12-02T12:54:26Z</dcterms:modified>
</cp:coreProperties>
</file>