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762043-909B-4861-86A7-BA6D3592B1D4}" v="2" dt="2023-11-25T13:49:31.2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15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Harmeling" userId="4163935ddb78b774" providerId="LiveId" clId="{E5EE09FC-F241-49B8-B48F-E44D01B80A11}"/>
    <pc:docChg chg="undo custSel addSld delSld modSld sldOrd modMainMaster">
      <pc:chgData name="James Harmeling" userId="4163935ddb78b774" providerId="LiveId" clId="{E5EE09FC-F241-49B8-B48F-E44D01B80A11}" dt="2023-11-22T04:23:07.513" v="137"/>
      <pc:docMkLst>
        <pc:docMk/>
      </pc:docMkLst>
      <pc:sldChg chg="new del">
        <pc:chgData name="James Harmeling" userId="4163935ddb78b774" providerId="LiveId" clId="{E5EE09FC-F241-49B8-B48F-E44D01B80A11}" dt="2023-11-22T03:59:06.337" v="2" actId="47"/>
        <pc:sldMkLst>
          <pc:docMk/>
          <pc:sldMk cId="1251605680" sldId="256"/>
        </pc:sldMkLst>
      </pc:sldChg>
      <pc:sldChg chg="add ord modTransition">
        <pc:chgData name="James Harmeling" userId="4163935ddb78b774" providerId="LiveId" clId="{E5EE09FC-F241-49B8-B48F-E44D01B80A11}" dt="2023-11-22T04:05:37.520" v="33"/>
        <pc:sldMkLst>
          <pc:docMk/>
          <pc:sldMk cId="413888799" sldId="257"/>
        </pc:sldMkLst>
      </pc:sldChg>
      <pc:sldChg chg="addSp delSp modSp new mod modTransition setBg">
        <pc:chgData name="James Harmeling" userId="4163935ddb78b774" providerId="LiveId" clId="{E5EE09FC-F241-49B8-B48F-E44D01B80A11}" dt="2023-11-22T04:05:37.520" v="33"/>
        <pc:sldMkLst>
          <pc:docMk/>
          <pc:sldMk cId="2789201353" sldId="258"/>
        </pc:sldMkLst>
        <pc:spChg chg="add del">
          <ac:chgData name="James Harmeling" userId="4163935ddb78b774" providerId="LiveId" clId="{E5EE09FC-F241-49B8-B48F-E44D01B80A11}" dt="2023-11-22T04:00:43.196" v="5"/>
          <ac:spMkLst>
            <pc:docMk/>
            <pc:sldMk cId="2789201353" sldId="258"/>
            <ac:spMk id="2" creationId="{13E76D73-0CDE-410E-1942-1F4EDA3B2F95}"/>
          </ac:spMkLst>
        </pc:spChg>
        <pc:spChg chg="add del">
          <ac:chgData name="James Harmeling" userId="4163935ddb78b774" providerId="LiveId" clId="{E5EE09FC-F241-49B8-B48F-E44D01B80A11}" dt="2023-11-22T04:01:05.737" v="7"/>
          <ac:spMkLst>
            <pc:docMk/>
            <pc:sldMk cId="2789201353" sldId="258"/>
            <ac:spMk id="3" creationId="{34A03E21-08AA-4DC5-7123-170D67F72F57}"/>
          </ac:spMkLst>
        </pc:spChg>
        <pc:spChg chg="add">
          <ac:chgData name="James Harmeling" userId="4163935ddb78b774" providerId="LiveId" clId="{E5EE09FC-F241-49B8-B48F-E44D01B80A11}" dt="2023-11-22T04:01:59.336" v="9" actId="26606"/>
          <ac:spMkLst>
            <pc:docMk/>
            <pc:sldMk cId="2789201353" sldId="258"/>
            <ac:spMk id="1035" creationId="{63644BFD-D22E-4019-B666-387DA51AEAFD}"/>
          </ac:spMkLst>
        </pc:spChg>
        <pc:spChg chg="add">
          <ac:chgData name="James Harmeling" userId="4163935ddb78b774" providerId="LiveId" clId="{E5EE09FC-F241-49B8-B48F-E44D01B80A11}" dt="2023-11-22T04:01:59.336" v="9" actId="26606"/>
          <ac:spMkLst>
            <pc:docMk/>
            <pc:sldMk cId="2789201353" sldId="258"/>
            <ac:spMk id="1041" creationId="{3776B14B-F2F4-4825-8DA8-8C7A0F2B3960}"/>
          </ac:spMkLst>
        </pc:spChg>
        <pc:grpChg chg="add">
          <ac:chgData name="James Harmeling" userId="4163935ddb78b774" providerId="LiveId" clId="{E5EE09FC-F241-49B8-B48F-E44D01B80A11}" dt="2023-11-22T04:01:59.336" v="9" actId="26606"/>
          <ac:grpSpMkLst>
            <pc:docMk/>
            <pc:sldMk cId="2789201353" sldId="258"/>
            <ac:grpSpMk id="1037" creationId="{5FE9FE4C-C9E0-4C54-8010-EA9D29CD4D59}"/>
          </ac:grpSpMkLst>
        </pc:grpChg>
        <pc:picChg chg="add mod">
          <ac:chgData name="James Harmeling" userId="4163935ddb78b774" providerId="LiveId" clId="{E5EE09FC-F241-49B8-B48F-E44D01B80A11}" dt="2023-11-22T04:01:59.336" v="9" actId="26606"/>
          <ac:picMkLst>
            <pc:docMk/>
            <pc:sldMk cId="2789201353" sldId="258"/>
            <ac:picMk id="1030" creationId="{5DDFB6EC-49F4-B7A9-040F-D5652A8BBBCF}"/>
          </ac:picMkLst>
        </pc:picChg>
      </pc:sldChg>
      <pc:sldChg chg="addSp modSp new mod modTransition setBg">
        <pc:chgData name="James Harmeling" userId="4163935ddb78b774" providerId="LiveId" clId="{E5EE09FC-F241-49B8-B48F-E44D01B80A11}" dt="2023-11-22T04:05:37.520" v="33"/>
        <pc:sldMkLst>
          <pc:docMk/>
          <pc:sldMk cId="3150781558" sldId="259"/>
        </pc:sldMkLst>
        <pc:spChg chg="add mod">
          <ac:chgData name="James Harmeling" userId="4163935ddb78b774" providerId="LiveId" clId="{E5EE09FC-F241-49B8-B48F-E44D01B80A11}" dt="2023-11-22T04:05:29.075" v="31" actId="1036"/>
          <ac:spMkLst>
            <pc:docMk/>
            <pc:sldMk cId="3150781558" sldId="259"/>
            <ac:spMk id="3" creationId="{88F36078-E498-04E9-4D83-F556E8BBFE88}"/>
          </ac:spMkLst>
        </pc:spChg>
        <pc:grpChg chg="add">
          <ac:chgData name="James Harmeling" userId="4163935ddb78b774" providerId="LiveId" clId="{E5EE09FC-F241-49B8-B48F-E44D01B80A11}" dt="2023-11-22T04:04:26.781" v="14" actId="26606"/>
          <ac:grpSpMkLst>
            <pc:docMk/>
            <pc:sldMk cId="3150781558" sldId="259"/>
            <ac:grpSpMk id="2055" creationId="{A182C109-9E4C-3C96-8794-9411573CBDAF}"/>
          </ac:grpSpMkLst>
        </pc:grpChg>
        <pc:picChg chg="add mod">
          <ac:chgData name="James Harmeling" userId="4163935ddb78b774" providerId="LiveId" clId="{E5EE09FC-F241-49B8-B48F-E44D01B80A11}" dt="2023-11-22T04:04:26.781" v="14" actId="26606"/>
          <ac:picMkLst>
            <pc:docMk/>
            <pc:sldMk cId="3150781558" sldId="259"/>
            <ac:picMk id="2050" creationId="{7F17A776-2E17-E662-A384-5F826E5D53BC}"/>
          </ac:picMkLst>
        </pc:picChg>
      </pc:sldChg>
      <pc:sldChg chg="addSp delSp new del">
        <pc:chgData name="James Harmeling" userId="4163935ddb78b774" providerId="LiveId" clId="{E5EE09FC-F241-49B8-B48F-E44D01B80A11}" dt="2023-11-22T04:07:59.079" v="37" actId="680"/>
        <pc:sldMkLst>
          <pc:docMk/>
          <pc:sldMk cId="284812871" sldId="260"/>
        </pc:sldMkLst>
        <pc:picChg chg="add del">
          <ac:chgData name="James Harmeling" userId="4163935ddb78b774" providerId="LiveId" clId="{E5EE09FC-F241-49B8-B48F-E44D01B80A11}" dt="2023-11-22T04:07:52.751" v="36"/>
          <ac:picMkLst>
            <pc:docMk/>
            <pc:sldMk cId="284812871" sldId="260"/>
            <ac:picMk id="3074" creationId="{0161CB4E-B9E9-969B-0050-91A96EF79D20}"/>
          </ac:picMkLst>
        </pc:picChg>
      </pc:sldChg>
      <pc:sldChg chg="addSp delSp modSp new mod setBg modAnim">
        <pc:chgData name="James Harmeling" userId="4163935ddb78b774" providerId="LiveId" clId="{E5EE09FC-F241-49B8-B48F-E44D01B80A11}" dt="2023-11-22T04:16:18.527" v="92" actId="20577"/>
        <pc:sldMkLst>
          <pc:docMk/>
          <pc:sldMk cId="2942022178" sldId="260"/>
        </pc:sldMkLst>
        <pc:spChg chg="add mod ord">
          <ac:chgData name="James Harmeling" userId="4163935ddb78b774" providerId="LiveId" clId="{E5EE09FC-F241-49B8-B48F-E44D01B80A11}" dt="2023-11-22T04:12:20.600" v="48" actId="167"/>
          <ac:spMkLst>
            <pc:docMk/>
            <pc:sldMk cId="2942022178" sldId="260"/>
            <ac:spMk id="2" creationId="{36A843BC-FC53-EA86-90EA-5C2399BA3207}"/>
          </ac:spMkLst>
        </pc:spChg>
        <pc:spChg chg="add mod">
          <ac:chgData name="James Harmeling" userId="4163935ddb78b774" providerId="LiveId" clId="{E5EE09FC-F241-49B8-B48F-E44D01B80A11}" dt="2023-11-22T04:13:12.325" v="58" actId="1076"/>
          <ac:spMkLst>
            <pc:docMk/>
            <pc:sldMk cId="2942022178" sldId="260"/>
            <ac:spMk id="4" creationId="{F52312A6-735C-D007-DE85-3F5917E61BE6}"/>
          </ac:spMkLst>
        </pc:spChg>
        <pc:spChg chg="add mod">
          <ac:chgData name="James Harmeling" userId="4163935ddb78b774" providerId="LiveId" clId="{E5EE09FC-F241-49B8-B48F-E44D01B80A11}" dt="2023-11-22T04:13:55.746" v="71" actId="1036"/>
          <ac:spMkLst>
            <pc:docMk/>
            <pc:sldMk cId="2942022178" sldId="260"/>
            <ac:spMk id="6" creationId="{832E7E75-DA7E-4827-D6EA-56A5BCE09D82}"/>
          </ac:spMkLst>
        </pc:spChg>
        <pc:spChg chg="add mod">
          <ac:chgData name="James Harmeling" userId="4163935ddb78b774" providerId="LiveId" clId="{E5EE09FC-F241-49B8-B48F-E44D01B80A11}" dt="2023-11-22T04:14:44.531" v="79" actId="1076"/>
          <ac:spMkLst>
            <pc:docMk/>
            <pc:sldMk cId="2942022178" sldId="260"/>
            <ac:spMk id="8" creationId="{C02C7036-15C6-4612-4287-A68507203622}"/>
          </ac:spMkLst>
        </pc:spChg>
        <pc:spChg chg="add mod">
          <ac:chgData name="James Harmeling" userId="4163935ddb78b774" providerId="LiveId" clId="{E5EE09FC-F241-49B8-B48F-E44D01B80A11}" dt="2023-11-22T04:16:18.527" v="92" actId="20577"/>
          <ac:spMkLst>
            <pc:docMk/>
            <pc:sldMk cId="2942022178" sldId="260"/>
            <ac:spMk id="10" creationId="{F619830E-855D-72FB-48A9-BFD24B734130}"/>
          </ac:spMkLst>
        </pc:spChg>
        <pc:spChg chg="add del">
          <ac:chgData name="James Harmeling" userId="4163935ddb78b774" providerId="LiveId" clId="{E5EE09FC-F241-49B8-B48F-E44D01B80A11}" dt="2023-11-22T04:08:49.268" v="41" actId="26606"/>
          <ac:spMkLst>
            <pc:docMk/>
            <pc:sldMk cId="2942022178" sldId="260"/>
            <ac:spMk id="4103" creationId="{42A4FC2C-047E-45A5-965D-8E1E3BF09BC6}"/>
          </ac:spMkLst>
        </pc:spChg>
        <pc:picChg chg="add del mod">
          <ac:chgData name="James Harmeling" userId="4163935ddb78b774" providerId="LiveId" clId="{E5EE09FC-F241-49B8-B48F-E44D01B80A11}" dt="2023-11-22T04:08:50.438" v="42"/>
          <ac:picMkLst>
            <pc:docMk/>
            <pc:sldMk cId="2942022178" sldId="260"/>
            <ac:picMk id="4098" creationId="{44EAA01C-CC27-B44F-1032-B2D468094DFF}"/>
          </ac:picMkLst>
        </pc:picChg>
        <pc:picChg chg="add mod">
          <ac:chgData name="James Harmeling" userId="4163935ddb78b774" providerId="LiveId" clId="{E5EE09FC-F241-49B8-B48F-E44D01B80A11}" dt="2023-11-22T04:12:40.625" v="51" actId="1076"/>
          <ac:picMkLst>
            <pc:docMk/>
            <pc:sldMk cId="2942022178" sldId="260"/>
            <ac:picMk id="4100" creationId="{B4564517-B89A-4A94-3097-1A5518104992}"/>
          </ac:picMkLst>
        </pc:picChg>
      </pc:sldChg>
      <pc:sldChg chg="addSp delSp modSp add mod delAnim modAnim">
        <pc:chgData name="James Harmeling" userId="4163935ddb78b774" providerId="LiveId" clId="{E5EE09FC-F241-49B8-B48F-E44D01B80A11}" dt="2023-11-22T04:20:51.694" v="125"/>
        <pc:sldMkLst>
          <pc:docMk/>
          <pc:sldMk cId="4157717121" sldId="261"/>
        </pc:sldMkLst>
        <pc:spChg chg="add mod">
          <ac:chgData name="James Harmeling" userId="4163935ddb78b774" providerId="LiveId" clId="{E5EE09FC-F241-49B8-B48F-E44D01B80A11}" dt="2023-11-22T04:19:44.533" v="105" actId="1076"/>
          <ac:spMkLst>
            <pc:docMk/>
            <pc:sldMk cId="4157717121" sldId="261"/>
            <ac:spMk id="5" creationId="{BFF31B95-D56F-ABA6-FC33-554ED9DB5AE3}"/>
          </ac:spMkLst>
        </pc:spChg>
        <pc:spChg chg="add mod">
          <ac:chgData name="James Harmeling" userId="4163935ddb78b774" providerId="LiveId" clId="{E5EE09FC-F241-49B8-B48F-E44D01B80A11}" dt="2023-11-22T04:20:47.919" v="124" actId="1036"/>
          <ac:spMkLst>
            <pc:docMk/>
            <pc:sldMk cId="4157717121" sldId="261"/>
            <ac:spMk id="9" creationId="{F7E81D03-B51C-9775-713C-541E932B24B7}"/>
          </ac:spMkLst>
        </pc:spChg>
        <pc:spChg chg="del">
          <ac:chgData name="James Harmeling" userId="4163935ddb78b774" providerId="LiveId" clId="{E5EE09FC-F241-49B8-B48F-E44D01B80A11}" dt="2023-11-22T04:18:51.313" v="94" actId="478"/>
          <ac:spMkLst>
            <pc:docMk/>
            <pc:sldMk cId="4157717121" sldId="261"/>
            <ac:spMk id="10" creationId="{F619830E-855D-72FB-48A9-BFD24B734130}"/>
          </ac:spMkLst>
        </pc:spChg>
      </pc:sldChg>
      <pc:sldChg chg="addSp delSp modSp add mod delAnim modAnim">
        <pc:chgData name="James Harmeling" userId="4163935ddb78b774" providerId="LiveId" clId="{E5EE09FC-F241-49B8-B48F-E44D01B80A11}" dt="2023-11-22T04:23:07.513" v="137"/>
        <pc:sldMkLst>
          <pc:docMk/>
          <pc:sldMk cId="1370294856" sldId="262"/>
        </pc:sldMkLst>
        <pc:spChg chg="add mod">
          <ac:chgData name="James Harmeling" userId="4163935ddb78b774" providerId="LiveId" clId="{E5EE09FC-F241-49B8-B48F-E44D01B80A11}" dt="2023-11-22T04:22:44.463" v="134" actId="1076"/>
          <ac:spMkLst>
            <pc:docMk/>
            <pc:sldMk cId="1370294856" sldId="262"/>
            <ac:spMk id="7" creationId="{B3D69025-EA7D-1CE8-9399-4BC429A2E873}"/>
          </ac:spMkLst>
        </pc:spChg>
        <pc:spChg chg="del">
          <ac:chgData name="James Harmeling" userId="4163935ddb78b774" providerId="LiveId" clId="{E5EE09FC-F241-49B8-B48F-E44D01B80A11}" dt="2023-11-22T04:22:26.057" v="127" actId="478"/>
          <ac:spMkLst>
            <pc:docMk/>
            <pc:sldMk cId="1370294856" sldId="262"/>
            <ac:spMk id="9" creationId="{F7E81D03-B51C-9775-713C-541E932B24B7}"/>
          </ac:spMkLst>
        </pc:spChg>
      </pc:sldChg>
      <pc:sldMasterChg chg="modTransition modSldLayout">
        <pc:chgData name="James Harmeling" userId="4163935ddb78b774" providerId="LiveId" clId="{E5EE09FC-F241-49B8-B48F-E44D01B80A11}" dt="2023-11-22T04:05:37.520" v="33"/>
        <pc:sldMasterMkLst>
          <pc:docMk/>
          <pc:sldMasterMk cId="1835929952" sldId="2147483648"/>
        </pc:sldMasterMkLst>
        <pc:sldLayoutChg chg="modTransition">
          <pc:chgData name="James Harmeling" userId="4163935ddb78b774" providerId="LiveId" clId="{E5EE09FC-F241-49B8-B48F-E44D01B80A11}" dt="2023-11-22T04:05:37.520" v="33"/>
          <pc:sldLayoutMkLst>
            <pc:docMk/>
            <pc:sldMasterMk cId="1835929952" sldId="2147483648"/>
            <pc:sldLayoutMk cId="1930235281" sldId="2147483649"/>
          </pc:sldLayoutMkLst>
        </pc:sldLayoutChg>
        <pc:sldLayoutChg chg="modTransition">
          <pc:chgData name="James Harmeling" userId="4163935ddb78b774" providerId="LiveId" clId="{E5EE09FC-F241-49B8-B48F-E44D01B80A11}" dt="2023-11-22T04:05:37.520" v="33"/>
          <pc:sldLayoutMkLst>
            <pc:docMk/>
            <pc:sldMasterMk cId="1835929952" sldId="2147483648"/>
            <pc:sldLayoutMk cId="3561843369" sldId="2147483650"/>
          </pc:sldLayoutMkLst>
        </pc:sldLayoutChg>
        <pc:sldLayoutChg chg="modTransition">
          <pc:chgData name="James Harmeling" userId="4163935ddb78b774" providerId="LiveId" clId="{E5EE09FC-F241-49B8-B48F-E44D01B80A11}" dt="2023-11-22T04:05:37.520" v="33"/>
          <pc:sldLayoutMkLst>
            <pc:docMk/>
            <pc:sldMasterMk cId="1835929952" sldId="2147483648"/>
            <pc:sldLayoutMk cId="2881810731" sldId="2147483651"/>
          </pc:sldLayoutMkLst>
        </pc:sldLayoutChg>
        <pc:sldLayoutChg chg="modTransition">
          <pc:chgData name="James Harmeling" userId="4163935ddb78b774" providerId="LiveId" clId="{E5EE09FC-F241-49B8-B48F-E44D01B80A11}" dt="2023-11-22T04:05:37.520" v="33"/>
          <pc:sldLayoutMkLst>
            <pc:docMk/>
            <pc:sldMasterMk cId="1835929952" sldId="2147483648"/>
            <pc:sldLayoutMk cId="4164905588" sldId="2147483652"/>
          </pc:sldLayoutMkLst>
        </pc:sldLayoutChg>
        <pc:sldLayoutChg chg="modTransition">
          <pc:chgData name="James Harmeling" userId="4163935ddb78b774" providerId="LiveId" clId="{E5EE09FC-F241-49B8-B48F-E44D01B80A11}" dt="2023-11-22T04:05:37.520" v="33"/>
          <pc:sldLayoutMkLst>
            <pc:docMk/>
            <pc:sldMasterMk cId="1835929952" sldId="2147483648"/>
            <pc:sldLayoutMk cId="1708026173" sldId="2147483653"/>
          </pc:sldLayoutMkLst>
        </pc:sldLayoutChg>
        <pc:sldLayoutChg chg="modTransition">
          <pc:chgData name="James Harmeling" userId="4163935ddb78b774" providerId="LiveId" clId="{E5EE09FC-F241-49B8-B48F-E44D01B80A11}" dt="2023-11-22T04:05:37.520" v="33"/>
          <pc:sldLayoutMkLst>
            <pc:docMk/>
            <pc:sldMasterMk cId="1835929952" sldId="2147483648"/>
            <pc:sldLayoutMk cId="163661369" sldId="2147483654"/>
          </pc:sldLayoutMkLst>
        </pc:sldLayoutChg>
        <pc:sldLayoutChg chg="modTransition">
          <pc:chgData name="James Harmeling" userId="4163935ddb78b774" providerId="LiveId" clId="{E5EE09FC-F241-49B8-B48F-E44D01B80A11}" dt="2023-11-22T04:05:37.520" v="33"/>
          <pc:sldLayoutMkLst>
            <pc:docMk/>
            <pc:sldMasterMk cId="1835929952" sldId="2147483648"/>
            <pc:sldLayoutMk cId="2189562634" sldId="2147483655"/>
          </pc:sldLayoutMkLst>
        </pc:sldLayoutChg>
        <pc:sldLayoutChg chg="modTransition">
          <pc:chgData name="James Harmeling" userId="4163935ddb78b774" providerId="LiveId" clId="{E5EE09FC-F241-49B8-B48F-E44D01B80A11}" dt="2023-11-22T04:05:37.520" v="33"/>
          <pc:sldLayoutMkLst>
            <pc:docMk/>
            <pc:sldMasterMk cId="1835929952" sldId="2147483648"/>
            <pc:sldLayoutMk cId="3748134686" sldId="2147483656"/>
          </pc:sldLayoutMkLst>
        </pc:sldLayoutChg>
        <pc:sldLayoutChg chg="modTransition">
          <pc:chgData name="James Harmeling" userId="4163935ddb78b774" providerId="LiveId" clId="{E5EE09FC-F241-49B8-B48F-E44D01B80A11}" dt="2023-11-22T04:05:37.520" v="33"/>
          <pc:sldLayoutMkLst>
            <pc:docMk/>
            <pc:sldMasterMk cId="1835929952" sldId="2147483648"/>
            <pc:sldLayoutMk cId="4158764199" sldId="2147483657"/>
          </pc:sldLayoutMkLst>
        </pc:sldLayoutChg>
        <pc:sldLayoutChg chg="modTransition">
          <pc:chgData name="James Harmeling" userId="4163935ddb78b774" providerId="LiveId" clId="{E5EE09FC-F241-49B8-B48F-E44D01B80A11}" dt="2023-11-22T04:05:37.520" v="33"/>
          <pc:sldLayoutMkLst>
            <pc:docMk/>
            <pc:sldMasterMk cId="1835929952" sldId="2147483648"/>
            <pc:sldLayoutMk cId="3223268342" sldId="2147483658"/>
          </pc:sldLayoutMkLst>
        </pc:sldLayoutChg>
        <pc:sldLayoutChg chg="modTransition">
          <pc:chgData name="James Harmeling" userId="4163935ddb78b774" providerId="LiveId" clId="{E5EE09FC-F241-49B8-B48F-E44D01B80A11}" dt="2023-11-22T04:05:37.520" v="33"/>
          <pc:sldLayoutMkLst>
            <pc:docMk/>
            <pc:sldMasterMk cId="1835929952" sldId="2147483648"/>
            <pc:sldLayoutMk cId="1038659717" sldId="2147483659"/>
          </pc:sldLayoutMkLst>
        </pc:sldLayoutChg>
      </pc:sldMasterChg>
    </pc:docChg>
  </pc:docChgLst>
  <pc:docChgLst>
    <pc:chgData name="Matt Lyle" userId="a96e7d453dd11193" providerId="LiveId" clId="{4F762043-909B-4861-86A7-BA6D3592B1D4}"/>
    <pc:docChg chg="addSld delSld modSld">
      <pc:chgData name="Matt Lyle" userId="a96e7d453dd11193" providerId="LiveId" clId="{4F762043-909B-4861-86A7-BA6D3592B1D4}" dt="2023-11-25T13:51:56.583" v="19" actId="47"/>
      <pc:docMkLst>
        <pc:docMk/>
      </pc:docMkLst>
      <pc:sldChg chg="modSp add del mod">
        <pc:chgData name="Matt Lyle" userId="a96e7d453dd11193" providerId="LiveId" clId="{4F762043-909B-4861-86A7-BA6D3592B1D4}" dt="2023-11-25T13:51:56.583" v="19" actId="47"/>
        <pc:sldMkLst>
          <pc:docMk/>
          <pc:sldMk cId="3887993563" sldId="263"/>
        </pc:sldMkLst>
        <pc:spChg chg="mod">
          <ac:chgData name="Matt Lyle" userId="a96e7d453dd11193" providerId="LiveId" clId="{4F762043-909B-4861-86A7-BA6D3592B1D4}" dt="2023-11-25T13:51:01.207" v="18" actId="20577"/>
          <ac:spMkLst>
            <pc:docMk/>
            <pc:sldMk cId="3887993563" sldId="263"/>
            <ac:spMk id="3" creationId="{88F36078-E498-04E9-4D83-F556E8BBFE88}"/>
          </ac:spMkLst>
        </pc:spChg>
        <pc:picChg chg="mod">
          <ac:chgData name="Matt Lyle" userId="a96e7d453dd11193" providerId="LiveId" clId="{4F762043-909B-4861-86A7-BA6D3592B1D4}" dt="2023-11-25T13:49:31.204" v="2" actId="1076"/>
          <ac:picMkLst>
            <pc:docMk/>
            <pc:sldMk cId="3887993563" sldId="263"/>
            <ac:picMk id="2050" creationId="{7F17A776-2E17-E662-A384-5F826E5D53B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609-36C2-23A1-1BA4-DB8BF8488A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832400C7-ECAC-07CF-17D9-2217A7FA3D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C0242B05-1228-AE2E-04A2-7BDFF5EFF8D0}"/>
              </a:ext>
            </a:extLst>
          </p:cNvPr>
          <p:cNvSpPr>
            <a:spLocks noGrp="1"/>
          </p:cNvSpPr>
          <p:nvPr>
            <p:ph type="dt" sz="half" idx="10"/>
          </p:nvPr>
        </p:nvSpPr>
        <p:spPr/>
        <p:txBody>
          <a:bodyPr/>
          <a:lstStyle/>
          <a:p>
            <a:fld id="{4CD302AD-4289-49E3-A491-C4F703B91534}" type="datetimeFigureOut">
              <a:rPr lang="en-SG" smtClean="0"/>
              <a:t>25/11/2023</a:t>
            </a:fld>
            <a:endParaRPr lang="en-SG"/>
          </a:p>
        </p:txBody>
      </p:sp>
      <p:sp>
        <p:nvSpPr>
          <p:cNvPr id="5" name="Footer Placeholder 4">
            <a:extLst>
              <a:ext uri="{FF2B5EF4-FFF2-40B4-BE49-F238E27FC236}">
                <a16:creationId xmlns:a16="http://schemas.microsoft.com/office/drawing/2014/main" id="{7B866F4C-12F7-2C7C-D518-2833ED214DA8}"/>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97F97D89-0F36-2FE6-37F8-80A6F10F0C02}"/>
              </a:ext>
            </a:extLst>
          </p:cNvPr>
          <p:cNvSpPr>
            <a:spLocks noGrp="1"/>
          </p:cNvSpPr>
          <p:nvPr>
            <p:ph type="sldNum" sz="quarter" idx="12"/>
          </p:nvPr>
        </p:nvSpPr>
        <p:spPr/>
        <p:txBody>
          <a:bodyPr/>
          <a:lstStyle/>
          <a:p>
            <a:fld id="{3A2A48A9-D737-433E-9944-7E766E4EBB0D}" type="slidenum">
              <a:rPr lang="en-SG" smtClean="0"/>
              <a:t>‹#›</a:t>
            </a:fld>
            <a:endParaRPr lang="en-SG"/>
          </a:p>
        </p:txBody>
      </p:sp>
    </p:spTree>
    <p:extLst>
      <p:ext uri="{BB962C8B-B14F-4D97-AF65-F5344CB8AC3E}">
        <p14:creationId xmlns:p14="http://schemas.microsoft.com/office/powerpoint/2010/main" val="1930235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7B22C-8503-F219-E692-967E044A9F19}"/>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8F745098-0957-7DCA-9FF2-7A16B40BE3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299EA85B-C399-4249-2797-BEFE6253F812}"/>
              </a:ext>
            </a:extLst>
          </p:cNvPr>
          <p:cNvSpPr>
            <a:spLocks noGrp="1"/>
          </p:cNvSpPr>
          <p:nvPr>
            <p:ph type="dt" sz="half" idx="10"/>
          </p:nvPr>
        </p:nvSpPr>
        <p:spPr/>
        <p:txBody>
          <a:bodyPr/>
          <a:lstStyle/>
          <a:p>
            <a:fld id="{4CD302AD-4289-49E3-A491-C4F703B91534}" type="datetimeFigureOut">
              <a:rPr lang="en-SG" smtClean="0"/>
              <a:t>25/11/2023</a:t>
            </a:fld>
            <a:endParaRPr lang="en-SG"/>
          </a:p>
        </p:txBody>
      </p:sp>
      <p:sp>
        <p:nvSpPr>
          <p:cNvPr id="5" name="Footer Placeholder 4">
            <a:extLst>
              <a:ext uri="{FF2B5EF4-FFF2-40B4-BE49-F238E27FC236}">
                <a16:creationId xmlns:a16="http://schemas.microsoft.com/office/drawing/2014/main" id="{5A858A55-4363-14D3-4990-34A0641CAC19}"/>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DC75AAD0-0041-40D6-1E72-2DAFAECE0A8D}"/>
              </a:ext>
            </a:extLst>
          </p:cNvPr>
          <p:cNvSpPr>
            <a:spLocks noGrp="1"/>
          </p:cNvSpPr>
          <p:nvPr>
            <p:ph type="sldNum" sz="quarter" idx="12"/>
          </p:nvPr>
        </p:nvSpPr>
        <p:spPr/>
        <p:txBody>
          <a:bodyPr/>
          <a:lstStyle/>
          <a:p>
            <a:fld id="{3A2A48A9-D737-433E-9944-7E766E4EBB0D}" type="slidenum">
              <a:rPr lang="en-SG" smtClean="0"/>
              <a:t>‹#›</a:t>
            </a:fld>
            <a:endParaRPr lang="en-SG"/>
          </a:p>
        </p:txBody>
      </p:sp>
    </p:spTree>
    <p:extLst>
      <p:ext uri="{BB962C8B-B14F-4D97-AF65-F5344CB8AC3E}">
        <p14:creationId xmlns:p14="http://schemas.microsoft.com/office/powerpoint/2010/main" val="3223268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A89B9D-8C91-2252-5CDE-94C2877D32D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A67E4378-B7DD-DBCF-5997-8921FBA57C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F14281F5-F6CD-535A-3545-BCA24EC7FE61}"/>
              </a:ext>
            </a:extLst>
          </p:cNvPr>
          <p:cNvSpPr>
            <a:spLocks noGrp="1"/>
          </p:cNvSpPr>
          <p:nvPr>
            <p:ph type="dt" sz="half" idx="10"/>
          </p:nvPr>
        </p:nvSpPr>
        <p:spPr/>
        <p:txBody>
          <a:bodyPr/>
          <a:lstStyle/>
          <a:p>
            <a:fld id="{4CD302AD-4289-49E3-A491-C4F703B91534}" type="datetimeFigureOut">
              <a:rPr lang="en-SG" smtClean="0"/>
              <a:t>25/11/2023</a:t>
            </a:fld>
            <a:endParaRPr lang="en-SG"/>
          </a:p>
        </p:txBody>
      </p:sp>
      <p:sp>
        <p:nvSpPr>
          <p:cNvPr id="5" name="Footer Placeholder 4">
            <a:extLst>
              <a:ext uri="{FF2B5EF4-FFF2-40B4-BE49-F238E27FC236}">
                <a16:creationId xmlns:a16="http://schemas.microsoft.com/office/drawing/2014/main" id="{FA937AEE-A8F4-5C67-ECF4-9A4A3CC9B3B7}"/>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69928016-6F67-3AC8-BA66-CD18A6D87978}"/>
              </a:ext>
            </a:extLst>
          </p:cNvPr>
          <p:cNvSpPr>
            <a:spLocks noGrp="1"/>
          </p:cNvSpPr>
          <p:nvPr>
            <p:ph type="sldNum" sz="quarter" idx="12"/>
          </p:nvPr>
        </p:nvSpPr>
        <p:spPr/>
        <p:txBody>
          <a:bodyPr/>
          <a:lstStyle/>
          <a:p>
            <a:fld id="{3A2A48A9-D737-433E-9944-7E766E4EBB0D}" type="slidenum">
              <a:rPr lang="en-SG" smtClean="0"/>
              <a:t>‹#›</a:t>
            </a:fld>
            <a:endParaRPr lang="en-SG"/>
          </a:p>
        </p:txBody>
      </p:sp>
    </p:spTree>
    <p:extLst>
      <p:ext uri="{BB962C8B-B14F-4D97-AF65-F5344CB8AC3E}">
        <p14:creationId xmlns:p14="http://schemas.microsoft.com/office/powerpoint/2010/main" val="1038659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EE258-3B56-CD33-4A17-06C4579664A6}"/>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55D52F12-1D7E-5702-5E5A-FAADA203ED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22D77FEE-D7F2-9267-8160-B853D268BFD1}"/>
              </a:ext>
            </a:extLst>
          </p:cNvPr>
          <p:cNvSpPr>
            <a:spLocks noGrp="1"/>
          </p:cNvSpPr>
          <p:nvPr>
            <p:ph type="dt" sz="half" idx="10"/>
          </p:nvPr>
        </p:nvSpPr>
        <p:spPr/>
        <p:txBody>
          <a:bodyPr/>
          <a:lstStyle/>
          <a:p>
            <a:fld id="{4CD302AD-4289-49E3-A491-C4F703B91534}" type="datetimeFigureOut">
              <a:rPr lang="en-SG" smtClean="0"/>
              <a:t>25/11/2023</a:t>
            </a:fld>
            <a:endParaRPr lang="en-SG"/>
          </a:p>
        </p:txBody>
      </p:sp>
      <p:sp>
        <p:nvSpPr>
          <p:cNvPr id="5" name="Footer Placeholder 4">
            <a:extLst>
              <a:ext uri="{FF2B5EF4-FFF2-40B4-BE49-F238E27FC236}">
                <a16:creationId xmlns:a16="http://schemas.microsoft.com/office/drawing/2014/main" id="{D28D20AC-E205-A112-2C74-CA448D9C5BC8}"/>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F910B9F5-BA91-9D5E-650A-FDD12D9DBF8E}"/>
              </a:ext>
            </a:extLst>
          </p:cNvPr>
          <p:cNvSpPr>
            <a:spLocks noGrp="1"/>
          </p:cNvSpPr>
          <p:nvPr>
            <p:ph type="sldNum" sz="quarter" idx="12"/>
          </p:nvPr>
        </p:nvSpPr>
        <p:spPr/>
        <p:txBody>
          <a:bodyPr/>
          <a:lstStyle/>
          <a:p>
            <a:fld id="{3A2A48A9-D737-433E-9944-7E766E4EBB0D}" type="slidenum">
              <a:rPr lang="en-SG" smtClean="0"/>
              <a:t>‹#›</a:t>
            </a:fld>
            <a:endParaRPr lang="en-SG"/>
          </a:p>
        </p:txBody>
      </p:sp>
    </p:spTree>
    <p:extLst>
      <p:ext uri="{BB962C8B-B14F-4D97-AF65-F5344CB8AC3E}">
        <p14:creationId xmlns:p14="http://schemas.microsoft.com/office/powerpoint/2010/main" val="3561843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1C8A5-1AAD-7B7F-A191-5AD9ED8746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ABBEF6FC-D342-AF5E-A383-D62BB6CA21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BFD211-2A3E-3E04-ECC5-90F37E1EDB95}"/>
              </a:ext>
            </a:extLst>
          </p:cNvPr>
          <p:cNvSpPr>
            <a:spLocks noGrp="1"/>
          </p:cNvSpPr>
          <p:nvPr>
            <p:ph type="dt" sz="half" idx="10"/>
          </p:nvPr>
        </p:nvSpPr>
        <p:spPr/>
        <p:txBody>
          <a:bodyPr/>
          <a:lstStyle/>
          <a:p>
            <a:fld id="{4CD302AD-4289-49E3-A491-C4F703B91534}" type="datetimeFigureOut">
              <a:rPr lang="en-SG" smtClean="0"/>
              <a:t>25/11/2023</a:t>
            </a:fld>
            <a:endParaRPr lang="en-SG"/>
          </a:p>
        </p:txBody>
      </p:sp>
      <p:sp>
        <p:nvSpPr>
          <p:cNvPr id="5" name="Footer Placeholder 4">
            <a:extLst>
              <a:ext uri="{FF2B5EF4-FFF2-40B4-BE49-F238E27FC236}">
                <a16:creationId xmlns:a16="http://schemas.microsoft.com/office/drawing/2014/main" id="{EC752CF5-BC61-04B6-7A79-7F112920ADDD}"/>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8BC47C3E-2B3F-C6B3-6B09-A9F68F50A871}"/>
              </a:ext>
            </a:extLst>
          </p:cNvPr>
          <p:cNvSpPr>
            <a:spLocks noGrp="1"/>
          </p:cNvSpPr>
          <p:nvPr>
            <p:ph type="sldNum" sz="quarter" idx="12"/>
          </p:nvPr>
        </p:nvSpPr>
        <p:spPr/>
        <p:txBody>
          <a:bodyPr/>
          <a:lstStyle/>
          <a:p>
            <a:fld id="{3A2A48A9-D737-433E-9944-7E766E4EBB0D}" type="slidenum">
              <a:rPr lang="en-SG" smtClean="0"/>
              <a:t>‹#›</a:t>
            </a:fld>
            <a:endParaRPr lang="en-SG"/>
          </a:p>
        </p:txBody>
      </p:sp>
    </p:spTree>
    <p:extLst>
      <p:ext uri="{BB962C8B-B14F-4D97-AF65-F5344CB8AC3E}">
        <p14:creationId xmlns:p14="http://schemas.microsoft.com/office/powerpoint/2010/main" val="2881810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A31DC-56EE-C04A-DC24-BC7C6B3484D8}"/>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3BCB5CAE-906C-AC6E-9270-322A28E27B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631117E8-23F0-D501-C57B-A8F523AF15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EDBFF640-DE31-17B8-ED46-BEA881E07B4D}"/>
              </a:ext>
            </a:extLst>
          </p:cNvPr>
          <p:cNvSpPr>
            <a:spLocks noGrp="1"/>
          </p:cNvSpPr>
          <p:nvPr>
            <p:ph type="dt" sz="half" idx="10"/>
          </p:nvPr>
        </p:nvSpPr>
        <p:spPr/>
        <p:txBody>
          <a:bodyPr/>
          <a:lstStyle/>
          <a:p>
            <a:fld id="{4CD302AD-4289-49E3-A491-C4F703B91534}" type="datetimeFigureOut">
              <a:rPr lang="en-SG" smtClean="0"/>
              <a:t>25/11/2023</a:t>
            </a:fld>
            <a:endParaRPr lang="en-SG"/>
          </a:p>
        </p:txBody>
      </p:sp>
      <p:sp>
        <p:nvSpPr>
          <p:cNvPr id="6" name="Footer Placeholder 5">
            <a:extLst>
              <a:ext uri="{FF2B5EF4-FFF2-40B4-BE49-F238E27FC236}">
                <a16:creationId xmlns:a16="http://schemas.microsoft.com/office/drawing/2014/main" id="{9F4059F8-0928-DEAB-DA30-6F05DE74AE8B}"/>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DCA8B861-32C2-BC32-4942-C01DEA0D5AEB}"/>
              </a:ext>
            </a:extLst>
          </p:cNvPr>
          <p:cNvSpPr>
            <a:spLocks noGrp="1"/>
          </p:cNvSpPr>
          <p:nvPr>
            <p:ph type="sldNum" sz="quarter" idx="12"/>
          </p:nvPr>
        </p:nvSpPr>
        <p:spPr/>
        <p:txBody>
          <a:bodyPr/>
          <a:lstStyle/>
          <a:p>
            <a:fld id="{3A2A48A9-D737-433E-9944-7E766E4EBB0D}" type="slidenum">
              <a:rPr lang="en-SG" smtClean="0"/>
              <a:t>‹#›</a:t>
            </a:fld>
            <a:endParaRPr lang="en-SG"/>
          </a:p>
        </p:txBody>
      </p:sp>
    </p:spTree>
    <p:extLst>
      <p:ext uri="{BB962C8B-B14F-4D97-AF65-F5344CB8AC3E}">
        <p14:creationId xmlns:p14="http://schemas.microsoft.com/office/powerpoint/2010/main" val="4164905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5D44C-E3F4-AF5E-DAB6-B40A7A66D9F5}"/>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D20DF87A-CE4E-B525-3758-4B785547DC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F0E38C-0BEE-BA4B-E69A-814834D291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67D5C18E-E2E5-5AF3-8B3F-9EA621BA25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EC2962-0299-E0B0-CB96-245B0CB4BF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087C1CC1-E572-EB4B-E49A-ABD0711E10F0}"/>
              </a:ext>
            </a:extLst>
          </p:cNvPr>
          <p:cNvSpPr>
            <a:spLocks noGrp="1"/>
          </p:cNvSpPr>
          <p:nvPr>
            <p:ph type="dt" sz="half" idx="10"/>
          </p:nvPr>
        </p:nvSpPr>
        <p:spPr/>
        <p:txBody>
          <a:bodyPr/>
          <a:lstStyle/>
          <a:p>
            <a:fld id="{4CD302AD-4289-49E3-A491-C4F703B91534}" type="datetimeFigureOut">
              <a:rPr lang="en-SG" smtClean="0"/>
              <a:t>25/11/2023</a:t>
            </a:fld>
            <a:endParaRPr lang="en-SG"/>
          </a:p>
        </p:txBody>
      </p:sp>
      <p:sp>
        <p:nvSpPr>
          <p:cNvPr id="8" name="Footer Placeholder 7">
            <a:extLst>
              <a:ext uri="{FF2B5EF4-FFF2-40B4-BE49-F238E27FC236}">
                <a16:creationId xmlns:a16="http://schemas.microsoft.com/office/drawing/2014/main" id="{A8CAE375-1CC7-9293-5F9C-59ABDEB86053}"/>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130D3BC2-03CB-6C11-1FD9-00034A97E35C}"/>
              </a:ext>
            </a:extLst>
          </p:cNvPr>
          <p:cNvSpPr>
            <a:spLocks noGrp="1"/>
          </p:cNvSpPr>
          <p:nvPr>
            <p:ph type="sldNum" sz="quarter" idx="12"/>
          </p:nvPr>
        </p:nvSpPr>
        <p:spPr/>
        <p:txBody>
          <a:bodyPr/>
          <a:lstStyle/>
          <a:p>
            <a:fld id="{3A2A48A9-D737-433E-9944-7E766E4EBB0D}" type="slidenum">
              <a:rPr lang="en-SG" smtClean="0"/>
              <a:t>‹#›</a:t>
            </a:fld>
            <a:endParaRPr lang="en-SG"/>
          </a:p>
        </p:txBody>
      </p:sp>
    </p:spTree>
    <p:extLst>
      <p:ext uri="{BB962C8B-B14F-4D97-AF65-F5344CB8AC3E}">
        <p14:creationId xmlns:p14="http://schemas.microsoft.com/office/powerpoint/2010/main" val="1708026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71490-295B-E732-923E-6478458235E5}"/>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FFEC63C3-AA73-4B81-1A49-1B9FE1D07736}"/>
              </a:ext>
            </a:extLst>
          </p:cNvPr>
          <p:cNvSpPr>
            <a:spLocks noGrp="1"/>
          </p:cNvSpPr>
          <p:nvPr>
            <p:ph type="dt" sz="half" idx="10"/>
          </p:nvPr>
        </p:nvSpPr>
        <p:spPr/>
        <p:txBody>
          <a:bodyPr/>
          <a:lstStyle/>
          <a:p>
            <a:fld id="{4CD302AD-4289-49E3-A491-C4F703B91534}" type="datetimeFigureOut">
              <a:rPr lang="en-SG" smtClean="0"/>
              <a:t>25/11/2023</a:t>
            </a:fld>
            <a:endParaRPr lang="en-SG"/>
          </a:p>
        </p:txBody>
      </p:sp>
      <p:sp>
        <p:nvSpPr>
          <p:cNvPr id="4" name="Footer Placeholder 3">
            <a:extLst>
              <a:ext uri="{FF2B5EF4-FFF2-40B4-BE49-F238E27FC236}">
                <a16:creationId xmlns:a16="http://schemas.microsoft.com/office/drawing/2014/main" id="{87DD8478-53CA-2568-7912-6E4A594AA033}"/>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FF13B406-5F4D-25B3-C8F2-62A560116F09}"/>
              </a:ext>
            </a:extLst>
          </p:cNvPr>
          <p:cNvSpPr>
            <a:spLocks noGrp="1"/>
          </p:cNvSpPr>
          <p:nvPr>
            <p:ph type="sldNum" sz="quarter" idx="12"/>
          </p:nvPr>
        </p:nvSpPr>
        <p:spPr/>
        <p:txBody>
          <a:bodyPr/>
          <a:lstStyle/>
          <a:p>
            <a:fld id="{3A2A48A9-D737-433E-9944-7E766E4EBB0D}" type="slidenum">
              <a:rPr lang="en-SG" smtClean="0"/>
              <a:t>‹#›</a:t>
            </a:fld>
            <a:endParaRPr lang="en-SG"/>
          </a:p>
        </p:txBody>
      </p:sp>
    </p:spTree>
    <p:extLst>
      <p:ext uri="{BB962C8B-B14F-4D97-AF65-F5344CB8AC3E}">
        <p14:creationId xmlns:p14="http://schemas.microsoft.com/office/powerpoint/2010/main" val="163661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CC747D-8110-01E9-D324-79A01995DBC4}"/>
              </a:ext>
            </a:extLst>
          </p:cNvPr>
          <p:cNvSpPr>
            <a:spLocks noGrp="1"/>
          </p:cNvSpPr>
          <p:nvPr>
            <p:ph type="dt" sz="half" idx="10"/>
          </p:nvPr>
        </p:nvSpPr>
        <p:spPr/>
        <p:txBody>
          <a:bodyPr/>
          <a:lstStyle/>
          <a:p>
            <a:fld id="{4CD302AD-4289-49E3-A491-C4F703B91534}" type="datetimeFigureOut">
              <a:rPr lang="en-SG" smtClean="0"/>
              <a:t>25/11/2023</a:t>
            </a:fld>
            <a:endParaRPr lang="en-SG"/>
          </a:p>
        </p:txBody>
      </p:sp>
      <p:sp>
        <p:nvSpPr>
          <p:cNvPr id="3" name="Footer Placeholder 2">
            <a:extLst>
              <a:ext uri="{FF2B5EF4-FFF2-40B4-BE49-F238E27FC236}">
                <a16:creationId xmlns:a16="http://schemas.microsoft.com/office/drawing/2014/main" id="{65B33794-5E05-F219-F381-289933F308C0}"/>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86327E8A-3506-F652-BF18-A72FC51A4540}"/>
              </a:ext>
            </a:extLst>
          </p:cNvPr>
          <p:cNvSpPr>
            <a:spLocks noGrp="1"/>
          </p:cNvSpPr>
          <p:nvPr>
            <p:ph type="sldNum" sz="quarter" idx="12"/>
          </p:nvPr>
        </p:nvSpPr>
        <p:spPr/>
        <p:txBody>
          <a:bodyPr/>
          <a:lstStyle/>
          <a:p>
            <a:fld id="{3A2A48A9-D737-433E-9944-7E766E4EBB0D}" type="slidenum">
              <a:rPr lang="en-SG" smtClean="0"/>
              <a:t>‹#›</a:t>
            </a:fld>
            <a:endParaRPr lang="en-SG"/>
          </a:p>
        </p:txBody>
      </p:sp>
    </p:spTree>
    <p:extLst>
      <p:ext uri="{BB962C8B-B14F-4D97-AF65-F5344CB8AC3E}">
        <p14:creationId xmlns:p14="http://schemas.microsoft.com/office/powerpoint/2010/main" val="2189562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69D7A-8F18-8FE3-36B2-C83EDBB682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D9578D5E-ED8A-74C2-3991-B870F1118D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1A2E111E-0B03-E864-8C20-02C24AC6C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D31C3B-C1C5-A3F1-8C9B-CCDE8A6B4889}"/>
              </a:ext>
            </a:extLst>
          </p:cNvPr>
          <p:cNvSpPr>
            <a:spLocks noGrp="1"/>
          </p:cNvSpPr>
          <p:nvPr>
            <p:ph type="dt" sz="half" idx="10"/>
          </p:nvPr>
        </p:nvSpPr>
        <p:spPr/>
        <p:txBody>
          <a:bodyPr/>
          <a:lstStyle/>
          <a:p>
            <a:fld id="{4CD302AD-4289-49E3-A491-C4F703B91534}" type="datetimeFigureOut">
              <a:rPr lang="en-SG" smtClean="0"/>
              <a:t>25/11/2023</a:t>
            </a:fld>
            <a:endParaRPr lang="en-SG"/>
          </a:p>
        </p:txBody>
      </p:sp>
      <p:sp>
        <p:nvSpPr>
          <p:cNvPr id="6" name="Footer Placeholder 5">
            <a:extLst>
              <a:ext uri="{FF2B5EF4-FFF2-40B4-BE49-F238E27FC236}">
                <a16:creationId xmlns:a16="http://schemas.microsoft.com/office/drawing/2014/main" id="{7C498F09-FBD6-915E-615E-238BADADC8D8}"/>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79BB3B58-E51D-EB51-8B27-3C12C1910043}"/>
              </a:ext>
            </a:extLst>
          </p:cNvPr>
          <p:cNvSpPr>
            <a:spLocks noGrp="1"/>
          </p:cNvSpPr>
          <p:nvPr>
            <p:ph type="sldNum" sz="quarter" idx="12"/>
          </p:nvPr>
        </p:nvSpPr>
        <p:spPr/>
        <p:txBody>
          <a:bodyPr/>
          <a:lstStyle/>
          <a:p>
            <a:fld id="{3A2A48A9-D737-433E-9944-7E766E4EBB0D}" type="slidenum">
              <a:rPr lang="en-SG" smtClean="0"/>
              <a:t>‹#›</a:t>
            </a:fld>
            <a:endParaRPr lang="en-SG"/>
          </a:p>
        </p:txBody>
      </p:sp>
    </p:spTree>
    <p:extLst>
      <p:ext uri="{BB962C8B-B14F-4D97-AF65-F5344CB8AC3E}">
        <p14:creationId xmlns:p14="http://schemas.microsoft.com/office/powerpoint/2010/main" val="374813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6C63E-86F0-1819-BB75-810ADD234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E83461A6-F2F2-EA32-BC69-F3AAD4D0C4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8DACD882-527E-A7E5-4B3B-0FB72E8D62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A26487-5A40-B0EC-AE61-5D9DE3917544}"/>
              </a:ext>
            </a:extLst>
          </p:cNvPr>
          <p:cNvSpPr>
            <a:spLocks noGrp="1"/>
          </p:cNvSpPr>
          <p:nvPr>
            <p:ph type="dt" sz="half" idx="10"/>
          </p:nvPr>
        </p:nvSpPr>
        <p:spPr/>
        <p:txBody>
          <a:bodyPr/>
          <a:lstStyle/>
          <a:p>
            <a:fld id="{4CD302AD-4289-49E3-A491-C4F703B91534}" type="datetimeFigureOut">
              <a:rPr lang="en-SG" smtClean="0"/>
              <a:t>25/11/2023</a:t>
            </a:fld>
            <a:endParaRPr lang="en-SG"/>
          </a:p>
        </p:txBody>
      </p:sp>
      <p:sp>
        <p:nvSpPr>
          <p:cNvPr id="6" name="Footer Placeholder 5">
            <a:extLst>
              <a:ext uri="{FF2B5EF4-FFF2-40B4-BE49-F238E27FC236}">
                <a16:creationId xmlns:a16="http://schemas.microsoft.com/office/drawing/2014/main" id="{324F830D-14A6-3CBE-F7FD-5EF4C5172474}"/>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C0409820-58A2-A079-4B48-73BCEBBC67D1}"/>
              </a:ext>
            </a:extLst>
          </p:cNvPr>
          <p:cNvSpPr>
            <a:spLocks noGrp="1"/>
          </p:cNvSpPr>
          <p:nvPr>
            <p:ph type="sldNum" sz="quarter" idx="12"/>
          </p:nvPr>
        </p:nvSpPr>
        <p:spPr/>
        <p:txBody>
          <a:bodyPr/>
          <a:lstStyle/>
          <a:p>
            <a:fld id="{3A2A48A9-D737-433E-9944-7E766E4EBB0D}" type="slidenum">
              <a:rPr lang="en-SG" smtClean="0"/>
              <a:t>‹#›</a:t>
            </a:fld>
            <a:endParaRPr lang="en-SG"/>
          </a:p>
        </p:txBody>
      </p:sp>
    </p:spTree>
    <p:extLst>
      <p:ext uri="{BB962C8B-B14F-4D97-AF65-F5344CB8AC3E}">
        <p14:creationId xmlns:p14="http://schemas.microsoft.com/office/powerpoint/2010/main" val="4158764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66598A-6CD2-595B-E0B0-0F0A1B89F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72E00962-0A61-7930-2D13-1F4D006597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3A904073-3BD4-F2EB-37A4-E2A2BA9F9B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D302AD-4289-49E3-A491-C4F703B91534}" type="datetimeFigureOut">
              <a:rPr lang="en-SG" smtClean="0"/>
              <a:t>25/11/2023</a:t>
            </a:fld>
            <a:endParaRPr lang="en-SG"/>
          </a:p>
        </p:txBody>
      </p:sp>
      <p:sp>
        <p:nvSpPr>
          <p:cNvPr id="5" name="Footer Placeholder 4">
            <a:extLst>
              <a:ext uri="{FF2B5EF4-FFF2-40B4-BE49-F238E27FC236}">
                <a16:creationId xmlns:a16="http://schemas.microsoft.com/office/drawing/2014/main" id="{9B635A32-D06A-C6FD-2708-B41D52E5C2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a:extLst>
              <a:ext uri="{FF2B5EF4-FFF2-40B4-BE49-F238E27FC236}">
                <a16:creationId xmlns:a16="http://schemas.microsoft.com/office/drawing/2014/main" id="{9B93C8E6-BC44-9C04-DF49-3EA486F4C9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A48A9-D737-433E-9944-7E766E4EBB0D}" type="slidenum">
              <a:rPr lang="en-SG" smtClean="0"/>
              <a:t>‹#›</a:t>
            </a:fld>
            <a:endParaRPr lang="en-SG"/>
          </a:p>
        </p:txBody>
      </p:sp>
    </p:spTree>
    <p:extLst>
      <p:ext uri="{BB962C8B-B14F-4D97-AF65-F5344CB8AC3E}">
        <p14:creationId xmlns:p14="http://schemas.microsoft.com/office/powerpoint/2010/main" val="1835929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5" name="Rectangle 1034">
            <a:extLst>
              <a:ext uri="{FF2B5EF4-FFF2-40B4-BE49-F238E27FC236}">
                <a16:creationId xmlns:a16="http://schemas.microsoft.com/office/drawing/2014/main" id="{63644BFD-D22E-4019-B666-387DA51AE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37" name="Group 1036">
            <a:extLst>
              <a:ext uri="{FF2B5EF4-FFF2-40B4-BE49-F238E27FC236}">
                <a16:creationId xmlns:a16="http://schemas.microsoft.com/office/drawing/2014/main" id="{5FE9FE4C-C9E0-4C54-8010-EA9D29CD4D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7956356" y="1890469"/>
            <a:ext cx="5860051" cy="2079143"/>
            <a:chOff x="6081624" y="1998368"/>
            <a:chExt cx="5613457" cy="782175"/>
          </a:xfrm>
          <a:solidFill>
            <a:schemeClr val="accent4"/>
          </a:solidFill>
        </p:grpSpPr>
        <p:sp>
          <p:nvSpPr>
            <p:cNvPr id="1038" name="Rectangle 1037">
              <a:extLst>
                <a:ext uri="{FF2B5EF4-FFF2-40B4-BE49-F238E27FC236}">
                  <a16:creationId xmlns:a16="http://schemas.microsoft.com/office/drawing/2014/main" id="{56FAD6EF-0374-46BD-901E-E901DCA01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9" name="Rectangle 1038">
              <a:extLst>
                <a:ext uri="{FF2B5EF4-FFF2-40B4-BE49-F238E27FC236}">
                  <a16:creationId xmlns:a16="http://schemas.microsoft.com/office/drawing/2014/main" id="{04847ABE-275E-4DCA-B164-A672D517F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1" name="Rectangle 1040">
            <a:extLst>
              <a:ext uri="{FF2B5EF4-FFF2-40B4-BE49-F238E27FC236}">
                <a16:creationId xmlns:a16="http://schemas.microsoft.com/office/drawing/2014/main" id="{3776B14B-F2F4-4825-8DA8-8C7A0F2B39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466344"/>
            <a:ext cx="11111729" cy="591782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0" name="Picture 6" descr="Gateway Arch, The - Explore St. Louis">
            <a:extLst>
              <a:ext uri="{FF2B5EF4-FFF2-40B4-BE49-F238E27FC236}">
                <a16:creationId xmlns:a16="http://schemas.microsoft.com/office/drawing/2014/main" id="{5DDFB6EC-49F4-B7A9-040F-D5652A8BBBC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1682" b="1638"/>
          <a:stretch/>
        </p:blipFill>
        <p:spPr bwMode="auto">
          <a:xfrm>
            <a:off x="838200" y="704765"/>
            <a:ext cx="10628376" cy="54400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201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5" name="Group 2054">
            <a:extLst>
              <a:ext uri="{FF2B5EF4-FFF2-40B4-BE49-F238E27FC236}">
                <a16:creationId xmlns:a16="http://schemas.microsoft.com/office/drawing/2014/main" id="{A182C109-9E4C-3C96-8794-9411573CBD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7622"/>
            <a:ext cx="12192000" cy="6894986"/>
            <a:chOff x="0" y="-7622"/>
            <a:chExt cx="12192000" cy="6894986"/>
          </a:xfrm>
        </p:grpSpPr>
        <p:sp>
          <p:nvSpPr>
            <p:cNvPr id="2056" name="Rectangle 2055">
              <a:extLst>
                <a:ext uri="{FF2B5EF4-FFF2-40B4-BE49-F238E27FC236}">
                  <a16:creationId xmlns:a16="http://schemas.microsoft.com/office/drawing/2014/main" id="{1C864660-C52B-BC40-9AE0-D900B4B67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7621"/>
              <a:ext cx="12192000" cy="6887364"/>
            </a:xfrm>
            <a:prstGeom prst="rect">
              <a:avLst/>
            </a:prstGeom>
            <a:gradFill>
              <a:gsLst>
                <a:gs pos="8000">
                  <a:schemeClr val="accent5"/>
                </a:gs>
                <a:gs pos="100000">
                  <a:schemeClr val="accent2"/>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57" name="Rectangle 2056">
              <a:extLst>
                <a:ext uri="{FF2B5EF4-FFF2-40B4-BE49-F238E27FC236}">
                  <a16:creationId xmlns:a16="http://schemas.microsoft.com/office/drawing/2014/main" id="{CFD81F2E-754B-ACB7-ECD1-E1DADAD079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9" y="0"/>
              <a:ext cx="8216919" cy="6887364"/>
            </a:xfrm>
            <a:prstGeom prst="rect">
              <a:avLst/>
            </a:prstGeom>
            <a:gradFill flip="none" rotWithShape="1">
              <a:gsLst>
                <a:gs pos="0">
                  <a:schemeClr val="accent5">
                    <a:lumMod val="75000"/>
                    <a:alpha val="79000"/>
                  </a:schemeClr>
                </a:gs>
                <a:gs pos="40000">
                  <a:schemeClr val="accent5">
                    <a:lumMod val="60000"/>
                    <a:lumOff val="40000"/>
                    <a:alpha val="0"/>
                  </a:schemeClr>
                </a:gs>
              </a:gsLst>
              <a:lin ang="19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9B2A2591-0296-4CF4-E75F-51D7CB8EC5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39978" y="-7622"/>
              <a:ext cx="8451623" cy="6887367"/>
            </a:xfrm>
            <a:prstGeom prst="rect">
              <a:avLst/>
            </a:prstGeom>
            <a:gradFill>
              <a:gsLst>
                <a:gs pos="0">
                  <a:schemeClr val="accent5">
                    <a:lumMod val="75000"/>
                    <a:alpha val="67000"/>
                  </a:schemeClr>
                </a:gs>
                <a:gs pos="60000">
                  <a:schemeClr val="accent5">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078A07A2-FD92-5AD1-01EE-9D7AEAB887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9127281" y="7060"/>
              <a:ext cx="3064320" cy="6872683"/>
            </a:xfrm>
            <a:prstGeom prst="rect">
              <a:avLst/>
            </a:prstGeom>
            <a:gradFill flip="none" rotWithShape="1">
              <a:gsLst>
                <a:gs pos="0">
                  <a:schemeClr val="accent2">
                    <a:alpha val="58000"/>
                  </a:schemeClr>
                </a:gs>
                <a:gs pos="41000">
                  <a:schemeClr val="accent2">
                    <a:alpha val="0"/>
                  </a:schemeClr>
                </a:gs>
              </a:gsLst>
              <a:lin ang="12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pic>
        <p:nvPicPr>
          <p:cNvPr id="2050" name="Picture 2" descr="Dark Stormy Sea Waters At Night Photograph by Fpm - Fine Art America">
            <a:extLst>
              <a:ext uri="{FF2B5EF4-FFF2-40B4-BE49-F238E27FC236}">
                <a16:creationId xmlns:a16="http://schemas.microsoft.com/office/drawing/2014/main" id="{7F17A776-2E17-E662-A384-5F826E5D53B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6774" r="-1" b="3192"/>
          <a:stretch/>
        </p:blipFill>
        <p:spPr bwMode="auto">
          <a:xfrm>
            <a:off x="567526" y="559901"/>
            <a:ext cx="11056947" cy="57302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8F36078-E498-04E9-4D83-F556E8BBFE88}"/>
              </a:ext>
            </a:extLst>
          </p:cNvPr>
          <p:cNvSpPr txBox="1"/>
          <p:nvPr/>
        </p:nvSpPr>
        <p:spPr>
          <a:xfrm>
            <a:off x="3591559" y="803597"/>
            <a:ext cx="5008880" cy="1617815"/>
          </a:xfrm>
          <a:prstGeom prst="rect">
            <a:avLst/>
          </a:prstGeom>
          <a:solidFill>
            <a:schemeClr val="tx1"/>
          </a:solidFill>
        </p:spPr>
        <p:txBody>
          <a:bodyPr wrap="square">
            <a:spAutoFit/>
          </a:bodyPr>
          <a:lstStyle/>
          <a:p>
            <a:pPr algn="ctr">
              <a:lnSpc>
                <a:spcPct val="115000"/>
              </a:lnSpc>
              <a:spcBef>
                <a:spcPts val="1200"/>
              </a:spcBef>
            </a:pPr>
            <a:r>
              <a:rPr lang="en-US" sz="3200" b="1" dirty="0">
                <a:solidFill>
                  <a:schemeClr val="bg1"/>
                </a:solidFill>
                <a:effectLst/>
                <a:latin typeface="Calibri" panose="020F0502020204030204" pitchFamily="34" charset="0"/>
                <a:ea typeface="Arial Unicode MS"/>
                <a:cs typeface="Arial Unicode MS"/>
              </a:rPr>
              <a:t>Deepening Trust in the Lord</a:t>
            </a:r>
            <a:endParaRPr lang="en-SG" sz="2800" dirty="0">
              <a:solidFill>
                <a:schemeClr val="bg1"/>
              </a:solidFill>
              <a:effectLst/>
              <a:latin typeface="Helvetica" panose="020B0604020202020204" pitchFamily="34" charset="0"/>
              <a:ea typeface="Arial Unicode MS"/>
              <a:cs typeface="Arial Unicode MS"/>
            </a:endParaRPr>
          </a:p>
          <a:p>
            <a:pPr algn="ctr">
              <a:lnSpc>
                <a:spcPct val="115000"/>
              </a:lnSpc>
            </a:pPr>
            <a:r>
              <a:rPr lang="en-US" sz="2800" dirty="0">
                <a:solidFill>
                  <a:schemeClr val="bg1"/>
                </a:solidFill>
                <a:effectLst/>
                <a:latin typeface="Calibri" panose="020F0502020204030204" pitchFamily="34" charset="0"/>
                <a:ea typeface="Arial Unicode MS"/>
                <a:cs typeface="Arial Unicode MS"/>
              </a:rPr>
              <a:t>Stronger Faith in Crisis</a:t>
            </a:r>
            <a:endParaRPr lang="en-SG" sz="2800" dirty="0">
              <a:solidFill>
                <a:schemeClr val="bg1"/>
              </a:solidFill>
              <a:effectLst/>
              <a:latin typeface="Helvetica" panose="020B0604020202020204" pitchFamily="34" charset="0"/>
              <a:ea typeface="Arial Unicode MS"/>
              <a:cs typeface="Arial Unicode MS"/>
            </a:endParaRPr>
          </a:p>
          <a:p>
            <a:pPr algn="ctr">
              <a:lnSpc>
                <a:spcPct val="115000"/>
              </a:lnSpc>
            </a:pPr>
            <a:r>
              <a:rPr lang="en-US" sz="2800" dirty="0">
                <a:solidFill>
                  <a:schemeClr val="bg1"/>
                </a:solidFill>
                <a:effectLst/>
                <a:latin typeface="Calibri" panose="020F0502020204030204" pitchFamily="34" charset="0"/>
                <a:ea typeface="Arial Unicode MS"/>
                <a:cs typeface="Arial Unicode MS"/>
              </a:rPr>
              <a:t>(John 6:16-21)</a:t>
            </a:r>
            <a:endParaRPr lang="en-SG" sz="28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3150781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Man standing alone on hanging bridge photo – Free Man Image on Unsplash">
            <a:extLst>
              <a:ext uri="{FF2B5EF4-FFF2-40B4-BE49-F238E27FC236}">
                <a16:creationId xmlns:a16="http://schemas.microsoft.com/office/drawing/2014/main" id="{A98F65E8-FE36-BD0F-8F37-81EC71CEC2D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730"/>
          <a:stretch/>
        </p:blipFill>
        <p:spPr bwMode="auto">
          <a:xfrm>
            <a:off x="20" y="10"/>
            <a:ext cx="12191980" cy="6857990"/>
          </a:xfrm>
          <a:prstGeom prst="rect">
            <a:avLst/>
          </a:prstGeom>
          <a:noFill/>
          <a:ln w="57150">
            <a:solidFill>
              <a:schemeClr val="accent1"/>
            </a:solidFill>
          </a:ln>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A2348DD-674B-9FC9-9DD5-466AFD4B3BD3}"/>
              </a:ext>
            </a:extLst>
          </p:cNvPr>
          <p:cNvSpPr txBox="1"/>
          <p:nvPr/>
        </p:nvSpPr>
        <p:spPr>
          <a:xfrm>
            <a:off x="3048000" y="240022"/>
            <a:ext cx="6096000" cy="1323439"/>
          </a:xfrm>
          <a:prstGeom prst="rect">
            <a:avLst/>
          </a:prstGeom>
          <a:noFill/>
        </p:spPr>
        <p:txBody>
          <a:bodyPr wrap="square">
            <a:spAutoFit/>
          </a:bodyPr>
          <a:lstStyle/>
          <a:p>
            <a:pPr algn="ctr"/>
            <a:r>
              <a:rPr lang="en-US" sz="8000" b="1" dirty="0">
                <a:solidFill>
                  <a:srgbClr val="FEFEFE"/>
                </a:solidFill>
                <a:effectLst/>
                <a:latin typeface="Californian FB" panose="0207040306080B030204" pitchFamily="18" charset="0"/>
                <a:ea typeface="Arial Unicode MS"/>
                <a:cs typeface="Arial Unicode MS"/>
              </a:rPr>
              <a:t>Believing</a:t>
            </a:r>
            <a:endParaRPr lang="en-SG" sz="3600" dirty="0">
              <a:solidFill>
                <a:srgbClr val="000000"/>
              </a:solidFill>
              <a:effectLst/>
              <a:latin typeface="Californian FB" panose="0207040306080B030204" pitchFamily="18" charset="0"/>
              <a:ea typeface="Arial Unicode MS"/>
              <a:cs typeface="Arial Unicode MS"/>
            </a:endParaRPr>
          </a:p>
        </p:txBody>
      </p:sp>
      <p:sp>
        <p:nvSpPr>
          <p:cNvPr id="6" name="TextBox 5">
            <a:extLst>
              <a:ext uri="{FF2B5EF4-FFF2-40B4-BE49-F238E27FC236}">
                <a16:creationId xmlns:a16="http://schemas.microsoft.com/office/drawing/2014/main" id="{74C53749-95E1-E852-C411-C682F67FBAD5}"/>
              </a:ext>
            </a:extLst>
          </p:cNvPr>
          <p:cNvSpPr txBox="1"/>
          <p:nvPr/>
        </p:nvSpPr>
        <p:spPr>
          <a:xfrm>
            <a:off x="2966720" y="3714742"/>
            <a:ext cx="6431280" cy="1323439"/>
          </a:xfrm>
          <a:prstGeom prst="rect">
            <a:avLst/>
          </a:prstGeom>
          <a:noFill/>
        </p:spPr>
        <p:txBody>
          <a:bodyPr wrap="square">
            <a:spAutoFit/>
          </a:bodyPr>
          <a:lstStyle/>
          <a:p>
            <a:pPr algn="ctr"/>
            <a:r>
              <a:rPr lang="en-US" sz="8000" b="1" dirty="0">
                <a:solidFill>
                  <a:srgbClr val="FEFEFE"/>
                </a:solidFill>
                <a:effectLst/>
                <a:latin typeface="Californian FB" panose="0207040306080B030204" pitchFamily="18" charset="0"/>
                <a:ea typeface="Arial Unicode MS"/>
                <a:cs typeface="Arial Unicode MS"/>
              </a:rPr>
              <a:t>C  H  R  I  S  T</a:t>
            </a:r>
            <a:endParaRPr lang="en-SG" sz="3600" dirty="0">
              <a:solidFill>
                <a:srgbClr val="000000"/>
              </a:solidFill>
              <a:effectLst/>
              <a:latin typeface="Californian FB" panose="0207040306080B030204" pitchFamily="18" charset="0"/>
              <a:ea typeface="Arial Unicode MS"/>
              <a:cs typeface="Arial Unicode MS"/>
            </a:endParaRPr>
          </a:p>
        </p:txBody>
      </p:sp>
      <p:sp>
        <p:nvSpPr>
          <p:cNvPr id="8" name="TextBox 7">
            <a:extLst>
              <a:ext uri="{FF2B5EF4-FFF2-40B4-BE49-F238E27FC236}">
                <a16:creationId xmlns:a16="http://schemas.microsoft.com/office/drawing/2014/main" id="{EA030C1B-58E8-5948-8EAD-2B19259822D0}"/>
              </a:ext>
            </a:extLst>
          </p:cNvPr>
          <p:cNvSpPr txBox="1"/>
          <p:nvPr/>
        </p:nvSpPr>
        <p:spPr>
          <a:xfrm>
            <a:off x="3103880" y="6241534"/>
            <a:ext cx="6156960" cy="461665"/>
          </a:xfrm>
          <a:prstGeom prst="rect">
            <a:avLst/>
          </a:prstGeom>
          <a:solidFill>
            <a:schemeClr val="tx1"/>
          </a:solidFill>
          <a:ln>
            <a:solidFill>
              <a:schemeClr val="bg1">
                <a:lumMod val="95000"/>
              </a:schemeClr>
            </a:solidFill>
          </a:ln>
        </p:spPr>
        <p:txBody>
          <a:bodyPr wrap="square">
            <a:spAutoFit/>
          </a:bodyPr>
          <a:lstStyle/>
          <a:p>
            <a:pPr algn="ctr"/>
            <a:r>
              <a:rPr lang="en-US" sz="2400" b="1" dirty="0">
                <a:solidFill>
                  <a:srgbClr val="FEFEFE"/>
                </a:solidFill>
                <a:effectLst/>
                <a:latin typeface="Times New Roman" panose="02020603050405020304" pitchFamily="18" charset="0"/>
                <a:ea typeface="Arial Unicode MS"/>
                <a:cs typeface="Arial Unicode MS"/>
              </a:rPr>
              <a:t>Responding to John’s Gospel</a:t>
            </a:r>
            <a:endParaRPr lang="en-SG" sz="1400" dirty="0">
              <a:solidFill>
                <a:srgbClr val="000000"/>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413888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A843BC-FC53-EA86-90EA-5C2399BA3207}"/>
              </a:ext>
            </a:extLst>
          </p:cNvPr>
          <p:cNvSpPr/>
          <p:nvPr/>
        </p:nvSpPr>
        <p:spPr>
          <a:xfrm>
            <a:off x="0" y="0"/>
            <a:ext cx="12192000" cy="6858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SG"/>
          </a:p>
        </p:txBody>
      </p:sp>
      <p:pic>
        <p:nvPicPr>
          <p:cNvPr id="4100" name="Picture 4" descr="Jesus Walk On Water Images – Browse 2,591 Stock Photos, Vectors, and Video  | Adobe Stock">
            <a:extLst>
              <a:ext uri="{FF2B5EF4-FFF2-40B4-BE49-F238E27FC236}">
                <a16:creationId xmlns:a16="http://schemas.microsoft.com/office/drawing/2014/main" id="{B4564517-B89A-4A94-3097-1A55181049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6120" y="3129280"/>
            <a:ext cx="5699760" cy="379984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52312A6-735C-D007-DE85-3F5917E61BE6}"/>
              </a:ext>
            </a:extLst>
          </p:cNvPr>
          <p:cNvSpPr txBox="1"/>
          <p:nvPr/>
        </p:nvSpPr>
        <p:spPr>
          <a:xfrm>
            <a:off x="337820" y="414774"/>
            <a:ext cx="8806180" cy="523220"/>
          </a:xfrm>
          <a:prstGeom prst="rect">
            <a:avLst/>
          </a:prstGeom>
          <a:noFill/>
        </p:spPr>
        <p:txBody>
          <a:bodyPr wrap="square">
            <a:spAutoFit/>
          </a:bodyPr>
          <a:lstStyle/>
          <a:p>
            <a:r>
              <a:rPr lang="en-US" sz="2800" i="1" dirty="0">
                <a:solidFill>
                  <a:schemeClr val="bg1"/>
                </a:solidFill>
                <a:effectLst/>
                <a:latin typeface="Calibri" panose="020F0502020204030204" pitchFamily="34" charset="0"/>
                <a:ea typeface="Calibri" panose="020F0502020204030204" pitchFamily="34" charset="0"/>
              </a:rPr>
              <a:t>Deepened trust in the Lord involves great crisis</a:t>
            </a:r>
            <a:r>
              <a:rPr lang="en-US" sz="2800" dirty="0">
                <a:solidFill>
                  <a:schemeClr val="bg1"/>
                </a:solidFill>
                <a:effectLst/>
                <a:latin typeface="Calibri" panose="020F0502020204030204" pitchFamily="34" charset="0"/>
                <a:ea typeface="Calibri" panose="020F0502020204030204" pitchFamily="34" charset="0"/>
              </a:rPr>
              <a:t> (vs. 16-18a)</a:t>
            </a:r>
            <a:endParaRPr lang="en-SG" sz="2800" dirty="0">
              <a:solidFill>
                <a:schemeClr val="bg1"/>
              </a:solidFill>
            </a:endParaRPr>
          </a:p>
        </p:txBody>
      </p:sp>
      <p:sp>
        <p:nvSpPr>
          <p:cNvPr id="6" name="TextBox 5">
            <a:extLst>
              <a:ext uri="{FF2B5EF4-FFF2-40B4-BE49-F238E27FC236}">
                <a16:creationId xmlns:a16="http://schemas.microsoft.com/office/drawing/2014/main" id="{832E7E75-DA7E-4827-D6EA-56A5BCE09D82}"/>
              </a:ext>
            </a:extLst>
          </p:cNvPr>
          <p:cNvSpPr txBox="1"/>
          <p:nvPr/>
        </p:nvSpPr>
        <p:spPr>
          <a:xfrm>
            <a:off x="337820" y="993874"/>
            <a:ext cx="8409940" cy="555986"/>
          </a:xfrm>
          <a:prstGeom prst="rect">
            <a:avLst/>
          </a:prstGeom>
          <a:noFill/>
        </p:spPr>
        <p:txBody>
          <a:bodyPr wrap="square">
            <a:spAutoFit/>
          </a:bodyPr>
          <a:lstStyle/>
          <a:p>
            <a:pPr>
              <a:lnSpc>
                <a:spcPct val="115000"/>
              </a:lnSpc>
              <a:spcBef>
                <a:spcPts val="1200"/>
              </a:spcBef>
            </a:pPr>
            <a:r>
              <a:rPr lang="en-US" sz="2800" i="1" dirty="0">
                <a:solidFill>
                  <a:schemeClr val="bg1"/>
                </a:solidFill>
                <a:effectLst/>
                <a:latin typeface="Calibri" panose="020F0502020204030204" pitchFamily="34" charset="0"/>
                <a:ea typeface="Calibri" panose="020F0502020204030204" pitchFamily="34" charset="0"/>
                <a:cs typeface="Arial Unicode MS"/>
              </a:rPr>
              <a:t>Deepened trust in the Lord may require isolation </a:t>
            </a:r>
            <a:r>
              <a:rPr lang="en-US" sz="2800" dirty="0">
                <a:solidFill>
                  <a:schemeClr val="bg1"/>
                </a:solidFill>
                <a:effectLst/>
                <a:latin typeface="Calibri" panose="020F0502020204030204" pitchFamily="34" charset="0"/>
                <a:ea typeface="Calibri" panose="020F0502020204030204" pitchFamily="34" charset="0"/>
                <a:cs typeface="Arial Unicode MS"/>
              </a:rPr>
              <a:t>(v. 17b)</a:t>
            </a:r>
            <a:endParaRPr lang="en-SG" sz="2400" dirty="0">
              <a:solidFill>
                <a:schemeClr val="bg1"/>
              </a:solidFill>
              <a:effectLst/>
              <a:latin typeface="Helvetica" panose="020B0604020202020204" pitchFamily="34" charset="0"/>
              <a:ea typeface="Arial Unicode MS"/>
              <a:cs typeface="Arial Unicode MS"/>
            </a:endParaRPr>
          </a:p>
        </p:txBody>
      </p:sp>
      <p:sp>
        <p:nvSpPr>
          <p:cNvPr id="8" name="TextBox 7">
            <a:extLst>
              <a:ext uri="{FF2B5EF4-FFF2-40B4-BE49-F238E27FC236}">
                <a16:creationId xmlns:a16="http://schemas.microsoft.com/office/drawing/2014/main" id="{C02C7036-15C6-4612-4287-A68507203622}"/>
              </a:ext>
            </a:extLst>
          </p:cNvPr>
          <p:cNvSpPr txBox="1"/>
          <p:nvPr/>
        </p:nvSpPr>
        <p:spPr>
          <a:xfrm>
            <a:off x="337820" y="1605740"/>
            <a:ext cx="7617460" cy="555986"/>
          </a:xfrm>
          <a:prstGeom prst="rect">
            <a:avLst/>
          </a:prstGeom>
          <a:noFill/>
        </p:spPr>
        <p:txBody>
          <a:bodyPr wrap="square">
            <a:spAutoFit/>
          </a:bodyPr>
          <a:lstStyle/>
          <a:p>
            <a:pPr>
              <a:lnSpc>
                <a:spcPct val="115000"/>
              </a:lnSpc>
              <a:spcBef>
                <a:spcPts val="1200"/>
              </a:spcBef>
            </a:pPr>
            <a:r>
              <a:rPr lang="en-US" sz="2800" i="1" dirty="0">
                <a:solidFill>
                  <a:schemeClr val="bg1"/>
                </a:solidFill>
                <a:effectLst/>
                <a:latin typeface="Calibri" panose="020F0502020204030204" pitchFamily="34" charset="0"/>
                <a:ea typeface="Calibri" panose="020F0502020204030204" pitchFamily="34" charset="0"/>
                <a:cs typeface="Arial Unicode MS"/>
              </a:rPr>
              <a:t>Deepened trust in the Lord can increase fear </a:t>
            </a:r>
            <a:r>
              <a:rPr lang="en-US" sz="2800" dirty="0">
                <a:solidFill>
                  <a:schemeClr val="bg1"/>
                </a:solidFill>
                <a:effectLst/>
                <a:latin typeface="Calibri" panose="020F0502020204030204" pitchFamily="34" charset="0"/>
                <a:ea typeface="Calibri" panose="020F0502020204030204" pitchFamily="34" charset="0"/>
                <a:cs typeface="Arial Unicode MS"/>
              </a:rPr>
              <a:t>(v. 19)</a:t>
            </a:r>
            <a:endParaRPr lang="en-SG" sz="2400" dirty="0">
              <a:solidFill>
                <a:schemeClr val="bg1"/>
              </a:solidFill>
              <a:effectLst/>
              <a:latin typeface="Helvetica" panose="020B0604020202020204" pitchFamily="34" charset="0"/>
              <a:ea typeface="Arial Unicode MS"/>
              <a:cs typeface="Arial Unicode MS"/>
            </a:endParaRPr>
          </a:p>
        </p:txBody>
      </p:sp>
      <p:sp>
        <p:nvSpPr>
          <p:cNvPr id="10" name="TextBox 9">
            <a:extLst>
              <a:ext uri="{FF2B5EF4-FFF2-40B4-BE49-F238E27FC236}">
                <a16:creationId xmlns:a16="http://schemas.microsoft.com/office/drawing/2014/main" id="{F619830E-855D-72FB-48A9-BFD24B734130}"/>
              </a:ext>
            </a:extLst>
          </p:cNvPr>
          <p:cNvSpPr txBox="1"/>
          <p:nvPr/>
        </p:nvSpPr>
        <p:spPr>
          <a:xfrm>
            <a:off x="1315720" y="2655847"/>
            <a:ext cx="9560560" cy="3531864"/>
          </a:xfrm>
          <a:prstGeom prst="rect">
            <a:avLst/>
          </a:prstGeom>
          <a:solidFill>
            <a:schemeClr val="accent1">
              <a:lumMod val="50000"/>
            </a:schemeClr>
          </a:solidFill>
        </p:spPr>
        <p:txBody>
          <a:bodyPr wrap="square">
            <a:spAutoFit/>
          </a:bodyPr>
          <a:lstStyle/>
          <a:p>
            <a:pPr algn="ctr">
              <a:lnSpc>
                <a:spcPct val="115000"/>
              </a:lnSpc>
              <a:spcBef>
                <a:spcPts val="1200"/>
              </a:spcBef>
            </a:pPr>
            <a:r>
              <a:rPr lang="en-US" sz="2800" dirty="0">
                <a:solidFill>
                  <a:schemeClr val="bg1"/>
                </a:solidFill>
                <a:effectLst/>
                <a:ea typeface="Arial Unicode MS"/>
                <a:cs typeface="Arial Unicode MS"/>
              </a:rPr>
              <a:t>“It is the fear that fills a person confronted with the revelation of God or the divine . . . or, in general, with the supernatural . . . , a fear that apparently also prevent the disciples from immediately recognizing Jesus in the approaching figure. For they had never learned to know him in that way and thus, in that place and horrendous situation, had not expected him at all.”</a:t>
            </a:r>
            <a:endParaRPr lang="en-SG" sz="2800" dirty="0">
              <a:solidFill>
                <a:schemeClr val="bg1"/>
              </a:solidFill>
              <a:effectLst/>
              <a:ea typeface="Arial Unicode MS"/>
              <a:cs typeface="Arial Unicode MS"/>
            </a:endParaRPr>
          </a:p>
          <a:p>
            <a:pPr algn="ctr">
              <a:lnSpc>
                <a:spcPct val="115000"/>
              </a:lnSpc>
            </a:pPr>
            <a:r>
              <a:rPr lang="en-US" sz="2800" b="1" dirty="0">
                <a:solidFill>
                  <a:schemeClr val="bg1"/>
                </a:solidFill>
                <a:effectLst/>
                <a:ea typeface="Arial Unicode MS"/>
                <a:cs typeface="Arial Unicode MS"/>
              </a:rPr>
              <a:t>Herman </a:t>
            </a:r>
            <a:r>
              <a:rPr lang="en-US" sz="2800" b="1" dirty="0" err="1">
                <a:solidFill>
                  <a:schemeClr val="bg1"/>
                </a:solidFill>
                <a:effectLst/>
                <a:ea typeface="Arial Unicode MS"/>
                <a:cs typeface="Arial Unicode MS"/>
              </a:rPr>
              <a:t>Ridderbos</a:t>
            </a:r>
            <a:endParaRPr lang="en-SG" sz="2800" dirty="0">
              <a:solidFill>
                <a:schemeClr val="bg1"/>
              </a:solidFill>
              <a:effectLst/>
              <a:ea typeface="Arial Unicode MS"/>
              <a:cs typeface="Arial Unicode MS"/>
            </a:endParaRPr>
          </a:p>
        </p:txBody>
      </p:sp>
    </p:spTree>
    <p:extLst>
      <p:ext uri="{BB962C8B-B14F-4D97-AF65-F5344CB8AC3E}">
        <p14:creationId xmlns:p14="http://schemas.microsoft.com/office/powerpoint/2010/main" val="2942022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A843BC-FC53-EA86-90EA-5C2399BA3207}"/>
              </a:ext>
            </a:extLst>
          </p:cNvPr>
          <p:cNvSpPr/>
          <p:nvPr/>
        </p:nvSpPr>
        <p:spPr>
          <a:xfrm>
            <a:off x="0" y="0"/>
            <a:ext cx="12192000" cy="6858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SG"/>
          </a:p>
        </p:txBody>
      </p:sp>
      <p:pic>
        <p:nvPicPr>
          <p:cNvPr id="4100" name="Picture 4" descr="Jesus Walk On Water Images – Browse 2,591 Stock Photos, Vectors, and Video  | Adobe Stock">
            <a:extLst>
              <a:ext uri="{FF2B5EF4-FFF2-40B4-BE49-F238E27FC236}">
                <a16:creationId xmlns:a16="http://schemas.microsoft.com/office/drawing/2014/main" id="{B4564517-B89A-4A94-3097-1A55181049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6120" y="3129280"/>
            <a:ext cx="5699760" cy="379984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52312A6-735C-D007-DE85-3F5917E61BE6}"/>
              </a:ext>
            </a:extLst>
          </p:cNvPr>
          <p:cNvSpPr txBox="1"/>
          <p:nvPr/>
        </p:nvSpPr>
        <p:spPr>
          <a:xfrm>
            <a:off x="337820" y="414774"/>
            <a:ext cx="8806180" cy="523220"/>
          </a:xfrm>
          <a:prstGeom prst="rect">
            <a:avLst/>
          </a:prstGeom>
          <a:noFill/>
        </p:spPr>
        <p:txBody>
          <a:bodyPr wrap="square">
            <a:spAutoFit/>
          </a:bodyPr>
          <a:lstStyle/>
          <a:p>
            <a:r>
              <a:rPr lang="en-US" sz="2800" i="1" dirty="0">
                <a:solidFill>
                  <a:schemeClr val="bg1"/>
                </a:solidFill>
                <a:effectLst/>
                <a:latin typeface="Calibri" panose="020F0502020204030204" pitchFamily="34" charset="0"/>
                <a:ea typeface="Calibri" panose="020F0502020204030204" pitchFamily="34" charset="0"/>
              </a:rPr>
              <a:t>Deepened trust in the Lord involves great crisis</a:t>
            </a:r>
            <a:r>
              <a:rPr lang="en-US" sz="2800" dirty="0">
                <a:solidFill>
                  <a:schemeClr val="bg1"/>
                </a:solidFill>
                <a:effectLst/>
                <a:latin typeface="Calibri" panose="020F0502020204030204" pitchFamily="34" charset="0"/>
                <a:ea typeface="Calibri" panose="020F0502020204030204" pitchFamily="34" charset="0"/>
              </a:rPr>
              <a:t> (vs. 16-18a)</a:t>
            </a:r>
            <a:endParaRPr lang="en-SG" sz="2800" dirty="0">
              <a:solidFill>
                <a:schemeClr val="bg1"/>
              </a:solidFill>
            </a:endParaRPr>
          </a:p>
        </p:txBody>
      </p:sp>
      <p:sp>
        <p:nvSpPr>
          <p:cNvPr id="6" name="TextBox 5">
            <a:extLst>
              <a:ext uri="{FF2B5EF4-FFF2-40B4-BE49-F238E27FC236}">
                <a16:creationId xmlns:a16="http://schemas.microsoft.com/office/drawing/2014/main" id="{832E7E75-DA7E-4827-D6EA-56A5BCE09D82}"/>
              </a:ext>
            </a:extLst>
          </p:cNvPr>
          <p:cNvSpPr txBox="1"/>
          <p:nvPr/>
        </p:nvSpPr>
        <p:spPr>
          <a:xfrm>
            <a:off x="337820" y="993874"/>
            <a:ext cx="8409940" cy="555986"/>
          </a:xfrm>
          <a:prstGeom prst="rect">
            <a:avLst/>
          </a:prstGeom>
          <a:noFill/>
        </p:spPr>
        <p:txBody>
          <a:bodyPr wrap="square">
            <a:spAutoFit/>
          </a:bodyPr>
          <a:lstStyle/>
          <a:p>
            <a:pPr>
              <a:lnSpc>
                <a:spcPct val="115000"/>
              </a:lnSpc>
              <a:spcBef>
                <a:spcPts val="1200"/>
              </a:spcBef>
            </a:pPr>
            <a:r>
              <a:rPr lang="en-US" sz="2800" i="1" dirty="0">
                <a:solidFill>
                  <a:schemeClr val="bg1"/>
                </a:solidFill>
                <a:effectLst/>
                <a:latin typeface="Calibri" panose="020F0502020204030204" pitchFamily="34" charset="0"/>
                <a:ea typeface="Calibri" panose="020F0502020204030204" pitchFamily="34" charset="0"/>
                <a:cs typeface="Arial Unicode MS"/>
              </a:rPr>
              <a:t>Deepened trust in the Lord may require isolation </a:t>
            </a:r>
            <a:r>
              <a:rPr lang="en-US" sz="2800" dirty="0">
                <a:solidFill>
                  <a:schemeClr val="bg1"/>
                </a:solidFill>
                <a:effectLst/>
                <a:latin typeface="Calibri" panose="020F0502020204030204" pitchFamily="34" charset="0"/>
                <a:ea typeface="Calibri" panose="020F0502020204030204" pitchFamily="34" charset="0"/>
                <a:cs typeface="Arial Unicode MS"/>
              </a:rPr>
              <a:t>(v. 17b)</a:t>
            </a:r>
            <a:endParaRPr lang="en-SG" sz="2400" dirty="0">
              <a:solidFill>
                <a:schemeClr val="bg1"/>
              </a:solidFill>
              <a:effectLst/>
              <a:latin typeface="Helvetica" panose="020B0604020202020204" pitchFamily="34" charset="0"/>
              <a:ea typeface="Arial Unicode MS"/>
              <a:cs typeface="Arial Unicode MS"/>
            </a:endParaRPr>
          </a:p>
        </p:txBody>
      </p:sp>
      <p:sp>
        <p:nvSpPr>
          <p:cNvPr id="8" name="TextBox 7">
            <a:extLst>
              <a:ext uri="{FF2B5EF4-FFF2-40B4-BE49-F238E27FC236}">
                <a16:creationId xmlns:a16="http://schemas.microsoft.com/office/drawing/2014/main" id="{C02C7036-15C6-4612-4287-A68507203622}"/>
              </a:ext>
            </a:extLst>
          </p:cNvPr>
          <p:cNvSpPr txBox="1"/>
          <p:nvPr/>
        </p:nvSpPr>
        <p:spPr>
          <a:xfrm>
            <a:off x="337820" y="1605740"/>
            <a:ext cx="7617460" cy="555986"/>
          </a:xfrm>
          <a:prstGeom prst="rect">
            <a:avLst/>
          </a:prstGeom>
          <a:noFill/>
        </p:spPr>
        <p:txBody>
          <a:bodyPr wrap="square">
            <a:spAutoFit/>
          </a:bodyPr>
          <a:lstStyle/>
          <a:p>
            <a:pPr>
              <a:lnSpc>
                <a:spcPct val="115000"/>
              </a:lnSpc>
              <a:spcBef>
                <a:spcPts val="1200"/>
              </a:spcBef>
            </a:pPr>
            <a:r>
              <a:rPr lang="en-US" sz="2800" i="1" dirty="0">
                <a:solidFill>
                  <a:schemeClr val="bg1"/>
                </a:solidFill>
                <a:effectLst/>
                <a:latin typeface="Calibri" panose="020F0502020204030204" pitchFamily="34" charset="0"/>
                <a:ea typeface="Calibri" panose="020F0502020204030204" pitchFamily="34" charset="0"/>
                <a:cs typeface="Arial Unicode MS"/>
              </a:rPr>
              <a:t>Deepened trust in the Lord can increase fear </a:t>
            </a:r>
            <a:r>
              <a:rPr lang="en-US" sz="2800" dirty="0">
                <a:solidFill>
                  <a:schemeClr val="bg1"/>
                </a:solidFill>
                <a:effectLst/>
                <a:latin typeface="Calibri" panose="020F0502020204030204" pitchFamily="34" charset="0"/>
                <a:ea typeface="Calibri" panose="020F0502020204030204" pitchFamily="34" charset="0"/>
                <a:cs typeface="Arial Unicode MS"/>
              </a:rPr>
              <a:t>(v. 19)</a:t>
            </a:r>
            <a:endParaRPr lang="en-SG" sz="2400" dirty="0">
              <a:solidFill>
                <a:schemeClr val="bg1"/>
              </a:solidFill>
              <a:effectLst/>
              <a:latin typeface="Helvetica" panose="020B0604020202020204" pitchFamily="34" charset="0"/>
              <a:ea typeface="Arial Unicode MS"/>
              <a:cs typeface="Arial Unicode MS"/>
            </a:endParaRPr>
          </a:p>
        </p:txBody>
      </p:sp>
      <p:sp>
        <p:nvSpPr>
          <p:cNvPr id="5" name="TextBox 4">
            <a:extLst>
              <a:ext uri="{FF2B5EF4-FFF2-40B4-BE49-F238E27FC236}">
                <a16:creationId xmlns:a16="http://schemas.microsoft.com/office/drawing/2014/main" id="{BFF31B95-D56F-ABA6-FC33-554ED9DB5AE3}"/>
              </a:ext>
            </a:extLst>
          </p:cNvPr>
          <p:cNvSpPr txBox="1"/>
          <p:nvPr/>
        </p:nvSpPr>
        <p:spPr>
          <a:xfrm>
            <a:off x="337820" y="2161726"/>
            <a:ext cx="8636000" cy="555986"/>
          </a:xfrm>
          <a:prstGeom prst="rect">
            <a:avLst/>
          </a:prstGeom>
          <a:noFill/>
        </p:spPr>
        <p:txBody>
          <a:bodyPr wrap="square">
            <a:spAutoFit/>
          </a:bodyPr>
          <a:lstStyle/>
          <a:p>
            <a:pPr>
              <a:lnSpc>
                <a:spcPct val="115000"/>
              </a:lnSpc>
              <a:spcBef>
                <a:spcPts val="1200"/>
              </a:spcBef>
            </a:pPr>
            <a:r>
              <a:rPr lang="en-US" sz="2800" i="1" dirty="0">
                <a:solidFill>
                  <a:schemeClr val="bg1"/>
                </a:solidFill>
                <a:effectLst/>
                <a:latin typeface="Calibri" panose="020F0502020204030204" pitchFamily="34" charset="0"/>
                <a:ea typeface="Calibri" panose="020F0502020204030204" pitchFamily="34" charset="0"/>
                <a:cs typeface="Arial Unicode MS"/>
              </a:rPr>
              <a:t>Deepened trust in the Lord brings reassurance </a:t>
            </a:r>
            <a:r>
              <a:rPr lang="en-US" sz="2800" dirty="0">
                <a:solidFill>
                  <a:schemeClr val="bg1"/>
                </a:solidFill>
                <a:effectLst/>
                <a:latin typeface="Calibri" panose="020F0502020204030204" pitchFamily="34" charset="0"/>
                <a:ea typeface="Calibri" panose="020F0502020204030204" pitchFamily="34" charset="0"/>
                <a:cs typeface="Arial Unicode MS"/>
              </a:rPr>
              <a:t>(vs. 20-21a)</a:t>
            </a:r>
            <a:endParaRPr lang="en-SG" sz="2400" dirty="0">
              <a:solidFill>
                <a:schemeClr val="bg1"/>
              </a:solidFill>
              <a:effectLst/>
              <a:latin typeface="Helvetica" panose="020B0604020202020204" pitchFamily="34" charset="0"/>
              <a:ea typeface="Arial Unicode MS"/>
              <a:cs typeface="Arial Unicode MS"/>
            </a:endParaRPr>
          </a:p>
        </p:txBody>
      </p:sp>
      <p:sp>
        <p:nvSpPr>
          <p:cNvPr id="9" name="TextBox 8">
            <a:extLst>
              <a:ext uri="{FF2B5EF4-FFF2-40B4-BE49-F238E27FC236}">
                <a16:creationId xmlns:a16="http://schemas.microsoft.com/office/drawing/2014/main" id="{F7E81D03-B51C-9775-713C-541E932B24B7}"/>
              </a:ext>
            </a:extLst>
          </p:cNvPr>
          <p:cNvSpPr txBox="1"/>
          <p:nvPr/>
        </p:nvSpPr>
        <p:spPr>
          <a:xfrm>
            <a:off x="1141730" y="2992642"/>
            <a:ext cx="9908540" cy="3531864"/>
          </a:xfrm>
          <a:prstGeom prst="rect">
            <a:avLst/>
          </a:prstGeom>
          <a:solidFill>
            <a:schemeClr val="accent1">
              <a:lumMod val="50000"/>
            </a:schemeClr>
          </a:solidFill>
        </p:spPr>
        <p:txBody>
          <a:bodyPr wrap="square">
            <a:spAutoFit/>
          </a:bodyPr>
          <a:lstStyle/>
          <a:p>
            <a:pPr algn="ctr">
              <a:lnSpc>
                <a:spcPct val="115000"/>
              </a:lnSpc>
              <a:spcBef>
                <a:spcPts val="1200"/>
              </a:spcBef>
            </a:pPr>
            <a:r>
              <a:rPr lang="en-US" sz="2800" dirty="0">
                <a:solidFill>
                  <a:schemeClr val="bg1"/>
                </a:solidFill>
                <a:effectLst/>
                <a:ea typeface="Calibri" panose="020F0502020204030204" pitchFamily="34" charset="0"/>
                <a:cs typeface="Arial Unicode MS"/>
              </a:rPr>
              <a:t>“But by saying this Jesus also describes his coming and appearance as a divine epiphany; and this occurs in a context – and that is where the emphasis lies in this self-revelation – that should convince them that, in virtue of the glory given him by God, no darkness was too deep, waves too high, or sea too wide for him to find them and be with them in the midst of that tumult.”</a:t>
            </a:r>
            <a:endParaRPr lang="en-SG" sz="2800" dirty="0">
              <a:solidFill>
                <a:schemeClr val="bg1"/>
              </a:solidFill>
              <a:effectLst/>
              <a:ea typeface="Arial Unicode MS"/>
              <a:cs typeface="Arial Unicode MS"/>
            </a:endParaRPr>
          </a:p>
          <a:p>
            <a:pPr algn="ctr">
              <a:lnSpc>
                <a:spcPct val="115000"/>
              </a:lnSpc>
            </a:pPr>
            <a:r>
              <a:rPr lang="en-US" sz="2800" b="1" dirty="0">
                <a:solidFill>
                  <a:schemeClr val="bg1"/>
                </a:solidFill>
                <a:effectLst/>
                <a:ea typeface="Calibri" panose="020F0502020204030204" pitchFamily="34" charset="0"/>
                <a:cs typeface="Arial Unicode MS"/>
              </a:rPr>
              <a:t>Herman </a:t>
            </a:r>
            <a:r>
              <a:rPr lang="en-US" sz="2800" b="1" dirty="0" err="1">
                <a:solidFill>
                  <a:schemeClr val="bg1"/>
                </a:solidFill>
                <a:effectLst/>
                <a:ea typeface="Calibri" panose="020F0502020204030204" pitchFamily="34" charset="0"/>
                <a:cs typeface="Arial Unicode MS"/>
              </a:rPr>
              <a:t>Ridderbos</a:t>
            </a:r>
            <a:endParaRPr lang="en-SG" sz="2800" dirty="0">
              <a:solidFill>
                <a:schemeClr val="bg1"/>
              </a:solidFill>
              <a:effectLst/>
              <a:ea typeface="Arial Unicode MS"/>
              <a:cs typeface="Arial Unicode MS"/>
            </a:endParaRPr>
          </a:p>
        </p:txBody>
      </p:sp>
    </p:spTree>
    <p:extLst>
      <p:ext uri="{BB962C8B-B14F-4D97-AF65-F5344CB8AC3E}">
        <p14:creationId xmlns:p14="http://schemas.microsoft.com/office/powerpoint/2010/main" val="4157717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A843BC-FC53-EA86-90EA-5C2399BA3207}"/>
              </a:ext>
            </a:extLst>
          </p:cNvPr>
          <p:cNvSpPr/>
          <p:nvPr/>
        </p:nvSpPr>
        <p:spPr>
          <a:xfrm>
            <a:off x="0" y="0"/>
            <a:ext cx="12192000" cy="6858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SG"/>
          </a:p>
        </p:txBody>
      </p:sp>
      <p:pic>
        <p:nvPicPr>
          <p:cNvPr id="4100" name="Picture 4" descr="Jesus Walk On Water Images – Browse 2,591 Stock Photos, Vectors, and Video  | Adobe Stock">
            <a:extLst>
              <a:ext uri="{FF2B5EF4-FFF2-40B4-BE49-F238E27FC236}">
                <a16:creationId xmlns:a16="http://schemas.microsoft.com/office/drawing/2014/main" id="{B4564517-B89A-4A94-3097-1A55181049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6120" y="3129280"/>
            <a:ext cx="5699760" cy="379984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52312A6-735C-D007-DE85-3F5917E61BE6}"/>
              </a:ext>
            </a:extLst>
          </p:cNvPr>
          <p:cNvSpPr txBox="1"/>
          <p:nvPr/>
        </p:nvSpPr>
        <p:spPr>
          <a:xfrm>
            <a:off x="337820" y="414774"/>
            <a:ext cx="8806180" cy="523220"/>
          </a:xfrm>
          <a:prstGeom prst="rect">
            <a:avLst/>
          </a:prstGeom>
          <a:noFill/>
        </p:spPr>
        <p:txBody>
          <a:bodyPr wrap="square">
            <a:spAutoFit/>
          </a:bodyPr>
          <a:lstStyle/>
          <a:p>
            <a:r>
              <a:rPr lang="en-US" sz="2800" i="1" dirty="0">
                <a:solidFill>
                  <a:schemeClr val="bg1"/>
                </a:solidFill>
                <a:effectLst/>
                <a:latin typeface="Calibri" panose="020F0502020204030204" pitchFamily="34" charset="0"/>
                <a:ea typeface="Calibri" panose="020F0502020204030204" pitchFamily="34" charset="0"/>
              </a:rPr>
              <a:t>Deepened trust in the Lord involves great crisis</a:t>
            </a:r>
            <a:r>
              <a:rPr lang="en-US" sz="2800" dirty="0">
                <a:solidFill>
                  <a:schemeClr val="bg1"/>
                </a:solidFill>
                <a:effectLst/>
                <a:latin typeface="Calibri" panose="020F0502020204030204" pitchFamily="34" charset="0"/>
                <a:ea typeface="Calibri" panose="020F0502020204030204" pitchFamily="34" charset="0"/>
              </a:rPr>
              <a:t> (vs. 16-18a)</a:t>
            </a:r>
            <a:endParaRPr lang="en-SG" sz="2800" dirty="0">
              <a:solidFill>
                <a:schemeClr val="bg1"/>
              </a:solidFill>
            </a:endParaRPr>
          </a:p>
        </p:txBody>
      </p:sp>
      <p:sp>
        <p:nvSpPr>
          <p:cNvPr id="6" name="TextBox 5">
            <a:extLst>
              <a:ext uri="{FF2B5EF4-FFF2-40B4-BE49-F238E27FC236}">
                <a16:creationId xmlns:a16="http://schemas.microsoft.com/office/drawing/2014/main" id="{832E7E75-DA7E-4827-D6EA-56A5BCE09D82}"/>
              </a:ext>
            </a:extLst>
          </p:cNvPr>
          <p:cNvSpPr txBox="1"/>
          <p:nvPr/>
        </p:nvSpPr>
        <p:spPr>
          <a:xfrm>
            <a:off x="337820" y="993874"/>
            <a:ext cx="8409940" cy="555986"/>
          </a:xfrm>
          <a:prstGeom prst="rect">
            <a:avLst/>
          </a:prstGeom>
          <a:noFill/>
        </p:spPr>
        <p:txBody>
          <a:bodyPr wrap="square">
            <a:spAutoFit/>
          </a:bodyPr>
          <a:lstStyle/>
          <a:p>
            <a:pPr>
              <a:lnSpc>
                <a:spcPct val="115000"/>
              </a:lnSpc>
              <a:spcBef>
                <a:spcPts val="1200"/>
              </a:spcBef>
            </a:pPr>
            <a:r>
              <a:rPr lang="en-US" sz="2800" i="1" dirty="0">
                <a:solidFill>
                  <a:schemeClr val="bg1"/>
                </a:solidFill>
                <a:effectLst/>
                <a:latin typeface="Calibri" panose="020F0502020204030204" pitchFamily="34" charset="0"/>
                <a:ea typeface="Calibri" panose="020F0502020204030204" pitchFamily="34" charset="0"/>
                <a:cs typeface="Arial Unicode MS"/>
              </a:rPr>
              <a:t>Deepened trust in the Lord may require isolation </a:t>
            </a:r>
            <a:r>
              <a:rPr lang="en-US" sz="2800" dirty="0">
                <a:solidFill>
                  <a:schemeClr val="bg1"/>
                </a:solidFill>
                <a:effectLst/>
                <a:latin typeface="Calibri" panose="020F0502020204030204" pitchFamily="34" charset="0"/>
                <a:ea typeface="Calibri" panose="020F0502020204030204" pitchFamily="34" charset="0"/>
                <a:cs typeface="Arial Unicode MS"/>
              </a:rPr>
              <a:t>(v. 17b)</a:t>
            </a:r>
            <a:endParaRPr lang="en-SG" sz="2400" dirty="0">
              <a:solidFill>
                <a:schemeClr val="bg1"/>
              </a:solidFill>
              <a:effectLst/>
              <a:latin typeface="Helvetica" panose="020B0604020202020204" pitchFamily="34" charset="0"/>
              <a:ea typeface="Arial Unicode MS"/>
              <a:cs typeface="Arial Unicode MS"/>
            </a:endParaRPr>
          </a:p>
        </p:txBody>
      </p:sp>
      <p:sp>
        <p:nvSpPr>
          <p:cNvPr id="8" name="TextBox 7">
            <a:extLst>
              <a:ext uri="{FF2B5EF4-FFF2-40B4-BE49-F238E27FC236}">
                <a16:creationId xmlns:a16="http://schemas.microsoft.com/office/drawing/2014/main" id="{C02C7036-15C6-4612-4287-A68507203622}"/>
              </a:ext>
            </a:extLst>
          </p:cNvPr>
          <p:cNvSpPr txBox="1"/>
          <p:nvPr/>
        </p:nvSpPr>
        <p:spPr>
          <a:xfrm>
            <a:off x="337820" y="1605740"/>
            <a:ext cx="7617460" cy="555986"/>
          </a:xfrm>
          <a:prstGeom prst="rect">
            <a:avLst/>
          </a:prstGeom>
          <a:noFill/>
        </p:spPr>
        <p:txBody>
          <a:bodyPr wrap="square">
            <a:spAutoFit/>
          </a:bodyPr>
          <a:lstStyle/>
          <a:p>
            <a:pPr>
              <a:lnSpc>
                <a:spcPct val="115000"/>
              </a:lnSpc>
              <a:spcBef>
                <a:spcPts val="1200"/>
              </a:spcBef>
            </a:pPr>
            <a:r>
              <a:rPr lang="en-US" sz="2800" i="1" dirty="0">
                <a:solidFill>
                  <a:schemeClr val="bg1"/>
                </a:solidFill>
                <a:effectLst/>
                <a:latin typeface="Calibri" panose="020F0502020204030204" pitchFamily="34" charset="0"/>
                <a:ea typeface="Calibri" panose="020F0502020204030204" pitchFamily="34" charset="0"/>
                <a:cs typeface="Arial Unicode MS"/>
              </a:rPr>
              <a:t>Deepened trust in the Lord can increase fear </a:t>
            </a:r>
            <a:r>
              <a:rPr lang="en-US" sz="2800" dirty="0">
                <a:solidFill>
                  <a:schemeClr val="bg1"/>
                </a:solidFill>
                <a:effectLst/>
                <a:latin typeface="Calibri" panose="020F0502020204030204" pitchFamily="34" charset="0"/>
                <a:ea typeface="Calibri" panose="020F0502020204030204" pitchFamily="34" charset="0"/>
                <a:cs typeface="Arial Unicode MS"/>
              </a:rPr>
              <a:t>(v. 19)</a:t>
            </a:r>
            <a:endParaRPr lang="en-SG" sz="2400" dirty="0">
              <a:solidFill>
                <a:schemeClr val="bg1"/>
              </a:solidFill>
              <a:effectLst/>
              <a:latin typeface="Helvetica" panose="020B0604020202020204" pitchFamily="34" charset="0"/>
              <a:ea typeface="Arial Unicode MS"/>
              <a:cs typeface="Arial Unicode MS"/>
            </a:endParaRPr>
          </a:p>
        </p:txBody>
      </p:sp>
      <p:sp>
        <p:nvSpPr>
          <p:cNvPr id="5" name="TextBox 4">
            <a:extLst>
              <a:ext uri="{FF2B5EF4-FFF2-40B4-BE49-F238E27FC236}">
                <a16:creationId xmlns:a16="http://schemas.microsoft.com/office/drawing/2014/main" id="{BFF31B95-D56F-ABA6-FC33-554ED9DB5AE3}"/>
              </a:ext>
            </a:extLst>
          </p:cNvPr>
          <p:cNvSpPr txBox="1"/>
          <p:nvPr/>
        </p:nvSpPr>
        <p:spPr>
          <a:xfrm>
            <a:off x="337820" y="2161726"/>
            <a:ext cx="8636000" cy="555986"/>
          </a:xfrm>
          <a:prstGeom prst="rect">
            <a:avLst/>
          </a:prstGeom>
          <a:noFill/>
        </p:spPr>
        <p:txBody>
          <a:bodyPr wrap="square">
            <a:spAutoFit/>
          </a:bodyPr>
          <a:lstStyle/>
          <a:p>
            <a:pPr>
              <a:lnSpc>
                <a:spcPct val="115000"/>
              </a:lnSpc>
              <a:spcBef>
                <a:spcPts val="1200"/>
              </a:spcBef>
            </a:pPr>
            <a:r>
              <a:rPr lang="en-US" sz="2800" i="1" dirty="0">
                <a:solidFill>
                  <a:schemeClr val="bg1"/>
                </a:solidFill>
                <a:effectLst/>
                <a:latin typeface="Calibri" panose="020F0502020204030204" pitchFamily="34" charset="0"/>
                <a:ea typeface="Calibri" panose="020F0502020204030204" pitchFamily="34" charset="0"/>
                <a:cs typeface="Arial Unicode MS"/>
              </a:rPr>
              <a:t>Deepened trust in the Lord brings reassurance </a:t>
            </a:r>
            <a:r>
              <a:rPr lang="en-US" sz="2800" dirty="0">
                <a:solidFill>
                  <a:schemeClr val="bg1"/>
                </a:solidFill>
                <a:effectLst/>
                <a:latin typeface="Calibri" panose="020F0502020204030204" pitchFamily="34" charset="0"/>
                <a:ea typeface="Calibri" panose="020F0502020204030204" pitchFamily="34" charset="0"/>
                <a:cs typeface="Arial Unicode MS"/>
              </a:rPr>
              <a:t>(vs. 20-21a)</a:t>
            </a:r>
            <a:endParaRPr lang="en-SG" sz="2400" dirty="0">
              <a:solidFill>
                <a:schemeClr val="bg1"/>
              </a:solidFill>
              <a:effectLst/>
              <a:latin typeface="Helvetica" panose="020B0604020202020204" pitchFamily="34" charset="0"/>
              <a:ea typeface="Arial Unicode MS"/>
              <a:cs typeface="Arial Unicode MS"/>
            </a:endParaRPr>
          </a:p>
        </p:txBody>
      </p:sp>
      <p:sp>
        <p:nvSpPr>
          <p:cNvPr id="7" name="TextBox 6">
            <a:extLst>
              <a:ext uri="{FF2B5EF4-FFF2-40B4-BE49-F238E27FC236}">
                <a16:creationId xmlns:a16="http://schemas.microsoft.com/office/drawing/2014/main" id="{B3D69025-EA7D-1CE8-9399-4BC429A2E873}"/>
              </a:ext>
            </a:extLst>
          </p:cNvPr>
          <p:cNvSpPr txBox="1"/>
          <p:nvPr/>
        </p:nvSpPr>
        <p:spPr>
          <a:xfrm>
            <a:off x="337820" y="2771451"/>
            <a:ext cx="7952740" cy="555986"/>
          </a:xfrm>
          <a:prstGeom prst="rect">
            <a:avLst/>
          </a:prstGeom>
          <a:noFill/>
        </p:spPr>
        <p:txBody>
          <a:bodyPr wrap="square">
            <a:spAutoFit/>
          </a:bodyPr>
          <a:lstStyle/>
          <a:p>
            <a:pPr>
              <a:lnSpc>
                <a:spcPct val="115000"/>
              </a:lnSpc>
              <a:spcBef>
                <a:spcPts val="1200"/>
              </a:spcBef>
            </a:pPr>
            <a:r>
              <a:rPr lang="en-US" sz="2800" i="1" dirty="0">
                <a:solidFill>
                  <a:schemeClr val="bg1"/>
                </a:solidFill>
                <a:effectLst/>
                <a:latin typeface="Calibri" panose="020F0502020204030204" pitchFamily="34" charset="0"/>
                <a:ea typeface="Calibri" panose="020F0502020204030204" pitchFamily="34" charset="0"/>
                <a:cs typeface="Arial Unicode MS"/>
              </a:rPr>
              <a:t>Deepened trust in the Lord leads to provision</a:t>
            </a:r>
            <a:r>
              <a:rPr lang="en-US" sz="2800" dirty="0">
                <a:solidFill>
                  <a:schemeClr val="bg1"/>
                </a:solidFill>
                <a:effectLst/>
                <a:latin typeface="Calibri" panose="020F0502020204030204" pitchFamily="34" charset="0"/>
                <a:ea typeface="Calibri" panose="020F0502020204030204" pitchFamily="34" charset="0"/>
                <a:cs typeface="Arial Unicode MS"/>
              </a:rPr>
              <a:t> (v. 21b)</a:t>
            </a:r>
            <a:endParaRPr lang="en-SG" sz="24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1370294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341</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Californian FB</vt:lpstr>
      <vt:lpstr>Helvetica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Harmeling</dc:creator>
  <cp:lastModifiedBy>Matt Lyle</cp:lastModifiedBy>
  <cp:revision>1</cp:revision>
  <dcterms:created xsi:type="dcterms:W3CDTF">2023-11-22T03:58:57Z</dcterms:created>
  <dcterms:modified xsi:type="dcterms:W3CDTF">2023-11-25T13:52:03Z</dcterms:modified>
</cp:coreProperties>
</file>