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7ACFBD-A524-4556-A364-9B6DF67F3520}" v="31" dt="2023-11-16T04:52:24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2794" y="1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CD7ACFBD-A524-4556-A364-9B6DF67F3520}"/>
    <pc:docChg chg="custSel addSld delSld modSld sldOrd modMainMaster">
      <pc:chgData name="James Harmeling" userId="4163935ddb78b774" providerId="LiveId" clId="{CD7ACFBD-A524-4556-A364-9B6DF67F3520}" dt="2023-11-17T02:54:06.006" v="309" actId="20577"/>
      <pc:docMkLst>
        <pc:docMk/>
      </pc:docMkLst>
      <pc:sldChg chg="new del">
        <pc:chgData name="James Harmeling" userId="4163935ddb78b774" providerId="LiveId" clId="{CD7ACFBD-A524-4556-A364-9B6DF67F3520}" dt="2023-11-14T18:43:20.181" v="2" actId="47"/>
        <pc:sldMkLst>
          <pc:docMk/>
          <pc:sldMk cId="3049918907" sldId="256"/>
        </pc:sldMkLst>
      </pc:sldChg>
      <pc:sldChg chg="add ord modTransition">
        <pc:chgData name="James Harmeling" userId="4163935ddb78b774" providerId="LiveId" clId="{CD7ACFBD-A524-4556-A364-9B6DF67F3520}" dt="2023-11-16T04:52:51.471" v="296"/>
        <pc:sldMkLst>
          <pc:docMk/>
          <pc:sldMk cId="413888799" sldId="257"/>
        </pc:sldMkLst>
      </pc:sldChg>
      <pc:sldChg chg="addSp modSp new mod modTransition setBg">
        <pc:chgData name="James Harmeling" userId="4163935ddb78b774" providerId="LiveId" clId="{CD7ACFBD-A524-4556-A364-9B6DF67F3520}" dt="2023-11-14T18:55:08.323" v="58"/>
        <pc:sldMkLst>
          <pc:docMk/>
          <pc:sldMk cId="253738307" sldId="258"/>
        </pc:sldMkLst>
        <pc:spChg chg="add mod">
          <ac:chgData name="James Harmeling" userId="4163935ddb78b774" providerId="LiveId" clId="{CD7ACFBD-A524-4556-A364-9B6DF67F3520}" dt="2023-11-14T18:50:45.775" v="18" actId="20577"/>
          <ac:spMkLst>
            <pc:docMk/>
            <pc:sldMk cId="253738307" sldId="258"/>
            <ac:spMk id="3" creationId="{9350F3D5-EB3D-D784-C710-0B6CFB02D63A}"/>
          </ac:spMkLst>
        </pc:spChg>
        <pc:spChg chg="add">
          <ac:chgData name="James Harmeling" userId="4163935ddb78b774" providerId="LiveId" clId="{CD7ACFBD-A524-4556-A364-9B6DF67F3520}" dt="2023-11-14T18:49:38.766" v="5" actId="26606"/>
          <ac:spMkLst>
            <pc:docMk/>
            <pc:sldMk cId="253738307" sldId="258"/>
            <ac:spMk id="1031" creationId="{42A4FC2C-047E-45A5-965D-8E1E3BF09BC6}"/>
          </ac:spMkLst>
        </pc:spChg>
        <pc:picChg chg="add mod">
          <ac:chgData name="James Harmeling" userId="4163935ddb78b774" providerId="LiveId" clId="{CD7ACFBD-A524-4556-A364-9B6DF67F3520}" dt="2023-11-14T18:50:02" v="7" actId="27614"/>
          <ac:picMkLst>
            <pc:docMk/>
            <pc:sldMk cId="253738307" sldId="258"/>
            <ac:picMk id="1026" creationId="{58EC6C1D-8CF8-7F7B-C5BE-4309F1C9A75E}"/>
          </ac:picMkLst>
        </pc:picChg>
      </pc:sldChg>
      <pc:sldChg chg="addSp modSp new mod ord modTransition">
        <pc:chgData name="James Harmeling" userId="4163935ddb78b774" providerId="LiveId" clId="{CD7ACFBD-A524-4556-A364-9B6DF67F3520}" dt="2023-11-14T18:57:49.929" v="92" actId="207"/>
        <pc:sldMkLst>
          <pc:docMk/>
          <pc:sldMk cId="1270043326" sldId="259"/>
        </pc:sldMkLst>
        <pc:spChg chg="add mod">
          <ac:chgData name="James Harmeling" userId="4163935ddb78b774" providerId="LiveId" clId="{CD7ACFBD-A524-4556-A364-9B6DF67F3520}" dt="2023-11-14T18:51:42.838" v="21" actId="13822"/>
          <ac:spMkLst>
            <pc:docMk/>
            <pc:sldMk cId="1270043326" sldId="259"/>
            <ac:spMk id="2" creationId="{A61E52AF-E83B-70DD-78F0-7CEE5D314D90}"/>
          </ac:spMkLst>
        </pc:spChg>
        <pc:spChg chg="add mod">
          <ac:chgData name="James Harmeling" userId="4163935ddb78b774" providerId="LiveId" clId="{CD7ACFBD-A524-4556-A364-9B6DF67F3520}" dt="2023-11-14T18:57:49.929" v="92" actId="207"/>
          <ac:spMkLst>
            <pc:docMk/>
            <pc:sldMk cId="1270043326" sldId="259"/>
            <ac:spMk id="4" creationId="{3C5FADBB-037F-8EED-E79E-775E6C43832F}"/>
          </ac:spMkLst>
        </pc:spChg>
      </pc:sldChg>
      <pc:sldChg chg="addSp delSp modSp add mod modTransition modAnim">
        <pc:chgData name="James Harmeling" userId="4163935ddb78b774" providerId="LiveId" clId="{CD7ACFBD-A524-4556-A364-9B6DF67F3520}" dt="2023-11-14T19:10:30.098" v="280"/>
        <pc:sldMkLst>
          <pc:docMk/>
          <pc:sldMk cId="1450063527" sldId="260"/>
        </pc:sldMkLst>
        <pc:spChg chg="del mod">
          <ac:chgData name="James Harmeling" userId="4163935ddb78b774" providerId="LiveId" clId="{CD7ACFBD-A524-4556-A364-9B6DF67F3520}" dt="2023-11-14T19:10:16.952" v="275" actId="478"/>
          <ac:spMkLst>
            <pc:docMk/>
            <pc:sldMk cId="1450063527" sldId="260"/>
            <ac:spMk id="3" creationId="{9350F3D5-EB3D-D784-C710-0B6CFB02D63A}"/>
          </ac:spMkLst>
        </pc:spChg>
        <pc:spChg chg="add mod">
          <ac:chgData name="James Harmeling" userId="4163935ddb78b774" providerId="LiveId" clId="{CD7ACFBD-A524-4556-A364-9B6DF67F3520}" dt="2023-11-14T18:56:17.622" v="66" actId="1076"/>
          <ac:spMkLst>
            <pc:docMk/>
            <pc:sldMk cId="1450063527" sldId="260"/>
            <ac:spMk id="4" creationId="{B2940C51-CC9A-D785-9510-2470D380F168}"/>
          </ac:spMkLst>
        </pc:spChg>
        <pc:spChg chg="add mod">
          <ac:chgData name="James Harmeling" userId="4163935ddb78b774" providerId="LiveId" clId="{CD7ACFBD-A524-4556-A364-9B6DF67F3520}" dt="2023-11-14T19:01:37.996" v="118" actId="20577"/>
          <ac:spMkLst>
            <pc:docMk/>
            <pc:sldMk cId="1450063527" sldId="260"/>
            <ac:spMk id="6" creationId="{3AF41C1E-AC93-B85B-EE0D-A7A7F395BAA4}"/>
          </ac:spMkLst>
        </pc:spChg>
        <pc:spChg chg="add mod">
          <ac:chgData name="James Harmeling" userId="4163935ddb78b774" providerId="LiveId" clId="{CD7ACFBD-A524-4556-A364-9B6DF67F3520}" dt="2023-11-14T19:10:17.745" v="276"/>
          <ac:spMkLst>
            <pc:docMk/>
            <pc:sldMk cId="1450063527" sldId="260"/>
            <ac:spMk id="7" creationId="{81D655B2-1E45-B9F1-237F-0E748E641EDA}"/>
          </ac:spMkLst>
        </pc:spChg>
      </pc:sldChg>
      <pc:sldChg chg="add">
        <pc:chgData name="James Harmeling" userId="4163935ddb78b774" providerId="LiveId" clId="{CD7ACFBD-A524-4556-A364-9B6DF67F3520}" dt="2023-11-14T18:56:34.504" v="68"/>
        <pc:sldMkLst>
          <pc:docMk/>
          <pc:sldMk cId="1604561257" sldId="261"/>
        </pc:sldMkLst>
      </pc:sldChg>
      <pc:sldChg chg="addSp delSp modSp add mod delAnim modAnim">
        <pc:chgData name="James Harmeling" userId="4163935ddb78b774" providerId="LiveId" clId="{CD7ACFBD-A524-4556-A364-9B6DF67F3520}" dt="2023-11-14T19:10:09.478" v="274"/>
        <pc:sldMkLst>
          <pc:docMk/>
          <pc:sldMk cId="2142907322" sldId="262"/>
        </pc:sldMkLst>
        <pc:spChg chg="del">
          <ac:chgData name="James Harmeling" userId="4163935ddb78b774" providerId="LiveId" clId="{CD7ACFBD-A524-4556-A364-9B6DF67F3520}" dt="2023-11-14T19:10:08.720" v="273" actId="478"/>
          <ac:spMkLst>
            <pc:docMk/>
            <pc:sldMk cId="2142907322" sldId="262"/>
            <ac:spMk id="3" creationId="{9350F3D5-EB3D-D784-C710-0B6CFB02D63A}"/>
          </ac:spMkLst>
        </pc:spChg>
        <pc:spChg chg="add mod">
          <ac:chgData name="James Harmeling" userId="4163935ddb78b774" providerId="LiveId" clId="{CD7ACFBD-A524-4556-A364-9B6DF67F3520}" dt="2023-11-14T19:02:37.448" v="152" actId="1036"/>
          <ac:spMkLst>
            <pc:docMk/>
            <pc:sldMk cId="2142907322" sldId="262"/>
            <ac:spMk id="5" creationId="{428F0EC0-2589-251D-8D3D-D4975E12E64D}"/>
          </ac:spMkLst>
        </pc:spChg>
        <pc:spChg chg="del">
          <ac:chgData name="James Harmeling" userId="4163935ddb78b774" providerId="LiveId" clId="{CD7ACFBD-A524-4556-A364-9B6DF67F3520}" dt="2023-11-14T19:02:08.862" v="120" actId="478"/>
          <ac:spMkLst>
            <pc:docMk/>
            <pc:sldMk cId="2142907322" sldId="262"/>
            <ac:spMk id="6" creationId="{3AF41C1E-AC93-B85B-EE0D-A7A7F395BAA4}"/>
          </ac:spMkLst>
        </pc:spChg>
        <pc:spChg chg="add mod">
          <ac:chgData name="James Harmeling" userId="4163935ddb78b774" providerId="LiveId" clId="{CD7ACFBD-A524-4556-A364-9B6DF67F3520}" dt="2023-11-14T19:10:09.478" v="274"/>
          <ac:spMkLst>
            <pc:docMk/>
            <pc:sldMk cId="2142907322" sldId="262"/>
            <ac:spMk id="7" creationId="{2C112429-D271-2AA0-8FBE-CD8224BB7896}"/>
          </ac:spMkLst>
        </pc:spChg>
      </pc:sldChg>
      <pc:sldChg chg="addSp modSp new mod">
        <pc:chgData name="James Harmeling" userId="4163935ddb78b774" providerId="LiveId" clId="{CD7ACFBD-A524-4556-A364-9B6DF67F3520}" dt="2023-11-17T02:54:06.006" v="309" actId="20577"/>
        <pc:sldMkLst>
          <pc:docMk/>
          <pc:sldMk cId="775912268" sldId="263"/>
        </pc:sldMkLst>
        <pc:spChg chg="add mod">
          <ac:chgData name="James Harmeling" userId="4163935ddb78b774" providerId="LiveId" clId="{CD7ACFBD-A524-4556-A364-9B6DF67F3520}" dt="2023-11-14T19:04:07.206" v="158" actId="13822"/>
          <ac:spMkLst>
            <pc:docMk/>
            <pc:sldMk cId="775912268" sldId="263"/>
            <ac:spMk id="2" creationId="{9230FFBA-9E1C-DADA-187C-D9C9A5879E84}"/>
          </ac:spMkLst>
        </pc:spChg>
        <pc:spChg chg="add mod">
          <ac:chgData name="James Harmeling" userId="4163935ddb78b774" providerId="LiveId" clId="{CD7ACFBD-A524-4556-A364-9B6DF67F3520}" dt="2023-11-17T02:54:06.006" v="309" actId="20577"/>
          <ac:spMkLst>
            <pc:docMk/>
            <pc:sldMk cId="775912268" sldId="263"/>
            <ac:spMk id="4" creationId="{CE8FC348-9C6F-B3C9-E19B-71DB3D0D3576}"/>
          </ac:spMkLst>
        </pc:spChg>
        <pc:cxnChg chg="add mod">
          <ac:chgData name="James Harmeling" userId="4163935ddb78b774" providerId="LiveId" clId="{CD7ACFBD-A524-4556-A364-9B6DF67F3520}" dt="2023-11-14T19:06:34.533" v="210" actId="1582"/>
          <ac:cxnSpMkLst>
            <pc:docMk/>
            <pc:sldMk cId="775912268" sldId="263"/>
            <ac:cxnSpMk id="6" creationId="{75197881-0581-D5E9-9C09-8FE5A3D1C5E9}"/>
          </ac:cxnSpMkLst>
        </pc:cxnChg>
      </pc:sldChg>
      <pc:sldChg chg="addSp delSp modSp add mod ord delAnim modAnim">
        <pc:chgData name="James Harmeling" userId="4163935ddb78b774" providerId="LiveId" clId="{CD7ACFBD-A524-4556-A364-9B6DF67F3520}" dt="2023-11-14T19:10:00.899" v="272"/>
        <pc:sldMkLst>
          <pc:docMk/>
          <pc:sldMk cId="2557818530" sldId="264"/>
        </pc:sldMkLst>
        <pc:spChg chg="mod">
          <ac:chgData name="James Harmeling" userId="4163935ddb78b774" providerId="LiveId" clId="{CD7ACFBD-A524-4556-A364-9B6DF67F3520}" dt="2023-11-14T19:09:39.756" v="227" actId="14100"/>
          <ac:spMkLst>
            <pc:docMk/>
            <pc:sldMk cId="2557818530" sldId="264"/>
            <ac:spMk id="3" creationId="{9350F3D5-EB3D-D784-C710-0B6CFB02D63A}"/>
          </ac:spMkLst>
        </pc:spChg>
        <pc:spChg chg="del">
          <ac:chgData name="James Harmeling" userId="4163935ddb78b774" providerId="LiveId" clId="{CD7ACFBD-A524-4556-A364-9B6DF67F3520}" dt="2023-11-14T19:08:57.692" v="215" actId="478"/>
          <ac:spMkLst>
            <pc:docMk/>
            <pc:sldMk cId="2557818530" sldId="264"/>
            <ac:spMk id="4" creationId="{B2940C51-CC9A-D785-9510-2470D380F168}"/>
          </ac:spMkLst>
        </pc:spChg>
        <pc:spChg chg="add mod">
          <ac:chgData name="James Harmeling" userId="4163935ddb78b774" providerId="LiveId" clId="{CD7ACFBD-A524-4556-A364-9B6DF67F3520}" dt="2023-11-14T19:09:50.823" v="270" actId="1035"/>
          <ac:spMkLst>
            <pc:docMk/>
            <pc:sldMk cId="2557818530" sldId="264"/>
            <ac:spMk id="5" creationId="{CA7F0F29-96F7-D4CF-25B8-2597D6265AD5}"/>
          </ac:spMkLst>
        </pc:spChg>
        <pc:spChg chg="del">
          <ac:chgData name="James Harmeling" userId="4163935ddb78b774" providerId="LiveId" clId="{CD7ACFBD-A524-4556-A364-9B6DF67F3520}" dt="2023-11-14T19:08:35.816" v="214" actId="478"/>
          <ac:spMkLst>
            <pc:docMk/>
            <pc:sldMk cId="2557818530" sldId="264"/>
            <ac:spMk id="6" creationId="{3AF41C1E-AC93-B85B-EE0D-A7A7F395BAA4}"/>
          </ac:spMkLst>
        </pc:spChg>
      </pc:sldChg>
      <pc:sldChg chg="addSp delSp modSp new mod setBg">
        <pc:chgData name="James Harmeling" userId="4163935ddb78b774" providerId="LiveId" clId="{CD7ACFBD-A524-4556-A364-9B6DF67F3520}" dt="2023-11-16T04:52:26.088" v="294" actId="26606"/>
        <pc:sldMkLst>
          <pc:docMk/>
          <pc:sldMk cId="2979688701" sldId="265"/>
        </pc:sldMkLst>
        <pc:spChg chg="add">
          <ac:chgData name="James Harmeling" userId="4163935ddb78b774" providerId="LiveId" clId="{CD7ACFBD-A524-4556-A364-9B6DF67F3520}" dt="2023-11-16T04:52:26.088" v="294" actId="26606"/>
          <ac:spMkLst>
            <pc:docMk/>
            <pc:sldMk cId="2979688701" sldId="265"/>
            <ac:spMk id="1033" creationId="{AB8C311F-7253-4AED-9701-7FC0708C41C7}"/>
          </ac:spMkLst>
        </pc:spChg>
        <pc:spChg chg="add">
          <ac:chgData name="James Harmeling" userId="4163935ddb78b774" providerId="LiveId" clId="{CD7ACFBD-A524-4556-A364-9B6DF67F3520}" dt="2023-11-16T04:52:26.088" v="294" actId="26606"/>
          <ac:spMkLst>
            <pc:docMk/>
            <pc:sldMk cId="2979688701" sldId="265"/>
            <ac:spMk id="1035" creationId="{E2384209-CB15-4CDF-9D31-C44FD9A3F20D}"/>
          </ac:spMkLst>
        </pc:spChg>
        <pc:spChg chg="add">
          <ac:chgData name="James Harmeling" userId="4163935ddb78b774" providerId="LiveId" clId="{CD7ACFBD-A524-4556-A364-9B6DF67F3520}" dt="2023-11-16T04:52:26.088" v="294" actId="26606"/>
          <ac:spMkLst>
            <pc:docMk/>
            <pc:sldMk cId="2979688701" sldId="265"/>
            <ac:spMk id="1037" creationId="{2633B3B5-CC90-43F0-8714-D31D1F3F0209}"/>
          </ac:spMkLst>
        </pc:spChg>
        <pc:spChg chg="add">
          <ac:chgData name="James Harmeling" userId="4163935ddb78b774" providerId="LiveId" clId="{CD7ACFBD-A524-4556-A364-9B6DF67F3520}" dt="2023-11-16T04:52:26.088" v="294" actId="26606"/>
          <ac:spMkLst>
            <pc:docMk/>
            <pc:sldMk cId="2979688701" sldId="265"/>
            <ac:spMk id="1039" creationId="{A8D57A06-A426-446D-B02C-A2DC6B62E45E}"/>
          </ac:spMkLst>
        </pc:spChg>
        <pc:picChg chg="add del mod">
          <ac:chgData name="James Harmeling" userId="4163935ddb78b774" providerId="LiveId" clId="{CD7ACFBD-A524-4556-A364-9B6DF67F3520}" dt="2023-11-16T04:51:58.158" v="290" actId="478"/>
          <ac:picMkLst>
            <pc:docMk/>
            <pc:sldMk cId="2979688701" sldId="265"/>
            <ac:picMk id="1026" creationId="{00CAA023-2B7A-C3BF-74C4-E5AC20A203AC}"/>
          </ac:picMkLst>
        </pc:picChg>
        <pc:picChg chg="add mod">
          <ac:chgData name="James Harmeling" userId="4163935ddb78b774" providerId="LiveId" clId="{CD7ACFBD-A524-4556-A364-9B6DF67F3520}" dt="2023-11-16T04:52:26.088" v="294" actId="26606"/>
          <ac:picMkLst>
            <pc:docMk/>
            <pc:sldMk cId="2979688701" sldId="265"/>
            <ac:picMk id="1028" creationId="{274001E5-B73B-25F1-10CA-BA17FE78EBBE}"/>
          </ac:picMkLst>
        </pc:picChg>
      </pc:sldChg>
      <pc:sldMasterChg chg="modTransition modSldLayout">
        <pc:chgData name="James Harmeling" userId="4163935ddb78b774" providerId="LiveId" clId="{CD7ACFBD-A524-4556-A364-9B6DF67F3520}" dt="2023-11-14T18:55:08.323" v="58"/>
        <pc:sldMasterMkLst>
          <pc:docMk/>
          <pc:sldMasterMk cId="1039952175" sldId="2147483648"/>
        </pc:sldMasterMkLst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710624614" sldId="2147483649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1616544670" sldId="2147483650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1441844505" sldId="2147483651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3927949757" sldId="2147483652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4238949076" sldId="2147483653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3551394820" sldId="2147483654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2387166693" sldId="2147483655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3369548662" sldId="2147483656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2757189842" sldId="2147483657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535294362" sldId="2147483658"/>
          </pc:sldLayoutMkLst>
        </pc:sldLayoutChg>
        <pc:sldLayoutChg chg="modTransition">
          <pc:chgData name="James Harmeling" userId="4163935ddb78b774" providerId="LiveId" clId="{CD7ACFBD-A524-4556-A364-9B6DF67F3520}" dt="2023-11-14T18:55:08.323" v="58"/>
          <pc:sldLayoutMkLst>
            <pc:docMk/>
            <pc:sldMasterMk cId="1039952175" sldId="2147483648"/>
            <pc:sldLayoutMk cId="1841100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45BB-9A01-86C7-718C-E43D9A7A9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A9CE8-9B6D-2F03-DCC8-A444E99DB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C33EE-BFDD-4CBB-B6B9-E3513F0C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F22AF-8629-CF25-3543-3906DBAE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ECA6A-6D1D-D334-21AE-31E6020B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106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D2FF4-3D1C-2BB3-CBE6-3393C39F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EB525-0AE4-01FE-316F-682B12037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47F6-CD16-2FB9-0DC2-BD243B54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7A6EC-3EC1-D17A-B8FD-57FBF40F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049A7-E9F1-51B2-5AAE-80B39EFD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529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25704-569C-5029-C85F-9DBF9A347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A4C23-AC44-AC49-BCB8-0F7B48D3C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6982-42CD-D153-4F6F-4EB2D0B4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353CA-1DFE-C5C2-77AE-59FA0772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8616E-3FA1-1873-37F8-30B06AE0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11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AC6D9-6CD2-27DE-8447-7E63FF51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1BF7E-7131-C2DB-B9E1-AF17D0A4C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B66A-936F-B5BB-07D7-DCF4EFA1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D70F4-8827-91DF-A785-8867E9E9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642A5-998F-D91B-275C-6F3F1385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65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BF111-C8C0-905B-7CB6-D8AF6C3F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3BE7F-E894-EE74-690A-26B31F59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74A4-455E-7E83-5375-BF3EF23E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F1F4-3B89-9EC7-A328-F0FE9ADFE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1FDDB-EC6F-3460-6952-9EB77854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4184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B236C-BE3E-68AD-EBA9-3BD70FC7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4474D-0FC4-78B3-9ED2-99074B9ED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AEDAB-F187-E7BC-0652-E84C62180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67212-241A-D7C8-9211-88C61B74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2126E-4B8B-ACF4-65B2-48ECF8CA5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483F5-6F39-A8A8-E732-D58D534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279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A5A3-B54F-3305-2D5D-57728D62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F1821-3F0C-21CA-5E9E-30C5DEF25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EA1E1-8ED3-58D6-EDB4-5DF747853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6CB02-1F4F-8058-C61C-AAFC13F3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3C9864-C92A-9738-E3CD-34617C345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7E3D2-F786-7645-16F1-14E2B5EB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AE8822-BAA8-4616-E23C-01404DB1E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5FED4F-91CB-4A3A-9737-C8E0629C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894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13AE-434F-FDDE-05F0-D8C4830A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08CA54-871E-11F9-693F-8D6E2EDBE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2AC1E-0EF3-FD41-3B0B-5303996E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575AA-1DDA-BB56-90C7-F89EA0F3E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5139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5CD5D-47D1-1DD5-CBF9-707F0B0A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86DB6B-295D-50F1-B422-01EF4CB59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E792D-0B9B-3269-AE66-C4B8AB75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71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8E3E2-EF49-D35E-86C0-0E0A4E93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9E067-7A6D-3733-D1A1-919FD81F2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EF0A1-EF9C-2F0C-406F-FCDC4507C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4F349-98BA-A3E2-339A-C84BAD40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E2D4B-FBD0-C896-FCA1-7E8DF6C0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4C0BC-7A0B-7B86-8C53-C574E5CE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954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645F-B4F4-E616-9E91-42B22947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62AD9-2B31-FCB8-E7DF-A2EF70130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DE2A6-4045-75E0-1053-533CC9A67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02E9B-A440-40FF-A1AB-FC5941F7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89BD4-4B01-C004-2E81-11874324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D0453-A59C-F6DF-D8DA-E4D7F855C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571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B27216-3533-E3BD-68CA-83ECD4F2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211F0-3261-E3E3-864A-D4BDEA359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CF04-ED21-3F21-6B05-40B489351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A86B-10BC-4FAF-8D8C-5147E40EE1A7}" type="datetimeFigureOut">
              <a:rPr lang="en-SG" smtClean="0"/>
              <a:t>18/11/2023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33DA8-CB52-E3C4-B02C-D97DD99CA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92358-8619-6F95-D831-2F32CC25E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52E55-E79A-41EF-802F-B8AC5B4B17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99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What the Best College Teachers Do : Bain, Ken: Amazon.ca: Books">
            <a:extLst>
              <a:ext uri="{FF2B5EF4-FFF2-40B4-BE49-F238E27FC236}">
                <a16:creationId xmlns:a16="http://schemas.microsoft.com/office/drawing/2014/main" id="{274001E5-B73B-25F1-10CA-BA17FE78E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64330" y="457200"/>
            <a:ext cx="386334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68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road that has been cut down&#10;&#10;Description automatically generated">
            <a:extLst>
              <a:ext uri="{FF2B5EF4-FFF2-40B4-BE49-F238E27FC236}">
                <a16:creationId xmlns:a16="http://schemas.microsoft.com/office/drawing/2014/main" id="{58EC6C1D-8CF8-7F7B-C5BE-4309F1C9A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" b="2426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50F3D5-EB3D-D784-C710-0B6CFB02D63A}"/>
              </a:ext>
            </a:extLst>
          </p:cNvPr>
          <p:cNvSpPr txBox="1"/>
          <p:nvPr/>
        </p:nvSpPr>
        <p:spPr>
          <a:xfrm>
            <a:off x="1833880" y="185278"/>
            <a:ext cx="8524240" cy="17580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b="1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The Tests of Faith</a:t>
            </a:r>
            <a:endParaRPr lang="en-SG" sz="32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How do you follow Jesus when facing problems?</a:t>
            </a:r>
            <a:endParaRPr lang="en-SG" sz="32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(John 6:1-15)</a:t>
            </a:r>
            <a:endParaRPr lang="en-SG" sz="32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537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1E52AF-E83B-70DD-78F0-7CEE5D314D9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5FADBB-037F-8EED-E79E-775E6C43832F}"/>
              </a:ext>
            </a:extLst>
          </p:cNvPr>
          <p:cNvSpPr txBox="1"/>
          <p:nvPr/>
        </p:nvSpPr>
        <p:spPr>
          <a:xfrm>
            <a:off x="1066800" y="1411524"/>
            <a:ext cx="10058400" cy="18805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 Unicode MS"/>
              </a:rPr>
              <a:t>Deuteronomy 18:18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/>
            <a:r>
              <a:rPr lang="en-US" sz="2800" b="0" i="0" dirty="0">
                <a:solidFill>
                  <a:schemeClr val="bg1"/>
                </a:solidFill>
                <a:effectLst/>
              </a:rPr>
              <a:t>I will raise up for them a prophet like you from among their brothers. And I will put my words in his mouth, and he shall speak to them all that I command him. 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04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1E52AF-E83B-70DD-78F0-7CEE5D314D9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5FADBB-037F-8EED-E79E-775E6C43832F}"/>
              </a:ext>
            </a:extLst>
          </p:cNvPr>
          <p:cNvSpPr txBox="1"/>
          <p:nvPr/>
        </p:nvSpPr>
        <p:spPr>
          <a:xfrm>
            <a:off x="1066800" y="1411524"/>
            <a:ext cx="10058400" cy="4034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 Unicode MS"/>
              </a:rPr>
              <a:t>2 Kings 4:42-44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42 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A man came from Baal-</a:t>
            </a:r>
            <a:r>
              <a:rPr lang="en-US" sz="2800" dirty="0" err="1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shalishah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, bringing the man of God bread of the </a:t>
            </a:r>
            <a:r>
              <a:rPr lang="en-US" sz="2800" dirty="0" err="1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firstfruits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, twenty loaves of barley and fresh ears of grain in his sack. And Elisha said, “Give to the men, that they may eat.”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43 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his servant said, “How can I set this before a hundred men?” So he repeated, “Give them to the men, that they may eat, for thus says the </a:t>
            </a:r>
            <a:r>
              <a:rPr lang="en-US" sz="28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‘They shall eat and have some left.’”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44 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 he set it before them. And they ate and had some left, according to the word of the </a:t>
            </a:r>
            <a:r>
              <a:rPr lang="en-US" sz="28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6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road that has been cut down&#10;&#10;Description automatically generated">
            <a:extLst>
              <a:ext uri="{FF2B5EF4-FFF2-40B4-BE49-F238E27FC236}">
                <a16:creationId xmlns:a16="http://schemas.microsoft.com/office/drawing/2014/main" id="{58EC6C1D-8CF8-7F7B-C5BE-4309F1C9A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" b="2426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940C51-CC9A-D785-9510-2470D380F168}"/>
              </a:ext>
            </a:extLst>
          </p:cNvPr>
          <p:cNvSpPr txBox="1"/>
          <p:nvPr/>
        </p:nvSpPr>
        <p:spPr>
          <a:xfrm>
            <a:off x="1038860" y="1913019"/>
            <a:ext cx="8493760" cy="55598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Test 1: Solve an impossible problem of provision (3-7)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F41C1E-AC93-B85B-EE0D-A7A7F395BAA4}"/>
              </a:ext>
            </a:extLst>
          </p:cNvPr>
          <p:cNvSpPr txBox="1"/>
          <p:nvPr/>
        </p:nvSpPr>
        <p:spPr>
          <a:xfrm>
            <a:off x="2359660" y="2777160"/>
            <a:ext cx="7172960" cy="2540824"/>
          </a:xfrm>
          <a:prstGeom prst="rect">
            <a:avLst/>
          </a:prstGeom>
          <a:solidFill>
            <a:srgbClr val="5C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b="1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Romans 4:19</a:t>
            </a: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He did not weaken in faith when he considered his own body, which was </a:t>
            </a:r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as good as dead (since he was about a hundred years old), or when he considered the barrenness of Sarah's womb.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655B2-1E45-B9F1-237F-0E748E641EDA}"/>
              </a:ext>
            </a:extLst>
          </p:cNvPr>
          <p:cNvSpPr txBox="1"/>
          <p:nvPr/>
        </p:nvSpPr>
        <p:spPr>
          <a:xfrm>
            <a:off x="568960" y="1048878"/>
            <a:ext cx="97637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test for the committed: How do you follow Jesus?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(vs. 1-13)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45006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road that has been cut down&#10;&#10;Description automatically generated">
            <a:extLst>
              <a:ext uri="{FF2B5EF4-FFF2-40B4-BE49-F238E27FC236}">
                <a16:creationId xmlns:a16="http://schemas.microsoft.com/office/drawing/2014/main" id="{58EC6C1D-8CF8-7F7B-C5BE-4309F1C9A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" b="2426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940C51-CC9A-D785-9510-2470D380F168}"/>
              </a:ext>
            </a:extLst>
          </p:cNvPr>
          <p:cNvSpPr txBox="1"/>
          <p:nvPr/>
        </p:nvSpPr>
        <p:spPr>
          <a:xfrm>
            <a:off x="1038860" y="1913019"/>
            <a:ext cx="8493760" cy="55598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Test 1: Solve an impossible problem of provision (3-7)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F0EC0-2589-251D-8D3D-D4975E12E64D}"/>
              </a:ext>
            </a:extLst>
          </p:cNvPr>
          <p:cNvSpPr txBox="1"/>
          <p:nvPr/>
        </p:nvSpPr>
        <p:spPr>
          <a:xfrm>
            <a:off x="1038860" y="2546224"/>
            <a:ext cx="8493760" cy="105150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Test 2: Move forward with a ridiculous solution to an impossible problem of provision (8-13)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12429-D271-2AA0-8FBE-CD8224BB7896}"/>
              </a:ext>
            </a:extLst>
          </p:cNvPr>
          <p:cNvSpPr txBox="1"/>
          <p:nvPr/>
        </p:nvSpPr>
        <p:spPr>
          <a:xfrm>
            <a:off x="568960" y="1048878"/>
            <a:ext cx="97637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test for the committed: How do you follow Jesus?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(vs. 1-13)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4290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30FFBA-9E1C-DADA-187C-D9C9A5879E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FC348-9C6F-B3C9-E19B-71DB3D0D3576}"/>
              </a:ext>
            </a:extLst>
          </p:cNvPr>
          <p:cNvSpPr txBox="1"/>
          <p:nvPr/>
        </p:nvSpPr>
        <p:spPr>
          <a:xfrm>
            <a:off x="386080" y="705104"/>
            <a:ext cx="11419840" cy="5234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Arial Unicode MS"/>
              </a:rPr>
              <a:t>Person		Problem			Solution	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endParaRPr lang="en-US" sz="2400" dirty="0">
              <a:solidFill>
                <a:schemeClr val="bg1"/>
              </a:solidFill>
              <a:effectLst/>
              <a:ea typeface="Calibri" panose="020F0502020204030204" pitchFamily="34" charset="0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Abraham		Have a baby while old		Wait			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Moses			Egyptian army			Repeat God’s words and hold up stick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Moses			Food &amp; water for millions	Wake up to bread and talk to rocks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Joshua			Jericho walls			March in a circle, blow horns, and yell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Gideon 		Midianites			Smash jars and yell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David 			Goliath				Throw rocks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Naaman		Incurable disease		Jump in the river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Jehoshaphat		Many armies			Sing and play music 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Hezekiah 		Assyrians			Do nothing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Daniel 			Lions				Spend the night in the den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197881-0581-D5E9-9C09-8FE5A3D1C5E9}"/>
              </a:ext>
            </a:extLst>
          </p:cNvPr>
          <p:cNvCxnSpPr>
            <a:cxnSpLocks/>
          </p:cNvCxnSpPr>
          <p:nvPr/>
        </p:nvCxnSpPr>
        <p:spPr>
          <a:xfrm>
            <a:off x="406400" y="1361440"/>
            <a:ext cx="11074400" cy="0"/>
          </a:xfrm>
          <a:prstGeom prst="line">
            <a:avLst/>
          </a:prstGeom>
          <a:ln w="571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91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road that has been cut down&#10;&#10;Description automatically generated">
            <a:extLst>
              <a:ext uri="{FF2B5EF4-FFF2-40B4-BE49-F238E27FC236}">
                <a16:creationId xmlns:a16="http://schemas.microsoft.com/office/drawing/2014/main" id="{58EC6C1D-8CF8-7F7B-C5BE-4309F1C9A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" b="2426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50F3D5-EB3D-D784-C710-0B6CFB02D63A}"/>
              </a:ext>
            </a:extLst>
          </p:cNvPr>
          <p:cNvSpPr txBox="1"/>
          <p:nvPr/>
        </p:nvSpPr>
        <p:spPr>
          <a:xfrm>
            <a:off x="568960" y="1048878"/>
            <a:ext cx="97637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test for the committed: How do you follow Jesus?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(vs. 1-13)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7F0F29-96F7-D4CF-25B8-2597D6265AD5}"/>
              </a:ext>
            </a:extLst>
          </p:cNvPr>
          <p:cNvSpPr txBox="1"/>
          <p:nvPr/>
        </p:nvSpPr>
        <p:spPr>
          <a:xfrm>
            <a:off x="568960" y="1855344"/>
            <a:ext cx="97637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The test of the uncommitted: Why do you follow Jesus?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(vs. 14-15)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55781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483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Californian FB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2023-11-14T18:43:12Z</dcterms:created>
  <dcterms:modified xsi:type="dcterms:W3CDTF">2023-11-18T08:16:51Z</dcterms:modified>
</cp:coreProperties>
</file>