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13331-EB4A-4A51-9904-D74DF6F579F0}" v="41" dt="2023-11-09T04:28:20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LiveId" clId="{23513331-EB4A-4A51-9904-D74DF6F579F0}"/>
    <pc:docChg chg="custSel addSld delSld modSld modMainMaster">
      <pc:chgData name="James Harmeling" userId="4163935ddb78b774" providerId="LiveId" clId="{23513331-EB4A-4A51-9904-D74DF6F579F0}" dt="2023-11-09T04:28:20.282" v="304"/>
      <pc:docMkLst>
        <pc:docMk/>
      </pc:docMkLst>
      <pc:sldChg chg="new del">
        <pc:chgData name="James Harmeling" userId="4163935ddb78b774" providerId="LiveId" clId="{23513331-EB4A-4A51-9904-D74DF6F579F0}" dt="2023-11-09T04:08:36.188" v="2" actId="47"/>
        <pc:sldMkLst>
          <pc:docMk/>
          <pc:sldMk cId="3553515488" sldId="256"/>
        </pc:sldMkLst>
      </pc:sldChg>
      <pc:sldChg chg="add modTransition">
        <pc:chgData name="James Harmeling" userId="4163935ddb78b774" providerId="LiveId" clId="{23513331-EB4A-4A51-9904-D74DF6F579F0}" dt="2023-11-09T04:20:55.160" v="207"/>
        <pc:sldMkLst>
          <pc:docMk/>
          <pc:sldMk cId="413888799" sldId="257"/>
        </pc:sldMkLst>
      </pc:sldChg>
      <pc:sldChg chg="addSp delSp modSp new mod modTransition setBg">
        <pc:chgData name="James Harmeling" userId="4163935ddb78b774" providerId="LiveId" clId="{23513331-EB4A-4A51-9904-D74DF6F579F0}" dt="2023-11-09T04:20:55.160" v="207"/>
        <pc:sldMkLst>
          <pc:docMk/>
          <pc:sldMk cId="1009901830" sldId="258"/>
        </pc:sldMkLst>
        <pc:spChg chg="add mod">
          <ac:chgData name="James Harmeling" userId="4163935ddb78b774" providerId="LiveId" clId="{23513331-EB4A-4A51-9904-D74DF6F579F0}" dt="2023-11-09T04:17:36.587" v="163" actId="403"/>
          <ac:spMkLst>
            <pc:docMk/>
            <pc:sldMk cId="1009901830" sldId="258"/>
            <ac:spMk id="3" creationId="{AC1527CB-4CBE-627B-E12B-C238B4ADF4AA}"/>
          </ac:spMkLst>
        </pc:spChg>
        <pc:spChg chg="add">
          <ac:chgData name="James Harmeling" userId="4163935ddb78b774" providerId="LiveId" clId="{23513331-EB4A-4A51-9904-D74DF6F579F0}" dt="2023-11-09T04:15:04.470" v="87" actId="26606"/>
          <ac:spMkLst>
            <pc:docMk/>
            <pc:sldMk cId="1009901830" sldId="258"/>
            <ac:spMk id="1033" creationId="{F13C74B1-5B17-4795-BED0-7140497B445A}"/>
          </ac:spMkLst>
        </pc:spChg>
        <pc:spChg chg="add">
          <ac:chgData name="James Harmeling" userId="4163935ddb78b774" providerId="LiveId" clId="{23513331-EB4A-4A51-9904-D74DF6F579F0}" dt="2023-11-09T04:15:04.470" v="87" actId="26606"/>
          <ac:spMkLst>
            <pc:docMk/>
            <pc:sldMk cId="1009901830" sldId="258"/>
            <ac:spMk id="1035" creationId="{D4974D33-8DC5-464E-8C6D-BE58F0669C17}"/>
          </ac:spMkLst>
        </pc:spChg>
        <pc:picChg chg="add del mod">
          <ac:chgData name="James Harmeling" userId="4163935ddb78b774" providerId="LiveId" clId="{23513331-EB4A-4A51-9904-D74DF6F579F0}" dt="2023-11-09T04:14:45.735" v="85" actId="478"/>
          <ac:picMkLst>
            <pc:docMk/>
            <pc:sldMk cId="1009901830" sldId="258"/>
            <ac:picMk id="1026" creationId="{2337BF37-D998-D645-C6B7-BA71B9E0AD39}"/>
          </ac:picMkLst>
        </pc:picChg>
        <pc:picChg chg="add mod">
          <ac:chgData name="James Harmeling" userId="4163935ddb78b774" providerId="LiveId" clId="{23513331-EB4A-4A51-9904-D74DF6F579F0}" dt="2023-11-09T04:15:04.470" v="87" actId="26606"/>
          <ac:picMkLst>
            <pc:docMk/>
            <pc:sldMk cId="1009901830" sldId="258"/>
            <ac:picMk id="1028" creationId="{0E9ED881-6915-1E8D-0810-588DA46DD51D}"/>
          </ac:picMkLst>
        </pc:picChg>
      </pc:sldChg>
      <pc:sldChg chg="addSp delSp modSp new mod modTransition setBg modAnim">
        <pc:chgData name="James Harmeling" userId="4163935ddb78b774" providerId="LiveId" clId="{23513331-EB4A-4A51-9904-D74DF6F579F0}" dt="2023-11-09T04:24:45.127" v="246"/>
        <pc:sldMkLst>
          <pc:docMk/>
          <pc:sldMk cId="3317414347" sldId="259"/>
        </pc:sldMkLst>
        <pc:spChg chg="add del mod">
          <ac:chgData name="James Harmeling" userId="4163935ddb78b774" providerId="LiveId" clId="{23513331-EB4A-4A51-9904-D74DF6F579F0}" dt="2023-11-09T04:24:44.467" v="245" actId="478"/>
          <ac:spMkLst>
            <pc:docMk/>
            <pc:sldMk cId="3317414347" sldId="259"/>
            <ac:spMk id="3" creationId="{4E4256B8-BEF7-1264-46AA-F6D4093DE63E}"/>
          </ac:spMkLst>
        </pc:spChg>
        <pc:spChg chg="add mod">
          <ac:chgData name="James Harmeling" userId="4163935ddb78b774" providerId="LiveId" clId="{23513331-EB4A-4A51-9904-D74DF6F579F0}" dt="2023-11-09T04:20:44.126" v="205" actId="1076"/>
          <ac:spMkLst>
            <pc:docMk/>
            <pc:sldMk cId="3317414347" sldId="259"/>
            <ac:spMk id="5" creationId="{3A21DC6E-5C71-28C9-1453-3604D16E66BE}"/>
          </ac:spMkLst>
        </pc:spChg>
        <pc:spChg chg="add mod">
          <ac:chgData name="James Harmeling" userId="4163935ddb78b774" providerId="LiveId" clId="{23513331-EB4A-4A51-9904-D74DF6F579F0}" dt="2023-11-09T04:24:45.127" v="246"/>
          <ac:spMkLst>
            <pc:docMk/>
            <pc:sldMk cId="3317414347" sldId="259"/>
            <ac:spMk id="6" creationId="{20DB00B1-B99F-71A8-A720-E00E9146A9A6}"/>
          </ac:spMkLst>
        </pc:spChg>
        <pc:spChg chg="add">
          <ac:chgData name="James Harmeling" userId="4163935ddb78b774" providerId="LiveId" clId="{23513331-EB4A-4A51-9904-D74DF6F579F0}" dt="2023-11-09T04:18:14.522" v="166" actId="26606"/>
          <ac:spMkLst>
            <pc:docMk/>
            <pc:sldMk cId="3317414347" sldId="259"/>
            <ac:spMk id="2055" creationId="{42A4FC2C-047E-45A5-965D-8E1E3BF09BC6}"/>
          </ac:spMkLst>
        </pc:spChg>
        <pc:picChg chg="add mod">
          <ac:chgData name="James Harmeling" userId="4163935ddb78b774" providerId="LiveId" clId="{23513331-EB4A-4A51-9904-D74DF6F579F0}" dt="2023-11-09T04:18:14.522" v="166" actId="26606"/>
          <ac:picMkLst>
            <pc:docMk/>
            <pc:sldMk cId="3317414347" sldId="259"/>
            <ac:picMk id="2050" creationId="{D33CF43E-B3D4-D661-4E70-8948967A07C3}"/>
          </ac:picMkLst>
        </pc:picChg>
      </pc:sldChg>
      <pc:sldChg chg="addSp delSp modSp add mod modTransition setBg delDesignElem">
        <pc:chgData name="James Harmeling" userId="4163935ddb78b774" providerId="LiveId" clId="{23513331-EB4A-4A51-9904-D74DF6F579F0}" dt="2023-11-09T04:24:35.320" v="244"/>
        <pc:sldMkLst>
          <pc:docMk/>
          <pc:sldMk cId="1333399618" sldId="260"/>
        </pc:sldMkLst>
        <pc:spChg chg="add mod">
          <ac:chgData name="James Harmeling" userId="4163935ddb78b774" providerId="LiveId" clId="{23513331-EB4A-4A51-9904-D74DF6F579F0}" dt="2023-11-09T04:24:35.320" v="244"/>
          <ac:spMkLst>
            <pc:docMk/>
            <pc:sldMk cId="1333399618" sldId="260"/>
            <ac:spMk id="2" creationId="{A88F515C-BCC9-5402-1944-8BC6C6C71FCC}"/>
          </ac:spMkLst>
        </pc:spChg>
        <pc:spChg chg="del">
          <ac:chgData name="James Harmeling" userId="4163935ddb78b774" providerId="LiveId" clId="{23513331-EB4A-4A51-9904-D74DF6F579F0}" dt="2023-11-09T04:24:34.567" v="243" actId="478"/>
          <ac:spMkLst>
            <pc:docMk/>
            <pc:sldMk cId="1333399618" sldId="260"/>
            <ac:spMk id="3" creationId="{4E4256B8-BEF7-1264-46AA-F6D4093DE63E}"/>
          </ac:spMkLst>
        </pc:spChg>
        <pc:spChg chg="mod">
          <ac:chgData name="James Harmeling" userId="4163935ddb78b774" providerId="LiveId" clId="{23513331-EB4A-4A51-9904-D74DF6F579F0}" dt="2023-11-09T04:21:19.574" v="210" actId="1076"/>
          <ac:spMkLst>
            <pc:docMk/>
            <pc:sldMk cId="1333399618" sldId="260"/>
            <ac:spMk id="5" creationId="{3A21DC6E-5C71-28C9-1453-3604D16E66BE}"/>
          </ac:spMkLst>
        </pc:spChg>
        <pc:spChg chg="del">
          <ac:chgData name="James Harmeling" userId="4163935ddb78b774" providerId="LiveId" clId="{23513331-EB4A-4A51-9904-D74DF6F579F0}" dt="2023-11-09T04:20:25.757" v="203"/>
          <ac:spMkLst>
            <pc:docMk/>
            <pc:sldMk cId="1333399618" sldId="260"/>
            <ac:spMk id="2055" creationId="{42A4FC2C-047E-45A5-965D-8E1E3BF09BC6}"/>
          </ac:spMkLst>
        </pc:spChg>
      </pc:sldChg>
      <pc:sldChg chg="addSp delSp modSp add mod modAnim">
        <pc:chgData name="James Harmeling" userId="4163935ddb78b774" providerId="LiveId" clId="{23513331-EB4A-4A51-9904-D74DF6F579F0}" dt="2023-11-09T04:24:57.291" v="247"/>
        <pc:sldMkLst>
          <pc:docMk/>
          <pc:sldMk cId="3161057970" sldId="261"/>
        </pc:sldMkLst>
        <pc:spChg chg="mod">
          <ac:chgData name="James Harmeling" userId="4163935ddb78b774" providerId="LiveId" clId="{23513331-EB4A-4A51-9904-D74DF6F579F0}" dt="2023-11-09T04:24:23.174" v="242" actId="14100"/>
          <ac:spMkLst>
            <pc:docMk/>
            <pc:sldMk cId="3161057970" sldId="261"/>
            <ac:spMk id="3" creationId="{4E4256B8-BEF7-1264-46AA-F6D4093DE63E}"/>
          </ac:spMkLst>
        </pc:spChg>
        <pc:spChg chg="add mod">
          <ac:chgData name="James Harmeling" userId="4163935ddb78b774" providerId="LiveId" clId="{23513331-EB4A-4A51-9904-D74DF6F579F0}" dt="2023-11-09T04:24:17.629" v="241" actId="14100"/>
          <ac:spMkLst>
            <pc:docMk/>
            <pc:sldMk cId="3161057970" sldId="261"/>
            <ac:spMk id="4" creationId="{E5C7C916-F541-885D-F468-5DAE15A41BF2}"/>
          </ac:spMkLst>
        </pc:spChg>
        <pc:spChg chg="del">
          <ac:chgData name="James Harmeling" userId="4163935ddb78b774" providerId="LiveId" clId="{23513331-EB4A-4A51-9904-D74DF6F579F0}" dt="2023-11-09T04:21:40.175" v="212" actId="478"/>
          <ac:spMkLst>
            <pc:docMk/>
            <pc:sldMk cId="3161057970" sldId="261"/>
            <ac:spMk id="5" creationId="{3A21DC6E-5C71-28C9-1453-3604D16E66BE}"/>
          </ac:spMkLst>
        </pc:spChg>
        <pc:spChg chg="add mod">
          <ac:chgData name="James Harmeling" userId="4163935ddb78b774" providerId="LiveId" clId="{23513331-EB4A-4A51-9904-D74DF6F579F0}" dt="2023-11-09T04:24:13.633" v="240" actId="14100"/>
          <ac:spMkLst>
            <pc:docMk/>
            <pc:sldMk cId="3161057970" sldId="261"/>
            <ac:spMk id="7" creationId="{055E645E-0DB8-7565-B228-886EEAA719C9}"/>
          </ac:spMkLst>
        </pc:spChg>
        <pc:spChg chg="add mod">
          <ac:chgData name="James Harmeling" userId="4163935ddb78b774" providerId="LiveId" clId="{23513331-EB4A-4A51-9904-D74DF6F579F0}" dt="2023-11-09T04:24:08.672" v="239" actId="14100"/>
          <ac:spMkLst>
            <pc:docMk/>
            <pc:sldMk cId="3161057970" sldId="261"/>
            <ac:spMk id="9" creationId="{DD2B09DF-62BD-0DAB-92EE-31429000628A}"/>
          </ac:spMkLst>
        </pc:spChg>
      </pc:sldChg>
      <pc:sldChg chg="addSp modSp new mod">
        <pc:chgData name="James Harmeling" userId="4163935ddb78b774" providerId="LiveId" clId="{23513331-EB4A-4A51-9904-D74DF6F579F0}" dt="2023-11-09T04:27:10.626" v="290" actId="1035"/>
        <pc:sldMkLst>
          <pc:docMk/>
          <pc:sldMk cId="117075211" sldId="262"/>
        </pc:sldMkLst>
        <pc:spChg chg="add mod">
          <ac:chgData name="James Harmeling" userId="4163935ddb78b774" providerId="LiveId" clId="{23513331-EB4A-4A51-9904-D74DF6F579F0}" dt="2023-11-09T04:27:10.626" v="290" actId="1035"/>
          <ac:spMkLst>
            <pc:docMk/>
            <pc:sldMk cId="117075211" sldId="262"/>
            <ac:spMk id="3" creationId="{3E61E174-3531-DF54-6422-2FD24ABF96EF}"/>
          </ac:spMkLst>
        </pc:spChg>
        <pc:picChg chg="add mod">
          <ac:chgData name="James Harmeling" userId="4163935ddb78b774" providerId="LiveId" clId="{23513331-EB4A-4A51-9904-D74DF6F579F0}" dt="2023-11-09T04:26:38.534" v="252" actId="1076"/>
          <ac:picMkLst>
            <pc:docMk/>
            <pc:sldMk cId="117075211" sldId="262"/>
            <ac:picMk id="3074" creationId="{8DD76CA2-25B1-33FB-268A-E1ED588E06B6}"/>
          </ac:picMkLst>
        </pc:picChg>
      </pc:sldChg>
      <pc:sldChg chg="addSp modSp add mod modAnim">
        <pc:chgData name="James Harmeling" userId="4163935ddb78b774" providerId="LiveId" clId="{23513331-EB4A-4A51-9904-D74DF6F579F0}" dt="2023-11-09T04:28:20.282" v="304"/>
        <pc:sldMkLst>
          <pc:docMk/>
          <pc:sldMk cId="3211335831" sldId="263"/>
        </pc:sldMkLst>
        <pc:spChg chg="add mod">
          <ac:chgData name="James Harmeling" userId="4163935ddb78b774" providerId="LiveId" clId="{23513331-EB4A-4A51-9904-D74DF6F579F0}" dt="2023-11-09T04:28:11.033" v="302" actId="1076"/>
          <ac:spMkLst>
            <pc:docMk/>
            <pc:sldMk cId="3211335831" sldId="263"/>
            <ac:spMk id="5" creationId="{5AF98F89-2C4E-912B-2EF4-E69AFC9C4E95}"/>
          </ac:spMkLst>
        </pc:spChg>
      </pc:sldChg>
      <pc:sldMasterChg chg="modTransition modSldLayout">
        <pc:chgData name="James Harmeling" userId="4163935ddb78b774" providerId="LiveId" clId="{23513331-EB4A-4A51-9904-D74DF6F579F0}" dt="2023-11-09T04:20:55.160" v="207"/>
        <pc:sldMasterMkLst>
          <pc:docMk/>
          <pc:sldMasterMk cId="3614735895" sldId="2147483648"/>
        </pc:sldMasterMkLst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1483472465" sldId="2147483649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1264451516" sldId="2147483650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2213951923" sldId="2147483651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3970444223" sldId="2147483652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2292873273" sldId="2147483653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3219006393" sldId="2147483654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774549407" sldId="2147483655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1647946536" sldId="2147483656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2843179238" sldId="2147483657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3320934808" sldId="2147483658"/>
          </pc:sldLayoutMkLst>
        </pc:sldLayoutChg>
        <pc:sldLayoutChg chg="modTransition">
          <pc:chgData name="James Harmeling" userId="4163935ddb78b774" providerId="LiveId" clId="{23513331-EB4A-4A51-9904-D74DF6F579F0}" dt="2023-11-09T04:20:55.160" v="207"/>
          <pc:sldLayoutMkLst>
            <pc:docMk/>
            <pc:sldMasterMk cId="3614735895" sldId="2147483648"/>
            <pc:sldLayoutMk cId="224746329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D928-B4C3-53CF-DD47-0FCAF8C86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7CAD3-3AEB-1906-7EC7-8A8C70EC2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BF61-9F81-B478-DC6A-C812552A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E062-46C0-2ADA-A86E-BEB37D2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FE7F-60FF-02FA-D140-5EF4912B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347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672-9298-5FB0-77C9-34249C2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556AB-AC27-2947-B4AD-AA27FE62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1EAC-893D-DA26-6849-505FA9AA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0AFB-19F9-0203-A267-E552D2FD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F3125-B73E-3DAE-6ED0-498BAC4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09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3AAD0-052F-E757-5413-87E3E258F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A16EA-DB8D-B206-472E-D09E72C1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18EE-00FF-353B-E75E-33849158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24C3-72DB-3778-2740-4B1E94BB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08E68-5E2C-5CC5-ACDD-E01C533F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746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03DF-C396-B3A3-5599-165842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B83C9-FD2E-2311-2040-E8ABDBB8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1F52-CAC7-1770-4139-E173CE84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8DBE-20EE-A125-88D3-446AA6B2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A51A-A7DB-F90F-70CD-0E649E34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445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413B-2447-B1C0-1B0D-AF9FD074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4AD65-E7F8-F306-95FA-90A8E158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8452-CBCE-1F01-05E6-5F7760E8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8755D-D9C8-0DF1-2408-D6947FAB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B04E-E690-BFCE-E64C-8B1A151D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395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BE02-35E5-2C80-F39A-C6B3CD4D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2A13-ADED-1828-87FF-EA9DE2612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FA7E4-C9A1-1D77-A0F7-3D27B544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91B29-E4ED-2486-8B53-1C813A66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8D85-96E6-119C-3CC6-83FBE883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3B265-36BE-EF0C-847F-DD467168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4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961B-9CAB-0E61-C791-C8EFEBDA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6565-60EC-58A0-37B1-D0F1A90B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08071-CF41-640C-A8C1-92A81676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C22B3-1ED6-DF0D-C2BF-AC14DA0C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D4EC5-6538-C02F-74DB-1AE6F8951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1603B-88D6-2919-9CAE-F116039B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E88C8-923C-5569-125B-06BA16CA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FFF11-9A69-D0E8-4502-7FDD7604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28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403E-F216-20F8-14DB-824A7B80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30CC6-08D2-D9E2-901B-160EA592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929A-060C-552C-A09A-E68A3206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36B3-5A82-73F1-84B6-F14C332C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900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925F8-C8D7-89F0-B0B3-CBDDB9D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829BD-5854-5A4D-B224-5A1E5D9C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F5E34-1D32-4FAB-4882-9FE0A691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45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9C41-6620-B089-0254-423C073A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F12E-6C7C-985D-B293-FC42DC40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08222-6E2F-21D6-3776-AA575B1E7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AA3BA-BBB2-D97B-E589-576E9AA2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014C6-D607-2390-4EAA-EDD8A04F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97027-AAE7-8AF1-2A90-2013B9C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794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AC5B-0BBA-DEB8-5E11-67968593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C40C2-6DD8-DC5E-E067-4F9D8FC41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ED02-E608-7966-0305-DB0E1A76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C8C3-A2DB-71D6-165D-CBCCC12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DE6A8-809B-0E65-0F08-D97EEFDF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69EE6-D07A-85B6-0587-19D86C9A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317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EA8B5-9E4C-C13B-FAFA-176B2C21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159AB-4574-0CB7-E05A-B6DB520C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562D3-FC0A-0F80-C36E-045981F5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A3D6-4164-47C8-BE07-3C751AD1EADB}" type="datetimeFigureOut">
              <a:rPr lang="en-SG" smtClean="0"/>
              <a:t>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74BD6-8CE0-9278-B753-E7D684EB3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0B38-9254-3BE7-B4F7-DD112A694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7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527CB-4CBE-627B-E12B-C238B4ADF4AA}"/>
              </a:ext>
            </a:extLst>
          </p:cNvPr>
          <p:cNvSpPr txBox="1"/>
          <p:nvPr/>
        </p:nvSpPr>
        <p:spPr>
          <a:xfrm>
            <a:off x="447040" y="2202339"/>
            <a:ext cx="5090160" cy="1373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000" b="1" dirty="0">
                <a:effectLst/>
              </a:rPr>
              <a:t>Overcoming Unbelief</a:t>
            </a:r>
            <a:endParaRPr lang="en-US" sz="30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600" dirty="0">
                <a:effectLst/>
              </a:rPr>
              <a:t>Five stumbling blocks to faith in Christ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</a:rPr>
              <a:t> John 5:30-47</a:t>
            </a:r>
          </a:p>
        </p:txBody>
      </p:sp>
      <p:pic>
        <p:nvPicPr>
          <p:cNvPr id="1028" name="Picture 4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0E9ED881-6915-1E8D-0810-588DA46D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1148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0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1DC6E-5C71-28C9-1453-3604D16E66BE}"/>
              </a:ext>
            </a:extLst>
          </p:cNvPr>
          <p:cNvSpPr txBox="1"/>
          <p:nvPr/>
        </p:nvSpPr>
        <p:spPr>
          <a:xfrm>
            <a:off x="375920" y="1571660"/>
            <a:ext cx="11440160" cy="498457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Deuteronomy 17:6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evidence of two witnesses or of three witnesses the one who is to die shall be put to death; a person shall not be put to death on the evidence of one witness.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18:15-16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“If your brother sins against you, go and tell him his fault, between you and him alone. If he listens to you, you have gained your brother.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if he does not listen, take one or two others along with you, that every charge may be established by the evidence of two or three witnesses.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00B1-B99F-71A8-A720-E00E9146A9A6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741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1DC6E-5C71-28C9-1453-3604D16E66BE}"/>
              </a:ext>
            </a:extLst>
          </p:cNvPr>
          <p:cNvSpPr txBox="1"/>
          <p:nvPr/>
        </p:nvSpPr>
        <p:spPr>
          <a:xfrm>
            <a:off x="375920" y="1510824"/>
            <a:ext cx="11440160" cy="16523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Timothy 5:19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admit a charge against an elder except on the evidence of two or three witnesses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515C-BCC9-5402-1944-8BC6C6C71FCC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33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256B8-BEF7-1264-46AA-F6D4093DE63E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7C916-F541-885D-F468-5DAE15A41BF2}"/>
              </a:ext>
            </a:extLst>
          </p:cNvPr>
          <p:cNvSpPr txBox="1"/>
          <p:nvPr/>
        </p:nvSpPr>
        <p:spPr>
          <a:xfrm>
            <a:off x="213360" y="140628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2: The claims of lack of evidence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(v. 36)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645E-0DB8-7565-B228-886EEAA719C9}"/>
              </a:ext>
            </a:extLst>
          </p:cNvPr>
          <p:cNvSpPr txBox="1"/>
          <p:nvPr/>
        </p:nvSpPr>
        <p:spPr>
          <a:xfrm>
            <a:off x="213360" y="2247783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3: Personal religious works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37-40)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B09DF-62BD-0DAB-92EE-31429000628A}"/>
              </a:ext>
            </a:extLst>
          </p:cNvPr>
          <p:cNvSpPr txBox="1"/>
          <p:nvPr/>
        </p:nvSpPr>
        <p:spPr>
          <a:xfrm>
            <a:off x="213360" y="3074544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4: False teachers who appeal to pride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41-44)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6105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ster Syndrome: 8 Ways to Deal With It Before It Hinders Your Success">
            <a:extLst>
              <a:ext uri="{FF2B5EF4-FFF2-40B4-BE49-F238E27FC236}">
                <a16:creationId xmlns:a16="http://schemas.microsoft.com/office/drawing/2014/main" id="{8DD76CA2-25B1-33FB-268A-E1ED588E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" y="1533525"/>
            <a:ext cx="5695950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1E174-3531-DF54-6422-2FD24ABF96EF}"/>
              </a:ext>
            </a:extLst>
          </p:cNvPr>
          <p:cNvSpPr txBox="1"/>
          <p:nvPr/>
        </p:nvSpPr>
        <p:spPr>
          <a:xfrm>
            <a:off x="6329680" y="351459"/>
            <a:ext cx="5695950" cy="611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men follow impostors? Because they are ‘men whose claims correspond with men’s own desires.’ The impostors came promising empires and victory and material prosperity; Jesus came offering a Cross. The characteristic of the impostor is the offer of the easy way; Jesus offered men the hard way of God. The impostors perished and Christ lives on.”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Barclay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256B8-BEF7-1264-46AA-F6D4093DE63E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7C916-F541-885D-F468-5DAE15A41BF2}"/>
              </a:ext>
            </a:extLst>
          </p:cNvPr>
          <p:cNvSpPr txBox="1"/>
          <p:nvPr/>
        </p:nvSpPr>
        <p:spPr>
          <a:xfrm>
            <a:off x="213360" y="140628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2: The claims of lack of evidence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(v. 36)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645E-0DB8-7565-B228-886EEAA719C9}"/>
              </a:ext>
            </a:extLst>
          </p:cNvPr>
          <p:cNvSpPr txBox="1"/>
          <p:nvPr/>
        </p:nvSpPr>
        <p:spPr>
          <a:xfrm>
            <a:off x="213360" y="2247783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3: Personal religious works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37-40)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B09DF-62BD-0DAB-92EE-31429000628A}"/>
              </a:ext>
            </a:extLst>
          </p:cNvPr>
          <p:cNvSpPr txBox="1"/>
          <p:nvPr/>
        </p:nvSpPr>
        <p:spPr>
          <a:xfrm>
            <a:off x="213360" y="3074544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4: False teachers who appeal to pride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41-44)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8F89-2C4E-912B-2EF4-E69AFC9C4E95}"/>
              </a:ext>
            </a:extLst>
          </p:cNvPr>
          <p:cNvSpPr txBox="1"/>
          <p:nvPr/>
        </p:nvSpPr>
        <p:spPr>
          <a:xfrm>
            <a:off x="213360" y="390130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5: Ignoring sin and God’s forgiveness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45-47)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113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Californian FB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James Harmeling</cp:lastModifiedBy>
  <cp:revision>1</cp:revision>
  <dcterms:created xsi:type="dcterms:W3CDTF">2023-11-09T04:08:30Z</dcterms:created>
  <dcterms:modified xsi:type="dcterms:W3CDTF">2023-11-09T04:28:28Z</dcterms:modified>
</cp:coreProperties>
</file>