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302" r:id="rId4"/>
    <p:sldId id="287" r:id="rId5"/>
    <p:sldId id="284" r:id="rId6"/>
    <p:sldId id="288" r:id="rId7"/>
    <p:sldId id="286" r:id="rId8"/>
    <p:sldId id="290" r:id="rId9"/>
    <p:sldId id="291" r:id="rId10"/>
    <p:sldId id="289" r:id="rId11"/>
    <p:sldId id="305" r:id="rId12"/>
    <p:sldId id="308" r:id="rId13"/>
    <p:sldId id="309" r:id="rId14"/>
    <p:sldId id="304" r:id="rId15"/>
    <p:sldId id="313" r:id="rId16"/>
    <p:sldId id="314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C9E22-63ED-437B-AF90-A905ECBADF0D}" v="48" dt="2023-11-04T00:10:41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616C9E22-63ED-437B-AF90-A905ECBADF0D}"/>
    <pc:docChg chg="undo custSel addSld delSld modSld sldOrd">
      <pc:chgData name="James Harmeling" userId="4163935ddb78b774" providerId="LiveId" clId="{616C9E22-63ED-437B-AF90-A905ECBADF0D}" dt="2023-11-04T00:10:41.797" v="403"/>
      <pc:docMkLst>
        <pc:docMk/>
      </pc:docMkLst>
      <pc:sldChg chg="del">
        <pc:chgData name="James Harmeling" userId="4163935ddb78b774" providerId="LiveId" clId="{616C9E22-63ED-437B-AF90-A905ECBADF0D}" dt="2023-11-01T05:45:38.848" v="11" actId="47"/>
        <pc:sldMkLst>
          <pc:docMk/>
          <pc:sldMk cId="3639267277" sldId="263"/>
        </pc:sldMkLst>
      </pc:sldChg>
      <pc:sldChg chg="del">
        <pc:chgData name="James Harmeling" userId="4163935ddb78b774" providerId="LiveId" clId="{616C9E22-63ED-437B-AF90-A905ECBADF0D}" dt="2023-11-01T05:45:41.867" v="14" actId="47"/>
        <pc:sldMkLst>
          <pc:docMk/>
          <pc:sldMk cId="3921059840" sldId="270"/>
        </pc:sldMkLst>
      </pc:sldChg>
      <pc:sldChg chg="del">
        <pc:chgData name="James Harmeling" userId="4163935ddb78b774" providerId="LiveId" clId="{616C9E22-63ED-437B-AF90-A905ECBADF0D}" dt="2023-11-01T05:45:43.847" v="16" actId="47"/>
        <pc:sldMkLst>
          <pc:docMk/>
          <pc:sldMk cId="4064888038" sldId="274"/>
        </pc:sldMkLst>
      </pc:sldChg>
      <pc:sldChg chg="del">
        <pc:chgData name="James Harmeling" userId="4163935ddb78b774" providerId="LiveId" clId="{616C9E22-63ED-437B-AF90-A905ECBADF0D}" dt="2023-11-01T05:45:34.517" v="8" actId="47"/>
        <pc:sldMkLst>
          <pc:docMk/>
          <pc:sldMk cId="1197325010" sldId="276"/>
        </pc:sldMkLst>
      </pc:sldChg>
      <pc:sldChg chg="del">
        <pc:chgData name="James Harmeling" userId="4163935ddb78b774" providerId="LiveId" clId="{616C9E22-63ED-437B-AF90-A905ECBADF0D}" dt="2023-11-01T05:45:46.865" v="18" actId="47"/>
        <pc:sldMkLst>
          <pc:docMk/>
          <pc:sldMk cId="1776347822" sldId="282"/>
        </pc:sldMkLst>
      </pc:sldChg>
      <pc:sldChg chg="del">
        <pc:chgData name="James Harmeling" userId="4163935ddb78b774" providerId="LiveId" clId="{616C9E22-63ED-437B-AF90-A905ECBADF0D}" dt="2023-11-01T05:45:44.759" v="17" actId="47"/>
        <pc:sldMkLst>
          <pc:docMk/>
          <pc:sldMk cId="1187664381" sldId="283"/>
        </pc:sldMkLst>
      </pc:sldChg>
      <pc:sldChg chg="del">
        <pc:chgData name="James Harmeling" userId="4163935ddb78b774" providerId="LiveId" clId="{616C9E22-63ED-437B-AF90-A905ECBADF0D}" dt="2023-11-01T05:45:08.391" v="2" actId="47"/>
        <pc:sldMkLst>
          <pc:docMk/>
          <pc:sldMk cId="2224654671" sldId="285"/>
        </pc:sldMkLst>
      </pc:sldChg>
      <pc:sldChg chg="del">
        <pc:chgData name="James Harmeling" userId="4163935ddb78b774" providerId="LiveId" clId="{616C9E22-63ED-437B-AF90-A905ECBADF0D}" dt="2023-11-01T05:45:31.444" v="6" actId="47"/>
        <pc:sldMkLst>
          <pc:docMk/>
          <pc:sldMk cId="3202614756" sldId="292"/>
        </pc:sldMkLst>
      </pc:sldChg>
      <pc:sldChg chg="del">
        <pc:chgData name="James Harmeling" userId="4163935ddb78b774" providerId="LiveId" clId="{616C9E22-63ED-437B-AF90-A905ECBADF0D}" dt="2023-11-01T05:45:33.100" v="7" actId="47"/>
        <pc:sldMkLst>
          <pc:docMk/>
          <pc:sldMk cId="2880077976" sldId="293"/>
        </pc:sldMkLst>
      </pc:sldChg>
      <pc:sldChg chg="del">
        <pc:chgData name="James Harmeling" userId="4163935ddb78b774" providerId="LiveId" clId="{616C9E22-63ED-437B-AF90-A905ECBADF0D}" dt="2023-11-01T05:45:42.745" v="15" actId="47"/>
        <pc:sldMkLst>
          <pc:docMk/>
          <pc:sldMk cId="2384452542" sldId="294"/>
        </pc:sldMkLst>
      </pc:sldChg>
      <pc:sldChg chg="del">
        <pc:chgData name="James Harmeling" userId="4163935ddb78b774" providerId="LiveId" clId="{616C9E22-63ED-437B-AF90-A905ECBADF0D}" dt="2023-11-01T05:45:40.950" v="13" actId="47"/>
        <pc:sldMkLst>
          <pc:docMk/>
          <pc:sldMk cId="1317457552" sldId="295"/>
        </pc:sldMkLst>
      </pc:sldChg>
      <pc:sldChg chg="del">
        <pc:chgData name="James Harmeling" userId="4163935ddb78b774" providerId="LiveId" clId="{616C9E22-63ED-437B-AF90-A905ECBADF0D}" dt="2023-11-01T05:45:35.989" v="9" actId="47"/>
        <pc:sldMkLst>
          <pc:docMk/>
          <pc:sldMk cId="3293631599" sldId="296"/>
        </pc:sldMkLst>
      </pc:sldChg>
      <pc:sldChg chg="del">
        <pc:chgData name="James Harmeling" userId="4163935ddb78b774" providerId="LiveId" clId="{616C9E22-63ED-437B-AF90-A905ECBADF0D}" dt="2023-11-01T05:45:37.514" v="10" actId="47"/>
        <pc:sldMkLst>
          <pc:docMk/>
          <pc:sldMk cId="985254439" sldId="297"/>
        </pc:sldMkLst>
      </pc:sldChg>
      <pc:sldChg chg="del">
        <pc:chgData name="James Harmeling" userId="4163935ddb78b774" providerId="LiveId" clId="{616C9E22-63ED-437B-AF90-A905ECBADF0D}" dt="2023-11-01T05:45:40.120" v="12" actId="47"/>
        <pc:sldMkLst>
          <pc:docMk/>
          <pc:sldMk cId="1545515469" sldId="298"/>
        </pc:sldMkLst>
      </pc:sldChg>
      <pc:sldChg chg="del">
        <pc:chgData name="James Harmeling" userId="4163935ddb78b774" providerId="LiveId" clId="{616C9E22-63ED-437B-AF90-A905ECBADF0D}" dt="2023-11-01T05:45:24.017" v="4" actId="47"/>
        <pc:sldMkLst>
          <pc:docMk/>
          <pc:sldMk cId="340452680" sldId="299"/>
        </pc:sldMkLst>
      </pc:sldChg>
      <pc:sldChg chg="del">
        <pc:chgData name="James Harmeling" userId="4163935ddb78b774" providerId="LiveId" clId="{616C9E22-63ED-437B-AF90-A905ECBADF0D}" dt="2023-11-01T05:45:25.244" v="5" actId="47"/>
        <pc:sldMkLst>
          <pc:docMk/>
          <pc:sldMk cId="46997169" sldId="300"/>
        </pc:sldMkLst>
      </pc:sldChg>
      <pc:sldChg chg="ord">
        <pc:chgData name="James Harmeling" userId="4163935ddb78b774" providerId="LiveId" clId="{616C9E22-63ED-437B-AF90-A905ECBADF0D}" dt="2023-11-01T05:44:33.389" v="1"/>
        <pc:sldMkLst>
          <pc:docMk/>
          <pc:sldMk cId="4050204657" sldId="301"/>
        </pc:sldMkLst>
      </pc:sldChg>
      <pc:sldChg chg="addSp modSp mod ord modAnim">
        <pc:chgData name="James Harmeling" userId="4163935ddb78b774" providerId="LiveId" clId="{616C9E22-63ED-437B-AF90-A905ECBADF0D}" dt="2023-11-04T00:08:50.641" v="402"/>
        <pc:sldMkLst>
          <pc:docMk/>
          <pc:sldMk cId="318478831" sldId="304"/>
        </pc:sldMkLst>
        <pc:spChg chg="mod">
          <ac:chgData name="James Harmeling" userId="4163935ddb78b774" providerId="LiveId" clId="{616C9E22-63ED-437B-AF90-A905ECBADF0D}" dt="2023-11-04T00:07:27.525" v="382" actId="21"/>
          <ac:spMkLst>
            <pc:docMk/>
            <pc:sldMk cId="318478831" sldId="304"/>
            <ac:spMk id="4" creationId="{8277399C-2687-502B-380C-DC05BA0B0C98}"/>
          </ac:spMkLst>
        </pc:spChg>
        <pc:spChg chg="add mod">
          <ac:chgData name="James Harmeling" userId="4163935ddb78b774" providerId="LiveId" clId="{616C9E22-63ED-437B-AF90-A905ECBADF0D}" dt="2023-11-04T00:07:06.125" v="378" actId="113"/>
          <ac:spMkLst>
            <pc:docMk/>
            <pc:sldMk cId="318478831" sldId="304"/>
            <ac:spMk id="6" creationId="{64B5CD28-26B1-234A-CC53-712D72D3F84B}"/>
          </ac:spMkLst>
        </pc:spChg>
        <pc:spChg chg="mod">
          <ac:chgData name="James Harmeling" userId="4163935ddb78b774" providerId="LiveId" clId="{616C9E22-63ED-437B-AF90-A905ECBADF0D}" dt="2023-11-04T00:06:24.257" v="365" actId="21"/>
          <ac:spMkLst>
            <pc:docMk/>
            <pc:sldMk cId="318478831" sldId="304"/>
            <ac:spMk id="7" creationId="{7098E1F6-7AE8-B298-A3F8-58782237150B}"/>
          </ac:spMkLst>
        </pc:spChg>
        <pc:spChg chg="add mod">
          <ac:chgData name="James Harmeling" userId="4163935ddb78b774" providerId="LiveId" clId="{616C9E22-63ED-437B-AF90-A905ECBADF0D}" dt="2023-11-04T00:07:57.864" v="398" actId="1035"/>
          <ac:spMkLst>
            <pc:docMk/>
            <pc:sldMk cId="318478831" sldId="304"/>
            <ac:spMk id="10" creationId="{925923D7-0176-B306-4CD2-B2CBF6F86BA4}"/>
          </ac:spMkLst>
        </pc:spChg>
      </pc:sldChg>
      <pc:sldChg chg="del">
        <pc:chgData name="James Harmeling" userId="4163935ddb78b774" providerId="LiveId" clId="{616C9E22-63ED-437B-AF90-A905ECBADF0D}" dt="2023-11-01T05:45:56.891" v="20" actId="47"/>
        <pc:sldMkLst>
          <pc:docMk/>
          <pc:sldMk cId="1776519927" sldId="306"/>
        </pc:sldMkLst>
      </pc:sldChg>
      <pc:sldChg chg="del">
        <pc:chgData name="James Harmeling" userId="4163935ddb78b774" providerId="LiveId" clId="{616C9E22-63ED-437B-AF90-A905ECBADF0D}" dt="2023-11-01T05:45:55.685" v="19" actId="47"/>
        <pc:sldMkLst>
          <pc:docMk/>
          <pc:sldMk cId="2471554836" sldId="307"/>
        </pc:sldMkLst>
      </pc:sldChg>
      <pc:sldChg chg="add del">
        <pc:chgData name="James Harmeling" userId="4163935ddb78b774" providerId="LiveId" clId="{616C9E22-63ED-437B-AF90-A905ECBADF0D}" dt="2023-11-01T05:46:06.135" v="24" actId="47"/>
        <pc:sldMkLst>
          <pc:docMk/>
          <pc:sldMk cId="674847240" sldId="308"/>
        </pc:sldMkLst>
      </pc:sldChg>
      <pc:sldChg chg="del">
        <pc:chgData name="James Harmeling" userId="4163935ddb78b774" providerId="LiveId" clId="{616C9E22-63ED-437B-AF90-A905ECBADF0D}" dt="2023-11-01T05:45:58.035" v="21" actId="47"/>
        <pc:sldMkLst>
          <pc:docMk/>
          <pc:sldMk cId="3364584802" sldId="310"/>
        </pc:sldMkLst>
      </pc:sldChg>
      <pc:sldChg chg="del">
        <pc:chgData name="James Harmeling" userId="4163935ddb78b774" providerId="LiveId" clId="{616C9E22-63ED-437B-AF90-A905ECBADF0D}" dt="2023-11-01T05:46:14.596" v="25" actId="47"/>
        <pc:sldMkLst>
          <pc:docMk/>
          <pc:sldMk cId="1190047036" sldId="311"/>
        </pc:sldMkLst>
      </pc:sldChg>
      <pc:sldChg chg="del">
        <pc:chgData name="James Harmeling" userId="4163935ddb78b774" providerId="LiveId" clId="{616C9E22-63ED-437B-AF90-A905ECBADF0D}" dt="2023-11-01T05:45:59.242" v="22" actId="47"/>
        <pc:sldMkLst>
          <pc:docMk/>
          <pc:sldMk cId="3449978488" sldId="312"/>
        </pc:sldMkLst>
      </pc:sldChg>
      <pc:sldChg chg="addSp delSp modSp mod">
        <pc:chgData name="James Harmeling" userId="4163935ddb78b774" providerId="LiveId" clId="{616C9E22-63ED-437B-AF90-A905ECBADF0D}" dt="2023-11-01T05:49:01.403" v="144" actId="1035"/>
        <pc:sldMkLst>
          <pc:docMk/>
          <pc:sldMk cId="2126477327" sldId="313"/>
        </pc:sldMkLst>
        <pc:spChg chg="mod">
          <ac:chgData name="James Harmeling" userId="4163935ddb78b774" providerId="LiveId" clId="{616C9E22-63ED-437B-AF90-A905ECBADF0D}" dt="2023-11-01T05:46:29.110" v="26" actId="207"/>
          <ac:spMkLst>
            <pc:docMk/>
            <pc:sldMk cId="2126477327" sldId="313"/>
            <ac:spMk id="4" creationId="{4B155CD5-3493-8ED4-FA52-1C87CEB6C36B}"/>
          </ac:spMkLst>
        </pc:spChg>
        <pc:spChg chg="add mod">
          <ac:chgData name="James Harmeling" userId="4163935ddb78b774" providerId="LiveId" clId="{616C9E22-63ED-437B-AF90-A905ECBADF0D}" dt="2023-11-01T05:49:01.403" v="144" actId="1035"/>
          <ac:spMkLst>
            <pc:docMk/>
            <pc:sldMk cId="2126477327" sldId="313"/>
            <ac:spMk id="8" creationId="{923030EC-AD34-7107-8001-07D70BE6CAF7}"/>
          </ac:spMkLst>
        </pc:spChg>
        <pc:picChg chg="add del mod">
          <ac:chgData name="James Harmeling" userId="4163935ddb78b774" providerId="LiveId" clId="{616C9E22-63ED-437B-AF90-A905ECBADF0D}" dt="2023-11-01T05:47:16.138" v="28" actId="478"/>
          <ac:picMkLst>
            <pc:docMk/>
            <pc:sldMk cId="2126477327" sldId="313"/>
            <ac:picMk id="3" creationId="{E1C5AAD8-91C2-3C04-08D7-22815828B92B}"/>
          </ac:picMkLst>
        </pc:picChg>
        <pc:picChg chg="add mod">
          <ac:chgData name="James Harmeling" userId="4163935ddb78b774" providerId="LiveId" clId="{616C9E22-63ED-437B-AF90-A905ECBADF0D}" dt="2023-11-01T05:47:39.845" v="50" actId="1035"/>
          <ac:picMkLst>
            <pc:docMk/>
            <pc:sldMk cId="2126477327" sldId="313"/>
            <ac:picMk id="6" creationId="{1CCFE2DD-1187-EB06-1B1F-78233BDEF821}"/>
          </ac:picMkLst>
        </pc:picChg>
      </pc:sldChg>
      <pc:sldChg chg="del">
        <pc:chgData name="James Harmeling" userId="4163935ddb78b774" providerId="LiveId" clId="{616C9E22-63ED-437B-AF90-A905ECBADF0D}" dt="2023-11-01T05:45:17.138" v="3" actId="47"/>
        <pc:sldMkLst>
          <pc:docMk/>
          <pc:sldMk cId="570239805" sldId="314"/>
        </pc:sldMkLst>
      </pc:sldChg>
      <pc:sldChg chg="addSp modSp add mod modAnim">
        <pc:chgData name="James Harmeling" userId="4163935ddb78b774" providerId="LiveId" clId="{616C9E22-63ED-437B-AF90-A905ECBADF0D}" dt="2023-11-01T05:58:11.302" v="353"/>
        <pc:sldMkLst>
          <pc:docMk/>
          <pc:sldMk cId="3145026435" sldId="314"/>
        </pc:sldMkLst>
        <pc:spChg chg="add mod">
          <ac:chgData name="James Harmeling" userId="4163935ddb78b774" providerId="LiveId" clId="{616C9E22-63ED-437B-AF90-A905ECBADF0D}" dt="2023-11-01T05:56:51.545" v="285" actId="20577"/>
          <ac:spMkLst>
            <pc:docMk/>
            <pc:sldMk cId="3145026435" sldId="314"/>
            <ac:spMk id="3" creationId="{C0C733E1-C7FA-9ACC-C9BD-B1B45C84F35C}"/>
          </ac:spMkLst>
        </pc:spChg>
        <pc:spChg chg="add mod">
          <ac:chgData name="James Harmeling" userId="4163935ddb78b774" providerId="LiveId" clId="{616C9E22-63ED-437B-AF90-A905ECBADF0D}" dt="2023-11-01T05:53:48.516" v="223" actId="1076"/>
          <ac:spMkLst>
            <pc:docMk/>
            <pc:sldMk cId="3145026435" sldId="314"/>
            <ac:spMk id="7" creationId="{C8A7D235-8C3C-6309-5B11-BFB29CBFCDCA}"/>
          </ac:spMkLst>
        </pc:spChg>
        <pc:spChg chg="mod">
          <ac:chgData name="James Harmeling" userId="4163935ddb78b774" providerId="LiveId" clId="{616C9E22-63ED-437B-AF90-A905ECBADF0D}" dt="2023-11-01T05:51:39.830" v="178" actId="14100"/>
          <ac:spMkLst>
            <pc:docMk/>
            <pc:sldMk cId="3145026435" sldId="314"/>
            <ac:spMk id="8" creationId="{923030EC-AD34-7107-8001-07D70BE6CAF7}"/>
          </ac:spMkLst>
        </pc:spChg>
        <pc:picChg chg="mod">
          <ac:chgData name="James Harmeling" userId="4163935ddb78b774" providerId="LiveId" clId="{616C9E22-63ED-437B-AF90-A905ECBADF0D}" dt="2023-11-01T05:50:43.754" v="150" actId="14100"/>
          <ac:picMkLst>
            <pc:docMk/>
            <pc:sldMk cId="3145026435" sldId="314"/>
            <ac:picMk id="6" creationId="{1CCFE2DD-1187-EB06-1B1F-78233BDEF821}"/>
          </ac:picMkLst>
        </pc:picChg>
      </pc:sldChg>
      <pc:sldChg chg="addSp modSp add mod modAnim">
        <pc:chgData name="James Harmeling" userId="4163935ddb78b774" providerId="LiveId" clId="{616C9E22-63ED-437B-AF90-A905ECBADF0D}" dt="2023-11-04T00:10:41.797" v="403"/>
        <pc:sldMkLst>
          <pc:docMk/>
          <pc:sldMk cId="1634756410" sldId="315"/>
        </pc:sldMkLst>
        <pc:spChg chg="add mod">
          <ac:chgData name="James Harmeling" userId="4163935ddb78b774" providerId="LiveId" clId="{616C9E22-63ED-437B-AF90-A905ECBADF0D}" dt="2023-11-01T05:57:03.512" v="294" actId="1037"/>
          <ac:spMkLst>
            <pc:docMk/>
            <pc:sldMk cId="1634756410" sldId="315"/>
            <ac:spMk id="2" creationId="{2DBBFF21-6CB7-4298-235A-6760923A894E}"/>
          </ac:spMkLst>
        </pc:spChg>
        <pc:spChg chg="mod">
          <ac:chgData name="James Harmeling" userId="4163935ddb78b774" providerId="LiveId" clId="{616C9E22-63ED-437B-AF90-A905ECBADF0D}" dt="2023-11-01T05:56:45.143" v="281" actId="20577"/>
          <ac:spMkLst>
            <pc:docMk/>
            <pc:sldMk cId="1634756410" sldId="315"/>
            <ac:spMk id="3" creationId="{C0C733E1-C7FA-9ACC-C9BD-B1B45C84F35C}"/>
          </ac:spMkLst>
        </pc:spChg>
        <pc:spChg chg="add mod">
          <ac:chgData name="James Harmeling" userId="4163935ddb78b774" providerId="LiveId" clId="{616C9E22-63ED-437B-AF90-A905ECBADF0D}" dt="2023-11-01T05:58:32.257" v="357" actId="1037"/>
          <ac:spMkLst>
            <pc:docMk/>
            <pc:sldMk cId="1634756410" sldId="315"/>
            <ac:spMk id="5" creationId="{4BC47F2A-74F2-F521-C4EA-8BD2847B85D6}"/>
          </ac:spMkLst>
        </pc:spChg>
      </pc:sldChg>
      <pc:sldChg chg="delSp add mod">
        <pc:chgData name="James Harmeling" userId="4163935ddb78b774" providerId="LiveId" clId="{616C9E22-63ED-437B-AF90-A905ECBADF0D}" dt="2023-11-01T05:59:07.742" v="362" actId="478"/>
        <pc:sldMkLst>
          <pc:docMk/>
          <pc:sldMk cId="1494965940" sldId="316"/>
        </pc:sldMkLst>
        <pc:spChg chg="del">
          <ac:chgData name="James Harmeling" userId="4163935ddb78b774" providerId="LiveId" clId="{616C9E22-63ED-437B-AF90-A905ECBADF0D}" dt="2023-11-01T05:59:05.276" v="361" actId="478"/>
          <ac:spMkLst>
            <pc:docMk/>
            <pc:sldMk cId="1494965940" sldId="316"/>
            <ac:spMk id="8" creationId="{923030EC-AD34-7107-8001-07D70BE6CAF7}"/>
          </ac:spMkLst>
        </pc:spChg>
        <pc:picChg chg="del">
          <ac:chgData name="James Harmeling" userId="4163935ddb78b774" providerId="LiveId" clId="{616C9E22-63ED-437B-AF90-A905ECBADF0D}" dt="2023-11-01T05:59:07.742" v="362" actId="478"/>
          <ac:picMkLst>
            <pc:docMk/>
            <pc:sldMk cId="1494965940" sldId="316"/>
            <ac:picMk id="6" creationId="{1CCFE2DD-1187-EB06-1B1F-78233BDEF8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F0D7-2819-9668-0DC0-EBDB856E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C97A2-9C78-C32B-EB61-D77203D3F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09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1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459DA-7F31-572E-8398-9FF784180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B6708-D8F3-EEAC-8077-1A8726CD7565}"/>
              </a:ext>
            </a:extLst>
          </p:cNvPr>
          <p:cNvSpPr txBox="1"/>
          <p:nvPr/>
        </p:nvSpPr>
        <p:spPr>
          <a:xfrm>
            <a:off x="4704080" y="233680"/>
            <a:ext cx="278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What?</a:t>
            </a:r>
            <a:endParaRPr lang="en-SG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7399C-2687-502B-380C-DC05BA0B0C98}"/>
              </a:ext>
            </a:extLst>
          </p:cNvPr>
          <p:cNvSpPr txBox="1"/>
          <p:nvPr/>
        </p:nvSpPr>
        <p:spPr>
          <a:xfrm>
            <a:off x="1818640" y="2357120"/>
            <a:ext cx="278384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Healthy Churches</a:t>
            </a:r>
            <a:endParaRPr lang="en-SG" sz="4800" b="1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A74ED50-CD10-0812-3412-4ABAF626CBD4}"/>
              </a:ext>
            </a:extLst>
          </p:cNvPr>
          <p:cNvSpPr/>
          <p:nvPr/>
        </p:nvSpPr>
        <p:spPr>
          <a:xfrm>
            <a:off x="5445760" y="2438400"/>
            <a:ext cx="168656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61E48-67E4-4D06-3892-500B793F5F98}"/>
              </a:ext>
            </a:extLst>
          </p:cNvPr>
          <p:cNvSpPr txBox="1"/>
          <p:nvPr/>
        </p:nvSpPr>
        <p:spPr>
          <a:xfrm>
            <a:off x="7904480" y="2357120"/>
            <a:ext cx="278384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Strong Leaders</a:t>
            </a:r>
            <a:endParaRPr lang="en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C4B4481-BFB1-94FA-9E64-2A554BC3F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85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2AE06-5447-1410-F68C-98D07BDAFE68}"/>
              </a:ext>
            </a:extLst>
          </p:cNvPr>
          <p:cNvSpPr txBox="1"/>
          <p:nvPr/>
        </p:nvSpPr>
        <p:spPr>
          <a:xfrm>
            <a:off x="4873244" y="0"/>
            <a:ext cx="24455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4800" b="1" dirty="0">
                <a:solidFill>
                  <a:schemeClr val="tx2"/>
                </a:solidFill>
              </a:rPr>
              <a:t>Kenya</a:t>
            </a:r>
            <a:endParaRPr lang="en-S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E197C607-50D9-150B-CB88-034EF6F4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7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DC718AC-8208-263A-6ADA-3751B9077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8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 descr="A person holding two babies&#10;&#10;Description automatically generated">
            <a:extLst>
              <a:ext uri="{FF2B5EF4-FFF2-40B4-BE49-F238E27FC236}">
                <a16:creationId xmlns:a16="http://schemas.microsoft.com/office/drawing/2014/main" id="{D4CC307E-B965-1D62-398A-452C5594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1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459DA-7F31-572E-8398-9FF784180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B6708-D8F3-EEAC-8077-1A8726CD7565}"/>
              </a:ext>
            </a:extLst>
          </p:cNvPr>
          <p:cNvSpPr txBox="1"/>
          <p:nvPr/>
        </p:nvSpPr>
        <p:spPr>
          <a:xfrm>
            <a:off x="4704080" y="233680"/>
            <a:ext cx="278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Where?</a:t>
            </a:r>
            <a:endParaRPr lang="en-SG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7399C-2687-502B-380C-DC05BA0B0C98}"/>
              </a:ext>
            </a:extLst>
          </p:cNvPr>
          <p:cNvSpPr txBox="1"/>
          <p:nvPr/>
        </p:nvSpPr>
        <p:spPr>
          <a:xfrm>
            <a:off x="4617720" y="1709341"/>
            <a:ext cx="3368040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</a:rPr>
              <a:t>Africa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Kenya</a:t>
            </a:r>
          </a:p>
          <a:p>
            <a:pPr algn="ctr"/>
            <a:endParaRPr lang="en-SG" sz="4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8E1F6-7AE8-B298-A3F8-58782237150B}"/>
              </a:ext>
            </a:extLst>
          </p:cNvPr>
          <p:cNvSpPr txBox="1"/>
          <p:nvPr/>
        </p:nvSpPr>
        <p:spPr>
          <a:xfrm>
            <a:off x="772160" y="1709341"/>
            <a:ext cx="346964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</a:rPr>
              <a:t>Asia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Cambodia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Myanmar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Bangladesh</a:t>
            </a:r>
          </a:p>
          <a:p>
            <a:pPr algn="ctr"/>
            <a:endParaRPr lang="en-SG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C8856-3F5B-2149-3B0E-17B10466ACA3}"/>
              </a:ext>
            </a:extLst>
          </p:cNvPr>
          <p:cNvSpPr txBox="1"/>
          <p:nvPr/>
        </p:nvSpPr>
        <p:spPr>
          <a:xfrm>
            <a:off x="8422640" y="1709341"/>
            <a:ext cx="3235960" cy="1569660"/>
          </a:xfrm>
          <a:prstGeom prst="rect">
            <a:avLst/>
          </a:prstGeom>
          <a:solidFill>
            <a:srgbClr val="7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</a:rPr>
              <a:t>Europe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Albania</a:t>
            </a:r>
            <a:endParaRPr lang="en-SG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5CD28-26B1-234A-CC53-712D72D3F84B}"/>
              </a:ext>
            </a:extLst>
          </p:cNvPr>
          <p:cNvSpPr txBox="1"/>
          <p:nvPr/>
        </p:nvSpPr>
        <p:spPr>
          <a:xfrm>
            <a:off x="817880" y="4661317"/>
            <a:ext cx="3368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Indonesia</a:t>
            </a:r>
            <a:endParaRPr lang="en-SG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923D7-0176-B306-4CD2-B2CBF6F86BA4}"/>
              </a:ext>
            </a:extLst>
          </p:cNvPr>
          <p:cNvSpPr txBox="1"/>
          <p:nvPr/>
        </p:nvSpPr>
        <p:spPr>
          <a:xfrm>
            <a:off x="4928870" y="3156188"/>
            <a:ext cx="2832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Uganda</a:t>
            </a:r>
            <a:endParaRPr lang="en-SG" sz="4800" b="1" dirty="0"/>
          </a:p>
        </p:txBody>
      </p:sp>
    </p:spTree>
    <p:extLst>
      <p:ext uri="{BB962C8B-B14F-4D97-AF65-F5344CB8AC3E}">
        <p14:creationId xmlns:p14="http://schemas.microsoft.com/office/powerpoint/2010/main" val="3184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CCFE2DD-1187-EB06-1B1F-78233BDE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318"/>
            <a:ext cx="12192000" cy="2668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030EC-AD34-7107-8001-07D70BE6CAF7}"/>
              </a:ext>
            </a:extLst>
          </p:cNvPr>
          <p:cNvSpPr txBox="1"/>
          <p:nvPr/>
        </p:nvSpPr>
        <p:spPr>
          <a:xfrm>
            <a:off x="3050540" y="4082534"/>
            <a:ext cx="6101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  H  A  L  </a:t>
            </a:r>
            <a:r>
              <a:rPr lang="en-US" sz="5400" b="1" dirty="0" err="1">
                <a:solidFill>
                  <a:schemeClr val="bg1"/>
                </a:solidFill>
              </a:rPr>
              <a:t>L</a:t>
            </a:r>
            <a:r>
              <a:rPr lang="en-US" sz="5400" b="1" dirty="0">
                <a:solidFill>
                  <a:schemeClr val="bg1"/>
                </a:solidFill>
              </a:rPr>
              <a:t>  E  N  G  E</a:t>
            </a:r>
            <a:endParaRPr lang="en-SG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CCFE2DD-1187-EB06-1B1F-78233BDE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5602" cy="1148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030EC-AD34-7107-8001-07D70BE6CAF7}"/>
              </a:ext>
            </a:extLst>
          </p:cNvPr>
          <p:cNvSpPr txBox="1"/>
          <p:nvPr/>
        </p:nvSpPr>
        <p:spPr>
          <a:xfrm>
            <a:off x="480060" y="1613654"/>
            <a:ext cx="11760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C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733E1-C7FA-9ACC-C9BD-B1B45C84F35C}"/>
              </a:ext>
            </a:extLst>
          </p:cNvPr>
          <p:cNvSpPr txBox="1"/>
          <p:nvPr/>
        </p:nvSpPr>
        <p:spPr>
          <a:xfrm>
            <a:off x="962911" y="1846649"/>
            <a:ext cx="313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ommit</a:t>
            </a:r>
            <a:endParaRPr lang="en-SG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7D235-8C3C-6309-5B11-BFB29CBFCDCA}"/>
              </a:ext>
            </a:extLst>
          </p:cNvPr>
          <p:cNvSpPr txBox="1"/>
          <p:nvPr/>
        </p:nvSpPr>
        <p:spPr>
          <a:xfrm>
            <a:off x="6096000" y="1518082"/>
            <a:ext cx="3898900" cy="33304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3600" dirty="0">
                <a:solidFill>
                  <a:schemeClr val="bg1"/>
                </a:solidFill>
              </a:rPr>
              <a:t>Membership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3600" dirty="0">
                <a:solidFill>
                  <a:schemeClr val="bg1"/>
                </a:solidFill>
              </a:rPr>
              <a:t>Giving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3600" dirty="0">
                <a:solidFill>
                  <a:schemeClr val="bg1"/>
                </a:solidFill>
              </a:rPr>
              <a:t>Fellowship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3600" dirty="0">
                <a:solidFill>
                  <a:schemeClr val="bg1"/>
                </a:solidFill>
              </a:rPr>
              <a:t>Ministry</a:t>
            </a:r>
          </a:p>
        </p:txBody>
      </p:sp>
    </p:spTree>
    <p:extLst>
      <p:ext uri="{BB962C8B-B14F-4D97-AF65-F5344CB8AC3E}">
        <p14:creationId xmlns:p14="http://schemas.microsoft.com/office/powerpoint/2010/main" val="31450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CCFE2DD-1187-EB06-1B1F-78233BDE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5602" cy="1148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030EC-AD34-7107-8001-07D70BE6CAF7}"/>
              </a:ext>
            </a:extLst>
          </p:cNvPr>
          <p:cNvSpPr txBox="1"/>
          <p:nvPr/>
        </p:nvSpPr>
        <p:spPr>
          <a:xfrm>
            <a:off x="480060" y="1613654"/>
            <a:ext cx="11760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C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I</a:t>
            </a:r>
          </a:p>
          <a:p>
            <a:r>
              <a:rPr lang="en-US" sz="6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733E1-C7FA-9ACC-C9BD-B1B45C84F35C}"/>
              </a:ext>
            </a:extLst>
          </p:cNvPr>
          <p:cNvSpPr txBox="1"/>
          <p:nvPr/>
        </p:nvSpPr>
        <p:spPr>
          <a:xfrm>
            <a:off x="962911" y="1846649"/>
            <a:ext cx="313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ommit</a:t>
            </a:r>
            <a:endParaRPr lang="en-SG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BFF21-6CB7-4298-235A-6760923A894E}"/>
              </a:ext>
            </a:extLst>
          </p:cNvPr>
          <p:cNvSpPr txBox="1"/>
          <p:nvPr/>
        </p:nvSpPr>
        <p:spPr>
          <a:xfrm>
            <a:off x="698751" y="2862649"/>
            <a:ext cx="313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ntercede</a:t>
            </a:r>
            <a:endParaRPr lang="en-SG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47F2A-74F2-F521-C4EA-8BD2847B85D6}"/>
              </a:ext>
            </a:extLst>
          </p:cNvPr>
          <p:cNvSpPr txBox="1"/>
          <p:nvPr/>
        </p:nvSpPr>
        <p:spPr>
          <a:xfrm>
            <a:off x="952751" y="3866018"/>
            <a:ext cx="313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reate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6347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155CD5-3493-8ED4-FA52-1C87CEB6C3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49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459DA-7F31-572E-8398-9FF784180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B6708-D8F3-EEAC-8077-1A8726CD7565}"/>
              </a:ext>
            </a:extLst>
          </p:cNvPr>
          <p:cNvSpPr txBox="1"/>
          <p:nvPr/>
        </p:nvSpPr>
        <p:spPr>
          <a:xfrm>
            <a:off x="4704080" y="233680"/>
            <a:ext cx="278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How?</a:t>
            </a:r>
            <a:endParaRPr lang="en-SG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7399C-2687-502B-380C-DC05BA0B0C98}"/>
              </a:ext>
            </a:extLst>
          </p:cNvPr>
          <p:cNvSpPr txBox="1"/>
          <p:nvPr/>
        </p:nvSpPr>
        <p:spPr>
          <a:xfrm>
            <a:off x="1173480" y="3365421"/>
            <a:ext cx="4053840" cy="15696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Theological conviction</a:t>
            </a:r>
            <a:endParaRPr lang="en-SG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8E1F6-7AE8-B298-A3F8-58782237150B}"/>
              </a:ext>
            </a:extLst>
          </p:cNvPr>
          <p:cNvSpPr txBox="1"/>
          <p:nvPr/>
        </p:nvSpPr>
        <p:spPr>
          <a:xfrm>
            <a:off x="1163320" y="5021501"/>
            <a:ext cx="405384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Interpretation of Scripture</a:t>
            </a:r>
            <a:endParaRPr lang="en-SG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C8856-3F5B-2149-3B0E-17B10466ACA3}"/>
              </a:ext>
            </a:extLst>
          </p:cNvPr>
          <p:cNvSpPr txBox="1"/>
          <p:nvPr/>
        </p:nvSpPr>
        <p:spPr>
          <a:xfrm>
            <a:off x="1163320" y="1706782"/>
            <a:ext cx="4053840" cy="1569660"/>
          </a:xfrm>
          <a:prstGeom prst="rect">
            <a:avLst/>
          </a:prstGeom>
          <a:solidFill>
            <a:srgbClr val="7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Practical ministry</a:t>
            </a:r>
            <a:endParaRPr lang="en-SG" sz="4800" b="1" dirty="0">
              <a:solidFill>
                <a:schemeClr val="bg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5387ACC-1ABB-5E8B-0C3B-85ADC2C17DDF}"/>
              </a:ext>
            </a:extLst>
          </p:cNvPr>
          <p:cNvSpPr/>
          <p:nvPr/>
        </p:nvSpPr>
        <p:spPr>
          <a:xfrm>
            <a:off x="5445760" y="1727200"/>
            <a:ext cx="168656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DD86D31-D5DA-B473-9D46-37253CFB8EE9}"/>
              </a:ext>
            </a:extLst>
          </p:cNvPr>
          <p:cNvSpPr/>
          <p:nvPr/>
        </p:nvSpPr>
        <p:spPr>
          <a:xfrm>
            <a:off x="5445760" y="3411081"/>
            <a:ext cx="168656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628FC9-91D1-F667-B51D-D5AAF62D30C1}"/>
              </a:ext>
            </a:extLst>
          </p:cNvPr>
          <p:cNvSpPr/>
          <p:nvPr/>
        </p:nvSpPr>
        <p:spPr>
          <a:xfrm>
            <a:off x="5435600" y="5039360"/>
            <a:ext cx="168656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7603D-A95E-1A1D-A744-3104EF699A3B}"/>
              </a:ext>
            </a:extLst>
          </p:cNvPr>
          <p:cNvSpPr txBox="1"/>
          <p:nvPr/>
        </p:nvSpPr>
        <p:spPr>
          <a:xfrm>
            <a:off x="7152640" y="5029200"/>
            <a:ext cx="3040842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Bible Interpretation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NT Narrative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OT Narrative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C2A40-7F35-C834-7DE5-CF2A68335F8E}"/>
              </a:ext>
            </a:extLst>
          </p:cNvPr>
          <p:cNvSpPr txBox="1"/>
          <p:nvPr/>
        </p:nvSpPr>
        <p:spPr>
          <a:xfrm>
            <a:off x="10276609" y="5039129"/>
            <a:ext cx="1794163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Poetry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Prophecy</a:t>
            </a:r>
          </a:p>
          <a:p>
            <a:r>
              <a:rPr lang="en-US" sz="2800" dirty="0">
                <a:solidFill>
                  <a:schemeClr val="bg1"/>
                </a:solidFill>
              </a:rPr>
              <a:t>Epistles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765DA-79B1-8EAA-B0BE-177C5F79D460}"/>
              </a:ext>
            </a:extLst>
          </p:cNvPr>
          <p:cNvSpPr txBox="1"/>
          <p:nvPr/>
        </p:nvSpPr>
        <p:spPr>
          <a:xfrm>
            <a:off x="7159566" y="3924304"/>
            <a:ext cx="304084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Theology 1,2,3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78D7F-9D97-4298-131A-1EC6B0E67238}"/>
              </a:ext>
            </a:extLst>
          </p:cNvPr>
          <p:cNvSpPr txBox="1"/>
          <p:nvPr/>
        </p:nvSpPr>
        <p:spPr>
          <a:xfrm>
            <a:off x="7149175" y="1794167"/>
            <a:ext cx="291961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Bible Exposition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Biblical Counseling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Biblical Spirituality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BDF17-5D8F-5F93-386D-03BD27F07CE2}"/>
              </a:ext>
            </a:extLst>
          </p:cNvPr>
          <p:cNvSpPr txBox="1"/>
          <p:nvPr/>
        </p:nvSpPr>
        <p:spPr>
          <a:xfrm>
            <a:off x="10148452" y="1772919"/>
            <a:ext cx="1794163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Pastoral leadership</a:t>
            </a:r>
          </a:p>
          <a:p>
            <a:r>
              <a:rPr lang="en-US" sz="2800" dirty="0">
                <a:solidFill>
                  <a:schemeClr val="bg1"/>
                </a:solidFill>
              </a:rPr>
              <a:t>Missions/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529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459DA-7F31-572E-8398-9FF784180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E78BB-2C99-D6D0-7264-02056E9D3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8" y="1872645"/>
            <a:ext cx="8107523" cy="17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6FCEC0-7B16-5AB5-4B48-8103389103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9CF5A-798B-32CC-D8A3-F7D093EA3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0"/>
            <a:ext cx="97004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D45CD-41DB-E932-BD04-29FC5044CCD6}"/>
              </a:ext>
            </a:extLst>
          </p:cNvPr>
          <p:cNvSpPr txBox="1"/>
          <p:nvPr/>
        </p:nvSpPr>
        <p:spPr>
          <a:xfrm>
            <a:off x="4704080" y="0"/>
            <a:ext cx="278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Myanmar</a:t>
            </a:r>
            <a:endParaRPr lang="en-S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FAE9B2-AC0C-D67E-27CE-C0BD26935C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3B161-5A4C-F321-9D67-E029F5CEA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8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F8D9C-2198-6FE9-D72E-08E9D4246C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D43A2-EF39-17D4-DC61-02D37904E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CF189-8380-4563-610D-58FF1822CAC7}"/>
              </a:ext>
            </a:extLst>
          </p:cNvPr>
          <p:cNvSpPr txBox="1"/>
          <p:nvPr/>
        </p:nvSpPr>
        <p:spPr>
          <a:xfrm>
            <a:off x="4704080" y="0"/>
            <a:ext cx="2783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Cambodia</a:t>
            </a:r>
            <a:endParaRPr lang="en-S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5386F5-00C4-6A53-4AEC-F2E7F2C3B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7F-554F-26A5-33BE-864742C37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85812"/>
            <a:ext cx="10287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">
            <a:extLst>
              <a:ext uri="{FF2B5EF4-FFF2-40B4-BE49-F238E27FC236}">
                <a16:creationId xmlns:a16="http://schemas.microsoft.com/office/drawing/2014/main" id="{EAA8E802-2E15-903C-5ECF-85B57B646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00EC7-7A59-00E6-FA73-CBD7BC2ACC4B}"/>
              </a:ext>
            </a:extLst>
          </p:cNvPr>
          <p:cNvSpPr txBox="1"/>
          <p:nvPr/>
        </p:nvSpPr>
        <p:spPr>
          <a:xfrm>
            <a:off x="4272280" y="0"/>
            <a:ext cx="3647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4800" b="1" dirty="0">
                <a:solidFill>
                  <a:schemeClr val="tx2"/>
                </a:solidFill>
              </a:rPr>
              <a:t>Bangladesh</a:t>
            </a:r>
            <a:endParaRPr lang="en-SG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tables in a room">
            <a:extLst>
              <a:ext uri="{FF2B5EF4-FFF2-40B4-BE49-F238E27FC236}">
                <a16:creationId xmlns:a16="http://schemas.microsoft.com/office/drawing/2014/main" id="{724BAFF2-F63F-DEF2-1728-D2861D205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r="1" b="9271"/>
          <a:stretch/>
        </p:blipFill>
        <p:spPr>
          <a:xfrm>
            <a:off x="20" y="10"/>
            <a:ext cx="114190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76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James Harmeling</cp:lastModifiedBy>
  <cp:revision>2</cp:revision>
  <dcterms:created xsi:type="dcterms:W3CDTF">2023-10-15T17:03:54Z</dcterms:created>
  <dcterms:modified xsi:type="dcterms:W3CDTF">2023-11-04T00:10:46Z</dcterms:modified>
</cp:coreProperties>
</file>