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1B604E-D321-45EE-BB3B-DBEF85D45067}" v="143" dt="2023-10-27T20:42:47.5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LiveId" clId="{CC1B604E-D321-45EE-BB3B-DBEF85D45067}"/>
    <pc:docChg chg="custSel addSld delSld modSld modMainMaster">
      <pc:chgData name="James Harmeling" userId="4163935ddb78b774" providerId="LiveId" clId="{CC1B604E-D321-45EE-BB3B-DBEF85D45067}" dt="2023-10-27T20:42:47.589" v="680"/>
      <pc:docMkLst>
        <pc:docMk/>
      </pc:docMkLst>
      <pc:sldChg chg="new del">
        <pc:chgData name="James Harmeling" userId="4163935ddb78b774" providerId="LiveId" clId="{CC1B604E-D321-45EE-BB3B-DBEF85D45067}" dt="2023-10-27T19:37:27.711" v="2" actId="47"/>
        <pc:sldMkLst>
          <pc:docMk/>
          <pc:sldMk cId="669603523" sldId="256"/>
        </pc:sldMkLst>
      </pc:sldChg>
      <pc:sldChg chg="addSp modSp new mod modTransition modAnim">
        <pc:chgData name="James Harmeling" userId="4163935ddb78b774" providerId="LiveId" clId="{CC1B604E-D321-45EE-BB3B-DBEF85D45067}" dt="2023-10-27T19:49:52.560" v="117"/>
        <pc:sldMkLst>
          <pc:docMk/>
          <pc:sldMk cId="1696400870" sldId="257"/>
        </pc:sldMkLst>
        <pc:spChg chg="add mod">
          <ac:chgData name="James Harmeling" userId="4163935ddb78b774" providerId="LiveId" clId="{CC1B604E-D321-45EE-BB3B-DBEF85D45067}" dt="2023-10-27T19:37:56.347" v="4" actId="13822"/>
          <ac:spMkLst>
            <pc:docMk/>
            <pc:sldMk cId="1696400870" sldId="257"/>
            <ac:spMk id="2" creationId="{996692E2-5C9B-642E-3E20-B3251D86F919}"/>
          </ac:spMkLst>
        </pc:spChg>
        <pc:spChg chg="add mod">
          <ac:chgData name="James Harmeling" userId="4163935ddb78b774" providerId="LiveId" clId="{CC1B604E-D321-45EE-BB3B-DBEF85D45067}" dt="2023-10-27T19:43:55.939" v="17" actId="14100"/>
          <ac:spMkLst>
            <pc:docMk/>
            <pc:sldMk cId="1696400870" sldId="257"/>
            <ac:spMk id="4" creationId="{2AF621A8-C823-D337-0A76-BCEC9C98636B}"/>
          </ac:spMkLst>
        </pc:spChg>
        <pc:spChg chg="add mod">
          <ac:chgData name="James Harmeling" userId="4163935ddb78b774" providerId="LiveId" clId="{CC1B604E-D321-45EE-BB3B-DBEF85D45067}" dt="2023-10-27T19:49:46.675" v="116" actId="208"/>
          <ac:spMkLst>
            <pc:docMk/>
            <pc:sldMk cId="1696400870" sldId="257"/>
            <ac:spMk id="6" creationId="{AB6416A1-AFBE-8916-15BB-25EFAC52EEB4}"/>
          </ac:spMkLst>
        </pc:spChg>
      </pc:sldChg>
      <pc:sldChg chg="addSp delSp modSp add mod delAnim modAnim">
        <pc:chgData name="James Harmeling" userId="4163935ddb78b774" providerId="LiveId" clId="{CC1B604E-D321-45EE-BB3B-DBEF85D45067}" dt="2023-10-27T19:56:16.143" v="259" actId="14100"/>
        <pc:sldMkLst>
          <pc:docMk/>
          <pc:sldMk cId="2650229086" sldId="258"/>
        </pc:sldMkLst>
        <pc:spChg chg="mod">
          <ac:chgData name="James Harmeling" userId="4163935ddb78b774" providerId="LiveId" clId="{CC1B604E-D321-45EE-BB3B-DBEF85D45067}" dt="2023-10-27T19:50:19.647" v="152" actId="20577"/>
          <ac:spMkLst>
            <pc:docMk/>
            <pc:sldMk cId="2650229086" sldId="258"/>
            <ac:spMk id="4" creationId="{2AF621A8-C823-D337-0A76-BCEC9C98636B}"/>
          </ac:spMkLst>
        </pc:spChg>
        <pc:spChg chg="add mod">
          <ac:chgData name="James Harmeling" userId="4163935ddb78b774" providerId="LiveId" clId="{CC1B604E-D321-45EE-BB3B-DBEF85D45067}" dt="2023-10-27T19:52:53.296" v="168" actId="208"/>
          <ac:spMkLst>
            <pc:docMk/>
            <pc:sldMk cId="2650229086" sldId="258"/>
            <ac:spMk id="5" creationId="{9365DFFF-696C-0D4A-E331-01A54CCB230A}"/>
          </ac:spMkLst>
        </pc:spChg>
        <pc:spChg chg="del">
          <ac:chgData name="James Harmeling" userId="4163935ddb78b774" providerId="LiveId" clId="{CC1B604E-D321-45EE-BB3B-DBEF85D45067}" dt="2023-10-27T19:50:24.129" v="153" actId="478"/>
          <ac:spMkLst>
            <pc:docMk/>
            <pc:sldMk cId="2650229086" sldId="258"/>
            <ac:spMk id="6" creationId="{AB6416A1-AFBE-8916-15BB-25EFAC52EEB4}"/>
          </ac:spMkLst>
        </pc:spChg>
        <pc:spChg chg="add mod">
          <ac:chgData name="James Harmeling" userId="4163935ddb78b774" providerId="LiveId" clId="{CC1B604E-D321-45EE-BB3B-DBEF85D45067}" dt="2023-10-27T19:53:54.372" v="203" actId="1036"/>
          <ac:spMkLst>
            <pc:docMk/>
            <pc:sldMk cId="2650229086" sldId="258"/>
            <ac:spMk id="8" creationId="{F1549F4B-FD81-F990-130B-A366752DAC6F}"/>
          </ac:spMkLst>
        </pc:spChg>
        <pc:spChg chg="add mod">
          <ac:chgData name="James Harmeling" userId="4163935ddb78b774" providerId="LiveId" clId="{CC1B604E-D321-45EE-BB3B-DBEF85D45067}" dt="2023-10-27T19:54:45.349" v="215" actId="14100"/>
          <ac:spMkLst>
            <pc:docMk/>
            <pc:sldMk cId="2650229086" sldId="258"/>
            <ac:spMk id="10" creationId="{9B23623F-6D76-4DC3-4E87-B9EB090799E7}"/>
          </ac:spMkLst>
        </pc:spChg>
        <pc:spChg chg="add mod">
          <ac:chgData name="James Harmeling" userId="4163935ddb78b774" providerId="LiveId" clId="{CC1B604E-D321-45EE-BB3B-DBEF85D45067}" dt="2023-10-27T19:55:30.694" v="248" actId="1076"/>
          <ac:spMkLst>
            <pc:docMk/>
            <pc:sldMk cId="2650229086" sldId="258"/>
            <ac:spMk id="12" creationId="{32BC4BE6-3B0D-63CB-7345-7AF849BA743E}"/>
          </ac:spMkLst>
        </pc:spChg>
        <pc:spChg chg="add mod">
          <ac:chgData name="James Harmeling" userId="4163935ddb78b774" providerId="LiveId" clId="{CC1B604E-D321-45EE-BB3B-DBEF85D45067}" dt="2023-10-27T19:56:16.143" v="259" actId="14100"/>
          <ac:spMkLst>
            <pc:docMk/>
            <pc:sldMk cId="2650229086" sldId="258"/>
            <ac:spMk id="13" creationId="{F1A85F75-9155-CC9A-0924-06BE72A342B4}"/>
          </ac:spMkLst>
        </pc:spChg>
      </pc:sldChg>
      <pc:sldChg chg="addSp delSp modSp add mod modAnim">
        <pc:chgData name="James Harmeling" userId="4163935ddb78b774" providerId="LiveId" clId="{CC1B604E-D321-45EE-BB3B-DBEF85D45067}" dt="2023-10-27T20:06:33.491" v="381" actId="115"/>
        <pc:sldMkLst>
          <pc:docMk/>
          <pc:sldMk cId="2699194380" sldId="259"/>
        </pc:sldMkLst>
        <pc:spChg chg="mod">
          <ac:chgData name="James Harmeling" userId="4163935ddb78b774" providerId="LiveId" clId="{CC1B604E-D321-45EE-BB3B-DBEF85D45067}" dt="2023-10-27T20:01:56.781" v="359" actId="20577"/>
          <ac:spMkLst>
            <pc:docMk/>
            <pc:sldMk cId="2699194380" sldId="259"/>
            <ac:spMk id="4" creationId="{2AF621A8-C823-D337-0A76-BCEC9C98636B}"/>
          </ac:spMkLst>
        </pc:spChg>
        <pc:spChg chg="del mod">
          <ac:chgData name="James Harmeling" userId="4163935ddb78b774" providerId="LiveId" clId="{CC1B604E-D321-45EE-BB3B-DBEF85D45067}" dt="2023-10-27T19:55:45.762" v="251" actId="21"/>
          <ac:spMkLst>
            <pc:docMk/>
            <pc:sldMk cId="2699194380" sldId="259"/>
            <ac:spMk id="5" creationId="{9365DFFF-696C-0D4A-E331-01A54CCB230A}"/>
          </ac:spMkLst>
        </pc:spChg>
        <pc:spChg chg="add mod">
          <ac:chgData name="James Harmeling" userId="4163935ddb78b774" providerId="LiveId" clId="{CC1B604E-D321-45EE-BB3B-DBEF85D45067}" dt="2023-10-27T20:06:33.491" v="381" actId="115"/>
          <ac:spMkLst>
            <pc:docMk/>
            <pc:sldMk cId="2699194380" sldId="259"/>
            <ac:spMk id="6" creationId="{8E4A21AE-2C85-D9CD-59AE-9AB5CDB4E0A1}"/>
          </ac:spMkLst>
        </pc:spChg>
      </pc:sldChg>
      <pc:sldChg chg="addSp modSp new mod">
        <pc:chgData name="James Harmeling" userId="4163935ddb78b774" providerId="LiveId" clId="{CC1B604E-D321-45EE-BB3B-DBEF85D45067}" dt="2023-10-27T19:57:30.816" v="269" actId="208"/>
        <pc:sldMkLst>
          <pc:docMk/>
          <pc:sldMk cId="3460941027" sldId="260"/>
        </pc:sldMkLst>
        <pc:spChg chg="add mod">
          <ac:chgData name="James Harmeling" userId="4163935ddb78b774" providerId="LiveId" clId="{CC1B604E-D321-45EE-BB3B-DBEF85D45067}" dt="2023-10-27T19:57:30.816" v="269" actId="208"/>
          <ac:spMkLst>
            <pc:docMk/>
            <pc:sldMk cId="3460941027" sldId="260"/>
            <ac:spMk id="3" creationId="{7546DD92-43F2-1B13-14F1-9ABCFC644962}"/>
          </ac:spMkLst>
        </pc:spChg>
      </pc:sldChg>
      <pc:sldChg chg="addSp delSp modSp new mod">
        <pc:chgData name="James Harmeling" userId="4163935ddb78b774" providerId="LiveId" clId="{CC1B604E-D321-45EE-BB3B-DBEF85D45067}" dt="2023-10-27T19:59:56.209" v="288" actId="1076"/>
        <pc:sldMkLst>
          <pc:docMk/>
          <pc:sldMk cId="3603918036" sldId="261"/>
        </pc:sldMkLst>
        <pc:spChg chg="add mod">
          <ac:chgData name="James Harmeling" userId="4163935ddb78b774" providerId="LiveId" clId="{CC1B604E-D321-45EE-BB3B-DBEF85D45067}" dt="2023-10-27T19:59:56.209" v="288" actId="1076"/>
          <ac:spMkLst>
            <pc:docMk/>
            <pc:sldMk cId="3603918036" sldId="261"/>
            <ac:spMk id="3" creationId="{4EBEFFF0-70F7-DDE7-D72A-4995DD19829E}"/>
          </ac:spMkLst>
        </pc:spChg>
        <pc:spChg chg="add del mod">
          <ac:chgData name="James Harmeling" userId="4163935ddb78b774" providerId="LiveId" clId="{CC1B604E-D321-45EE-BB3B-DBEF85D45067}" dt="2023-10-27T19:59:51.236" v="287" actId="478"/>
          <ac:spMkLst>
            <pc:docMk/>
            <pc:sldMk cId="3603918036" sldId="261"/>
            <ac:spMk id="5" creationId="{23B82D05-943A-B958-A4E7-8CF0D2FA0E54}"/>
          </ac:spMkLst>
        </pc:spChg>
      </pc:sldChg>
      <pc:sldChg chg="delSp modSp add mod">
        <pc:chgData name="James Harmeling" userId="4163935ddb78b774" providerId="LiveId" clId="{CC1B604E-D321-45EE-BB3B-DBEF85D45067}" dt="2023-10-27T20:00:15.282" v="291" actId="1076"/>
        <pc:sldMkLst>
          <pc:docMk/>
          <pc:sldMk cId="371130701" sldId="262"/>
        </pc:sldMkLst>
        <pc:spChg chg="del">
          <ac:chgData name="James Harmeling" userId="4163935ddb78b774" providerId="LiveId" clId="{CC1B604E-D321-45EE-BB3B-DBEF85D45067}" dt="2023-10-27T20:00:02.111" v="289" actId="478"/>
          <ac:spMkLst>
            <pc:docMk/>
            <pc:sldMk cId="371130701" sldId="262"/>
            <ac:spMk id="3" creationId="{4EBEFFF0-70F7-DDE7-D72A-4995DD19829E}"/>
          </ac:spMkLst>
        </pc:spChg>
        <pc:spChg chg="mod">
          <ac:chgData name="James Harmeling" userId="4163935ddb78b774" providerId="LiveId" clId="{CC1B604E-D321-45EE-BB3B-DBEF85D45067}" dt="2023-10-27T20:00:15.282" v="291" actId="1076"/>
          <ac:spMkLst>
            <pc:docMk/>
            <pc:sldMk cId="371130701" sldId="262"/>
            <ac:spMk id="5" creationId="{23B82D05-943A-B958-A4E7-8CF0D2FA0E54}"/>
          </ac:spMkLst>
        </pc:spChg>
      </pc:sldChg>
      <pc:sldChg chg="addSp modSp new mod">
        <pc:chgData name="James Harmeling" userId="4163935ddb78b774" providerId="LiveId" clId="{CC1B604E-D321-45EE-BB3B-DBEF85D45067}" dt="2023-10-27T20:01:06.450" v="328" actId="1076"/>
        <pc:sldMkLst>
          <pc:docMk/>
          <pc:sldMk cId="1688958958" sldId="263"/>
        </pc:sldMkLst>
        <pc:spChg chg="add mod">
          <ac:chgData name="James Harmeling" userId="4163935ddb78b774" providerId="LiveId" clId="{CC1B604E-D321-45EE-BB3B-DBEF85D45067}" dt="2023-10-27T20:01:06.450" v="328" actId="1076"/>
          <ac:spMkLst>
            <pc:docMk/>
            <pc:sldMk cId="1688958958" sldId="263"/>
            <ac:spMk id="3" creationId="{DEFA473C-7986-C75F-1B85-1727390A0760}"/>
          </ac:spMkLst>
        </pc:spChg>
      </pc:sldChg>
      <pc:sldChg chg="modSp add mod modAnim">
        <pc:chgData name="James Harmeling" userId="4163935ddb78b774" providerId="LiveId" clId="{CC1B604E-D321-45EE-BB3B-DBEF85D45067}" dt="2023-10-27T20:35:35.296" v="566"/>
        <pc:sldMkLst>
          <pc:docMk/>
          <pc:sldMk cId="2128260500" sldId="264"/>
        </pc:sldMkLst>
        <pc:spChg chg="mod">
          <ac:chgData name="James Harmeling" userId="4163935ddb78b774" providerId="LiveId" clId="{CC1B604E-D321-45EE-BB3B-DBEF85D45067}" dt="2023-10-27T20:06:19.298" v="380" actId="115"/>
          <ac:spMkLst>
            <pc:docMk/>
            <pc:sldMk cId="2128260500" sldId="264"/>
            <ac:spMk id="6" creationId="{8E4A21AE-2C85-D9CD-59AE-9AB5CDB4E0A1}"/>
          </ac:spMkLst>
        </pc:spChg>
      </pc:sldChg>
      <pc:sldChg chg="modSp add mod modAnim">
        <pc:chgData name="James Harmeling" userId="4163935ddb78b774" providerId="LiveId" clId="{CC1B604E-D321-45EE-BB3B-DBEF85D45067}" dt="2023-10-27T20:36:02.315" v="567"/>
        <pc:sldMkLst>
          <pc:docMk/>
          <pc:sldMk cId="2387605328" sldId="265"/>
        </pc:sldMkLst>
        <pc:spChg chg="mod">
          <ac:chgData name="James Harmeling" userId="4163935ddb78b774" providerId="LiveId" clId="{CC1B604E-D321-45EE-BB3B-DBEF85D45067}" dt="2023-10-27T20:07:19.839" v="390" actId="115"/>
          <ac:spMkLst>
            <pc:docMk/>
            <pc:sldMk cId="2387605328" sldId="265"/>
            <ac:spMk id="6" creationId="{8E4A21AE-2C85-D9CD-59AE-9AB5CDB4E0A1}"/>
          </ac:spMkLst>
        </pc:spChg>
      </pc:sldChg>
      <pc:sldChg chg="modSp add mod modAnim">
        <pc:chgData name="James Harmeling" userId="4163935ddb78b774" providerId="LiveId" clId="{CC1B604E-D321-45EE-BB3B-DBEF85D45067}" dt="2023-10-27T20:36:08.833" v="568"/>
        <pc:sldMkLst>
          <pc:docMk/>
          <pc:sldMk cId="3784350550" sldId="266"/>
        </pc:sldMkLst>
        <pc:spChg chg="mod">
          <ac:chgData name="James Harmeling" userId="4163935ddb78b774" providerId="LiveId" clId="{CC1B604E-D321-45EE-BB3B-DBEF85D45067}" dt="2023-10-27T20:08:38.295" v="399" actId="1076"/>
          <ac:spMkLst>
            <pc:docMk/>
            <pc:sldMk cId="3784350550" sldId="266"/>
            <ac:spMk id="6" creationId="{8E4A21AE-2C85-D9CD-59AE-9AB5CDB4E0A1}"/>
          </ac:spMkLst>
        </pc:spChg>
      </pc:sldChg>
      <pc:sldChg chg="delSp modSp add mod delAnim">
        <pc:chgData name="James Harmeling" userId="4163935ddb78b774" providerId="LiveId" clId="{CC1B604E-D321-45EE-BB3B-DBEF85D45067}" dt="2023-10-27T20:10:14.306" v="511" actId="1076"/>
        <pc:sldMkLst>
          <pc:docMk/>
          <pc:sldMk cId="1431181964" sldId="267"/>
        </pc:sldMkLst>
        <pc:spChg chg="del mod">
          <ac:chgData name="James Harmeling" userId="4163935ddb78b774" providerId="LiveId" clId="{CC1B604E-D321-45EE-BB3B-DBEF85D45067}" dt="2023-10-27T20:09:58.703" v="472" actId="478"/>
          <ac:spMkLst>
            <pc:docMk/>
            <pc:sldMk cId="1431181964" sldId="267"/>
            <ac:spMk id="4" creationId="{2AF621A8-C823-D337-0A76-BCEC9C98636B}"/>
          </ac:spMkLst>
        </pc:spChg>
        <pc:spChg chg="mod">
          <ac:chgData name="James Harmeling" userId="4163935ddb78b774" providerId="LiveId" clId="{CC1B604E-D321-45EE-BB3B-DBEF85D45067}" dt="2023-10-27T20:10:14.306" v="511" actId="1076"/>
          <ac:spMkLst>
            <pc:docMk/>
            <pc:sldMk cId="1431181964" sldId="267"/>
            <ac:spMk id="6" creationId="{8E4A21AE-2C85-D9CD-59AE-9AB5CDB4E0A1}"/>
          </ac:spMkLst>
        </pc:spChg>
      </pc:sldChg>
      <pc:sldChg chg="addSp delSp modSp add mod delAnim modAnim">
        <pc:chgData name="James Harmeling" userId="4163935ddb78b774" providerId="LiveId" clId="{CC1B604E-D321-45EE-BB3B-DBEF85D45067}" dt="2023-10-27T20:42:47.589" v="680"/>
        <pc:sldMkLst>
          <pc:docMk/>
          <pc:sldMk cId="3795109083" sldId="268"/>
        </pc:sldMkLst>
        <pc:spChg chg="mod">
          <ac:chgData name="James Harmeling" userId="4163935ddb78b774" providerId="LiveId" clId="{CC1B604E-D321-45EE-BB3B-DBEF85D45067}" dt="2023-10-27T20:33:16.804" v="551" actId="120"/>
          <ac:spMkLst>
            <pc:docMk/>
            <pc:sldMk cId="3795109083" sldId="268"/>
            <ac:spMk id="4" creationId="{2AF621A8-C823-D337-0A76-BCEC9C98636B}"/>
          </ac:spMkLst>
        </pc:spChg>
        <pc:spChg chg="add mod">
          <ac:chgData name="James Harmeling" userId="4163935ddb78b774" providerId="LiveId" clId="{CC1B604E-D321-45EE-BB3B-DBEF85D45067}" dt="2023-10-27T20:42:29.686" v="679" actId="1076"/>
          <ac:spMkLst>
            <pc:docMk/>
            <pc:sldMk cId="3795109083" sldId="268"/>
            <ac:spMk id="5" creationId="{045E9ABC-EFB7-8CE2-BB55-0A0D3BE8CDD7}"/>
          </ac:spMkLst>
        </pc:spChg>
        <pc:spChg chg="del">
          <ac:chgData name="James Harmeling" userId="4163935ddb78b774" providerId="LiveId" clId="{CC1B604E-D321-45EE-BB3B-DBEF85D45067}" dt="2023-10-27T20:32:25.310" v="513" actId="478"/>
          <ac:spMkLst>
            <pc:docMk/>
            <pc:sldMk cId="3795109083" sldId="268"/>
            <ac:spMk id="6" creationId="{8E4A21AE-2C85-D9CD-59AE-9AB5CDB4E0A1}"/>
          </ac:spMkLst>
        </pc:spChg>
      </pc:sldChg>
      <pc:sldChg chg="addSp modSp add mod modAnim">
        <pc:chgData name="James Harmeling" userId="4163935ddb78b774" providerId="LiveId" clId="{CC1B604E-D321-45EE-BB3B-DBEF85D45067}" dt="2023-10-27T20:34:38.309" v="565"/>
        <pc:sldMkLst>
          <pc:docMk/>
          <pc:sldMk cId="3833320131" sldId="269"/>
        </pc:sldMkLst>
        <pc:spChg chg="mod">
          <ac:chgData name="James Harmeling" userId="4163935ddb78b774" providerId="LiveId" clId="{CC1B604E-D321-45EE-BB3B-DBEF85D45067}" dt="2023-10-27T20:33:09.841" v="550" actId="120"/>
          <ac:spMkLst>
            <pc:docMk/>
            <pc:sldMk cId="3833320131" sldId="269"/>
            <ac:spMk id="4" creationId="{2AF621A8-C823-D337-0A76-BCEC9C98636B}"/>
          </ac:spMkLst>
        </pc:spChg>
        <pc:spChg chg="add mod">
          <ac:chgData name="James Harmeling" userId="4163935ddb78b774" providerId="LiveId" clId="{CC1B604E-D321-45EE-BB3B-DBEF85D45067}" dt="2023-10-27T20:34:34.717" v="564" actId="1036"/>
          <ac:spMkLst>
            <pc:docMk/>
            <pc:sldMk cId="3833320131" sldId="269"/>
            <ac:spMk id="5" creationId="{C03A6C69-0930-D233-07A5-DE24A2BF1AB2}"/>
          </ac:spMkLst>
        </pc:spChg>
      </pc:sldChg>
      <pc:sldChg chg="delSp add mod delAnim">
        <pc:chgData name="James Harmeling" userId="4163935ddb78b774" providerId="LiveId" clId="{CC1B604E-D321-45EE-BB3B-DBEF85D45067}" dt="2023-10-27T20:36:54.149" v="570" actId="478"/>
        <pc:sldMkLst>
          <pc:docMk/>
          <pc:sldMk cId="3341037756" sldId="270"/>
        </pc:sldMkLst>
        <pc:spChg chg="del">
          <ac:chgData name="James Harmeling" userId="4163935ddb78b774" providerId="LiveId" clId="{CC1B604E-D321-45EE-BB3B-DBEF85D45067}" dt="2023-10-27T20:36:54.149" v="570" actId="478"/>
          <ac:spMkLst>
            <pc:docMk/>
            <pc:sldMk cId="3341037756" sldId="270"/>
            <ac:spMk id="4" creationId="{2AF621A8-C823-D337-0A76-BCEC9C98636B}"/>
          </ac:spMkLst>
        </pc:spChg>
      </pc:sldChg>
      <pc:sldMasterChg chg="modTransition modSldLayout">
        <pc:chgData name="James Harmeling" userId="4163935ddb78b774" providerId="LiveId" clId="{CC1B604E-D321-45EE-BB3B-DBEF85D45067}" dt="2023-10-27T19:44:07.057" v="19"/>
        <pc:sldMasterMkLst>
          <pc:docMk/>
          <pc:sldMasterMk cId="763199334" sldId="2147483648"/>
        </pc:sldMasterMkLst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1200014188" sldId="2147483649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4223259847" sldId="2147483650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2171898466" sldId="2147483651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2941215091" sldId="2147483652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3811627026" sldId="2147483653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292472078" sldId="2147483654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1534765284" sldId="2147483655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2741182080" sldId="2147483656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4034224242" sldId="2147483657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3907129728" sldId="2147483658"/>
          </pc:sldLayoutMkLst>
        </pc:sldLayoutChg>
        <pc:sldLayoutChg chg="modTransition">
          <pc:chgData name="James Harmeling" userId="4163935ddb78b774" providerId="LiveId" clId="{CC1B604E-D321-45EE-BB3B-DBEF85D45067}" dt="2023-10-27T19:44:07.057" v="19"/>
          <pc:sldLayoutMkLst>
            <pc:docMk/>
            <pc:sldMasterMk cId="763199334" sldId="2147483648"/>
            <pc:sldLayoutMk cId="222922010" sldId="2147483659"/>
          </pc:sldLayoutMkLst>
        </pc:sldLayoutChg>
      </pc:sldMasterChg>
    </pc:docChg>
  </pc:docChgLst>
  <pc:docChgLst>
    <pc:chgData name="Matt Lyle" userId="a96e7d453dd11193" providerId="LiveId" clId="{1A3FF293-3581-4302-9087-1D8C1CD29583}"/>
    <pc:docChg chg="undo custSel addSld delSld modSld">
      <pc:chgData name="Matt Lyle" userId="a96e7d453dd11193" providerId="LiveId" clId="{1A3FF293-3581-4302-9087-1D8C1CD29583}" dt="2023-10-28T10:50:13.171" v="5" actId="47"/>
      <pc:docMkLst>
        <pc:docMk/>
      </pc:docMkLst>
      <pc:sldChg chg="modSp add del mod">
        <pc:chgData name="Matt Lyle" userId="a96e7d453dd11193" providerId="LiveId" clId="{1A3FF293-3581-4302-9087-1D8C1CD29583}" dt="2023-10-28T10:50:13.171" v="5" actId="47"/>
        <pc:sldMkLst>
          <pc:docMk/>
          <pc:sldMk cId="2152645762" sldId="271"/>
        </pc:sldMkLst>
        <pc:spChg chg="mod">
          <ac:chgData name="Matt Lyle" userId="a96e7d453dd11193" providerId="LiveId" clId="{1A3FF293-3581-4302-9087-1D8C1CD29583}" dt="2023-10-28T10:48:41.653" v="3" actId="1076"/>
          <ac:spMkLst>
            <pc:docMk/>
            <pc:sldMk cId="2152645762" sldId="271"/>
            <ac:spMk id="2" creationId="{996692E2-5C9B-642E-3E20-B3251D86F919}"/>
          </ac:spMkLst>
        </pc:spChg>
        <pc:spChg chg="mod">
          <ac:chgData name="Matt Lyle" userId="a96e7d453dd11193" providerId="LiveId" clId="{1A3FF293-3581-4302-9087-1D8C1CD29583}" dt="2023-10-28T10:48:46.454" v="4" actId="1076"/>
          <ac:spMkLst>
            <pc:docMk/>
            <pc:sldMk cId="2152645762" sldId="271"/>
            <ac:spMk id="4" creationId="{2AF621A8-C823-D337-0A76-BCEC9C9863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1B516F-D7C8-475C-BA8B-1B3AE3DA903A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D6398C-483D-4A57-A350-EE1F2DF6F5F1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4560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93567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6862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94593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19262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4593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176458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39807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12466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901290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D6398C-483D-4A57-A350-EE1F2DF6F5F1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0991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7A9C4-C773-EB68-5E27-3B9419A36F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D2A02-412A-B52C-5E1F-18022FF18E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092CF-FD6D-BD9F-0DE9-47C8388DE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44BBD-1361-D6D3-6B4A-0DE3E947C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599454-F5AB-BC71-88D6-F549D1330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0001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ACE99-F77F-E6A9-EFE7-A9A9EA28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686D9D-C420-88EA-16AF-49BDD9187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E0941-46D1-73F2-191F-0508E2F36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C27AE-2AEC-F09B-9806-B7761688F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70F2-AB30-E4F6-C9E8-818ED1792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07129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6FA2F5-7103-E341-9053-CA004F4886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38568C-22D4-8B86-785F-7FA9BD8A6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F5B1BC-DA2A-57E0-9760-74A53AF3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823D37-D8F7-2BF1-47C8-06DBBAC63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B785B-4E3D-8EEF-F133-F1D890F9E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922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F30E1-F13D-A583-0DEA-B7048680B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BAD9D-0CD0-C257-4C7F-ADA51AC2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C2C12C-57DB-4361-647F-D6FD407B0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4DA9C2-03C3-5E1C-5A6F-72A171182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A0CCD-521F-3235-9CEF-CEB216451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232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0167C-C8F7-8CD2-7518-3053316A3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A6BF9-32AF-CAD7-0C1D-059ACCEA38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1A969-2C30-08DA-A0A3-7F743B2F0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3B87BB-4346-FBB0-03C5-E5A8654F0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25A35-C354-B62A-84B2-4E54C9EB8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71898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F1C89-E22E-53F8-D1B9-D1906BE22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6A836-9329-3A5F-F2A7-42EEBD546F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7AD106-256A-639D-22BC-CAE383B00C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003F99-7BAF-1FD2-53B3-F2C5538FD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2DAB4-9CFB-2C84-6056-3789BDFBF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56514A-9084-1F65-4A1C-0E8725B0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4121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749C-B7D2-444C-6C74-C703C9643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231B2-9492-3F65-5A55-58EB214AA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B8626-352F-C0A4-5702-885B23C28A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F328C8-7D22-3CCD-9C2A-9AEA7DB462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2552D1-80CF-E626-8DC9-CAD01D5A8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07D9BF-E6F2-5717-42D3-2A88BC82E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59A20A-8848-2954-0BD1-11D5AF682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0A7F6F-A62B-EB58-993A-22849289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1162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E5923-3E35-D095-2337-30417B6DF5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A6810-B1B0-19A9-CACE-C03F08C85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C9817-EE2A-9B45-C32F-04B77825E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4B21B9-3A97-A66D-906C-FD6691970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247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CBC0ED-A993-919A-93BC-D01A11E73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38DF8A-EBDD-866D-107A-6792A2F1B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9784D1-5DA1-D7F7-0794-4FF4C0E46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3476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0B9FC-53E7-83EE-F0CE-1975E099A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913CA-0065-9D1E-87F2-64A8053B5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9CCF72-3CA9-DDFA-6557-FB4EEAF81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562AD7-D86A-570E-8DF3-FA0926680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7AD4B-E28A-4211-08D9-403BE408E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01DD18-F349-776C-5323-1D5D6E1BC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41182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2706-A78F-DB13-0FDE-B76DE3A1E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A714B4A-5543-93A0-6949-2CDB194CD7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F1766A-F117-D3E0-1C74-0D9E8D4E6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1CD0FD-7415-0784-898F-5ED604362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4A45-E175-EDEF-5983-22B97D92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3EA2B-0FF7-721E-7131-D46FED1B4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034224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B605F7-C840-D434-F3FF-DC7FD6EC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E41116-C8B3-F08F-28DC-CD5184EA39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A8D2B-E9D8-332F-CB94-B175B7283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38FBC-08AF-4008-B089-20EC9F53B681}" type="datetimeFigureOut">
              <a:rPr lang="en-SG" smtClean="0"/>
              <a:t>28/10/2023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470520-2118-5A3F-CEA2-C9EFC34912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B2A6A-49E4-A5F0-C109-9052342C5F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3B613-D457-417E-9C5D-B6781B8E57F8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63199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887730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Israel</a:t>
            </a:r>
            <a:r>
              <a:rPr lang="en-SG" sz="4800" b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800" i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promises and the world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416A1-AFBE-8916-15BB-25EFAC52EEB4}"/>
              </a:ext>
            </a:extLst>
          </p:cNvPr>
          <p:cNvSpPr txBox="1"/>
          <p:nvPr/>
        </p:nvSpPr>
        <p:spPr>
          <a:xfrm>
            <a:off x="3022600" y="2022087"/>
            <a:ext cx="6146800" cy="30937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God promise to Israel?	</a:t>
            </a:r>
            <a:endParaRPr lang="en-US" sz="3200" b="1" i="1" dirty="0">
              <a:solidFill>
                <a:schemeClr val="bg1">
                  <a:lumMod val="9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does God interact with Israel?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has the world treated Israel?</a:t>
            </a: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3200" b="1" i="1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do we respond?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40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God interact with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A21AE-2C85-D9CD-59AE-9AB5CDB4E0A1}"/>
              </a:ext>
            </a:extLst>
          </p:cNvPr>
          <p:cNvSpPr txBox="1"/>
          <p:nvPr/>
        </p:nvSpPr>
        <p:spPr>
          <a:xfrm>
            <a:off x="1485265" y="1668812"/>
            <a:ext cx="9221470" cy="46279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3:1-4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Then what advantage has the Jew? Or what is the value of circumcision?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Much in every way. To begin with, the Jews were entrusted with the oracles of God.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What if some were unfaithful? Does their faithlessness nullify the faithfulness of God?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 no means! Let God be true though every one were a liar, as it is written,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“That you may be justified in your words,</a:t>
            </a:r>
            <a:b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prevail when you are judged.”</a:t>
            </a:r>
            <a:endParaRPr lang="en-SG" sz="7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35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A21AE-2C85-D9CD-59AE-9AB5CDB4E0A1}"/>
              </a:ext>
            </a:extLst>
          </p:cNvPr>
          <p:cNvSpPr txBox="1"/>
          <p:nvPr/>
        </p:nvSpPr>
        <p:spPr>
          <a:xfrm>
            <a:off x="492760" y="308145"/>
            <a:ext cx="11206480" cy="62417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11:1-2, 25-27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ask, then, has God rejected his people? By no means! For I myself am an Israelite, a descendant of Abraham, a member of the tribe of Benjamin.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US" sz="2800" b="1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God has not rejected his people whom he foreknew.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25 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Lest you be wise in your own sight, I do not want you to be unaware of this mystery, brothers: a partial hardening has come upon Israel, until the fullness of the Gentiles has come in.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26 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in this way all Israel will be saved, as it is written,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“The Deliverer will come from Zion,</a:t>
            </a:r>
            <a:b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he will banish ungodliness from Jacob”;</a:t>
            </a:r>
            <a:b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SG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27 </a:t>
            </a: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“and this will be my covenant with them</a:t>
            </a:r>
            <a:b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SG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I take away their sins.”</a:t>
            </a:r>
            <a:endParaRPr lang="en-SG" sz="28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8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has the world treated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5E9ABC-EFB7-8CE2-BB55-0A0D3BE8CDD7}"/>
              </a:ext>
            </a:extLst>
          </p:cNvPr>
          <p:cNvSpPr txBox="1"/>
          <p:nvPr/>
        </p:nvSpPr>
        <p:spPr>
          <a:xfrm>
            <a:off x="2837815" y="1380559"/>
            <a:ext cx="3917950" cy="5196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Egyptians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Canaanites, et al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Philistines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Assyrians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Babylonians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Persians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Greeks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Romans</a:t>
            </a:r>
          </a:p>
        </p:txBody>
      </p:sp>
    </p:spTree>
    <p:extLst>
      <p:ext uri="{BB962C8B-B14F-4D97-AF65-F5344CB8AC3E}">
        <p14:creationId xmlns:p14="http://schemas.microsoft.com/office/powerpoint/2010/main" val="379510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 we respond?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3A6C69-0930-D233-07A5-DE24A2BF1AB2}"/>
              </a:ext>
            </a:extLst>
          </p:cNvPr>
          <p:cNvSpPr txBox="1"/>
          <p:nvPr/>
        </p:nvSpPr>
        <p:spPr>
          <a:xfrm>
            <a:off x="2239010" y="1760807"/>
            <a:ext cx="7713980" cy="413754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Romans 10:1-4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Brothers, my heart's desire and prayer to God for them is that they may be saved.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2 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I bear them witness that they have a zeal for God, but not according to knowledge.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For, being ignorant of the righteousness of God, and seeking to establish their own, they did not submit to God's righteousness.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 Christ is the end of the law for righteousness to everyone who believes.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320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103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887730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did God promise to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5DFFF-696C-0D4A-E331-01A54CCB230A}"/>
              </a:ext>
            </a:extLst>
          </p:cNvPr>
          <p:cNvSpPr txBox="1"/>
          <p:nvPr/>
        </p:nvSpPr>
        <p:spPr>
          <a:xfrm>
            <a:off x="1099820" y="1658278"/>
            <a:ext cx="8745220" cy="5587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would make a unique nation from Abram and Sarai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549F4B-FD81-F990-130B-A366752DAC6F}"/>
              </a:ext>
            </a:extLst>
          </p:cNvPr>
          <p:cNvSpPr txBox="1"/>
          <p:nvPr/>
        </p:nvSpPr>
        <p:spPr>
          <a:xfrm>
            <a:off x="1099820" y="2384561"/>
            <a:ext cx="8745220" cy="55874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would bless this nation and be their God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B23623F-6D76-4DC3-4E87-B9EB090799E7}"/>
              </a:ext>
            </a:extLst>
          </p:cNvPr>
          <p:cNvSpPr txBox="1"/>
          <p:nvPr/>
        </p:nvSpPr>
        <p:spPr>
          <a:xfrm>
            <a:off x="1099820" y="3110844"/>
            <a:ext cx="8745220" cy="55874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would give them land to live in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BC4BE6-3B0D-63CB-7345-7AF849BA743E}"/>
              </a:ext>
            </a:extLst>
          </p:cNvPr>
          <p:cNvSpPr txBox="1"/>
          <p:nvPr/>
        </p:nvSpPr>
        <p:spPr>
          <a:xfrm>
            <a:off x="1099820" y="3837127"/>
            <a:ext cx="8745220" cy="10542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would use them to be a divine blessing of salvation to all other nations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A85F75-9155-CC9A-0924-06BE72A342B4}"/>
              </a:ext>
            </a:extLst>
          </p:cNvPr>
          <p:cNvSpPr txBox="1"/>
          <p:nvPr/>
        </p:nvSpPr>
        <p:spPr>
          <a:xfrm>
            <a:off x="1099820" y="5058930"/>
            <a:ext cx="8745220" cy="105426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SG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 would grant them a kingdom led by a ruler from the line of David </a:t>
            </a:r>
          </a:p>
        </p:txBody>
      </p:sp>
    </p:spTree>
    <p:extLst>
      <p:ext uri="{BB962C8B-B14F-4D97-AF65-F5344CB8AC3E}">
        <p14:creationId xmlns:p14="http://schemas.microsoft.com/office/powerpoint/2010/main" val="2650229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 animBg="1"/>
      <p:bldP spid="10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546DD92-43F2-1B13-14F1-9ABCFC644962}"/>
              </a:ext>
            </a:extLst>
          </p:cNvPr>
          <p:cNvSpPr txBox="1"/>
          <p:nvPr/>
        </p:nvSpPr>
        <p:spPr>
          <a:xfrm>
            <a:off x="655320" y="498454"/>
            <a:ext cx="10881360" cy="5861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Samuel 7:11-16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 the time that I appointed judges over my people Israel. And I will give you rest from all your enemies. Moreover, the </a:t>
            </a:r>
            <a:r>
              <a:rPr lang="en-US" sz="28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declares to you that the </a:t>
            </a:r>
            <a:r>
              <a:rPr lang="en-US" sz="2800" cap="small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will make you a house.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When your days are fulfilled and you lie down with your fathers, I will raise up your offspring after you, who shall come from your body, and I will establish his kingdom.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shall build a house for my name, and I will establish the throne of his kingdom forever.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will be to him a father, and he shall be to me a son. When he commits iniquity, I will discipline him with the rod of men, with the stripes of the sons of men,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my steadfast love will not depart from him, as I took it from Saul, whom I put away from before you.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your house and your kingdom shall be made sure forever before me. Your throne shall be established forever.’”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346094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EBEFFF0-70F7-DDE7-D72A-4995DD19829E}"/>
              </a:ext>
            </a:extLst>
          </p:cNvPr>
          <p:cNvSpPr txBox="1"/>
          <p:nvPr/>
        </p:nvSpPr>
        <p:spPr>
          <a:xfrm>
            <a:off x="2011680" y="1338105"/>
            <a:ext cx="8168640" cy="28448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 89:3-4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3 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have said, “I have made a covenant with my chosen one;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I have sworn to David my servant: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4 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‘I will establish your offspring forever,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   and build your throne for all generations.’” </a:t>
            </a:r>
            <a:r>
              <a:rPr lang="en-US" sz="28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Selah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360391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B82D05-943A-B958-A4E7-8CF0D2FA0E54}"/>
              </a:ext>
            </a:extLst>
          </p:cNvPr>
          <p:cNvSpPr txBox="1"/>
          <p:nvPr/>
        </p:nvSpPr>
        <p:spPr>
          <a:xfrm>
            <a:off x="1945640" y="1382699"/>
            <a:ext cx="8300720" cy="36344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Luke 1:31-33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31 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behold, you will conceive in your womb and bear a son, and you shall call his name Jesus.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32 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 will be great and will be called the Son of the Most High. And the Lord God will give to him the throne of his father David,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33 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he will reign over the house of Jacob forever, and of his kingdom there will be no end.”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30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EFA473C-7986-C75F-1B85-1727390A0760}"/>
              </a:ext>
            </a:extLst>
          </p:cNvPr>
          <p:cNvSpPr txBox="1"/>
          <p:nvPr/>
        </p:nvSpPr>
        <p:spPr>
          <a:xfrm>
            <a:off x="1143000" y="498454"/>
            <a:ext cx="9906000" cy="58610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Revelation 19:11-16</a:t>
            </a:r>
            <a:endParaRPr lang="en-S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Then I saw heaven opened, and behold, a white horse! The one sitting on it is called Faithful and True, and in righteousness he judges and makes war.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His eyes are like a flame of fire, and on his head are many diadems, and he has a name written that no one knows but himself.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13 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He is clothed in a robe dipped in blood, and the name by which he is called is The Word of God.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the armies of heaven, arrayed in fine linen, white and pure, were following him on white horses.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15 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From his mouth comes a sharp sword with which to strike down the nations, and he will rule them with a rod of iron. He will tread the winepress of the fury of the wrath of God the Almighty. </a:t>
            </a:r>
            <a:r>
              <a:rPr lang="en-US" sz="2800" baseline="30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16 </a:t>
            </a: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On his robe and on his thigh he has a name written, King of kings and Lord of lords.</a:t>
            </a:r>
            <a:endParaRPr lang="en-SG" sz="2800" dirty="0"/>
          </a:p>
        </p:txBody>
      </p:sp>
    </p:spTree>
    <p:extLst>
      <p:ext uri="{BB962C8B-B14F-4D97-AF65-F5344CB8AC3E}">
        <p14:creationId xmlns:p14="http://schemas.microsoft.com/office/powerpoint/2010/main" val="168895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God interact with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A21AE-2C85-D9CD-59AE-9AB5CDB4E0A1}"/>
              </a:ext>
            </a:extLst>
          </p:cNvPr>
          <p:cNvSpPr txBox="1"/>
          <p:nvPr/>
        </p:nvSpPr>
        <p:spPr>
          <a:xfrm>
            <a:off x="3045460" y="2222003"/>
            <a:ext cx="6101080" cy="241399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Leviticus 26:11-12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11 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will make my dwelling among you, and my soul shall not abhor you. </a:t>
            </a:r>
            <a:r>
              <a:rPr lang="en-US" sz="2800" baseline="30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12 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And I will walk among you and 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will be your God, and you shall be my people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  <a:endParaRPr lang="en-S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194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God interact with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A21AE-2C85-D9CD-59AE-9AB5CDB4E0A1}"/>
              </a:ext>
            </a:extLst>
          </p:cNvPr>
          <p:cNvSpPr txBox="1"/>
          <p:nvPr/>
        </p:nvSpPr>
        <p:spPr>
          <a:xfrm>
            <a:off x="1995170" y="1673363"/>
            <a:ext cx="820166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Jeremiah 31:1-3</a:t>
            </a:r>
            <a:endParaRPr lang="en-SG" sz="2800" dirty="0">
              <a:solidFill>
                <a:schemeClr val="bg1"/>
              </a:solidFill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“At that time, declares the </a:t>
            </a:r>
            <a:r>
              <a:rPr lang="en-US" sz="2800" cap="small" dirty="0">
                <a:solidFill>
                  <a:schemeClr val="bg1"/>
                </a:solidFill>
              </a:rPr>
              <a:t>Lord</a:t>
            </a:r>
            <a:r>
              <a:rPr lang="en-US" sz="2800" dirty="0">
                <a:solidFill>
                  <a:schemeClr val="bg1"/>
                </a:solidFill>
              </a:rPr>
              <a:t>, </a:t>
            </a:r>
            <a:r>
              <a:rPr lang="en-US" sz="2800" u="sng" dirty="0">
                <a:solidFill>
                  <a:schemeClr val="bg1"/>
                </a:solidFill>
              </a:rPr>
              <a:t>I will be the God of all the clans of Israel, and they shall be my people</a:t>
            </a:r>
            <a:r>
              <a:rPr lang="en-US" sz="2800" dirty="0">
                <a:solidFill>
                  <a:schemeClr val="bg1"/>
                </a:solidFill>
              </a:rPr>
              <a:t>.”</a:t>
            </a:r>
            <a:endParaRPr lang="en-SG" sz="2800" dirty="0">
              <a:solidFill>
                <a:schemeClr val="bg1"/>
              </a:solidFill>
            </a:endParaRPr>
          </a:p>
          <a:p>
            <a:pPr algn="ctr"/>
            <a:r>
              <a:rPr lang="en-US" sz="2800" baseline="30000" dirty="0">
                <a:solidFill>
                  <a:schemeClr val="bg1"/>
                </a:solidFill>
              </a:rPr>
              <a:t>2 </a:t>
            </a:r>
            <a:r>
              <a:rPr lang="en-US" sz="2800" dirty="0">
                <a:solidFill>
                  <a:schemeClr val="bg1"/>
                </a:solidFill>
              </a:rPr>
              <a:t>Thus says the </a:t>
            </a:r>
            <a:r>
              <a:rPr lang="en-US" sz="2800" cap="small" dirty="0">
                <a:solidFill>
                  <a:schemeClr val="bg1"/>
                </a:solidFill>
              </a:rPr>
              <a:t>Lord</a:t>
            </a:r>
            <a:r>
              <a:rPr lang="en-US" sz="2800" dirty="0">
                <a:solidFill>
                  <a:schemeClr val="bg1"/>
                </a:solidFill>
              </a:rPr>
              <a:t>: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“The people who survived the sword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found grace in the wilderness;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when Israel sought for rest,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baseline="30000" dirty="0">
                <a:solidFill>
                  <a:schemeClr val="bg1"/>
                </a:solidFill>
              </a:rPr>
              <a:t>3 </a:t>
            </a:r>
            <a:r>
              <a:rPr lang="en-US" sz="2800" dirty="0">
                <a:solidFill>
                  <a:schemeClr val="bg1"/>
                </a:solidFill>
              </a:rPr>
              <a:t>the </a:t>
            </a:r>
            <a:r>
              <a:rPr lang="en-US" sz="2800" cap="small" dirty="0">
                <a:solidFill>
                  <a:schemeClr val="bg1"/>
                </a:solidFill>
              </a:rPr>
              <a:t>Lord</a:t>
            </a:r>
            <a:r>
              <a:rPr lang="en-US" sz="2800" dirty="0">
                <a:solidFill>
                  <a:schemeClr val="bg1"/>
                </a:solidFill>
              </a:rPr>
              <a:t> appeared to him from far away.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u="sng" dirty="0">
                <a:solidFill>
                  <a:schemeClr val="bg1"/>
                </a:solidFill>
              </a:rPr>
              <a:t>I have loved you with an everlasting love</a:t>
            </a:r>
            <a:r>
              <a:rPr lang="en-US" sz="2800" dirty="0">
                <a:solidFill>
                  <a:schemeClr val="bg1"/>
                </a:solidFill>
              </a:rPr>
              <a:t>;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therefore I have continued my faithfulness to you.</a:t>
            </a:r>
            <a:endParaRPr lang="en-SG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6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96692E2-5C9B-642E-3E20-B3251D86F91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F621A8-C823-D337-0A76-BCEC9C98636B}"/>
              </a:ext>
            </a:extLst>
          </p:cNvPr>
          <p:cNvSpPr txBox="1"/>
          <p:nvPr/>
        </p:nvSpPr>
        <p:spPr>
          <a:xfrm>
            <a:off x="93980" y="488648"/>
            <a:ext cx="9405620" cy="8919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48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</a:t>
            </a:r>
            <a:r>
              <a:rPr lang="en-US" sz="4800" dirty="0">
                <a:solidFill>
                  <a:schemeClr val="bg1">
                    <a:lumMod val="9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does God interact with Israel?</a:t>
            </a:r>
            <a:endParaRPr lang="en-SG" sz="4800" dirty="0">
              <a:solidFill>
                <a:schemeClr val="bg1">
                  <a:lumMod val="9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4A21AE-2C85-D9CD-59AE-9AB5CDB4E0A1}"/>
              </a:ext>
            </a:extLst>
          </p:cNvPr>
          <p:cNvSpPr txBox="1"/>
          <p:nvPr/>
        </p:nvSpPr>
        <p:spPr>
          <a:xfrm>
            <a:off x="1995170" y="2136172"/>
            <a:ext cx="8201660" cy="1983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en-US" sz="28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Zechariah 2:8</a:t>
            </a:r>
            <a:endParaRPr lang="en-SG" sz="2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For thus said the </a:t>
            </a:r>
            <a:r>
              <a:rPr lang="en-US" sz="2800" cap="small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Lord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of hosts, after his glory sent me to the nations who plundered you, for he who touches you touches 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apple of his eye</a:t>
            </a:r>
            <a:r>
              <a:rPr lang="en-US" sz="28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</a:t>
            </a:r>
            <a:endParaRPr lang="en-SG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0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1140</Words>
  <Application>Microsoft Office PowerPoint</Application>
  <PresentationFormat>Widescreen</PresentationFormat>
  <Paragraphs>59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Harmeling</dc:creator>
  <cp:lastModifiedBy>Matt Lyle</cp:lastModifiedBy>
  <cp:revision>1</cp:revision>
  <dcterms:created xsi:type="dcterms:W3CDTF">2023-10-27T19:37:15Z</dcterms:created>
  <dcterms:modified xsi:type="dcterms:W3CDTF">2023-10-28T10:50:21Z</dcterms:modified>
</cp:coreProperties>
</file>