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67" r:id="rId3"/>
  </p:sldMasterIdLst>
  <p:notesMasterIdLst>
    <p:notesMasterId r:id="rId47"/>
  </p:notesMasterIdLst>
  <p:sldIdLst>
    <p:sldId id="302" r:id="rId4"/>
    <p:sldId id="286" r:id="rId5"/>
    <p:sldId id="293" r:id="rId6"/>
    <p:sldId id="266" r:id="rId7"/>
    <p:sldId id="290" r:id="rId8"/>
    <p:sldId id="294" r:id="rId9"/>
    <p:sldId id="298" r:id="rId10"/>
    <p:sldId id="307" r:id="rId11"/>
    <p:sldId id="306" r:id="rId12"/>
    <p:sldId id="308" r:id="rId13"/>
    <p:sldId id="303" r:id="rId14"/>
    <p:sldId id="312" r:id="rId15"/>
    <p:sldId id="311" r:id="rId16"/>
    <p:sldId id="304" r:id="rId17"/>
    <p:sldId id="313" r:id="rId18"/>
    <p:sldId id="301" r:id="rId19"/>
    <p:sldId id="314" r:id="rId20"/>
    <p:sldId id="309" r:id="rId21"/>
    <p:sldId id="256" r:id="rId22"/>
    <p:sldId id="315" r:id="rId23"/>
    <p:sldId id="305" r:id="rId24"/>
    <p:sldId id="318" r:id="rId25"/>
    <p:sldId id="316" r:id="rId26"/>
    <p:sldId id="317" r:id="rId27"/>
    <p:sldId id="287" r:id="rId28"/>
    <p:sldId id="319" r:id="rId29"/>
    <p:sldId id="291" r:id="rId30"/>
    <p:sldId id="289" r:id="rId31"/>
    <p:sldId id="320" r:id="rId32"/>
    <p:sldId id="322" r:id="rId33"/>
    <p:sldId id="323" r:id="rId34"/>
    <p:sldId id="326" r:id="rId35"/>
    <p:sldId id="321" r:id="rId36"/>
    <p:sldId id="329" r:id="rId37"/>
    <p:sldId id="328" r:id="rId38"/>
    <p:sldId id="331" r:id="rId39"/>
    <p:sldId id="330" r:id="rId40"/>
    <p:sldId id="332" r:id="rId41"/>
    <p:sldId id="299" r:id="rId42"/>
    <p:sldId id="288" r:id="rId43"/>
    <p:sldId id="324" r:id="rId44"/>
    <p:sldId id="327" r:id="rId45"/>
    <p:sldId id="32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7F7F7"/>
    <a:srgbClr val="FFFFFF"/>
    <a:srgbClr val="000000"/>
    <a:srgbClr val="C24A4A"/>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AF52B-E727-435A-AF04-7D6FCFF747C6}" v="1" dt="2023-10-21T06:22:11.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9" autoAdjust="0"/>
    <p:restoredTop sz="48426" autoAdjust="0"/>
  </p:normalViewPr>
  <p:slideViewPr>
    <p:cSldViewPr snapToGrid="0">
      <p:cViewPr varScale="1">
        <p:scale>
          <a:sx n="49" d="100"/>
          <a:sy n="49" d="100"/>
        </p:scale>
        <p:origin x="1134" y="6"/>
      </p:cViewPr>
      <p:guideLst/>
    </p:cSldViewPr>
  </p:slideViewPr>
  <p:outlineViewPr>
    <p:cViewPr>
      <p:scale>
        <a:sx n="100" d="100"/>
        <a:sy n="100" d="100"/>
      </p:scale>
      <p:origin x="0" y="-3882"/>
    </p:cViewPr>
  </p:outlineViewPr>
  <p:notesTextViewPr>
    <p:cViewPr>
      <p:scale>
        <a:sx n="100" d="100"/>
        <a:sy n="100" d="100"/>
      </p:scale>
      <p:origin x="0" y="0"/>
    </p:cViewPr>
  </p:notesTextViewPr>
  <p:sorterViewPr>
    <p:cViewPr>
      <p:scale>
        <a:sx n="100" d="100"/>
        <a:sy n="100" d="100"/>
      </p:scale>
      <p:origin x="0" y="-17586"/>
    </p:cViewPr>
  </p:sorterViewPr>
  <p:notesViewPr>
    <p:cSldViewPr snapToGrid="0">
      <p:cViewPr varScale="1">
        <p:scale>
          <a:sx n="81" d="100"/>
          <a:sy n="81" d="100"/>
        </p:scale>
        <p:origin x="304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5/10/relationships/revisionInfo" Target="revisionInfo.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1AFAF52B-E727-435A-AF04-7D6FCFF747C6}"/>
    <pc:docChg chg="custSel modSld">
      <pc:chgData name="Matt Lyle" userId="a96e7d453dd11193" providerId="LiveId" clId="{1AFAF52B-E727-435A-AF04-7D6FCFF747C6}" dt="2023-10-21T06:22:11.452" v="1"/>
      <pc:docMkLst>
        <pc:docMk/>
      </pc:docMkLst>
      <pc:sldChg chg="addSp delSp modSp mod">
        <pc:chgData name="Matt Lyle" userId="a96e7d453dd11193" providerId="LiveId" clId="{1AFAF52B-E727-435A-AF04-7D6FCFF747C6}" dt="2023-10-21T06:22:11.452" v="1"/>
        <pc:sldMkLst>
          <pc:docMk/>
          <pc:sldMk cId="3309412137" sldId="325"/>
        </pc:sldMkLst>
        <pc:spChg chg="del">
          <ac:chgData name="Matt Lyle" userId="a96e7d453dd11193" providerId="LiveId" clId="{1AFAF52B-E727-435A-AF04-7D6FCFF747C6}" dt="2023-10-21T06:22:11.159" v="0" actId="478"/>
          <ac:spMkLst>
            <pc:docMk/>
            <pc:sldMk cId="3309412137" sldId="325"/>
            <ac:spMk id="2" creationId="{88B9717F-891A-E621-EAA7-A8B3CD93A434}"/>
          </ac:spMkLst>
        </pc:spChg>
        <pc:spChg chg="del">
          <ac:chgData name="Matt Lyle" userId="a96e7d453dd11193" providerId="LiveId" clId="{1AFAF52B-E727-435A-AF04-7D6FCFF747C6}" dt="2023-10-21T06:22:11.159" v="0" actId="478"/>
          <ac:spMkLst>
            <pc:docMk/>
            <pc:sldMk cId="3309412137" sldId="325"/>
            <ac:spMk id="3" creationId="{EFBDAC31-0B7F-0FDD-B679-59CB6F6BA893}"/>
          </ac:spMkLst>
        </pc:spChg>
        <pc:spChg chg="del">
          <ac:chgData name="Matt Lyle" userId="a96e7d453dd11193" providerId="LiveId" clId="{1AFAF52B-E727-435A-AF04-7D6FCFF747C6}" dt="2023-10-21T06:22:11.159" v="0" actId="478"/>
          <ac:spMkLst>
            <pc:docMk/>
            <pc:sldMk cId="3309412137" sldId="325"/>
            <ac:spMk id="5" creationId="{0FFC925D-1CE2-3BF5-E9C6-61D98435B7DD}"/>
          </ac:spMkLst>
        </pc:spChg>
        <pc:spChg chg="add mod">
          <ac:chgData name="Matt Lyle" userId="a96e7d453dd11193" providerId="LiveId" clId="{1AFAF52B-E727-435A-AF04-7D6FCFF747C6}" dt="2023-10-21T06:22:11.452" v="1"/>
          <ac:spMkLst>
            <pc:docMk/>
            <pc:sldMk cId="3309412137" sldId="325"/>
            <ac:spMk id="6" creationId="{CEFF217F-0B02-3BFE-060C-27D74F9652B5}"/>
          </ac:spMkLst>
        </pc:spChg>
        <pc:spChg chg="add mod">
          <ac:chgData name="Matt Lyle" userId="a96e7d453dd11193" providerId="LiveId" clId="{1AFAF52B-E727-435A-AF04-7D6FCFF747C6}" dt="2023-10-21T06:22:11.452" v="1"/>
          <ac:spMkLst>
            <pc:docMk/>
            <pc:sldMk cId="3309412137" sldId="325"/>
            <ac:spMk id="7" creationId="{E4214648-11F1-A763-15ED-DD950BADFC4B}"/>
          </ac:spMkLst>
        </pc:spChg>
        <pc:spChg chg="add mod">
          <ac:chgData name="Matt Lyle" userId="a96e7d453dd11193" providerId="LiveId" clId="{1AFAF52B-E727-435A-AF04-7D6FCFF747C6}" dt="2023-10-21T06:22:11.452" v="1"/>
          <ac:spMkLst>
            <pc:docMk/>
            <pc:sldMk cId="3309412137" sldId="325"/>
            <ac:spMk id="8" creationId="{1AD06BBD-514A-D37B-1939-17E2E28B86C5}"/>
          </ac:spMkLst>
        </pc:spChg>
        <pc:spChg chg="add mod">
          <ac:chgData name="Matt Lyle" userId="a96e7d453dd11193" providerId="LiveId" clId="{1AFAF52B-E727-435A-AF04-7D6FCFF747C6}" dt="2023-10-21T06:22:11.452" v="1"/>
          <ac:spMkLst>
            <pc:docMk/>
            <pc:sldMk cId="3309412137" sldId="325"/>
            <ac:spMk id="12" creationId="{7D88810A-D5D2-AF8A-56FE-CB3D4C27F98A}"/>
          </ac:spMkLst>
        </pc:spChg>
        <pc:picChg chg="del">
          <ac:chgData name="Matt Lyle" userId="a96e7d453dd11193" providerId="LiveId" clId="{1AFAF52B-E727-435A-AF04-7D6FCFF747C6}" dt="2023-10-21T06:22:11.159" v="0" actId="478"/>
          <ac:picMkLst>
            <pc:docMk/>
            <pc:sldMk cId="3309412137" sldId="325"/>
            <ac:picMk id="4" creationId="{DEACFECF-24F3-2964-6FD6-88C73971ED5B}"/>
          </ac:picMkLst>
        </pc:picChg>
        <pc:picChg chg="add mod">
          <ac:chgData name="Matt Lyle" userId="a96e7d453dd11193" providerId="LiveId" clId="{1AFAF52B-E727-435A-AF04-7D6FCFF747C6}" dt="2023-10-21T06:22:11.452" v="1"/>
          <ac:picMkLst>
            <pc:docMk/>
            <pc:sldMk cId="3309412137" sldId="325"/>
            <ac:picMk id="9" creationId="{15A8DAF3-7794-BD95-B3AE-D1A04AF360C6}"/>
          </ac:picMkLst>
        </pc:picChg>
        <pc:picChg chg="add mod">
          <ac:chgData name="Matt Lyle" userId="a96e7d453dd11193" providerId="LiveId" clId="{1AFAF52B-E727-435A-AF04-7D6FCFF747C6}" dt="2023-10-21T06:22:11.452" v="1"/>
          <ac:picMkLst>
            <pc:docMk/>
            <pc:sldMk cId="3309412137" sldId="325"/>
            <ac:picMk id="10" creationId="{50D36147-E5FC-FFE6-60A5-B5DA4E5D5B22}"/>
          </ac:picMkLst>
        </pc:picChg>
        <pc:picChg chg="add mod">
          <ac:chgData name="Matt Lyle" userId="a96e7d453dd11193" providerId="LiveId" clId="{1AFAF52B-E727-435A-AF04-7D6FCFF747C6}" dt="2023-10-21T06:22:11.452" v="1"/>
          <ac:picMkLst>
            <pc:docMk/>
            <pc:sldMk cId="3309412137" sldId="325"/>
            <ac:picMk id="11" creationId="{0912A0DC-AA2A-558A-E7DB-5D7706BA3A5E}"/>
          </ac:picMkLst>
        </pc:picChg>
      </pc:sldChg>
    </pc:docChg>
  </pc:docChgLst>
  <pc:docChgLst>
    <pc:chgData name="Matt Lyle" userId="a96e7d453dd11193" providerId="LiveId" clId="{FADBB8AD-8F8A-480F-A29C-B96F66169F44}"/>
    <pc:docChg chg="undo redo custSel addSld delSld modSld sldOrd modMainMaster">
      <pc:chgData name="Matt Lyle" userId="a96e7d453dd11193" providerId="LiveId" clId="{FADBB8AD-8F8A-480F-A29C-B96F66169F44}" dt="2023-10-14T23:56:57.238" v="22626" actId="47"/>
      <pc:docMkLst>
        <pc:docMk/>
      </pc:docMkLst>
      <pc:sldChg chg="addSp delSp modSp add del mod modAnim modNotes modNotesTx">
        <pc:chgData name="Matt Lyle" userId="a96e7d453dd11193" providerId="LiveId" clId="{FADBB8AD-8F8A-480F-A29C-B96F66169F44}" dt="2023-10-14T23:29:46.615" v="21548" actId="20577"/>
        <pc:sldMkLst>
          <pc:docMk/>
          <pc:sldMk cId="3841831426" sldId="256"/>
        </pc:sldMkLst>
        <pc:spChg chg="add del mod">
          <ac:chgData name="Matt Lyle" userId="a96e7d453dd11193" providerId="LiveId" clId="{FADBB8AD-8F8A-480F-A29C-B96F66169F44}" dt="2023-10-14T07:37:58.881" v="7113"/>
          <ac:spMkLst>
            <pc:docMk/>
            <pc:sldMk cId="3841831426" sldId="256"/>
            <ac:spMk id="2" creationId="{4CD8082C-8C92-4634-D504-7C0A1EA72C41}"/>
          </ac:spMkLst>
        </pc:spChg>
        <pc:spChg chg="add mod">
          <ac:chgData name="Matt Lyle" userId="a96e7d453dd11193" providerId="LiveId" clId="{FADBB8AD-8F8A-480F-A29C-B96F66169F44}" dt="2023-10-14T07:57:36.742" v="8228" actId="14100"/>
          <ac:spMkLst>
            <pc:docMk/>
            <pc:sldMk cId="3841831426" sldId="256"/>
            <ac:spMk id="3" creationId="{9C648EE3-6954-9B19-45E1-11FBDB62B5D9}"/>
          </ac:spMkLst>
        </pc:spChg>
        <pc:spChg chg="del">
          <ac:chgData name="Matt Lyle" userId="a96e7d453dd11193" providerId="LiveId" clId="{FADBB8AD-8F8A-480F-A29C-B96F66169F44}" dt="2023-10-14T07:39:57.848" v="7117"/>
          <ac:spMkLst>
            <pc:docMk/>
            <pc:sldMk cId="3841831426" sldId="256"/>
            <ac:spMk id="4" creationId="{77EEFECD-1CE3-C0A4-207C-4387E84039AC}"/>
          </ac:spMkLst>
        </pc:spChg>
        <pc:spChg chg="del">
          <ac:chgData name="Matt Lyle" userId="a96e7d453dd11193" providerId="LiveId" clId="{FADBB8AD-8F8A-480F-A29C-B96F66169F44}" dt="2023-10-14T07:39:57.848" v="7117"/>
          <ac:spMkLst>
            <pc:docMk/>
            <pc:sldMk cId="3841831426" sldId="256"/>
            <ac:spMk id="5" creationId="{194B6015-9DA9-90F4-6B52-ECE0E79B5F51}"/>
          </ac:spMkLst>
        </pc:spChg>
        <pc:spChg chg="del mod">
          <ac:chgData name="Matt Lyle" userId="a96e7d453dd11193" providerId="LiveId" clId="{FADBB8AD-8F8A-480F-A29C-B96F66169F44}" dt="2023-10-14T07:39:57.848" v="7117"/>
          <ac:spMkLst>
            <pc:docMk/>
            <pc:sldMk cId="3841831426" sldId="256"/>
            <ac:spMk id="6" creationId="{D389679E-5740-61F7-67D1-33553B794B38}"/>
          </ac:spMkLst>
        </pc:spChg>
        <pc:spChg chg="del mod">
          <ac:chgData name="Matt Lyle" userId="a96e7d453dd11193" providerId="LiveId" clId="{FADBB8AD-8F8A-480F-A29C-B96F66169F44}" dt="2023-10-14T07:39:57.848" v="7117"/>
          <ac:spMkLst>
            <pc:docMk/>
            <pc:sldMk cId="3841831426" sldId="256"/>
            <ac:spMk id="7" creationId="{90D231C4-D67D-0FD1-2216-847B7BAE3A94}"/>
          </ac:spMkLst>
        </pc:spChg>
        <pc:spChg chg="del">
          <ac:chgData name="Matt Lyle" userId="a96e7d453dd11193" providerId="LiveId" clId="{FADBB8AD-8F8A-480F-A29C-B96F66169F44}" dt="2023-10-14T07:39:57.848" v="7117"/>
          <ac:spMkLst>
            <pc:docMk/>
            <pc:sldMk cId="3841831426" sldId="256"/>
            <ac:spMk id="8" creationId="{FF3BFD22-9B8F-DD10-6BCD-CCE239A74A70}"/>
          </ac:spMkLst>
        </pc:spChg>
        <pc:spChg chg="add mod">
          <ac:chgData name="Matt Lyle" userId="a96e7d453dd11193" providerId="LiveId" clId="{FADBB8AD-8F8A-480F-A29C-B96F66169F44}" dt="2023-10-14T07:57:55.093" v="8232" actId="20578"/>
          <ac:spMkLst>
            <pc:docMk/>
            <pc:sldMk cId="3841831426" sldId="256"/>
            <ac:spMk id="11" creationId="{973A83ED-9CBD-5A4D-C746-48418A5FD15A}"/>
          </ac:spMkLst>
        </pc:spChg>
        <pc:picChg chg="del">
          <ac:chgData name="Matt Lyle" userId="a96e7d453dd11193" providerId="LiveId" clId="{FADBB8AD-8F8A-480F-A29C-B96F66169F44}" dt="2023-10-14T07:39:57.848" v="7117"/>
          <ac:picMkLst>
            <pc:docMk/>
            <pc:sldMk cId="3841831426" sldId="256"/>
            <ac:picMk id="9" creationId="{9D124DF5-E4EF-7187-826D-B9288C7CAC9A}"/>
          </ac:picMkLst>
        </pc:picChg>
      </pc:sldChg>
      <pc:sldChg chg="modNotesTx">
        <pc:chgData name="Matt Lyle" userId="a96e7d453dd11193" providerId="LiveId" clId="{FADBB8AD-8F8A-480F-A29C-B96F66169F44}" dt="2023-10-14T08:27:13.505" v="9555" actId="20577"/>
        <pc:sldMkLst>
          <pc:docMk/>
          <pc:sldMk cId="1884576371" sldId="266"/>
        </pc:sldMkLst>
      </pc:sldChg>
      <pc:sldChg chg="del">
        <pc:chgData name="Matt Lyle" userId="a96e7d453dd11193" providerId="LiveId" clId="{FADBB8AD-8F8A-480F-A29C-B96F66169F44}" dt="2023-10-14T11:21:01.661" v="13973" actId="47"/>
        <pc:sldMkLst>
          <pc:docMk/>
          <pc:sldMk cId="1939975466" sldId="283"/>
        </pc:sldMkLst>
      </pc:sldChg>
      <pc:sldChg chg="del">
        <pc:chgData name="Matt Lyle" userId="a96e7d453dd11193" providerId="LiveId" clId="{FADBB8AD-8F8A-480F-A29C-B96F66169F44}" dt="2023-10-14T05:47:53.870" v="1803" actId="47"/>
        <pc:sldMkLst>
          <pc:docMk/>
          <pc:sldMk cId="3532662839" sldId="284"/>
        </pc:sldMkLst>
      </pc:sldChg>
      <pc:sldChg chg="addSp delSp modSp mod modClrScheme chgLayout modNotes modNotesTx">
        <pc:chgData name="Matt Lyle" userId="a96e7d453dd11193" providerId="LiveId" clId="{FADBB8AD-8F8A-480F-A29C-B96F66169F44}" dt="2023-10-14T23:38:42.651" v="21864" actId="6549"/>
        <pc:sldMkLst>
          <pc:docMk/>
          <pc:sldMk cId="1430778390" sldId="287"/>
        </pc:sldMkLst>
        <pc:spChg chg="add del mod">
          <ac:chgData name="Matt Lyle" userId="a96e7d453dd11193" providerId="LiveId" clId="{FADBB8AD-8F8A-480F-A29C-B96F66169F44}" dt="2023-10-14T09:09:51.925" v="12469" actId="478"/>
          <ac:spMkLst>
            <pc:docMk/>
            <pc:sldMk cId="1430778390" sldId="287"/>
            <ac:spMk id="3" creationId="{5266491A-FE71-1BD2-19CE-1BB80E9DDA96}"/>
          </ac:spMkLst>
        </pc:spChg>
        <pc:spChg chg="add del mod">
          <ac:chgData name="Matt Lyle" userId="a96e7d453dd11193" providerId="LiveId" clId="{FADBB8AD-8F8A-480F-A29C-B96F66169F44}" dt="2023-10-14T09:09:57.503" v="12470" actId="478"/>
          <ac:spMkLst>
            <pc:docMk/>
            <pc:sldMk cId="1430778390" sldId="287"/>
            <ac:spMk id="4" creationId="{7E2F6EF3-78FA-D7DE-EB2E-3C4818C24C33}"/>
          </ac:spMkLst>
        </pc:spChg>
        <pc:spChg chg="add del mod">
          <ac:chgData name="Matt Lyle" userId="a96e7d453dd11193" providerId="LiveId" clId="{FADBB8AD-8F8A-480F-A29C-B96F66169F44}" dt="2023-10-14T08:43:17.241" v="10216"/>
          <ac:spMkLst>
            <pc:docMk/>
            <pc:sldMk cId="1430778390" sldId="287"/>
            <ac:spMk id="5" creationId="{3D76BAE5-8A07-1205-49B5-0B47FFDD0258}"/>
          </ac:spMkLst>
        </pc:spChg>
        <pc:spChg chg="add del mod">
          <ac:chgData name="Matt Lyle" userId="a96e7d453dd11193" providerId="LiveId" clId="{FADBB8AD-8F8A-480F-A29C-B96F66169F44}" dt="2023-10-14T08:43:17.241" v="10216"/>
          <ac:spMkLst>
            <pc:docMk/>
            <pc:sldMk cId="1430778390" sldId="287"/>
            <ac:spMk id="6" creationId="{860B3CD8-6485-FCE7-617B-3AD523E6B61C}"/>
          </ac:spMkLst>
        </pc:spChg>
        <pc:spChg chg="add mod">
          <ac:chgData name="Matt Lyle" userId="a96e7d453dd11193" providerId="LiveId" clId="{FADBB8AD-8F8A-480F-A29C-B96F66169F44}" dt="2023-10-14T12:20:12.353" v="15747" actId="21"/>
          <ac:spMkLst>
            <pc:docMk/>
            <pc:sldMk cId="1430778390" sldId="287"/>
            <ac:spMk id="8" creationId="{92EBCFEB-36C9-0C27-6433-F23D8CB91E6B}"/>
          </ac:spMkLst>
        </pc:spChg>
        <pc:picChg chg="add del mod">
          <ac:chgData name="Matt Lyle" userId="a96e7d453dd11193" providerId="LiveId" clId="{FADBB8AD-8F8A-480F-A29C-B96F66169F44}" dt="2023-10-14T09:09:49.699" v="12468" actId="478"/>
          <ac:picMkLst>
            <pc:docMk/>
            <pc:sldMk cId="1430778390" sldId="287"/>
            <ac:picMk id="2" creationId="{EB9E0A87-9839-D2D1-233D-82CE499BC695}"/>
          </ac:picMkLst>
        </pc:picChg>
      </pc:sldChg>
      <pc:sldChg chg="ord">
        <pc:chgData name="Matt Lyle" userId="a96e7d453dd11193" providerId="LiveId" clId="{FADBB8AD-8F8A-480F-A29C-B96F66169F44}" dt="2023-10-14T23:56:47.469" v="22625"/>
        <pc:sldMkLst>
          <pc:docMk/>
          <pc:sldMk cId="2744261108" sldId="288"/>
        </pc:sldMkLst>
      </pc:sldChg>
      <pc:sldChg chg="addSp delSp modSp mod">
        <pc:chgData name="Matt Lyle" userId="a96e7d453dd11193" providerId="LiveId" clId="{FADBB8AD-8F8A-480F-A29C-B96F66169F44}" dt="2023-10-14T11:20:45.800" v="13970" actId="3626"/>
        <pc:sldMkLst>
          <pc:docMk/>
          <pc:sldMk cId="3874579191" sldId="289"/>
        </pc:sldMkLst>
        <pc:spChg chg="add mod">
          <ac:chgData name="Matt Lyle" userId="a96e7d453dd11193" providerId="LiveId" clId="{FADBB8AD-8F8A-480F-A29C-B96F66169F44}" dt="2023-10-14T09:36:27.529" v="13247" actId="1076"/>
          <ac:spMkLst>
            <pc:docMk/>
            <pc:sldMk cId="3874579191" sldId="289"/>
            <ac:spMk id="2" creationId="{962D3AD7-931C-044E-828F-782BA08C041D}"/>
          </ac:spMkLst>
        </pc:spChg>
        <pc:spChg chg="mod">
          <ac:chgData name="Matt Lyle" userId="a96e7d453dd11193" providerId="LiveId" clId="{FADBB8AD-8F8A-480F-A29C-B96F66169F44}" dt="2023-10-14T11:20:45.800" v="13970" actId="3626"/>
          <ac:spMkLst>
            <pc:docMk/>
            <pc:sldMk cId="3874579191" sldId="289"/>
            <ac:spMk id="3" creationId="{37389758-42CD-E2AE-D6CC-4639F485A5E0}"/>
          </ac:spMkLst>
        </pc:spChg>
        <pc:spChg chg="add mod">
          <ac:chgData name="Matt Lyle" userId="a96e7d453dd11193" providerId="LiveId" clId="{FADBB8AD-8F8A-480F-A29C-B96F66169F44}" dt="2023-10-14T09:36:31.137" v="13249" actId="1076"/>
          <ac:spMkLst>
            <pc:docMk/>
            <pc:sldMk cId="3874579191" sldId="289"/>
            <ac:spMk id="4" creationId="{B9DD7428-711E-F55E-0EDF-F9AB4E651975}"/>
          </ac:spMkLst>
        </pc:spChg>
        <pc:spChg chg="mod">
          <ac:chgData name="Matt Lyle" userId="a96e7d453dd11193" providerId="LiveId" clId="{FADBB8AD-8F8A-480F-A29C-B96F66169F44}" dt="2023-10-14T09:36:23.217" v="13245" actId="1076"/>
          <ac:spMkLst>
            <pc:docMk/>
            <pc:sldMk cId="3874579191" sldId="289"/>
            <ac:spMk id="11" creationId="{EEA844E4-9070-D44D-4F7A-9152265F39FA}"/>
          </ac:spMkLst>
        </pc:spChg>
        <pc:spChg chg="del mod">
          <ac:chgData name="Matt Lyle" userId="a96e7d453dd11193" providerId="LiveId" clId="{FADBB8AD-8F8A-480F-A29C-B96F66169F44}" dt="2023-10-14T09:36:33.255" v="13250" actId="478"/>
          <ac:spMkLst>
            <pc:docMk/>
            <pc:sldMk cId="3874579191" sldId="289"/>
            <ac:spMk id="14" creationId="{5209BFA3-7BE6-310E-F4B0-058AB32ECD30}"/>
          </ac:spMkLst>
        </pc:spChg>
      </pc:sldChg>
      <pc:sldChg chg="addSp delSp modSp mod modAnim">
        <pc:chgData name="Matt Lyle" userId="a96e7d453dd11193" providerId="LiveId" clId="{FADBB8AD-8F8A-480F-A29C-B96F66169F44}" dt="2023-10-14T09:34:34.931" v="13244" actId="1076"/>
        <pc:sldMkLst>
          <pc:docMk/>
          <pc:sldMk cId="96746684" sldId="291"/>
        </pc:sldMkLst>
        <pc:spChg chg="add del mod">
          <ac:chgData name="Matt Lyle" userId="a96e7d453dd11193" providerId="LiveId" clId="{FADBB8AD-8F8A-480F-A29C-B96F66169F44}" dt="2023-10-14T09:29:30.065" v="13146" actId="21"/>
          <ac:spMkLst>
            <pc:docMk/>
            <pc:sldMk cId="96746684" sldId="291"/>
            <ac:spMk id="2" creationId="{DFC06E6E-4916-0E6B-F74C-F868926F11F2}"/>
          </ac:spMkLst>
        </pc:spChg>
        <pc:spChg chg="add mod">
          <ac:chgData name="Matt Lyle" userId="a96e7d453dd11193" providerId="LiveId" clId="{FADBB8AD-8F8A-480F-A29C-B96F66169F44}" dt="2023-10-14T09:30:37.477" v="13201" actId="1037"/>
          <ac:spMkLst>
            <pc:docMk/>
            <pc:sldMk cId="96746684" sldId="291"/>
            <ac:spMk id="3" creationId="{3F6D9046-2EDF-65EE-4F6A-F5F0A0A2AD99}"/>
          </ac:spMkLst>
        </pc:spChg>
        <pc:spChg chg="mod">
          <ac:chgData name="Matt Lyle" userId="a96e7d453dd11193" providerId="LiveId" clId="{FADBB8AD-8F8A-480F-A29C-B96F66169F44}" dt="2023-10-14T09:30:27.278" v="13196" actId="14100"/>
          <ac:spMkLst>
            <pc:docMk/>
            <pc:sldMk cId="96746684" sldId="291"/>
            <ac:spMk id="5" creationId="{F0997A5D-784E-8431-4EC2-BCDF5F4DEC14}"/>
          </ac:spMkLst>
        </pc:spChg>
        <pc:spChg chg="mod">
          <ac:chgData name="Matt Lyle" userId="a96e7d453dd11193" providerId="LiveId" clId="{FADBB8AD-8F8A-480F-A29C-B96F66169F44}" dt="2023-10-14T09:34:34.931" v="13244" actId="1076"/>
          <ac:spMkLst>
            <pc:docMk/>
            <pc:sldMk cId="96746684" sldId="291"/>
            <ac:spMk id="24" creationId="{2C84B4DD-BF99-0CBF-502A-EA878125A0BD}"/>
          </ac:spMkLst>
        </pc:spChg>
        <pc:spChg chg="mod">
          <ac:chgData name="Matt Lyle" userId="a96e7d453dd11193" providerId="LiveId" clId="{FADBB8AD-8F8A-480F-A29C-B96F66169F44}" dt="2023-10-14T09:34:30.626" v="13243" actId="1076"/>
          <ac:spMkLst>
            <pc:docMk/>
            <pc:sldMk cId="96746684" sldId="291"/>
            <ac:spMk id="28" creationId="{A109E7CB-AB91-68D4-8DB2-F93E6238D923}"/>
          </ac:spMkLst>
        </pc:spChg>
      </pc:sldChg>
      <pc:sldChg chg="add del mod ord chgLayout">
        <pc:chgData name="Matt Lyle" userId="a96e7d453dd11193" providerId="LiveId" clId="{FADBB8AD-8F8A-480F-A29C-B96F66169F44}" dt="2023-10-14T12:43:27.557" v="16977" actId="47"/>
        <pc:sldMkLst>
          <pc:docMk/>
          <pc:sldMk cId="2267664395" sldId="292"/>
        </pc:sldMkLst>
      </pc:sldChg>
      <pc:sldChg chg="del">
        <pc:chgData name="Matt Lyle" userId="a96e7d453dd11193" providerId="LiveId" clId="{FADBB8AD-8F8A-480F-A29C-B96F66169F44}" dt="2023-10-14T11:20:57.180" v="13971" actId="47"/>
        <pc:sldMkLst>
          <pc:docMk/>
          <pc:sldMk cId="3999294272" sldId="292"/>
        </pc:sldMkLst>
      </pc:sldChg>
      <pc:sldChg chg="modNotesTx">
        <pc:chgData name="Matt Lyle" userId="a96e7d453dd11193" providerId="LiveId" clId="{FADBB8AD-8F8A-480F-A29C-B96F66169F44}" dt="2023-10-14T23:17:55.257" v="20940" actId="6549"/>
        <pc:sldMkLst>
          <pc:docMk/>
          <pc:sldMk cId="792681430" sldId="294"/>
        </pc:sldMkLst>
      </pc:sldChg>
      <pc:sldChg chg="modSp add del mod ord chgLayout modNotesTx">
        <pc:chgData name="Matt Lyle" userId="a96e7d453dd11193" providerId="LiveId" clId="{FADBB8AD-8F8A-480F-A29C-B96F66169F44}" dt="2023-10-14T12:43:25.772" v="16976" actId="47"/>
        <pc:sldMkLst>
          <pc:docMk/>
          <pc:sldMk cId="80954595" sldId="296"/>
        </pc:sldMkLst>
        <pc:spChg chg="mod">
          <ac:chgData name="Matt Lyle" userId="a96e7d453dd11193" providerId="LiveId" clId="{FADBB8AD-8F8A-480F-A29C-B96F66169F44}" dt="2023-10-14T12:41:00.555" v="16731" actId="1076"/>
          <ac:spMkLst>
            <pc:docMk/>
            <pc:sldMk cId="80954595" sldId="296"/>
            <ac:spMk id="3" creationId="{F9DCC468-43D7-78BC-E150-56854E724ED8}"/>
          </ac:spMkLst>
        </pc:spChg>
      </pc:sldChg>
      <pc:sldChg chg="add del mod chgLayout">
        <pc:chgData name="Matt Lyle" userId="a96e7d453dd11193" providerId="LiveId" clId="{FADBB8AD-8F8A-480F-A29C-B96F66169F44}" dt="2023-10-14T12:43:27.557" v="16977" actId="47"/>
        <pc:sldMkLst>
          <pc:docMk/>
          <pc:sldMk cId="3915194354" sldId="297"/>
        </pc:sldMkLst>
      </pc:sldChg>
      <pc:sldChg chg="modNotesTx">
        <pc:chgData name="Matt Lyle" userId="a96e7d453dd11193" providerId="LiveId" clId="{FADBB8AD-8F8A-480F-A29C-B96F66169F44}" dt="2023-10-14T23:18:42.089" v="20947" actId="6549"/>
        <pc:sldMkLst>
          <pc:docMk/>
          <pc:sldMk cId="2574680594" sldId="298"/>
        </pc:sldMkLst>
      </pc:sldChg>
      <pc:sldChg chg="ord">
        <pc:chgData name="Matt Lyle" userId="a96e7d453dd11193" providerId="LiveId" clId="{FADBB8AD-8F8A-480F-A29C-B96F66169F44}" dt="2023-10-14T23:56:36.560" v="22623"/>
        <pc:sldMkLst>
          <pc:docMk/>
          <pc:sldMk cId="1981928090" sldId="299"/>
        </pc:sldMkLst>
      </pc:sldChg>
      <pc:sldChg chg="del">
        <pc:chgData name="Matt Lyle" userId="a96e7d453dd11193" providerId="LiveId" clId="{FADBB8AD-8F8A-480F-A29C-B96F66169F44}" dt="2023-10-14T23:56:57.238" v="22626" actId="47"/>
        <pc:sldMkLst>
          <pc:docMk/>
          <pc:sldMk cId="4030286473" sldId="300"/>
        </pc:sldMkLst>
      </pc:sldChg>
      <pc:sldChg chg="modSp mod ord setBg modNotes modNotesTx">
        <pc:chgData name="Matt Lyle" userId="a96e7d453dd11193" providerId="LiveId" clId="{FADBB8AD-8F8A-480F-A29C-B96F66169F44}" dt="2023-10-14T12:56:24.542" v="17475" actId="20577"/>
        <pc:sldMkLst>
          <pc:docMk/>
          <pc:sldMk cId="1285496747" sldId="301"/>
        </pc:sldMkLst>
        <pc:spChg chg="mod">
          <ac:chgData name="Matt Lyle" userId="a96e7d453dd11193" providerId="LiveId" clId="{FADBB8AD-8F8A-480F-A29C-B96F66169F44}" dt="2023-10-14T06:36:59.110" v="4965" actId="207"/>
          <ac:spMkLst>
            <pc:docMk/>
            <pc:sldMk cId="1285496747" sldId="301"/>
            <ac:spMk id="3" creationId="{D705D4E8-A0CE-11B7-CA25-EECCB5EACC02}"/>
          </ac:spMkLst>
        </pc:spChg>
      </pc:sldChg>
      <pc:sldChg chg="addSp delSp modSp mod setBg modNotes modNotesTx">
        <pc:chgData name="Matt Lyle" userId="a96e7d453dd11193" providerId="LiveId" clId="{FADBB8AD-8F8A-480F-A29C-B96F66169F44}" dt="2023-10-14T23:22:25.833" v="21159" actId="6549"/>
        <pc:sldMkLst>
          <pc:docMk/>
          <pc:sldMk cId="3497075886" sldId="303"/>
        </pc:sldMkLst>
        <pc:spChg chg="mod">
          <ac:chgData name="Matt Lyle" userId="a96e7d453dd11193" providerId="LiveId" clId="{FADBB8AD-8F8A-480F-A29C-B96F66169F44}" dt="2023-10-14T04:29:15.054" v="95" actId="1076"/>
          <ac:spMkLst>
            <pc:docMk/>
            <pc:sldMk cId="3497075886" sldId="303"/>
            <ac:spMk id="4" creationId="{6E0F4DCF-EA6D-6C1D-26E4-BC234424315B}"/>
          </ac:spMkLst>
        </pc:spChg>
        <pc:spChg chg="add mod">
          <ac:chgData name="Matt Lyle" userId="a96e7d453dd11193" providerId="LiveId" clId="{FADBB8AD-8F8A-480F-A29C-B96F66169F44}" dt="2023-10-14T04:27:13.399" v="21" actId="14100"/>
          <ac:spMkLst>
            <pc:docMk/>
            <pc:sldMk cId="3497075886" sldId="303"/>
            <ac:spMk id="5" creationId="{491A0B59-3DCE-AAFE-EA8E-999596084E9D}"/>
          </ac:spMkLst>
        </pc:spChg>
        <pc:spChg chg="add del mod">
          <ac:chgData name="Matt Lyle" userId="a96e7d453dd11193" providerId="LiveId" clId="{FADBB8AD-8F8A-480F-A29C-B96F66169F44}" dt="2023-10-14T04:28:11.362" v="45"/>
          <ac:spMkLst>
            <pc:docMk/>
            <pc:sldMk cId="3497075886" sldId="303"/>
            <ac:spMk id="7" creationId="{4B5E336C-2F7F-E2E4-233D-C6134FE6A35F}"/>
          </ac:spMkLst>
        </pc:spChg>
        <pc:spChg chg="add mod">
          <ac:chgData name="Matt Lyle" userId="a96e7d453dd11193" providerId="LiveId" clId="{FADBB8AD-8F8A-480F-A29C-B96F66169F44}" dt="2023-10-14T04:38:35.147" v="414" actId="1036"/>
          <ac:spMkLst>
            <pc:docMk/>
            <pc:sldMk cId="3497075886" sldId="303"/>
            <ac:spMk id="8" creationId="{69EF22E2-86BB-6E51-E3E5-2C9AF91B5893}"/>
          </ac:spMkLst>
        </pc:spChg>
        <pc:spChg chg="add mod">
          <ac:chgData name="Matt Lyle" userId="a96e7d453dd11193" providerId="LiveId" clId="{FADBB8AD-8F8A-480F-A29C-B96F66169F44}" dt="2023-10-14T04:38:45.491" v="421" actId="1037"/>
          <ac:spMkLst>
            <pc:docMk/>
            <pc:sldMk cId="3497075886" sldId="303"/>
            <ac:spMk id="9" creationId="{C9044A7B-339E-12DF-55C3-4D5173FD9548}"/>
          </ac:spMkLst>
        </pc:spChg>
        <pc:spChg chg="add mod">
          <ac:chgData name="Matt Lyle" userId="a96e7d453dd11193" providerId="LiveId" clId="{FADBB8AD-8F8A-480F-A29C-B96F66169F44}" dt="2023-10-14T04:31:42.111" v="153" actId="1038"/>
          <ac:spMkLst>
            <pc:docMk/>
            <pc:sldMk cId="3497075886" sldId="303"/>
            <ac:spMk id="10" creationId="{64D2985A-AD67-20AE-ED8D-AEB24AFC58C9}"/>
          </ac:spMkLst>
        </pc:spChg>
        <pc:spChg chg="add del mod">
          <ac:chgData name="Matt Lyle" userId="a96e7d453dd11193" providerId="LiveId" clId="{FADBB8AD-8F8A-480F-A29C-B96F66169F44}" dt="2023-10-14T04:38:29.110" v="409" actId="478"/>
          <ac:spMkLst>
            <pc:docMk/>
            <pc:sldMk cId="3497075886" sldId="303"/>
            <ac:spMk id="11" creationId="{427662C5-C844-BA2F-7CB7-8369451FDEF4}"/>
          </ac:spMkLst>
        </pc:spChg>
        <pc:spChg chg="add del mod">
          <ac:chgData name="Matt Lyle" userId="a96e7d453dd11193" providerId="LiveId" clId="{FADBB8AD-8F8A-480F-A29C-B96F66169F44}" dt="2023-10-14T04:38:25.319" v="408" actId="478"/>
          <ac:spMkLst>
            <pc:docMk/>
            <pc:sldMk cId="3497075886" sldId="303"/>
            <ac:spMk id="12" creationId="{19C62157-1F60-BE73-D900-34C0A84E772C}"/>
          </ac:spMkLst>
        </pc:spChg>
        <pc:picChg chg="add mod">
          <ac:chgData name="Matt Lyle" userId="a96e7d453dd11193" providerId="LiveId" clId="{FADBB8AD-8F8A-480F-A29C-B96F66169F44}" dt="2023-10-14T04:31:24.826" v="148" actId="1076"/>
          <ac:picMkLst>
            <pc:docMk/>
            <pc:sldMk cId="3497075886" sldId="303"/>
            <ac:picMk id="3" creationId="{1C3FA13E-5FA0-FE71-9F7E-8EA68FF08CF8}"/>
          </ac:picMkLst>
        </pc:picChg>
      </pc:sldChg>
      <pc:sldChg chg="addSp modSp mod ord setBg modNotes modNotesTx">
        <pc:chgData name="Matt Lyle" userId="a96e7d453dd11193" providerId="LiveId" clId="{FADBB8AD-8F8A-480F-A29C-B96F66169F44}" dt="2023-10-14T08:39:27.630" v="10034" actId="20577"/>
        <pc:sldMkLst>
          <pc:docMk/>
          <pc:sldMk cId="250182480" sldId="304"/>
        </pc:sldMkLst>
        <pc:spChg chg="add mod">
          <ac:chgData name="Matt Lyle" userId="a96e7d453dd11193" providerId="LiveId" clId="{FADBB8AD-8F8A-480F-A29C-B96F66169F44}" dt="2023-10-14T06:24:27.593" v="4025" actId="403"/>
          <ac:spMkLst>
            <pc:docMk/>
            <pc:sldMk cId="250182480" sldId="304"/>
            <ac:spMk id="4" creationId="{2CF04F47-8ED0-30B4-0B4E-C5941C08BF51}"/>
          </ac:spMkLst>
        </pc:spChg>
        <pc:spChg chg="add">
          <ac:chgData name="Matt Lyle" userId="a96e7d453dd11193" providerId="LiveId" clId="{FADBB8AD-8F8A-480F-A29C-B96F66169F44}" dt="2023-10-14T06:12:40.639" v="2934" actId="26606"/>
          <ac:spMkLst>
            <pc:docMk/>
            <pc:sldMk cId="250182480" sldId="304"/>
            <ac:spMk id="8" creationId="{42A4FC2C-047E-45A5-965D-8E1E3BF09BC6}"/>
          </ac:spMkLst>
        </pc:spChg>
        <pc:picChg chg="add mod">
          <ac:chgData name="Matt Lyle" userId="a96e7d453dd11193" providerId="LiveId" clId="{FADBB8AD-8F8A-480F-A29C-B96F66169F44}" dt="2023-10-14T06:12:40.639" v="2934" actId="26606"/>
          <ac:picMkLst>
            <pc:docMk/>
            <pc:sldMk cId="250182480" sldId="304"/>
            <ac:picMk id="3" creationId="{0E21635F-EE2F-7E7F-3101-C8E612F23EFF}"/>
          </ac:picMkLst>
        </pc:picChg>
      </pc:sldChg>
      <pc:sldChg chg="addSp delSp modSp mod setBg modClrScheme chgLayout modNotes modNotesTx">
        <pc:chgData name="Matt Lyle" userId="a96e7d453dd11193" providerId="LiveId" clId="{FADBB8AD-8F8A-480F-A29C-B96F66169F44}" dt="2023-10-14T12:58:14.900" v="17484" actId="6549"/>
        <pc:sldMkLst>
          <pc:docMk/>
          <pc:sldMk cId="1491948787" sldId="305"/>
        </pc:sldMkLst>
        <pc:spChg chg="add del mod">
          <ac:chgData name="Matt Lyle" userId="a96e7d453dd11193" providerId="LiveId" clId="{FADBB8AD-8F8A-480F-A29C-B96F66169F44}" dt="2023-10-14T07:36:56.079" v="7092"/>
          <ac:spMkLst>
            <pc:docMk/>
            <pc:sldMk cId="1491948787" sldId="305"/>
            <ac:spMk id="2" creationId="{34AC632B-DEB6-306A-A2C4-71F72368149B}"/>
          </ac:spMkLst>
        </pc:spChg>
        <pc:spChg chg="add del mod">
          <ac:chgData name="Matt Lyle" userId="a96e7d453dd11193" providerId="LiveId" clId="{FADBB8AD-8F8A-480F-A29C-B96F66169F44}" dt="2023-10-14T07:36:56.079" v="7092"/>
          <ac:spMkLst>
            <pc:docMk/>
            <pc:sldMk cId="1491948787" sldId="305"/>
            <ac:spMk id="4" creationId="{1BB2DDB2-8622-817B-378E-7A4DE21FE1EA}"/>
          </ac:spMkLst>
        </pc:spChg>
        <pc:spChg chg="mod">
          <ac:chgData name="Matt Lyle" userId="a96e7d453dd11193" providerId="LiveId" clId="{FADBB8AD-8F8A-480F-A29C-B96F66169F44}" dt="2023-10-14T07:36:54.585" v="7091"/>
          <ac:spMkLst>
            <pc:docMk/>
            <pc:sldMk cId="1491948787" sldId="305"/>
            <ac:spMk id="7" creationId="{F09731D7-5819-8BD5-AEF2-29638F5237AA}"/>
          </ac:spMkLst>
        </pc:spChg>
        <pc:spChg chg="mod">
          <ac:chgData name="Matt Lyle" userId="a96e7d453dd11193" providerId="LiveId" clId="{FADBB8AD-8F8A-480F-A29C-B96F66169F44}" dt="2023-10-14T07:36:54.585" v="7091"/>
          <ac:spMkLst>
            <pc:docMk/>
            <pc:sldMk cId="1491948787" sldId="305"/>
            <ac:spMk id="8" creationId="{8546DCDC-47FD-C764-0C59-72967A5E0C58}"/>
          </ac:spMkLst>
        </pc:spChg>
        <pc:spChg chg="mod">
          <ac:chgData name="Matt Lyle" userId="a96e7d453dd11193" providerId="LiveId" clId="{FADBB8AD-8F8A-480F-A29C-B96F66169F44}" dt="2023-10-14T07:36:54.585" v="7091"/>
          <ac:spMkLst>
            <pc:docMk/>
            <pc:sldMk cId="1491948787" sldId="305"/>
            <ac:spMk id="9" creationId="{A1FBB481-4150-1C2B-27C7-06BFA0EE07B0}"/>
          </ac:spMkLst>
        </pc:spChg>
        <pc:spChg chg="mod">
          <ac:chgData name="Matt Lyle" userId="a96e7d453dd11193" providerId="LiveId" clId="{FADBB8AD-8F8A-480F-A29C-B96F66169F44}" dt="2023-10-14T07:36:54.585" v="7091"/>
          <ac:spMkLst>
            <pc:docMk/>
            <pc:sldMk cId="1491948787" sldId="305"/>
            <ac:spMk id="10" creationId="{F7403D0E-D53C-1566-57D6-EF8988017CB7}"/>
          </ac:spMkLst>
        </pc:spChg>
        <pc:spChg chg="mod">
          <ac:chgData name="Matt Lyle" userId="a96e7d453dd11193" providerId="LiveId" clId="{FADBB8AD-8F8A-480F-A29C-B96F66169F44}" dt="2023-10-14T07:36:54.585" v="7091"/>
          <ac:spMkLst>
            <pc:docMk/>
            <pc:sldMk cId="1491948787" sldId="305"/>
            <ac:spMk id="11" creationId="{C4D15AFE-3E7C-8605-4A0C-6741277053C4}"/>
          </ac:spMkLst>
        </pc:spChg>
        <pc:spChg chg="mod">
          <ac:chgData name="Matt Lyle" userId="a96e7d453dd11193" providerId="LiveId" clId="{FADBB8AD-8F8A-480F-A29C-B96F66169F44}" dt="2023-10-14T07:36:54.585" v="7091"/>
          <ac:spMkLst>
            <pc:docMk/>
            <pc:sldMk cId="1491948787" sldId="305"/>
            <ac:spMk id="12" creationId="{CD959A1E-D0EA-881B-8CAC-87586F9578D9}"/>
          </ac:spMkLst>
        </pc:spChg>
        <pc:spChg chg="mod">
          <ac:chgData name="Matt Lyle" userId="a96e7d453dd11193" providerId="LiveId" clId="{FADBB8AD-8F8A-480F-A29C-B96F66169F44}" dt="2023-10-14T07:36:54.585" v="7091"/>
          <ac:spMkLst>
            <pc:docMk/>
            <pc:sldMk cId="1491948787" sldId="305"/>
            <ac:spMk id="13" creationId="{A27A0D1B-CEC0-41AF-59C7-231CF5275D2D}"/>
          </ac:spMkLst>
        </pc:spChg>
        <pc:spChg chg="add del">
          <ac:chgData name="Matt Lyle" userId="a96e7d453dd11193" providerId="LiveId" clId="{FADBB8AD-8F8A-480F-A29C-B96F66169F44}" dt="2023-10-14T08:11:14.578" v="8892" actId="22"/>
          <ac:spMkLst>
            <pc:docMk/>
            <pc:sldMk cId="1491948787" sldId="305"/>
            <ac:spMk id="20" creationId="{DC99F483-B8C6-8A8F-EB24-037600A56FDB}"/>
          </ac:spMkLst>
        </pc:spChg>
        <pc:spChg chg="add del mod">
          <ac:chgData name="Matt Lyle" userId="a96e7d453dd11193" providerId="LiveId" clId="{FADBB8AD-8F8A-480F-A29C-B96F66169F44}" dt="2023-10-14T08:12:38.692" v="8958"/>
          <ac:spMkLst>
            <pc:docMk/>
            <pc:sldMk cId="1491948787" sldId="305"/>
            <ac:spMk id="22" creationId="{1CCF712F-10CB-DFDF-30ED-D303CF882BA2}"/>
          </ac:spMkLst>
        </pc:spChg>
        <pc:spChg chg="add mod">
          <ac:chgData name="Matt Lyle" userId="a96e7d453dd11193" providerId="LiveId" clId="{FADBB8AD-8F8A-480F-A29C-B96F66169F44}" dt="2023-10-14T08:55:48.888" v="11105" actId="1076"/>
          <ac:spMkLst>
            <pc:docMk/>
            <pc:sldMk cId="1491948787" sldId="305"/>
            <ac:spMk id="24" creationId="{C4DB2E7F-0C9E-AA8C-DEA9-17290464D3E4}"/>
          </ac:spMkLst>
        </pc:spChg>
        <pc:spChg chg="add del mod">
          <ac:chgData name="Matt Lyle" userId="a96e7d453dd11193" providerId="LiveId" clId="{FADBB8AD-8F8A-480F-A29C-B96F66169F44}" dt="2023-10-14T08:53:20.736" v="11005" actId="478"/>
          <ac:spMkLst>
            <pc:docMk/>
            <pc:sldMk cId="1491948787" sldId="305"/>
            <ac:spMk id="25" creationId="{818E9699-41C0-D844-E106-C030817F92CD}"/>
          </ac:spMkLst>
        </pc:spChg>
        <pc:grpChg chg="add del mod">
          <ac:chgData name="Matt Lyle" userId="a96e7d453dd11193" providerId="LiveId" clId="{FADBB8AD-8F8A-480F-A29C-B96F66169F44}" dt="2023-10-14T07:36:56.079" v="7092"/>
          <ac:grpSpMkLst>
            <pc:docMk/>
            <pc:sldMk cId="1491948787" sldId="305"/>
            <ac:grpSpMk id="6" creationId="{E551A401-7B70-F147-5464-1E1876625EAB}"/>
          </ac:grpSpMkLst>
        </pc:grpChg>
        <pc:grpChg chg="add mod">
          <ac:chgData name="Matt Lyle" userId="a96e7d453dd11193" providerId="LiveId" clId="{FADBB8AD-8F8A-480F-A29C-B96F66169F44}" dt="2023-10-14T08:40:42.843" v="10093" actId="1036"/>
          <ac:grpSpMkLst>
            <pc:docMk/>
            <pc:sldMk cId="1491948787" sldId="305"/>
            <ac:grpSpMk id="18" creationId="{B926B360-3899-91EA-FFAB-050CFF8BABEF}"/>
          </ac:grpSpMkLst>
        </pc:grpChg>
        <pc:picChg chg="add del mod">
          <ac:chgData name="Matt Lyle" userId="a96e7d453dd11193" providerId="LiveId" clId="{FADBB8AD-8F8A-480F-A29C-B96F66169F44}" dt="2023-10-14T07:36:56.079" v="7092"/>
          <ac:picMkLst>
            <pc:docMk/>
            <pc:sldMk cId="1491948787" sldId="305"/>
            <ac:picMk id="3" creationId="{3B5B9A63-FD19-E8BD-3292-151B9645FE0D}"/>
          </ac:picMkLst>
        </pc:picChg>
        <pc:picChg chg="add mod modCrop">
          <ac:chgData name="Matt Lyle" userId="a96e7d453dd11193" providerId="LiveId" clId="{FADBB8AD-8F8A-480F-A29C-B96F66169F44}" dt="2023-10-14T08:07:30.653" v="8888" actId="164"/>
          <ac:picMkLst>
            <pc:docMk/>
            <pc:sldMk cId="1491948787" sldId="305"/>
            <ac:picMk id="15" creationId="{E2936BE1-8B4F-69CE-D40E-76B976F688CF}"/>
          </ac:picMkLst>
        </pc:picChg>
        <pc:picChg chg="add mod modCrop">
          <ac:chgData name="Matt Lyle" userId="a96e7d453dd11193" providerId="LiveId" clId="{FADBB8AD-8F8A-480F-A29C-B96F66169F44}" dt="2023-10-14T08:07:30.653" v="8888" actId="164"/>
          <ac:picMkLst>
            <pc:docMk/>
            <pc:sldMk cId="1491948787" sldId="305"/>
            <ac:picMk id="17" creationId="{D03C36BA-FAD6-5478-4F7D-A35898B494D1}"/>
          </ac:picMkLst>
        </pc:picChg>
        <pc:cxnChg chg="add del mod">
          <ac:chgData name="Matt Lyle" userId="a96e7d453dd11193" providerId="LiveId" clId="{FADBB8AD-8F8A-480F-A29C-B96F66169F44}" dt="2023-10-14T07:36:56.079" v="7092"/>
          <ac:cxnSpMkLst>
            <pc:docMk/>
            <pc:sldMk cId="1491948787" sldId="305"/>
            <ac:cxnSpMk id="5" creationId="{1421629A-5770-045D-6B9F-BDC51931F24E}"/>
          </ac:cxnSpMkLst>
        </pc:cxnChg>
      </pc:sldChg>
      <pc:sldChg chg="modNotesTx">
        <pc:chgData name="Matt Lyle" userId="a96e7d453dd11193" providerId="LiveId" clId="{FADBB8AD-8F8A-480F-A29C-B96F66169F44}" dt="2023-10-14T23:20:19.235" v="20973" actId="20577"/>
        <pc:sldMkLst>
          <pc:docMk/>
          <pc:sldMk cId="1942942017" sldId="308"/>
        </pc:sldMkLst>
      </pc:sldChg>
      <pc:sldChg chg="addSp delSp modSp add mod setBg chgLayout modNotesTx">
        <pc:chgData name="Matt Lyle" userId="a96e7d453dd11193" providerId="LiveId" clId="{FADBB8AD-8F8A-480F-A29C-B96F66169F44}" dt="2023-10-14T12:57:27.343" v="17478" actId="113"/>
        <pc:sldMkLst>
          <pc:docMk/>
          <pc:sldMk cId="4160443297" sldId="309"/>
        </pc:sldMkLst>
        <pc:spChg chg="del mod">
          <ac:chgData name="Matt Lyle" userId="a96e7d453dd11193" providerId="LiveId" clId="{FADBB8AD-8F8A-480F-A29C-B96F66169F44}" dt="2023-10-14T04:57:19.789" v="524" actId="478"/>
          <ac:spMkLst>
            <pc:docMk/>
            <pc:sldMk cId="4160443297" sldId="309"/>
            <ac:spMk id="4" creationId="{6E0F4DCF-EA6D-6C1D-26E4-BC234424315B}"/>
          </ac:spMkLst>
        </pc:spChg>
        <pc:spChg chg="del">
          <ac:chgData name="Matt Lyle" userId="a96e7d453dd11193" providerId="LiveId" clId="{FADBB8AD-8F8A-480F-A29C-B96F66169F44}" dt="2023-10-14T04:39:39.958" v="427" actId="478"/>
          <ac:spMkLst>
            <pc:docMk/>
            <pc:sldMk cId="4160443297" sldId="309"/>
            <ac:spMk id="5" creationId="{491A0B59-3DCE-AAFE-EA8E-999596084E9D}"/>
          </ac:spMkLst>
        </pc:spChg>
        <pc:spChg chg="add del">
          <ac:chgData name="Matt Lyle" userId="a96e7d453dd11193" providerId="LiveId" clId="{FADBB8AD-8F8A-480F-A29C-B96F66169F44}" dt="2023-10-14T04:57:21.612" v="526" actId="22"/>
          <ac:spMkLst>
            <pc:docMk/>
            <pc:sldMk cId="4160443297" sldId="309"/>
            <ac:spMk id="6" creationId="{A7F67329-CE54-7629-8474-099596C31B39}"/>
          </ac:spMkLst>
        </pc:spChg>
        <pc:spChg chg="del">
          <ac:chgData name="Matt Lyle" userId="a96e7d453dd11193" providerId="LiveId" clId="{FADBB8AD-8F8A-480F-A29C-B96F66169F44}" dt="2023-10-14T04:39:37.423" v="426" actId="478"/>
          <ac:spMkLst>
            <pc:docMk/>
            <pc:sldMk cId="4160443297" sldId="309"/>
            <ac:spMk id="8" creationId="{69EF22E2-86BB-6E51-E3E5-2C9AF91B5893}"/>
          </ac:spMkLst>
        </pc:spChg>
        <pc:spChg chg="del">
          <ac:chgData name="Matt Lyle" userId="a96e7d453dd11193" providerId="LiveId" clId="{FADBB8AD-8F8A-480F-A29C-B96F66169F44}" dt="2023-10-14T04:39:41.868" v="428" actId="478"/>
          <ac:spMkLst>
            <pc:docMk/>
            <pc:sldMk cId="4160443297" sldId="309"/>
            <ac:spMk id="9" creationId="{C9044A7B-339E-12DF-55C3-4D5173FD9548}"/>
          </ac:spMkLst>
        </pc:spChg>
        <pc:spChg chg="del">
          <ac:chgData name="Matt Lyle" userId="a96e7d453dd11193" providerId="LiveId" clId="{FADBB8AD-8F8A-480F-A29C-B96F66169F44}" dt="2023-10-14T04:39:37.423" v="426" actId="478"/>
          <ac:spMkLst>
            <pc:docMk/>
            <pc:sldMk cId="4160443297" sldId="309"/>
            <ac:spMk id="10" creationId="{64D2985A-AD67-20AE-ED8D-AEB24AFC58C9}"/>
          </ac:spMkLst>
        </pc:spChg>
        <pc:spChg chg="add del mod">
          <ac:chgData name="Matt Lyle" userId="a96e7d453dd11193" providerId="LiveId" clId="{FADBB8AD-8F8A-480F-A29C-B96F66169F44}" dt="2023-10-14T07:41:18.790" v="7142" actId="478"/>
          <ac:spMkLst>
            <pc:docMk/>
            <pc:sldMk cId="4160443297" sldId="309"/>
            <ac:spMk id="11" creationId="{25B3F723-CAA1-8384-AE5A-FDF088D22D43}"/>
          </ac:spMkLst>
        </pc:spChg>
        <pc:spChg chg="add mod">
          <ac:chgData name="Matt Lyle" userId="a96e7d453dd11193" providerId="LiveId" clId="{FADBB8AD-8F8A-480F-A29C-B96F66169F44}" dt="2023-10-14T06:33:11.642" v="4752"/>
          <ac:spMkLst>
            <pc:docMk/>
            <pc:sldMk cId="4160443297" sldId="309"/>
            <ac:spMk id="12" creationId="{9F7FBDD9-F213-9D4B-3308-A621E07896A7}"/>
          </ac:spMkLst>
        </pc:spChg>
        <pc:spChg chg="add mod">
          <ac:chgData name="Matt Lyle" userId="a96e7d453dd11193" providerId="LiveId" clId="{FADBB8AD-8F8A-480F-A29C-B96F66169F44}" dt="2023-10-14T07:25:28.084" v="6525" actId="255"/>
          <ac:spMkLst>
            <pc:docMk/>
            <pc:sldMk cId="4160443297" sldId="309"/>
            <ac:spMk id="13" creationId="{8F65B4E9-4048-8E1C-DF75-40D2BF3A6DCE}"/>
          </ac:spMkLst>
        </pc:spChg>
        <pc:spChg chg="add mod">
          <ac:chgData name="Matt Lyle" userId="a96e7d453dd11193" providerId="LiveId" clId="{FADBB8AD-8F8A-480F-A29C-B96F66169F44}" dt="2023-10-14T07:25:19.602" v="6523" actId="20577"/>
          <ac:spMkLst>
            <pc:docMk/>
            <pc:sldMk cId="4160443297" sldId="309"/>
            <ac:spMk id="14" creationId="{E736F02F-E7B2-D50D-5566-2547B4766992}"/>
          </ac:spMkLst>
        </pc:spChg>
        <pc:picChg chg="del">
          <ac:chgData name="Matt Lyle" userId="a96e7d453dd11193" providerId="LiveId" clId="{FADBB8AD-8F8A-480F-A29C-B96F66169F44}" dt="2023-10-14T04:39:35.753" v="425" actId="478"/>
          <ac:picMkLst>
            <pc:docMk/>
            <pc:sldMk cId="4160443297" sldId="309"/>
            <ac:picMk id="3" creationId="{1C3FA13E-5FA0-FE71-9F7E-8EA68FF08CF8}"/>
          </ac:picMkLst>
        </pc:picChg>
      </pc:sldChg>
      <pc:sldChg chg="addSp delSp modSp add del mod ord">
        <pc:chgData name="Matt Lyle" userId="a96e7d453dd11193" providerId="LiveId" clId="{FADBB8AD-8F8A-480F-A29C-B96F66169F44}" dt="2023-10-14T11:21:00.169" v="13972" actId="47"/>
        <pc:sldMkLst>
          <pc:docMk/>
          <pc:sldMk cId="46302592" sldId="310"/>
        </pc:sldMkLst>
        <pc:spChg chg="mod topLvl">
          <ac:chgData name="Matt Lyle" userId="a96e7d453dd11193" providerId="LiveId" clId="{FADBB8AD-8F8A-480F-A29C-B96F66169F44}" dt="2023-10-14T05:44:33.496" v="1750" actId="164"/>
          <ac:spMkLst>
            <pc:docMk/>
            <pc:sldMk cId="46302592" sldId="310"/>
            <ac:spMk id="3" creationId="{8556B705-BE68-5031-6611-D1B482D336E7}"/>
          </ac:spMkLst>
        </pc:spChg>
        <pc:spChg chg="mod topLvl">
          <ac:chgData name="Matt Lyle" userId="a96e7d453dd11193" providerId="LiveId" clId="{FADBB8AD-8F8A-480F-A29C-B96F66169F44}" dt="2023-10-14T05:44:33.496" v="1750" actId="164"/>
          <ac:spMkLst>
            <pc:docMk/>
            <pc:sldMk cId="46302592" sldId="310"/>
            <ac:spMk id="5" creationId="{9151867C-2D29-CF58-0609-E1EBA952242A}"/>
          </ac:spMkLst>
        </pc:spChg>
        <pc:grpChg chg="add del mod">
          <ac:chgData name="Matt Lyle" userId="a96e7d453dd11193" providerId="LiveId" clId="{FADBB8AD-8F8A-480F-A29C-B96F66169F44}" dt="2023-10-14T05:43:31.683" v="1728" actId="165"/>
          <ac:grpSpMkLst>
            <pc:docMk/>
            <pc:sldMk cId="46302592" sldId="310"/>
            <ac:grpSpMk id="2" creationId="{C02D8A01-A846-BB48-D474-59A139E992FC}"/>
          </ac:grpSpMkLst>
        </pc:grpChg>
        <pc:grpChg chg="add mod">
          <ac:chgData name="Matt Lyle" userId="a96e7d453dd11193" providerId="LiveId" clId="{FADBB8AD-8F8A-480F-A29C-B96F66169F44}" dt="2023-10-14T05:45:46.682" v="1770" actId="1076"/>
          <ac:grpSpMkLst>
            <pc:docMk/>
            <pc:sldMk cId="46302592" sldId="310"/>
            <ac:grpSpMk id="6" creationId="{33A1A8FC-A3EB-DAC9-CCE1-8E5672056C54}"/>
          </ac:grpSpMkLst>
        </pc:grpChg>
      </pc:sldChg>
      <pc:sldChg chg="add del setBg">
        <pc:chgData name="Matt Lyle" userId="a96e7d453dd11193" providerId="LiveId" clId="{FADBB8AD-8F8A-480F-A29C-B96F66169F44}" dt="2023-10-14T04:40:04.745" v="446"/>
        <pc:sldMkLst>
          <pc:docMk/>
          <pc:sldMk cId="2006614091" sldId="310"/>
        </pc:sldMkLst>
      </pc:sldChg>
      <pc:sldChg chg="add del setBg">
        <pc:chgData name="Matt Lyle" userId="a96e7d453dd11193" providerId="LiveId" clId="{FADBB8AD-8F8A-480F-A29C-B96F66169F44}" dt="2023-10-14T04:40:04.299" v="445"/>
        <pc:sldMkLst>
          <pc:docMk/>
          <pc:sldMk cId="2041475977" sldId="311"/>
        </pc:sldMkLst>
      </pc:sldChg>
      <pc:sldChg chg="addSp delSp modSp add mod ord setBg modNotes modNotesTx">
        <pc:chgData name="Matt Lyle" userId="a96e7d453dd11193" providerId="LiveId" clId="{FADBB8AD-8F8A-480F-A29C-B96F66169F44}" dt="2023-10-14T23:23:47.595" v="21227" actId="6549"/>
        <pc:sldMkLst>
          <pc:docMk/>
          <pc:sldMk cId="3741498476" sldId="311"/>
        </pc:sldMkLst>
        <pc:spChg chg="mod">
          <ac:chgData name="Matt Lyle" userId="a96e7d453dd11193" providerId="LiveId" clId="{FADBB8AD-8F8A-480F-A29C-B96F66169F44}" dt="2023-10-14T05:46:10.455" v="1781" actId="403"/>
          <ac:spMkLst>
            <pc:docMk/>
            <pc:sldMk cId="3741498476" sldId="311"/>
            <ac:spMk id="4" creationId="{6E0F4DCF-EA6D-6C1D-26E4-BC234424315B}"/>
          </ac:spMkLst>
        </pc:spChg>
        <pc:spChg chg="add del mod">
          <ac:chgData name="Matt Lyle" userId="a96e7d453dd11193" providerId="LiveId" clId="{FADBB8AD-8F8A-480F-A29C-B96F66169F44}" dt="2023-10-14T04:55:10.709" v="484"/>
          <ac:spMkLst>
            <pc:docMk/>
            <pc:sldMk cId="3741498476" sldId="311"/>
            <ac:spMk id="7" creationId="{65D9F3E8-A78B-921D-B121-408EC5AC28DA}"/>
          </ac:spMkLst>
        </pc:spChg>
        <pc:spChg chg="add del">
          <ac:chgData name="Matt Lyle" userId="a96e7d453dd11193" providerId="LiveId" clId="{FADBB8AD-8F8A-480F-A29C-B96F66169F44}" dt="2023-10-14T04:55:18.347" v="486" actId="22"/>
          <ac:spMkLst>
            <pc:docMk/>
            <pc:sldMk cId="3741498476" sldId="311"/>
            <ac:spMk id="9" creationId="{FA86180C-A345-5736-E91A-76154F4FF22A}"/>
          </ac:spMkLst>
        </pc:spChg>
        <pc:spChg chg="add mod">
          <ac:chgData name="Matt Lyle" userId="a96e7d453dd11193" providerId="LiveId" clId="{FADBB8AD-8F8A-480F-A29C-B96F66169F44}" dt="2023-10-14T04:55:43.865" v="521" actId="1076"/>
          <ac:spMkLst>
            <pc:docMk/>
            <pc:sldMk cId="3741498476" sldId="311"/>
            <ac:spMk id="11" creationId="{D3BE5C4C-75C1-5303-FE34-B0D34F6632A7}"/>
          </ac:spMkLst>
        </pc:spChg>
        <pc:spChg chg="mod">
          <ac:chgData name="Matt Lyle" userId="a96e7d453dd11193" providerId="LiveId" clId="{FADBB8AD-8F8A-480F-A29C-B96F66169F44}" dt="2023-10-14T05:46:47.130" v="1795" actId="1582"/>
          <ac:spMkLst>
            <pc:docMk/>
            <pc:sldMk cId="3741498476" sldId="311"/>
            <ac:spMk id="13" creationId="{D5A33410-C0D0-EF73-3455-71A65CB4D1C1}"/>
          </ac:spMkLst>
        </pc:spChg>
        <pc:spChg chg="mod">
          <ac:chgData name="Matt Lyle" userId="a96e7d453dd11193" providerId="LiveId" clId="{FADBB8AD-8F8A-480F-A29C-B96F66169F44}" dt="2023-10-14T05:47:14.464" v="1801" actId="14100"/>
          <ac:spMkLst>
            <pc:docMk/>
            <pc:sldMk cId="3741498476" sldId="311"/>
            <ac:spMk id="14" creationId="{7B668F34-CD8C-5361-8042-AA59E2252107}"/>
          </ac:spMkLst>
        </pc:spChg>
        <pc:spChg chg="add mod">
          <ac:chgData name="Matt Lyle" userId="a96e7d453dd11193" providerId="LiveId" clId="{FADBB8AD-8F8A-480F-A29C-B96F66169F44}" dt="2023-10-14T05:46:38.966" v="1793" actId="1035"/>
          <ac:spMkLst>
            <pc:docMk/>
            <pc:sldMk cId="3741498476" sldId="311"/>
            <ac:spMk id="15" creationId="{E608C971-4E49-96FA-D10D-3DC6958F908D}"/>
          </ac:spMkLst>
        </pc:spChg>
        <pc:grpChg chg="add mod">
          <ac:chgData name="Matt Lyle" userId="a96e7d453dd11193" providerId="LiveId" clId="{FADBB8AD-8F8A-480F-A29C-B96F66169F44}" dt="2023-10-14T05:45:58.952" v="1776" actId="1076"/>
          <ac:grpSpMkLst>
            <pc:docMk/>
            <pc:sldMk cId="3741498476" sldId="311"/>
            <ac:grpSpMk id="12" creationId="{284ADA59-4564-98E5-D12C-46D7696CFC77}"/>
          </ac:grpSpMkLst>
        </pc:grpChg>
        <pc:picChg chg="add mod">
          <ac:chgData name="Matt Lyle" userId="a96e7d453dd11193" providerId="LiveId" clId="{FADBB8AD-8F8A-480F-A29C-B96F66169F44}" dt="2023-10-14T04:53:14.704" v="471" actId="14100"/>
          <ac:picMkLst>
            <pc:docMk/>
            <pc:sldMk cId="3741498476" sldId="311"/>
            <ac:picMk id="3" creationId="{F01426A8-ECA6-410C-AF30-F15056142652}"/>
          </ac:picMkLst>
        </pc:picChg>
        <pc:picChg chg="add mod modCrop">
          <ac:chgData name="Matt Lyle" userId="a96e7d453dd11193" providerId="LiveId" clId="{FADBB8AD-8F8A-480F-A29C-B96F66169F44}" dt="2023-10-14T04:55:47.457" v="522" actId="1076"/>
          <ac:picMkLst>
            <pc:docMk/>
            <pc:sldMk cId="3741498476" sldId="311"/>
            <ac:picMk id="6" creationId="{134B9D26-96EB-4C54-2D9A-4CA7DD38E3BE}"/>
          </ac:picMkLst>
        </pc:picChg>
        <pc:cxnChg chg="add mod">
          <ac:chgData name="Matt Lyle" userId="a96e7d453dd11193" providerId="LiveId" clId="{FADBB8AD-8F8A-480F-A29C-B96F66169F44}" dt="2023-10-14T05:47:19.093" v="1802" actId="14100"/>
          <ac:cxnSpMkLst>
            <pc:docMk/>
            <pc:sldMk cId="3741498476" sldId="311"/>
            <ac:cxnSpMk id="17" creationId="{477524E5-2B17-6578-0C8A-35861DF1D894}"/>
          </ac:cxnSpMkLst>
        </pc:cxnChg>
      </pc:sldChg>
      <pc:sldChg chg="addSp delSp modSp add mod setBg modNotesTx">
        <pc:chgData name="Matt Lyle" userId="a96e7d453dd11193" providerId="LiveId" clId="{FADBB8AD-8F8A-480F-A29C-B96F66169F44}" dt="2023-10-14T06:36:31.154" v="4961"/>
        <pc:sldMkLst>
          <pc:docMk/>
          <pc:sldMk cId="918220176" sldId="312"/>
        </pc:sldMkLst>
        <pc:spChg chg="mod">
          <ac:chgData name="Matt Lyle" userId="a96e7d453dd11193" providerId="LiveId" clId="{FADBB8AD-8F8A-480F-A29C-B96F66169F44}" dt="2023-10-14T05:45:30.546" v="1765" actId="20577"/>
          <ac:spMkLst>
            <pc:docMk/>
            <pc:sldMk cId="918220176" sldId="312"/>
            <ac:spMk id="4" creationId="{6E0F4DCF-EA6D-6C1D-26E4-BC234424315B}"/>
          </ac:spMkLst>
        </pc:spChg>
        <pc:spChg chg="mod">
          <ac:chgData name="Matt Lyle" userId="a96e7d453dd11193" providerId="LiveId" clId="{FADBB8AD-8F8A-480F-A29C-B96F66169F44}" dt="2023-10-14T05:45:48.786" v="1771"/>
          <ac:spMkLst>
            <pc:docMk/>
            <pc:sldMk cId="918220176" sldId="312"/>
            <ac:spMk id="5" creationId="{70738B94-33A1-9178-3C31-BD2C4A7264D1}"/>
          </ac:spMkLst>
        </pc:spChg>
        <pc:spChg chg="mod">
          <ac:chgData name="Matt Lyle" userId="a96e7d453dd11193" providerId="LiveId" clId="{FADBB8AD-8F8A-480F-A29C-B96F66169F44}" dt="2023-10-14T05:45:48.786" v="1771"/>
          <ac:spMkLst>
            <pc:docMk/>
            <pc:sldMk cId="918220176" sldId="312"/>
            <ac:spMk id="7" creationId="{0C192EA8-E497-D63E-7F2A-10B80AA967DD}"/>
          </ac:spMkLst>
        </pc:spChg>
        <pc:grpChg chg="add del mod">
          <ac:chgData name="Matt Lyle" userId="a96e7d453dd11193" providerId="LiveId" clId="{FADBB8AD-8F8A-480F-A29C-B96F66169F44}" dt="2023-10-14T05:45:54.244" v="1774"/>
          <ac:grpSpMkLst>
            <pc:docMk/>
            <pc:sldMk cId="918220176" sldId="312"/>
            <ac:grpSpMk id="2" creationId="{CE6EE4B8-A56A-4E89-80C2-CA506B130551}"/>
          </ac:grpSpMkLst>
        </pc:grpChg>
      </pc:sldChg>
      <pc:sldChg chg="add del setBg">
        <pc:chgData name="Matt Lyle" userId="a96e7d453dd11193" providerId="LiveId" clId="{FADBB8AD-8F8A-480F-A29C-B96F66169F44}" dt="2023-10-14T04:40:03.822" v="444"/>
        <pc:sldMkLst>
          <pc:docMk/>
          <pc:sldMk cId="1924314666" sldId="312"/>
        </pc:sldMkLst>
      </pc:sldChg>
      <pc:sldChg chg="add ord setBg modNotes modNotesTx">
        <pc:chgData name="Matt Lyle" userId="a96e7d453dd11193" providerId="LiveId" clId="{FADBB8AD-8F8A-480F-A29C-B96F66169F44}" dt="2023-10-14T23:25:56.617" v="21384" actId="20577"/>
        <pc:sldMkLst>
          <pc:docMk/>
          <pc:sldMk cId="80015461" sldId="313"/>
        </pc:sldMkLst>
      </pc:sldChg>
      <pc:sldChg chg="add ord modNotesTx">
        <pc:chgData name="Matt Lyle" userId="a96e7d453dd11193" providerId="LiveId" clId="{FADBB8AD-8F8A-480F-A29C-B96F66169F44}" dt="2023-10-14T23:26:56.087" v="21401" actId="20577"/>
        <pc:sldMkLst>
          <pc:docMk/>
          <pc:sldMk cId="20201727" sldId="314"/>
        </pc:sldMkLst>
      </pc:sldChg>
      <pc:sldChg chg="addSp delSp modSp mod addAnim delAnim modNotes modNotesTx">
        <pc:chgData name="Matt Lyle" userId="a96e7d453dd11193" providerId="LiveId" clId="{FADBB8AD-8F8A-480F-A29C-B96F66169F44}" dt="2023-10-14T23:30:24.078" v="21612" actId="6549"/>
        <pc:sldMkLst>
          <pc:docMk/>
          <pc:sldMk cId="2890317814" sldId="315"/>
        </pc:sldMkLst>
        <pc:spChg chg="add del">
          <ac:chgData name="Matt Lyle" userId="a96e7d453dd11193" providerId="LiveId" clId="{FADBB8AD-8F8A-480F-A29C-B96F66169F44}" dt="2023-10-14T07:40:44.893" v="7136" actId="478"/>
          <ac:spMkLst>
            <pc:docMk/>
            <pc:sldMk cId="2890317814" sldId="315"/>
            <ac:spMk id="2" creationId="{29B8D452-67B4-5467-4FD1-2ACEFE771480}"/>
          </ac:spMkLst>
        </pc:spChg>
        <pc:spChg chg="del">
          <ac:chgData name="Matt Lyle" userId="a96e7d453dd11193" providerId="LiveId" clId="{FADBB8AD-8F8A-480F-A29C-B96F66169F44}" dt="2023-10-14T07:40:14.407" v="7118" actId="478"/>
          <ac:spMkLst>
            <pc:docMk/>
            <pc:sldMk cId="2890317814" sldId="315"/>
            <ac:spMk id="3" creationId="{CC31575F-914D-7C6C-0B91-3AE0CB968FF9}"/>
          </ac:spMkLst>
        </pc:spChg>
        <pc:spChg chg="add del mod">
          <ac:chgData name="Matt Lyle" userId="a96e7d453dd11193" providerId="LiveId" clId="{FADBB8AD-8F8A-480F-A29C-B96F66169F44}" dt="2023-10-14T07:40:44.893" v="7136" actId="478"/>
          <ac:spMkLst>
            <pc:docMk/>
            <pc:sldMk cId="2890317814" sldId="315"/>
            <ac:spMk id="6" creationId="{FBBF3A48-34FA-BAE3-1916-18B55D12559B}"/>
          </ac:spMkLst>
        </pc:spChg>
        <pc:spChg chg="add del mod">
          <ac:chgData name="Matt Lyle" userId="a96e7d453dd11193" providerId="LiveId" clId="{FADBB8AD-8F8A-480F-A29C-B96F66169F44}" dt="2023-10-14T07:40:43.977" v="7134" actId="22"/>
          <ac:spMkLst>
            <pc:docMk/>
            <pc:sldMk cId="2890317814" sldId="315"/>
            <ac:spMk id="8" creationId="{6AC2DE2F-6E53-CD3A-FB00-F807026D165F}"/>
          </ac:spMkLst>
        </pc:spChg>
        <pc:spChg chg="add mod">
          <ac:chgData name="Matt Lyle" userId="a96e7d453dd11193" providerId="LiveId" clId="{FADBB8AD-8F8A-480F-A29C-B96F66169F44}" dt="2023-10-14T08:01:36.256" v="8745" actId="113"/>
          <ac:spMkLst>
            <pc:docMk/>
            <pc:sldMk cId="2890317814" sldId="315"/>
            <ac:spMk id="9" creationId="{A201DF4F-35DA-8681-E7F2-55259025C10B}"/>
          </ac:spMkLst>
        </pc:spChg>
      </pc:sldChg>
      <pc:sldChg chg="addSp delSp modSp add del mod modNotesTx">
        <pc:chgData name="Matt Lyle" userId="a96e7d453dd11193" providerId="LiveId" clId="{FADBB8AD-8F8A-480F-A29C-B96F66169F44}" dt="2023-10-14T07:37:40.796" v="7111" actId="47"/>
        <pc:sldMkLst>
          <pc:docMk/>
          <pc:sldMk cId="3983701988" sldId="315"/>
        </pc:sldMkLst>
        <pc:spChg chg="add del mod">
          <ac:chgData name="Matt Lyle" userId="a96e7d453dd11193" providerId="LiveId" clId="{FADBB8AD-8F8A-480F-A29C-B96F66169F44}" dt="2023-10-14T07:34:43.459" v="7085"/>
          <ac:spMkLst>
            <pc:docMk/>
            <pc:sldMk cId="3983701988" sldId="315"/>
            <ac:spMk id="2" creationId="{A2677CC7-51EF-ECA0-88B8-967797E9684B}"/>
          </ac:spMkLst>
        </pc:spChg>
        <pc:spChg chg="add del mod">
          <ac:chgData name="Matt Lyle" userId="a96e7d453dd11193" providerId="LiveId" clId="{FADBB8AD-8F8A-480F-A29C-B96F66169F44}" dt="2023-10-14T07:36:39.044" v="7090"/>
          <ac:spMkLst>
            <pc:docMk/>
            <pc:sldMk cId="3983701988" sldId="315"/>
            <ac:spMk id="3" creationId="{81927131-175B-648D-0B4D-BDCFD6092892}"/>
          </ac:spMkLst>
        </pc:spChg>
        <pc:spChg chg="add del">
          <ac:chgData name="Matt Lyle" userId="a96e7d453dd11193" providerId="LiveId" clId="{FADBB8AD-8F8A-480F-A29C-B96F66169F44}" dt="2023-10-14T07:37:30.472" v="7107" actId="478"/>
          <ac:spMkLst>
            <pc:docMk/>
            <pc:sldMk cId="3983701988" sldId="315"/>
            <ac:spMk id="11" creationId="{25B3F723-CAA1-8384-AE5A-FDF088D22D43}"/>
          </ac:spMkLst>
        </pc:spChg>
        <pc:spChg chg="add del">
          <ac:chgData name="Matt Lyle" userId="a96e7d453dd11193" providerId="LiveId" clId="{FADBB8AD-8F8A-480F-A29C-B96F66169F44}" dt="2023-10-14T07:36:38.144" v="7089" actId="478"/>
          <ac:spMkLst>
            <pc:docMk/>
            <pc:sldMk cId="3983701988" sldId="315"/>
            <ac:spMk id="12" creationId="{9F7FBDD9-F213-9D4B-3308-A621E07896A7}"/>
          </ac:spMkLst>
        </pc:spChg>
        <pc:spChg chg="add del">
          <ac:chgData name="Matt Lyle" userId="a96e7d453dd11193" providerId="LiveId" clId="{FADBB8AD-8F8A-480F-A29C-B96F66169F44}" dt="2023-10-14T07:37:31.274" v="7109" actId="478"/>
          <ac:spMkLst>
            <pc:docMk/>
            <pc:sldMk cId="3983701988" sldId="315"/>
            <ac:spMk id="13" creationId="{8F65B4E9-4048-8E1C-DF75-40D2BF3A6DCE}"/>
          </ac:spMkLst>
        </pc:spChg>
      </pc:sldChg>
      <pc:sldChg chg="addSp delSp add del setBg delDesignElem">
        <pc:chgData name="Matt Lyle" userId="a96e7d453dd11193" providerId="LiveId" clId="{FADBB8AD-8F8A-480F-A29C-B96F66169F44}" dt="2023-10-14T07:37:29.252" v="7105"/>
        <pc:sldMkLst>
          <pc:docMk/>
          <pc:sldMk cId="1779488086" sldId="316"/>
        </pc:sldMkLst>
        <pc:spChg chg="add del">
          <ac:chgData name="Matt Lyle" userId="a96e7d453dd11193" providerId="LiveId" clId="{FADBB8AD-8F8A-480F-A29C-B96F66169F44}" dt="2023-10-14T07:37:29.252" v="7105"/>
          <ac:spMkLst>
            <pc:docMk/>
            <pc:sldMk cId="1779488086" sldId="316"/>
            <ac:spMk id="23" creationId="{4EFE82FE-7465-AE46-88DF-34D347E83B84}"/>
          </ac:spMkLst>
        </pc:spChg>
        <pc:spChg chg="add del">
          <ac:chgData name="Matt Lyle" userId="a96e7d453dd11193" providerId="LiveId" clId="{FADBB8AD-8F8A-480F-A29C-B96F66169F44}" dt="2023-10-14T07:37:29.252" v="7105"/>
          <ac:spMkLst>
            <pc:docMk/>
            <pc:sldMk cId="1779488086" sldId="316"/>
            <ac:spMk id="25" creationId="{B4F75AE3-A3AC-DE4C-98FE-EC9DC3BF8DA5}"/>
          </ac:spMkLst>
        </pc:spChg>
        <pc:grpChg chg="add del">
          <ac:chgData name="Matt Lyle" userId="a96e7d453dd11193" providerId="LiveId" clId="{FADBB8AD-8F8A-480F-A29C-B96F66169F44}" dt="2023-10-14T07:37:29.252" v="7105"/>
          <ac:grpSpMkLst>
            <pc:docMk/>
            <pc:sldMk cId="1779488086" sldId="316"/>
            <ac:grpSpMk id="15" creationId="{44406D7A-DB1A-D940-8AD1-93FAF9DD7199}"/>
          </ac:grpSpMkLst>
        </pc:grpChg>
        <pc:cxnChg chg="add del">
          <ac:chgData name="Matt Lyle" userId="a96e7d453dd11193" providerId="LiveId" clId="{FADBB8AD-8F8A-480F-A29C-B96F66169F44}" dt="2023-10-14T07:37:29.252" v="7105"/>
          <ac:cxnSpMkLst>
            <pc:docMk/>
            <pc:sldMk cId="1779488086" sldId="316"/>
            <ac:cxnSpMk id="26" creationId="{41C79BB7-CCAB-2243-9830-5569626C4D01}"/>
          </ac:cxnSpMkLst>
        </pc:cxnChg>
      </pc:sldChg>
      <pc:sldChg chg="addSp delSp modSp add mod ord modNotes modNotesTx">
        <pc:chgData name="Matt Lyle" userId="a96e7d453dd11193" providerId="LiveId" clId="{FADBB8AD-8F8A-480F-A29C-B96F66169F44}" dt="2023-10-14T12:59:07.666" v="17487" actId="6549"/>
        <pc:sldMkLst>
          <pc:docMk/>
          <pc:sldMk cId="3878557856" sldId="316"/>
        </pc:sldMkLst>
        <pc:spChg chg="add del mod">
          <ac:chgData name="Matt Lyle" userId="a96e7d453dd11193" providerId="LiveId" clId="{FADBB8AD-8F8A-480F-A29C-B96F66169F44}" dt="2023-10-14T08:54:13.668" v="11016" actId="478"/>
          <ac:spMkLst>
            <pc:docMk/>
            <pc:sldMk cId="3878557856" sldId="316"/>
            <ac:spMk id="2" creationId="{F0910F55-8FD9-8E9B-A53F-357A5C0429C6}"/>
          </ac:spMkLst>
        </pc:spChg>
        <pc:spChg chg="mod">
          <ac:chgData name="Matt Lyle" userId="a96e7d453dd11193" providerId="LiveId" clId="{FADBB8AD-8F8A-480F-A29C-B96F66169F44}" dt="2023-10-14T08:53:52.081" v="11012" actId="1076"/>
          <ac:spMkLst>
            <pc:docMk/>
            <pc:sldMk cId="3878557856" sldId="316"/>
            <ac:spMk id="13" creationId="{8F65B4E9-4048-8E1C-DF75-40D2BF3A6DCE}"/>
          </ac:spMkLst>
        </pc:spChg>
        <pc:spChg chg="mod">
          <ac:chgData name="Matt Lyle" userId="a96e7d453dd11193" providerId="LiveId" clId="{FADBB8AD-8F8A-480F-A29C-B96F66169F44}" dt="2023-10-14T08:54:01.546" v="11013" actId="1076"/>
          <ac:spMkLst>
            <pc:docMk/>
            <pc:sldMk cId="3878557856" sldId="316"/>
            <ac:spMk id="14" creationId="{E736F02F-E7B2-D50D-5566-2547B4766992}"/>
          </ac:spMkLst>
        </pc:spChg>
      </pc:sldChg>
      <pc:sldChg chg="add modNotes modNotesTx">
        <pc:chgData name="Matt Lyle" userId="a96e7d453dd11193" providerId="LiveId" clId="{FADBB8AD-8F8A-480F-A29C-B96F66169F44}" dt="2023-10-14T12:59:23.282" v="17488" actId="113"/>
        <pc:sldMkLst>
          <pc:docMk/>
          <pc:sldMk cId="1141474627" sldId="317"/>
        </pc:sldMkLst>
      </pc:sldChg>
      <pc:sldChg chg="addSp delSp modSp add mod setBg modNotes modNotesTx">
        <pc:chgData name="Matt Lyle" userId="a96e7d453dd11193" providerId="LiveId" clId="{FADBB8AD-8F8A-480F-A29C-B96F66169F44}" dt="2023-10-14T11:10:20.476" v="13542" actId="6549"/>
        <pc:sldMkLst>
          <pc:docMk/>
          <pc:sldMk cId="1592745973" sldId="318"/>
        </pc:sldMkLst>
        <pc:spChg chg="del">
          <ac:chgData name="Matt Lyle" userId="a96e7d453dd11193" providerId="LiveId" clId="{FADBB8AD-8F8A-480F-A29C-B96F66169F44}" dt="2023-10-14T08:56:04.434" v="11111" actId="478"/>
          <ac:spMkLst>
            <pc:docMk/>
            <pc:sldMk cId="1592745973" sldId="318"/>
            <ac:spMk id="24" creationId="{C4DB2E7F-0C9E-AA8C-DEA9-17290464D3E4}"/>
          </ac:spMkLst>
        </pc:spChg>
        <pc:grpChg chg="del">
          <ac:chgData name="Matt Lyle" userId="a96e7d453dd11193" providerId="LiveId" clId="{FADBB8AD-8F8A-480F-A29C-B96F66169F44}" dt="2023-10-14T08:56:02.857" v="11110" actId="478"/>
          <ac:grpSpMkLst>
            <pc:docMk/>
            <pc:sldMk cId="1592745973" sldId="318"/>
            <ac:grpSpMk id="18" creationId="{B926B360-3899-91EA-FFAB-050CFF8BABEF}"/>
          </ac:grpSpMkLst>
        </pc:grpChg>
        <pc:graphicFrameChg chg="add del">
          <ac:chgData name="Matt Lyle" userId="a96e7d453dd11193" providerId="LiveId" clId="{FADBB8AD-8F8A-480F-A29C-B96F66169F44}" dt="2023-10-14T08:56:59.800" v="11113" actId="3680"/>
          <ac:graphicFrameMkLst>
            <pc:docMk/>
            <pc:sldMk cId="1592745973" sldId="318"/>
            <ac:graphicFrameMk id="2" creationId="{EE4042A3-006F-BDD9-8E7E-B68B03BC44A9}"/>
          </ac:graphicFrameMkLst>
        </pc:graphicFrameChg>
        <pc:graphicFrameChg chg="add mod modGraphic">
          <ac:chgData name="Matt Lyle" userId="a96e7d453dd11193" providerId="LiveId" clId="{FADBB8AD-8F8A-480F-A29C-B96F66169F44}" dt="2023-10-14T08:59:46.666" v="11408" actId="313"/>
          <ac:graphicFrameMkLst>
            <pc:docMk/>
            <pc:sldMk cId="1592745973" sldId="318"/>
            <ac:graphicFrameMk id="3" creationId="{21FF99CC-5A88-167C-09AB-BC5C492F6B0B}"/>
          </ac:graphicFrameMkLst>
        </pc:graphicFrameChg>
      </pc:sldChg>
      <pc:sldChg chg="addSp delSp modSp add mod modClrScheme modAnim chgLayout modNotesTx">
        <pc:chgData name="Matt Lyle" userId="a96e7d453dd11193" providerId="LiveId" clId="{FADBB8AD-8F8A-480F-A29C-B96F66169F44}" dt="2023-10-14T23:39:17.879" v="21865" actId="207"/>
        <pc:sldMkLst>
          <pc:docMk/>
          <pc:sldMk cId="3141404699" sldId="319"/>
        </pc:sldMkLst>
        <pc:spChg chg="mod topLvl">
          <ac:chgData name="Matt Lyle" userId="a96e7d453dd11193" providerId="LiveId" clId="{FADBB8AD-8F8A-480F-A29C-B96F66169F44}" dt="2023-10-14T09:20:14.771" v="12915" actId="14100"/>
          <ac:spMkLst>
            <pc:docMk/>
            <pc:sldMk cId="3141404699" sldId="319"/>
            <ac:spMk id="3" creationId="{D656BC03-FE64-1291-2B4E-8A2FCF67D461}"/>
          </ac:spMkLst>
        </pc:spChg>
        <pc:spChg chg="mod topLvl">
          <ac:chgData name="Matt Lyle" userId="a96e7d453dd11193" providerId="LiveId" clId="{FADBB8AD-8F8A-480F-A29C-B96F66169F44}" dt="2023-10-14T09:22:09.524" v="12928"/>
          <ac:spMkLst>
            <pc:docMk/>
            <pc:sldMk cId="3141404699" sldId="319"/>
            <ac:spMk id="4" creationId="{11AEF44B-311E-0D46-5BA4-AFB170896759}"/>
          </ac:spMkLst>
        </pc:spChg>
        <pc:spChg chg="add mod">
          <ac:chgData name="Matt Lyle" userId="a96e7d453dd11193" providerId="LiveId" clId="{FADBB8AD-8F8A-480F-A29C-B96F66169F44}" dt="2023-10-14T09:18:51.724" v="12895" actId="1038"/>
          <ac:spMkLst>
            <pc:docMk/>
            <pc:sldMk cId="3141404699" sldId="319"/>
            <ac:spMk id="5" creationId="{2DA57AF4-E31B-ACC0-8928-1342C41A690A}"/>
          </ac:spMkLst>
        </pc:spChg>
        <pc:spChg chg="mod">
          <ac:chgData name="Matt Lyle" userId="a96e7d453dd11193" providerId="LiveId" clId="{FADBB8AD-8F8A-480F-A29C-B96F66169F44}" dt="2023-10-14T09:18:23.500" v="12845" actId="207"/>
          <ac:spMkLst>
            <pc:docMk/>
            <pc:sldMk cId="3141404699" sldId="319"/>
            <ac:spMk id="8" creationId="{92EBCFEB-36C9-0C27-6433-F23D8CB91E6B}"/>
          </ac:spMkLst>
        </pc:spChg>
        <pc:spChg chg="add del mod">
          <ac:chgData name="Matt Lyle" userId="a96e7d453dd11193" providerId="LiveId" clId="{FADBB8AD-8F8A-480F-A29C-B96F66169F44}" dt="2023-10-14T09:19:24.956" v="12900" actId="478"/>
          <ac:spMkLst>
            <pc:docMk/>
            <pc:sldMk cId="3141404699" sldId="319"/>
            <ac:spMk id="9" creationId="{926ACBF0-2C38-A783-8DC2-8E785AEB644C}"/>
          </ac:spMkLst>
        </pc:spChg>
        <pc:spChg chg="add mod">
          <ac:chgData name="Matt Lyle" userId="a96e7d453dd11193" providerId="LiveId" clId="{FADBB8AD-8F8A-480F-A29C-B96F66169F44}" dt="2023-10-14T09:26:44.523" v="12943" actId="1076"/>
          <ac:spMkLst>
            <pc:docMk/>
            <pc:sldMk cId="3141404699" sldId="319"/>
            <ac:spMk id="11" creationId="{9BA69A72-22E8-77A4-5C36-3095C84408AD}"/>
          </ac:spMkLst>
        </pc:spChg>
        <pc:spChg chg="add mod">
          <ac:chgData name="Matt Lyle" userId="a96e7d453dd11193" providerId="LiveId" clId="{FADBB8AD-8F8A-480F-A29C-B96F66169F44}" dt="2023-10-14T09:26:44.523" v="12943" actId="1076"/>
          <ac:spMkLst>
            <pc:docMk/>
            <pc:sldMk cId="3141404699" sldId="319"/>
            <ac:spMk id="12" creationId="{133674AF-037E-E20A-FCB2-30ADACA1F380}"/>
          </ac:spMkLst>
        </pc:spChg>
        <pc:spChg chg="add mod">
          <ac:chgData name="Matt Lyle" userId="a96e7d453dd11193" providerId="LiveId" clId="{FADBB8AD-8F8A-480F-A29C-B96F66169F44}" dt="2023-10-14T09:26:44.523" v="12943" actId="1076"/>
          <ac:spMkLst>
            <pc:docMk/>
            <pc:sldMk cId="3141404699" sldId="319"/>
            <ac:spMk id="13" creationId="{709EBCB1-6AB0-711A-4296-8B1DF09A8492}"/>
          </ac:spMkLst>
        </pc:spChg>
        <pc:spChg chg="add mod">
          <ac:chgData name="Matt Lyle" userId="a96e7d453dd11193" providerId="LiveId" clId="{FADBB8AD-8F8A-480F-A29C-B96F66169F44}" dt="2023-10-14T23:39:17.879" v="21865" actId="207"/>
          <ac:spMkLst>
            <pc:docMk/>
            <pc:sldMk cId="3141404699" sldId="319"/>
            <ac:spMk id="14" creationId="{E0723940-B469-B5F8-CFA0-72844E1334A3}"/>
          </ac:spMkLst>
        </pc:spChg>
        <pc:spChg chg="add mod ord">
          <ac:chgData name="Matt Lyle" userId="a96e7d453dd11193" providerId="LiveId" clId="{FADBB8AD-8F8A-480F-A29C-B96F66169F44}" dt="2023-10-14T11:12:59.341" v="13620" actId="1036"/>
          <ac:spMkLst>
            <pc:docMk/>
            <pc:sldMk cId="3141404699" sldId="319"/>
            <ac:spMk id="15" creationId="{8EF7FB1F-C8F3-78FC-843B-62EEE9FB1B19}"/>
          </ac:spMkLst>
        </pc:spChg>
        <pc:spChg chg="add del mod">
          <ac:chgData name="Matt Lyle" userId="a96e7d453dd11193" providerId="LiveId" clId="{FADBB8AD-8F8A-480F-A29C-B96F66169F44}" dt="2023-10-14T11:13:38.494" v="13661"/>
          <ac:spMkLst>
            <pc:docMk/>
            <pc:sldMk cId="3141404699" sldId="319"/>
            <ac:spMk id="16" creationId="{50032DB3-3602-8227-804F-3B489EA5102E}"/>
          </ac:spMkLst>
        </pc:spChg>
        <pc:spChg chg="add del mod">
          <ac:chgData name="Matt Lyle" userId="a96e7d453dd11193" providerId="LiveId" clId="{FADBB8AD-8F8A-480F-A29C-B96F66169F44}" dt="2023-10-14T11:13:48.827" v="13666"/>
          <ac:spMkLst>
            <pc:docMk/>
            <pc:sldMk cId="3141404699" sldId="319"/>
            <ac:spMk id="17" creationId="{A9DA54DD-4D79-AAB4-6DFE-40A10EC28DC0}"/>
          </ac:spMkLst>
        </pc:spChg>
        <pc:grpChg chg="add del mod">
          <ac:chgData name="Matt Lyle" userId="a96e7d453dd11193" providerId="LiveId" clId="{FADBB8AD-8F8A-480F-A29C-B96F66169F44}" dt="2023-10-14T09:19:54.016" v="12909" actId="165"/>
          <ac:grpSpMkLst>
            <pc:docMk/>
            <pc:sldMk cId="3141404699" sldId="319"/>
            <ac:grpSpMk id="2" creationId="{D2E648ED-0968-ED61-7D14-C3A424AD0DEB}"/>
          </ac:grpSpMkLst>
        </pc:grpChg>
        <pc:cxnChg chg="add mod">
          <ac:chgData name="Matt Lyle" userId="a96e7d453dd11193" providerId="LiveId" clId="{FADBB8AD-8F8A-480F-A29C-B96F66169F44}" dt="2023-10-14T09:20:24.364" v="12923" actId="14100"/>
          <ac:cxnSpMkLst>
            <pc:docMk/>
            <pc:sldMk cId="3141404699" sldId="319"/>
            <ac:cxnSpMk id="6" creationId="{43727C0B-6DBD-AA5E-82AA-5E594B24A00D}"/>
          </ac:cxnSpMkLst>
        </pc:cxnChg>
      </pc:sldChg>
      <pc:sldChg chg="addSp delSp modSp new del mod">
        <pc:chgData name="Matt Lyle" userId="a96e7d453dd11193" providerId="LiveId" clId="{FADBB8AD-8F8A-480F-A29C-B96F66169F44}" dt="2023-10-14T09:28:03.396" v="13123" actId="47"/>
        <pc:sldMkLst>
          <pc:docMk/>
          <pc:sldMk cId="417926920" sldId="320"/>
        </pc:sldMkLst>
        <pc:spChg chg="add del">
          <ac:chgData name="Matt Lyle" userId="a96e7d453dd11193" providerId="LiveId" clId="{FADBB8AD-8F8A-480F-A29C-B96F66169F44}" dt="2023-10-14T09:22:34.355" v="12931" actId="22"/>
          <ac:spMkLst>
            <pc:docMk/>
            <pc:sldMk cId="417926920" sldId="320"/>
            <ac:spMk id="3" creationId="{AC7601F9-F9E9-1358-98A9-8239B0CC93AE}"/>
          </ac:spMkLst>
        </pc:spChg>
        <pc:spChg chg="add mod">
          <ac:chgData name="Matt Lyle" userId="a96e7d453dd11193" providerId="LiveId" clId="{FADBB8AD-8F8A-480F-A29C-B96F66169F44}" dt="2023-10-14T09:23:37.155" v="12941" actId="1076"/>
          <ac:spMkLst>
            <pc:docMk/>
            <pc:sldMk cId="417926920" sldId="320"/>
            <ac:spMk id="4" creationId="{9C0A37CD-CC74-139C-96AC-F16CC6D3D11A}"/>
          </ac:spMkLst>
        </pc:spChg>
        <pc:spChg chg="add mod">
          <ac:chgData name="Matt Lyle" userId="a96e7d453dd11193" providerId="LiveId" clId="{FADBB8AD-8F8A-480F-A29C-B96F66169F44}" dt="2023-10-14T09:23:37.155" v="12941" actId="1076"/>
          <ac:spMkLst>
            <pc:docMk/>
            <pc:sldMk cId="417926920" sldId="320"/>
            <ac:spMk id="5" creationId="{FBA89C63-6313-52F3-419E-50AEBC873533}"/>
          </ac:spMkLst>
        </pc:spChg>
        <pc:spChg chg="add mod">
          <ac:chgData name="Matt Lyle" userId="a96e7d453dd11193" providerId="LiveId" clId="{FADBB8AD-8F8A-480F-A29C-B96F66169F44}" dt="2023-10-14T09:23:37.155" v="12941" actId="1076"/>
          <ac:spMkLst>
            <pc:docMk/>
            <pc:sldMk cId="417926920" sldId="320"/>
            <ac:spMk id="6" creationId="{0BC80795-C58A-4F0D-47E6-59332FB7C399}"/>
          </ac:spMkLst>
        </pc:spChg>
        <pc:spChg chg="add mod">
          <ac:chgData name="Matt Lyle" userId="a96e7d453dd11193" providerId="LiveId" clId="{FADBB8AD-8F8A-480F-A29C-B96F66169F44}" dt="2023-10-14T09:23:37.155" v="12941" actId="1076"/>
          <ac:spMkLst>
            <pc:docMk/>
            <pc:sldMk cId="417926920" sldId="320"/>
            <ac:spMk id="7" creationId="{91D38898-C9CB-397B-45AC-1B61AEA66B11}"/>
          </ac:spMkLst>
        </pc:spChg>
      </pc:sldChg>
      <pc:sldChg chg="addSp delSp modSp add mod ord delAnim modAnim modNotes modNotesTx">
        <pc:chgData name="Matt Lyle" userId="a96e7d453dd11193" providerId="LiveId" clId="{FADBB8AD-8F8A-480F-A29C-B96F66169F44}" dt="2023-10-14T23:43:49.376" v="21905" actId="20577"/>
        <pc:sldMkLst>
          <pc:docMk/>
          <pc:sldMk cId="2500305503" sldId="320"/>
        </pc:sldMkLst>
        <pc:spChg chg="add mod">
          <ac:chgData name="Matt Lyle" userId="a96e7d453dd11193" providerId="LiveId" clId="{FADBB8AD-8F8A-480F-A29C-B96F66169F44}" dt="2023-10-14T12:06:51.057" v="15464" actId="1076"/>
          <ac:spMkLst>
            <pc:docMk/>
            <pc:sldMk cId="2500305503" sldId="320"/>
            <ac:spMk id="2" creationId="{AB632730-3B97-DD71-BF26-181926AE40B0}"/>
          </ac:spMkLst>
        </pc:spChg>
        <pc:spChg chg="add del mod">
          <ac:chgData name="Matt Lyle" userId="a96e7d453dd11193" providerId="LiveId" clId="{FADBB8AD-8F8A-480F-A29C-B96F66169F44}" dt="2023-10-14T12:07:38.125" v="15534" actId="478"/>
          <ac:spMkLst>
            <pc:docMk/>
            <pc:sldMk cId="2500305503" sldId="320"/>
            <ac:spMk id="5" creationId="{3397D2BD-E25A-0F62-2A80-0D4640F1429A}"/>
          </ac:spMkLst>
        </pc:spChg>
        <pc:spChg chg="add del mod ord">
          <ac:chgData name="Matt Lyle" userId="a96e7d453dd11193" providerId="LiveId" clId="{FADBB8AD-8F8A-480F-A29C-B96F66169F44}" dt="2023-10-14T12:06:43.473" v="15461" actId="478"/>
          <ac:spMkLst>
            <pc:docMk/>
            <pc:sldMk cId="2500305503" sldId="320"/>
            <ac:spMk id="6" creationId="{8810479F-155C-B56A-7DBB-246200AD2CC5}"/>
          </ac:spMkLst>
        </pc:spChg>
        <pc:spChg chg="add del mod">
          <ac:chgData name="Matt Lyle" userId="a96e7d453dd11193" providerId="LiveId" clId="{FADBB8AD-8F8A-480F-A29C-B96F66169F44}" dt="2023-10-14T12:07:21.978" v="15511" actId="478"/>
          <ac:spMkLst>
            <pc:docMk/>
            <pc:sldMk cId="2500305503" sldId="320"/>
            <ac:spMk id="7" creationId="{EBD66454-9BE8-4C66-4896-4248305B7780}"/>
          </ac:spMkLst>
        </pc:spChg>
        <pc:spChg chg="del">
          <ac:chgData name="Matt Lyle" userId="a96e7d453dd11193" providerId="LiveId" clId="{FADBB8AD-8F8A-480F-A29C-B96F66169F44}" dt="2023-10-14T12:06:23.388" v="15457" actId="478"/>
          <ac:spMkLst>
            <pc:docMk/>
            <pc:sldMk cId="2500305503" sldId="320"/>
            <ac:spMk id="8" creationId="{92EBCFEB-36C9-0C27-6433-F23D8CB91E6B}"/>
          </ac:spMkLst>
        </pc:spChg>
        <pc:spChg chg="add mod">
          <ac:chgData name="Matt Lyle" userId="a96e7d453dd11193" providerId="LiveId" clId="{FADBB8AD-8F8A-480F-A29C-B96F66169F44}" dt="2023-10-14T12:20:25.359" v="15750" actId="20577"/>
          <ac:spMkLst>
            <pc:docMk/>
            <pc:sldMk cId="2500305503" sldId="320"/>
            <ac:spMk id="9" creationId="{F15359F5-D868-33D3-8F90-0B8F21F7086F}"/>
          </ac:spMkLst>
        </pc:spChg>
        <pc:spChg chg="add mod">
          <ac:chgData name="Matt Lyle" userId="a96e7d453dd11193" providerId="LiveId" clId="{FADBB8AD-8F8A-480F-A29C-B96F66169F44}" dt="2023-10-14T12:07:53.706" v="15548" actId="1036"/>
          <ac:spMkLst>
            <pc:docMk/>
            <pc:sldMk cId="2500305503" sldId="320"/>
            <ac:spMk id="10" creationId="{90A3099B-46F7-2583-19B3-B717FFABF318}"/>
          </ac:spMkLst>
        </pc:spChg>
        <pc:picChg chg="add del mod">
          <ac:chgData name="Matt Lyle" userId="a96e7d453dd11193" providerId="LiveId" clId="{FADBB8AD-8F8A-480F-A29C-B96F66169F44}" dt="2023-10-14T11:32:49.730" v="14260" actId="478"/>
          <ac:picMkLst>
            <pc:docMk/>
            <pc:sldMk cId="2500305503" sldId="320"/>
            <ac:picMk id="4" creationId="{FD8B83D3-9CCD-2C02-1D0F-E5FFD29B6404}"/>
          </ac:picMkLst>
        </pc:picChg>
      </pc:sldChg>
      <pc:sldChg chg="addSp delSp modSp add mod modNotes modNotesTx">
        <pc:chgData name="Matt Lyle" userId="a96e7d453dd11193" providerId="LiveId" clId="{FADBB8AD-8F8A-480F-A29C-B96F66169F44}" dt="2023-10-14T23:46:44.669" v="22090" actId="6549"/>
        <pc:sldMkLst>
          <pc:docMk/>
          <pc:sldMk cId="3152852331" sldId="321"/>
        </pc:sldMkLst>
        <pc:spChg chg="del">
          <ac:chgData name="Matt Lyle" userId="a96e7d453dd11193" providerId="LiveId" clId="{FADBB8AD-8F8A-480F-A29C-B96F66169F44}" dt="2023-10-14T12:15:42.376" v="15688" actId="478"/>
          <ac:spMkLst>
            <pc:docMk/>
            <pc:sldMk cId="3152852331" sldId="321"/>
            <ac:spMk id="2" creationId="{AB632730-3B97-DD71-BF26-181926AE40B0}"/>
          </ac:spMkLst>
        </pc:spChg>
        <pc:spChg chg="add mod">
          <ac:chgData name="Matt Lyle" userId="a96e7d453dd11193" providerId="LiveId" clId="{FADBB8AD-8F8A-480F-A29C-B96F66169F44}" dt="2023-10-14T12:20:33.679" v="15754" actId="20577"/>
          <ac:spMkLst>
            <pc:docMk/>
            <pc:sldMk cId="3152852331" sldId="321"/>
            <ac:spMk id="3" creationId="{C696F533-9243-443A-60AE-83F5149BA218}"/>
          </ac:spMkLst>
        </pc:spChg>
        <pc:spChg chg="mod">
          <ac:chgData name="Matt Lyle" userId="a96e7d453dd11193" providerId="LiveId" clId="{FADBB8AD-8F8A-480F-A29C-B96F66169F44}" dt="2023-10-14T12:20:30.182" v="15752" actId="20577"/>
          <ac:spMkLst>
            <pc:docMk/>
            <pc:sldMk cId="3152852331" sldId="321"/>
            <ac:spMk id="9" creationId="{F15359F5-D868-33D3-8F90-0B8F21F7086F}"/>
          </ac:spMkLst>
        </pc:spChg>
      </pc:sldChg>
      <pc:sldChg chg="addSp modSp new del mod modClrScheme chgLayout">
        <pc:chgData name="Matt Lyle" userId="a96e7d453dd11193" providerId="LiveId" clId="{FADBB8AD-8F8A-480F-A29C-B96F66169F44}" dt="2023-10-14T11:49:34.013" v="14705" actId="47"/>
        <pc:sldMkLst>
          <pc:docMk/>
          <pc:sldMk cId="4211897963" sldId="321"/>
        </pc:sldMkLst>
        <pc:picChg chg="add mod">
          <ac:chgData name="Matt Lyle" userId="a96e7d453dd11193" providerId="LiveId" clId="{FADBB8AD-8F8A-480F-A29C-B96F66169F44}" dt="2023-10-14T11:35:26.433" v="14314" actId="1076"/>
          <ac:picMkLst>
            <pc:docMk/>
            <pc:sldMk cId="4211897963" sldId="321"/>
            <ac:picMk id="3" creationId="{8172A228-BF9F-0AB9-BF56-96CD1F83A30C}"/>
          </ac:picMkLst>
        </pc:picChg>
      </pc:sldChg>
      <pc:sldChg chg="addSp delSp modSp add mod ord modNotes modNotesTx">
        <pc:chgData name="Matt Lyle" userId="a96e7d453dd11193" providerId="LiveId" clId="{FADBB8AD-8F8A-480F-A29C-B96F66169F44}" dt="2023-10-14T23:44:06.854" v="21910" actId="20577"/>
        <pc:sldMkLst>
          <pc:docMk/>
          <pc:sldMk cId="2201163274" sldId="322"/>
        </pc:sldMkLst>
        <pc:spChg chg="add mod">
          <ac:chgData name="Matt Lyle" userId="a96e7d453dd11193" providerId="LiveId" clId="{FADBB8AD-8F8A-480F-A29C-B96F66169F44}" dt="2023-10-14T12:20:17.212" v="15748"/>
          <ac:spMkLst>
            <pc:docMk/>
            <pc:sldMk cId="2201163274" sldId="322"/>
            <ac:spMk id="3" creationId="{2308D14B-DF29-A439-9B3D-3F41A4816FFF}"/>
          </ac:spMkLst>
        </pc:spChg>
        <pc:spChg chg="del">
          <ac:chgData name="Matt Lyle" userId="a96e7d453dd11193" providerId="LiveId" clId="{FADBB8AD-8F8A-480F-A29C-B96F66169F44}" dt="2023-10-14T12:16:52.884" v="15705" actId="478"/>
          <ac:spMkLst>
            <pc:docMk/>
            <pc:sldMk cId="2201163274" sldId="322"/>
            <ac:spMk id="8" creationId="{92EBCFEB-36C9-0C27-6433-F23D8CB91E6B}"/>
          </ac:spMkLst>
        </pc:spChg>
      </pc:sldChg>
      <pc:sldChg chg="addSp modSp new mod ord modClrScheme chgLayout modNotes modNotesTx">
        <pc:chgData name="Matt Lyle" userId="a96e7d453dd11193" providerId="LiveId" clId="{FADBB8AD-8F8A-480F-A29C-B96F66169F44}" dt="2023-10-14T12:46:05.116" v="17234" actId="20577"/>
        <pc:sldMkLst>
          <pc:docMk/>
          <pc:sldMk cId="2098362264" sldId="323"/>
        </pc:sldMkLst>
        <pc:spChg chg="add mod">
          <ac:chgData name="Matt Lyle" userId="a96e7d453dd11193" providerId="LiveId" clId="{FADBB8AD-8F8A-480F-A29C-B96F66169F44}" dt="2023-10-14T12:43:57.407" v="16986"/>
          <ac:spMkLst>
            <pc:docMk/>
            <pc:sldMk cId="2098362264" sldId="323"/>
            <ac:spMk id="2" creationId="{EAFEA27E-1720-6B7F-0EEE-4B8286E3E69A}"/>
          </ac:spMkLst>
        </pc:spChg>
        <pc:spChg chg="add mod">
          <ac:chgData name="Matt Lyle" userId="a96e7d453dd11193" providerId="LiveId" clId="{FADBB8AD-8F8A-480F-A29C-B96F66169F44}" dt="2023-10-14T12:43:57.407" v="16986"/>
          <ac:spMkLst>
            <pc:docMk/>
            <pc:sldMk cId="2098362264" sldId="323"/>
            <ac:spMk id="3" creationId="{875D00FC-1F9E-BA9A-2892-EBB08D791069}"/>
          </ac:spMkLst>
        </pc:spChg>
        <pc:picChg chg="add mod">
          <ac:chgData name="Matt Lyle" userId="a96e7d453dd11193" providerId="LiveId" clId="{FADBB8AD-8F8A-480F-A29C-B96F66169F44}" dt="2023-10-14T12:43:57.407" v="16986"/>
          <ac:picMkLst>
            <pc:docMk/>
            <pc:sldMk cId="2098362264" sldId="323"/>
            <ac:picMk id="4" creationId="{78764ECF-A5D8-F80C-9DDF-BF6DD81419DE}"/>
          </ac:picMkLst>
        </pc:picChg>
      </pc:sldChg>
      <pc:sldChg chg="modSp add del mod chgLayout">
        <pc:chgData name="Matt Lyle" userId="a96e7d453dd11193" providerId="LiveId" clId="{FADBB8AD-8F8A-480F-A29C-B96F66169F44}" dt="2023-10-14T12:43:27.557" v="16977" actId="47"/>
        <pc:sldMkLst>
          <pc:docMk/>
          <pc:sldMk cId="2984583830" sldId="323"/>
        </pc:sldMkLst>
        <pc:spChg chg="mod">
          <ac:chgData name="Matt Lyle" userId="a96e7d453dd11193" providerId="LiveId" clId="{FADBB8AD-8F8A-480F-A29C-B96F66169F44}" dt="2023-10-14T12:39:47.406" v="16638" actId="14100"/>
          <ac:spMkLst>
            <pc:docMk/>
            <pc:sldMk cId="2984583830" sldId="323"/>
            <ac:spMk id="2" creationId="{D5A73BDF-6827-946B-6E11-39F7C29D840B}"/>
          </ac:spMkLst>
        </pc:spChg>
        <pc:spChg chg="mod">
          <ac:chgData name="Matt Lyle" userId="a96e7d453dd11193" providerId="LiveId" clId="{FADBB8AD-8F8A-480F-A29C-B96F66169F44}" dt="2023-10-14T12:39:47.079" v="16637" actId="1076"/>
          <ac:spMkLst>
            <pc:docMk/>
            <pc:sldMk cId="2984583830" sldId="323"/>
            <ac:spMk id="3" creationId="{F9DCC468-43D7-78BC-E150-56854E724ED8}"/>
          </ac:spMkLst>
        </pc:spChg>
        <pc:picChg chg="mod">
          <ac:chgData name="Matt Lyle" userId="a96e7d453dd11193" providerId="LiveId" clId="{FADBB8AD-8F8A-480F-A29C-B96F66169F44}" dt="2023-10-14T12:39:52.671" v="16644" actId="1035"/>
          <ac:picMkLst>
            <pc:docMk/>
            <pc:sldMk cId="2984583830" sldId="323"/>
            <ac:picMk id="7" creationId="{7E5F9CC6-83F9-037D-981F-45A0AF1FD3E7}"/>
          </ac:picMkLst>
        </pc:picChg>
      </pc:sldChg>
      <pc:sldChg chg="addSp modSp add">
        <pc:chgData name="Matt Lyle" userId="a96e7d453dd11193" providerId="LiveId" clId="{FADBB8AD-8F8A-480F-A29C-B96F66169F44}" dt="2023-10-14T12:44:01.521" v="16987"/>
        <pc:sldMkLst>
          <pc:docMk/>
          <pc:sldMk cId="580568039" sldId="324"/>
        </pc:sldMkLst>
        <pc:spChg chg="add mod">
          <ac:chgData name="Matt Lyle" userId="a96e7d453dd11193" providerId="LiveId" clId="{FADBB8AD-8F8A-480F-A29C-B96F66169F44}" dt="2023-10-14T12:44:01.521" v="16987"/>
          <ac:spMkLst>
            <pc:docMk/>
            <pc:sldMk cId="580568039" sldId="324"/>
            <ac:spMk id="2" creationId="{67268BDD-F577-2A6B-7D59-12FAFB4BA082}"/>
          </ac:spMkLst>
        </pc:spChg>
        <pc:spChg chg="add mod">
          <ac:chgData name="Matt Lyle" userId="a96e7d453dd11193" providerId="LiveId" clId="{FADBB8AD-8F8A-480F-A29C-B96F66169F44}" dt="2023-10-14T12:44:01.521" v="16987"/>
          <ac:spMkLst>
            <pc:docMk/>
            <pc:sldMk cId="580568039" sldId="324"/>
            <ac:spMk id="3" creationId="{BD25AD4E-42C1-7A30-6CB2-8E84222EDB43}"/>
          </ac:spMkLst>
        </pc:spChg>
        <pc:picChg chg="add mod">
          <ac:chgData name="Matt Lyle" userId="a96e7d453dd11193" providerId="LiveId" clId="{FADBB8AD-8F8A-480F-A29C-B96F66169F44}" dt="2023-10-14T12:44:01.521" v="16987"/>
          <ac:picMkLst>
            <pc:docMk/>
            <pc:sldMk cId="580568039" sldId="324"/>
            <ac:picMk id="4" creationId="{E5F90C90-465D-FD5B-3271-92419C69E994}"/>
          </ac:picMkLst>
        </pc:picChg>
      </pc:sldChg>
      <pc:sldChg chg="add del mod chgLayout">
        <pc:chgData name="Matt Lyle" userId="a96e7d453dd11193" providerId="LiveId" clId="{FADBB8AD-8F8A-480F-A29C-B96F66169F44}" dt="2023-10-14T12:43:27.557" v="16977" actId="47"/>
        <pc:sldMkLst>
          <pc:docMk/>
          <pc:sldMk cId="1916277350" sldId="324"/>
        </pc:sldMkLst>
      </pc:sldChg>
      <pc:sldChg chg="addSp modSp add">
        <pc:chgData name="Matt Lyle" userId="a96e7d453dd11193" providerId="LiveId" clId="{FADBB8AD-8F8A-480F-A29C-B96F66169F44}" dt="2023-10-14T12:44:15.354" v="16990"/>
        <pc:sldMkLst>
          <pc:docMk/>
          <pc:sldMk cId="3309412137" sldId="325"/>
        </pc:sldMkLst>
        <pc:spChg chg="add mod">
          <ac:chgData name="Matt Lyle" userId="a96e7d453dd11193" providerId="LiveId" clId="{FADBB8AD-8F8A-480F-A29C-B96F66169F44}" dt="2023-10-14T12:44:15.354" v="16990"/>
          <ac:spMkLst>
            <pc:docMk/>
            <pc:sldMk cId="3309412137" sldId="325"/>
            <ac:spMk id="2" creationId="{88B9717F-891A-E621-EAA7-A8B3CD93A434}"/>
          </ac:spMkLst>
        </pc:spChg>
        <pc:spChg chg="add mod">
          <ac:chgData name="Matt Lyle" userId="a96e7d453dd11193" providerId="LiveId" clId="{FADBB8AD-8F8A-480F-A29C-B96F66169F44}" dt="2023-10-14T12:44:15.354" v="16990"/>
          <ac:spMkLst>
            <pc:docMk/>
            <pc:sldMk cId="3309412137" sldId="325"/>
            <ac:spMk id="3" creationId="{EFBDAC31-0B7F-0FDD-B679-59CB6F6BA893}"/>
          </ac:spMkLst>
        </pc:spChg>
        <pc:spChg chg="add mod">
          <ac:chgData name="Matt Lyle" userId="a96e7d453dd11193" providerId="LiveId" clId="{FADBB8AD-8F8A-480F-A29C-B96F66169F44}" dt="2023-10-14T12:44:15.354" v="16990"/>
          <ac:spMkLst>
            <pc:docMk/>
            <pc:sldMk cId="3309412137" sldId="325"/>
            <ac:spMk id="5" creationId="{0FFC925D-1CE2-3BF5-E9C6-61D98435B7DD}"/>
          </ac:spMkLst>
        </pc:spChg>
        <pc:picChg chg="add mod">
          <ac:chgData name="Matt Lyle" userId="a96e7d453dd11193" providerId="LiveId" clId="{FADBB8AD-8F8A-480F-A29C-B96F66169F44}" dt="2023-10-14T12:44:15.354" v="16990"/>
          <ac:picMkLst>
            <pc:docMk/>
            <pc:sldMk cId="3309412137" sldId="325"/>
            <ac:picMk id="4" creationId="{DEACFECF-24F3-2964-6FD6-88C73971ED5B}"/>
          </ac:picMkLst>
        </pc:picChg>
      </pc:sldChg>
      <pc:sldChg chg="addSp modSp add ord modNotes modNotesTx">
        <pc:chgData name="Matt Lyle" userId="a96e7d453dd11193" providerId="LiveId" clId="{FADBB8AD-8F8A-480F-A29C-B96F66169F44}" dt="2023-10-14T23:45:09.758" v="22023" actId="20577"/>
        <pc:sldMkLst>
          <pc:docMk/>
          <pc:sldMk cId="3810831150" sldId="326"/>
        </pc:sldMkLst>
        <pc:spChg chg="add mod">
          <ac:chgData name="Matt Lyle" userId="a96e7d453dd11193" providerId="LiveId" clId="{FADBB8AD-8F8A-480F-A29C-B96F66169F44}" dt="2023-10-14T12:43:48.660" v="16983"/>
          <ac:spMkLst>
            <pc:docMk/>
            <pc:sldMk cId="3810831150" sldId="326"/>
            <ac:spMk id="2" creationId="{672760C6-7D6F-A410-BF03-ACD13D2F0908}"/>
          </ac:spMkLst>
        </pc:spChg>
        <pc:spChg chg="add mod">
          <ac:chgData name="Matt Lyle" userId="a96e7d453dd11193" providerId="LiveId" clId="{FADBB8AD-8F8A-480F-A29C-B96F66169F44}" dt="2023-10-14T12:43:48.660" v="16983"/>
          <ac:spMkLst>
            <pc:docMk/>
            <pc:sldMk cId="3810831150" sldId="326"/>
            <ac:spMk id="3" creationId="{61D49546-BEE9-8FBC-F833-DE5169E03865}"/>
          </ac:spMkLst>
        </pc:spChg>
        <pc:picChg chg="add mod">
          <ac:chgData name="Matt Lyle" userId="a96e7d453dd11193" providerId="LiveId" clId="{FADBB8AD-8F8A-480F-A29C-B96F66169F44}" dt="2023-10-14T12:43:48.660" v="16983"/>
          <ac:picMkLst>
            <pc:docMk/>
            <pc:sldMk cId="3810831150" sldId="326"/>
            <ac:picMk id="4" creationId="{6FFA1FAF-3ED2-4985-BAF9-087AD2D620FC}"/>
          </ac:picMkLst>
        </pc:picChg>
      </pc:sldChg>
      <pc:sldChg chg="addSp modSp add ord">
        <pc:chgData name="Matt Lyle" userId="a96e7d453dd11193" providerId="LiveId" clId="{FADBB8AD-8F8A-480F-A29C-B96F66169F44}" dt="2023-10-14T12:44:17.311" v="16992"/>
        <pc:sldMkLst>
          <pc:docMk/>
          <pc:sldMk cId="2206565113" sldId="327"/>
        </pc:sldMkLst>
        <pc:spChg chg="add mod">
          <ac:chgData name="Matt Lyle" userId="a96e7d453dd11193" providerId="LiveId" clId="{FADBB8AD-8F8A-480F-A29C-B96F66169F44}" dt="2023-10-14T12:44:08.651" v="16989"/>
          <ac:spMkLst>
            <pc:docMk/>
            <pc:sldMk cId="2206565113" sldId="327"/>
            <ac:spMk id="2" creationId="{C09241A3-0B8F-9806-5574-AA83069E2354}"/>
          </ac:spMkLst>
        </pc:spChg>
        <pc:spChg chg="add mod">
          <ac:chgData name="Matt Lyle" userId="a96e7d453dd11193" providerId="LiveId" clId="{FADBB8AD-8F8A-480F-A29C-B96F66169F44}" dt="2023-10-14T12:44:08.651" v="16989"/>
          <ac:spMkLst>
            <pc:docMk/>
            <pc:sldMk cId="2206565113" sldId="327"/>
            <ac:spMk id="3" creationId="{B7347E08-E842-4B34-DAD0-5F77101B5487}"/>
          </ac:spMkLst>
        </pc:spChg>
        <pc:picChg chg="add mod">
          <ac:chgData name="Matt Lyle" userId="a96e7d453dd11193" providerId="LiveId" clId="{FADBB8AD-8F8A-480F-A29C-B96F66169F44}" dt="2023-10-14T12:44:08.651" v="16989"/>
          <ac:picMkLst>
            <pc:docMk/>
            <pc:sldMk cId="2206565113" sldId="327"/>
            <ac:picMk id="4" creationId="{2EBC2D3D-0532-656C-E0DA-92FDAA1A7C29}"/>
          </ac:picMkLst>
        </pc:picChg>
      </pc:sldChg>
      <pc:sldChg chg="addSp modSp new mod modNotes modNotesTx">
        <pc:chgData name="Matt Lyle" userId="a96e7d453dd11193" providerId="LiveId" clId="{FADBB8AD-8F8A-480F-A29C-B96F66169F44}" dt="2023-10-14T23:52:53.002" v="22380" actId="20577"/>
        <pc:sldMkLst>
          <pc:docMk/>
          <pc:sldMk cId="2848577431" sldId="328"/>
        </pc:sldMkLst>
        <pc:spChg chg="add mod">
          <ac:chgData name="Matt Lyle" userId="a96e7d453dd11193" providerId="LiveId" clId="{FADBB8AD-8F8A-480F-A29C-B96F66169F44}" dt="2023-10-14T23:49:10.396" v="22103"/>
          <ac:spMkLst>
            <pc:docMk/>
            <pc:sldMk cId="2848577431" sldId="328"/>
            <ac:spMk id="3" creationId="{2CEB93C1-7D61-E694-C97B-2DC098B8D342}"/>
          </ac:spMkLst>
        </pc:spChg>
      </pc:sldChg>
      <pc:sldChg chg="addSp modSp add mod ord modNotes modNotesTx">
        <pc:chgData name="Matt Lyle" userId="a96e7d453dd11193" providerId="LiveId" clId="{FADBB8AD-8F8A-480F-A29C-B96F66169F44}" dt="2023-10-14T14:45:03.315" v="19987" actId="20577"/>
        <pc:sldMkLst>
          <pc:docMk/>
          <pc:sldMk cId="1839906554" sldId="329"/>
        </pc:sldMkLst>
        <pc:spChg chg="add mod">
          <ac:chgData name="Matt Lyle" userId="a96e7d453dd11193" providerId="LiveId" clId="{FADBB8AD-8F8A-480F-A29C-B96F66169F44}" dt="2023-10-14T13:17:36.702" v="18697" actId="20577"/>
          <ac:spMkLst>
            <pc:docMk/>
            <pc:sldMk cId="1839906554" sldId="329"/>
            <ac:spMk id="2" creationId="{464192BC-1D78-27EF-990F-F0B61CD235DE}"/>
          </ac:spMkLst>
        </pc:spChg>
      </pc:sldChg>
      <pc:sldChg chg="addSp modSp new mod modClrScheme chgLayout modNotes">
        <pc:chgData name="Matt Lyle" userId="a96e7d453dd11193" providerId="LiveId" clId="{FADBB8AD-8F8A-480F-A29C-B96F66169F44}" dt="2023-10-14T14:56:11.119" v="20892" actId="207"/>
        <pc:sldMkLst>
          <pc:docMk/>
          <pc:sldMk cId="3904777874" sldId="330"/>
        </pc:sldMkLst>
        <pc:spChg chg="add mod">
          <ac:chgData name="Matt Lyle" userId="a96e7d453dd11193" providerId="LiveId" clId="{FADBB8AD-8F8A-480F-A29C-B96F66169F44}" dt="2023-10-14T14:56:11.119" v="20892" actId="207"/>
          <ac:spMkLst>
            <pc:docMk/>
            <pc:sldMk cId="3904777874" sldId="330"/>
            <ac:spMk id="2" creationId="{7E589F60-8E45-81DE-8CC6-119B317E64EC}"/>
          </ac:spMkLst>
        </pc:spChg>
        <pc:spChg chg="add mod">
          <ac:chgData name="Matt Lyle" userId="a96e7d453dd11193" providerId="LiveId" clId="{FADBB8AD-8F8A-480F-A29C-B96F66169F44}" dt="2023-10-14T14:05:54.700" v="19873" actId="1076"/>
          <ac:spMkLst>
            <pc:docMk/>
            <pc:sldMk cId="3904777874" sldId="330"/>
            <ac:spMk id="3" creationId="{B2033D41-53B7-75C7-F7C9-5DE9ECA22108}"/>
          </ac:spMkLst>
        </pc:spChg>
        <pc:spChg chg="add mod">
          <ac:chgData name="Matt Lyle" userId="a96e7d453dd11193" providerId="LiveId" clId="{FADBB8AD-8F8A-480F-A29C-B96F66169F44}" dt="2023-10-14T13:23:53.108" v="19133" actId="1076"/>
          <ac:spMkLst>
            <pc:docMk/>
            <pc:sldMk cId="3904777874" sldId="330"/>
            <ac:spMk id="5" creationId="{052D88E9-9398-A600-F14B-6F24120ACC96}"/>
          </ac:spMkLst>
        </pc:spChg>
        <pc:spChg chg="add mod">
          <ac:chgData name="Matt Lyle" userId="a96e7d453dd11193" providerId="LiveId" clId="{FADBB8AD-8F8A-480F-A29C-B96F66169F44}" dt="2023-10-14T13:24:20.627" v="19145" actId="14100"/>
          <ac:spMkLst>
            <pc:docMk/>
            <pc:sldMk cId="3904777874" sldId="330"/>
            <ac:spMk id="6" creationId="{2B8F665A-CA5A-C8DD-1B16-F2E49CA9A931}"/>
          </ac:spMkLst>
        </pc:spChg>
        <pc:spChg chg="add mod">
          <ac:chgData name="Matt Lyle" userId="a96e7d453dd11193" providerId="LiveId" clId="{FADBB8AD-8F8A-480F-A29C-B96F66169F44}" dt="2023-10-14T13:24:26.352" v="19150" actId="20577"/>
          <ac:spMkLst>
            <pc:docMk/>
            <pc:sldMk cId="3904777874" sldId="330"/>
            <ac:spMk id="7" creationId="{26F2FF32-601E-2AD9-DBF4-8FDAAE1E45E7}"/>
          </ac:spMkLst>
        </pc:spChg>
      </pc:sldChg>
      <pc:sldChg chg="addSp modSp add mod modNotes modNotesTx">
        <pc:chgData name="Matt Lyle" userId="a96e7d453dd11193" providerId="LiveId" clId="{FADBB8AD-8F8A-480F-A29C-B96F66169F44}" dt="2023-10-14T23:54:12.290" v="22384" actId="20577"/>
        <pc:sldMkLst>
          <pc:docMk/>
          <pc:sldMk cId="922685412" sldId="331"/>
        </pc:sldMkLst>
        <pc:spChg chg="add mod">
          <ac:chgData name="Matt Lyle" userId="a96e7d453dd11193" providerId="LiveId" clId="{FADBB8AD-8F8A-480F-A29C-B96F66169F44}" dt="2023-10-14T14:05:38.527" v="19872" actId="20577"/>
          <ac:spMkLst>
            <pc:docMk/>
            <pc:sldMk cId="922685412" sldId="331"/>
            <ac:spMk id="2" creationId="{78DC986E-FA92-615A-4FAA-2AE889ECBB1C}"/>
          </ac:spMkLst>
        </pc:spChg>
        <pc:spChg chg="mod">
          <ac:chgData name="Matt Lyle" userId="a96e7d453dd11193" providerId="LiveId" clId="{FADBB8AD-8F8A-480F-A29C-B96F66169F44}" dt="2023-10-14T13:34:27.456" v="19858" actId="1076"/>
          <ac:spMkLst>
            <pc:docMk/>
            <pc:sldMk cId="922685412" sldId="331"/>
            <ac:spMk id="3" creationId="{2CEB93C1-7D61-E694-C97B-2DC098B8D342}"/>
          </ac:spMkLst>
        </pc:spChg>
        <pc:spChg chg="add mod">
          <ac:chgData name="Matt Lyle" userId="a96e7d453dd11193" providerId="LiveId" clId="{FADBB8AD-8F8A-480F-A29C-B96F66169F44}" dt="2023-10-14T13:34:43.516" v="19865" actId="1076"/>
          <ac:spMkLst>
            <pc:docMk/>
            <pc:sldMk cId="922685412" sldId="331"/>
            <ac:spMk id="4" creationId="{8C770CAC-AD3A-3D4E-373C-006EC2A598B8}"/>
          </ac:spMkLst>
        </pc:spChg>
      </pc:sldChg>
      <pc:sldChg chg="addSp delSp modSp new mod setBg">
        <pc:chgData name="Matt Lyle" userId="a96e7d453dd11193" providerId="LiveId" clId="{FADBB8AD-8F8A-480F-A29C-B96F66169F44}" dt="2023-10-14T23:56:22.870" v="22621" actId="20577"/>
        <pc:sldMkLst>
          <pc:docMk/>
          <pc:sldMk cId="130136128" sldId="332"/>
        </pc:sldMkLst>
        <pc:spChg chg="add mod">
          <ac:chgData name="Matt Lyle" userId="a96e7d453dd11193" providerId="LiveId" clId="{FADBB8AD-8F8A-480F-A29C-B96F66169F44}" dt="2023-10-14T23:56:22.870" v="22621" actId="20577"/>
          <ac:spMkLst>
            <pc:docMk/>
            <pc:sldMk cId="130136128" sldId="332"/>
            <ac:spMk id="3" creationId="{8A7D698B-0487-071A-2F32-20200E533D6F}"/>
          </ac:spMkLst>
        </pc:spChg>
        <pc:spChg chg="add del mod">
          <ac:chgData name="Matt Lyle" userId="a96e7d453dd11193" providerId="LiveId" clId="{FADBB8AD-8F8A-480F-A29C-B96F66169F44}" dt="2023-10-14T23:54:52.157" v="22385" actId="478"/>
          <ac:spMkLst>
            <pc:docMk/>
            <pc:sldMk cId="130136128" sldId="332"/>
            <ac:spMk id="4" creationId="{BBF3B019-CA1E-F49C-63E1-7C22D1368049}"/>
          </ac:spMkLst>
        </pc:spChg>
        <pc:spChg chg="add del mod">
          <ac:chgData name="Matt Lyle" userId="a96e7d453dd11193" providerId="LiveId" clId="{FADBB8AD-8F8A-480F-A29C-B96F66169F44}" dt="2023-10-14T23:54:59.078" v="22387"/>
          <ac:spMkLst>
            <pc:docMk/>
            <pc:sldMk cId="130136128" sldId="332"/>
            <ac:spMk id="5" creationId="{96767E19-09B9-8E0B-1FF9-B7B1F56B2A38}"/>
          </ac:spMkLst>
        </pc:spChg>
      </pc:sldChg>
      <pc:sldChg chg="add del">
        <pc:chgData name="Matt Lyle" userId="a96e7d453dd11193" providerId="LiveId" clId="{FADBB8AD-8F8A-480F-A29C-B96F66169F44}" dt="2023-10-14T23:49:20.438" v="22104" actId="47"/>
        <pc:sldMkLst>
          <pc:docMk/>
          <pc:sldMk cId="1496011921" sldId="333"/>
        </pc:sldMkLst>
      </pc:sldChg>
      <pc:sldMasterChg chg="addSldLayout delSldLayout modSldLayout sldLayoutOrd">
        <pc:chgData name="Matt Lyle" userId="a96e7d453dd11193" providerId="LiveId" clId="{FADBB8AD-8F8A-480F-A29C-B96F66169F44}" dt="2023-10-14T09:10:18.795" v="12473" actId="1076"/>
        <pc:sldMasterMkLst>
          <pc:docMk/>
          <pc:sldMasterMk cId="1653672036" sldId="2147483648"/>
        </pc:sldMasterMkLst>
        <pc:sldLayoutChg chg="addSp delSp modSp mod ord">
          <pc:chgData name="Matt Lyle" userId="a96e7d453dd11193" providerId="LiveId" clId="{FADBB8AD-8F8A-480F-A29C-B96F66169F44}" dt="2023-10-14T08:48:55.118" v="10473" actId="20578"/>
          <pc:sldLayoutMkLst>
            <pc:docMk/>
            <pc:sldMasterMk cId="1653672036" sldId="2147483648"/>
            <pc:sldLayoutMk cId="3777713130" sldId="2147483653"/>
          </pc:sldLayoutMkLst>
          <pc:picChg chg="add del mod">
            <ac:chgData name="Matt Lyle" userId="a96e7d453dd11193" providerId="LiveId" clId="{FADBB8AD-8F8A-480F-A29C-B96F66169F44}" dt="2023-10-14T08:48:43.651" v="10469" actId="21"/>
            <ac:picMkLst>
              <pc:docMk/>
              <pc:sldMasterMk cId="1653672036" sldId="2147483648"/>
              <pc:sldLayoutMk cId="3777713130" sldId="2147483653"/>
              <ac:picMk id="3" creationId="{A68290F4-8B71-CEFD-27A7-81F1EE1DBF6F}"/>
            </ac:picMkLst>
          </pc:picChg>
        </pc:sldLayoutChg>
        <pc:sldLayoutChg chg="addSp delSp modSp new del mod replId setBg">
          <pc:chgData name="Matt Lyle" userId="a96e7d453dd11193" providerId="LiveId" clId="{FADBB8AD-8F8A-480F-A29C-B96F66169F44}" dt="2023-10-14T08:48:11.164" v="10454" actId="2696"/>
          <pc:sldLayoutMkLst>
            <pc:docMk/>
            <pc:sldMasterMk cId="1653672036" sldId="2147483648"/>
            <pc:sldLayoutMk cId="507572171" sldId="2147483669"/>
          </pc:sldLayoutMkLst>
          <pc:spChg chg="del">
            <ac:chgData name="Matt Lyle" userId="a96e7d453dd11193" providerId="LiveId" clId="{FADBB8AD-8F8A-480F-A29C-B96F66169F44}" dt="2023-10-14T08:46:59.153" v="10435" actId="478"/>
            <ac:spMkLst>
              <pc:docMk/>
              <pc:sldMasterMk cId="1653672036" sldId="2147483648"/>
              <pc:sldLayoutMk cId="507572171" sldId="2147483669"/>
              <ac:spMk id="2" creationId="{D029FE6E-858E-D8F9-A6B9-45B529F0BA2E}"/>
            </ac:spMkLst>
          </pc:spChg>
          <pc:spChg chg="del">
            <ac:chgData name="Matt Lyle" userId="a96e7d453dd11193" providerId="LiveId" clId="{FADBB8AD-8F8A-480F-A29C-B96F66169F44}" dt="2023-10-14T08:46:59.153" v="10435" actId="478"/>
            <ac:spMkLst>
              <pc:docMk/>
              <pc:sldMasterMk cId="1653672036" sldId="2147483648"/>
              <pc:sldLayoutMk cId="507572171" sldId="2147483669"/>
              <ac:spMk id="3" creationId="{27066641-3545-8B04-05F4-68EBA727A059}"/>
            </ac:spMkLst>
          </pc:spChg>
          <pc:spChg chg="del">
            <ac:chgData name="Matt Lyle" userId="a96e7d453dd11193" providerId="LiveId" clId="{FADBB8AD-8F8A-480F-A29C-B96F66169F44}" dt="2023-10-14T08:46:59.153" v="10435" actId="478"/>
            <ac:spMkLst>
              <pc:docMk/>
              <pc:sldMasterMk cId="1653672036" sldId="2147483648"/>
              <pc:sldLayoutMk cId="507572171" sldId="2147483669"/>
              <ac:spMk id="4" creationId="{33BF63B4-3902-8767-5540-7BBDBFCA015A}"/>
            </ac:spMkLst>
          </pc:spChg>
          <pc:spChg chg="del">
            <ac:chgData name="Matt Lyle" userId="a96e7d453dd11193" providerId="LiveId" clId="{FADBB8AD-8F8A-480F-A29C-B96F66169F44}" dt="2023-10-14T08:46:59.153" v="10435" actId="478"/>
            <ac:spMkLst>
              <pc:docMk/>
              <pc:sldMasterMk cId="1653672036" sldId="2147483648"/>
              <pc:sldLayoutMk cId="507572171" sldId="2147483669"/>
              <ac:spMk id="5" creationId="{893DAD29-C5C1-2FC2-2E1D-5A220303A4E3}"/>
            </ac:spMkLst>
          </pc:spChg>
          <pc:spChg chg="add del mod">
            <ac:chgData name="Matt Lyle" userId="a96e7d453dd11193" providerId="LiveId" clId="{FADBB8AD-8F8A-480F-A29C-B96F66169F44}" dt="2023-10-14T08:47:05.187" v="10437"/>
            <ac:spMkLst>
              <pc:docMk/>
              <pc:sldMasterMk cId="1653672036" sldId="2147483648"/>
              <pc:sldLayoutMk cId="507572171" sldId="2147483669"/>
              <ac:spMk id="6" creationId="{C24E39A6-473D-6113-BB1A-0CAE37D7AC05}"/>
            </ac:spMkLst>
          </pc:spChg>
          <pc:spChg chg="add del mod">
            <ac:chgData name="Matt Lyle" userId="a96e7d453dd11193" providerId="LiveId" clId="{FADBB8AD-8F8A-480F-A29C-B96F66169F44}" dt="2023-10-14T08:47:05.187" v="10437"/>
            <ac:spMkLst>
              <pc:docMk/>
              <pc:sldMasterMk cId="1653672036" sldId="2147483648"/>
              <pc:sldLayoutMk cId="507572171" sldId="2147483669"/>
              <ac:spMk id="7" creationId="{7B0C22C0-713C-F19D-64DB-6BC27C51BE5E}"/>
            </ac:spMkLst>
          </pc:spChg>
          <pc:spChg chg="add del mod">
            <ac:chgData name="Matt Lyle" userId="a96e7d453dd11193" providerId="LiveId" clId="{FADBB8AD-8F8A-480F-A29C-B96F66169F44}" dt="2023-10-14T08:47:05.187" v="10437"/>
            <ac:spMkLst>
              <pc:docMk/>
              <pc:sldMasterMk cId="1653672036" sldId="2147483648"/>
              <pc:sldLayoutMk cId="507572171" sldId="2147483669"/>
              <ac:spMk id="8" creationId="{3562A7C9-CA64-A5B8-2096-D3753863F3B3}"/>
            </ac:spMkLst>
          </pc:spChg>
          <pc:spChg chg="add del mod">
            <ac:chgData name="Matt Lyle" userId="a96e7d453dd11193" providerId="LiveId" clId="{FADBB8AD-8F8A-480F-A29C-B96F66169F44}" dt="2023-10-14T08:47:05.187" v="10437"/>
            <ac:spMkLst>
              <pc:docMk/>
              <pc:sldMasterMk cId="1653672036" sldId="2147483648"/>
              <pc:sldLayoutMk cId="507572171" sldId="2147483669"/>
              <ac:spMk id="9" creationId="{73521549-66EC-522C-E630-25D36B2FC891}"/>
            </ac:spMkLst>
          </pc:spChg>
          <pc:spChg chg="add del mod">
            <ac:chgData name="Matt Lyle" userId="a96e7d453dd11193" providerId="LiveId" clId="{FADBB8AD-8F8A-480F-A29C-B96F66169F44}" dt="2023-10-14T08:47:05.187" v="10437"/>
            <ac:spMkLst>
              <pc:docMk/>
              <pc:sldMasterMk cId="1653672036" sldId="2147483648"/>
              <pc:sldLayoutMk cId="507572171" sldId="2147483669"/>
              <ac:spMk id="10" creationId="{9B51CDAB-6411-BBF1-D0C3-F431059CD3BF}"/>
            </ac:spMkLst>
          </pc:spChg>
          <pc:spChg chg="add del mod">
            <ac:chgData name="Matt Lyle" userId="a96e7d453dd11193" providerId="LiveId" clId="{FADBB8AD-8F8A-480F-A29C-B96F66169F44}" dt="2023-10-14T08:47:05.187" v="10437"/>
            <ac:spMkLst>
              <pc:docMk/>
              <pc:sldMasterMk cId="1653672036" sldId="2147483648"/>
              <pc:sldLayoutMk cId="507572171" sldId="2147483669"/>
              <ac:spMk id="11" creationId="{5082B445-FC48-AE55-7752-4FA12D7E757C}"/>
            </ac:spMkLst>
          </pc:spChg>
          <pc:spChg chg="add mod">
            <ac:chgData name="Matt Lyle" userId="a96e7d453dd11193" providerId="LiveId" clId="{FADBB8AD-8F8A-480F-A29C-B96F66169F44}" dt="2023-10-14T08:47:10.358" v="10438"/>
            <ac:spMkLst>
              <pc:docMk/>
              <pc:sldMasterMk cId="1653672036" sldId="2147483648"/>
              <pc:sldLayoutMk cId="507572171" sldId="2147483669"/>
              <ac:spMk id="12" creationId="{00BB5FA8-A5DA-F075-917D-B70B10F04643}"/>
            </ac:spMkLst>
          </pc:spChg>
          <pc:spChg chg="add mod">
            <ac:chgData name="Matt Lyle" userId="a96e7d453dd11193" providerId="LiveId" clId="{FADBB8AD-8F8A-480F-A29C-B96F66169F44}" dt="2023-10-14T08:47:10.358" v="10438"/>
            <ac:spMkLst>
              <pc:docMk/>
              <pc:sldMasterMk cId="1653672036" sldId="2147483648"/>
              <pc:sldLayoutMk cId="507572171" sldId="2147483669"/>
              <ac:spMk id="13" creationId="{9FDA906A-9DB6-5F7A-19E2-F9E3E0CBB477}"/>
            </ac:spMkLst>
          </pc:spChg>
          <pc:spChg chg="add mod">
            <ac:chgData name="Matt Lyle" userId="a96e7d453dd11193" providerId="LiveId" clId="{FADBB8AD-8F8A-480F-A29C-B96F66169F44}" dt="2023-10-14T08:47:10.358" v="10438"/>
            <ac:spMkLst>
              <pc:docMk/>
              <pc:sldMasterMk cId="1653672036" sldId="2147483648"/>
              <pc:sldLayoutMk cId="507572171" sldId="2147483669"/>
              <ac:spMk id="14" creationId="{C37B69D7-FE12-0E47-156B-AA253C4F6883}"/>
            </ac:spMkLst>
          </pc:spChg>
          <pc:spChg chg="add mod">
            <ac:chgData name="Matt Lyle" userId="a96e7d453dd11193" providerId="LiveId" clId="{FADBB8AD-8F8A-480F-A29C-B96F66169F44}" dt="2023-10-14T08:47:10.358" v="10438"/>
            <ac:spMkLst>
              <pc:docMk/>
              <pc:sldMasterMk cId="1653672036" sldId="2147483648"/>
              <pc:sldLayoutMk cId="507572171" sldId="2147483669"/>
              <ac:spMk id="15" creationId="{A2E4DFBD-B824-DA5A-0C3C-617EC1C6005E}"/>
            </ac:spMkLst>
          </pc:spChg>
          <pc:spChg chg="add mod">
            <ac:chgData name="Matt Lyle" userId="a96e7d453dd11193" providerId="LiveId" clId="{FADBB8AD-8F8A-480F-A29C-B96F66169F44}" dt="2023-10-14T08:47:10.358" v="10438"/>
            <ac:spMkLst>
              <pc:docMk/>
              <pc:sldMasterMk cId="1653672036" sldId="2147483648"/>
              <pc:sldLayoutMk cId="507572171" sldId="2147483669"/>
              <ac:spMk id="16" creationId="{291C6063-13B1-724A-6837-280C4F68C348}"/>
            </ac:spMkLst>
          </pc:spChg>
          <pc:spChg chg="add mod">
            <ac:chgData name="Matt Lyle" userId="a96e7d453dd11193" providerId="LiveId" clId="{FADBB8AD-8F8A-480F-A29C-B96F66169F44}" dt="2023-10-14T08:47:10.358" v="10438"/>
            <ac:spMkLst>
              <pc:docMk/>
              <pc:sldMasterMk cId="1653672036" sldId="2147483648"/>
              <pc:sldLayoutMk cId="507572171" sldId="2147483669"/>
              <ac:spMk id="17" creationId="{532A304F-8975-20A3-EE3D-545926F5D7D2}"/>
            </ac:spMkLst>
          </pc:spChg>
          <pc:spChg chg="add mod">
            <ac:chgData name="Matt Lyle" userId="a96e7d453dd11193" providerId="LiveId" clId="{FADBB8AD-8F8A-480F-A29C-B96F66169F44}" dt="2023-10-14T08:47:57.546" v="10453" actId="1076"/>
            <ac:spMkLst>
              <pc:docMk/>
              <pc:sldMasterMk cId="1653672036" sldId="2147483648"/>
              <pc:sldLayoutMk cId="507572171" sldId="2147483669"/>
              <ac:spMk id="18" creationId="{99F6DD83-1AE4-CA59-1987-CFD1B1001C02}"/>
            </ac:spMkLst>
          </pc:spChg>
        </pc:sldLayoutChg>
        <pc:sldLayoutChg chg="addSp delSp modSp add mod replId modTransition">
          <pc:chgData name="Matt Lyle" userId="a96e7d453dd11193" providerId="LiveId" clId="{FADBB8AD-8F8A-480F-A29C-B96F66169F44}" dt="2023-10-14T08:48:15.891" v="10457"/>
          <pc:sldLayoutMkLst>
            <pc:docMk/>
            <pc:sldMasterMk cId="1653672036" sldId="2147483648"/>
            <pc:sldLayoutMk cId="891171261" sldId="2147483669"/>
          </pc:sldLayoutMkLst>
          <pc:spChg chg="add del mod">
            <ac:chgData name="Matt Lyle" userId="a96e7d453dd11193" providerId="LiveId" clId="{FADBB8AD-8F8A-480F-A29C-B96F66169F44}" dt="2023-10-14T08:48:15.891" v="10457"/>
            <ac:spMkLst>
              <pc:docMk/>
              <pc:sldMasterMk cId="1653672036" sldId="2147483648"/>
              <pc:sldLayoutMk cId="891171261" sldId="2147483669"/>
              <ac:spMk id="2" creationId="{8CC78F26-B950-6D05-4602-B9D6AF0C31DC}"/>
            </ac:spMkLst>
          </pc:spChg>
        </pc:sldLayoutChg>
        <pc:sldLayoutChg chg="addSp delSp modSp add mod ord modTransition">
          <pc:chgData name="Matt Lyle" userId="a96e7d453dd11193" providerId="LiveId" clId="{FADBB8AD-8F8A-480F-A29C-B96F66169F44}" dt="2023-10-14T09:10:18.795" v="12473" actId="1076"/>
          <pc:sldLayoutMkLst>
            <pc:docMk/>
            <pc:sldMasterMk cId="1653672036" sldId="2147483648"/>
            <pc:sldLayoutMk cId="1419998152" sldId="2147483670"/>
          </pc:sldLayoutMkLst>
          <pc:picChg chg="del">
            <ac:chgData name="Matt Lyle" userId="a96e7d453dd11193" providerId="LiveId" clId="{FADBB8AD-8F8A-480F-A29C-B96F66169F44}" dt="2023-10-14T08:48:29.788" v="10459" actId="478"/>
            <ac:picMkLst>
              <pc:docMk/>
              <pc:sldMasterMk cId="1653672036" sldId="2147483648"/>
              <pc:sldLayoutMk cId="1419998152" sldId="2147483670"/>
              <ac:picMk id="2" creationId="{B50D68D2-8AA7-7630-0D97-D85BE6BE2E2A}"/>
            </ac:picMkLst>
          </pc:picChg>
          <pc:picChg chg="add del mod">
            <ac:chgData name="Matt Lyle" userId="a96e7d453dd11193" providerId="LiveId" clId="{FADBB8AD-8F8A-480F-A29C-B96F66169F44}" dt="2023-10-14T08:48:46.510" v="10470" actId="478"/>
            <ac:picMkLst>
              <pc:docMk/>
              <pc:sldMasterMk cId="1653672036" sldId="2147483648"/>
              <pc:sldLayoutMk cId="1419998152" sldId="2147483670"/>
              <ac:picMk id="3" creationId="{A7F53EA6-A1A0-33CA-1F6F-EEC2A48433ED}"/>
            </ac:picMkLst>
          </pc:picChg>
          <pc:picChg chg="add mod">
            <ac:chgData name="Matt Lyle" userId="a96e7d453dd11193" providerId="LiveId" clId="{FADBB8AD-8F8A-480F-A29C-B96F66169F44}" dt="2023-10-14T09:10:18.795" v="12473" actId="1076"/>
            <ac:picMkLst>
              <pc:docMk/>
              <pc:sldMasterMk cId="1653672036" sldId="2147483648"/>
              <pc:sldLayoutMk cId="1419998152" sldId="2147483670"/>
              <ac:picMk id="4" creationId="{5185A61F-5561-D018-B3DF-02D927C2D2D2}"/>
            </ac:picMkLst>
          </pc:picChg>
        </pc:sldLayoutChg>
      </pc:sldMasterChg>
      <pc:sldMasterChg chg="addSp delSp modSp mod setBg delSldLayout">
        <pc:chgData name="Matt Lyle" userId="a96e7d453dd11193" providerId="LiveId" clId="{FADBB8AD-8F8A-480F-A29C-B96F66169F44}" dt="2023-10-14T08:47:40.788" v="10449"/>
        <pc:sldMasterMkLst>
          <pc:docMk/>
          <pc:sldMasterMk cId="1102595221" sldId="2147483655"/>
        </pc:sldMasterMkLst>
        <pc:spChg chg="add del">
          <ac:chgData name="Matt Lyle" userId="a96e7d453dd11193" providerId="LiveId" clId="{FADBB8AD-8F8A-480F-A29C-B96F66169F44}" dt="2023-10-14T08:47:39.698" v="10448" actId="478"/>
          <ac:spMkLst>
            <pc:docMk/>
            <pc:sldMasterMk cId="1102595221" sldId="2147483655"/>
            <ac:spMk id="6" creationId="{AA83FD16-4337-B940-905E-D20A26FD483A}"/>
          </ac:spMkLst>
        </pc:spChg>
        <pc:spChg chg="add del mod">
          <ac:chgData name="Matt Lyle" userId="a96e7d453dd11193" providerId="LiveId" clId="{FADBB8AD-8F8A-480F-A29C-B96F66169F44}" dt="2023-10-14T08:47:40.788" v="10449"/>
          <ac:spMkLst>
            <pc:docMk/>
            <pc:sldMasterMk cId="1102595221" sldId="2147483655"/>
            <ac:spMk id="7" creationId="{3B1200F2-F1D5-5702-C83E-145D38013734}"/>
          </ac:spMkLst>
        </pc:spChg>
        <pc:sldLayoutChg chg="del">
          <pc:chgData name="Matt Lyle" userId="a96e7d453dd11193" providerId="LiveId" clId="{FADBB8AD-8F8A-480F-A29C-B96F66169F44}" dt="2023-10-14T08:46:36.758" v="10414" actId="2696"/>
          <pc:sldLayoutMkLst>
            <pc:docMk/>
            <pc:sldMasterMk cId="1102595221" sldId="2147483655"/>
            <pc:sldLayoutMk cId="2529826155" sldId="2147483657"/>
          </pc:sldLayoutMkLst>
        </pc:sldLayoutChg>
        <pc:sldLayoutChg chg="del">
          <pc:chgData name="Matt Lyle" userId="a96e7d453dd11193" providerId="LiveId" clId="{FADBB8AD-8F8A-480F-A29C-B96F66169F44}" dt="2023-10-14T08:46:36.954" v="10415" actId="2696"/>
          <pc:sldLayoutMkLst>
            <pc:docMk/>
            <pc:sldMasterMk cId="1102595221" sldId="2147483655"/>
            <pc:sldLayoutMk cId="3236627829" sldId="2147483658"/>
          </pc:sldLayoutMkLst>
        </pc:sldLayoutChg>
        <pc:sldLayoutChg chg="del">
          <pc:chgData name="Matt Lyle" userId="a96e7d453dd11193" providerId="LiveId" clId="{FADBB8AD-8F8A-480F-A29C-B96F66169F44}" dt="2023-10-14T08:46:37.125" v="10416" actId="2696"/>
          <pc:sldLayoutMkLst>
            <pc:docMk/>
            <pc:sldMasterMk cId="1102595221" sldId="2147483655"/>
            <pc:sldLayoutMk cId="1973846567" sldId="2147483659"/>
          </pc:sldLayoutMkLst>
        </pc:sldLayoutChg>
        <pc:sldLayoutChg chg="del">
          <pc:chgData name="Matt Lyle" userId="a96e7d453dd11193" providerId="LiveId" clId="{FADBB8AD-8F8A-480F-A29C-B96F66169F44}" dt="2023-10-14T08:46:37.333" v="10417" actId="2696"/>
          <pc:sldLayoutMkLst>
            <pc:docMk/>
            <pc:sldMasterMk cId="1102595221" sldId="2147483655"/>
            <pc:sldLayoutMk cId="1505928294" sldId="2147483660"/>
          </pc:sldLayoutMkLst>
        </pc:sldLayoutChg>
        <pc:sldLayoutChg chg="del">
          <pc:chgData name="Matt Lyle" userId="a96e7d453dd11193" providerId="LiveId" clId="{FADBB8AD-8F8A-480F-A29C-B96F66169F44}" dt="2023-10-14T08:46:37.526" v="10418" actId="2696"/>
          <pc:sldLayoutMkLst>
            <pc:docMk/>
            <pc:sldMasterMk cId="1102595221" sldId="2147483655"/>
            <pc:sldLayoutMk cId="1752973026" sldId="2147483661"/>
          </pc:sldLayoutMkLst>
        </pc:sldLayoutChg>
        <pc:sldLayoutChg chg="del">
          <pc:chgData name="Matt Lyle" userId="a96e7d453dd11193" providerId="LiveId" clId="{FADBB8AD-8F8A-480F-A29C-B96F66169F44}" dt="2023-10-14T08:46:37.711" v="10419" actId="2696"/>
          <pc:sldLayoutMkLst>
            <pc:docMk/>
            <pc:sldMasterMk cId="1102595221" sldId="2147483655"/>
            <pc:sldLayoutMk cId="2167770186" sldId="2147483662"/>
          </pc:sldLayoutMkLst>
        </pc:sldLayoutChg>
        <pc:sldLayoutChg chg="del">
          <pc:chgData name="Matt Lyle" userId="a96e7d453dd11193" providerId="LiveId" clId="{FADBB8AD-8F8A-480F-A29C-B96F66169F44}" dt="2023-10-14T08:46:37.897" v="10420" actId="2696"/>
          <pc:sldLayoutMkLst>
            <pc:docMk/>
            <pc:sldMasterMk cId="1102595221" sldId="2147483655"/>
            <pc:sldLayoutMk cId="3427774323" sldId="2147483663"/>
          </pc:sldLayoutMkLst>
        </pc:sldLayoutChg>
        <pc:sldLayoutChg chg="del">
          <pc:chgData name="Matt Lyle" userId="a96e7d453dd11193" providerId="LiveId" clId="{FADBB8AD-8F8A-480F-A29C-B96F66169F44}" dt="2023-10-14T08:46:38.086" v="10421" actId="2696"/>
          <pc:sldLayoutMkLst>
            <pc:docMk/>
            <pc:sldMasterMk cId="1102595221" sldId="2147483655"/>
            <pc:sldLayoutMk cId="350255472" sldId="2147483664"/>
          </pc:sldLayoutMkLst>
        </pc:sldLayoutChg>
        <pc:sldLayoutChg chg="del">
          <pc:chgData name="Matt Lyle" userId="a96e7d453dd11193" providerId="LiveId" clId="{FADBB8AD-8F8A-480F-A29C-B96F66169F44}" dt="2023-10-14T08:46:38.269" v="10422" actId="2696"/>
          <pc:sldLayoutMkLst>
            <pc:docMk/>
            <pc:sldMasterMk cId="1102595221" sldId="2147483655"/>
            <pc:sldLayoutMk cId="4246275962" sldId="2147483665"/>
          </pc:sldLayoutMkLst>
        </pc:sldLayoutChg>
        <pc:sldLayoutChg chg="del">
          <pc:chgData name="Matt Lyle" userId="a96e7d453dd11193" providerId="LiveId" clId="{FADBB8AD-8F8A-480F-A29C-B96F66169F44}" dt="2023-10-14T08:46:38.464" v="10423" actId="2696"/>
          <pc:sldLayoutMkLst>
            <pc:docMk/>
            <pc:sldMasterMk cId="1102595221" sldId="2147483655"/>
            <pc:sldLayoutMk cId="180649744" sldId="2147483666"/>
          </pc:sldLayoutMkLst>
        </pc:sldLayoutChg>
      </pc:sldMasterChg>
      <pc:sldMasterChg chg="delSldLayout modSldLayout">
        <pc:chgData name="Matt Lyle" userId="a96e7d453dd11193" providerId="LiveId" clId="{FADBB8AD-8F8A-480F-A29C-B96F66169F44}" dt="2023-10-14T08:47:23.391" v="10441" actId="21"/>
        <pc:sldMasterMkLst>
          <pc:docMk/>
          <pc:sldMasterMk cId="3031634915" sldId="2147483667"/>
        </pc:sldMasterMkLst>
        <pc:sldLayoutChg chg="addSp delSp modSp mod">
          <pc:chgData name="Matt Lyle" userId="a96e7d453dd11193" providerId="LiveId" clId="{FADBB8AD-8F8A-480F-A29C-B96F66169F44}" dt="2023-10-14T08:47:23.391" v="10441" actId="21"/>
          <pc:sldLayoutMkLst>
            <pc:docMk/>
            <pc:sldMasterMk cId="3031634915" sldId="2147483667"/>
            <pc:sldLayoutMk cId="585778179" sldId="2147483668"/>
          </pc:sldLayoutMkLst>
          <pc:spChg chg="add del mod">
            <ac:chgData name="Matt Lyle" userId="a96e7d453dd11193" providerId="LiveId" clId="{FADBB8AD-8F8A-480F-A29C-B96F66169F44}" dt="2023-10-14T08:47:23.391" v="10441" actId="21"/>
            <ac:spMkLst>
              <pc:docMk/>
              <pc:sldMasterMk cId="3031634915" sldId="2147483667"/>
              <pc:sldLayoutMk cId="585778179" sldId="2147483668"/>
              <ac:spMk id="7" creationId="{6F401369-177C-EBFC-6FF1-1F24E602245C}"/>
            </ac:spMkLst>
          </pc:spChg>
        </pc:sldLayoutChg>
        <pc:sldLayoutChg chg="del">
          <pc:chgData name="Matt Lyle" userId="a96e7d453dd11193" providerId="LiveId" clId="{FADBB8AD-8F8A-480F-A29C-B96F66169F44}" dt="2023-10-14T08:46:40.327" v="10424" actId="2696"/>
          <pc:sldLayoutMkLst>
            <pc:docMk/>
            <pc:sldMasterMk cId="3031634915" sldId="2147483667"/>
            <pc:sldLayoutMk cId="4118957888" sldId="2147483669"/>
          </pc:sldLayoutMkLst>
        </pc:sldLayoutChg>
        <pc:sldLayoutChg chg="del">
          <pc:chgData name="Matt Lyle" userId="a96e7d453dd11193" providerId="LiveId" clId="{FADBB8AD-8F8A-480F-A29C-B96F66169F44}" dt="2023-10-14T08:46:40.561" v="10425" actId="2696"/>
          <pc:sldLayoutMkLst>
            <pc:docMk/>
            <pc:sldMasterMk cId="3031634915" sldId="2147483667"/>
            <pc:sldLayoutMk cId="3449983964" sldId="2147483670"/>
          </pc:sldLayoutMkLst>
        </pc:sldLayoutChg>
        <pc:sldLayoutChg chg="del">
          <pc:chgData name="Matt Lyle" userId="a96e7d453dd11193" providerId="LiveId" clId="{FADBB8AD-8F8A-480F-A29C-B96F66169F44}" dt="2023-10-14T08:46:40.661" v="10426" actId="2696"/>
          <pc:sldLayoutMkLst>
            <pc:docMk/>
            <pc:sldMasterMk cId="3031634915" sldId="2147483667"/>
            <pc:sldLayoutMk cId="4123221989" sldId="2147483671"/>
          </pc:sldLayoutMkLst>
        </pc:sldLayoutChg>
        <pc:sldLayoutChg chg="del">
          <pc:chgData name="Matt Lyle" userId="a96e7d453dd11193" providerId="LiveId" clId="{FADBB8AD-8F8A-480F-A29C-B96F66169F44}" dt="2023-10-14T08:46:40.837" v="10427" actId="2696"/>
          <pc:sldLayoutMkLst>
            <pc:docMk/>
            <pc:sldMasterMk cId="3031634915" sldId="2147483667"/>
            <pc:sldLayoutMk cId="3121775045" sldId="2147483672"/>
          </pc:sldLayoutMkLst>
        </pc:sldLayoutChg>
        <pc:sldLayoutChg chg="del">
          <pc:chgData name="Matt Lyle" userId="a96e7d453dd11193" providerId="LiveId" clId="{FADBB8AD-8F8A-480F-A29C-B96F66169F44}" dt="2023-10-14T08:46:41.022" v="10428" actId="2696"/>
          <pc:sldLayoutMkLst>
            <pc:docMk/>
            <pc:sldMasterMk cId="3031634915" sldId="2147483667"/>
            <pc:sldLayoutMk cId="3797005700" sldId="2147483673"/>
          </pc:sldLayoutMkLst>
        </pc:sldLayoutChg>
        <pc:sldLayoutChg chg="del">
          <pc:chgData name="Matt Lyle" userId="a96e7d453dd11193" providerId="LiveId" clId="{FADBB8AD-8F8A-480F-A29C-B96F66169F44}" dt="2023-10-14T08:46:41.198" v="10429" actId="2696"/>
          <pc:sldLayoutMkLst>
            <pc:docMk/>
            <pc:sldMasterMk cId="3031634915" sldId="2147483667"/>
            <pc:sldLayoutMk cId="1063379163" sldId="2147483674"/>
          </pc:sldLayoutMkLst>
        </pc:sldLayoutChg>
        <pc:sldLayoutChg chg="del">
          <pc:chgData name="Matt Lyle" userId="a96e7d453dd11193" providerId="LiveId" clId="{FADBB8AD-8F8A-480F-A29C-B96F66169F44}" dt="2023-10-14T08:46:41.373" v="10430" actId="2696"/>
          <pc:sldLayoutMkLst>
            <pc:docMk/>
            <pc:sldMasterMk cId="3031634915" sldId="2147483667"/>
            <pc:sldLayoutMk cId="1257453663" sldId="2147483675"/>
          </pc:sldLayoutMkLst>
        </pc:sldLayoutChg>
        <pc:sldLayoutChg chg="del">
          <pc:chgData name="Matt Lyle" userId="a96e7d453dd11193" providerId="LiveId" clId="{FADBB8AD-8F8A-480F-A29C-B96F66169F44}" dt="2023-10-14T08:46:41.570" v="10431" actId="2696"/>
          <pc:sldLayoutMkLst>
            <pc:docMk/>
            <pc:sldMasterMk cId="3031634915" sldId="2147483667"/>
            <pc:sldLayoutMk cId="1939535262" sldId="2147483676"/>
          </pc:sldLayoutMkLst>
        </pc:sldLayoutChg>
        <pc:sldLayoutChg chg="del">
          <pc:chgData name="Matt Lyle" userId="a96e7d453dd11193" providerId="LiveId" clId="{FADBB8AD-8F8A-480F-A29C-B96F66169F44}" dt="2023-10-14T08:46:41.750" v="10432" actId="2696"/>
          <pc:sldLayoutMkLst>
            <pc:docMk/>
            <pc:sldMasterMk cId="3031634915" sldId="2147483667"/>
            <pc:sldLayoutMk cId="2961534052" sldId="2147483677"/>
          </pc:sldLayoutMkLst>
        </pc:sldLayoutChg>
        <pc:sldLayoutChg chg="del">
          <pc:chgData name="Matt Lyle" userId="a96e7d453dd11193" providerId="LiveId" clId="{FADBB8AD-8F8A-480F-A29C-B96F66169F44}" dt="2023-10-14T08:46:42.312" v="10433" actId="2696"/>
          <pc:sldLayoutMkLst>
            <pc:docMk/>
            <pc:sldMasterMk cId="3031634915" sldId="2147483667"/>
            <pc:sldLayoutMk cId="2843847570" sldId="2147483678"/>
          </pc:sldLayoutMkLst>
        </pc:sldLayoutChg>
      </pc:sldMasterChg>
    </pc:docChg>
  </pc:docChgLst>
  <pc:docChgLst>
    <pc:chgData name="Matt Lyle" userId="a96e7d453dd11193" providerId="LiveId" clId="{10FB4166-0F93-4CFF-AB23-127CB31EB2FC}"/>
    <pc:docChg chg="undo redo custSel addSld delSld modSld sldOrd modMainMaster modNotesMaster">
      <pc:chgData name="Matt Lyle" userId="a96e7d453dd11193" providerId="LiveId" clId="{10FB4166-0F93-4CFF-AB23-127CB31EB2FC}" dt="2023-10-14T03:59:40.502" v="11361" actId="6549"/>
      <pc:docMkLst>
        <pc:docMk/>
      </pc:docMkLst>
      <pc:sldChg chg="del">
        <pc:chgData name="Matt Lyle" userId="a96e7d453dd11193" providerId="LiveId" clId="{10FB4166-0F93-4CFF-AB23-127CB31EB2FC}" dt="2023-10-12T02:23:09.452" v="19" actId="47"/>
        <pc:sldMkLst>
          <pc:docMk/>
          <pc:sldMk cId="1947281367" sldId="256"/>
        </pc:sldMkLst>
      </pc:sldChg>
      <pc:sldChg chg="delSp del mod">
        <pc:chgData name="Matt Lyle" userId="a96e7d453dd11193" providerId="LiveId" clId="{10FB4166-0F93-4CFF-AB23-127CB31EB2FC}" dt="2023-10-12T02:22:40.186" v="5" actId="47"/>
        <pc:sldMkLst>
          <pc:docMk/>
          <pc:sldMk cId="2461954376" sldId="259"/>
        </pc:sldMkLst>
        <pc:picChg chg="del">
          <ac:chgData name="Matt Lyle" userId="a96e7d453dd11193" providerId="LiveId" clId="{10FB4166-0F93-4CFF-AB23-127CB31EB2FC}" dt="2023-10-12T02:22:34.417" v="4" actId="478"/>
          <ac:picMkLst>
            <pc:docMk/>
            <pc:sldMk cId="2461954376" sldId="259"/>
            <ac:picMk id="10" creationId="{2223562C-66B1-7DC6-54EC-D91A41C975DE}"/>
          </ac:picMkLst>
        </pc:picChg>
      </pc:sldChg>
      <pc:sldChg chg="del">
        <pc:chgData name="Matt Lyle" userId="a96e7d453dd11193" providerId="LiveId" clId="{10FB4166-0F93-4CFF-AB23-127CB31EB2FC}" dt="2023-10-12T02:23:13.135" v="24" actId="47"/>
        <pc:sldMkLst>
          <pc:docMk/>
          <pc:sldMk cId="2867385880" sldId="261"/>
        </pc:sldMkLst>
      </pc:sldChg>
      <pc:sldChg chg="del">
        <pc:chgData name="Matt Lyle" userId="a96e7d453dd11193" providerId="LiveId" clId="{10FB4166-0F93-4CFF-AB23-127CB31EB2FC}" dt="2023-10-12T02:22:31.817" v="3" actId="47"/>
        <pc:sldMkLst>
          <pc:docMk/>
          <pc:sldMk cId="1230905367" sldId="263"/>
        </pc:sldMkLst>
      </pc:sldChg>
      <pc:sldChg chg="del">
        <pc:chgData name="Matt Lyle" userId="a96e7d453dd11193" providerId="LiveId" clId="{10FB4166-0F93-4CFF-AB23-127CB31EB2FC}" dt="2023-10-12T02:23:01.326" v="9" actId="47"/>
        <pc:sldMkLst>
          <pc:docMk/>
          <pc:sldMk cId="4174413035" sldId="264"/>
        </pc:sldMkLst>
      </pc:sldChg>
      <pc:sldChg chg="del">
        <pc:chgData name="Matt Lyle" userId="a96e7d453dd11193" providerId="LiveId" clId="{10FB4166-0F93-4CFF-AB23-127CB31EB2FC}" dt="2023-10-12T02:23:03.127" v="10" actId="47"/>
        <pc:sldMkLst>
          <pc:docMk/>
          <pc:sldMk cId="2017636906" sldId="265"/>
        </pc:sldMkLst>
      </pc:sldChg>
      <pc:sldChg chg="modNotes modNotesTx">
        <pc:chgData name="Matt Lyle" userId="a96e7d453dd11193" providerId="LiveId" clId="{10FB4166-0F93-4CFF-AB23-127CB31EB2FC}" dt="2023-10-14T03:04:47.335" v="10469" actId="20577"/>
        <pc:sldMkLst>
          <pc:docMk/>
          <pc:sldMk cId="1884576371" sldId="266"/>
        </pc:sldMkLst>
      </pc:sldChg>
      <pc:sldChg chg="del">
        <pc:chgData name="Matt Lyle" userId="a96e7d453dd11193" providerId="LiveId" clId="{10FB4166-0F93-4CFF-AB23-127CB31EB2FC}" dt="2023-10-12T02:22:59.943" v="8" actId="47"/>
        <pc:sldMkLst>
          <pc:docMk/>
          <pc:sldMk cId="1168640957" sldId="267"/>
        </pc:sldMkLst>
      </pc:sldChg>
      <pc:sldChg chg="del">
        <pc:chgData name="Matt Lyle" userId="a96e7d453dd11193" providerId="LiveId" clId="{10FB4166-0F93-4CFF-AB23-127CB31EB2FC}" dt="2023-10-12T02:23:03.875" v="11" actId="47"/>
        <pc:sldMkLst>
          <pc:docMk/>
          <pc:sldMk cId="534690431" sldId="268"/>
        </pc:sldMkLst>
      </pc:sldChg>
      <pc:sldChg chg="del">
        <pc:chgData name="Matt Lyle" userId="a96e7d453dd11193" providerId="LiveId" clId="{10FB4166-0F93-4CFF-AB23-127CB31EB2FC}" dt="2023-10-12T02:23:04.346" v="12" actId="47"/>
        <pc:sldMkLst>
          <pc:docMk/>
          <pc:sldMk cId="933190625" sldId="269"/>
        </pc:sldMkLst>
      </pc:sldChg>
      <pc:sldChg chg="del">
        <pc:chgData name="Matt Lyle" userId="a96e7d453dd11193" providerId="LiveId" clId="{10FB4166-0F93-4CFF-AB23-127CB31EB2FC}" dt="2023-10-12T02:23:06.006" v="14" actId="47"/>
        <pc:sldMkLst>
          <pc:docMk/>
          <pc:sldMk cId="2317752844" sldId="270"/>
        </pc:sldMkLst>
      </pc:sldChg>
      <pc:sldChg chg="del">
        <pc:chgData name="Matt Lyle" userId="a96e7d453dd11193" providerId="LiveId" clId="{10FB4166-0F93-4CFF-AB23-127CB31EB2FC}" dt="2023-10-12T02:23:05.320" v="13" actId="47"/>
        <pc:sldMkLst>
          <pc:docMk/>
          <pc:sldMk cId="2287319220" sldId="271"/>
        </pc:sldMkLst>
      </pc:sldChg>
      <pc:sldChg chg="del">
        <pc:chgData name="Matt Lyle" userId="a96e7d453dd11193" providerId="LiveId" clId="{10FB4166-0F93-4CFF-AB23-127CB31EB2FC}" dt="2023-10-12T02:23:06.643" v="15" actId="47"/>
        <pc:sldMkLst>
          <pc:docMk/>
          <pc:sldMk cId="1907866887" sldId="273"/>
        </pc:sldMkLst>
      </pc:sldChg>
      <pc:sldChg chg="del">
        <pc:chgData name="Matt Lyle" userId="a96e7d453dd11193" providerId="LiveId" clId="{10FB4166-0F93-4CFF-AB23-127CB31EB2FC}" dt="2023-10-12T02:23:07.368" v="16" actId="47"/>
        <pc:sldMkLst>
          <pc:docMk/>
          <pc:sldMk cId="3974008175" sldId="274"/>
        </pc:sldMkLst>
      </pc:sldChg>
      <pc:sldChg chg="del">
        <pc:chgData name="Matt Lyle" userId="a96e7d453dd11193" providerId="LiveId" clId="{10FB4166-0F93-4CFF-AB23-127CB31EB2FC}" dt="2023-10-12T02:23:07.998" v="17" actId="47"/>
        <pc:sldMkLst>
          <pc:docMk/>
          <pc:sldMk cId="195408792" sldId="275"/>
        </pc:sldMkLst>
      </pc:sldChg>
      <pc:sldChg chg="del">
        <pc:chgData name="Matt Lyle" userId="a96e7d453dd11193" providerId="LiveId" clId="{10FB4166-0F93-4CFF-AB23-127CB31EB2FC}" dt="2023-10-12T02:23:08.837" v="18" actId="47"/>
        <pc:sldMkLst>
          <pc:docMk/>
          <pc:sldMk cId="1494179927" sldId="276"/>
        </pc:sldMkLst>
      </pc:sldChg>
      <pc:sldChg chg="del">
        <pc:chgData name="Matt Lyle" userId="a96e7d453dd11193" providerId="LiveId" clId="{10FB4166-0F93-4CFF-AB23-127CB31EB2FC}" dt="2023-10-12T02:23:10.352" v="20" actId="47"/>
        <pc:sldMkLst>
          <pc:docMk/>
          <pc:sldMk cId="1315682712" sldId="277"/>
        </pc:sldMkLst>
      </pc:sldChg>
      <pc:sldChg chg="del">
        <pc:chgData name="Matt Lyle" userId="a96e7d453dd11193" providerId="LiveId" clId="{10FB4166-0F93-4CFF-AB23-127CB31EB2FC}" dt="2023-10-12T02:23:10.986" v="21" actId="47"/>
        <pc:sldMkLst>
          <pc:docMk/>
          <pc:sldMk cId="1949200836" sldId="278"/>
        </pc:sldMkLst>
      </pc:sldChg>
      <pc:sldChg chg="del">
        <pc:chgData name="Matt Lyle" userId="a96e7d453dd11193" providerId="LiveId" clId="{10FB4166-0F93-4CFF-AB23-127CB31EB2FC}" dt="2023-10-12T02:23:12.709" v="23" actId="47"/>
        <pc:sldMkLst>
          <pc:docMk/>
          <pc:sldMk cId="3432949325" sldId="280"/>
        </pc:sldMkLst>
      </pc:sldChg>
      <pc:sldChg chg="del">
        <pc:chgData name="Matt Lyle" userId="a96e7d453dd11193" providerId="LiveId" clId="{10FB4166-0F93-4CFF-AB23-127CB31EB2FC}" dt="2023-10-12T02:23:12.302" v="22" actId="47"/>
        <pc:sldMkLst>
          <pc:docMk/>
          <pc:sldMk cId="3181964874" sldId="282"/>
        </pc:sldMkLst>
      </pc:sldChg>
      <pc:sldChg chg="addSp modSp new mod modClrScheme chgLayout">
        <pc:chgData name="Matt Lyle" userId="a96e7d453dd11193" providerId="LiveId" clId="{10FB4166-0F93-4CFF-AB23-127CB31EB2FC}" dt="2023-10-12T02:54:14.772" v="43"/>
        <pc:sldMkLst>
          <pc:docMk/>
          <pc:sldMk cId="1939975466" sldId="283"/>
        </pc:sldMkLst>
        <pc:spChg chg="mod">
          <ac:chgData name="Matt Lyle" userId="a96e7d453dd11193" providerId="LiveId" clId="{10FB4166-0F93-4CFF-AB23-127CB31EB2FC}" dt="2023-10-12T02:54:14.772" v="43"/>
          <ac:spMkLst>
            <pc:docMk/>
            <pc:sldMk cId="1939975466" sldId="283"/>
            <ac:spMk id="3" creationId="{D8FE529A-F892-0848-184E-05CC6CF1A082}"/>
          </ac:spMkLst>
        </pc:spChg>
        <pc:spChg chg="mod">
          <ac:chgData name="Matt Lyle" userId="a96e7d453dd11193" providerId="LiveId" clId="{10FB4166-0F93-4CFF-AB23-127CB31EB2FC}" dt="2023-10-12T02:54:14.772" v="43"/>
          <ac:spMkLst>
            <pc:docMk/>
            <pc:sldMk cId="1939975466" sldId="283"/>
            <ac:spMk id="4" creationId="{4411BA7A-DEC1-6462-D092-951C1B76A5B2}"/>
          </ac:spMkLst>
        </pc:spChg>
        <pc:grpChg chg="add mod">
          <ac:chgData name="Matt Lyle" userId="a96e7d453dd11193" providerId="LiveId" clId="{10FB4166-0F93-4CFF-AB23-127CB31EB2FC}" dt="2023-10-12T02:54:14.772" v="43"/>
          <ac:grpSpMkLst>
            <pc:docMk/>
            <pc:sldMk cId="1939975466" sldId="283"/>
            <ac:grpSpMk id="2" creationId="{4BA72BAA-CEE5-31C4-0B56-3FAF19DD9CB6}"/>
          </ac:grpSpMkLst>
        </pc:grpChg>
      </pc:sldChg>
      <pc:sldChg chg="addSp modSp add mod ord">
        <pc:chgData name="Matt Lyle" userId="a96e7d453dd11193" providerId="LiveId" clId="{10FB4166-0F93-4CFF-AB23-127CB31EB2FC}" dt="2023-10-12T03:06:20.425" v="72"/>
        <pc:sldMkLst>
          <pc:docMk/>
          <pc:sldMk cId="3532662839" sldId="284"/>
        </pc:sldMkLst>
        <pc:spChg chg="add mod">
          <ac:chgData name="Matt Lyle" userId="a96e7d453dd11193" providerId="LiveId" clId="{10FB4166-0F93-4CFF-AB23-127CB31EB2FC}" dt="2023-10-12T02:55:06.627" v="58" actId="20577"/>
          <ac:spMkLst>
            <pc:docMk/>
            <pc:sldMk cId="3532662839" sldId="284"/>
            <ac:spMk id="3" creationId="{37389758-42CD-E2AE-D6CC-4639F485A5E0}"/>
          </ac:spMkLst>
        </pc:spChg>
      </pc:sldChg>
      <pc:sldChg chg="addSp delSp modSp add del mod ord setBg">
        <pc:chgData name="Matt Lyle" userId="a96e7d453dd11193" providerId="LiveId" clId="{10FB4166-0F93-4CFF-AB23-127CB31EB2FC}" dt="2023-10-12T09:49:50.287" v="651" actId="47"/>
        <pc:sldMkLst>
          <pc:docMk/>
          <pc:sldMk cId="246542640" sldId="285"/>
        </pc:sldMkLst>
        <pc:spChg chg="add del mod">
          <ac:chgData name="Matt Lyle" userId="a96e7d453dd11193" providerId="LiveId" clId="{10FB4166-0F93-4CFF-AB23-127CB31EB2FC}" dt="2023-10-12T09:48:09.873" v="614" actId="478"/>
          <ac:spMkLst>
            <pc:docMk/>
            <pc:sldMk cId="246542640" sldId="285"/>
            <ac:spMk id="3" creationId="{90919CDA-E2BC-B7B3-9B4F-37AF1101D5E2}"/>
          </ac:spMkLst>
        </pc:spChg>
        <pc:spChg chg="add">
          <ac:chgData name="Matt Lyle" userId="a96e7d453dd11193" providerId="LiveId" clId="{10FB4166-0F93-4CFF-AB23-127CB31EB2FC}" dt="2023-10-12T09:48:37.603" v="621" actId="26606"/>
          <ac:spMkLst>
            <pc:docMk/>
            <pc:sldMk cId="246542640" sldId="285"/>
            <ac:spMk id="10" creationId="{2D2B266D-3625-4584-A5C3-7D3F672CFF30}"/>
          </ac:spMkLst>
        </pc:spChg>
        <pc:spChg chg="add">
          <ac:chgData name="Matt Lyle" userId="a96e7d453dd11193" providerId="LiveId" clId="{10FB4166-0F93-4CFF-AB23-127CB31EB2FC}" dt="2023-10-12T09:48:37.603" v="621" actId="26606"/>
          <ac:spMkLst>
            <pc:docMk/>
            <pc:sldMk cId="246542640" sldId="285"/>
            <ac:spMk id="12" creationId="{C463B99A-73EE-4FBB-B7C4-F9F9BCC25C65}"/>
          </ac:spMkLst>
        </pc:spChg>
        <pc:spChg chg="add">
          <ac:chgData name="Matt Lyle" userId="a96e7d453dd11193" providerId="LiveId" clId="{10FB4166-0F93-4CFF-AB23-127CB31EB2FC}" dt="2023-10-12T09:48:37.603" v="621" actId="26606"/>
          <ac:spMkLst>
            <pc:docMk/>
            <pc:sldMk cId="246542640" sldId="285"/>
            <ac:spMk id="14" creationId="{A5D2A5D1-BA0D-47D3-B051-DA7743C46E28}"/>
          </ac:spMkLst>
        </pc:spChg>
        <pc:picChg chg="add del mod ord">
          <ac:chgData name="Matt Lyle" userId="a96e7d453dd11193" providerId="LiveId" clId="{10FB4166-0F93-4CFF-AB23-127CB31EB2FC}" dt="2023-10-12T09:49:10.966" v="633" actId="21"/>
          <ac:picMkLst>
            <pc:docMk/>
            <pc:sldMk cId="246542640" sldId="285"/>
            <ac:picMk id="5" creationId="{3CB05D58-06F3-8B88-F27B-0EB376D77E14}"/>
          </ac:picMkLst>
        </pc:picChg>
      </pc:sldChg>
      <pc:sldChg chg="addSp delSp modSp add mod ord setBg modClrScheme chgLayout modNotes modNotesTx">
        <pc:chgData name="Matt Lyle" userId="a96e7d453dd11193" providerId="LiveId" clId="{10FB4166-0F93-4CFF-AB23-127CB31EB2FC}" dt="2023-10-12T11:38:25.801" v="1902" actId="20577"/>
        <pc:sldMkLst>
          <pc:docMk/>
          <pc:sldMk cId="1910542064" sldId="286"/>
        </pc:sldMkLst>
        <pc:spChg chg="add del">
          <ac:chgData name="Matt Lyle" userId="a96e7d453dd11193" providerId="LiveId" clId="{10FB4166-0F93-4CFF-AB23-127CB31EB2FC}" dt="2023-10-12T09:55:29.210" v="709" actId="26606"/>
          <ac:spMkLst>
            <pc:docMk/>
            <pc:sldMk cId="1910542064" sldId="286"/>
            <ac:spMk id="11" creationId="{42A4FC2C-047E-45A5-965D-8E1E3BF09BC6}"/>
          </ac:spMkLst>
        </pc:spChg>
        <pc:spChg chg="add del">
          <ac:chgData name="Matt Lyle" userId="a96e7d453dd11193" providerId="LiveId" clId="{10FB4166-0F93-4CFF-AB23-127CB31EB2FC}" dt="2023-10-12T09:55:28.447" v="708" actId="26606"/>
          <ac:spMkLst>
            <pc:docMk/>
            <pc:sldMk cId="1910542064" sldId="286"/>
            <ac:spMk id="16" creationId="{42A4FC2C-047E-45A5-965D-8E1E3BF09BC6}"/>
          </ac:spMkLst>
        </pc:spChg>
        <pc:picChg chg="add del mod">
          <ac:chgData name="Matt Lyle" userId="a96e7d453dd11193" providerId="LiveId" clId="{10FB4166-0F93-4CFF-AB23-127CB31EB2FC}" dt="2023-10-12T09:55:09.596" v="689" actId="478"/>
          <ac:picMkLst>
            <pc:docMk/>
            <pc:sldMk cId="1910542064" sldId="286"/>
            <ac:picMk id="2" creationId="{8EF3E12C-D7E8-D0C6-A54C-624EA4C440E5}"/>
          </ac:picMkLst>
        </pc:picChg>
        <pc:picChg chg="add del mod modCrop">
          <ac:chgData name="Matt Lyle" userId="a96e7d453dd11193" providerId="LiveId" clId="{10FB4166-0F93-4CFF-AB23-127CB31EB2FC}" dt="2023-10-12T09:55:06.635" v="681"/>
          <ac:picMkLst>
            <pc:docMk/>
            <pc:sldMk cId="1910542064" sldId="286"/>
            <ac:picMk id="4" creationId="{B74A5934-6C6F-9F5E-8A24-A3BE944BB3BD}"/>
          </ac:picMkLst>
        </pc:picChg>
        <pc:picChg chg="add del mod modCrop">
          <ac:chgData name="Matt Lyle" userId="a96e7d453dd11193" providerId="LiveId" clId="{10FB4166-0F93-4CFF-AB23-127CB31EB2FC}" dt="2023-10-12T10:03:33.500" v="747" actId="478"/>
          <ac:picMkLst>
            <pc:docMk/>
            <pc:sldMk cId="1910542064" sldId="286"/>
            <ac:picMk id="6" creationId="{5FEBE77A-61B1-103D-A28F-293A3413CF9B}"/>
          </ac:picMkLst>
        </pc:picChg>
        <pc:picChg chg="add mod modCrop">
          <ac:chgData name="Matt Lyle" userId="a96e7d453dd11193" providerId="LiveId" clId="{10FB4166-0F93-4CFF-AB23-127CB31EB2FC}" dt="2023-10-12T10:06:09.739" v="754" actId="732"/>
          <ac:picMkLst>
            <pc:docMk/>
            <pc:sldMk cId="1910542064" sldId="286"/>
            <ac:picMk id="8" creationId="{46386FA2-310B-5CF7-170D-51F1DA48CFA6}"/>
          </ac:picMkLst>
        </pc:picChg>
        <pc:picChg chg="add del mod">
          <ac:chgData name="Matt Lyle" userId="a96e7d453dd11193" providerId="LiveId" clId="{10FB4166-0F93-4CFF-AB23-127CB31EB2FC}" dt="2023-10-12T09:59:18.022" v="745" actId="478"/>
          <ac:picMkLst>
            <pc:docMk/>
            <pc:sldMk cId="1910542064" sldId="286"/>
            <ac:picMk id="1026" creationId="{04318ED5-6DEA-A7E6-6662-003053136911}"/>
          </ac:picMkLst>
        </pc:picChg>
      </pc:sldChg>
      <pc:sldChg chg="addSp delSp modSp add mod ord">
        <pc:chgData name="Matt Lyle" userId="a96e7d453dd11193" providerId="LiveId" clId="{10FB4166-0F93-4CFF-AB23-127CB31EB2FC}" dt="2023-10-14T01:43:22.728" v="10220" actId="478"/>
        <pc:sldMkLst>
          <pc:docMk/>
          <pc:sldMk cId="1430778390" sldId="287"/>
        </pc:sldMkLst>
        <pc:spChg chg="add del mod">
          <ac:chgData name="Matt Lyle" userId="a96e7d453dd11193" providerId="LiveId" clId="{10FB4166-0F93-4CFF-AB23-127CB31EB2FC}" dt="2023-10-14T01:43:22.728" v="10220" actId="478"/>
          <ac:spMkLst>
            <pc:docMk/>
            <pc:sldMk cId="1430778390" sldId="287"/>
            <ac:spMk id="3" creationId="{53BE0F65-D4DE-6016-811B-2F4940F791F9}"/>
          </ac:spMkLst>
        </pc:spChg>
      </pc:sldChg>
      <pc:sldChg chg="addSp modSp add modAnim">
        <pc:chgData name="Matt Lyle" userId="a96e7d453dd11193" providerId="LiveId" clId="{10FB4166-0F93-4CFF-AB23-127CB31EB2FC}" dt="2023-10-14T01:11:45.311" v="9418"/>
        <pc:sldMkLst>
          <pc:docMk/>
          <pc:sldMk cId="2744261108" sldId="288"/>
        </pc:sldMkLst>
        <pc:spChg chg="add mod">
          <ac:chgData name="Matt Lyle" userId="a96e7d453dd11193" providerId="LiveId" clId="{10FB4166-0F93-4CFF-AB23-127CB31EB2FC}" dt="2023-10-14T01:11:45.311" v="9418"/>
          <ac:spMkLst>
            <pc:docMk/>
            <pc:sldMk cId="2744261108" sldId="288"/>
            <ac:spMk id="2" creationId="{177F38EF-7A83-9376-3297-4D11E0AC8623}"/>
          </ac:spMkLst>
        </pc:spChg>
      </pc:sldChg>
      <pc:sldChg chg="addSp delSp modSp add mod ord">
        <pc:chgData name="Matt Lyle" userId="a96e7d453dd11193" providerId="LiveId" clId="{10FB4166-0F93-4CFF-AB23-127CB31EB2FC}" dt="2023-10-12T09:04:27.208" v="585" actId="1076"/>
        <pc:sldMkLst>
          <pc:docMk/>
          <pc:sldMk cId="3874579191" sldId="289"/>
        </pc:sldMkLst>
        <pc:spChg chg="mod">
          <ac:chgData name="Matt Lyle" userId="a96e7d453dd11193" providerId="LiveId" clId="{10FB4166-0F93-4CFF-AB23-127CB31EB2FC}" dt="2023-10-12T09:01:57.375" v="569" actId="13926"/>
          <ac:spMkLst>
            <pc:docMk/>
            <pc:sldMk cId="3874579191" sldId="289"/>
            <ac:spMk id="3" creationId="{37389758-42CD-E2AE-D6CC-4639F485A5E0}"/>
          </ac:spMkLst>
        </pc:spChg>
        <pc:spChg chg="add del">
          <ac:chgData name="Matt Lyle" userId="a96e7d453dd11193" providerId="LiveId" clId="{10FB4166-0F93-4CFF-AB23-127CB31EB2FC}" dt="2023-10-12T08:56:38.845" v="514" actId="22"/>
          <ac:spMkLst>
            <pc:docMk/>
            <pc:sldMk cId="3874579191" sldId="289"/>
            <ac:spMk id="4" creationId="{46179BA4-D710-05F4-51E4-706957E0EA86}"/>
          </ac:spMkLst>
        </pc:spChg>
        <pc:spChg chg="add del mod">
          <ac:chgData name="Matt Lyle" userId="a96e7d453dd11193" providerId="LiveId" clId="{10FB4166-0F93-4CFF-AB23-127CB31EB2FC}" dt="2023-10-12T08:56:57.288" v="525" actId="21"/>
          <ac:spMkLst>
            <pc:docMk/>
            <pc:sldMk cId="3874579191" sldId="289"/>
            <ac:spMk id="6" creationId="{944E8F79-9B29-7270-53A1-AF220BE5BBA8}"/>
          </ac:spMkLst>
        </pc:spChg>
        <pc:spChg chg="add del">
          <ac:chgData name="Matt Lyle" userId="a96e7d453dd11193" providerId="LiveId" clId="{10FB4166-0F93-4CFF-AB23-127CB31EB2FC}" dt="2023-10-12T08:58:39.183" v="533" actId="22"/>
          <ac:spMkLst>
            <pc:docMk/>
            <pc:sldMk cId="3874579191" sldId="289"/>
            <ac:spMk id="8" creationId="{F5AA9C4A-79D3-B145-1DE6-812E3EE0BF52}"/>
          </ac:spMkLst>
        </pc:spChg>
        <pc:spChg chg="add mod">
          <ac:chgData name="Matt Lyle" userId="a96e7d453dd11193" providerId="LiveId" clId="{10FB4166-0F93-4CFF-AB23-127CB31EB2FC}" dt="2023-10-12T08:59:22.124" v="552" actId="1076"/>
          <ac:spMkLst>
            <pc:docMk/>
            <pc:sldMk cId="3874579191" sldId="289"/>
            <ac:spMk id="10" creationId="{6146572C-0DA1-E812-8F03-3C32609C9DCF}"/>
          </ac:spMkLst>
        </pc:spChg>
        <pc:spChg chg="add mod">
          <ac:chgData name="Matt Lyle" userId="a96e7d453dd11193" providerId="LiveId" clId="{10FB4166-0F93-4CFF-AB23-127CB31EB2FC}" dt="2023-10-12T09:02:27.593" v="572"/>
          <ac:spMkLst>
            <pc:docMk/>
            <pc:sldMk cId="3874579191" sldId="289"/>
            <ac:spMk id="11" creationId="{EEA844E4-9070-D44D-4F7A-9152265F39FA}"/>
          </ac:spMkLst>
        </pc:spChg>
        <pc:spChg chg="add mod">
          <ac:chgData name="Matt Lyle" userId="a96e7d453dd11193" providerId="LiveId" clId="{10FB4166-0F93-4CFF-AB23-127CB31EB2FC}" dt="2023-10-12T09:02:36.918" v="574" actId="1076"/>
          <ac:spMkLst>
            <pc:docMk/>
            <pc:sldMk cId="3874579191" sldId="289"/>
            <ac:spMk id="12" creationId="{07434331-73A7-41E9-7126-5B66501FA4C4}"/>
          </ac:spMkLst>
        </pc:spChg>
        <pc:spChg chg="add mod">
          <ac:chgData name="Matt Lyle" userId="a96e7d453dd11193" providerId="LiveId" clId="{10FB4166-0F93-4CFF-AB23-127CB31EB2FC}" dt="2023-10-12T09:04:27.208" v="585" actId="1076"/>
          <ac:spMkLst>
            <pc:docMk/>
            <pc:sldMk cId="3874579191" sldId="289"/>
            <ac:spMk id="14" creationId="{5209BFA3-7BE6-310E-F4B0-058AB32ECD30}"/>
          </ac:spMkLst>
        </pc:spChg>
      </pc:sldChg>
      <pc:sldChg chg="addSp delSp modSp add mod ord setBg modNotes modNotesTx">
        <pc:chgData name="Matt Lyle" userId="a96e7d453dd11193" providerId="LiveId" clId="{10FB4166-0F93-4CFF-AB23-127CB31EB2FC}" dt="2023-10-14T03:37:19.843" v="10928" actId="1076"/>
        <pc:sldMkLst>
          <pc:docMk/>
          <pc:sldMk cId="140042958" sldId="290"/>
        </pc:sldMkLst>
        <pc:spChg chg="add mod">
          <ac:chgData name="Matt Lyle" userId="a96e7d453dd11193" providerId="LiveId" clId="{10FB4166-0F93-4CFF-AB23-127CB31EB2FC}" dt="2023-10-14T03:37:19.843" v="10928" actId="1076"/>
          <ac:spMkLst>
            <pc:docMk/>
            <pc:sldMk cId="140042958" sldId="290"/>
            <ac:spMk id="3" creationId="{72CE5488-9247-A3FC-0675-3DDDC3C720CB}"/>
          </ac:spMkLst>
        </pc:spChg>
        <pc:spChg chg="add del">
          <ac:chgData name="Matt Lyle" userId="a96e7d453dd11193" providerId="LiveId" clId="{10FB4166-0F93-4CFF-AB23-127CB31EB2FC}" dt="2023-10-13T10:11:49.642" v="5145" actId="26606"/>
          <ac:spMkLst>
            <pc:docMk/>
            <pc:sldMk cId="140042958" sldId="290"/>
            <ac:spMk id="5" creationId="{D4771268-CB57-404A-9271-370EB28F6090}"/>
          </ac:spMkLst>
        </pc:spChg>
        <pc:spChg chg="add del">
          <ac:chgData name="Matt Lyle" userId="a96e7d453dd11193" providerId="LiveId" clId="{10FB4166-0F93-4CFF-AB23-127CB31EB2FC}" dt="2023-10-13T10:13:29.606" v="5161" actId="26606"/>
          <ac:spMkLst>
            <pc:docMk/>
            <pc:sldMk cId="140042958" sldId="290"/>
            <ac:spMk id="7" creationId="{0671A8AE-40A1-4631-A6B8-581AFF065482}"/>
          </ac:spMkLst>
        </pc:spChg>
        <pc:spChg chg="add del">
          <ac:chgData name="Matt Lyle" userId="a96e7d453dd11193" providerId="LiveId" clId="{10FB4166-0F93-4CFF-AB23-127CB31EB2FC}" dt="2023-10-13T10:11:40.493" v="5143" actId="26606"/>
          <ac:spMkLst>
            <pc:docMk/>
            <pc:sldMk cId="140042958" sldId="290"/>
            <ac:spMk id="8" creationId="{37C89E4B-3C9F-44B9-8B86-D9E3D112D8EC}"/>
          </ac:spMkLst>
        </pc:spChg>
        <pc:spChg chg="add del">
          <ac:chgData name="Matt Lyle" userId="a96e7d453dd11193" providerId="LiveId" clId="{10FB4166-0F93-4CFF-AB23-127CB31EB2FC}" dt="2023-10-13T10:13:29.606" v="5161" actId="26606"/>
          <ac:spMkLst>
            <pc:docMk/>
            <pc:sldMk cId="140042958" sldId="290"/>
            <ac:spMk id="9" creationId="{AB58EF07-17C2-48CF-ABB0-EEF1F17CB8F0}"/>
          </ac:spMkLst>
        </pc:spChg>
        <pc:spChg chg="add del">
          <ac:chgData name="Matt Lyle" userId="a96e7d453dd11193" providerId="LiveId" clId="{10FB4166-0F93-4CFF-AB23-127CB31EB2FC}" dt="2023-10-13T10:13:29.606" v="5161" actId="26606"/>
          <ac:spMkLst>
            <pc:docMk/>
            <pc:sldMk cId="140042958" sldId="290"/>
            <ac:spMk id="11" creationId="{AF2F604E-43BE-4DC3-B983-E071523364F8}"/>
          </ac:spMkLst>
        </pc:spChg>
        <pc:spChg chg="add del">
          <ac:chgData name="Matt Lyle" userId="a96e7d453dd11193" providerId="LiveId" clId="{10FB4166-0F93-4CFF-AB23-127CB31EB2FC}" dt="2023-10-13T10:13:29.606" v="5161" actId="26606"/>
          <ac:spMkLst>
            <pc:docMk/>
            <pc:sldMk cId="140042958" sldId="290"/>
            <ac:spMk id="14" creationId="{08C9B587-E65E-4B52-B37C-ABEBB6E87928}"/>
          </ac:spMkLst>
        </pc:spChg>
        <pc:spChg chg="add">
          <ac:chgData name="Matt Lyle" userId="a96e7d453dd11193" providerId="LiveId" clId="{10FB4166-0F93-4CFF-AB23-127CB31EB2FC}" dt="2023-10-13T10:13:51.543" v="5164" actId="26606"/>
          <ac:spMkLst>
            <pc:docMk/>
            <pc:sldMk cId="140042958" sldId="290"/>
            <ac:spMk id="20" creationId="{C6B158B5-50B5-4927-A367-7C9F3AFE5DCB}"/>
          </ac:spMkLst>
        </pc:spChg>
        <pc:spChg chg="add">
          <ac:chgData name="Matt Lyle" userId="a96e7d453dd11193" providerId="LiveId" clId="{10FB4166-0F93-4CFF-AB23-127CB31EB2FC}" dt="2023-10-13T10:13:51.543" v="5164" actId="26606"/>
          <ac:spMkLst>
            <pc:docMk/>
            <pc:sldMk cId="140042958" sldId="290"/>
            <ac:spMk id="22" creationId="{B01367A3-F670-4BD9-9972-F7E97FC227ED}"/>
          </ac:spMkLst>
        </pc:spChg>
        <pc:spChg chg="add">
          <ac:chgData name="Matt Lyle" userId="a96e7d453dd11193" providerId="LiveId" clId="{10FB4166-0F93-4CFF-AB23-127CB31EB2FC}" dt="2023-10-13T10:13:51.543" v="5164" actId="26606"/>
          <ac:spMkLst>
            <pc:docMk/>
            <pc:sldMk cId="140042958" sldId="290"/>
            <ac:spMk id="24" creationId="{38C3DB02-606C-40EC-8381-7A29A1ADFAE7}"/>
          </ac:spMkLst>
        </pc:spChg>
        <pc:picChg chg="add del mod ord">
          <ac:chgData name="Matt Lyle" userId="a96e7d453dd11193" providerId="LiveId" clId="{10FB4166-0F93-4CFF-AB23-127CB31EB2FC}" dt="2023-10-13T10:13:31.442" v="5162" actId="478"/>
          <ac:picMkLst>
            <pc:docMk/>
            <pc:sldMk cId="140042958" sldId="290"/>
            <ac:picMk id="2" creationId="{ED1BCB52-2957-482E-7E47-C9CA19AB9B79}"/>
          </ac:picMkLst>
        </pc:picChg>
        <pc:picChg chg="add del mod">
          <ac:chgData name="Matt Lyle" userId="a96e7d453dd11193" providerId="LiveId" clId="{10FB4166-0F93-4CFF-AB23-127CB31EB2FC}" dt="2023-10-13T10:13:28.236" v="5157"/>
          <ac:picMkLst>
            <pc:docMk/>
            <pc:sldMk cId="140042958" sldId="290"/>
            <ac:picMk id="6" creationId="{9167F5D4-7D00-06CE-0863-277FF7A58FFC}"/>
          </ac:picMkLst>
        </pc:picChg>
        <pc:picChg chg="add mod">
          <ac:chgData name="Matt Lyle" userId="a96e7d453dd11193" providerId="LiveId" clId="{10FB4166-0F93-4CFF-AB23-127CB31EB2FC}" dt="2023-10-13T10:13:51.543" v="5164" actId="26606"/>
          <ac:picMkLst>
            <pc:docMk/>
            <pc:sldMk cId="140042958" sldId="290"/>
            <ac:picMk id="15" creationId="{922CEF5D-6CBF-23F2-57C9-036FFE901320}"/>
          </ac:picMkLst>
        </pc:picChg>
        <pc:cxnChg chg="add del">
          <ac:chgData name="Matt Lyle" userId="a96e7d453dd11193" providerId="LiveId" clId="{10FB4166-0F93-4CFF-AB23-127CB31EB2FC}" dt="2023-10-13T10:11:40.493" v="5143" actId="26606"/>
          <ac:cxnSpMkLst>
            <pc:docMk/>
            <pc:sldMk cId="140042958" sldId="290"/>
            <ac:cxnSpMk id="10" creationId="{AA2EAA10-076F-46BD-8F0F-B9A2FB77A85C}"/>
          </ac:cxnSpMkLst>
        </pc:cxnChg>
        <pc:cxnChg chg="add del">
          <ac:chgData name="Matt Lyle" userId="a96e7d453dd11193" providerId="LiveId" clId="{10FB4166-0F93-4CFF-AB23-127CB31EB2FC}" dt="2023-10-13T10:11:40.493" v="5143" actId="26606"/>
          <ac:cxnSpMkLst>
            <pc:docMk/>
            <pc:sldMk cId="140042958" sldId="290"/>
            <ac:cxnSpMk id="12" creationId="{D891E407-403B-4764-86C9-33A56D3BCAA3}"/>
          </ac:cxnSpMkLst>
        </pc:cxnChg>
      </pc:sldChg>
      <pc:sldChg chg="addSp delSp modSp add mod modNotesTx">
        <pc:chgData name="Matt Lyle" userId="a96e7d453dd11193" providerId="LiveId" clId="{10FB4166-0F93-4CFF-AB23-127CB31EB2FC}" dt="2023-10-12T09:07:57.239" v="612" actId="14100"/>
        <pc:sldMkLst>
          <pc:docMk/>
          <pc:sldMk cId="96746684" sldId="291"/>
        </pc:sldMkLst>
        <pc:spChg chg="add del mod">
          <ac:chgData name="Matt Lyle" userId="a96e7d453dd11193" providerId="LiveId" clId="{10FB4166-0F93-4CFF-AB23-127CB31EB2FC}" dt="2023-10-12T08:07:50.802" v="202"/>
          <ac:spMkLst>
            <pc:docMk/>
            <pc:sldMk cId="96746684" sldId="291"/>
            <ac:spMk id="3" creationId="{EFFA59EE-1955-B999-6575-07E4B3AA969D}"/>
          </ac:spMkLst>
        </pc:spChg>
        <pc:spChg chg="add mod">
          <ac:chgData name="Matt Lyle" userId="a96e7d453dd11193" providerId="LiveId" clId="{10FB4166-0F93-4CFF-AB23-127CB31EB2FC}" dt="2023-10-12T09:07:38.328" v="606" actId="6549"/>
          <ac:spMkLst>
            <pc:docMk/>
            <pc:sldMk cId="96746684" sldId="291"/>
            <ac:spMk id="5" creationId="{F0997A5D-784E-8431-4EC2-BCDF5F4DEC14}"/>
          </ac:spMkLst>
        </pc:spChg>
        <pc:spChg chg="add del mod">
          <ac:chgData name="Matt Lyle" userId="a96e7d453dd11193" providerId="LiveId" clId="{10FB4166-0F93-4CFF-AB23-127CB31EB2FC}" dt="2023-10-12T08:06:54.378" v="182"/>
          <ac:spMkLst>
            <pc:docMk/>
            <pc:sldMk cId="96746684" sldId="291"/>
            <ac:spMk id="7" creationId="{F58917DF-2A46-E994-696F-4C653C44951B}"/>
          </ac:spMkLst>
        </pc:spChg>
        <pc:spChg chg="add del mod">
          <ac:chgData name="Matt Lyle" userId="a96e7d453dd11193" providerId="LiveId" clId="{10FB4166-0F93-4CFF-AB23-127CB31EB2FC}" dt="2023-10-12T08:06:59.770" v="189"/>
          <ac:spMkLst>
            <pc:docMk/>
            <pc:sldMk cId="96746684" sldId="291"/>
            <ac:spMk id="9" creationId="{CCC55C3A-A536-B9CE-EE65-2109C5AAA11F}"/>
          </ac:spMkLst>
        </pc:spChg>
        <pc:spChg chg="add del mod">
          <ac:chgData name="Matt Lyle" userId="a96e7d453dd11193" providerId="LiveId" clId="{10FB4166-0F93-4CFF-AB23-127CB31EB2FC}" dt="2023-10-12T08:07:54.775" v="206" actId="22"/>
          <ac:spMkLst>
            <pc:docMk/>
            <pc:sldMk cId="96746684" sldId="291"/>
            <ac:spMk id="11" creationId="{811B0CFB-BDED-46D7-07D4-127E3A230B98}"/>
          </ac:spMkLst>
        </pc:spChg>
        <pc:spChg chg="add del mod">
          <ac:chgData name="Matt Lyle" userId="a96e7d453dd11193" providerId="LiveId" clId="{10FB4166-0F93-4CFF-AB23-127CB31EB2FC}" dt="2023-10-12T08:08:22.269" v="233"/>
          <ac:spMkLst>
            <pc:docMk/>
            <pc:sldMk cId="96746684" sldId="291"/>
            <ac:spMk id="13" creationId="{666A7AF3-D118-04F6-CD2D-534C991456E5}"/>
          </ac:spMkLst>
        </pc:spChg>
        <pc:spChg chg="add del mod">
          <ac:chgData name="Matt Lyle" userId="a96e7d453dd11193" providerId="LiveId" clId="{10FB4166-0F93-4CFF-AB23-127CB31EB2FC}" dt="2023-10-12T08:09:03.551" v="245"/>
          <ac:spMkLst>
            <pc:docMk/>
            <pc:sldMk cId="96746684" sldId="291"/>
            <ac:spMk id="15" creationId="{CB02D2E3-FF81-EB38-ABA1-1E50043E4861}"/>
          </ac:spMkLst>
        </pc:spChg>
        <pc:spChg chg="add del mod">
          <ac:chgData name="Matt Lyle" userId="a96e7d453dd11193" providerId="LiveId" clId="{10FB4166-0F93-4CFF-AB23-127CB31EB2FC}" dt="2023-10-12T08:09:15.582" v="256"/>
          <ac:spMkLst>
            <pc:docMk/>
            <pc:sldMk cId="96746684" sldId="291"/>
            <ac:spMk id="17" creationId="{02E264D4-9FFE-D2AD-10C0-0EAF91D8DD79}"/>
          </ac:spMkLst>
        </pc:spChg>
        <pc:spChg chg="add del">
          <ac:chgData name="Matt Lyle" userId="a96e7d453dd11193" providerId="LiveId" clId="{10FB4166-0F93-4CFF-AB23-127CB31EB2FC}" dt="2023-10-12T08:09:49.783" v="260" actId="22"/>
          <ac:spMkLst>
            <pc:docMk/>
            <pc:sldMk cId="96746684" sldId="291"/>
            <ac:spMk id="19" creationId="{0DC9D431-FC97-041C-A8F3-6C4C63C6010F}"/>
          </ac:spMkLst>
        </pc:spChg>
        <pc:spChg chg="add del mod">
          <ac:chgData name="Matt Lyle" userId="a96e7d453dd11193" providerId="LiveId" clId="{10FB4166-0F93-4CFF-AB23-127CB31EB2FC}" dt="2023-10-12T08:12:49.185" v="314"/>
          <ac:spMkLst>
            <pc:docMk/>
            <pc:sldMk cId="96746684" sldId="291"/>
            <ac:spMk id="21" creationId="{F9A2D405-56A9-8E78-8F28-64F1BCFBF537}"/>
          </ac:spMkLst>
        </pc:spChg>
        <pc:spChg chg="add del mod">
          <ac:chgData name="Matt Lyle" userId="a96e7d453dd11193" providerId="LiveId" clId="{10FB4166-0F93-4CFF-AB23-127CB31EB2FC}" dt="2023-10-12T08:13:32.016" v="333" actId="478"/>
          <ac:spMkLst>
            <pc:docMk/>
            <pc:sldMk cId="96746684" sldId="291"/>
            <ac:spMk id="23" creationId="{2171DAFB-D44A-719F-F2DF-DE59D1144518}"/>
          </ac:spMkLst>
        </pc:spChg>
        <pc:spChg chg="add mod">
          <ac:chgData name="Matt Lyle" userId="a96e7d453dd11193" providerId="LiveId" clId="{10FB4166-0F93-4CFF-AB23-127CB31EB2FC}" dt="2023-10-12T09:07:57.239" v="612" actId="14100"/>
          <ac:spMkLst>
            <pc:docMk/>
            <pc:sldMk cId="96746684" sldId="291"/>
            <ac:spMk id="24" creationId="{2C84B4DD-BF99-0CBF-502A-EA878125A0BD}"/>
          </ac:spMkLst>
        </pc:spChg>
        <pc:spChg chg="add del">
          <ac:chgData name="Matt Lyle" userId="a96e7d453dd11193" providerId="LiveId" clId="{10FB4166-0F93-4CFF-AB23-127CB31EB2FC}" dt="2023-10-12T08:59:36.047" v="555" actId="22"/>
          <ac:spMkLst>
            <pc:docMk/>
            <pc:sldMk cId="96746684" sldId="291"/>
            <ac:spMk id="26" creationId="{ABC64B12-A685-F4E5-369C-9821D1BB94A4}"/>
          </ac:spMkLst>
        </pc:spChg>
        <pc:spChg chg="add mod">
          <ac:chgData name="Matt Lyle" userId="a96e7d453dd11193" providerId="LiveId" clId="{10FB4166-0F93-4CFF-AB23-127CB31EB2FC}" dt="2023-10-12T09:07:53.889" v="611" actId="14100"/>
          <ac:spMkLst>
            <pc:docMk/>
            <pc:sldMk cId="96746684" sldId="291"/>
            <ac:spMk id="28" creationId="{A109E7CB-AB91-68D4-8DB2-F93E6238D923}"/>
          </ac:spMkLst>
        </pc:spChg>
      </pc:sldChg>
      <pc:sldChg chg="new">
        <pc:chgData name="Matt Lyle" userId="a96e7d453dd11193" providerId="LiveId" clId="{10FB4166-0F93-4CFF-AB23-127CB31EB2FC}" dt="2023-10-12T08:08:22.258" v="231" actId="680"/>
        <pc:sldMkLst>
          <pc:docMk/>
          <pc:sldMk cId="3999294272" sldId="292"/>
        </pc:sldMkLst>
      </pc:sldChg>
      <pc:sldChg chg="addSp delSp modSp add mod ord setBg modNotes modNotesTx">
        <pc:chgData name="Matt Lyle" userId="a96e7d453dd11193" providerId="LiveId" clId="{10FB4166-0F93-4CFF-AB23-127CB31EB2FC}" dt="2023-10-12T12:42:59.545" v="4130" actId="20577"/>
        <pc:sldMkLst>
          <pc:docMk/>
          <pc:sldMk cId="651367713" sldId="293"/>
        </pc:sldMkLst>
        <pc:spChg chg="add">
          <ac:chgData name="Matt Lyle" userId="a96e7d453dd11193" providerId="LiveId" clId="{10FB4166-0F93-4CFF-AB23-127CB31EB2FC}" dt="2023-10-12T11:58:42.809" v="2005" actId="26606"/>
          <ac:spMkLst>
            <pc:docMk/>
            <pc:sldMk cId="651367713" sldId="293"/>
            <ac:spMk id="20" creationId="{0205D939-00C4-4F2E-9797-3170DD040D90}"/>
          </ac:spMkLst>
        </pc:spChg>
        <pc:spChg chg="add">
          <ac:chgData name="Matt Lyle" userId="a96e7d453dd11193" providerId="LiveId" clId="{10FB4166-0F93-4CFF-AB23-127CB31EB2FC}" dt="2023-10-12T11:58:42.809" v="2005" actId="26606"/>
          <ac:spMkLst>
            <pc:docMk/>
            <pc:sldMk cId="651367713" sldId="293"/>
            <ac:spMk id="22" creationId="{38EE4E44-1403-472B-8C01-D354CB8F5AE7}"/>
          </ac:spMkLst>
        </pc:spChg>
        <pc:spChg chg="add">
          <ac:chgData name="Matt Lyle" userId="a96e7d453dd11193" providerId="LiveId" clId="{10FB4166-0F93-4CFF-AB23-127CB31EB2FC}" dt="2023-10-12T11:58:42.809" v="2005" actId="26606"/>
          <ac:spMkLst>
            <pc:docMk/>
            <pc:sldMk cId="651367713" sldId="293"/>
            <ac:spMk id="24" creationId="{583CCE40-4C5F-42D3-86D9-7892AD1E98E3}"/>
          </ac:spMkLst>
        </pc:spChg>
        <pc:graphicFrameChg chg="add del mod">
          <ac:chgData name="Matt Lyle" userId="a96e7d453dd11193" providerId="LiveId" clId="{10FB4166-0F93-4CFF-AB23-127CB31EB2FC}" dt="2023-10-12T11:48:55.902" v="1966" actId="478"/>
          <ac:graphicFrameMkLst>
            <pc:docMk/>
            <pc:sldMk cId="651367713" sldId="293"/>
            <ac:graphicFrameMk id="2" creationId="{ACD153A1-5434-E0ED-8F90-25AC60254912}"/>
          </ac:graphicFrameMkLst>
        </pc:graphicFrameChg>
        <pc:picChg chg="add del mod">
          <ac:chgData name="Matt Lyle" userId="a96e7d453dd11193" providerId="LiveId" clId="{10FB4166-0F93-4CFF-AB23-127CB31EB2FC}" dt="2023-10-12T11:50:52.287" v="1969" actId="478"/>
          <ac:picMkLst>
            <pc:docMk/>
            <pc:sldMk cId="651367713" sldId="293"/>
            <ac:picMk id="4" creationId="{43143DEE-A528-81E8-8BD9-88A0AA3C97D9}"/>
          </ac:picMkLst>
        </pc:picChg>
        <pc:picChg chg="add del mod">
          <ac:chgData name="Matt Lyle" userId="a96e7d453dd11193" providerId="LiveId" clId="{10FB4166-0F93-4CFF-AB23-127CB31EB2FC}" dt="2023-10-12T11:57:40.467" v="2000" actId="478"/>
          <ac:picMkLst>
            <pc:docMk/>
            <pc:sldMk cId="651367713" sldId="293"/>
            <ac:picMk id="6" creationId="{567E66AC-8DF2-41F2-999C-27494D0403F6}"/>
          </ac:picMkLst>
        </pc:picChg>
        <pc:picChg chg="add del mod">
          <ac:chgData name="Matt Lyle" userId="a96e7d453dd11193" providerId="LiveId" clId="{10FB4166-0F93-4CFF-AB23-127CB31EB2FC}" dt="2023-10-12T11:53:51.945" v="1973" actId="478"/>
          <ac:picMkLst>
            <pc:docMk/>
            <pc:sldMk cId="651367713" sldId="293"/>
            <ac:picMk id="8" creationId="{6883C043-0731-4782-716C-5B86FE7067F6}"/>
          </ac:picMkLst>
        </pc:picChg>
        <pc:picChg chg="add del mod">
          <ac:chgData name="Matt Lyle" userId="a96e7d453dd11193" providerId="LiveId" clId="{10FB4166-0F93-4CFF-AB23-127CB31EB2FC}" dt="2023-10-12T11:54:11.928" v="1980" actId="478"/>
          <ac:picMkLst>
            <pc:docMk/>
            <pc:sldMk cId="651367713" sldId="293"/>
            <ac:picMk id="10" creationId="{C0A62F62-BD31-0A56-447C-C3B8C8975E9D}"/>
          </ac:picMkLst>
        </pc:picChg>
        <pc:picChg chg="add del mod">
          <ac:chgData name="Matt Lyle" userId="a96e7d453dd11193" providerId="LiveId" clId="{10FB4166-0F93-4CFF-AB23-127CB31EB2FC}" dt="2023-10-12T11:57:18.735" v="1989" actId="478"/>
          <ac:picMkLst>
            <pc:docMk/>
            <pc:sldMk cId="651367713" sldId="293"/>
            <ac:picMk id="12" creationId="{D9DCB188-03AF-6ADB-AD4B-2068EC391A97}"/>
          </ac:picMkLst>
        </pc:picChg>
        <pc:picChg chg="add mod ord">
          <ac:chgData name="Matt Lyle" userId="a96e7d453dd11193" providerId="LiveId" clId="{10FB4166-0F93-4CFF-AB23-127CB31EB2FC}" dt="2023-10-12T11:58:42.809" v="2005" actId="26606"/>
          <ac:picMkLst>
            <pc:docMk/>
            <pc:sldMk cId="651367713" sldId="293"/>
            <ac:picMk id="14" creationId="{9F88830E-CC6B-57FC-6BF5-7F7688FFB6D5}"/>
          </ac:picMkLst>
        </pc:picChg>
        <pc:picChg chg="add mod">
          <ac:chgData name="Matt Lyle" userId="a96e7d453dd11193" providerId="LiveId" clId="{10FB4166-0F93-4CFF-AB23-127CB31EB2FC}" dt="2023-10-12T11:58:42.809" v="2005" actId="26606"/>
          <ac:picMkLst>
            <pc:docMk/>
            <pc:sldMk cId="651367713" sldId="293"/>
            <ac:picMk id="15" creationId="{6FDE476D-07C6-C541-1761-80023975F7BE}"/>
          </ac:picMkLst>
        </pc:picChg>
      </pc:sldChg>
      <pc:sldChg chg="new del">
        <pc:chgData name="Matt Lyle" userId="a96e7d453dd11193" providerId="LiveId" clId="{10FB4166-0F93-4CFF-AB23-127CB31EB2FC}" dt="2023-10-12T10:19:06.210" v="1658" actId="47"/>
        <pc:sldMkLst>
          <pc:docMk/>
          <pc:sldMk cId="2755303930" sldId="293"/>
        </pc:sldMkLst>
      </pc:sldChg>
      <pc:sldChg chg="addSp modSp new mod ord modClrScheme chgLayout modNotes modNotesTx">
        <pc:chgData name="Matt Lyle" userId="a96e7d453dd11193" providerId="LiveId" clId="{10FB4166-0F93-4CFF-AB23-127CB31EB2FC}" dt="2023-10-14T03:05:50.276" v="10479" actId="20577"/>
        <pc:sldMkLst>
          <pc:docMk/>
          <pc:sldMk cId="792681430" sldId="294"/>
        </pc:sldMkLst>
        <pc:spChg chg="add mod">
          <ac:chgData name="Matt Lyle" userId="a96e7d453dd11193" providerId="LiveId" clId="{10FB4166-0F93-4CFF-AB23-127CB31EB2FC}" dt="2023-10-13T10:32:22.553" v="5942" actId="1076"/>
          <ac:spMkLst>
            <pc:docMk/>
            <pc:sldMk cId="792681430" sldId="294"/>
            <ac:spMk id="5" creationId="{23E41F63-5959-9248-B89D-177D000EEB63}"/>
          </ac:spMkLst>
        </pc:spChg>
        <pc:spChg chg="add mod">
          <ac:chgData name="Matt Lyle" userId="a96e7d453dd11193" providerId="LiveId" clId="{10FB4166-0F93-4CFF-AB23-127CB31EB2FC}" dt="2023-10-13T10:33:45.950" v="5980" actId="1076"/>
          <ac:spMkLst>
            <pc:docMk/>
            <pc:sldMk cId="792681430" sldId="294"/>
            <ac:spMk id="7" creationId="{C16E634F-5496-6FBF-2364-8E7887958732}"/>
          </ac:spMkLst>
        </pc:spChg>
        <pc:picChg chg="add mod">
          <ac:chgData name="Matt Lyle" userId="a96e7d453dd11193" providerId="LiveId" clId="{10FB4166-0F93-4CFF-AB23-127CB31EB2FC}" dt="2023-10-13T10:33:37.108" v="5976" actId="1076"/>
          <ac:picMkLst>
            <pc:docMk/>
            <pc:sldMk cId="792681430" sldId="294"/>
            <ac:picMk id="3" creationId="{08251C49-16CC-A35B-3D4A-C4FF59449FE4}"/>
          </ac:picMkLst>
        </pc:picChg>
      </pc:sldChg>
      <pc:sldChg chg="addSp delSp modSp add del mod ord modNotes modNotesTx">
        <pc:chgData name="Matt Lyle" userId="a96e7d453dd11193" providerId="LiveId" clId="{10FB4166-0F93-4CFF-AB23-127CB31EB2FC}" dt="2023-10-14T02:41:06.461" v="10314" actId="47"/>
        <pc:sldMkLst>
          <pc:docMk/>
          <pc:sldMk cId="1221114382" sldId="295"/>
        </pc:sldMkLst>
        <pc:spChg chg="add del mod">
          <ac:chgData name="Matt Lyle" userId="a96e7d453dd11193" providerId="LiveId" clId="{10FB4166-0F93-4CFF-AB23-127CB31EB2FC}" dt="2023-10-13T10:35:08.803" v="5985"/>
          <ac:spMkLst>
            <pc:docMk/>
            <pc:sldMk cId="1221114382" sldId="295"/>
            <ac:spMk id="2" creationId="{75AAC893-5A76-43E1-36F1-22AD24AE1621}"/>
          </ac:spMkLst>
        </pc:spChg>
        <pc:spChg chg="add del mod">
          <ac:chgData name="Matt Lyle" userId="a96e7d453dd11193" providerId="LiveId" clId="{10FB4166-0F93-4CFF-AB23-127CB31EB2FC}" dt="2023-10-13T10:35:08.803" v="5985"/>
          <ac:spMkLst>
            <pc:docMk/>
            <pc:sldMk cId="1221114382" sldId="295"/>
            <ac:spMk id="3" creationId="{817200D9-7F26-3356-2F06-7C1B2CC94211}"/>
          </ac:spMkLst>
        </pc:spChg>
        <pc:spChg chg="add del mod">
          <ac:chgData name="Matt Lyle" userId="a96e7d453dd11193" providerId="LiveId" clId="{10FB4166-0F93-4CFF-AB23-127CB31EB2FC}" dt="2023-10-13T10:35:08.803" v="5985"/>
          <ac:spMkLst>
            <pc:docMk/>
            <pc:sldMk cId="1221114382" sldId="295"/>
            <ac:spMk id="4" creationId="{E31D67F7-4F1B-B192-DD25-095092A96FB3}"/>
          </ac:spMkLst>
        </pc:spChg>
        <pc:spChg chg="add del mod">
          <ac:chgData name="Matt Lyle" userId="a96e7d453dd11193" providerId="LiveId" clId="{10FB4166-0F93-4CFF-AB23-127CB31EB2FC}" dt="2023-10-13T10:35:08.803" v="5985"/>
          <ac:spMkLst>
            <pc:docMk/>
            <pc:sldMk cId="1221114382" sldId="295"/>
            <ac:spMk id="5" creationId="{C14678D7-5145-9A94-2EAB-02E21400F367}"/>
          </ac:spMkLst>
        </pc:spChg>
        <pc:spChg chg="add del mod">
          <ac:chgData name="Matt Lyle" userId="a96e7d453dd11193" providerId="LiveId" clId="{10FB4166-0F93-4CFF-AB23-127CB31EB2FC}" dt="2023-10-13T10:35:08.803" v="5985"/>
          <ac:spMkLst>
            <pc:docMk/>
            <pc:sldMk cId="1221114382" sldId="295"/>
            <ac:spMk id="7" creationId="{240BF450-2C5B-2BA2-B516-6CF17529ECFC}"/>
          </ac:spMkLst>
        </pc:spChg>
        <pc:spChg chg="add del mod">
          <ac:chgData name="Matt Lyle" userId="a96e7d453dd11193" providerId="LiveId" clId="{10FB4166-0F93-4CFF-AB23-127CB31EB2FC}" dt="2023-10-13T10:35:08.803" v="5985"/>
          <ac:spMkLst>
            <pc:docMk/>
            <pc:sldMk cId="1221114382" sldId="295"/>
            <ac:spMk id="8" creationId="{6E197CDF-5EE8-DF66-6875-BB4F63C2EE62}"/>
          </ac:spMkLst>
        </pc:spChg>
        <pc:spChg chg="add del mod">
          <ac:chgData name="Matt Lyle" userId="a96e7d453dd11193" providerId="LiveId" clId="{10FB4166-0F93-4CFF-AB23-127CB31EB2FC}" dt="2023-10-13T10:35:08.803" v="5985"/>
          <ac:spMkLst>
            <pc:docMk/>
            <pc:sldMk cId="1221114382" sldId="295"/>
            <ac:spMk id="9" creationId="{A91F96C8-2311-6D3C-0AEA-DAB317E01C41}"/>
          </ac:spMkLst>
        </pc:spChg>
        <pc:spChg chg="add mod">
          <ac:chgData name="Matt Lyle" userId="a96e7d453dd11193" providerId="LiveId" clId="{10FB4166-0F93-4CFF-AB23-127CB31EB2FC}" dt="2023-10-13T10:35:15.294" v="5986"/>
          <ac:spMkLst>
            <pc:docMk/>
            <pc:sldMk cId="1221114382" sldId="295"/>
            <ac:spMk id="10" creationId="{00631A0F-C526-0E96-DACA-3F308E6F02CB}"/>
          </ac:spMkLst>
        </pc:spChg>
        <pc:spChg chg="add mod">
          <ac:chgData name="Matt Lyle" userId="a96e7d453dd11193" providerId="LiveId" clId="{10FB4166-0F93-4CFF-AB23-127CB31EB2FC}" dt="2023-10-13T10:35:15.294" v="5986"/>
          <ac:spMkLst>
            <pc:docMk/>
            <pc:sldMk cId="1221114382" sldId="295"/>
            <ac:spMk id="11" creationId="{F756E1E0-E827-FD97-E254-8673748954C8}"/>
          </ac:spMkLst>
        </pc:spChg>
        <pc:spChg chg="add mod">
          <ac:chgData name="Matt Lyle" userId="a96e7d453dd11193" providerId="LiveId" clId="{10FB4166-0F93-4CFF-AB23-127CB31EB2FC}" dt="2023-10-13T10:35:15.294" v="5986"/>
          <ac:spMkLst>
            <pc:docMk/>
            <pc:sldMk cId="1221114382" sldId="295"/>
            <ac:spMk id="12" creationId="{D05E74D4-01C9-8AC3-7EF2-6ED23C63C235}"/>
          </ac:spMkLst>
        </pc:spChg>
        <pc:spChg chg="add mod">
          <ac:chgData name="Matt Lyle" userId="a96e7d453dd11193" providerId="LiveId" clId="{10FB4166-0F93-4CFF-AB23-127CB31EB2FC}" dt="2023-10-13T10:35:15.294" v="5986"/>
          <ac:spMkLst>
            <pc:docMk/>
            <pc:sldMk cId="1221114382" sldId="295"/>
            <ac:spMk id="14" creationId="{34529385-97BD-A513-C4C0-C11723B4A110}"/>
          </ac:spMkLst>
        </pc:spChg>
        <pc:spChg chg="add mod">
          <ac:chgData name="Matt Lyle" userId="a96e7d453dd11193" providerId="LiveId" clId="{10FB4166-0F93-4CFF-AB23-127CB31EB2FC}" dt="2023-10-14T02:37:38.026" v="10252" actId="20577"/>
          <ac:spMkLst>
            <pc:docMk/>
            <pc:sldMk cId="1221114382" sldId="295"/>
            <ac:spMk id="15" creationId="{A0B0A529-F0F9-EECE-CA89-53ABD9C80FD1}"/>
          </ac:spMkLst>
        </pc:spChg>
        <pc:spChg chg="add mod">
          <ac:chgData name="Matt Lyle" userId="a96e7d453dd11193" providerId="LiveId" clId="{10FB4166-0F93-4CFF-AB23-127CB31EB2FC}" dt="2023-10-13T10:35:15.294" v="5986"/>
          <ac:spMkLst>
            <pc:docMk/>
            <pc:sldMk cId="1221114382" sldId="295"/>
            <ac:spMk id="16" creationId="{B7A1E048-3AE4-8E9A-851B-CCB4FA5DA050}"/>
          </ac:spMkLst>
        </pc:spChg>
        <pc:picChg chg="add del mod">
          <ac:chgData name="Matt Lyle" userId="a96e7d453dd11193" providerId="LiveId" clId="{10FB4166-0F93-4CFF-AB23-127CB31EB2FC}" dt="2023-10-13T10:35:08.803" v="5985"/>
          <ac:picMkLst>
            <pc:docMk/>
            <pc:sldMk cId="1221114382" sldId="295"/>
            <ac:picMk id="6" creationId="{C6FBD4F4-BD68-41E6-442A-A45658029C3E}"/>
          </ac:picMkLst>
        </pc:picChg>
        <pc:picChg chg="add mod">
          <ac:chgData name="Matt Lyle" userId="a96e7d453dd11193" providerId="LiveId" clId="{10FB4166-0F93-4CFF-AB23-127CB31EB2FC}" dt="2023-10-13T10:35:15.294" v="5986"/>
          <ac:picMkLst>
            <pc:docMk/>
            <pc:sldMk cId="1221114382" sldId="295"/>
            <ac:picMk id="13" creationId="{52E930B0-3AA7-333E-5B0F-6EA583362510}"/>
          </ac:picMkLst>
        </pc:picChg>
      </pc:sldChg>
      <pc:sldChg chg="addSp modSp add del mod ord modNotes modNotesTx">
        <pc:chgData name="Matt Lyle" userId="a96e7d453dd11193" providerId="LiveId" clId="{10FB4166-0F93-4CFF-AB23-127CB31EB2FC}" dt="2023-10-14T02:41:08.935" v="10315" actId="47"/>
        <pc:sldMkLst>
          <pc:docMk/>
          <pc:sldMk cId="943299935" sldId="296"/>
        </pc:sldMkLst>
        <pc:spChg chg="add mod">
          <ac:chgData name="Matt Lyle" userId="a96e7d453dd11193" providerId="LiveId" clId="{10FB4166-0F93-4CFF-AB23-127CB31EB2FC}" dt="2023-10-13T10:36:03.012" v="5989"/>
          <ac:spMkLst>
            <pc:docMk/>
            <pc:sldMk cId="943299935" sldId="296"/>
            <ac:spMk id="2" creationId="{0BDA02B3-AA0E-3CE0-D583-E3CF40112438}"/>
          </ac:spMkLst>
        </pc:spChg>
        <pc:spChg chg="add mod">
          <ac:chgData name="Matt Lyle" userId="a96e7d453dd11193" providerId="LiveId" clId="{10FB4166-0F93-4CFF-AB23-127CB31EB2FC}" dt="2023-10-13T10:36:03.012" v="5989"/>
          <ac:spMkLst>
            <pc:docMk/>
            <pc:sldMk cId="943299935" sldId="296"/>
            <ac:spMk id="4" creationId="{F46C5E3B-0D86-4F45-7C66-2C6B62899762}"/>
          </ac:spMkLst>
        </pc:spChg>
        <pc:spChg chg="add mod">
          <ac:chgData name="Matt Lyle" userId="a96e7d453dd11193" providerId="LiveId" clId="{10FB4166-0F93-4CFF-AB23-127CB31EB2FC}" dt="2023-10-13T10:36:03.012" v="5989"/>
          <ac:spMkLst>
            <pc:docMk/>
            <pc:sldMk cId="943299935" sldId="296"/>
            <ac:spMk id="5" creationId="{AB381AB9-A69E-C836-C47A-BF3772BA07D6}"/>
          </ac:spMkLst>
        </pc:spChg>
        <pc:spChg chg="add mod">
          <ac:chgData name="Matt Lyle" userId="a96e7d453dd11193" providerId="LiveId" clId="{10FB4166-0F93-4CFF-AB23-127CB31EB2FC}" dt="2023-10-14T02:38:00.154" v="10261" actId="27636"/>
          <ac:spMkLst>
            <pc:docMk/>
            <pc:sldMk cId="943299935" sldId="296"/>
            <ac:spMk id="6" creationId="{C6098581-B3D9-455A-0BFE-E9CF7879C186}"/>
          </ac:spMkLst>
        </pc:spChg>
        <pc:spChg chg="add mod">
          <ac:chgData name="Matt Lyle" userId="a96e7d453dd11193" providerId="LiveId" clId="{10FB4166-0F93-4CFF-AB23-127CB31EB2FC}" dt="2023-10-14T02:39:14.261" v="10283" actId="403"/>
          <ac:spMkLst>
            <pc:docMk/>
            <pc:sldMk cId="943299935" sldId="296"/>
            <ac:spMk id="8" creationId="{F56B8DC2-A41E-F774-1423-BC71EDCF2C04}"/>
          </ac:spMkLst>
        </pc:spChg>
        <pc:picChg chg="add mod">
          <ac:chgData name="Matt Lyle" userId="a96e7d453dd11193" providerId="LiveId" clId="{10FB4166-0F93-4CFF-AB23-127CB31EB2FC}" dt="2023-10-13T10:36:03.012" v="5989"/>
          <ac:picMkLst>
            <pc:docMk/>
            <pc:sldMk cId="943299935" sldId="296"/>
            <ac:picMk id="3" creationId="{429D8B2D-4BD3-C744-587A-46DB44FC75E0}"/>
          </ac:picMkLst>
        </pc:picChg>
      </pc:sldChg>
      <pc:sldChg chg="addSp modSp add del mod ord modAnim modNotes modNotesTx">
        <pc:chgData name="Matt Lyle" userId="a96e7d453dd11193" providerId="LiveId" clId="{10FB4166-0F93-4CFF-AB23-127CB31EB2FC}" dt="2023-10-14T00:52:39.280" v="8056" actId="47"/>
        <pc:sldMkLst>
          <pc:docMk/>
          <pc:sldMk cId="2625225010" sldId="297"/>
        </pc:sldMkLst>
        <pc:spChg chg="add mod">
          <ac:chgData name="Matt Lyle" userId="a96e7d453dd11193" providerId="LiveId" clId="{10FB4166-0F93-4CFF-AB23-127CB31EB2FC}" dt="2023-10-14T00:46:43.821" v="7894"/>
          <ac:spMkLst>
            <pc:docMk/>
            <pc:sldMk cId="2625225010" sldId="297"/>
            <ac:spMk id="2" creationId="{5B2C7F4E-B91C-2963-4C59-E3E6456E9917}"/>
          </ac:spMkLst>
        </pc:spChg>
        <pc:spChg chg="add mod">
          <ac:chgData name="Matt Lyle" userId="a96e7d453dd11193" providerId="LiveId" clId="{10FB4166-0F93-4CFF-AB23-127CB31EB2FC}" dt="2023-10-14T00:46:43.821" v="7894"/>
          <ac:spMkLst>
            <pc:docMk/>
            <pc:sldMk cId="2625225010" sldId="297"/>
            <ac:spMk id="4" creationId="{FA06B139-2336-C9EF-5265-235D4991CF04}"/>
          </ac:spMkLst>
        </pc:spChg>
        <pc:spChg chg="mod">
          <ac:chgData name="Matt Lyle" userId="a96e7d453dd11193" providerId="LiveId" clId="{10FB4166-0F93-4CFF-AB23-127CB31EB2FC}" dt="2023-10-14T00:46:43.821" v="7894"/>
          <ac:spMkLst>
            <pc:docMk/>
            <pc:sldMk cId="2625225010" sldId="297"/>
            <ac:spMk id="6" creationId="{DEA87842-0399-0AFE-8A92-0DB19211A831}"/>
          </ac:spMkLst>
        </pc:spChg>
        <pc:spChg chg="mod">
          <ac:chgData name="Matt Lyle" userId="a96e7d453dd11193" providerId="LiveId" clId="{10FB4166-0F93-4CFF-AB23-127CB31EB2FC}" dt="2023-10-14T00:46:43.821" v="7894"/>
          <ac:spMkLst>
            <pc:docMk/>
            <pc:sldMk cId="2625225010" sldId="297"/>
            <ac:spMk id="7" creationId="{0DE999DF-4AD8-947F-E0B1-5E9F936F4ABA}"/>
          </ac:spMkLst>
        </pc:spChg>
        <pc:spChg chg="add mod">
          <ac:chgData name="Matt Lyle" userId="a96e7d453dd11193" providerId="LiveId" clId="{10FB4166-0F93-4CFF-AB23-127CB31EB2FC}" dt="2023-10-14T00:47:30.579" v="7918" actId="20577"/>
          <ac:spMkLst>
            <pc:docMk/>
            <pc:sldMk cId="2625225010" sldId="297"/>
            <ac:spMk id="8" creationId="{482DCC9E-893E-097C-3CB2-4F14A7D16109}"/>
          </ac:spMkLst>
        </pc:spChg>
        <pc:spChg chg="add mod">
          <ac:chgData name="Matt Lyle" userId="a96e7d453dd11193" providerId="LiveId" clId="{10FB4166-0F93-4CFF-AB23-127CB31EB2FC}" dt="2023-10-14T00:46:43.821" v="7894"/>
          <ac:spMkLst>
            <pc:docMk/>
            <pc:sldMk cId="2625225010" sldId="297"/>
            <ac:spMk id="9" creationId="{CEDBA698-A0C5-EF4C-A6E1-616A191EE29F}"/>
          </ac:spMkLst>
        </pc:spChg>
        <pc:grpChg chg="add mod">
          <ac:chgData name="Matt Lyle" userId="a96e7d453dd11193" providerId="LiveId" clId="{10FB4166-0F93-4CFF-AB23-127CB31EB2FC}" dt="2023-10-14T00:46:43.821" v="7894"/>
          <ac:grpSpMkLst>
            <pc:docMk/>
            <pc:sldMk cId="2625225010" sldId="297"/>
            <ac:grpSpMk id="5" creationId="{41863B47-C197-A7B5-C168-00B30D6D56A9}"/>
          </ac:grpSpMkLst>
        </pc:grpChg>
        <pc:picChg chg="add mod">
          <ac:chgData name="Matt Lyle" userId="a96e7d453dd11193" providerId="LiveId" clId="{10FB4166-0F93-4CFF-AB23-127CB31EB2FC}" dt="2023-10-14T00:46:43.821" v="7894"/>
          <ac:picMkLst>
            <pc:docMk/>
            <pc:sldMk cId="2625225010" sldId="297"/>
            <ac:picMk id="3" creationId="{F24800B6-C8FF-18B8-A560-488C328596FF}"/>
          </ac:picMkLst>
        </pc:picChg>
      </pc:sldChg>
      <pc:sldChg chg="add del">
        <pc:chgData name="Matt Lyle" userId="a96e7d453dd11193" providerId="LiveId" clId="{10FB4166-0F93-4CFF-AB23-127CB31EB2FC}" dt="2023-10-13T10:31:55.233" v="5931"/>
        <pc:sldMkLst>
          <pc:docMk/>
          <pc:sldMk cId="1152703312" sldId="298"/>
        </pc:sldMkLst>
      </pc:sldChg>
      <pc:sldChg chg="addSp modSp new mod setBg modClrScheme chgLayout modNotes modNotesTx">
        <pc:chgData name="Matt Lyle" userId="a96e7d453dd11193" providerId="LiveId" clId="{10FB4166-0F93-4CFF-AB23-127CB31EB2FC}" dt="2023-10-14T03:07:02.453" v="10524" actId="20577"/>
        <pc:sldMkLst>
          <pc:docMk/>
          <pc:sldMk cId="2574680594" sldId="298"/>
        </pc:sldMkLst>
        <pc:spChg chg="add mod">
          <ac:chgData name="Matt Lyle" userId="a96e7d453dd11193" providerId="LiveId" clId="{10FB4166-0F93-4CFF-AB23-127CB31EB2FC}" dt="2023-10-14T00:45:06.534" v="7845" actId="207"/>
          <ac:spMkLst>
            <pc:docMk/>
            <pc:sldMk cId="2574680594" sldId="298"/>
            <ac:spMk id="5" creationId="{3DDE8BF3-2B1D-0C47-FE96-8CB8E12E090E}"/>
          </ac:spMkLst>
        </pc:spChg>
        <pc:spChg chg="add">
          <ac:chgData name="Matt Lyle" userId="a96e7d453dd11193" providerId="LiveId" clId="{10FB4166-0F93-4CFF-AB23-127CB31EB2FC}" dt="2023-10-14T00:42:20.324" v="7753" actId="26606"/>
          <ac:spMkLst>
            <pc:docMk/>
            <pc:sldMk cId="2574680594" sldId="298"/>
            <ac:spMk id="8" creationId="{42A4FC2C-047E-45A5-965D-8E1E3BF09BC6}"/>
          </ac:spMkLst>
        </pc:spChg>
        <pc:picChg chg="add mod">
          <ac:chgData name="Matt Lyle" userId="a96e7d453dd11193" providerId="LiveId" clId="{10FB4166-0F93-4CFF-AB23-127CB31EB2FC}" dt="2023-10-14T00:42:24.421" v="7755" actId="1076"/>
          <ac:picMkLst>
            <pc:docMk/>
            <pc:sldMk cId="2574680594" sldId="298"/>
            <ac:picMk id="3" creationId="{71A279F4-1C18-A58F-52E3-9926C77327DC}"/>
          </ac:picMkLst>
        </pc:picChg>
      </pc:sldChg>
      <pc:sldChg chg="addSp modSp add">
        <pc:chgData name="Matt Lyle" userId="a96e7d453dd11193" providerId="LiveId" clId="{10FB4166-0F93-4CFF-AB23-127CB31EB2FC}" dt="2023-10-14T01:11:34.318" v="9417"/>
        <pc:sldMkLst>
          <pc:docMk/>
          <pc:sldMk cId="1981928090" sldId="299"/>
        </pc:sldMkLst>
        <pc:spChg chg="add mod">
          <ac:chgData name="Matt Lyle" userId="a96e7d453dd11193" providerId="LiveId" clId="{10FB4166-0F93-4CFF-AB23-127CB31EB2FC}" dt="2023-10-14T01:11:34.318" v="9417"/>
          <ac:spMkLst>
            <pc:docMk/>
            <pc:sldMk cId="1981928090" sldId="299"/>
            <ac:spMk id="3" creationId="{B04317C0-99AA-8821-D60E-54245473B1FF}"/>
          </ac:spMkLst>
        </pc:spChg>
        <pc:picChg chg="add mod">
          <ac:chgData name="Matt Lyle" userId="a96e7d453dd11193" providerId="LiveId" clId="{10FB4166-0F93-4CFF-AB23-127CB31EB2FC}" dt="2023-10-14T01:11:34.318" v="9417"/>
          <ac:picMkLst>
            <pc:docMk/>
            <pc:sldMk cId="1981928090" sldId="299"/>
            <ac:picMk id="2" creationId="{89EB5773-51BD-D9BC-2E6B-0E895252F49D}"/>
          </ac:picMkLst>
        </pc:picChg>
      </pc:sldChg>
      <pc:sldChg chg="addSp modSp new mod modClrScheme modAnim chgLayout">
        <pc:chgData name="Matt Lyle" userId="a96e7d453dd11193" providerId="LiveId" clId="{10FB4166-0F93-4CFF-AB23-127CB31EB2FC}" dt="2023-10-14T01:12:12.034" v="9421"/>
        <pc:sldMkLst>
          <pc:docMk/>
          <pc:sldMk cId="4030286473" sldId="300"/>
        </pc:sldMkLst>
        <pc:spChg chg="add mod">
          <ac:chgData name="Matt Lyle" userId="a96e7d453dd11193" providerId="LiveId" clId="{10FB4166-0F93-4CFF-AB23-127CB31EB2FC}" dt="2023-10-14T01:12:12.034" v="9421"/>
          <ac:spMkLst>
            <pc:docMk/>
            <pc:sldMk cId="4030286473" sldId="300"/>
            <ac:spMk id="2" creationId="{1D1D4D38-630E-C91F-7202-2C3593D6C200}"/>
          </ac:spMkLst>
        </pc:spChg>
      </pc:sldChg>
      <pc:sldChg chg="addSp modSp new mod modClrScheme chgLayout">
        <pc:chgData name="Matt Lyle" userId="a96e7d453dd11193" providerId="LiveId" clId="{10FB4166-0F93-4CFF-AB23-127CB31EB2FC}" dt="2023-10-14T01:34:01.537" v="9976" actId="14100"/>
        <pc:sldMkLst>
          <pc:docMk/>
          <pc:sldMk cId="1285496747" sldId="301"/>
        </pc:sldMkLst>
        <pc:spChg chg="add mod">
          <ac:chgData name="Matt Lyle" userId="a96e7d453dd11193" providerId="LiveId" clId="{10FB4166-0F93-4CFF-AB23-127CB31EB2FC}" dt="2023-10-14T01:34:01.537" v="9976" actId="14100"/>
          <ac:spMkLst>
            <pc:docMk/>
            <pc:sldMk cId="1285496747" sldId="301"/>
            <ac:spMk id="3" creationId="{D705D4E8-A0CE-11B7-CA25-EECCB5EACC02}"/>
          </ac:spMkLst>
        </pc:spChg>
      </pc:sldChg>
      <pc:sldChg chg="addSp delSp modSp add mod ord setBg modNotesTx">
        <pc:chgData name="Matt Lyle" userId="a96e7d453dd11193" providerId="LiveId" clId="{10FB4166-0F93-4CFF-AB23-127CB31EB2FC}" dt="2023-10-14T03:40:41.016" v="10997" actId="6549"/>
        <pc:sldMkLst>
          <pc:docMk/>
          <pc:sldMk cId="3009829628" sldId="302"/>
        </pc:sldMkLst>
        <pc:spChg chg="mod">
          <ac:chgData name="Matt Lyle" userId="a96e7d453dd11193" providerId="LiveId" clId="{10FB4166-0F93-4CFF-AB23-127CB31EB2FC}" dt="2023-10-14T01:43:09.231" v="10214" actId="6549"/>
          <ac:spMkLst>
            <pc:docMk/>
            <pc:sldMk cId="3009829628" sldId="302"/>
            <ac:spMk id="4" creationId="{4411BA7A-DEC1-6462-D092-951C1B76A5B2}"/>
          </ac:spMkLst>
        </pc:spChg>
        <pc:spChg chg="add del mod">
          <ac:chgData name="Matt Lyle" userId="a96e7d453dd11193" providerId="LiveId" clId="{10FB4166-0F93-4CFF-AB23-127CB31EB2FC}" dt="2023-10-14T03:37:53.174" v="10970" actId="478"/>
          <ac:spMkLst>
            <pc:docMk/>
            <pc:sldMk cId="3009829628" sldId="302"/>
            <ac:spMk id="8" creationId="{7F893F82-9A5E-D149-CEEB-DD14DB2FACC9}"/>
          </ac:spMkLst>
        </pc:spChg>
        <pc:spChg chg="add mod">
          <ac:chgData name="Matt Lyle" userId="a96e7d453dd11193" providerId="LiveId" clId="{10FB4166-0F93-4CFF-AB23-127CB31EB2FC}" dt="2023-10-14T03:39:57.617" v="10994" actId="20577"/>
          <ac:spMkLst>
            <pc:docMk/>
            <pc:sldMk cId="3009829628" sldId="302"/>
            <ac:spMk id="9" creationId="{41074F46-DF29-C78E-14A9-5360280F319C}"/>
          </ac:spMkLst>
        </pc:spChg>
        <pc:spChg chg="add">
          <ac:chgData name="Matt Lyle" userId="a96e7d453dd11193" providerId="LiveId" clId="{10FB4166-0F93-4CFF-AB23-127CB31EB2FC}" dt="2023-10-14T03:32:20.091" v="10863" actId="26606"/>
          <ac:spMkLst>
            <pc:docMk/>
            <pc:sldMk cId="3009829628" sldId="302"/>
            <ac:spMk id="11" creationId="{42A4FC2C-047E-45A5-965D-8E1E3BF09BC6}"/>
          </ac:spMkLst>
        </pc:spChg>
        <pc:grpChg chg="del">
          <ac:chgData name="Matt Lyle" userId="a96e7d453dd11193" providerId="LiveId" clId="{10FB4166-0F93-4CFF-AB23-127CB31EB2FC}" dt="2023-10-14T01:43:11.535" v="10215" actId="478"/>
          <ac:grpSpMkLst>
            <pc:docMk/>
            <pc:sldMk cId="3009829628" sldId="302"/>
            <ac:grpSpMk id="2" creationId="{4BA72BAA-CEE5-31C4-0B56-3FAF19DD9CB6}"/>
          </ac:grpSpMkLst>
        </pc:grpChg>
        <pc:picChg chg="add mod modCrop">
          <ac:chgData name="Matt Lyle" userId="a96e7d453dd11193" providerId="LiveId" clId="{10FB4166-0F93-4CFF-AB23-127CB31EB2FC}" dt="2023-10-14T03:39:05.752" v="10989" actId="732"/>
          <ac:picMkLst>
            <pc:docMk/>
            <pc:sldMk cId="3009829628" sldId="302"/>
            <ac:picMk id="6" creationId="{842DB547-DF0F-B80F-3605-31225ACFE79C}"/>
          </ac:picMkLst>
        </pc:picChg>
      </pc:sldChg>
      <pc:sldChg chg="addSp delSp modSp add mod setBg modClrScheme chgLayout modNotesTx">
        <pc:chgData name="Matt Lyle" userId="a96e7d453dd11193" providerId="LiveId" clId="{10FB4166-0F93-4CFF-AB23-127CB31EB2FC}" dt="2023-10-14T03:59:40.502" v="11361" actId="6549"/>
        <pc:sldMkLst>
          <pc:docMk/>
          <pc:sldMk cId="3497075886" sldId="303"/>
        </pc:sldMkLst>
        <pc:spChg chg="add del mod">
          <ac:chgData name="Matt Lyle" userId="a96e7d453dd11193" providerId="LiveId" clId="{10FB4166-0F93-4CFF-AB23-127CB31EB2FC}" dt="2023-10-14T03:59:09.947" v="11354" actId="478"/>
          <ac:spMkLst>
            <pc:docMk/>
            <pc:sldMk cId="3497075886" sldId="303"/>
            <ac:spMk id="2" creationId="{1D042E35-6D51-F86D-4103-F59A959BAB56}"/>
          </ac:spMkLst>
        </pc:spChg>
        <pc:spChg chg="add mod">
          <ac:chgData name="Matt Lyle" userId="a96e7d453dd11193" providerId="LiveId" clId="{10FB4166-0F93-4CFF-AB23-127CB31EB2FC}" dt="2023-10-14T03:59:40.502" v="11361" actId="6549"/>
          <ac:spMkLst>
            <pc:docMk/>
            <pc:sldMk cId="3497075886" sldId="303"/>
            <ac:spMk id="4" creationId="{6E0F4DCF-EA6D-6C1D-26E4-BC234424315B}"/>
          </ac:spMkLst>
        </pc:spChg>
      </pc:sldChg>
      <pc:sldChg chg="add">
        <pc:chgData name="Matt Lyle" userId="a96e7d453dd11193" providerId="LiveId" clId="{10FB4166-0F93-4CFF-AB23-127CB31EB2FC}" dt="2023-10-14T01:43:25.551" v="10222"/>
        <pc:sldMkLst>
          <pc:docMk/>
          <pc:sldMk cId="250182480" sldId="304"/>
        </pc:sldMkLst>
      </pc:sldChg>
      <pc:sldChg chg="add">
        <pc:chgData name="Matt Lyle" userId="a96e7d453dd11193" providerId="LiveId" clId="{10FB4166-0F93-4CFF-AB23-127CB31EB2FC}" dt="2023-10-14T01:43:25.704" v="10223"/>
        <pc:sldMkLst>
          <pc:docMk/>
          <pc:sldMk cId="1491948787" sldId="305"/>
        </pc:sldMkLst>
      </pc:sldChg>
      <pc:sldChg chg="addSp delSp modSp add mod ord modNotes modNotesTx">
        <pc:chgData name="Matt Lyle" userId="a96e7d453dd11193" providerId="LiveId" clId="{10FB4166-0F93-4CFF-AB23-127CB31EB2FC}" dt="2023-10-14T03:35:06.940" v="10891" actId="313"/>
        <pc:sldMkLst>
          <pc:docMk/>
          <pc:sldMk cId="397502192" sldId="306"/>
        </pc:sldMkLst>
        <pc:spChg chg="add mod">
          <ac:chgData name="Matt Lyle" userId="a96e7d453dd11193" providerId="LiveId" clId="{10FB4166-0F93-4CFF-AB23-127CB31EB2FC}" dt="2023-10-14T02:40:34.797" v="10310" actId="20577"/>
          <ac:spMkLst>
            <pc:docMk/>
            <pc:sldMk cId="397502192" sldId="306"/>
            <ac:spMk id="2" creationId="{C7C3D010-0DE3-AAD7-51BC-42414E4D9227}"/>
          </ac:spMkLst>
        </pc:spChg>
        <pc:spChg chg="del">
          <ac:chgData name="Matt Lyle" userId="a96e7d453dd11193" providerId="LiveId" clId="{10FB4166-0F93-4CFF-AB23-127CB31EB2FC}" dt="2023-10-14T02:38:17.525" v="10263" actId="478"/>
          <ac:spMkLst>
            <pc:docMk/>
            <pc:sldMk cId="397502192" sldId="306"/>
            <ac:spMk id="15" creationId="{A0B0A529-F0F9-EECE-CA89-53ABD9C80FD1}"/>
          </ac:spMkLst>
        </pc:spChg>
      </pc:sldChg>
      <pc:sldChg chg="addSp delSp modSp add mod modNotes">
        <pc:chgData name="Matt Lyle" userId="a96e7d453dd11193" providerId="LiveId" clId="{10FB4166-0F93-4CFF-AB23-127CB31EB2FC}" dt="2023-10-14T03:07:25.010" v="10532" actId="20577"/>
        <pc:sldMkLst>
          <pc:docMk/>
          <pc:sldMk cId="2636669224" sldId="307"/>
        </pc:sldMkLst>
        <pc:spChg chg="del">
          <ac:chgData name="Matt Lyle" userId="a96e7d453dd11193" providerId="LiveId" clId="{10FB4166-0F93-4CFF-AB23-127CB31EB2FC}" dt="2023-10-14T02:39:39.267" v="10286" actId="478"/>
          <ac:spMkLst>
            <pc:docMk/>
            <pc:sldMk cId="2636669224" sldId="307"/>
            <ac:spMk id="6" creationId="{C6098581-B3D9-455A-0BFE-E9CF7879C186}"/>
          </ac:spMkLst>
        </pc:spChg>
        <pc:spChg chg="add mod">
          <ac:chgData name="Matt Lyle" userId="a96e7d453dd11193" providerId="LiveId" clId="{10FB4166-0F93-4CFF-AB23-127CB31EB2FC}" dt="2023-10-14T02:41:01.017" v="10313" actId="20577"/>
          <ac:spMkLst>
            <pc:docMk/>
            <pc:sldMk cId="2636669224" sldId="307"/>
            <ac:spMk id="7" creationId="{16ECEC1A-F24A-4AD8-1B0A-443B99057C47}"/>
          </ac:spMkLst>
        </pc:spChg>
        <pc:spChg chg="del">
          <ac:chgData name="Matt Lyle" userId="a96e7d453dd11193" providerId="LiveId" clId="{10FB4166-0F93-4CFF-AB23-127CB31EB2FC}" dt="2023-10-14T02:39:35.100" v="10285" actId="21"/>
          <ac:spMkLst>
            <pc:docMk/>
            <pc:sldMk cId="2636669224" sldId="307"/>
            <ac:spMk id="8" creationId="{F56B8DC2-A41E-F774-1423-BC71EDCF2C04}"/>
          </ac:spMkLst>
        </pc:spChg>
      </pc:sldChg>
      <pc:sldChg chg="addSp delSp modSp add mod modClrScheme delAnim modAnim delDesignElem chgLayout modNotesTx">
        <pc:chgData name="Matt Lyle" userId="a96e7d453dd11193" providerId="LiveId" clId="{10FB4166-0F93-4CFF-AB23-127CB31EB2FC}" dt="2023-10-14T03:58:11.839" v="11351" actId="5793"/>
        <pc:sldMkLst>
          <pc:docMk/>
          <pc:sldMk cId="1942942017" sldId="308"/>
        </pc:sldMkLst>
        <pc:spChg chg="add mod">
          <ac:chgData name="Matt Lyle" userId="a96e7d453dd11193" providerId="LiveId" clId="{10FB4166-0F93-4CFF-AB23-127CB31EB2FC}" dt="2023-10-14T03:48:43.285" v="11309" actId="14100"/>
          <ac:spMkLst>
            <pc:docMk/>
            <pc:sldMk cId="1942942017" sldId="308"/>
            <ac:spMk id="2" creationId="{AAE8FD0A-77CE-CF9E-9643-5780F5225906}"/>
          </ac:spMkLst>
        </pc:spChg>
        <pc:spChg chg="add del mod">
          <ac:chgData name="Matt Lyle" userId="a96e7d453dd11193" providerId="LiveId" clId="{10FB4166-0F93-4CFF-AB23-127CB31EB2FC}" dt="2023-10-14T03:42:04.073" v="11019" actId="478"/>
          <ac:spMkLst>
            <pc:docMk/>
            <pc:sldMk cId="1942942017" sldId="308"/>
            <ac:spMk id="3" creationId="{BA660F84-393B-6AE0-535C-3EDB2A1603E6}"/>
          </ac:spMkLst>
        </pc:spChg>
        <pc:spChg chg="add mod">
          <ac:chgData name="Matt Lyle" userId="a96e7d453dd11193" providerId="LiveId" clId="{10FB4166-0F93-4CFF-AB23-127CB31EB2FC}" dt="2023-10-14T03:48:37.605" v="11307"/>
          <ac:spMkLst>
            <pc:docMk/>
            <pc:sldMk cId="1942942017" sldId="308"/>
            <ac:spMk id="4" creationId="{B7ECEFD2-5E44-D045-6125-BA792F3FE54C}"/>
          </ac:spMkLst>
        </pc:spChg>
        <pc:spChg chg="del mod">
          <ac:chgData name="Matt Lyle" userId="a96e7d453dd11193" providerId="LiveId" clId="{10FB4166-0F93-4CFF-AB23-127CB31EB2FC}" dt="2023-10-14T03:48:37.354" v="11306" actId="478"/>
          <ac:spMkLst>
            <pc:docMk/>
            <pc:sldMk cId="1942942017" sldId="308"/>
            <ac:spMk id="8" creationId="{7F893F82-9A5E-D149-CEEB-DD14DB2FACC9}"/>
          </ac:spMkLst>
        </pc:spChg>
        <pc:spChg chg="del">
          <ac:chgData name="Matt Lyle" userId="a96e7d453dd11193" providerId="LiveId" clId="{10FB4166-0F93-4CFF-AB23-127CB31EB2FC}" dt="2023-10-14T03:44:47.623" v="11175" actId="700"/>
          <ac:spMkLst>
            <pc:docMk/>
            <pc:sldMk cId="1942942017" sldId="308"/>
            <ac:spMk id="11" creationId="{42A4FC2C-047E-45A5-965D-8E1E3BF09BC6}"/>
          </ac:spMkLst>
        </pc:spChg>
        <pc:picChg chg="del">
          <ac:chgData name="Matt Lyle" userId="a96e7d453dd11193" providerId="LiveId" clId="{10FB4166-0F93-4CFF-AB23-127CB31EB2FC}" dt="2023-10-14T03:44:45.438" v="11174" actId="478"/>
          <ac:picMkLst>
            <pc:docMk/>
            <pc:sldMk cId="1942942017" sldId="308"/>
            <ac:picMk id="6" creationId="{842DB547-DF0F-B80F-3605-31225ACFE79C}"/>
          </ac:picMkLst>
        </pc:picChg>
      </pc:sldChg>
      <pc:sldMasterChg chg="modSp addSldLayout delSldLayout modSldLayout">
        <pc:chgData name="Matt Lyle" userId="a96e7d453dd11193" providerId="LiveId" clId="{10FB4166-0F93-4CFF-AB23-127CB31EB2FC}" dt="2023-10-14T03:49:41.332" v="11312" actId="14100"/>
        <pc:sldMasterMkLst>
          <pc:docMk/>
          <pc:sldMasterMk cId="1653672036" sldId="2147483648"/>
        </pc:sldMasterMkLst>
        <pc:spChg chg="mod">
          <ac:chgData name="Matt Lyle" userId="a96e7d453dd11193" providerId="LiveId" clId="{10FB4166-0F93-4CFF-AB23-127CB31EB2FC}" dt="2023-10-12T02:23:30.258" v="32" actId="2711"/>
          <ac:spMkLst>
            <pc:docMk/>
            <pc:sldMasterMk cId="1653672036" sldId="2147483648"/>
            <ac:spMk id="2" creationId="{65C54A44-2E84-1A53-4BBA-8FFEE9809C9B}"/>
          </ac:spMkLst>
        </pc:spChg>
        <pc:sldLayoutChg chg="del">
          <pc:chgData name="Matt Lyle" userId="a96e7d453dd11193" providerId="LiveId" clId="{10FB4166-0F93-4CFF-AB23-127CB31EB2FC}" dt="2023-10-12T02:23:20.888" v="30" actId="2696"/>
          <pc:sldLayoutMkLst>
            <pc:docMk/>
            <pc:sldMasterMk cId="1653672036" sldId="2147483648"/>
            <pc:sldLayoutMk cId="979382567" sldId="2147483649"/>
          </pc:sldLayoutMkLst>
        </pc:sldLayoutChg>
        <pc:sldLayoutChg chg="del">
          <pc:chgData name="Matt Lyle" userId="a96e7d453dd11193" providerId="LiveId" clId="{10FB4166-0F93-4CFF-AB23-127CB31EB2FC}" dt="2023-10-12T02:23:21.302" v="31" actId="2696"/>
          <pc:sldLayoutMkLst>
            <pc:docMk/>
            <pc:sldMasterMk cId="1653672036" sldId="2147483648"/>
            <pc:sldLayoutMk cId="4073633674" sldId="2147483650"/>
          </pc:sldLayoutMkLst>
        </pc:sldLayoutChg>
        <pc:sldLayoutChg chg="modSp">
          <pc:chgData name="Matt Lyle" userId="a96e7d453dd11193" providerId="LiveId" clId="{10FB4166-0F93-4CFF-AB23-127CB31EB2FC}" dt="2023-10-12T02:22:28.146" v="2" actId="1076"/>
          <pc:sldLayoutMkLst>
            <pc:docMk/>
            <pc:sldMasterMk cId="1653672036" sldId="2147483648"/>
            <pc:sldLayoutMk cId="2198171894" sldId="2147483652"/>
          </pc:sldLayoutMkLst>
          <pc:picChg chg="mod">
            <ac:chgData name="Matt Lyle" userId="a96e7d453dd11193" providerId="LiveId" clId="{10FB4166-0F93-4CFF-AB23-127CB31EB2FC}" dt="2023-10-12T02:22:28.146" v="2" actId="1076"/>
            <ac:picMkLst>
              <pc:docMk/>
              <pc:sldMasterMk cId="1653672036" sldId="2147483648"/>
              <pc:sldLayoutMk cId="2198171894" sldId="2147483652"/>
              <ac:picMk id="2" creationId="{39F89315-EE10-3E8F-FA14-9B80CCF8A49D}"/>
            </ac:picMkLst>
          </pc:picChg>
        </pc:sldLayoutChg>
        <pc:sldLayoutChg chg="addSp delSp modSp add del mod modTransition">
          <pc:chgData name="Matt Lyle" userId="a96e7d453dd11193" providerId="LiveId" clId="{10FB4166-0F93-4CFF-AB23-127CB31EB2FC}" dt="2023-10-12T10:19:12.384" v="1662" actId="2696"/>
          <pc:sldLayoutMkLst>
            <pc:docMk/>
            <pc:sldMasterMk cId="1653672036" sldId="2147483648"/>
            <pc:sldLayoutMk cId="501917284" sldId="2147483653"/>
          </pc:sldLayoutMkLst>
          <pc:spChg chg="add mod">
            <ac:chgData name="Matt Lyle" userId="a96e7d453dd11193" providerId="LiveId" clId="{10FB4166-0F93-4CFF-AB23-127CB31EB2FC}" dt="2023-10-12T09:50:24.741" v="656" actId="207"/>
            <ac:spMkLst>
              <pc:docMk/>
              <pc:sldMasterMk cId="1653672036" sldId="2147483648"/>
              <pc:sldLayoutMk cId="501917284" sldId="2147483653"/>
              <ac:spMk id="2" creationId="{27D76283-7BAC-40C6-E37A-903F32F2EA07}"/>
            </ac:spMkLst>
          </pc:spChg>
          <pc:spChg chg="add mod">
            <ac:chgData name="Matt Lyle" userId="a96e7d453dd11193" providerId="LiveId" clId="{10FB4166-0F93-4CFF-AB23-127CB31EB2FC}" dt="2023-10-12T09:50:24.741" v="656" actId="207"/>
            <ac:spMkLst>
              <pc:docMk/>
              <pc:sldMasterMk cId="1653672036" sldId="2147483648"/>
              <pc:sldLayoutMk cId="501917284" sldId="2147483653"/>
              <ac:spMk id="3" creationId="{5D31D815-FEAE-2B37-CC25-BD0F90EC5D92}"/>
            </ac:spMkLst>
          </pc:spChg>
          <pc:spChg chg="add mod">
            <ac:chgData name="Matt Lyle" userId="a96e7d453dd11193" providerId="LiveId" clId="{10FB4166-0F93-4CFF-AB23-127CB31EB2FC}" dt="2023-10-12T09:50:24.741" v="656" actId="207"/>
            <ac:spMkLst>
              <pc:docMk/>
              <pc:sldMasterMk cId="1653672036" sldId="2147483648"/>
              <pc:sldLayoutMk cId="501917284" sldId="2147483653"/>
              <ac:spMk id="4" creationId="{86E9AB3E-D2A8-F556-FFEA-453DCF985064}"/>
            </ac:spMkLst>
          </pc:spChg>
          <pc:picChg chg="add del mod">
            <ac:chgData name="Matt Lyle" userId="a96e7d453dd11193" providerId="LiveId" clId="{10FB4166-0F93-4CFF-AB23-127CB31EB2FC}" dt="2023-10-12T09:49:01.913" v="632" actId="478"/>
            <ac:picMkLst>
              <pc:docMk/>
              <pc:sldMasterMk cId="1653672036" sldId="2147483648"/>
              <pc:sldLayoutMk cId="501917284" sldId="2147483653"/>
              <ac:picMk id="5" creationId="{1CADF313-4949-9A66-A7FD-B16093AF62FA}"/>
            </ac:picMkLst>
          </pc:picChg>
          <pc:picChg chg="add mod">
            <ac:chgData name="Matt Lyle" userId="a96e7d453dd11193" providerId="LiveId" clId="{10FB4166-0F93-4CFF-AB23-127CB31EB2FC}" dt="2023-10-12T09:50:24.741" v="656" actId="207"/>
            <ac:picMkLst>
              <pc:docMk/>
              <pc:sldMasterMk cId="1653672036" sldId="2147483648"/>
              <pc:sldLayoutMk cId="501917284" sldId="2147483653"/>
              <ac:picMk id="6" creationId="{1B53361A-B7EC-7547-808B-FAFB4DC95489}"/>
            </ac:picMkLst>
          </pc:picChg>
        </pc:sldLayoutChg>
        <pc:sldLayoutChg chg="addSp delSp modSp add del mod modTransition">
          <pc:chgData name="Matt Lyle" userId="a96e7d453dd11193" providerId="LiveId" clId="{10FB4166-0F93-4CFF-AB23-127CB31EB2FC}" dt="2023-10-13T10:36:21.278" v="5995" actId="2890"/>
          <pc:sldLayoutMkLst>
            <pc:docMk/>
            <pc:sldMasterMk cId="1653672036" sldId="2147483648"/>
            <pc:sldLayoutMk cId="2888635113" sldId="2147483653"/>
          </pc:sldLayoutMkLst>
          <pc:spChg chg="add del mod">
            <ac:chgData name="Matt Lyle" userId="a96e7d453dd11193" providerId="LiveId" clId="{10FB4166-0F93-4CFF-AB23-127CB31EB2FC}" dt="2023-10-13T10:36:18.463" v="5994"/>
            <ac:spMkLst>
              <pc:docMk/>
              <pc:sldMasterMk cId="1653672036" sldId="2147483648"/>
              <pc:sldLayoutMk cId="2888635113" sldId="2147483653"/>
              <ac:spMk id="2" creationId="{DF4659F4-9A92-E0DE-07AC-DCFFFB5D8E72}"/>
            </ac:spMkLst>
          </pc:spChg>
          <pc:spChg chg="add del mod">
            <ac:chgData name="Matt Lyle" userId="a96e7d453dd11193" providerId="LiveId" clId="{10FB4166-0F93-4CFF-AB23-127CB31EB2FC}" dt="2023-10-13T10:36:18.463" v="5994"/>
            <ac:spMkLst>
              <pc:docMk/>
              <pc:sldMasterMk cId="1653672036" sldId="2147483648"/>
              <pc:sldLayoutMk cId="2888635113" sldId="2147483653"/>
              <ac:spMk id="4" creationId="{9E001AF3-330A-362E-4383-17987EAC2569}"/>
            </ac:spMkLst>
          </pc:spChg>
          <pc:spChg chg="add del mod">
            <ac:chgData name="Matt Lyle" userId="a96e7d453dd11193" providerId="LiveId" clId="{10FB4166-0F93-4CFF-AB23-127CB31EB2FC}" dt="2023-10-13T10:36:18.463" v="5994"/>
            <ac:spMkLst>
              <pc:docMk/>
              <pc:sldMasterMk cId="1653672036" sldId="2147483648"/>
              <pc:sldLayoutMk cId="2888635113" sldId="2147483653"/>
              <ac:spMk id="5" creationId="{803EED8C-D111-47C2-6E96-CB0E8AC01C30}"/>
            </ac:spMkLst>
          </pc:spChg>
          <pc:spChg chg="add del mod">
            <ac:chgData name="Matt Lyle" userId="a96e7d453dd11193" providerId="LiveId" clId="{10FB4166-0F93-4CFF-AB23-127CB31EB2FC}" dt="2023-10-13T10:36:18.463" v="5994"/>
            <ac:spMkLst>
              <pc:docMk/>
              <pc:sldMasterMk cId="1653672036" sldId="2147483648"/>
              <pc:sldLayoutMk cId="2888635113" sldId="2147483653"/>
              <ac:spMk id="6" creationId="{E0F8558C-AFF9-7C48-3886-246782692DDC}"/>
            </ac:spMkLst>
          </pc:spChg>
          <pc:picChg chg="add del mod">
            <ac:chgData name="Matt Lyle" userId="a96e7d453dd11193" providerId="LiveId" clId="{10FB4166-0F93-4CFF-AB23-127CB31EB2FC}" dt="2023-10-13T10:36:18.463" v="5994"/>
            <ac:picMkLst>
              <pc:docMk/>
              <pc:sldMasterMk cId="1653672036" sldId="2147483648"/>
              <pc:sldLayoutMk cId="2888635113" sldId="2147483653"/>
              <ac:picMk id="3" creationId="{3AFA55E3-9215-4BF0-5C27-4D27F3CD2338}"/>
            </ac:picMkLst>
          </pc:picChg>
        </pc:sldLayoutChg>
        <pc:sldLayoutChg chg="addSp modSp add mod modTransition setBg">
          <pc:chgData name="Matt Lyle" userId="a96e7d453dd11193" providerId="LiveId" clId="{10FB4166-0F93-4CFF-AB23-127CB31EB2FC}" dt="2023-10-14T03:49:41.332" v="11312" actId="14100"/>
          <pc:sldLayoutMkLst>
            <pc:docMk/>
            <pc:sldMasterMk cId="1653672036" sldId="2147483648"/>
            <pc:sldLayoutMk cId="3777713130" sldId="2147483653"/>
          </pc:sldLayoutMkLst>
          <pc:picChg chg="add mod modCrop">
            <ac:chgData name="Matt Lyle" userId="a96e7d453dd11193" providerId="LiveId" clId="{10FB4166-0F93-4CFF-AB23-127CB31EB2FC}" dt="2023-10-14T03:49:41.332" v="11312" actId="14100"/>
            <ac:picMkLst>
              <pc:docMk/>
              <pc:sldMasterMk cId="1653672036" sldId="2147483648"/>
              <pc:sldLayoutMk cId="3777713130" sldId="2147483653"/>
              <ac:picMk id="2" creationId="{B50D68D2-8AA7-7630-0D97-D85BE6BE2E2A}"/>
            </ac:picMkLst>
          </pc:picChg>
        </pc:sldLayoutChg>
        <pc:sldLayoutChg chg="add mod modTransition">
          <pc:chgData name="Matt Lyle" userId="a96e7d453dd11193" providerId="LiveId" clId="{10FB4166-0F93-4CFF-AB23-127CB31EB2FC}" dt="2023-10-14T03:45:14.973" v="11177" actId="2890"/>
          <pc:sldLayoutMkLst>
            <pc:docMk/>
            <pc:sldMasterMk cId="1653672036" sldId="2147483648"/>
            <pc:sldLayoutMk cId="3581288506" sldId="2147483654"/>
          </pc:sldLayoutMkLst>
        </pc:sldLayoutChg>
      </pc:sldMasterChg>
    </pc:docChg>
  </pc:docChgLst>
  <pc:docChgLst>
    <pc:chgData name="Matt Lyle" userId="a96e7d453dd11193" providerId="LiveId" clId="{E1BDDF57-B881-4EED-A104-8F523227AE88}"/>
    <pc:docChg chg="undo redo custSel addSld delSld modSld sldOrd addMainMaster delMainMaster modMainMaster addSection delSection modSection modNotesMaster modShowInfo">
      <pc:chgData name="Matt Lyle" userId="a96e7d453dd11193" providerId="LiveId" clId="{E1BDDF57-B881-4EED-A104-8F523227AE88}" dt="2023-09-10T00:43:18.428" v="22539" actId="20577"/>
      <pc:docMkLst>
        <pc:docMk/>
      </pc:docMkLst>
      <pc:sldChg chg="addSp delSp modSp mod modTransition setBg modClrScheme addAnim delAnim delDesignElem chgLayout modNotes modNotesTx">
        <pc:chgData name="Matt Lyle" userId="a96e7d453dd11193" providerId="LiveId" clId="{E1BDDF57-B881-4EED-A104-8F523227AE88}" dt="2023-09-10T00:21:44.040" v="19675" actId="6549"/>
        <pc:sldMkLst>
          <pc:docMk/>
          <pc:sldMk cId="1947281367" sldId="256"/>
        </pc:sldMkLst>
        <pc:spChg chg="del mod ord">
          <ac:chgData name="Matt Lyle" userId="a96e7d453dd11193" providerId="LiveId" clId="{E1BDDF57-B881-4EED-A104-8F523227AE88}" dt="2023-09-09T14:40:51.951" v="16800" actId="478"/>
          <ac:spMkLst>
            <pc:docMk/>
            <pc:sldMk cId="1947281367" sldId="256"/>
            <ac:spMk id="2" creationId="{8417765C-BF0A-D3AC-C6F8-636EDDAC4A40}"/>
          </ac:spMkLst>
        </pc:spChg>
        <pc:spChg chg="add del mod">
          <ac:chgData name="Matt Lyle" userId="a96e7d453dd11193" providerId="LiveId" clId="{E1BDDF57-B881-4EED-A104-8F523227AE88}" dt="2023-09-09T14:40:09.614" v="16791" actId="478"/>
          <ac:spMkLst>
            <pc:docMk/>
            <pc:sldMk cId="1947281367" sldId="256"/>
            <ac:spMk id="3" creationId="{BCC0387A-0BB8-93C9-7C06-F6A0C4E2CE39}"/>
          </ac:spMkLst>
        </pc:spChg>
        <pc:spChg chg="add mod">
          <ac:chgData name="Matt Lyle" userId="a96e7d453dd11193" providerId="LiveId" clId="{E1BDDF57-B881-4EED-A104-8F523227AE88}" dt="2023-09-09T14:41:07.165" v="16806" actId="1076"/>
          <ac:spMkLst>
            <pc:docMk/>
            <pc:sldMk cId="1947281367" sldId="256"/>
            <ac:spMk id="5" creationId="{B35FFFE6-380D-1F42-7507-FFBE5EACDFED}"/>
          </ac:spMkLst>
        </pc:spChg>
        <pc:spChg chg="add del mod">
          <ac:chgData name="Matt Lyle" userId="a96e7d453dd11193" providerId="LiveId" clId="{E1BDDF57-B881-4EED-A104-8F523227AE88}" dt="2023-09-09T14:40:54.024" v="16801" actId="478"/>
          <ac:spMkLst>
            <pc:docMk/>
            <pc:sldMk cId="1947281367" sldId="256"/>
            <ac:spMk id="8" creationId="{041125AB-5B73-5E3C-45AE-F6366CEAC6B8}"/>
          </ac:spMkLst>
        </pc:spChg>
        <pc:spChg chg="add del">
          <ac:chgData name="Matt Lyle" userId="a96e7d453dd11193" providerId="LiveId" clId="{E1BDDF57-B881-4EED-A104-8F523227AE88}" dt="2023-08-30T12:51:16.591" v="33" actId="26606"/>
          <ac:spMkLst>
            <pc:docMk/>
            <pc:sldMk cId="1947281367" sldId="256"/>
            <ac:spMk id="9" creationId="{78E81931-EC11-4433-BB7B-ED42BAA2441E}"/>
          </ac:spMkLst>
        </pc:spChg>
        <pc:spChg chg="add del">
          <ac:chgData name="Matt Lyle" userId="a96e7d453dd11193" providerId="LiveId" clId="{E1BDDF57-B881-4EED-A104-8F523227AE88}" dt="2023-09-07T01:31:29.522" v="53" actId="26606"/>
          <ac:spMkLst>
            <pc:docMk/>
            <pc:sldMk cId="1947281367" sldId="256"/>
            <ac:spMk id="10" creationId="{A3363022-C969-41E9-8EB2-E4C94908C1FA}"/>
          </ac:spMkLst>
        </pc:spChg>
        <pc:spChg chg="add del">
          <ac:chgData name="Matt Lyle" userId="a96e7d453dd11193" providerId="LiveId" clId="{E1BDDF57-B881-4EED-A104-8F523227AE88}" dt="2023-08-30T12:51:16.591" v="33" actId="26606"/>
          <ac:spMkLst>
            <pc:docMk/>
            <pc:sldMk cId="1947281367" sldId="256"/>
            <ac:spMk id="11" creationId="{F35BC353-549C-47DC-9732-7E6961372840}"/>
          </ac:spMkLst>
        </pc:spChg>
        <pc:spChg chg="add del">
          <ac:chgData name="Matt Lyle" userId="a96e7d453dd11193" providerId="LiveId" clId="{E1BDDF57-B881-4EED-A104-8F523227AE88}" dt="2023-09-07T01:31:29.522" v="53" actId="26606"/>
          <ac:spMkLst>
            <pc:docMk/>
            <pc:sldMk cId="1947281367" sldId="256"/>
            <ac:spMk id="12" creationId="{8D1AD6B3-BE88-4CEB-BA17-790657CC4729}"/>
          </ac:spMkLst>
        </pc:spChg>
        <pc:spChg chg="add del">
          <ac:chgData name="Matt Lyle" userId="a96e7d453dd11193" providerId="LiveId" clId="{E1BDDF57-B881-4EED-A104-8F523227AE88}" dt="2023-08-30T12:51:18.431" v="36" actId="26606"/>
          <ac:spMkLst>
            <pc:docMk/>
            <pc:sldMk cId="1947281367" sldId="256"/>
            <ac:spMk id="13" creationId="{B1C3281D-A46F-4842-9340-4CBC29E1B260}"/>
          </ac:spMkLst>
        </pc:spChg>
        <pc:spChg chg="add del">
          <ac:chgData name="Matt Lyle" userId="a96e7d453dd11193" providerId="LiveId" clId="{E1BDDF57-B881-4EED-A104-8F523227AE88}" dt="2023-08-30T12:51:22.250" v="38" actId="26606"/>
          <ac:spMkLst>
            <pc:docMk/>
            <pc:sldMk cId="1947281367" sldId="256"/>
            <ac:spMk id="17" creationId="{178C5A24-0D67-4D91-A8AB-79267D9CC7A8}"/>
          </ac:spMkLst>
        </pc:spChg>
        <pc:spChg chg="add del">
          <ac:chgData name="Matt Lyle" userId="a96e7d453dd11193" providerId="LiveId" clId="{E1BDDF57-B881-4EED-A104-8F523227AE88}" dt="2023-08-30T12:51:22.250" v="38" actId="26606"/>
          <ac:spMkLst>
            <pc:docMk/>
            <pc:sldMk cId="1947281367" sldId="256"/>
            <ac:spMk id="19" creationId="{67F1335F-97CE-4842-9A57-2B6A3F459D82}"/>
          </ac:spMkLst>
        </pc:spChg>
        <pc:spChg chg="add del">
          <ac:chgData name="Matt Lyle" userId="a96e7d453dd11193" providerId="LiveId" clId="{E1BDDF57-B881-4EED-A104-8F523227AE88}" dt="2023-09-07T01:32:14.321" v="56" actId="26606"/>
          <ac:spMkLst>
            <pc:docMk/>
            <pc:sldMk cId="1947281367" sldId="256"/>
            <ac:spMk id="20" creationId="{DF05ACD0-FF4A-4F8F-B5C5-6A4EBD0D1B38}"/>
          </ac:spMkLst>
        </pc:spChg>
        <pc:spChg chg="add del">
          <ac:chgData name="Matt Lyle" userId="a96e7d453dd11193" providerId="LiveId" clId="{E1BDDF57-B881-4EED-A104-8F523227AE88}" dt="2023-08-30T12:51:26.665" v="40" actId="26606"/>
          <ac:spMkLst>
            <pc:docMk/>
            <pc:sldMk cId="1947281367" sldId="256"/>
            <ac:spMk id="21" creationId="{7A18C9FB-EC4C-4DAE-8F7D-C6E5AF607958}"/>
          </ac:spMkLst>
        </pc:spChg>
        <pc:spChg chg="add del">
          <ac:chgData name="Matt Lyle" userId="a96e7d453dd11193" providerId="LiveId" clId="{E1BDDF57-B881-4EED-A104-8F523227AE88}" dt="2023-08-30T12:51:26.665" v="40" actId="26606"/>
          <ac:spMkLst>
            <pc:docMk/>
            <pc:sldMk cId="1947281367" sldId="256"/>
            <ac:spMk id="23" creationId="{3B2B1500-BB55-471C-8A9E-67288297ECE1}"/>
          </ac:spMkLst>
        </pc:spChg>
        <pc:spChg chg="add del">
          <ac:chgData name="Matt Lyle" userId="a96e7d453dd11193" providerId="LiveId" clId="{E1BDDF57-B881-4EED-A104-8F523227AE88}" dt="2023-08-30T12:51:26.665" v="40" actId="26606"/>
          <ac:spMkLst>
            <pc:docMk/>
            <pc:sldMk cId="1947281367" sldId="256"/>
            <ac:spMk id="24" creationId="{3045E22C-A99D-41BB-AF14-EF1B1E745A70}"/>
          </ac:spMkLst>
        </pc:spChg>
        <pc:spChg chg="add del">
          <ac:chgData name="Matt Lyle" userId="a96e7d453dd11193" providerId="LiveId" clId="{E1BDDF57-B881-4EED-A104-8F523227AE88}" dt="2023-09-07T01:32:14.321" v="56" actId="26606"/>
          <ac:spMkLst>
            <pc:docMk/>
            <pc:sldMk cId="1947281367" sldId="256"/>
            <ac:spMk id="25" creationId="{4C9AFA28-B5ED-4346-9AF7-68A157F16C7E}"/>
          </ac:spMkLst>
        </pc:spChg>
        <pc:spChg chg="add del">
          <ac:chgData name="Matt Lyle" userId="a96e7d453dd11193" providerId="LiveId" clId="{E1BDDF57-B881-4EED-A104-8F523227AE88}" dt="2023-08-30T12:51:44.755" v="43" actId="26606"/>
          <ac:spMkLst>
            <pc:docMk/>
            <pc:sldMk cId="1947281367" sldId="256"/>
            <ac:spMk id="26" creationId="{B1C3281D-A46F-4842-9340-4CBC29E1B260}"/>
          </ac:spMkLst>
        </pc:spChg>
        <pc:spChg chg="add del">
          <ac:chgData name="Matt Lyle" userId="a96e7d453dd11193" providerId="LiveId" clId="{E1BDDF57-B881-4EED-A104-8F523227AE88}" dt="2023-09-07T01:32:14.254" v="55" actId="26606"/>
          <ac:spMkLst>
            <pc:docMk/>
            <pc:sldMk cId="1947281367" sldId="256"/>
            <ac:spMk id="30" creationId="{C7D023E4-8DE1-436E-9847-ED6A4B4B04FD}"/>
          </ac:spMkLst>
        </pc:spChg>
        <pc:spChg chg="add del">
          <ac:chgData name="Matt Lyle" userId="a96e7d453dd11193" providerId="LiveId" clId="{E1BDDF57-B881-4EED-A104-8F523227AE88}" dt="2023-09-07T01:32:14.254" v="55" actId="26606"/>
          <ac:spMkLst>
            <pc:docMk/>
            <pc:sldMk cId="1947281367" sldId="256"/>
            <ac:spMk id="32" creationId="{8B2B1708-8CE4-4A20-94F5-55118AE2CBD7}"/>
          </ac:spMkLst>
        </pc:spChg>
        <pc:spChg chg="add del">
          <ac:chgData name="Matt Lyle" userId="a96e7d453dd11193" providerId="LiveId" clId="{E1BDDF57-B881-4EED-A104-8F523227AE88}" dt="2023-09-09T14:10:53.474" v="14072" actId="700"/>
          <ac:spMkLst>
            <pc:docMk/>
            <pc:sldMk cId="1947281367" sldId="256"/>
            <ac:spMk id="47" creationId="{C7D023E4-8DE1-436E-9847-ED6A4B4B04FD}"/>
          </ac:spMkLst>
        </pc:spChg>
        <pc:grpChg chg="add del">
          <ac:chgData name="Matt Lyle" userId="a96e7d453dd11193" providerId="LiveId" clId="{E1BDDF57-B881-4EED-A104-8F523227AE88}" dt="2023-09-07T01:31:29.522" v="53" actId="26606"/>
          <ac:grpSpMkLst>
            <pc:docMk/>
            <pc:sldMk cId="1947281367" sldId="256"/>
            <ac:grpSpMk id="5" creationId="{89D1390B-7E13-4B4F-9CB2-391063412E54}"/>
          </ac:grpSpMkLst>
        </pc:grpChg>
        <pc:grpChg chg="add del">
          <ac:chgData name="Matt Lyle" userId="a96e7d453dd11193" providerId="LiveId" clId="{E1BDDF57-B881-4EED-A104-8F523227AE88}" dt="2023-09-07T01:32:14.254" v="55" actId="26606"/>
          <ac:grpSpMkLst>
            <pc:docMk/>
            <pc:sldMk cId="1947281367" sldId="256"/>
            <ac:grpSpMk id="34" creationId="{C291FB31-BA2D-4C80-8229-F0E34C8AEAE4}"/>
          </ac:grpSpMkLst>
        </pc:grpChg>
        <pc:grpChg chg="add del">
          <ac:chgData name="Matt Lyle" userId="a96e7d453dd11193" providerId="LiveId" clId="{E1BDDF57-B881-4EED-A104-8F523227AE88}" dt="2023-09-07T01:32:14.254" v="55" actId="26606"/>
          <ac:grpSpMkLst>
            <pc:docMk/>
            <pc:sldMk cId="1947281367" sldId="256"/>
            <ac:grpSpMk id="38" creationId="{E27AF472-EAE3-4572-AB69-B92BD10DBC6D}"/>
          </ac:grpSpMkLst>
        </pc:grpChg>
        <pc:grpChg chg="add del">
          <ac:chgData name="Matt Lyle" userId="a96e7d453dd11193" providerId="LiveId" clId="{E1BDDF57-B881-4EED-A104-8F523227AE88}" dt="2023-09-09T14:10:53.474" v="14072" actId="700"/>
          <ac:grpSpMkLst>
            <pc:docMk/>
            <pc:sldMk cId="1947281367" sldId="256"/>
            <ac:grpSpMk id="48" creationId="{B1E2B399-F3CE-4402-9418-377080B9A543}"/>
          </ac:grpSpMkLst>
        </pc:grpChg>
        <pc:grpChg chg="add del">
          <ac:chgData name="Matt Lyle" userId="a96e7d453dd11193" providerId="LiveId" clId="{E1BDDF57-B881-4EED-A104-8F523227AE88}" dt="2023-09-09T14:10:53.474" v="14072" actId="700"/>
          <ac:grpSpMkLst>
            <pc:docMk/>
            <pc:sldMk cId="1947281367" sldId="256"/>
            <ac:grpSpMk id="50" creationId="{E27AF472-EAE3-4572-AB69-B92BD10DBC6D}"/>
          </ac:grpSpMkLst>
        </pc:grpChg>
        <pc:picChg chg="add del">
          <ac:chgData name="Matt Lyle" userId="a96e7d453dd11193" providerId="LiveId" clId="{E1BDDF57-B881-4EED-A104-8F523227AE88}" dt="2023-08-30T12:51:16.591" v="33" actId="26606"/>
          <ac:picMkLst>
            <pc:docMk/>
            <pc:sldMk cId="1947281367" sldId="256"/>
            <ac:picMk id="4" creationId="{DFCDA311-02E8-7CAD-0BB8-3F0C005138AE}"/>
          </ac:picMkLst>
        </pc:picChg>
        <pc:picChg chg="add mod ord">
          <ac:chgData name="Matt Lyle" userId="a96e7d453dd11193" providerId="LiveId" clId="{E1BDDF57-B881-4EED-A104-8F523227AE88}" dt="2023-09-09T14:43:54.985" v="16893" actId="1076"/>
          <ac:picMkLst>
            <pc:docMk/>
            <pc:sldMk cId="1947281367" sldId="256"/>
            <ac:picMk id="7" creationId="{0C231DC1-6A70-EAB9-5855-6BC146111F8F}"/>
          </ac:picMkLst>
        </pc:picChg>
        <pc:picChg chg="add del">
          <ac:chgData name="Matt Lyle" userId="a96e7d453dd11193" providerId="LiveId" clId="{E1BDDF57-B881-4EED-A104-8F523227AE88}" dt="2023-08-30T12:51:18.431" v="36" actId="26606"/>
          <ac:picMkLst>
            <pc:docMk/>
            <pc:sldMk cId="1947281367" sldId="256"/>
            <ac:picMk id="14" creationId="{8922FA6F-F81A-E4F1-1050-5342F9EE87C2}"/>
          </ac:picMkLst>
        </pc:picChg>
        <pc:picChg chg="add del">
          <ac:chgData name="Matt Lyle" userId="a96e7d453dd11193" providerId="LiveId" clId="{E1BDDF57-B881-4EED-A104-8F523227AE88}" dt="2023-08-30T12:51:22.250" v="38" actId="26606"/>
          <ac:picMkLst>
            <pc:docMk/>
            <pc:sldMk cId="1947281367" sldId="256"/>
            <ac:picMk id="18" creationId="{9CFAF69F-1B06-C4C1-3F03-08E179F06A42}"/>
          </ac:picMkLst>
        </pc:picChg>
        <pc:picChg chg="add del">
          <ac:chgData name="Matt Lyle" userId="a96e7d453dd11193" providerId="LiveId" clId="{E1BDDF57-B881-4EED-A104-8F523227AE88}" dt="2023-08-30T12:51:26.665" v="40" actId="26606"/>
          <ac:picMkLst>
            <pc:docMk/>
            <pc:sldMk cId="1947281367" sldId="256"/>
            <ac:picMk id="22" creationId="{948620E3-5AB2-EF80-A124-10DBC918E0F3}"/>
          </ac:picMkLst>
        </pc:picChg>
        <pc:picChg chg="add del">
          <ac:chgData name="Matt Lyle" userId="a96e7d453dd11193" providerId="LiveId" clId="{E1BDDF57-B881-4EED-A104-8F523227AE88}" dt="2023-08-30T12:51:44.755" v="43" actId="26606"/>
          <ac:picMkLst>
            <pc:docMk/>
            <pc:sldMk cId="1947281367" sldId="256"/>
            <ac:picMk id="27" creationId="{8922FA6F-F81A-E4F1-1050-5342F9EE87C2}"/>
          </ac:picMkLst>
        </pc:picChg>
        <pc:cxnChg chg="add del">
          <ac:chgData name="Matt Lyle" userId="a96e7d453dd11193" providerId="LiveId" clId="{E1BDDF57-B881-4EED-A104-8F523227AE88}" dt="2023-08-30T12:51:18.431" v="36" actId="26606"/>
          <ac:cxnSpMkLst>
            <pc:docMk/>
            <pc:sldMk cId="1947281367" sldId="256"/>
            <ac:cxnSpMk id="15" creationId="{D4EDB048-C82F-4E9B-BCE9-3D1DBE5D59CE}"/>
          </ac:cxnSpMkLst>
        </pc:cxnChg>
        <pc:cxnChg chg="add del">
          <ac:chgData name="Matt Lyle" userId="a96e7d453dd11193" providerId="LiveId" clId="{E1BDDF57-B881-4EED-A104-8F523227AE88}" dt="2023-08-30T12:51:44.755" v="43" actId="26606"/>
          <ac:cxnSpMkLst>
            <pc:docMk/>
            <pc:sldMk cId="1947281367" sldId="256"/>
            <ac:cxnSpMk id="28" creationId="{D4EDB048-C82F-4E9B-BCE9-3D1DBE5D59CE}"/>
          </ac:cxnSpMkLst>
        </pc:cxnChg>
      </pc:sldChg>
      <pc:sldChg chg="addSp delSp modSp new del mod ord modTransition setBg modClrScheme chgLayout modNotesTx">
        <pc:chgData name="Matt Lyle" userId="a96e7d453dd11193" providerId="LiveId" clId="{E1BDDF57-B881-4EED-A104-8F523227AE88}" dt="2023-09-09T09:46:04.599" v="12823" actId="47"/>
        <pc:sldMkLst>
          <pc:docMk/>
          <pc:sldMk cId="1487580400" sldId="257"/>
        </pc:sldMkLst>
        <pc:spChg chg="del mod ord">
          <ac:chgData name="Matt Lyle" userId="a96e7d453dd11193" providerId="LiveId" clId="{E1BDDF57-B881-4EED-A104-8F523227AE88}" dt="2023-09-07T01:32:30.413" v="58" actId="700"/>
          <ac:spMkLst>
            <pc:docMk/>
            <pc:sldMk cId="1487580400" sldId="257"/>
            <ac:spMk id="2" creationId="{50A2FDBD-5A93-1056-3D11-012D48D3897A}"/>
          </ac:spMkLst>
        </pc:spChg>
        <pc:spChg chg="add del mod ord">
          <ac:chgData name="Matt Lyle" userId="a96e7d453dd11193" providerId="LiveId" clId="{E1BDDF57-B881-4EED-A104-8F523227AE88}" dt="2023-09-07T01:38:01.077" v="146" actId="26606"/>
          <ac:spMkLst>
            <pc:docMk/>
            <pc:sldMk cId="1487580400" sldId="257"/>
            <ac:spMk id="2" creationId="{A6FA206F-B22F-40D6-5330-C7AF2E38853E}"/>
          </ac:spMkLst>
        </pc:spChg>
        <pc:spChg chg="del mod ord">
          <ac:chgData name="Matt Lyle" userId="a96e7d453dd11193" providerId="LiveId" clId="{E1BDDF57-B881-4EED-A104-8F523227AE88}" dt="2023-09-07T01:32:30.413" v="58" actId="700"/>
          <ac:spMkLst>
            <pc:docMk/>
            <pc:sldMk cId="1487580400" sldId="257"/>
            <ac:spMk id="3" creationId="{E342CADA-37B0-F886-A5BC-72388AF3E642}"/>
          </ac:spMkLst>
        </pc:spChg>
        <pc:spChg chg="add del mod ord">
          <ac:chgData name="Matt Lyle" userId="a96e7d453dd11193" providerId="LiveId" clId="{E1BDDF57-B881-4EED-A104-8F523227AE88}" dt="2023-09-09T09:43:16.070" v="12707" actId="478"/>
          <ac:spMkLst>
            <pc:docMk/>
            <pc:sldMk cId="1487580400" sldId="257"/>
            <ac:spMk id="4" creationId="{04696682-0E43-7A75-B961-79C63773FFE6}"/>
          </ac:spMkLst>
        </pc:spChg>
        <pc:spChg chg="add del mod ord">
          <ac:chgData name="Matt Lyle" userId="a96e7d453dd11193" providerId="LiveId" clId="{E1BDDF57-B881-4EED-A104-8F523227AE88}" dt="2023-09-07T01:37:30.412" v="125" actId="700"/>
          <ac:spMkLst>
            <pc:docMk/>
            <pc:sldMk cId="1487580400" sldId="257"/>
            <ac:spMk id="5" creationId="{7A1FDAA0-B546-D9C4-6FB7-699EBAD06600}"/>
          </ac:spMkLst>
        </pc:spChg>
        <pc:spChg chg="add del mod ord">
          <ac:chgData name="Matt Lyle" userId="a96e7d453dd11193" providerId="LiveId" clId="{E1BDDF57-B881-4EED-A104-8F523227AE88}" dt="2023-09-07T01:37:30.412" v="125" actId="700"/>
          <ac:spMkLst>
            <pc:docMk/>
            <pc:sldMk cId="1487580400" sldId="257"/>
            <ac:spMk id="6" creationId="{F2F75568-FF96-0370-ED3C-1DCE2AA9540E}"/>
          </ac:spMkLst>
        </pc:spChg>
        <pc:spChg chg="add del mod ord">
          <ac:chgData name="Matt Lyle" userId="a96e7d453dd11193" providerId="LiveId" clId="{E1BDDF57-B881-4EED-A104-8F523227AE88}" dt="2023-09-07T01:37:30.412" v="125" actId="700"/>
          <ac:spMkLst>
            <pc:docMk/>
            <pc:sldMk cId="1487580400" sldId="257"/>
            <ac:spMk id="7" creationId="{F494A5FD-8F93-73BD-5447-ADAB17191CE8}"/>
          </ac:spMkLst>
        </pc:spChg>
        <pc:spChg chg="add del mod ord">
          <ac:chgData name="Matt Lyle" userId="a96e7d453dd11193" providerId="LiveId" clId="{E1BDDF57-B881-4EED-A104-8F523227AE88}" dt="2023-09-07T01:37:30.412" v="125" actId="700"/>
          <ac:spMkLst>
            <pc:docMk/>
            <pc:sldMk cId="1487580400" sldId="257"/>
            <ac:spMk id="8" creationId="{7E604298-95C0-EA0C-6399-7C57F4038C8A}"/>
          </ac:spMkLst>
        </pc:spChg>
        <pc:spChg chg="add del mod">
          <ac:chgData name="Matt Lyle" userId="a96e7d453dd11193" providerId="LiveId" clId="{E1BDDF57-B881-4EED-A104-8F523227AE88}" dt="2023-09-09T09:44:54.632" v="12777" actId="478"/>
          <ac:spMkLst>
            <pc:docMk/>
            <pc:sldMk cId="1487580400" sldId="257"/>
            <ac:spMk id="10" creationId="{30E3E46D-00D5-F886-72FA-A0629EA3E2B4}"/>
          </ac:spMkLst>
        </pc:spChg>
        <pc:spChg chg="add del">
          <ac:chgData name="Matt Lyle" userId="a96e7d453dd11193" providerId="LiveId" clId="{E1BDDF57-B881-4EED-A104-8F523227AE88}" dt="2023-09-07T01:38:12.724" v="147" actId="26606"/>
          <ac:spMkLst>
            <pc:docMk/>
            <pc:sldMk cId="1487580400" sldId="257"/>
            <ac:spMk id="11" creationId="{C7D023E4-8DE1-436E-9847-ED6A4B4B04FD}"/>
          </ac:spMkLst>
        </pc:spChg>
        <pc:spChg chg="add del">
          <ac:chgData name="Matt Lyle" userId="a96e7d453dd11193" providerId="LiveId" clId="{E1BDDF57-B881-4EED-A104-8F523227AE88}" dt="2023-09-07T01:38:12.724" v="147" actId="26606"/>
          <ac:spMkLst>
            <pc:docMk/>
            <pc:sldMk cId="1487580400" sldId="257"/>
            <ac:spMk id="13" creationId="{8B2B1708-8CE4-4A20-94F5-55118AE2CBD7}"/>
          </ac:spMkLst>
        </pc:spChg>
        <pc:spChg chg="add del mod">
          <ac:chgData name="Matt Lyle" userId="a96e7d453dd11193" providerId="LiveId" clId="{E1BDDF57-B881-4EED-A104-8F523227AE88}" dt="2023-09-09T09:43:17.531" v="12708" actId="478"/>
          <ac:spMkLst>
            <pc:docMk/>
            <pc:sldMk cId="1487580400" sldId="257"/>
            <ac:spMk id="14" creationId="{0C0FEAC5-BD21-422E-1191-0CDCDBD8FB81}"/>
          </ac:spMkLst>
        </pc:spChg>
        <pc:spChg chg="add del">
          <ac:chgData name="Matt Lyle" userId="a96e7d453dd11193" providerId="LiveId" clId="{E1BDDF57-B881-4EED-A104-8F523227AE88}" dt="2023-09-07T01:38:12.724" v="147" actId="26606"/>
          <ac:spMkLst>
            <pc:docMk/>
            <pc:sldMk cId="1487580400" sldId="257"/>
            <ac:spMk id="19" creationId="{C58F402F-FDB5-409B-8818-B6FCE06E577C}"/>
          </ac:spMkLst>
        </pc:spChg>
        <pc:spChg chg="add mod">
          <ac:chgData name="Matt Lyle" userId="a96e7d453dd11193" providerId="LiveId" clId="{E1BDDF57-B881-4EED-A104-8F523227AE88}" dt="2023-09-09T09:45:26.650" v="12818" actId="2711"/>
          <ac:spMkLst>
            <pc:docMk/>
            <pc:sldMk cId="1487580400" sldId="257"/>
            <ac:spMk id="20" creationId="{2C29B153-1AA4-A9F2-46FF-990116D15EF2}"/>
          </ac:spMkLst>
        </pc:spChg>
        <pc:spChg chg="add">
          <ac:chgData name="Matt Lyle" userId="a96e7d453dd11193" providerId="LiveId" clId="{E1BDDF57-B881-4EED-A104-8F523227AE88}" dt="2023-09-07T01:38:12.724" v="147" actId="26606"/>
          <ac:spMkLst>
            <pc:docMk/>
            <pc:sldMk cId="1487580400" sldId="257"/>
            <ac:spMk id="33" creationId="{C7D023E4-8DE1-436E-9847-ED6A4B4B04FD}"/>
          </ac:spMkLst>
        </pc:spChg>
        <pc:grpChg chg="add del">
          <ac:chgData name="Matt Lyle" userId="a96e7d453dd11193" providerId="LiveId" clId="{E1BDDF57-B881-4EED-A104-8F523227AE88}" dt="2023-09-07T01:38:12.724" v="147" actId="26606"/>
          <ac:grpSpMkLst>
            <pc:docMk/>
            <pc:sldMk cId="1487580400" sldId="257"/>
            <ac:grpSpMk id="15" creationId="{5D095D3E-C464-41D5-87FA-07742698A722}"/>
          </ac:grpSpMkLst>
        </pc:grpChg>
        <pc:grpChg chg="add del">
          <ac:chgData name="Matt Lyle" userId="a96e7d453dd11193" providerId="LiveId" clId="{E1BDDF57-B881-4EED-A104-8F523227AE88}" dt="2023-09-07T01:38:12.724" v="147" actId="26606"/>
          <ac:grpSpMkLst>
            <pc:docMk/>
            <pc:sldMk cId="1487580400" sldId="257"/>
            <ac:grpSpMk id="21" creationId="{E27AF472-EAE3-4572-AB69-B92BD10DBC6D}"/>
          </ac:grpSpMkLst>
        </pc:grpChg>
        <pc:grpChg chg="add">
          <ac:chgData name="Matt Lyle" userId="a96e7d453dd11193" providerId="LiveId" clId="{E1BDDF57-B881-4EED-A104-8F523227AE88}" dt="2023-09-07T01:38:12.724" v="147" actId="26606"/>
          <ac:grpSpMkLst>
            <pc:docMk/>
            <pc:sldMk cId="1487580400" sldId="257"/>
            <ac:grpSpMk id="35" creationId="{B1E2B399-F3CE-4402-9418-377080B9A543}"/>
          </ac:grpSpMkLst>
        </pc:grpChg>
        <pc:grpChg chg="add">
          <ac:chgData name="Matt Lyle" userId="a96e7d453dd11193" providerId="LiveId" clId="{E1BDDF57-B881-4EED-A104-8F523227AE88}" dt="2023-09-07T01:38:12.724" v="147" actId="26606"/>
          <ac:grpSpMkLst>
            <pc:docMk/>
            <pc:sldMk cId="1487580400" sldId="257"/>
            <ac:grpSpMk id="39" creationId="{E27AF472-EAE3-4572-AB69-B92BD10DBC6D}"/>
          </ac:grpSpMkLst>
        </pc:grpChg>
        <pc:picChg chg="add mod">
          <ac:chgData name="Matt Lyle" userId="a96e7d453dd11193" providerId="LiveId" clId="{E1BDDF57-B881-4EED-A104-8F523227AE88}" dt="2023-09-09T09:43:43.307" v="12713" actId="1076"/>
          <ac:picMkLst>
            <pc:docMk/>
            <pc:sldMk cId="1487580400" sldId="257"/>
            <ac:picMk id="9" creationId="{F7664353-0FCC-0800-3647-AB007A40B142}"/>
          </ac:picMkLst>
        </pc:picChg>
      </pc:sldChg>
      <pc:sldChg chg="addSp delSp modSp new del mod modTransition setBg modNotesTx">
        <pc:chgData name="Matt Lyle" userId="a96e7d453dd11193" providerId="LiveId" clId="{E1BDDF57-B881-4EED-A104-8F523227AE88}" dt="2023-09-10T00:15:58.017" v="19615" actId="47"/>
        <pc:sldMkLst>
          <pc:docMk/>
          <pc:sldMk cId="554325302" sldId="258"/>
        </pc:sldMkLst>
        <pc:spChg chg="mod">
          <ac:chgData name="Matt Lyle" userId="a96e7d453dd11193" providerId="LiveId" clId="{E1BDDF57-B881-4EED-A104-8F523227AE88}" dt="2023-09-07T01:35:32.125" v="98" actId="26606"/>
          <ac:spMkLst>
            <pc:docMk/>
            <pc:sldMk cId="554325302" sldId="258"/>
            <ac:spMk id="2" creationId="{3D6FBE94-C1E5-C95B-C984-D27BD8425E2B}"/>
          </ac:spMkLst>
        </pc:spChg>
        <pc:spChg chg="mod">
          <ac:chgData name="Matt Lyle" userId="a96e7d453dd11193" providerId="LiveId" clId="{E1BDDF57-B881-4EED-A104-8F523227AE88}" dt="2023-09-07T01:35:32.125" v="98" actId="26606"/>
          <ac:spMkLst>
            <pc:docMk/>
            <pc:sldMk cId="554325302" sldId="258"/>
            <ac:spMk id="3" creationId="{D78D697C-4E70-8674-1309-A7105634F4AC}"/>
          </ac:spMkLst>
        </pc:spChg>
        <pc:spChg chg="add del">
          <ac:chgData name="Matt Lyle" userId="a96e7d453dd11193" providerId="LiveId" clId="{E1BDDF57-B881-4EED-A104-8F523227AE88}" dt="2023-09-07T01:35:32.051" v="97" actId="26606"/>
          <ac:spMkLst>
            <pc:docMk/>
            <pc:sldMk cId="554325302" sldId="258"/>
            <ac:spMk id="9" creationId="{3ECBE1F1-D69B-4AFA-ABD5-8E41720EF6DE}"/>
          </ac:spMkLst>
        </pc:spChg>
        <pc:spChg chg="add del">
          <ac:chgData name="Matt Lyle" userId="a96e7d453dd11193" providerId="LiveId" clId="{E1BDDF57-B881-4EED-A104-8F523227AE88}" dt="2023-09-07T01:35:32.051" v="97" actId="26606"/>
          <ac:spMkLst>
            <pc:docMk/>
            <pc:sldMk cId="554325302" sldId="258"/>
            <ac:spMk id="11" creationId="{603A6265-E10C-4B85-9C20-E75FCAF9CC63}"/>
          </ac:spMkLst>
        </pc:spChg>
        <pc:spChg chg="add">
          <ac:chgData name="Matt Lyle" userId="a96e7d453dd11193" providerId="LiveId" clId="{E1BDDF57-B881-4EED-A104-8F523227AE88}" dt="2023-09-07T01:35:32.125" v="98" actId="26606"/>
          <ac:spMkLst>
            <pc:docMk/>
            <pc:sldMk cId="554325302" sldId="258"/>
            <ac:spMk id="13" creationId="{8B1B3E66-23F5-436C-A0C1-32A666D2800D}"/>
          </ac:spMkLst>
        </pc:spChg>
        <pc:spChg chg="add">
          <ac:chgData name="Matt Lyle" userId="a96e7d453dd11193" providerId="LiveId" clId="{E1BDDF57-B881-4EED-A104-8F523227AE88}" dt="2023-09-07T01:35:32.125" v="98" actId="26606"/>
          <ac:spMkLst>
            <pc:docMk/>
            <pc:sldMk cId="554325302" sldId="258"/>
            <ac:spMk id="14" creationId="{C7D023E4-8DE1-436E-9847-ED6A4B4B04FD}"/>
          </ac:spMkLst>
        </pc:spChg>
        <pc:spChg chg="add">
          <ac:chgData name="Matt Lyle" userId="a96e7d453dd11193" providerId="LiveId" clId="{E1BDDF57-B881-4EED-A104-8F523227AE88}" dt="2023-09-07T01:35:32.125" v="98" actId="26606"/>
          <ac:spMkLst>
            <pc:docMk/>
            <pc:sldMk cId="554325302" sldId="258"/>
            <ac:spMk id="23" creationId="{C04DA1FE-EBEF-4AF3-A3C6-067C78D47FBA}"/>
          </ac:spMkLst>
        </pc:spChg>
        <pc:grpChg chg="add">
          <ac:chgData name="Matt Lyle" userId="a96e7d453dd11193" providerId="LiveId" clId="{E1BDDF57-B881-4EED-A104-8F523227AE88}" dt="2023-09-07T01:35:32.125" v="98" actId="26606"/>
          <ac:grpSpMkLst>
            <pc:docMk/>
            <pc:sldMk cId="554325302" sldId="258"/>
            <ac:grpSpMk id="15" creationId="{28EC230A-A12C-4339-92EE-F850809ECEA6}"/>
          </ac:grpSpMkLst>
        </pc:grpChg>
        <pc:picChg chg="add del">
          <ac:chgData name="Matt Lyle" userId="a96e7d453dd11193" providerId="LiveId" clId="{E1BDDF57-B881-4EED-A104-8F523227AE88}" dt="2023-09-07T01:35:32.051" v="97" actId="26606"/>
          <ac:picMkLst>
            <pc:docMk/>
            <pc:sldMk cId="554325302" sldId="258"/>
            <ac:picMk id="5" creationId="{F0743863-A41D-EE37-4947-F574E75D4BF1}"/>
          </ac:picMkLst>
        </pc:picChg>
        <pc:picChg chg="add">
          <ac:chgData name="Matt Lyle" userId="a96e7d453dd11193" providerId="LiveId" clId="{E1BDDF57-B881-4EED-A104-8F523227AE88}" dt="2023-09-07T01:35:32.125" v="98" actId="26606"/>
          <ac:picMkLst>
            <pc:docMk/>
            <pc:sldMk cId="554325302" sldId="258"/>
            <ac:picMk id="24" creationId="{171883F0-E8BB-C898-568C-287DD6B60436}"/>
          </ac:picMkLst>
        </pc:picChg>
      </pc:sldChg>
      <pc:sldChg chg="addSp delSp modSp new mod ord modTransition setBg modClrScheme chgLayout modNotes modNotesTx">
        <pc:chgData name="Matt Lyle" userId="a96e7d453dd11193" providerId="LiveId" clId="{E1BDDF57-B881-4EED-A104-8F523227AE88}" dt="2023-09-09T06:23:34.391" v="5729" actId="20577"/>
        <pc:sldMkLst>
          <pc:docMk/>
          <pc:sldMk cId="2461954376" sldId="259"/>
        </pc:sldMkLst>
        <pc:spChg chg="del mod ord">
          <ac:chgData name="Matt Lyle" userId="a96e7d453dd11193" providerId="LiveId" clId="{E1BDDF57-B881-4EED-A104-8F523227AE88}" dt="2023-09-07T01:35:58.046" v="111" actId="700"/>
          <ac:spMkLst>
            <pc:docMk/>
            <pc:sldMk cId="2461954376" sldId="259"/>
            <ac:spMk id="2" creationId="{00D9BE02-1308-7DBE-BC5A-AF6A876006A5}"/>
          </ac:spMkLst>
        </pc:spChg>
        <pc:spChg chg="del">
          <ac:chgData name="Matt Lyle" userId="a96e7d453dd11193" providerId="LiveId" clId="{E1BDDF57-B881-4EED-A104-8F523227AE88}" dt="2023-09-07T01:35:58.046" v="111" actId="700"/>
          <ac:spMkLst>
            <pc:docMk/>
            <pc:sldMk cId="2461954376" sldId="259"/>
            <ac:spMk id="3" creationId="{4E6E3427-7668-4222-336A-0B937F5B0C76}"/>
          </ac:spMkLst>
        </pc:spChg>
        <pc:spChg chg="del mod ord">
          <ac:chgData name="Matt Lyle" userId="a96e7d453dd11193" providerId="LiveId" clId="{E1BDDF57-B881-4EED-A104-8F523227AE88}" dt="2023-09-07T01:35:58.046" v="111" actId="700"/>
          <ac:spMkLst>
            <pc:docMk/>
            <pc:sldMk cId="2461954376" sldId="259"/>
            <ac:spMk id="4" creationId="{346AA81B-B0A4-38B8-FB39-BDCAE4FDAF62}"/>
          </ac:spMkLst>
        </pc:spChg>
        <pc:spChg chg="del">
          <ac:chgData name="Matt Lyle" userId="a96e7d453dd11193" providerId="LiveId" clId="{E1BDDF57-B881-4EED-A104-8F523227AE88}" dt="2023-09-07T01:35:58.046" v="111" actId="700"/>
          <ac:spMkLst>
            <pc:docMk/>
            <pc:sldMk cId="2461954376" sldId="259"/>
            <ac:spMk id="5" creationId="{C5B330BD-67BE-2B91-62EC-0D908EC7A755}"/>
          </ac:spMkLst>
        </pc:spChg>
        <pc:spChg chg="del">
          <ac:chgData name="Matt Lyle" userId="a96e7d453dd11193" providerId="LiveId" clId="{E1BDDF57-B881-4EED-A104-8F523227AE88}" dt="2023-09-07T01:35:58.046" v="111" actId="700"/>
          <ac:spMkLst>
            <pc:docMk/>
            <pc:sldMk cId="2461954376" sldId="259"/>
            <ac:spMk id="6" creationId="{EC97D0C1-D888-9A19-0E19-FE55F25E3294}"/>
          </ac:spMkLst>
        </pc:spChg>
        <pc:spChg chg="add mod ord">
          <ac:chgData name="Matt Lyle" userId="a96e7d453dd11193" providerId="LiveId" clId="{E1BDDF57-B881-4EED-A104-8F523227AE88}" dt="2023-09-09T02:10:33.923" v="1121" actId="242"/>
          <ac:spMkLst>
            <pc:docMk/>
            <pc:sldMk cId="2461954376" sldId="259"/>
            <ac:spMk id="7" creationId="{4CB9F20B-78ED-A3EF-1D39-DC86D101596F}"/>
          </ac:spMkLst>
        </pc:spChg>
        <pc:spChg chg="add del mod ord">
          <ac:chgData name="Matt Lyle" userId="a96e7d453dd11193" providerId="LiveId" clId="{E1BDDF57-B881-4EED-A104-8F523227AE88}" dt="2023-09-07T01:36:08.797" v="117" actId="26606"/>
          <ac:spMkLst>
            <pc:docMk/>
            <pc:sldMk cId="2461954376" sldId="259"/>
            <ac:spMk id="8" creationId="{5E9C8646-BE0E-E1C5-1288-B9A27249AFF3}"/>
          </ac:spMkLst>
        </pc:spChg>
        <pc:spChg chg="add">
          <ac:chgData name="Matt Lyle" userId="a96e7d453dd11193" providerId="LiveId" clId="{E1BDDF57-B881-4EED-A104-8F523227AE88}" dt="2023-09-07T01:36:08.797" v="117" actId="26606"/>
          <ac:spMkLst>
            <pc:docMk/>
            <pc:sldMk cId="2461954376" sldId="259"/>
            <ac:spMk id="14" creationId="{4D60F200-5EB0-B223-2439-C96C67F0FEE1}"/>
          </ac:spMkLst>
        </pc:spChg>
        <pc:spChg chg="add">
          <ac:chgData name="Matt Lyle" userId="a96e7d453dd11193" providerId="LiveId" clId="{E1BDDF57-B881-4EED-A104-8F523227AE88}" dt="2023-09-07T01:36:08.797" v="117" actId="26606"/>
          <ac:spMkLst>
            <pc:docMk/>
            <pc:sldMk cId="2461954376" sldId="259"/>
            <ac:spMk id="16" creationId="{A6567EA8-C72D-4B9B-D23F-6B2E9F9C9F47}"/>
          </ac:spMkLst>
        </pc:spChg>
        <pc:spChg chg="add">
          <ac:chgData name="Matt Lyle" userId="a96e7d453dd11193" providerId="LiveId" clId="{E1BDDF57-B881-4EED-A104-8F523227AE88}" dt="2023-09-07T01:36:08.797" v="117" actId="26606"/>
          <ac:spMkLst>
            <pc:docMk/>
            <pc:sldMk cId="2461954376" sldId="259"/>
            <ac:spMk id="18" creationId="{FEFBFA78-9360-1E01-5448-6D5AE0A32601}"/>
          </ac:spMkLst>
        </pc:spChg>
        <pc:spChg chg="add">
          <ac:chgData name="Matt Lyle" userId="a96e7d453dd11193" providerId="LiveId" clId="{E1BDDF57-B881-4EED-A104-8F523227AE88}" dt="2023-09-07T01:36:08.797" v="117" actId="26606"/>
          <ac:spMkLst>
            <pc:docMk/>
            <pc:sldMk cId="2461954376" sldId="259"/>
            <ac:spMk id="20" creationId="{1740453C-744F-DB3A-47EC-15EACE1DC117}"/>
          </ac:spMkLst>
        </pc:spChg>
        <pc:spChg chg="add">
          <ac:chgData name="Matt Lyle" userId="a96e7d453dd11193" providerId="LiveId" clId="{E1BDDF57-B881-4EED-A104-8F523227AE88}" dt="2023-09-07T01:36:08.797" v="117" actId="26606"/>
          <ac:spMkLst>
            <pc:docMk/>
            <pc:sldMk cId="2461954376" sldId="259"/>
            <ac:spMk id="22" creationId="{B6924B03-77BD-EAE3-2854-43363FF8E6BB}"/>
          </ac:spMkLst>
        </pc:spChg>
        <pc:picChg chg="add mod">
          <ac:chgData name="Matt Lyle" userId="a96e7d453dd11193" providerId="LiveId" clId="{E1BDDF57-B881-4EED-A104-8F523227AE88}" dt="2023-09-09T01:54:11.395" v="573" actId="1076"/>
          <ac:picMkLst>
            <pc:docMk/>
            <pc:sldMk cId="2461954376" sldId="259"/>
            <ac:picMk id="10" creationId="{2223562C-66B1-7DC6-54EC-D91A41C975DE}"/>
          </ac:picMkLst>
        </pc:picChg>
      </pc:sldChg>
      <pc:sldChg chg="addSp delSp modSp new add del mod ord modTransition setBg modNotesTx">
        <pc:chgData name="Matt Lyle" userId="a96e7d453dd11193" providerId="LiveId" clId="{E1BDDF57-B881-4EED-A104-8F523227AE88}" dt="2023-09-10T00:16:00.224" v="19617" actId="47"/>
        <pc:sldMkLst>
          <pc:docMk/>
          <pc:sldMk cId="170188311" sldId="260"/>
        </pc:sldMkLst>
        <pc:spChg chg="mod">
          <ac:chgData name="Matt Lyle" userId="a96e7d453dd11193" providerId="LiveId" clId="{E1BDDF57-B881-4EED-A104-8F523227AE88}" dt="2023-09-07T01:39:44.429" v="176" actId="26606"/>
          <ac:spMkLst>
            <pc:docMk/>
            <pc:sldMk cId="170188311" sldId="260"/>
            <ac:spMk id="2" creationId="{A730777B-FE55-1A07-D9BA-8AC61A34865A}"/>
          </ac:spMkLst>
        </pc:spChg>
        <pc:spChg chg="add del">
          <ac:chgData name="Matt Lyle" userId="a96e7d453dd11193" providerId="LiveId" clId="{E1BDDF57-B881-4EED-A104-8F523227AE88}" dt="2023-09-07T01:39:44.429" v="176" actId="26606"/>
          <ac:spMkLst>
            <pc:docMk/>
            <pc:sldMk cId="170188311" sldId="260"/>
            <ac:spMk id="3" creationId="{E58129D3-7A98-87ED-41DA-F1EC501A79F8}"/>
          </ac:spMkLst>
        </pc:spChg>
        <pc:spChg chg="add del">
          <ac:chgData name="Matt Lyle" userId="a96e7d453dd11193" providerId="LiveId" clId="{E1BDDF57-B881-4EED-A104-8F523227AE88}" dt="2023-09-07T01:38:40.958" v="157" actId="26606"/>
          <ac:spMkLst>
            <pc:docMk/>
            <pc:sldMk cId="170188311" sldId="260"/>
            <ac:spMk id="9" creationId="{0671A8AE-40A1-4631-A6B8-581AFF065482}"/>
          </ac:spMkLst>
        </pc:spChg>
        <pc:spChg chg="add del">
          <ac:chgData name="Matt Lyle" userId="a96e7d453dd11193" providerId="LiveId" clId="{E1BDDF57-B881-4EED-A104-8F523227AE88}" dt="2023-09-07T01:38:40.958" v="157" actId="26606"/>
          <ac:spMkLst>
            <pc:docMk/>
            <pc:sldMk cId="170188311" sldId="260"/>
            <ac:spMk id="11" creationId="{AB58EF07-17C2-48CF-ABB0-EEF1F17CB8F0}"/>
          </ac:spMkLst>
        </pc:spChg>
        <pc:spChg chg="add del">
          <ac:chgData name="Matt Lyle" userId="a96e7d453dd11193" providerId="LiveId" clId="{E1BDDF57-B881-4EED-A104-8F523227AE88}" dt="2023-09-07T01:38:40.958" v="157" actId="26606"/>
          <ac:spMkLst>
            <pc:docMk/>
            <pc:sldMk cId="170188311" sldId="260"/>
            <ac:spMk id="13" creationId="{AF2F604E-43BE-4DC3-B983-E071523364F8}"/>
          </ac:spMkLst>
        </pc:spChg>
        <pc:spChg chg="add del">
          <ac:chgData name="Matt Lyle" userId="a96e7d453dd11193" providerId="LiveId" clId="{E1BDDF57-B881-4EED-A104-8F523227AE88}" dt="2023-09-07T01:38:40.958" v="157" actId="26606"/>
          <ac:spMkLst>
            <pc:docMk/>
            <pc:sldMk cId="170188311" sldId="260"/>
            <ac:spMk id="15" creationId="{08C9B587-E65E-4B52-B37C-ABEBB6E87928}"/>
          </ac:spMkLst>
        </pc:spChg>
        <pc:spChg chg="add del">
          <ac:chgData name="Matt Lyle" userId="a96e7d453dd11193" providerId="LiveId" clId="{E1BDDF57-B881-4EED-A104-8F523227AE88}" dt="2023-09-07T01:38:50.586" v="159" actId="26606"/>
          <ac:spMkLst>
            <pc:docMk/>
            <pc:sldMk cId="170188311" sldId="260"/>
            <ac:spMk id="18" creationId="{8870DEF6-46A2-D4F8-8BE6-91165D93ECC4}"/>
          </ac:spMkLst>
        </pc:spChg>
        <pc:spChg chg="add del">
          <ac:chgData name="Matt Lyle" userId="a96e7d453dd11193" providerId="LiveId" clId="{E1BDDF57-B881-4EED-A104-8F523227AE88}" dt="2023-09-07T01:38:56.597" v="161" actId="26606"/>
          <ac:spMkLst>
            <pc:docMk/>
            <pc:sldMk cId="170188311" sldId="260"/>
            <ac:spMk id="21" creationId="{9DAE9059-5BC0-4B75-B536-54BFB08FFE22}"/>
          </ac:spMkLst>
        </pc:spChg>
        <pc:spChg chg="add del">
          <ac:chgData name="Matt Lyle" userId="a96e7d453dd11193" providerId="LiveId" clId="{E1BDDF57-B881-4EED-A104-8F523227AE88}" dt="2023-09-07T01:38:56.597" v="161" actId="26606"/>
          <ac:spMkLst>
            <pc:docMk/>
            <pc:sldMk cId="170188311" sldId="260"/>
            <ac:spMk id="22" creationId="{F17EE558-8341-47F3-B29A-14E701B362B4}"/>
          </ac:spMkLst>
        </pc:spChg>
        <pc:spChg chg="add del">
          <ac:chgData name="Matt Lyle" userId="a96e7d453dd11193" providerId="LiveId" clId="{E1BDDF57-B881-4EED-A104-8F523227AE88}" dt="2023-09-07T01:38:56.597" v="161" actId="26606"/>
          <ac:spMkLst>
            <pc:docMk/>
            <pc:sldMk cId="170188311" sldId="260"/>
            <ac:spMk id="29" creationId="{E58129D3-7A98-87ED-41DA-F1EC501A79F8}"/>
          </ac:spMkLst>
        </pc:spChg>
        <pc:spChg chg="add del">
          <ac:chgData name="Matt Lyle" userId="a96e7d453dd11193" providerId="LiveId" clId="{E1BDDF57-B881-4EED-A104-8F523227AE88}" dt="2023-09-07T01:39:44.429" v="176" actId="26606"/>
          <ac:spMkLst>
            <pc:docMk/>
            <pc:sldMk cId="170188311" sldId="260"/>
            <ac:spMk id="31" creationId="{7B1AB9FE-36F5-4FD1-9850-DB5C5AD4828F}"/>
          </ac:spMkLst>
        </pc:spChg>
        <pc:spChg chg="add del">
          <ac:chgData name="Matt Lyle" userId="a96e7d453dd11193" providerId="LiveId" clId="{E1BDDF57-B881-4EED-A104-8F523227AE88}" dt="2023-09-07T01:39:44.429" v="176" actId="26606"/>
          <ac:spMkLst>
            <pc:docMk/>
            <pc:sldMk cId="170188311" sldId="260"/>
            <ac:spMk id="33" creationId="{F489C2E0-4895-4B72-85EA-7EE9FAFFDC7E}"/>
          </ac:spMkLst>
        </pc:spChg>
        <pc:grpChg chg="add del">
          <ac:chgData name="Matt Lyle" userId="a96e7d453dd11193" providerId="LiveId" clId="{E1BDDF57-B881-4EED-A104-8F523227AE88}" dt="2023-09-07T01:38:56.597" v="161" actId="26606"/>
          <ac:grpSpMkLst>
            <pc:docMk/>
            <pc:sldMk cId="170188311" sldId="260"/>
            <ac:grpSpMk id="24" creationId="{73FC59CD-C9DA-4650-8128-10CD2396E33D}"/>
          </ac:grpSpMkLst>
        </pc:grpChg>
        <pc:picChg chg="add del">
          <ac:chgData name="Matt Lyle" userId="a96e7d453dd11193" providerId="LiveId" clId="{E1BDDF57-B881-4EED-A104-8F523227AE88}" dt="2023-09-07T01:38:40.958" v="157" actId="26606"/>
          <ac:picMkLst>
            <pc:docMk/>
            <pc:sldMk cId="170188311" sldId="260"/>
            <ac:picMk id="5" creationId="{C6FC1D6B-D301-D778-5F16-B27827F720F5}"/>
          </ac:picMkLst>
        </pc:picChg>
        <pc:picChg chg="add del">
          <ac:chgData name="Matt Lyle" userId="a96e7d453dd11193" providerId="LiveId" clId="{E1BDDF57-B881-4EED-A104-8F523227AE88}" dt="2023-09-07T01:38:50.586" v="159" actId="26606"/>
          <ac:picMkLst>
            <pc:docMk/>
            <pc:sldMk cId="170188311" sldId="260"/>
            <ac:picMk id="17" creationId="{84F9339E-97A8-EC70-8546-0DB4E891EB5B}"/>
          </ac:picMkLst>
        </pc:picChg>
        <pc:picChg chg="add del">
          <ac:chgData name="Matt Lyle" userId="a96e7d453dd11193" providerId="LiveId" clId="{E1BDDF57-B881-4EED-A104-8F523227AE88}" dt="2023-09-07T01:38:56.597" v="161" actId="26606"/>
          <ac:picMkLst>
            <pc:docMk/>
            <pc:sldMk cId="170188311" sldId="260"/>
            <ac:picMk id="23" creationId="{52A72B59-F0A9-061D-A294-2B8A5CAF763B}"/>
          </ac:picMkLst>
        </pc:picChg>
        <pc:picChg chg="add del mod modCrop">
          <ac:chgData name="Matt Lyle" userId="a96e7d453dd11193" providerId="LiveId" clId="{E1BDDF57-B881-4EED-A104-8F523227AE88}" dt="2023-09-07T01:41:52.987" v="214" actId="1076"/>
          <ac:picMkLst>
            <pc:docMk/>
            <pc:sldMk cId="170188311" sldId="260"/>
            <ac:picMk id="32" creationId="{BFAB0DAF-7859-7F17-040D-EACA5FBA4E2D}"/>
          </ac:picMkLst>
        </pc:picChg>
        <pc:cxnChg chg="add del">
          <ac:chgData name="Matt Lyle" userId="a96e7d453dd11193" providerId="LiveId" clId="{E1BDDF57-B881-4EED-A104-8F523227AE88}" dt="2023-09-07T01:38:50.586" v="159" actId="26606"/>
          <ac:cxnSpMkLst>
            <pc:docMk/>
            <pc:sldMk cId="170188311" sldId="260"/>
            <ac:cxnSpMk id="19" creationId="{522632D6-DED9-FDEC-FD9F-09FF0A4544CC}"/>
          </ac:cxnSpMkLst>
        </pc:cxnChg>
      </pc:sldChg>
      <pc:sldChg chg="addSp delSp modSp add del mod ord modTransition addAnim modAnim modNotesTx">
        <pc:chgData name="Matt Lyle" userId="a96e7d453dd11193" providerId="LiveId" clId="{E1BDDF57-B881-4EED-A104-8F523227AE88}" dt="2023-09-10T00:31:26.479" v="20812" actId="20577"/>
        <pc:sldMkLst>
          <pc:docMk/>
          <pc:sldMk cId="2867385880" sldId="261"/>
        </pc:sldMkLst>
        <pc:spChg chg="mod">
          <ac:chgData name="Matt Lyle" userId="a96e7d453dd11193" providerId="LiveId" clId="{E1BDDF57-B881-4EED-A104-8F523227AE88}" dt="2023-09-10T00:15:54.441" v="19614" actId="1076"/>
          <ac:spMkLst>
            <pc:docMk/>
            <pc:sldMk cId="2867385880" sldId="261"/>
            <ac:spMk id="2" creationId="{A730777B-FE55-1A07-D9BA-8AC61A34865A}"/>
          </ac:spMkLst>
        </pc:spChg>
        <pc:spChg chg="add del">
          <ac:chgData name="Matt Lyle" userId="a96e7d453dd11193" providerId="LiveId" clId="{E1BDDF57-B881-4EED-A104-8F523227AE88}" dt="2023-09-07T01:40:14.245" v="180" actId="26606"/>
          <ac:spMkLst>
            <pc:docMk/>
            <pc:sldMk cId="2867385880" sldId="261"/>
            <ac:spMk id="31" creationId="{7B1AB9FE-36F5-4FD1-9850-DB5C5AD4828F}"/>
          </ac:spMkLst>
        </pc:spChg>
        <pc:spChg chg="add del">
          <ac:chgData name="Matt Lyle" userId="a96e7d453dd11193" providerId="LiveId" clId="{E1BDDF57-B881-4EED-A104-8F523227AE88}" dt="2023-09-07T01:40:14.245" v="180" actId="26606"/>
          <ac:spMkLst>
            <pc:docMk/>
            <pc:sldMk cId="2867385880" sldId="261"/>
            <ac:spMk id="33" creationId="{F489C2E0-4895-4B72-85EA-7EE9FAFFDC7E}"/>
          </ac:spMkLst>
        </pc:spChg>
        <pc:spChg chg="add del">
          <ac:chgData name="Matt Lyle" userId="a96e7d453dd11193" providerId="LiveId" clId="{E1BDDF57-B881-4EED-A104-8F523227AE88}" dt="2023-09-07T01:40:14.213" v="179" actId="26606"/>
          <ac:spMkLst>
            <pc:docMk/>
            <pc:sldMk cId="2867385880" sldId="261"/>
            <ac:spMk id="38" creationId="{C7D023E4-8DE1-436E-9847-ED6A4B4B04FD}"/>
          </ac:spMkLst>
        </pc:spChg>
        <pc:spChg chg="add">
          <ac:chgData name="Matt Lyle" userId="a96e7d453dd11193" providerId="LiveId" clId="{E1BDDF57-B881-4EED-A104-8F523227AE88}" dt="2023-09-07T01:40:14.245" v="180" actId="26606"/>
          <ac:spMkLst>
            <pc:docMk/>
            <pc:sldMk cId="2867385880" sldId="261"/>
            <ac:spMk id="57" creationId="{657F69E0-C4B0-4BEC-A689-4F8D877F05D4}"/>
          </ac:spMkLst>
        </pc:spChg>
        <pc:spChg chg="add">
          <ac:chgData name="Matt Lyle" userId="a96e7d453dd11193" providerId="LiveId" clId="{E1BDDF57-B881-4EED-A104-8F523227AE88}" dt="2023-09-07T01:40:14.245" v="180" actId="26606"/>
          <ac:spMkLst>
            <pc:docMk/>
            <pc:sldMk cId="2867385880" sldId="261"/>
            <ac:spMk id="58" creationId="{9F6380B4-6A1C-481E-8408-B4E6C75B9B81}"/>
          </ac:spMkLst>
        </pc:spChg>
        <pc:grpChg chg="add del">
          <ac:chgData name="Matt Lyle" userId="a96e7d453dd11193" providerId="LiveId" clId="{E1BDDF57-B881-4EED-A104-8F523227AE88}" dt="2023-09-07T01:40:14.213" v="179" actId="26606"/>
          <ac:grpSpMkLst>
            <pc:docMk/>
            <pc:sldMk cId="2867385880" sldId="261"/>
            <ac:grpSpMk id="40" creationId="{4D5934AA-9F35-4DC2-BDEF-C88AEF973FA0}"/>
          </ac:grpSpMkLst>
        </pc:grpChg>
        <pc:grpChg chg="add del">
          <ac:chgData name="Matt Lyle" userId="a96e7d453dd11193" providerId="LiveId" clId="{E1BDDF57-B881-4EED-A104-8F523227AE88}" dt="2023-09-07T01:40:14.213" v="179" actId="26606"/>
          <ac:grpSpMkLst>
            <pc:docMk/>
            <pc:sldMk cId="2867385880" sldId="261"/>
            <ac:grpSpMk id="44" creationId="{D95590E9-5E18-4877-8515-94EBE05E1F2C}"/>
          </ac:grpSpMkLst>
        </pc:grpChg>
        <pc:grpChg chg="add del">
          <ac:chgData name="Matt Lyle" userId="a96e7d453dd11193" providerId="LiveId" clId="{E1BDDF57-B881-4EED-A104-8F523227AE88}" dt="2023-09-07T01:40:14.213" v="179" actId="26606"/>
          <ac:grpSpMkLst>
            <pc:docMk/>
            <pc:sldMk cId="2867385880" sldId="261"/>
            <ac:grpSpMk id="48" creationId="{5CA0097F-05D8-41AA-ABF9-33C69879113D}"/>
          </ac:grpSpMkLst>
        </pc:grpChg>
        <pc:picChg chg="mod">
          <ac:chgData name="Matt Lyle" userId="a96e7d453dd11193" providerId="LiveId" clId="{E1BDDF57-B881-4EED-A104-8F523227AE88}" dt="2023-09-07T01:40:23.705" v="187" actId="1076"/>
          <ac:picMkLst>
            <pc:docMk/>
            <pc:sldMk cId="2867385880" sldId="261"/>
            <ac:picMk id="32" creationId="{BFAB0DAF-7859-7F17-040D-EACA5FBA4E2D}"/>
          </ac:picMkLst>
        </pc:picChg>
      </pc:sldChg>
      <pc:sldChg chg="addSp delSp modSp new del mod ord modTransition setBg modClrScheme chgLayout modNotesTx">
        <pc:chgData name="Matt Lyle" userId="a96e7d453dd11193" providerId="LiveId" clId="{E1BDDF57-B881-4EED-A104-8F523227AE88}" dt="2023-09-10T00:09:51.248" v="19368" actId="47"/>
        <pc:sldMkLst>
          <pc:docMk/>
          <pc:sldMk cId="3306350004" sldId="262"/>
        </pc:sldMkLst>
        <pc:spChg chg="add del mod">
          <ac:chgData name="Matt Lyle" userId="a96e7d453dd11193" providerId="LiveId" clId="{E1BDDF57-B881-4EED-A104-8F523227AE88}" dt="2023-09-10T00:09:43.370" v="19366" actId="478"/>
          <ac:spMkLst>
            <pc:docMk/>
            <pc:sldMk cId="3306350004" sldId="262"/>
            <ac:spMk id="2" creationId="{5111C02A-452D-94F7-361D-71CB5C6B1A4E}"/>
          </ac:spMkLst>
        </pc:spChg>
        <pc:spChg chg="add del">
          <ac:chgData name="Matt Lyle" userId="a96e7d453dd11193" providerId="LiveId" clId="{E1BDDF57-B881-4EED-A104-8F523227AE88}" dt="2023-09-09T01:33:47.165" v="302" actId="26606"/>
          <ac:spMkLst>
            <pc:docMk/>
            <pc:sldMk cId="3306350004" sldId="262"/>
            <ac:spMk id="3" creationId="{FA448B97-1AF9-F3EA-341B-05794BDB6FD5}"/>
          </ac:spMkLst>
        </pc:spChg>
        <pc:spChg chg="add mod">
          <ac:chgData name="Matt Lyle" userId="a96e7d453dd11193" providerId="LiveId" clId="{E1BDDF57-B881-4EED-A104-8F523227AE88}" dt="2023-09-10T00:09:43.370" v="19366" actId="478"/>
          <ac:spMkLst>
            <pc:docMk/>
            <pc:sldMk cId="3306350004" sldId="262"/>
            <ac:spMk id="8" creationId="{4FF6CF36-B6C6-0063-68CF-4EBAF00D1710}"/>
          </ac:spMkLst>
        </pc:spChg>
        <pc:spChg chg="add">
          <ac:chgData name="Matt Lyle" userId="a96e7d453dd11193" providerId="LiveId" clId="{E1BDDF57-B881-4EED-A104-8F523227AE88}" dt="2023-09-09T01:33:47.165" v="302" actId="26606"/>
          <ac:spMkLst>
            <pc:docMk/>
            <pc:sldMk cId="3306350004" sldId="262"/>
            <ac:spMk id="9" creationId="{4D60F200-5EB0-B223-2439-C96C67F0FEE1}"/>
          </ac:spMkLst>
        </pc:spChg>
        <pc:spChg chg="add">
          <ac:chgData name="Matt Lyle" userId="a96e7d453dd11193" providerId="LiveId" clId="{E1BDDF57-B881-4EED-A104-8F523227AE88}" dt="2023-09-09T01:33:47.165" v="302" actId="26606"/>
          <ac:spMkLst>
            <pc:docMk/>
            <pc:sldMk cId="3306350004" sldId="262"/>
            <ac:spMk id="11" creationId="{1740453C-744F-DB3A-47EC-15EACE1DC117}"/>
          </ac:spMkLst>
        </pc:spChg>
        <pc:spChg chg="add">
          <ac:chgData name="Matt Lyle" userId="a96e7d453dd11193" providerId="LiveId" clId="{E1BDDF57-B881-4EED-A104-8F523227AE88}" dt="2023-09-09T01:33:47.165" v="302" actId="26606"/>
          <ac:spMkLst>
            <pc:docMk/>
            <pc:sldMk cId="3306350004" sldId="262"/>
            <ac:spMk id="13" creationId="{962A8E1D-90CD-2726-B97D-80BFB6059E69}"/>
          </ac:spMkLst>
        </pc:spChg>
        <pc:spChg chg="add">
          <ac:chgData name="Matt Lyle" userId="a96e7d453dd11193" providerId="LiveId" clId="{E1BDDF57-B881-4EED-A104-8F523227AE88}" dt="2023-09-09T01:33:47.165" v="302" actId="26606"/>
          <ac:spMkLst>
            <pc:docMk/>
            <pc:sldMk cId="3306350004" sldId="262"/>
            <ac:spMk id="15" creationId="{C05A64E8-8A7E-1885-80C2-5065AD83514C}"/>
          </ac:spMkLst>
        </pc:spChg>
        <pc:spChg chg="add">
          <ac:chgData name="Matt Lyle" userId="a96e7d453dd11193" providerId="LiveId" clId="{E1BDDF57-B881-4EED-A104-8F523227AE88}" dt="2023-09-09T01:33:47.165" v="302" actId="26606"/>
          <ac:spMkLst>
            <pc:docMk/>
            <pc:sldMk cId="3306350004" sldId="262"/>
            <ac:spMk id="17" creationId="{53E0A22C-11F5-81F7-047B-8B2857170B9B}"/>
          </ac:spMkLst>
        </pc:spChg>
        <pc:spChg chg="add">
          <ac:chgData name="Matt Lyle" userId="a96e7d453dd11193" providerId="LiveId" clId="{E1BDDF57-B881-4EED-A104-8F523227AE88}" dt="2023-09-09T01:33:47.165" v="302" actId="26606"/>
          <ac:spMkLst>
            <pc:docMk/>
            <pc:sldMk cId="3306350004" sldId="262"/>
            <ac:spMk id="19" creationId="{FEFBFA78-9360-1E01-5448-6D5AE0A32601}"/>
          </ac:spMkLst>
        </pc:spChg>
        <pc:spChg chg="add">
          <ac:chgData name="Matt Lyle" userId="a96e7d453dd11193" providerId="LiveId" clId="{E1BDDF57-B881-4EED-A104-8F523227AE88}" dt="2023-09-09T01:33:47.165" v="302" actId="26606"/>
          <ac:spMkLst>
            <pc:docMk/>
            <pc:sldMk cId="3306350004" sldId="262"/>
            <ac:spMk id="21" creationId="{01EB5855-8EB7-1AE5-9030-5D0AA3C1AF4B}"/>
          </ac:spMkLst>
        </pc:spChg>
        <pc:picChg chg="add del">
          <ac:chgData name="Matt Lyle" userId="a96e7d453dd11193" providerId="LiveId" clId="{E1BDDF57-B881-4EED-A104-8F523227AE88}" dt="2023-09-07T01:41:19.965" v="206" actId="26606"/>
          <ac:picMkLst>
            <pc:docMk/>
            <pc:sldMk cId="3306350004" sldId="262"/>
            <ac:picMk id="4" creationId="{5435485E-028C-757F-2D0D-4D79757643F5}"/>
          </ac:picMkLst>
        </pc:picChg>
        <pc:picChg chg="add del mod">
          <ac:chgData name="Matt Lyle" userId="a96e7d453dd11193" providerId="LiveId" clId="{E1BDDF57-B881-4EED-A104-8F523227AE88}" dt="2023-09-07T01:41:59.473" v="217"/>
          <ac:picMkLst>
            <pc:docMk/>
            <pc:sldMk cId="3306350004" sldId="262"/>
            <ac:picMk id="5" creationId="{3A824463-D29D-9981-A827-3DD9E19A7A5A}"/>
          </ac:picMkLst>
        </pc:picChg>
        <pc:picChg chg="add del">
          <ac:chgData name="Matt Lyle" userId="a96e7d453dd11193" providerId="LiveId" clId="{E1BDDF57-B881-4EED-A104-8F523227AE88}" dt="2023-09-10T00:09:48.227" v="19367" actId="478"/>
          <ac:picMkLst>
            <pc:docMk/>
            <pc:sldMk cId="3306350004" sldId="262"/>
            <ac:picMk id="6" creationId="{E75A48A7-3CA6-68E1-7AB0-1F7A3F4953D1}"/>
          </ac:picMkLst>
        </pc:picChg>
      </pc:sldChg>
      <pc:sldChg chg="add del">
        <pc:chgData name="Matt Lyle" userId="a96e7d453dd11193" providerId="LiveId" clId="{E1BDDF57-B881-4EED-A104-8F523227AE88}" dt="2023-09-09T01:41:01.903" v="304" actId="2890"/>
        <pc:sldMkLst>
          <pc:docMk/>
          <pc:sldMk cId="1107191637" sldId="263"/>
        </pc:sldMkLst>
      </pc:sldChg>
      <pc:sldChg chg="addSp delSp modSp new mod ord modTransition setBg addAnim delAnim modAnim modNotes modNotesTx">
        <pc:chgData name="Matt Lyle" userId="a96e7d453dd11193" providerId="LiveId" clId="{E1BDDF57-B881-4EED-A104-8F523227AE88}" dt="2023-09-09T04:46:44.397" v="3897"/>
        <pc:sldMkLst>
          <pc:docMk/>
          <pc:sldMk cId="1230905367" sldId="263"/>
        </pc:sldMkLst>
        <pc:spChg chg="mod ord">
          <ac:chgData name="Matt Lyle" userId="a96e7d453dd11193" providerId="LiveId" clId="{E1BDDF57-B881-4EED-A104-8F523227AE88}" dt="2023-09-09T01:48:58.059" v="401" actId="1076"/>
          <ac:spMkLst>
            <pc:docMk/>
            <pc:sldMk cId="1230905367" sldId="263"/>
            <ac:spMk id="2" creationId="{C9433C12-2D0D-DFAF-FF96-0796599A2A1F}"/>
          </ac:spMkLst>
        </pc:spChg>
        <pc:spChg chg="del">
          <ac:chgData name="Matt Lyle" userId="a96e7d453dd11193" providerId="LiveId" clId="{E1BDDF57-B881-4EED-A104-8F523227AE88}" dt="2023-09-09T01:45:13.048" v="316"/>
          <ac:spMkLst>
            <pc:docMk/>
            <pc:sldMk cId="1230905367" sldId="263"/>
            <ac:spMk id="3" creationId="{ECD82D71-A9C1-0591-5200-063354EAE390}"/>
          </ac:spMkLst>
        </pc:spChg>
        <pc:spChg chg="add del">
          <ac:chgData name="Matt Lyle" userId="a96e7d453dd11193" providerId="LiveId" clId="{E1BDDF57-B881-4EED-A104-8F523227AE88}" dt="2023-09-09T01:45:50.803" v="327" actId="478"/>
          <ac:spMkLst>
            <pc:docMk/>
            <pc:sldMk cId="1230905367" sldId="263"/>
            <ac:spMk id="11" creationId="{D9D2A1A8-EE74-8EAD-2413-B85CB47B54BE}"/>
          </ac:spMkLst>
        </pc:spChg>
        <pc:spChg chg="add del">
          <ac:chgData name="Matt Lyle" userId="a96e7d453dd11193" providerId="LiveId" clId="{E1BDDF57-B881-4EED-A104-8F523227AE88}" dt="2023-09-09T01:46:12.020" v="336" actId="26606"/>
          <ac:spMkLst>
            <pc:docMk/>
            <pc:sldMk cId="1230905367" sldId="263"/>
            <ac:spMk id="14" creationId="{0D7B6173-1D58-48E2-83CF-37350F315F75}"/>
          </ac:spMkLst>
        </pc:spChg>
        <pc:spChg chg="add del">
          <ac:chgData name="Matt Lyle" userId="a96e7d453dd11193" providerId="LiveId" clId="{E1BDDF57-B881-4EED-A104-8F523227AE88}" dt="2023-09-09T01:46:12.020" v="336" actId="26606"/>
          <ac:spMkLst>
            <pc:docMk/>
            <pc:sldMk cId="1230905367" sldId="263"/>
            <ac:spMk id="16" creationId="{2F36CA75-CFBF-4844-B719-8FE9EBADA9AF}"/>
          </ac:spMkLst>
        </pc:spChg>
        <pc:spChg chg="add del">
          <ac:chgData name="Matt Lyle" userId="a96e7d453dd11193" providerId="LiveId" clId="{E1BDDF57-B881-4EED-A104-8F523227AE88}" dt="2023-09-09T01:46:12.020" v="336" actId="26606"/>
          <ac:spMkLst>
            <pc:docMk/>
            <pc:sldMk cId="1230905367" sldId="263"/>
            <ac:spMk id="18" creationId="{3D4A84B9-E564-4DD0-97F8-DBF1C460C28A}"/>
          </ac:spMkLst>
        </pc:spChg>
        <pc:spChg chg="add del">
          <ac:chgData name="Matt Lyle" userId="a96e7d453dd11193" providerId="LiveId" clId="{E1BDDF57-B881-4EED-A104-8F523227AE88}" dt="2023-09-09T01:46:12.020" v="336" actId="26606"/>
          <ac:spMkLst>
            <pc:docMk/>
            <pc:sldMk cId="1230905367" sldId="263"/>
            <ac:spMk id="22" creationId="{102382E0-0A09-46AE-B955-B911CAFE7F00}"/>
          </ac:spMkLst>
        </pc:spChg>
        <pc:spChg chg="add del">
          <ac:chgData name="Matt Lyle" userId="a96e7d453dd11193" providerId="LiveId" clId="{E1BDDF57-B881-4EED-A104-8F523227AE88}" dt="2023-09-09T01:46:12.020" v="336" actId="26606"/>
          <ac:spMkLst>
            <pc:docMk/>
            <pc:sldMk cId="1230905367" sldId="263"/>
            <ac:spMk id="24" creationId="{7DE75D4A-0965-4973-BE75-DECCAC9A9614}"/>
          </ac:spMkLst>
        </pc:spChg>
        <pc:spChg chg="add del">
          <ac:chgData name="Matt Lyle" userId="a96e7d453dd11193" providerId="LiveId" clId="{E1BDDF57-B881-4EED-A104-8F523227AE88}" dt="2023-09-09T01:46:09.847" v="329" actId="26606"/>
          <ac:spMkLst>
            <pc:docMk/>
            <pc:sldMk cId="1230905367" sldId="263"/>
            <ac:spMk id="29" creationId="{4D4677D2-D5AC-4CF9-9EED-2B89D0A1C212}"/>
          </ac:spMkLst>
        </pc:spChg>
        <pc:spChg chg="add del">
          <ac:chgData name="Matt Lyle" userId="a96e7d453dd11193" providerId="LiveId" clId="{E1BDDF57-B881-4EED-A104-8F523227AE88}" dt="2023-09-09T01:46:09.847" v="329" actId="26606"/>
          <ac:spMkLst>
            <pc:docMk/>
            <pc:sldMk cId="1230905367" sldId="263"/>
            <ac:spMk id="31" creationId="{AF695F69-7001-421E-98A8-E74156934A51}"/>
          </ac:spMkLst>
        </pc:spChg>
        <pc:spChg chg="add del">
          <ac:chgData name="Matt Lyle" userId="a96e7d453dd11193" providerId="LiveId" clId="{E1BDDF57-B881-4EED-A104-8F523227AE88}" dt="2023-09-09T01:46:10.679" v="332" actId="26606"/>
          <ac:spMkLst>
            <pc:docMk/>
            <pc:sldMk cId="1230905367" sldId="263"/>
            <ac:spMk id="33" creationId="{FA69AAE0-49D5-4C8B-8BA2-55898C00E05E}"/>
          </ac:spMkLst>
        </pc:spChg>
        <pc:spChg chg="add del">
          <ac:chgData name="Matt Lyle" userId="a96e7d453dd11193" providerId="LiveId" clId="{E1BDDF57-B881-4EED-A104-8F523227AE88}" dt="2023-09-09T01:46:11.974" v="335" actId="26606"/>
          <ac:spMkLst>
            <pc:docMk/>
            <pc:sldMk cId="1230905367" sldId="263"/>
            <ac:spMk id="35" creationId="{A8CCCB6D-5162-4AAE-A5E3-3AC55410DBCE}"/>
          </ac:spMkLst>
        </pc:spChg>
        <pc:spChg chg="add del">
          <ac:chgData name="Matt Lyle" userId="a96e7d453dd11193" providerId="LiveId" clId="{E1BDDF57-B881-4EED-A104-8F523227AE88}" dt="2023-09-09T01:46:11.974" v="335" actId="26606"/>
          <ac:spMkLst>
            <pc:docMk/>
            <pc:sldMk cId="1230905367" sldId="263"/>
            <ac:spMk id="36" creationId="{0BCD8C04-CC7B-40EF-82EB-E9821F79BB86}"/>
          </ac:spMkLst>
        </pc:spChg>
        <pc:spChg chg="add">
          <ac:chgData name="Matt Lyle" userId="a96e7d453dd11193" providerId="LiveId" clId="{E1BDDF57-B881-4EED-A104-8F523227AE88}" dt="2023-09-09T01:46:12.020" v="336" actId="26606"/>
          <ac:spMkLst>
            <pc:docMk/>
            <pc:sldMk cId="1230905367" sldId="263"/>
            <ac:spMk id="38" creationId="{FA69AAE0-49D5-4C8B-8BA2-55898C00E05E}"/>
          </ac:spMkLst>
        </pc:spChg>
        <pc:picChg chg="add mod ord">
          <ac:chgData name="Matt Lyle" userId="a96e7d453dd11193" providerId="LiveId" clId="{E1BDDF57-B881-4EED-A104-8F523227AE88}" dt="2023-09-09T01:49:21.164" v="405" actId="1076"/>
          <ac:picMkLst>
            <pc:docMk/>
            <pc:sldMk cId="1230905367" sldId="263"/>
            <ac:picMk id="5" creationId="{6D072821-0855-B991-087C-7EC6D789AFDF}"/>
          </ac:picMkLst>
        </pc:picChg>
        <pc:picChg chg="add mod ord">
          <ac:chgData name="Matt Lyle" userId="a96e7d453dd11193" providerId="LiveId" clId="{E1BDDF57-B881-4EED-A104-8F523227AE88}" dt="2023-09-09T01:46:12.020" v="336" actId="26606"/>
          <ac:picMkLst>
            <pc:docMk/>
            <pc:sldMk cId="1230905367" sldId="263"/>
            <ac:picMk id="7" creationId="{D1E2663D-1FE0-97C0-B883-826A8E168110}"/>
          </ac:picMkLst>
        </pc:picChg>
        <pc:picChg chg="add del">
          <ac:chgData name="Matt Lyle" userId="a96e7d453dd11193" providerId="LiveId" clId="{E1BDDF57-B881-4EED-A104-8F523227AE88}" dt="2023-09-09T01:46:12.020" v="336" actId="26606"/>
          <ac:picMkLst>
            <pc:docMk/>
            <pc:sldMk cId="1230905367" sldId="263"/>
            <ac:picMk id="20" creationId="{4A599609-F5C2-4A0B-A992-913F814A631A}"/>
          </ac:picMkLst>
        </pc:picChg>
      </pc:sldChg>
      <pc:sldChg chg="addSp delSp modSp new del">
        <pc:chgData name="Matt Lyle" userId="a96e7d453dd11193" providerId="LiveId" clId="{E1BDDF57-B881-4EED-A104-8F523227AE88}" dt="2023-09-07T01:41:58.494" v="216" actId="680"/>
        <pc:sldMkLst>
          <pc:docMk/>
          <pc:sldMk cId="1449356997" sldId="263"/>
        </pc:sldMkLst>
        <pc:picChg chg="add del mod">
          <ac:chgData name="Matt Lyle" userId="a96e7d453dd11193" providerId="LiveId" clId="{E1BDDF57-B881-4EED-A104-8F523227AE88}" dt="2023-09-07T01:41:57.545" v="215"/>
          <ac:picMkLst>
            <pc:docMk/>
            <pc:sldMk cId="1449356997" sldId="263"/>
            <ac:picMk id="2" creationId="{75D00341-5254-422B-73FE-CF128DE44AB1}"/>
          </ac:picMkLst>
        </pc:picChg>
      </pc:sldChg>
      <pc:sldChg chg="addSp delSp modSp new mod modTransition modClrScheme chgLayout modNotes modNotesTx">
        <pc:chgData name="Matt Lyle" userId="a96e7d453dd11193" providerId="LiveId" clId="{E1BDDF57-B881-4EED-A104-8F523227AE88}" dt="2023-09-09T05:34:23.713" v="5703" actId="20577"/>
        <pc:sldMkLst>
          <pc:docMk/>
          <pc:sldMk cId="4174413035" sldId="264"/>
        </pc:sldMkLst>
        <pc:spChg chg="del">
          <ac:chgData name="Matt Lyle" userId="a96e7d453dd11193" providerId="LiveId" clId="{E1BDDF57-B881-4EED-A104-8F523227AE88}" dt="2023-09-09T02:01:49.448" v="802" actId="700"/>
          <ac:spMkLst>
            <pc:docMk/>
            <pc:sldMk cId="4174413035" sldId="264"/>
            <ac:spMk id="2" creationId="{A2F64728-BB0C-357E-F825-BBC6E6A7645F}"/>
          </ac:spMkLst>
        </pc:spChg>
        <pc:spChg chg="del">
          <ac:chgData name="Matt Lyle" userId="a96e7d453dd11193" providerId="LiveId" clId="{E1BDDF57-B881-4EED-A104-8F523227AE88}" dt="2023-09-09T02:01:49.448" v="802" actId="700"/>
          <ac:spMkLst>
            <pc:docMk/>
            <pc:sldMk cId="4174413035" sldId="264"/>
            <ac:spMk id="3" creationId="{9C6948C9-C8FB-3A3E-B310-50CE6225810D}"/>
          </ac:spMkLst>
        </pc:spChg>
        <pc:spChg chg="add mod">
          <ac:chgData name="Matt Lyle" userId="a96e7d453dd11193" providerId="LiveId" clId="{E1BDDF57-B881-4EED-A104-8F523227AE88}" dt="2023-09-09T02:05:56.321" v="918" actId="113"/>
          <ac:spMkLst>
            <pc:docMk/>
            <pc:sldMk cId="4174413035" sldId="264"/>
            <ac:spMk id="5" creationId="{F6F67E7A-BD31-CDDC-0B07-57E0336FAF4F}"/>
          </ac:spMkLst>
        </pc:spChg>
        <pc:spChg chg="add mod">
          <ac:chgData name="Matt Lyle" userId="a96e7d453dd11193" providerId="LiveId" clId="{E1BDDF57-B881-4EED-A104-8F523227AE88}" dt="2023-09-09T02:15:52.140" v="1188"/>
          <ac:spMkLst>
            <pc:docMk/>
            <pc:sldMk cId="4174413035" sldId="264"/>
            <ac:spMk id="8" creationId="{92BA874F-5D9B-1E25-2AF9-CCD9D59AC894}"/>
          </ac:spMkLst>
        </pc:spChg>
        <pc:picChg chg="add del mod">
          <ac:chgData name="Matt Lyle" userId="a96e7d453dd11193" providerId="LiveId" clId="{E1BDDF57-B881-4EED-A104-8F523227AE88}" dt="2023-09-09T02:02:59.030" v="819" actId="478"/>
          <ac:picMkLst>
            <pc:docMk/>
            <pc:sldMk cId="4174413035" sldId="264"/>
            <ac:picMk id="4" creationId="{EEF1C956-C5DC-CFF9-7078-C4231B1F2F9C}"/>
          </ac:picMkLst>
        </pc:picChg>
        <pc:picChg chg="add del mod">
          <ac:chgData name="Matt Lyle" userId="a96e7d453dd11193" providerId="LiveId" clId="{E1BDDF57-B881-4EED-A104-8F523227AE88}" dt="2023-09-09T02:01:55.619" v="804" actId="478"/>
          <ac:picMkLst>
            <pc:docMk/>
            <pc:sldMk cId="4174413035" sldId="264"/>
            <ac:picMk id="6" creationId="{B8E37A83-EEC8-14D4-5D6C-9F62604A7364}"/>
          </ac:picMkLst>
        </pc:picChg>
        <pc:picChg chg="add del mod">
          <ac:chgData name="Matt Lyle" userId="a96e7d453dd11193" providerId="LiveId" clId="{E1BDDF57-B881-4EED-A104-8F523227AE88}" dt="2023-09-09T02:02:56.366" v="816" actId="478"/>
          <ac:picMkLst>
            <pc:docMk/>
            <pc:sldMk cId="4174413035" sldId="264"/>
            <ac:picMk id="7" creationId="{E9EE455B-1AF5-EB52-9B86-9C27D63DA301}"/>
          </ac:picMkLst>
        </pc:picChg>
        <pc:picChg chg="add del mod ord">
          <ac:chgData name="Matt Lyle" userId="a96e7d453dd11193" providerId="LiveId" clId="{E1BDDF57-B881-4EED-A104-8F523227AE88}" dt="2023-09-09T02:05:04.416" v="913" actId="14100"/>
          <ac:picMkLst>
            <pc:docMk/>
            <pc:sldMk cId="4174413035" sldId="264"/>
            <ac:picMk id="10" creationId="{A8A3645D-BCF2-0729-B400-028295632D22}"/>
          </ac:picMkLst>
        </pc:picChg>
      </pc:sldChg>
      <pc:sldChg chg="addSp delSp modSp add mod ord modTransition modNotesTx">
        <pc:chgData name="Matt Lyle" userId="a96e7d453dd11193" providerId="LiveId" clId="{E1BDDF57-B881-4EED-A104-8F523227AE88}" dt="2023-09-09T13:56:46.299" v="13812" actId="20577"/>
        <pc:sldMkLst>
          <pc:docMk/>
          <pc:sldMk cId="2017636906" sldId="265"/>
        </pc:sldMkLst>
        <pc:spChg chg="add del mod">
          <ac:chgData name="Matt Lyle" userId="a96e7d453dd11193" providerId="LiveId" clId="{E1BDDF57-B881-4EED-A104-8F523227AE88}" dt="2023-09-09T02:10:47.965" v="1123" actId="478"/>
          <ac:spMkLst>
            <pc:docMk/>
            <pc:sldMk cId="2017636906" sldId="265"/>
            <ac:spMk id="3" creationId="{439122EF-4ECD-8EA0-647E-0287A32267DC}"/>
          </ac:spMkLst>
        </pc:spChg>
        <pc:spChg chg="add del mod">
          <ac:chgData name="Matt Lyle" userId="a96e7d453dd11193" providerId="LiveId" clId="{E1BDDF57-B881-4EED-A104-8F523227AE88}" dt="2023-09-09T02:16:45.261" v="1196" actId="478"/>
          <ac:spMkLst>
            <pc:docMk/>
            <pc:sldMk cId="2017636906" sldId="265"/>
            <ac:spMk id="4" creationId="{6C8026BA-2B02-600B-D33D-FAF777E1CE78}"/>
          </ac:spMkLst>
        </pc:spChg>
        <pc:spChg chg="add del mod">
          <ac:chgData name="Matt Lyle" userId="a96e7d453dd11193" providerId="LiveId" clId="{E1BDDF57-B881-4EED-A104-8F523227AE88}" dt="2023-09-09T02:10:59.357" v="1127"/>
          <ac:spMkLst>
            <pc:docMk/>
            <pc:sldMk cId="2017636906" sldId="265"/>
            <ac:spMk id="5" creationId="{3E0FACAF-255C-A4E4-5DB8-213468A4CDDC}"/>
          </ac:spMkLst>
        </pc:spChg>
        <pc:spChg chg="add mod">
          <ac:chgData name="Matt Lyle" userId="a96e7d453dd11193" providerId="LiveId" clId="{E1BDDF57-B881-4EED-A104-8F523227AE88}" dt="2023-09-09T02:14:54.475" v="1129" actId="14838"/>
          <ac:spMkLst>
            <pc:docMk/>
            <pc:sldMk cId="2017636906" sldId="265"/>
            <ac:spMk id="6" creationId="{CFAA3F49-6033-A24C-6501-A6EDFFE9C58D}"/>
          </ac:spMkLst>
        </pc:spChg>
        <pc:spChg chg="del">
          <ac:chgData name="Matt Lyle" userId="a96e7d453dd11193" providerId="LiveId" clId="{E1BDDF57-B881-4EED-A104-8F523227AE88}" dt="2023-09-09T02:10:43.815" v="1122" actId="478"/>
          <ac:spMkLst>
            <pc:docMk/>
            <pc:sldMk cId="2017636906" sldId="265"/>
            <ac:spMk id="7" creationId="{4CB9F20B-78ED-A3EF-1D39-DC86D101596F}"/>
          </ac:spMkLst>
        </pc:spChg>
        <pc:spChg chg="add del mod">
          <ac:chgData name="Matt Lyle" userId="a96e7d453dd11193" providerId="LiveId" clId="{E1BDDF57-B881-4EED-A104-8F523227AE88}" dt="2023-09-09T02:16:55.014" v="1201" actId="478"/>
          <ac:spMkLst>
            <pc:docMk/>
            <pc:sldMk cId="2017636906" sldId="265"/>
            <ac:spMk id="8" creationId="{EDCF4A54-0BE3-007C-81AC-92134DCD9940}"/>
          </ac:spMkLst>
        </pc:spChg>
        <pc:spChg chg="add mod">
          <ac:chgData name="Matt Lyle" userId="a96e7d453dd11193" providerId="LiveId" clId="{E1BDDF57-B881-4EED-A104-8F523227AE88}" dt="2023-09-09T02:42:33.669" v="1342" actId="20577"/>
          <ac:spMkLst>
            <pc:docMk/>
            <pc:sldMk cId="2017636906" sldId="265"/>
            <ac:spMk id="9" creationId="{77CFBF6C-59B6-2F8F-5D1C-7C1A8F6CC281}"/>
          </ac:spMkLst>
        </pc:spChg>
        <pc:spChg chg="add mod">
          <ac:chgData name="Matt Lyle" userId="a96e7d453dd11193" providerId="LiveId" clId="{E1BDDF57-B881-4EED-A104-8F523227AE88}" dt="2023-09-09T02:16:30.962" v="1194" actId="1076"/>
          <ac:spMkLst>
            <pc:docMk/>
            <pc:sldMk cId="2017636906" sldId="265"/>
            <ac:spMk id="11" creationId="{2282F7D0-0FF1-4097-61F4-FEFBF6C84504}"/>
          </ac:spMkLst>
        </pc:spChg>
        <pc:spChg chg="add del mod">
          <ac:chgData name="Matt Lyle" userId="a96e7d453dd11193" providerId="LiveId" clId="{E1BDDF57-B881-4EED-A104-8F523227AE88}" dt="2023-09-09T02:17:02.644" v="1205" actId="478"/>
          <ac:spMkLst>
            <pc:docMk/>
            <pc:sldMk cId="2017636906" sldId="265"/>
            <ac:spMk id="13" creationId="{A79B2D24-C2EF-A634-00BF-C2EA56872E4C}"/>
          </ac:spMkLst>
        </pc:spChg>
        <pc:spChg chg="add mod">
          <ac:chgData name="Matt Lyle" userId="a96e7d453dd11193" providerId="LiveId" clId="{E1BDDF57-B881-4EED-A104-8F523227AE88}" dt="2023-09-09T02:16:45.697" v="1197"/>
          <ac:spMkLst>
            <pc:docMk/>
            <pc:sldMk cId="2017636906" sldId="265"/>
            <ac:spMk id="15" creationId="{15D4FBE2-4460-5C2E-22B7-FADB1139A77B}"/>
          </ac:spMkLst>
        </pc:spChg>
        <pc:picChg chg="add del mod">
          <ac:chgData name="Matt Lyle" userId="a96e7d453dd11193" providerId="LiveId" clId="{E1BDDF57-B881-4EED-A104-8F523227AE88}" dt="2023-09-09T02:17:00.417" v="1203" actId="1076"/>
          <ac:picMkLst>
            <pc:docMk/>
            <pc:sldMk cId="2017636906" sldId="265"/>
            <ac:picMk id="10" creationId="{2223562C-66B1-7DC6-54EC-D91A41C975DE}"/>
          </ac:picMkLst>
        </pc:picChg>
      </pc:sldChg>
      <pc:sldChg chg="addSp delSp modSp new mod modTransition modClrScheme chgLayout modNotes modNotesTx">
        <pc:chgData name="Matt Lyle" userId="a96e7d453dd11193" providerId="LiveId" clId="{E1BDDF57-B881-4EED-A104-8F523227AE88}" dt="2023-09-09T04:46:44.397" v="3897"/>
        <pc:sldMkLst>
          <pc:docMk/>
          <pc:sldMk cId="1884576371" sldId="266"/>
        </pc:sldMkLst>
        <pc:spChg chg="del">
          <ac:chgData name="Matt Lyle" userId="a96e7d453dd11193" providerId="LiveId" clId="{E1BDDF57-B881-4EED-A104-8F523227AE88}" dt="2023-09-09T04:11:00.655" v="2467" actId="700"/>
          <ac:spMkLst>
            <pc:docMk/>
            <pc:sldMk cId="1884576371" sldId="266"/>
            <ac:spMk id="2" creationId="{A7CAF7B4-02D1-F73D-21B9-965F0C35BC8F}"/>
          </ac:spMkLst>
        </pc:spChg>
        <pc:spChg chg="del">
          <ac:chgData name="Matt Lyle" userId="a96e7d453dd11193" providerId="LiveId" clId="{E1BDDF57-B881-4EED-A104-8F523227AE88}" dt="2023-09-09T04:11:00.655" v="2467" actId="700"/>
          <ac:spMkLst>
            <pc:docMk/>
            <pc:sldMk cId="1884576371" sldId="266"/>
            <ac:spMk id="3" creationId="{1B525F2B-06EA-149B-C82E-8E76B8BE7782}"/>
          </ac:spMkLst>
        </pc:spChg>
        <pc:spChg chg="add mod">
          <ac:chgData name="Matt Lyle" userId="a96e7d453dd11193" providerId="LiveId" clId="{E1BDDF57-B881-4EED-A104-8F523227AE88}" dt="2023-09-09T04:11:01.244" v="2468"/>
          <ac:spMkLst>
            <pc:docMk/>
            <pc:sldMk cId="1884576371" sldId="266"/>
            <ac:spMk id="5" creationId="{BD7F9259-1894-FF83-2985-727E44E83AC2}"/>
          </ac:spMkLst>
        </pc:spChg>
        <pc:spChg chg="add mod">
          <ac:chgData name="Matt Lyle" userId="a96e7d453dd11193" providerId="LiveId" clId="{E1BDDF57-B881-4EED-A104-8F523227AE88}" dt="2023-09-09T04:11:01.244" v="2468"/>
          <ac:spMkLst>
            <pc:docMk/>
            <pc:sldMk cId="1884576371" sldId="266"/>
            <ac:spMk id="6" creationId="{CE17749A-FEE6-88D9-212F-893130E79CB6}"/>
          </ac:spMkLst>
        </pc:spChg>
        <pc:spChg chg="add mod">
          <ac:chgData name="Matt Lyle" userId="a96e7d453dd11193" providerId="LiveId" clId="{E1BDDF57-B881-4EED-A104-8F523227AE88}" dt="2023-09-09T04:11:01.244" v="2468"/>
          <ac:spMkLst>
            <pc:docMk/>
            <pc:sldMk cId="1884576371" sldId="266"/>
            <ac:spMk id="7" creationId="{9800CB33-4974-52D3-5FAF-8B34C52C20CC}"/>
          </ac:spMkLst>
        </pc:spChg>
        <pc:picChg chg="add del mod">
          <ac:chgData name="Matt Lyle" userId="a96e7d453dd11193" providerId="LiveId" clId="{E1BDDF57-B881-4EED-A104-8F523227AE88}" dt="2023-09-09T04:15:19.663" v="2534" actId="478"/>
          <ac:picMkLst>
            <pc:docMk/>
            <pc:sldMk cId="1884576371" sldId="266"/>
            <ac:picMk id="4" creationId="{DE7310B2-AB84-A864-0BFF-1BB9A8A92889}"/>
          </ac:picMkLst>
        </pc:picChg>
      </pc:sldChg>
      <pc:sldChg chg="addSp delSp modSp add mod modTransition modNotes modNotesTx">
        <pc:chgData name="Matt Lyle" userId="a96e7d453dd11193" providerId="LiveId" clId="{E1BDDF57-B881-4EED-A104-8F523227AE88}" dt="2023-09-09T23:18:31.813" v="17333" actId="20577"/>
        <pc:sldMkLst>
          <pc:docMk/>
          <pc:sldMk cId="1168640957" sldId="267"/>
        </pc:sldMkLst>
        <pc:spChg chg="add del mod">
          <ac:chgData name="Matt Lyle" userId="a96e7d453dd11193" providerId="LiveId" clId="{E1BDDF57-B881-4EED-A104-8F523227AE88}" dt="2023-09-09T04:16:39.969" v="2714" actId="21"/>
          <ac:spMkLst>
            <pc:docMk/>
            <pc:sldMk cId="1168640957" sldId="267"/>
            <ac:spMk id="2" creationId="{D822DDFF-5380-7568-C5B3-34D817C8C700}"/>
          </ac:spMkLst>
        </pc:spChg>
        <pc:spChg chg="add mod">
          <ac:chgData name="Matt Lyle" userId="a96e7d453dd11193" providerId="LiveId" clId="{E1BDDF57-B881-4EED-A104-8F523227AE88}" dt="2023-09-09T05:12:55.256" v="4070" actId="404"/>
          <ac:spMkLst>
            <pc:docMk/>
            <pc:sldMk cId="1168640957" sldId="267"/>
            <ac:spMk id="3" creationId="{96F701C3-90D0-4D06-16C9-3786288600C7}"/>
          </ac:spMkLst>
        </pc:spChg>
        <pc:spChg chg="add del mod">
          <ac:chgData name="Matt Lyle" userId="a96e7d453dd11193" providerId="LiveId" clId="{E1BDDF57-B881-4EED-A104-8F523227AE88}" dt="2023-09-09T04:18:28.883" v="2766"/>
          <ac:spMkLst>
            <pc:docMk/>
            <pc:sldMk cId="1168640957" sldId="267"/>
            <ac:spMk id="4" creationId="{325EA195-7D4B-1892-4347-6BFA6AA67AB4}"/>
          </ac:spMkLst>
        </pc:spChg>
        <pc:spChg chg="del">
          <ac:chgData name="Matt Lyle" userId="a96e7d453dd11193" providerId="LiveId" clId="{E1BDDF57-B881-4EED-A104-8F523227AE88}" dt="2023-09-09T04:46:28.274" v="3895" actId="21"/>
          <ac:spMkLst>
            <pc:docMk/>
            <pc:sldMk cId="1168640957" sldId="267"/>
            <ac:spMk id="5" creationId="{BD7F9259-1894-FF83-2985-727E44E83AC2}"/>
          </ac:spMkLst>
        </pc:spChg>
        <pc:spChg chg="mod">
          <ac:chgData name="Matt Lyle" userId="a96e7d453dd11193" providerId="LiveId" clId="{E1BDDF57-B881-4EED-A104-8F523227AE88}" dt="2023-09-09T04:47:15.193" v="3898" actId="207"/>
          <ac:spMkLst>
            <pc:docMk/>
            <pc:sldMk cId="1168640957" sldId="267"/>
            <ac:spMk id="6" creationId="{CE17749A-FEE6-88D9-212F-893130E79CB6}"/>
          </ac:spMkLst>
        </pc:spChg>
        <pc:spChg chg="mod">
          <ac:chgData name="Matt Lyle" userId="a96e7d453dd11193" providerId="LiveId" clId="{E1BDDF57-B881-4EED-A104-8F523227AE88}" dt="2023-09-09T04:47:22.768" v="3899" actId="208"/>
          <ac:spMkLst>
            <pc:docMk/>
            <pc:sldMk cId="1168640957" sldId="267"/>
            <ac:spMk id="7" creationId="{9800CB33-4974-52D3-5FAF-8B34C52C20CC}"/>
          </ac:spMkLst>
        </pc:spChg>
        <pc:spChg chg="add mod">
          <ac:chgData name="Matt Lyle" userId="a96e7d453dd11193" providerId="LiveId" clId="{E1BDDF57-B881-4EED-A104-8F523227AE88}" dt="2023-09-09T05:12:57.477" v="4071" actId="207"/>
          <ac:spMkLst>
            <pc:docMk/>
            <pc:sldMk cId="1168640957" sldId="267"/>
            <ac:spMk id="8" creationId="{72DB043F-2BC5-9447-5650-E237556022B5}"/>
          </ac:spMkLst>
        </pc:spChg>
      </pc:sldChg>
      <pc:sldChg chg="addSp delSp modSp new mod modClrScheme chgLayout modNotes modNotesTx">
        <pc:chgData name="Matt Lyle" userId="a96e7d453dd11193" providerId="LiveId" clId="{E1BDDF57-B881-4EED-A104-8F523227AE88}" dt="2023-09-09T13:59:11.735" v="13898" actId="948"/>
        <pc:sldMkLst>
          <pc:docMk/>
          <pc:sldMk cId="534690431" sldId="268"/>
        </pc:sldMkLst>
        <pc:spChg chg="del">
          <ac:chgData name="Matt Lyle" userId="a96e7d453dd11193" providerId="LiveId" clId="{E1BDDF57-B881-4EED-A104-8F523227AE88}" dt="2023-09-09T06:33:21.573" v="6132" actId="700"/>
          <ac:spMkLst>
            <pc:docMk/>
            <pc:sldMk cId="534690431" sldId="268"/>
            <ac:spMk id="2" creationId="{56ACDEAE-BE03-16CC-483B-9B138D064B46}"/>
          </ac:spMkLst>
        </pc:spChg>
        <pc:spChg chg="del">
          <ac:chgData name="Matt Lyle" userId="a96e7d453dd11193" providerId="LiveId" clId="{E1BDDF57-B881-4EED-A104-8F523227AE88}" dt="2023-09-09T06:33:21.573" v="6132" actId="700"/>
          <ac:spMkLst>
            <pc:docMk/>
            <pc:sldMk cId="534690431" sldId="268"/>
            <ac:spMk id="3" creationId="{C463A3F0-EBFE-1E05-ECB5-2BD1C20214CD}"/>
          </ac:spMkLst>
        </pc:spChg>
        <pc:spChg chg="add mod">
          <ac:chgData name="Matt Lyle" userId="a96e7d453dd11193" providerId="LiveId" clId="{E1BDDF57-B881-4EED-A104-8F523227AE88}" dt="2023-09-09T06:49:31.916" v="6232" actId="14100"/>
          <ac:spMkLst>
            <pc:docMk/>
            <pc:sldMk cId="534690431" sldId="268"/>
            <ac:spMk id="9" creationId="{CBC32D09-9580-C3CD-06C6-40954AF638E5}"/>
          </ac:spMkLst>
        </pc:spChg>
        <pc:spChg chg="add mod">
          <ac:chgData name="Matt Lyle" userId="a96e7d453dd11193" providerId="LiveId" clId="{E1BDDF57-B881-4EED-A104-8F523227AE88}" dt="2023-09-09T06:49:28.791" v="6231" actId="14100"/>
          <ac:spMkLst>
            <pc:docMk/>
            <pc:sldMk cId="534690431" sldId="268"/>
            <ac:spMk id="10" creationId="{80DA5A38-E3A3-8602-370A-B8F31D09626F}"/>
          </ac:spMkLst>
        </pc:spChg>
        <pc:spChg chg="add del mod">
          <ac:chgData name="Matt Lyle" userId="a96e7d453dd11193" providerId="LiveId" clId="{E1BDDF57-B881-4EED-A104-8F523227AE88}" dt="2023-09-09T06:49:05.584" v="6224" actId="478"/>
          <ac:spMkLst>
            <pc:docMk/>
            <pc:sldMk cId="534690431" sldId="268"/>
            <ac:spMk id="11" creationId="{CD0BA6A9-61EB-3E1A-BB40-AF7557DEE396}"/>
          </ac:spMkLst>
        </pc:spChg>
        <pc:spChg chg="add del mod">
          <ac:chgData name="Matt Lyle" userId="a96e7d453dd11193" providerId="LiveId" clId="{E1BDDF57-B881-4EED-A104-8F523227AE88}" dt="2023-09-09T06:46:57.212" v="6198"/>
          <ac:spMkLst>
            <pc:docMk/>
            <pc:sldMk cId="534690431" sldId="268"/>
            <ac:spMk id="12" creationId="{9655AB40-8DCF-2280-FB72-5102888866EC}"/>
          </ac:spMkLst>
        </pc:spChg>
        <pc:spChg chg="add mod">
          <ac:chgData name="Matt Lyle" userId="a96e7d453dd11193" providerId="LiveId" clId="{E1BDDF57-B881-4EED-A104-8F523227AE88}" dt="2023-09-09T06:51:37.793" v="6377" actId="1076"/>
          <ac:spMkLst>
            <pc:docMk/>
            <pc:sldMk cId="534690431" sldId="268"/>
            <ac:spMk id="14" creationId="{D3910A1A-1F1C-A0AC-E49D-582A2D2C8386}"/>
          </ac:spMkLst>
        </pc:spChg>
        <pc:picChg chg="add del mod">
          <ac:chgData name="Matt Lyle" userId="a96e7d453dd11193" providerId="LiveId" clId="{E1BDDF57-B881-4EED-A104-8F523227AE88}" dt="2023-09-09T06:40:40.512" v="6140" actId="478"/>
          <ac:picMkLst>
            <pc:docMk/>
            <pc:sldMk cId="534690431" sldId="268"/>
            <ac:picMk id="4" creationId="{BB79D3B2-61C5-D738-0AE2-8F29B11DF4C2}"/>
          </ac:picMkLst>
        </pc:picChg>
        <pc:picChg chg="add del mod">
          <ac:chgData name="Matt Lyle" userId="a96e7d453dd11193" providerId="LiveId" clId="{E1BDDF57-B881-4EED-A104-8F523227AE88}" dt="2023-09-09T06:40:56.515" v="6144" actId="478"/>
          <ac:picMkLst>
            <pc:docMk/>
            <pc:sldMk cId="534690431" sldId="268"/>
            <ac:picMk id="6" creationId="{B34965DD-87D4-3368-E886-25F426EB7536}"/>
          </ac:picMkLst>
        </pc:picChg>
        <pc:picChg chg="add mod">
          <ac:chgData name="Matt Lyle" userId="a96e7d453dd11193" providerId="LiveId" clId="{E1BDDF57-B881-4EED-A104-8F523227AE88}" dt="2023-09-09T06:49:47.314" v="6240" actId="1076"/>
          <ac:picMkLst>
            <pc:docMk/>
            <pc:sldMk cId="534690431" sldId="268"/>
            <ac:picMk id="8" creationId="{D55F4F31-AC3E-ECD5-5B23-F26F28715C96}"/>
          </ac:picMkLst>
        </pc:picChg>
        <pc:cxnChg chg="add mod">
          <ac:chgData name="Matt Lyle" userId="a96e7d453dd11193" providerId="LiveId" clId="{E1BDDF57-B881-4EED-A104-8F523227AE88}" dt="2023-09-09T06:49:36.597" v="6239" actId="1037"/>
          <ac:cxnSpMkLst>
            <pc:docMk/>
            <pc:sldMk cId="534690431" sldId="268"/>
            <ac:cxnSpMk id="16" creationId="{027D4176-838E-C6A2-F6B7-6909B07BE1AE}"/>
          </ac:cxnSpMkLst>
        </pc:cxnChg>
      </pc:sldChg>
      <pc:sldChg chg="addSp delSp modSp add mod modNotes modNotesTx">
        <pc:chgData name="Matt Lyle" userId="a96e7d453dd11193" providerId="LiveId" clId="{E1BDDF57-B881-4EED-A104-8F523227AE88}" dt="2023-09-09T14:01:07.662" v="13899" actId="20577"/>
        <pc:sldMkLst>
          <pc:docMk/>
          <pc:sldMk cId="933190625" sldId="269"/>
        </pc:sldMkLst>
        <pc:spChg chg="add mod">
          <ac:chgData name="Matt Lyle" userId="a96e7d453dd11193" providerId="LiveId" clId="{E1BDDF57-B881-4EED-A104-8F523227AE88}" dt="2023-09-09T08:08:37.166" v="9956" actId="6549"/>
          <ac:spMkLst>
            <pc:docMk/>
            <pc:sldMk cId="933190625" sldId="269"/>
            <ac:spMk id="6" creationId="{98B68A8F-7039-AA38-C18E-104E8ED83E4D}"/>
          </ac:spMkLst>
        </pc:spChg>
        <pc:spChg chg="add del mod">
          <ac:chgData name="Matt Lyle" userId="a96e7d453dd11193" providerId="LiveId" clId="{E1BDDF57-B881-4EED-A104-8F523227AE88}" dt="2023-09-09T07:27:16.278" v="8301" actId="1076"/>
          <ac:spMkLst>
            <pc:docMk/>
            <pc:sldMk cId="933190625" sldId="269"/>
            <ac:spMk id="9" creationId="{CBC32D09-9580-C3CD-06C6-40954AF638E5}"/>
          </ac:spMkLst>
        </pc:spChg>
        <pc:spChg chg="del mod">
          <ac:chgData name="Matt Lyle" userId="a96e7d453dd11193" providerId="LiveId" clId="{E1BDDF57-B881-4EED-A104-8F523227AE88}" dt="2023-09-09T07:28:21.718" v="8307" actId="478"/>
          <ac:spMkLst>
            <pc:docMk/>
            <pc:sldMk cId="933190625" sldId="269"/>
            <ac:spMk id="14" creationId="{D3910A1A-1F1C-A0AC-E49D-582A2D2C8386}"/>
          </ac:spMkLst>
        </pc:spChg>
        <pc:picChg chg="mod">
          <ac:chgData name="Matt Lyle" userId="a96e7d453dd11193" providerId="LiveId" clId="{E1BDDF57-B881-4EED-A104-8F523227AE88}" dt="2023-09-09T07:28:33.881" v="8315" actId="1076"/>
          <ac:picMkLst>
            <pc:docMk/>
            <pc:sldMk cId="933190625" sldId="269"/>
            <ac:picMk id="8" creationId="{D55F4F31-AC3E-ECD5-5B23-F26F28715C96}"/>
          </ac:picMkLst>
        </pc:picChg>
        <pc:cxnChg chg="mod">
          <ac:chgData name="Matt Lyle" userId="a96e7d453dd11193" providerId="LiveId" clId="{E1BDDF57-B881-4EED-A104-8F523227AE88}" dt="2023-09-09T07:27:25.753" v="8304" actId="14100"/>
          <ac:cxnSpMkLst>
            <pc:docMk/>
            <pc:sldMk cId="933190625" sldId="269"/>
            <ac:cxnSpMk id="16" creationId="{027D4176-838E-C6A2-F6B7-6909B07BE1AE}"/>
          </ac:cxnSpMkLst>
        </pc:cxnChg>
      </pc:sldChg>
      <pc:sldChg chg="addSp modSp new mod setBg modNotes modNotesTx">
        <pc:chgData name="Matt Lyle" userId="a96e7d453dd11193" providerId="LiveId" clId="{E1BDDF57-B881-4EED-A104-8F523227AE88}" dt="2023-09-09T13:24:05.050" v="12955" actId="6549"/>
        <pc:sldMkLst>
          <pc:docMk/>
          <pc:sldMk cId="2317752844" sldId="270"/>
        </pc:sldMkLst>
        <pc:spChg chg="add mod">
          <ac:chgData name="Matt Lyle" userId="a96e7d453dd11193" providerId="LiveId" clId="{E1BDDF57-B881-4EED-A104-8F523227AE88}" dt="2023-09-09T08:03:05.551" v="9927" actId="1076"/>
          <ac:spMkLst>
            <pc:docMk/>
            <pc:sldMk cId="2317752844" sldId="270"/>
            <ac:spMk id="4" creationId="{E8E1101D-8B2C-9E9A-DF50-32DBAAA94D27}"/>
          </ac:spMkLst>
        </pc:spChg>
        <pc:spChg chg="add mod">
          <ac:chgData name="Matt Lyle" userId="a96e7d453dd11193" providerId="LiveId" clId="{E1BDDF57-B881-4EED-A104-8F523227AE88}" dt="2023-09-09T09:24:09.406" v="12113" actId="13926"/>
          <ac:spMkLst>
            <pc:docMk/>
            <pc:sldMk cId="2317752844" sldId="270"/>
            <ac:spMk id="5" creationId="{1F709FD6-0D21-474D-749D-698E77357DBE}"/>
          </ac:spMkLst>
        </pc:spChg>
        <pc:spChg chg="add">
          <ac:chgData name="Matt Lyle" userId="a96e7d453dd11193" providerId="LiveId" clId="{E1BDDF57-B881-4EED-A104-8F523227AE88}" dt="2023-09-09T08:02:47.301" v="9920" actId="26606"/>
          <ac:spMkLst>
            <pc:docMk/>
            <pc:sldMk cId="2317752844" sldId="270"/>
            <ac:spMk id="9" creationId="{D4771268-CB57-404A-9271-370EB28F6090}"/>
          </ac:spMkLst>
        </pc:spChg>
        <pc:picChg chg="add mod ord">
          <ac:chgData name="Matt Lyle" userId="a96e7d453dd11193" providerId="LiveId" clId="{E1BDDF57-B881-4EED-A104-8F523227AE88}" dt="2023-09-09T08:03:05.551" v="9927" actId="1076"/>
          <ac:picMkLst>
            <pc:docMk/>
            <pc:sldMk cId="2317752844" sldId="270"/>
            <ac:picMk id="3" creationId="{40136BD7-24EE-3A01-1E53-5F748223F13F}"/>
          </ac:picMkLst>
        </pc:picChg>
      </pc:sldChg>
      <pc:sldChg chg="addSp delSp modSp add mod setBg modNotes modNotesTx">
        <pc:chgData name="Matt Lyle" userId="a96e7d453dd11193" providerId="LiveId" clId="{E1BDDF57-B881-4EED-A104-8F523227AE88}" dt="2023-09-09T14:02:48.962" v="13963" actId="20577"/>
        <pc:sldMkLst>
          <pc:docMk/>
          <pc:sldMk cId="2287319220" sldId="271"/>
        </pc:sldMkLst>
        <pc:spChg chg="mod">
          <ac:chgData name="Matt Lyle" userId="a96e7d453dd11193" providerId="LiveId" clId="{E1BDDF57-B881-4EED-A104-8F523227AE88}" dt="2023-09-09T08:09:59.742" v="9980" actId="1076"/>
          <ac:spMkLst>
            <pc:docMk/>
            <pc:sldMk cId="2287319220" sldId="271"/>
            <ac:spMk id="6" creationId="{98B68A8F-7039-AA38-C18E-104E8ED83E4D}"/>
          </ac:spMkLst>
        </pc:spChg>
        <pc:spChg chg="del">
          <ac:chgData name="Matt Lyle" userId="a96e7d453dd11193" providerId="LiveId" clId="{E1BDDF57-B881-4EED-A104-8F523227AE88}" dt="2023-09-09T08:05:23.866" v="9941" actId="478"/>
          <ac:spMkLst>
            <pc:docMk/>
            <pc:sldMk cId="2287319220" sldId="271"/>
            <ac:spMk id="9" creationId="{CBC32D09-9580-C3CD-06C6-40954AF638E5}"/>
          </ac:spMkLst>
        </pc:spChg>
        <pc:spChg chg="del">
          <ac:chgData name="Matt Lyle" userId="a96e7d453dd11193" providerId="LiveId" clId="{E1BDDF57-B881-4EED-A104-8F523227AE88}" dt="2023-09-09T08:05:22.740" v="9940" actId="478"/>
          <ac:spMkLst>
            <pc:docMk/>
            <pc:sldMk cId="2287319220" sldId="271"/>
            <ac:spMk id="10" creationId="{80DA5A38-E3A3-8602-370A-B8F31D09626F}"/>
          </ac:spMkLst>
        </pc:spChg>
        <pc:spChg chg="add del">
          <ac:chgData name="Matt Lyle" userId="a96e7d453dd11193" providerId="LiveId" clId="{E1BDDF57-B881-4EED-A104-8F523227AE88}" dt="2023-09-09T08:08:11.862" v="9949" actId="26606"/>
          <ac:spMkLst>
            <pc:docMk/>
            <pc:sldMk cId="2287319220" sldId="271"/>
            <ac:spMk id="11" creationId="{01D0AF59-99C3-4251-AB9A-C966C6AD4400}"/>
          </ac:spMkLst>
        </pc:spChg>
        <pc:spChg chg="add del">
          <ac:chgData name="Matt Lyle" userId="a96e7d453dd11193" providerId="LiveId" clId="{E1BDDF57-B881-4EED-A104-8F523227AE88}" dt="2023-09-09T08:09:54.538" v="9979" actId="26606"/>
          <ac:spMkLst>
            <pc:docMk/>
            <pc:sldMk cId="2287319220" sldId="271"/>
            <ac:spMk id="12" creationId="{69D184B2-2226-4E31-BCCB-444330767440}"/>
          </ac:spMkLst>
        </pc:spChg>
        <pc:spChg chg="add del">
          <ac:chgData name="Matt Lyle" userId="a96e7d453dd11193" providerId="LiveId" clId="{E1BDDF57-B881-4EED-A104-8F523227AE88}" dt="2023-09-09T08:08:11.862" v="9949" actId="26606"/>
          <ac:spMkLst>
            <pc:docMk/>
            <pc:sldMk cId="2287319220" sldId="271"/>
            <ac:spMk id="13" creationId="{1855405F-37A2-4869-9154-F8BE3BECE6C3}"/>
          </ac:spMkLst>
        </pc:spChg>
        <pc:spChg chg="add del">
          <ac:chgData name="Matt Lyle" userId="a96e7d453dd11193" providerId="LiveId" clId="{E1BDDF57-B881-4EED-A104-8F523227AE88}" dt="2023-09-09T08:09:54.538" v="9979" actId="26606"/>
          <ac:spMkLst>
            <pc:docMk/>
            <pc:sldMk cId="2287319220" sldId="271"/>
            <ac:spMk id="14" creationId="{1AC4D4E3-486A-464A-8EC8-D44881097267}"/>
          </ac:spMkLst>
        </pc:spChg>
        <pc:spChg chg="add del">
          <ac:chgData name="Matt Lyle" userId="a96e7d453dd11193" providerId="LiveId" clId="{E1BDDF57-B881-4EED-A104-8F523227AE88}" dt="2023-09-09T08:09:54.538" v="9979" actId="26606"/>
          <ac:spMkLst>
            <pc:docMk/>
            <pc:sldMk cId="2287319220" sldId="271"/>
            <ac:spMk id="15" creationId="{864DE13E-58EB-4475-B79C-0D4FC651239B}"/>
          </ac:spMkLst>
        </pc:spChg>
        <pc:picChg chg="add mod modCrop">
          <ac:chgData name="Matt Lyle" userId="a96e7d453dd11193" providerId="LiveId" clId="{E1BDDF57-B881-4EED-A104-8F523227AE88}" dt="2023-09-09T08:10:06.598" v="9982" actId="14100"/>
          <ac:picMkLst>
            <pc:docMk/>
            <pc:sldMk cId="2287319220" sldId="271"/>
            <ac:picMk id="3" creationId="{C4812752-3CCF-32AA-C3B9-977A16429FE9}"/>
          </ac:picMkLst>
        </pc:picChg>
        <pc:picChg chg="add mod modCrop">
          <ac:chgData name="Matt Lyle" userId="a96e7d453dd11193" providerId="LiveId" clId="{E1BDDF57-B881-4EED-A104-8F523227AE88}" dt="2023-09-09T08:10:14.990" v="9985" actId="1076"/>
          <ac:picMkLst>
            <pc:docMk/>
            <pc:sldMk cId="2287319220" sldId="271"/>
            <ac:picMk id="5" creationId="{E8AA82F1-01E0-5B60-5175-28000D848CC2}"/>
          </ac:picMkLst>
        </pc:picChg>
        <pc:picChg chg="del">
          <ac:chgData name="Matt Lyle" userId="a96e7d453dd11193" providerId="LiveId" clId="{E1BDDF57-B881-4EED-A104-8F523227AE88}" dt="2023-09-09T08:05:20.711" v="9938" actId="478"/>
          <ac:picMkLst>
            <pc:docMk/>
            <pc:sldMk cId="2287319220" sldId="271"/>
            <ac:picMk id="8" creationId="{D55F4F31-AC3E-ECD5-5B23-F26F28715C96}"/>
          </ac:picMkLst>
        </pc:picChg>
        <pc:cxnChg chg="del">
          <ac:chgData name="Matt Lyle" userId="a96e7d453dd11193" providerId="LiveId" clId="{E1BDDF57-B881-4EED-A104-8F523227AE88}" dt="2023-09-09T08:05:21.998" v="9939" actId="478"/>
          <ac:cxnSpMkLst>
            <pc:docMk/>
            <pc:sldMk cId="2287319220" sldId="271"/>
            <ac:cxnSpMk id="16" creationId="{027D4176-838E-C6A2-F6B7-6909B07BE1AE}"/>
          </ac:cxnSpMkLst>
        </pc:cxnChg>
      </pc:sldChg>
      <pc:sldChg chg="addSp modSp new del mod">
        <pc:chgData name="Matt Lyle" userId="a96e7d453dd11193" providerId="LiveId" clId="{E1BDDF57-B881-4EED-A104-8F523227AE88}" dt="2023-09-09T09:48:34.407" v="12889" actId="47"/>
        <pc:sldMkLst>
          <pc:docMk/>
          <pc:sldMk cId="3704070872" sldId="272"/>
        </pc:sldMkLst>
        <pc:spChg chg="add mod">
          <ac:chgData name="Matt Lyle" userId="a96e7d453dd11193" providerId="LiveId" clId="{E1BDDF57-B881-4EED-A104-8F523227AE88}" dt="2023-09-09T09:45:54.537" v="12822" actId="404"/>
          <ac:spMkLst>
            <pc:docMk/>
            <pc:sldMk cId="3704070872" sldId="272"/>
            <ac:spMk id="2" creationId="{D34FAB8F-F619-647F-AEFC-501DFFE81418}"/>
          </ac:spMkLst>
        </pc:spChg>
      </pc:sldChg>
      <pc:sldChg chg="addSp delSp modSp new mod ord setBg modNotes modNotesTx">
        <pc:chgData name="Matt Lyle" userId="a96e7d453dd11193" providerId="LiveId" clId="{E1BDDF57-B881-4EED-A104-8F523227AE88}" dt="2023-09-09T14:07:23.401" v="14069" actId="20577"/>
        <pc:sldMkLst>
          <pc:docMk/>
          <pc:sldMk cId="1907866887" sldId="273"/>
        </pc:sldMkLst>
        <pc:spChg chg="del mod">
          <ac:chgData name="Matt Lyle" userId="a96e7d453dd11193" providerId="LiveId" clId="{E1BDDF57-B881-4EED-A104-8F523227AE88}" dt="2023-09-09T09:47:36.975" v="12852" actId="478"/>
          <ac:spMkLst>
            <pc:docMk/>
            <pc:sldMk cId="1907866887" sldId="273"/>
            <ac:spMk id="2" creationId="{0511C49E-4EBD-A1C8-FD0F-BFA91BB20050}"/>
          </ac:spMkLst>
        </pc:spChg>
        <pc:spChg chg="del">
          <ac:chgData name="Matt Lyle" userId="a96e7d453dd11193" providerId="LiveId" clId="{E1BDDF57-B881-4EED-A104-8F523227AE88}" dt="2023-09-09T09:46:45.135" v="12830" actId="26606"/>
          <ac:spMkLst>
            <pc:docMk/>
            <pc:sldMk cId="1907866887" sldId="273"/>
            <ac:spMk id="3" creationId="{7E7FC309-19F9-4F72-264A-1A2CACC0D418}"/>
          </ac:spMkLst>
        </pc:spChg>
        <pc:spChg chg="add del mod">
          <ac:chgData name="Matt Lyle" userId="a96e7d453dd11193" providerId="LiveId" clId="{E1BDDF57-B881-4EED-A104-8F523227AE88}" dt="2023-09-09T09:47:38.996" v="12853" actId="478"/>
          <ac:spMkLst>
            <pc:docMk/>
            <pc:sldMk cId="1907866887" sldId="273"/>
            <ac:spMk id="6" creationId="{F8037051-D919-F471-AA06-C6E943C1866E}"/>
          </ac:spMkLst>
        </pc:spChg>
        <pc:spChg chg="add mod">
          <ac:chgData name="Matt Lyle" userId="a96e7d453dd11193" providerId="LiveId" clId="{E1BDDF57-B881-4EED-A104-8F523227AE88}" dt="2023-09-09T14:04:43.684" v="13967" actId="6549"/>
          <ac:spMkLst>
            <pc:docMk/>
            <pc:sldMk cId="1907866887" sldId="273"/>
            <ac:spMk id="7" creationId="{767B4897-C916-DD8D-5657-E4BC06A8AC86}"/>
          </ac:spMkLst>
        </pc:spChg>
        <pc:spChg chg="add del">
          <ac:chgData name="Matt Lyle" userId="a96e7d453dd11193" providerId="LiveId" clId="{E1BDDF57-B881-4EED-A104-8F523227AE88}" dt="2023-09-09T09:47:26.484" v="12846" actId="26606"/>
          <ac:spMkLst>
            <pc:docMk/>
            <pc:sldMk cId="1907866887" sldId="273"/>
            <ac:spMk id="9" creationId="{4D60F200-5EB0-B223-2439-C96C67F0FEE1}"/>
          </ac:spMkLst>
        </pc:spChg>
        <pc:spChg chg="add">
          <ac:chgData name="Matt Lyle" userId="a96e7d453dd11193" providerId="LiveId" clId="{E1BDDF57-B881-4EED-A104-8F523227AE88}" dt="2023-09-09T09:47:26.484" v="12846" actId="26606"/>
          <ac:spMkLst>
            <pc:docMk/>
            <pc:sldMk cId="1907866887" sldId="273"/>
            <ac:spMk id="18" creationId="{06DA9DF9-31F7-4056-B42E-878CC92417B8}"/>
          </ac:spMkLst>
        </pc:spChg>
        <pc:grpChg chg="add del">
          <ac:chgData name="Matt Lyle" userId="a96e7d453dd11193" providerId="LiveId" clId="{E1BDDF57-B881-4EED-A104-8F523227AE88}" dt="2023-09-09T09:47:26.484" v="12846" actId="26606"/>
          <ac:grpSpMkLst>
            <pc:docMk/>
            <pc:sldMk cId="1907866887" sldId="273"/>
            <ac:grpSpMk id="11" creationId="{04AB702C-9893-C42C-D0C4-EE625AAD0361}"/>
          </ac:grpSpMkLst>
        </pc:grpChg>
        <pc:picChg chg="add mod ord">
          <ac:chgData name="Matt Lyle" userId="a96e7d453dd11193" providerId="LiveId" clId="{E1BDDF57-B881-4EED-A104-8F523227AE88}" dt="2023-09-09T09:48:03.144" v="12860" actId="14100"/>
          <ac:picMkLst>
            <pc:docMk/>
            <pc:sldMk cId="1907866887" sldId="273"/>
            <ac:picMk id="5" creationId="{C9B31EB6-8A22-4915-280B-4E093299461D}"/>
          </ac:picMkLst>
        </pc:picChg>
      </pc:sldChg>
      <pc:sldChg chg="addSp delSp modSp new mod setBg modClrScheme chgLayout modNotes modNotesTx">
        <pc:chgData name="Matt Lyle" userId="a96e7d453dd11193" providerId="LiveId" clId="{E1BDDF57-B881-4EED-A104-8F523227AE88}" dt="2023-09-09T14:25:20.938" v="15400" actId="20577"/>
        <pc:sldMkLst>
          <pc:docMk/>
          <pc:sldMk cId="3974008175" sldId="274"/>
        </pc:sldMkLst>
        <pc:spChg chg="del">
          <ac:chgData name="Matt Lyle" userId="a96e7d453dd11193" providerId="LiveId" clId="{E1BDDF57-B881-4EED-A104-8F523227AE88}" dt="2023-09-09T14:10:57.432" v="14073" actId="700"/>
          <ac:spMkLst>
            <pc:docMk/>
            <pc:sldMk cId="3974008175" sldId="274"/>
            <ac:spMk id="2" creationId="{6967066E-EFF3-F1FD-363D-219ED5B6BDC9}"/>
          </ac:spMkLst>
        </pc:spChg>
        <pc:spChg chg="del">
          <ac:chgData name="Matt Lyle" userId="a96e7d453dd11193" providerId="LiveId" clId="{E1BDDF57-B881-4EED-A104-8F523227AE88}" dt="2023-09-09T14:10:47.981" v="14070"/>
          <ac:spMkLst>
            <pc:docMk/>
            <pc:sldMk cId="3974008175" sldId="274"/>
            <ac:spMk id="3" creationId="{D00A28C4-AF47-77A1-BE05-476A5C4365E8}"/>
          </ac:spMkLst>
        </pc:spChg>
        <pc:spChg chg="add del mod">
          <ac:chgData name="Matt Lyle" userId="a96e7d453dd11193" providerId="LiveId" clId="{E1BDDF57-B881-4EED-A104-8F523227AE88}" dt="2023-09-09T14:14:40.041" v="14573" actId="478"/>
          <ac:spMkLst>
            <pc:docMk/>
            <pc:sldMk cId="3974008175" sldId="274"/>
            <ac:spMk id="7" creationId="{A34B6C08-F1E1-48DE-8929-50EB645A1C45}"/>
          </ac:spMkLst>
        </pc:spChg>
        <pc:spChg chg="add mod">
          <ac:chgData name="Matt Lyle" userId="a96e7d453dd11193" providerId="LiveId" clId="{E1BDDF57-B881-4EED-A104-8F523227AE88}" dt="2023-09-09T14:14:59.211" v="14583" actId="1076"/>
          <ac:spMkLst>
            <pc:docMk/>
            <pc:sldMk cId="3974008175" sldId="274"/>
            <ac:spMk id="9" creationId="{5CF94B33-4C32-454F-4952-5C2C6D47D316}"/>
          </ac:spMkLst>
        </pc:spChg>
        <pc:spChg chg="add">
          <ac:chgData name="Matt Lyle" userId="a96e7d453dd11193" providerId="LiveId" clId="{E1BDDF57-B881-4EED-A104-8F523227AE88}" dt="2023-09-09T14:14:24.458" v="14564" actId="26606"/>
          <ac:spMkLst>
            <pc:docMk/>
            <pc:sldMk cId="3974008175" sldId="274"/>
            <ac:spMk id="12" creationId="{04812C46-200A-4DEB-A05E-3ED6C68C2387}"/>
          </ac:spMkLst>
        </pc:spChg>
        <pc:spChg chg="add">
          <ac:chgData name="Matt Lyle" userId="a96e7d453dd11193" providerId="LiveId" clId="{E1BDDF57-B881-4EED-A104-8F523227AE88}" dt="2023-09-09T14:14:24.458" v="14564" actId="26606"/>
          <ac:spMkLst>
            <pc:docMk/>
            <pc:sldMk cId="3974008175" sldId="274"/>
            <ac:spMk id="14" creationId="{D1EA859B-E555-4109-94F3-6700E046E008}"/>
          </ac:spMkLst>
        </pc:spChg>
        <pc:picChg chg="add mod ord">
          <ac:chgData name="Matt Lyle" userId="a96e7d453dd11193" providerId="LiveId" clId="{E1BDDF57-B881-4EED-A104-8F523227AE88}" dt="2023-09-09T14:14:24.458" v="14564" actId="26606"/>
          <ac:picMkLst>
            <pc:docMk/>
            <pc:sldMk cId="3974008175" sldId="274"/>
            <ac:picMk id="5" creationId="{1A55C1CA-1138-E137-5DC0-9242F69A6CE9}"/>
          </ac:picMkLst>
        </pc:picChg>
      </pc:sldChg>
      <pc:sldChg chg="addSp delSp modSp new mod ord setBg modNotes modNotesTx">
        <pc:chgData name="Matt Lyle" userId="a96e7d453dd11193" providerId="LiveId" clId="{E1BDDF57-B881-4EED-A104-8F523227AE88}" dt="2023-09-09T14:32:31.687" v="16106" actId="20577"/>
        <pc:sldMkLst>
          <pc:docMk/>
          <pc:sldMk cId="195408792" sldId="275"/>
        </pc:sldMkLst>
        <pc:spChg chg="del mod">
          <ac:chgData name="Matt Lyle" userId="a96e7d453dd11193" providerId="LiveId" clId="{E1BDDF57-B881-4EED-A104-8F523227AE88}" dt="2023-09-09T14:23:23.075" v="15312" actId="478"/>
          <ac:spMkLst>
            <pc:docMk/>
            <pc:sldMk cId="195408792" sldId="275"/>
            <ac:spMk id="2" creationId="{41015ACD-542B-2130-FF34-A6366EBF20A1}"/>
          </ac:spMkLst>
        </pc:spChg>
        <pc:spChg chg="del mod">
          <ac:chgData name="Matt Lyle" userId="a96e7d453dd11193" providerId="LiveId" clId="{E1BDDF57-B881-4EED-A104-8F523227AE88}" dt="2023-09-09T14:23:21.726" v="15311" actId="478"/>
          <ac:spMkLst>
            <pc:docMk/>
            <pc:sldMk cId="195408792" sldId="275"/>
            <ac:spMk id="3" creationId="{7EA9B9C1-EFA1-A7AF-826A-1477F9BE233F}"/>
          </ac:spMkLst>
        </pc:spChg>
        <pc:spChg chg="add del mod">
          <ac:chgData name="Matt Lyle" userId="a96e7d453dd11193" providerId="LiveId" clId="{E1BDDF57-B881-4EED-A104-8F523227AE88}" dt="2023-09-09T14:23:24.307" v="15313" actId="478"/>
          <ac:spMkLst>
            <pc:docMk/>
            <pc:sldMk cId="195408792" sldId="275"/>
            <ac:spMk id="6" creationId="{3CC1F641-0D2B-3EDD-35B5-283EEAC1EFAC}"/>
          </ac:spMkLst>
        </pc:spChg>
        <pc:spChg chg="add mod">
          <ac:chgData name="Matt Lyle" userId="a96e7d453dd11193" providerId="LiveId" clId="{E1BDDF57-B881-4EED-A104-8F523227AE88}" dt="2023-09-09T14:23:50.866" v="15319" actId="1076"/>
          <ac:spMkLst>
            <pc:docMk/>
            <pc:sldMk cId="195408792" sldId="275"/>
            <ac:spMk id="8" creationId="{3149D64E-769D-B391-EFC2-ECB5CA2EDF60}"/>
          </ac:spMkLst>
        </pc:spChg>
        <pc:spChg chg="add del">
          <ac:chgData name="Matt Lyle" userId="a96e7d453dd11193" providerId="LiveId" clId="{E1BDDF57-B881-4EED-A104-8F523227AE88}" dt="2023-09-09T14:23:15.374" v="15308" actId="26606"/>
          <ac:spMkLst>
            <pc:docMk/>
            <pc:sldMk cId="195408792" sldId="275"/>
            <ac:spMk id="9" creationId="{04812C46-200A-4DEB-A05E-3ED6C68C2387}"/>
          </ac:spMkLst>
        </pc:spChg>
        <pc:spChg chg="add del">
          <ac:chgData name="Matt Lyle" userId="a96e7d453dd11193" providerId="LiveId" clId="{E1BDDF57-B881-4EED-A104-8F523227AE88}" dt="2023-09-09T14:23:15.374" v="15308" actId="26606"/>
          <ac:spMkLst>
            <pc:docMk/>
            <pc:sldMk cId="195408792" sldId="275"/>
            <ac:spMk id="11" creationId="{D1EA859B-E555-4109-94F3-6700E046E008}"/>
          </ac:spMkLst>
        </pc:spChg>
        <pc:spChg chg="add">
          <ac:chgData name="Matt Lyle" userId="a96e7d453dd11193" providerId="LiveId" clId="{E1BDDF57-B881-4EED-A104-8F523227AE88}" dt="2023-09-09T14:23:15.374" v="15308" actId="26606"/>
          <ac:spMkLst>
            <pc:docMk/>
            <pc:sldMk cId="195408792" sldId="275"/>
            <ac:spMk id="16" creationId="{AE3A741D-C19B-960A-5803-1C5887147820}"/>
          </ac:spMkLst>
        </pc:spChg>
        <pc:spChg chg="add">
          <ac:chgData name="Matt Lyle" userId="a96e7d453dd11193" providerId="LiveId" clId="{E1BDDF57-B881-4EED-A104-8F523227AE88}" dt="2023-09-09T14:23:15.374" v="15308" actId="26606"/>
          <ac:spMkLst>
            <pc:docMk/>
            <pc:sldMk cId="195408792" sldId="275"/>
            <ac:spMk id="18" creationId="{9C3A50E9-9119-7BC3-083B-2D84CCC78E47}"/>
          </ac:spMkLst>
        </pc:spChg>
        <pc:spChg chg="add">
          <ac:chgData name="Matt Lyle" userId="a96e7d453dd11193" providerId="LiveId" clId="{E1BDDF57-B881-4EED-A104-8F523227AE88}" dt="2023-09-09T14:23:15.374" v="15308" actId="26606"/>
          <ac:spMkLst>
            <pc:docMk/>
            <pc:sldMk cId="195408792" sldId="275"/>
            <ac:spMk id="20" creationId="{DC39DE25-0E4E-0AA7-0932-1D78C2372786}"/>
          </ac:spMkLst>
        </pc:spChg>
        <pc:spChg chg="add">
          <ac:chgData name="Matt Lyle" userId="a96e7d453dd11193" providerId="LiveId" clId="{E1BDDF57-B881-4EED-A104-8F523227AE88}" dt="2023-09-09T14:23:15.374" v="15308" actId="26606"/>
          <ac:spMkLst>
            <pc:docMk/>
            <pc:sldMk cId="195408792" sldId="275"/>
            <ac:spMk id="22" creationId="{8D6EA299-0840-6DEA-E670-C49AEBC87E89}"/>
          </ac:spMkLst>
        </pc:spChg>
        <pc:picChg chg="add mod ord">
          <ac:chgData name="Matt Lyle" userId="a96e7d453dd11193" providerId="LiveId" clId="{E1BDDF57-B881-4EED-A104-8F523227AE88}" dt="2023-09-09T14:23:19.359" v="15310" actId="1076"/>
          <ac:picMkLst>
            <pc:docMk/>
            <pc:sldMk cId="195408792" sldId="275"/>
            <ac:picMk id="5" creationId="{2F760EAA-2A0D-23C3-95F9-7A9E01F6B7AB}"/>
          </ac:picMkLst>
        </pc:picChg>
      </pc:sldChg>
      <pc:sldChg chg="addSp delSp modSp new mod setBg modNotes modNotesTx">
        <pc:chgData name="Matt Lyle" userId="a96e7d453dd11193" providerId="LiveId" clId="{E1BDDF57-B881-4EED-A104-8F523227AE88}" dt="2023-09-10T00:21:17.006" v="19653" actId="20577"/>
        <pc:sldMkLst>
          <pc:docMk/>
          <pc:sldMk cId="1494179927" sldId="276"/>
        </pc:sldMkLst>
        <pc:spChg chg="del mod">
          <ac:chgData name="Matt Lyle" userId="a96e7d453dd11193" providerId="LiveId" clId="{E1BDDF57-B881-4EED-A104-8F523227AE88}" dt="2023-09-09T14:33:16.253" v="16115" actId="478"/>
          <ac:spMkLst>
            <pc:docMk/>
            <pc:sldMk cId="1494179927" sldId="276"/>
            <ac:spMk id="2" creationId="{596A28E4-5D06-2002-D095-71AD01BE9F96}"/>
          </ac:spMkLst>
        </pc:spChg>
        <pc:spChg chg="del">
          <ac:chgData name="Matt Lyle" userId="a96e7d453dd11193" providerId="LiveId" clId="{E1BDDF57-B881-4EED-A104-8F523227AE88}" dt="2023-09-09T14:33:09.545" v="16114" actId="26606"/>
          <ac:spMkLst>
            <pc:docMk/>
            <pc:sldMk cId="1494179927" sldId="276"/>
            <ac:spMk id="3" creationId="{EF84BDAC-2A13-BAFF-A576-1D6CB869CCDB}"/>
          </ac:spMkLst>
        </pc:spChg>
        <pc:spChg chg="add del mod">
          <ac:chgData name="Matt Lyle" userId="a96e7d453dd11193" providerId="LiveId" clId="{E1BDDF57-B881-4EED-A104-8F523227AE88}" dt="2023-09-09T14:33:19.595" v="16116" actId="478"/>
          <ac:spMkLst>
            <pc:docMk/>
            <pc:sldMk cId="1494179927" sldId="276"/>
            <ac:spMk id="5" creationId="{614FDE6D-EE69-EB9F-0C80-C3C030CBADE5}"/>
          </ac:spMkLst>
        </pc:spChg>
        <pc:spChg chg="add mod">
          <ac:chgData name="Matt Lyle" userId="a96e7d453dd11193" providerId="LiveId" clId="{E1BDDF57-B881-4EED-A104-8F523227AE88}" dt="2023-09-09T14:34:12.354" v="16137" actId="1076"/>
          <ac:spMkLst>
            <pc:docMk/>
            <pc:sldMk cId="1494179927" sldId="276"/>
            <ac:spMk id="8" creationId="{AEFA322D-B4E6-CBDE-4362-34CF779DC15D}"/>
          </ac:spMkLst>
        </pc:spChg>
        <pc:spChg chg="add">
          <ac:chgData name="Matt Lyle" userId="a96e7d453dd11193" providerId="LiveId" clId="{E1BDDF57-B881-4EED-A104-8F523227AE88}" dt="2023-09-09T14:33:09.545" v="16114" actId="26606"/>
          <ac:spMkLst>
            <pc:docMk/>
            <pc:sldMk cId="1494179927" sldId="276"/>
            <ac:spMk id="10" creationId="{A3363022-C969-41E9-8EB2-E4C94908C1FA}"/>
          </ac:spMkLst>
        </pc:spChg>
        <pc:spChg chg="add">
          <ac:chgData name="Matt Lyle" userId="a96e7d453dd11193" providerId="LiveId" clId="{E1BDDF57-B881-4EED-A104-8F523227AE88}" dt="2023-09-09T14:33:09.545" v="16114" actId="26606"/>
          <ac:spMkLst>
            <pc:docMk/>
            <pc:sldMk cId="1494179927" sldId="276"/>
            <ac:spMk id="12" creationId="{8D1AD6B3-BE88-4CEB-BA17-790657CC4729}"/>
          </ac:spMkLst>
        </pc:spChg>
        <pc:grpChg chg="add">
          <ac:chgData name="Matt Lyle" userId="a96e7d453dd11193" providerId="LiveId" clId="{E1BDDF57-B881-4EED-A104-8F523227AE88}" dt="2023-09-09T14:33:09.545" v="16114" actId="26606"/>
          <ac:grpSpMkLst>
            <pc:docMk/>
            <pc:sldMk cId="1494179927" sldId="276"/>
            <ac:grpSpMk id="14" creationId="{89D1390B-7E13-4B4F-9CB2-391063412E54}"/>
          </ac:grpSpMkLst>
        </pc:grpChg>
        <pc:picChg chg="add">
          <ac:chgData name="Matt Lyle" userId="a96e7d453dd11193" providerId="LiveId" clId="{E1BDDF57-B881-4EED-A104-8F523227AE88}" dt="2023-09-09T14:33:09.545" v="16114" actId="26606"/>
          <ac:picMkLst>
            <pc:docMk/>
            <pc:sldMk cId="1494179927" sldId="276"/>
            <ac:picMk id="7" creationId="{6C11CA11-DDEA-4F59-97DF-DF4672128F92}"/>
          </ac:picMkLst>
        </pc:picChg>
      </pc:sldChg>
      <pc:sldChg chg="addSp delSp modSp new mod setBg modNotesTx">
        <pc:chgData name="Matt Lyle" userId="a96e7d453dd11193" providerId="LiveId" clId="{E1BDDF57-B881-4EED-A104-8F523227AE88}" dt="2023-09-09T23:53:02.923" v="19088" actId="1076"/>
        <pc:sldMkLst>
          <pc:docMk/>
          <pc:sldMk cId="1315682712" sldId="277"/>
        </pc:sldMkLst>
        <pc:spChg chg="del">
          <ac:chgData name="Matt Lyle" userId="a96e7d453dd11193" providerId="LiveId" clId="{E1BDDF57-B881-4EED-A104-8F523227AE88}" dt="2023-09-09T23:31:04.977" v="18412" actId="478"/>
          <ac:spMkLst>
            <pc:docMk/>
            <pc:sldMk cId="1315682712" sldId="277"/>
            <ac:spMk id="2" creationId="{61107700-8A68-F352-6968-78D40C00129B}"/>
          </ac:spMkLst>
        </pc:spChg>
        <pc:spChg chg="del">
          <ac:chgData name="Matt Lyle" userId="a96e7d453dd11193" providerId="LiveId" clId="{E1BDDF57-B881-4EED-A104-8F523227AE88}" dt="2023-09-09T23:31:04.977" v="18412" actId="478"/>
          <ac:spMkLst>
            <pc:docMk/>
            <pc:sldMk cId="1315682712" sldId="277"/>
            <ac:spMk id="3" creationId="{8D99159A-A825-E71F-30D5-5F49CDD5976E}"/>
          </ac:spMkLst>
        </pc:spChg>
        <pc:spChg chg="add mod">
          <ac:chgData name="Matt Lyle" userId="a96e7d453dd11193" providerId="LiveId" clId="{E1BDDF57-B881-4EED-A104-8F523227AE88}" dt="2023-09-09T23:53:02.923" v="19088" actId="1076"/>
          <ac:spMkLst>
            <pc:docMk/>
            <pc:sldMk cId="1315682712" sldId="277"/>
            <ac:spMk id="8" creationId="{07D6A83A-5B5F-FA2E-3B3B-B9B9C0524E8B}"/>
          </ac:spMkLst>
        </pc:spChg>
        <pc:spChg chg="add del">
          <ac:chgData name="Matt Lyle" userId="a96e7d453dd11193" providerId="LiveId" clId="{E1BDDF57-B881-4EED-A104-8F523227AE88}" dt="2023-09-09T23:52:42.304" v="19086" actId="26606"/>
          <ac:spMkLst>
            <pc:docMk/>
            <pc:sldMk cId="1315682712" sldId="277"/>
            <ac:spMk id="13" creationId="{79BB35BC-D5C2-4C8B-A22A-A71E6191913B}"/>
          </ac:spMkLst>
        </pc:spChg>
        <pc:picChg chg="add mod modCrop">
          <ac:chgData name="Matt Lyle" userId="a96e7d453dd11193" providerId="LiveId" clId="{E1BDDF57-B881-4EED-A104-8F523227AE88}" dt="2023-09-09T23:52:42.304" v="19086" actId="26606"/>
          <ac:picMkLst>
            <pc:docMk/>
            <pc:sldMk cId="1315682712" sldId="277"/>
            <ac:picMk id="5" creationId="{82CC6DF9-EC8C-4896-0314-880153A75D21}"/>
          </ac:picMkLst>
        </pc:picChg>
        <pc:picChg chg="add del mod ord modCrop">
          <ac:chgData name="Matt Lyle" userId="a96e7d453dd11193" providerId="LiveId" clId="{E1BDDF57-B881-4EED-A104-8F523227AE88}" dt="2023-09-09T23:52:42.304" v="19086" actId="26606"/>
          <ac:picMkLst>
            <pc:docMk/>
            <pc:sldMk cId="1315682712" sldId="277"/>
            <ac:picMk id="6" creationId="{ADED1AE2-C4DF-9C57-B0DC-3EAFD7042EAC}"/>
          </ac:picMkLst>
        </pc:picChg>
      </pc:sldChg>
      <pc:sldChg chg="addSp delSp modSp new mod modClrScheme delAnim modAnim chgLayout modNotesTx">
        <pc:chgData name="Matt Lyle" userId="a96e7d453dd11193" providerId="LiveId" clId="{E1BDDF57-B881-4EED-A104-8F523227AE88}" dt="2023-09-10T00:43:18.428" v="22539" actId="20577"/>
        <pc:sldMkLst>
          <pc:docMk/>
          <pc:sldMk cId="1949200836" sldId="278"/>
        </pc:sldMkLst>
        <pc:spChg chg="del">
          <ac:chgData name="Matt Lyle" userId="a96e7d453dd11193" providerId="LiveId" clId="{E1BDDF57-B881-4EED-A104-8F523227AE88}" dt="2023-09-09T23:53:15.934" v="19090" actId="700"/>
          <ac:spMkLst>
            <pc:docMk/>
            <pc:sldMk cId="1949200836" sldId="278"/>
            <ac:spMk id="2" creationId="{6D7A0F19-C490-DB12-1605-94B3BF7DF3C9}"/>
          </ac:spMkLst>
        </pc:spChg>
        <pc:spChg chg="del">
          <ac:chgData name="Matt Lyle" userId="a96e7d453dd11193" providerId="LiveId" clId="{E1BDDF57-B881-4EED-A104-8F523227AE88}" dt="2023-09-09T23:53:15.934" v="19090" actId="700"/>
          <ac:spMkLst>
            <pc:docMk/>
            <pc:sldMk cId="1949200836" sldId="278"/>
            <ac:spMk id="3" creationId="{9667732C-7353-A0F6-6F79-27743FCD77D2}"/>
          </ac:spMkLst>
        </pc:spChg>
        <pc:spChg chg="add del mod">
          <ac:chgData name="Matt Lyle" userId="a96e7d453dd11193" providerId="LiveId" clId="{E1BDDF57-B881-4EED-A104-8F523227AE88}" dt="2023-09-09T23:56:25.274" v="19132" actId="478"/>
          <ac:spMkLst>
            <pc:docMk/>
            <pc:sldMk cId="1949200836" sldId="278"/>
            <ac:spMk id="5" creationId="{B1651BAC-5679-B46F-B9D0-C4000F0B3C45}"/>
          </ac:spMkLst>
        </pc:spChg>
        <pc:spChg chg="add del mod">
          <ac:chgData name="Matt Lyle" userId="a96e7d453dd11193" providerId="LiveId" clId="{E1BDDF57-B881-4EED-A104-8F523227AE88}" dt="2023-09-09T23:54:33.509" v="19112" actId="22"/>
          <ac:spMkLst>
            <pc:docMk/>
            <pc:sldMk cId="1949200836" sldId="278"/>
            <ac:spMk id="7" creationId="{BF091119-E445-44AC-8EB7-964719444EC5}"/>
          </ac:spMkLst>
        </pc:spChg>
        <pc:spChg chg="add del mod">
          <ac:chgData name="Matt Lyle" userId="a96e7d453dd11193" providerId="LiveId" clId="{E1BDDF57-B881-4EED-A104-8F523227AE88}" dt="2023-09-09T23:56:25.274" v="19132" actId="478"/>
          <ac:spMkLst>
            <pc:docMk/>
            <pc:sldMk cId="1949200836" sldId="278"/>
            <ac:spMk id="9" creationId="{7A672AAC-7E35-6A0B-9B90-6F7162230E71}"/>
          </ac:spMkLst>
        </pc:spChg>
        <pc:spChg chg="add del mod">
          <ac:chgData name="Matt Lyle" userId="a96e7d453dd11193" providerId="LiveId" clId="{E1BDDF57-B881-4EED-A104-8F523227AE88}" dt="2023-09-09T23:56:25.274" v="19132" actId="478"/>
          <ac:spMkLst>
            <pc:docMk/>
            <pc:sldMk cId="1949200836" sldId="278"/>
            <ac:spMk id="11" creationId="{21A6FF9B-C593-2A11-9C17-972E2868DF52}"/>
          </ac:spMkLst>
        </pc:spChg>
        <pc:spChg chg="add mod">
          <ac:chgData name="Matt Lyle" userId="a96e7d453dd11193" providerId="LiveId" clId="{E1BDDF57-B881-4EED-A104-8F523227AE88}" dt="2023-09-10T00:07:31.666" v="19309" actId="21"/>
          <ac:spMkLst>
            <pc:docMk/>
            <pc:sldMk cId="1949200836" sldId="278"/>
            <ac:spMk id="13" creationId="{2E00F9AC-1BE6-A38B-A657-1061C4D34395}"/>
          </ac:spMkLst>
        </pc:spChg>
        <pc:spChg chg="add del mod">
          <ac:chgData name="Matt Lyle" userId="a96e7d453dd11193" providerId="LiveId" clId="{E1BDDF57-B881-4EED-A104-8F523227AE88}" dt="2023-09-10T00:07:18.304" v="19305"/>
          <ac:spMkLst>
            <pc:docMk/>
            <pc:sldMk cId="1949200836" sldId="278"/>
            <ac:spMk id="14" creationId="{49261231-94C2-FD1B-5162-565DD37E6ECB}"/>
          </ac:spMkLst>
        </pc:spChg>
        <pc:spChg chg="add del mod">
          <ac:chgData name="Matt Lyle" userId="a96e7d453dd11193" providerId="LiveId" clId="{E1BDDF57-B881-4EED-A104-8F523227AE88}" dt="2023-09-10T00:14:23.213" v="19591" actId="478"/>
          <ac:spMkLst>
            <pc:docMk/>
            <pc:sldMk cId="1949200836" sldId="278"/>
            <ac:spMk id="15" creationId="{533F12E4-1958-FC78-801D-C90502978AEF}"/>
          </ac:spMkLst>
        </pc:spChg>
        <pc:spChg chg="add del mod">
          <ac:chgData name="Matt Lyle" userId="a96e7d453dd11193" providerId="LiveId" clId="{E1BDDF57-B881-4EED-A104-8F523227AE88}" dt="2023-09-10T00:14:23.213" v="19591" actId="478"/>
          <ac:spMkLst>
            <pc:docMk/>
            <pc:sldMk cId="1949200836" sldId="278"/>
            <ac:spMk id="16" creationId="{9CF8A485-0001-66B8-80F3-572E6736F4D2}"/>
          </ac:spMkLst>
        </pc:spChg>
        <pc:spChg chg="add mod">
          <ac:chgData name="Matt Lyle" userId="a96e7d453dd11193" providerId="LiveId" clId="{E1BDDF57-B881-4EED-A104-8F523227AE88}" dt="2023-09-10T00:24:45.648" v="19684" actId="113"/>
          <ac:spMkLst>
            <pc:docMk/>
            <pc:sldMk cId="1949200836" sldId="278"/>
            <ac:spMk id="17" creationId="{1A7074C3-ECD0-31F9-064C-7826CDBCD1CF}"/>
          </ac:spMkLst>
        </pc:spChg>
        <pc:spChg chg="add mod">
          <ac:chgData name="Matt Lyle" userId="a96e7d453dd11193" providerId="LiveId" clId="{E1BDDF57-B881-4EED-A104-8F523227AE88}" dt="2023-09-10T00:14:23.507" v="19592"/>
          <ac:spMkLst>
            <pc:docMk/>
            <pc:sldMk cId="1949200836" sldId="278"/>
            <ac:spMk id="18" creationId="{A857CF62-E6EB-187F-5E7E-C113FF4E1749}"/>
          </ac:spMkLst>
        </pc:spChg>
      </pc:sldChg>
      <pc:sldChg chg="addSp modSp add del mod">
        <pc:chgData name="Matt Lyle" userId="a96e7d453dd11193" providerId="LiveId" clId="{E1BDDF57-B881-4EED-A104-8F523227AE88}" dt="2023-09-10T00:15:59.144" v="19616" actId="47"/>
        <pc:sldMkLst>
          <pc:docMk/>
          <pc:sldMk cId="1364434174" sldId="279"/>
        </pc:sldMkLst>
        <pc:spChg chg="add mod">
          <ac:chgData name="Matt Lyle" userId="a96e7d453dd11193" providerId="LiveId" clId="{E1BDDF57-B881-4EED-A104-8F523227AE88}" dt="2023-09-10T00:03:15.365" v="19275" actId="1076"/>
          <ac:spMkLst>
            <pc:docMk/>
            <pc:sldMk cId="1364434174" sldId="279"/>
            <ac:spMk id="2" creationId="{27EA8BEB-B2E8-AC9D-7438-7CFA53F40B9A}"/>
          </ac:spMkLst>
        </pc:spChg>
        <pc:spChg chg="mod">
          <ac:chgData name="Matt Lyle" userId="a96e7d453dd11193" providerId="LiveId" clId="{E1BDDF57-B881-4EED-A104-8F523227AE88}" dt="2023-09-10T00:03:32.096" v="19276" actId="14100"/>
          <ac:spMkLst>
            <pc:docMk/>
            <pc:sldMk cId="1364434174" sldId="279"/>
            <ac:spMk id="13" creationId="{2E00F9AC-1BE6-A38B-A657-1061C4D34395}"/>
          </ac:spMkLst>
        </pc:spChg>
      </pc:sldChg>
      <pc:sldChg chg="addSp delSp modSp add mod addAnim delAnim modAnim modNotesTx">
        <pc:chgData name="Matt Lyle" userId="a96e7d453dd11193" providerId="LiveId" clId="{E1BDDF57-B881-4EED-A104-8F523227AE88}" dt="2023-09-10T00:41:42.672" v="22537" actId="20577"/>
        <pc:sldMkLst>
          <pc:docMk/>
          <pc:sldMk cId="3432949325" sldId="280"/>
        </pc:sldMkLst>
        <pc:spChg chg="add del mod">
          <ac:chgData name="Matt Lyle" userId="a96e7d453dd11193" providerId="LiveId" clId="{E1BDDF57-B881-4EED-A104-8F523227AE88}" dt="2023-09-10T00:14:17.435" v="19587" actId="478"/>
          <ac:spMkLst>
            <pc:docMk/>
            <pc:sldMk cId="3432949325" sldId="280"/>
            <ac:spMk id="2" creationId="{70A49A6D-DDE0-7516-A01C-7E6D81626BF1}"/>
          </ac:spMkLst>
        </pc:spChg>
        <pc:spChg chg="add del mod">
          <ac:chgData name="Matt Lyle" userId="a96e7d453dd11193" providerId="LiveId" clId="{E1BDDF57-B881-4EED-A104-8F523227AE88}" dt="2023-09-10T00:14:17.435" v="19587" actId="478"/>
          <ac:spMkLst>
            <pc:docMk/>
            <pc:sldMk cId="3432949325" sldId="280"/>
            <ac:spMk id="3" creationId="{A994055D-04F7-6F0D-B912-EB64460A793C}"/>
          </ac:spMkLst>
        </pc:spChg>
        <pc:spChg chg="mod">
          <ac:chgData name="Matt Lyle" userId="a96e7d453dd11193" providerId="LiveId" clId="{E1BDDF57-B881-4EED-A104-8F523227AE88}" dt="2023-09-10T00:13:37.143" v="19581" actId="20577"/>
          <ac:spMkLst>
            <pc:docMk/>
            <pc:sldMk cId="3432949325" sldId="280"/>
            <ac:spMk id="13" creationId="{2E00F9AC-1BE6-A38B-A657-1061C4D34395}"/>
          </ac:spMkLst>
        </pc:spChg>
      </pc:sldChg>
      <pc:sldChg chg="addSp new del mod">
        <pc:chgData name="Matt Lyle" userId="a96e7d453dd11193" providerId="LiveId" clId="{E1BDDF57-B881-4EED-A104-8F523227AE88}" dt="2023-09-10T00:15:07.416" v="19593" actId="47"/>
        <pc:sldMkLst>
          <pc:docMk/>
          <pc:sldMk cId="2757447066" sldId="281"/>
        </pc:sldMkLst>
        <pc:spChg chg="add">
          <ac:chgData name="Matt Lyle" userId="a96e7d453dd11193" providerId="LiveId" clId="{E1BDDF57-B881-4EED-A104-8F523227AE88}" dt="2023-09-10T00:09:55.844" v="19370" actId="22"/>
          <ac:spMkLst>
            <pc:docMk/>
            <pc:sldMk cId="2757447066" sldId="281"/>
            <ac:spMk id="3" creationId="{01459DF2-334D-DF2C-81F7-DC24F4F4643D}"/>
          </ac:spMkLst>
        </pc:spChg>
      </pc:sldChg>
      <pc:sldChg chg="addSp delSp modSp new mod ord setBg modNotesTx">
        <pc:chgData name="Matt Lyle" userId="a96e7d453dd11193" providerId="LiveId" clId="{E1BDDF57-B881-4EED-A104-8F523227AE88}" dt="2023-09-10T00:38:22.602" v="21846" actId="20577"/>
        <pc:sldMkLst>
          <pc:docMk/>
          <pc:sldMk cId="3181964874" sldId="282"/>
        </pc:sldMkLst>
        <pc:spChg chg="add del mod">
          <ac:chgData name="Matt Lyle" userId="a96e7d453dd11193" providerId="LiveId" clId="{E1BDDF57-B881-4EED-A104-8F523227AE88}" dt="2023-09-10T00:11:40.052" v="19425" actId="478"/>
          <ac:spMkLst>
            <pc:docMk/>
            <pc:sldMk cId="3181964874" sldId="282"/>
            <ac:spMk id="2" creationId="{A733B51F-45F0-8416-E235-5880B80AEB55}"/>
          </ac:spMkLst>
        </pc:spChg>
        <pc:spChg chg="add del">
          <ac:chgData name="Matt Lyle" userId="a96e7d453dd11193" providerId="LiveId" clId="{E1BDDF57-B881-4EED-A104-8F523227AE88}" dt="2023-09-10T00:11:23.848" v="19420" actId="26606"/>
          <ac:spMkLst>
            <pc:docMk/>
            <pc:sldMk cId="3181964874" sldId="282"/>
            <ac:spMk id="3" creationId="{22AC9359-7A42-4805-D806-5CF49521CD5C}"/>
          </ac:spMkLst>
        </pc:spChg>
        <pc:spChg chg="add del mod">
          <ac:chgData name="Matt Lyle" userId="a96e7d453dd11193" providerId="LiveId" clId="{E1BDDF57-B881-4EED-A104-8F523227AE88}" dt="2023-09-10T00:11:10.242" v="19414" actId="478"/>
          <ac:spMkLst>
            <pc:docMk/>
            <pc:sldMk cId="3181964874" sldId="282"/>
            <ac:spMk id="6" creationId="{14222C66-A5B7-5CD0-8A1E-67CF0DBF1950}"/>
          </ac:spMkLst>
        </pc:spChg>
        <pc:spChg chg="add del mod">
          <ac:chgData name="Matt Lyle" userId="a96e7d453dd11193" providerId="LiveId" clId="{E1BDDF57-B881-4EED-A104-8F523227AE88}" dt="2023-09-10T00:11:09.369" v="19412"/>
          <ac:spMkLst>
            <pc:docMk/>
            <pc:sldMk cId="3181964874" sldId="282"/>
            <ac:spMk id="7" creationId="{ABCB36D2-5075-291E-4B3A-CF7D764A8AE9}"/>
          </ac:spMkLst>
        </pc:spChg>
        <pc:spChg chg="add del">
          <ac:chgData name="Matt Lyle" userId="a96e7d453dd11193" providerId="LiveId" clId="{E1BDDF57-B881-4EED-A104-8F523227AE88}" dt="2023-09-10T00:11:10.522" v="19415" actId="26606"/>
          <ac:spMkLst>
            <pc:docMk/>
            <pc:sldMk cId="3181964874" sldId="282"/>
            <ac:spMk id="9" creationId="{4D60F200-5EB0-B223-2439-C96C67F0FEE1}"/>
          </ac:spMkLst>
        </pc:spChg>
        <pc:spChg chg="add del">
          <ac:chgData name="Matt Lyle" userId="a96e7d453dd11193" providerId="LiveId" clId="{E1BDDF57-B881-4EED-A104-8F523227AE88}" dt="2023-09-10T00:11:23.841" v="19419" actId="26606"/>
          <ac:spMkLst>
            <pc:docMk/>
            <pc:sldMk cId="3181964874" sldId="282"/>
            <ac:spMk id="10" creationId="{53306540-870A-7346-8CFF-A1B08DE50CF9}"/>
          </ac:spMkLst>
        </pc:spChg>
        <pc:spChg chg="add del">
          <ac:chgData name="Matt Lyle" userId="a96e7d453dd11193" providerId="LiveId" clId="{E1BDDF57-B881-4EED-A104-8F523227AE88}" dt="2023-09-10T00:11:10.522" v="19415" actId="26606"/>
          <ac:spMkLst>
            <pc:docMk/>
            <pc:sldMk cId="3181964874" sldId="282"/>
            <ac:spMk id="11" creationId="{F92CB243-67C5-E304-31A0-4D7D607BAFBA}"/>
          </ac:spMkLst>
        </pc:spChg>
        <pc:spChg chg="add del">
          <ac:chgData name="Matt Lyle" userId="a96e7d453dd11193" providerId="LiveId" clId="{E1BDDF57-B881-4EED-A104-8F523227AE88}" dt="2023-09-10T00:11:10.522" v="19415" actId="26606"/>
          <ac:spMkLst>
            <pc:docMk/>
            <pc:sldMk cId="3181964874" sldId="282"/>
            <ac:spMk id="13" creationId="{11A95761-C93E-94BF-087D-D2A823789EAB}"/>
          </ac:spMkLst>
        </pc:spChg>
        <pc:spChg chg="add del">
          <ac:chgData name="Matt Lyle" userId="a96e7d453dd11193" providerId="LiveId" clId="{E1BDDF57-B881-4EED-A104-8F523227AE88}" dt="2023-09-10T00:11:10.522" v="19415" actId="26606"/>
          <ac:spMkLst>
            <pc:docMk/>
            <pc:sldMk cId="3181964874" sldId="282"/>
            <ac:spMk id="15" creationId="{6E63D1A5-FD49-4756-F62E-786C34E631EF}"/>
          </ac:spMkLst>
        </pc:spChg>
        <pc:spChg chg="add del">
          <ac:chgData name="Matt Lyle" userId="a96e7d453dd11193" providerId="LiveId" clId="{E1BDDF57-B881-4EED-A104-8F523227AE88}" dt="2023-09-10T00:11:35.964" v="19423" actId="26606"/>
          <ac:spMkLst>
            <pc:docMk/>
            <pc:sldMk cId="3181964874" sldId="282"/>
            <ac:spMk id="20" creationId="{7B1AB9FE-36F5-4FD1-9850-DB5C5AD4828F}"/>
          </ac:spMkLst>
        </pc:spChg>
        <pc:spChg chg="add del">
          <ac:chgData name="Matt Lyle" userId="a96e7d453dd11193" providerId="LiveId" clId="{E1BDDF57-B881-4EED-A104-8F523227AE88}" dt="2023-09-10T00:11:35.964" v="19423" actId="26606"/>
          <ac:spMkLst>
            <pc:docMk/>
            <pc:sldMk cId="3181964874" sldId="282"/>
            <ac:spMk id="22" creationId="{F489C2E0-4895-4B72-85EA-7EE9FAFFDC7E}"/>
          </ac:spMkLst>
        </pc:spChg>
        <pc:spChg chg="add del mod">
          <ac:chgData name="Matt Lyle" userId="a96e7d453dd11193" providerId="LiveId" clId="{E1BDDF57-B881-4EED-A104-8F523227AE88}" dt="2023-09-10T00:11:46.871" v="19428" actId="478"/>
          <ac:spMkLst>
            <pc:docMk/>
            <pc:sldMk cId="3181964874" sldId="282"/>
            <ac:spMk id="23" creationId="{B9E66E98-BA5B-5605-5699-FDABF32287C9}"/>
          </ac:spMkLst>
        </pc:spChg>
        <pc:spChg chg="add mod">
          <ac:chgData name="Matt Lyle" userId="a96e7d453dd11193" providerId="LiveId" clId="{E1BDDF57-B881-4EED-A104-8F523227AE88}" dt="2023-09-10T00:23:21.823" v="19681" actId="207"/>
          <ac:spMkLst>
            <pc:docMk/>
            <pc:sldMk cId="3181964874" sldId="282"/>
            <ac:spMk id="24" creationId="{A2E16B17-0AAB-C9E6-33A8-87DF9FCB8B3A}"/>
          </ac:spMkLst>
        </pc:spChg>
        <pc:spChg chg="add">
          <ac:chgData name="Matt Lyle" userId="a96e7d453dd11193" providerId="LiveId" clId="{E1BDDF57-B881-4EED-A104-8F523227AE88}" dt="2023-09-10T00:11:35.964" v="19423" actId="26606"/>
          <ac:spMkLst>
            <pc:docMk/>
            <pc:sldMk cId="3181964874" sldId="282"/>
            <ac:spMk id="27" creationId="{53306540-870A-7346-8CFF-A1B08DE50CF9}"/>
          </ac:spMkLst>
        </pc:spChg>
        <pc:grpChg chg="add del">
          <ac:chgData name="Matt Lyle" userId="a96e7d453dd11193" providerId="LiveId" clId="{E1BDDF57-B881-4EED-A104-8F523227AE88}" dt="2023-09-10T00:11:23.841" v="19419" actId="26606"/>
          <ac:grpSpMkLst>
            <pc:docMk/>
            <pc:sldMk cId="3181964874" sldId="282"/>
            <ac:grpSpMk id="16" creationId="{2D7A9D39-0AFA-32B6-688E-CD8F1FA60C51}"/>
          </ac:grpSpMkLst>
        </pc:grpChg>
        <pc:picChg chg="add del">
          <ac:chgData name="Matt Lyle" userId="a96e7d453dd11193" providerId="LiveId" clId="{E1BDDF57-B881-4EED-A104-8F523227AE88}" dt="2023-09-10T00:11:10.522" v="19415" actId="26606"/>
          <ac:picMkLst>
            <pc:docMk/>
            <pc:sldMk cId="3181964874" sldId="282"/>
            <ac:picMk id="5" creationId="{C4BD8401-FA68-58B5-5138-3B6E67E6941E}"/>
          </ac:picMkLst>
        </pc:picChg>
        <pc:picChg chg="add del">
          <ac:chgData name="Matt Lyle" userId="a96e7d453dd11193" providerId="LiveId" clId="{E1BDDF57-B881-4EED-A104-8F523227AE88}" dt="2023-09-10T00:11:23.841" v="19419" actId="26606"/>
          <ac:picMkLst>
            <pc:docMk/>
            <pc:sldMk cId="3181964874" sldId="282"/>
            <ac:picMk id="8" creationId="{26AA8596-2D18-CF12-3DB2-7AC02B3908C2}"/>
          </ac:picMkLst>
        </pc:picChg>
        <pc:picChg chg="add del mod modCrop">
          <ac:chgData name="Matt Lyle" userId="a96e7d453dd11193" providerId="LiveId" clId="{E1BDDF57-B881-4EED-A104-8F523227AE88}" dt="2023-09-10T00:12:18.720" v="19444" actId="1076"/>
          <ac:picMkLst>
            <pc:docMk/>
            <pc:sldMk cId="3181964874" sldId="282"/>
            <ac:picMk id="21" creationId="{8CC6DAF1-9D09-710B-BEE8-4BBB5DDE900E}"/>
          </ac:picMkLst>
        </pc:picChg>
      </pc:sldChg>
      <pc:sldMasterChg chg="add del addSldLayout delSldLayout modSldLayout">
        <pc:chgData name="Matt Lyle" userId="a96e7d453dd11193" providerId="LiveId" clId="{E1BDDF57-B881-4EED-A104-8F523227AE88}" dt="2023-09-09T04:15:07.443" v="2533"/>
        <pc:sldMasterMkLst>
          <pc:docMk/>
          <pc:sldMasterMk cId="1653672036" sldId="2147483648"/>
        </pc:sldMasterMkLst>
        <pc:sldLayoutChg chg="add del">
          <pc:chgData name="Matt Lyle" userId="a96e7d453dd11193" providerId="LiveId" clId="{E1BDDF57-B881-4EED-A104-8F523227AE88}" dt="2023-08-30T12:51:44.755" v="43" actId="26606"/>
          <pc:sldLayoutMkLst>
            <pc:docMk/>
            <pc:sldMasterMk cId="1653672036" sldId="2147483648"/>
            <pc:sldLayoutMk cId="979382567" sldId="2147483649"/>
          </pc:sldLayoutMkLst>
        </pc:sldLayoutChg>
        <pc:sldLayoutChg chg="add del">
          <pc:chgData name="Matt Lyle" userId="a96e7d453dd11193" providerId="LiveId" clId="{E1BDDF57-B881-4EED-A104-8F523227AE88}" dt="2023-08-30T12:51:44.755" v="43" actId="26606"/>
          <pc:sldLayoutMkLst>
            <pc:docMk/>
            <pc:sldMasterMk cId="1653672036" sldId="2147483648"/>
            <pc:sldLayoutMk cId="4073633674" sldId="2147483650"/>
          </pc:sldLayoutMkLst>
        </pc:sldLayoutChg>
        <pc:sldLayoutChg chg="addSp delSp new mod">
          <pc:chgData name="Matt Lyle" userId="a96e7d453dd11193" providerId="LiveId" clId="{E1BDDF57-B881-4EED-A104-8F523227AE88}" dt="2023-09-07T01:42:06.269" v="221" actId="478"/>
          <pc:sldLayoutMkLst>
            <pc:docMk/>
            <pc:sldMasterMk cId="1653672036" sldId="2147483648"/>
            <pc:sldLayoutMk cId="3811138294" sldId="2147483651"/>
          </pc:sldLayoutMkLst>
          <pc:spChg chg="add del">
            <ac:chgData name="Matt Lyle" userId="a96e7d453dd11193" providerId="LiveId" clId="{E1BDDF57-B881-4EED-A104-8F523227AE88}" dt="2023-09-07T01:42:06.269" v="221" actId="478"/>
            <ac:spMkLst>
              <pc:docMk/>
              <pc:sldMasterMk cId="1653672036" sldId="2147483648"/>
              <pc:sldLayoutMk cId="3811138294" sldId="2147483651"/>
              <ac:spMk id="2" creationId="{1B705E06-CA38-9011-41DF-6B210587FDF0}"/>
            </ac:spMkLst>
          </pc:spChg>
          <pc:spChg chg="add del">
            <ac:chgData name="Matt Lyle" userId="a96e7d453dd11193" providerId="LiveId" clId="{E1BDDF57-B881-4EED-A104-8F523227AE88}" dt="2023-09-07T01:42:06.269" v="221" actId="478"/>
            <ac:spMkLst>
              <pc:docMk/>
              <pc:sldMasterMk cId="1653672036" sldId="2147483648"/>
              <pc:sldLayoutMk cId="3811138294" sldId="2147483651"/>
              <ac:spMk id="3" creationId="{B0323C42-1A29-AAAF-3401-0EA0C80FAEA4}"/>
            </ac:spMkLst>
          </pc:spChg>
          <pc:spChg chg="add del">
            <ac:chgData name="Matt Lyle" userId="a96e7d453dd11193" providerId="LiveId" clId="{E1BDDF57-B881-4EED-A104-8F523227AE88}" dt="2023-09-07T01:42:06.269" v="221" actId="478"/>
            <ac:spMkLst>
              <pc:docMk/>
              <pc:sldMasterMk cId="1653672036" sldId="2147483648"/>
              <pc:sldLayoutMk cId="3811138294" sldId="2147483651"/>
              <ac:spMk id="4" creationId="{57DF9FCC-6F50-31CF-8633-855A7153F123}"/>
            </ac:spMkLst>
          </pc:spChg>
          <pc:spChg chg="add del">
            <ac:chgData name="Matt Lyle" userId="a96e7d453dd11193" providerId="LiveId" clId="{E1BDDF57-B881-4EED-A104-8F523227AE88}" dt="2023-09-07T01:42:06.269" v="221" actId="478"/>
            <ac:spMkLst>
              <pc:docMk/>
              <pc:sldMasterMk cId="1653672036" sldId="2147483648"/>
              <pc:sldLayoutMk cId="3811138294" sldId="2147483651"/>
              <ac:spMk id="5" creationId="{4EF1D835-9830-5D7F-C3E9-9A7199489B04}"/>
            </ac:spMkLst>
          </pc:spChg>
        </pc:sldLayoutChg>
        <pc:sldLayoutChg chg="add del">
          <pc:chgData name="Matt Lyle" userId="a96e7d453dd11193" providerId="LiveId" clId="{E1BDDF57-B881-4EED-A104-8F523227AE88}" dt="2023-09-07T01:40:51.262" v="193" actId="2696"/>
          <pc:sldLayoutMkLst>
            <pc:docMk/>
            <pc:sldMasterMk cId="1653672036" sldId="2147483648"/>
            <pc:sldLayoutMk cId="4025361262" sldId="2147483651"/>
          </pc:sldLayoutMkLst>
        </pc:sldLayoutChg>
        <pc:sldLayoutChg chg="addSp modSp add mod modTransition">
          <pc:chgData name="Matt Lyle" userId="a96e7d453dd11193" providerId="LiveId" clId="{E1BDDF57-B881-4EED-A104-8F523227AE88}" dt="2023-09-09T04:15:07.443" v="2533"/>
          <pc:sldLayoutMkLst>
            <pc:docMk/>
            <pc:sldMasterMk cId="1653672036" sldId="2147483648"/>
            <pc:sldLayoutMk cId="2198171894" sldId="2147483652"/>
          </pc:sldLayoutMkLst>
          <pc:picChg chg="add mod">
            <ac:chgData name="Matt Lyle" userId="a96e7d453dd11193" providerId="LiveId" clId="{E1BDDF57-B881-4EED-A104-8F523227AE88}" dt="2023-09-09T04:15:07.443" v="2533"/>
            <ac:picMkLst>
              <pc:docMk/>
              <pc:sldMasterMk cId="1653672036" sldId="2147483648"/>
              <pc:sldLayoutMk cId="2198171894" sldId="2147483652"/>
              <ac:picMk id="2" creationId="{39F89315-EE10-3E8F-FA14-9B80CCF8A49D}"/>
            </ac:picMkLst>
          </pc:picChg>
        </pc:sldLayoutChg>
        <pc:sldLayoutChg chg="add del">
          <pc:chgData name="Matt Lyle" userId="a96e7d453dd11193" providerId="LiveId" clId="{E1BDDF57-B881-4EED-A104-8F523227AE88}" dt="2023-09-07T01:40:51.419" v="194" actId="2696"/>
          <pc:sldLayoutMkLst>
            <pc:docMk/>
            <pc:sldMasterMk cId="1653672036" sldId="2147483648"/>
            <pc:sldLayoutMk cId="2212088099" sldId="2147483652"/>
          </pc:sldLayoutMkLst>
        </pc:sldLayoutChg>
        <pc:sldLayoutChg chg="add del">
          <pc:chgData name="Matt Lyle" userId="a96e7d453dd11193" providerId="LiveId" clId="{E1BDDF57-B881-4EED-A104-8F523227AE88}" dt="2023-09-07T01:40:51.587" v="195" actId="2696"/>
          <pc:sldLayoutMkLst>
            <pc:docMk/>
            <pc:sldMasterMk cId="1653672036" sldId="2147483648"/>
            <pc:sldLayoutMk cId="3603627764" sldId="2147483653"/>
          </pc:sldLayoutMkLst>
        </pc:sldLayoutChg>
        <pc:sldLayoutChg chg="add del">
          <pc:chgData name="Matt Lyle" userId="a96e7d453dd11193" providerId="LiveId" clId="{E1BDDF57-B881-4EED-A104-8F523227AE88}" dt="2023-09-07T01:40:51.781" v="196" actId="2696"/>
          <pc:sldLayoutMkLst>
            <pc:docMk/>
            <pc:sldMasterMk cId="1653672036" sldId="2147483648"/>
            <pc:sldLayoutMk cId="2330195234" sldId="2147483654"/>
          </pc:sldLayoutMkLst>
        </pc:sldLayoutChg>
        <pc:sldLayoutChg chg="add del">
          <pc:chgData name="Matt Lyle" userId="a96e7d453dd11193" providerId="LiveId" clId="{E1BDDF57-B881-4EED-A104-8F523227AE88}" dt="2023-09-07T01:40:51.919" v="197" actId="2696"/>
          <pc:sldLayoutMkLst>
            <pc:docMk/>
            <pc:sldMasterMk cId="1653672036" sldId="2147483648"/>
            <pc:sldLayoutMk cId="691248692" sldId="2147483655"/>
          </pc:sldLayoutMkLst>
        </pc:sldLayoutChg>
        <pc:sldLayoutChg chg="add del">
          <pc:chgData name="Matt Lyle" userId="a96e7d453dd11193" providerId="LiveId" clId="{E1BDDF57-B881-4EED-A104-8F523227AE88}" dt="2023-09-07T01:40:52.095" v="198" actId="2696"/>
          <pc:sldLayoutMkLst>
            <pc:docMk/>
            <pc:sldMasterMk cId="1653672036" sldId="2147483648"/>
            <pc:sldLayoutMk cId="2468747054" sldId="2147483656"/>
          </pc:sldLayoutMkLst>
        </pc:sldLayoutChg>
        <pc:sldLayoutChg chg="add del">
          <pc:chgData name="Matt Lyle" userId="a96e7d453dd11193" providerId="LiveId" clId="{E1BDDF57-B881-4EED-A104-8F523227AE88}" dt="2023-09-07T01:40:52.250" v="199" actId="2696"/>
          <pc:sldLayoutMkLst>
            <pc:docMk/>
            <pc:sldMasterMk cId="1653672036" sldId="2147483648"/>
            <pc:sldLayoutMk cId="2980374106" sldId="2147483657"/>
          </pc:sldLayoutMkLst>
        </pc:sldLayoutChg>
        <pc:sldLayoutChg chg="add del">
          <pc:chgData name="Matt Lyle" userId="a96e7d453dd11193" providerId="LiveId" clId="{E1BDDF57-B881-4EED-A104-8F523227AE88}" dt="2023-09-07T01:40:52.470" v="200" actId="2696"/>
          <pc:sldLayoutMkLst>
            <pc:docMk/>
            <pc:sldMasterMk cId="1653672036" sldId="2147483648"/>
            <pc:sldLayoutMk cId="187648894" sldId="2147483658"/>
          </pc:sldLayoutMkLst>
        </pc:sldLayoutChg>
        <pc:sldLayoutChg chg="add del">
          <pc:chgData name="Matt Lyle" userId="a96e7d453dd11193" providerId="LiveId" clId="{E1BDDF57-B881-4EED-A104-8F523227AE88}" dt="2023-09-07T01:40:52.626" v="201" actId="2696"/>
          <pc:sldLayoutMkLst>
            <pc:docMk/>
            <pc:sldMasterMk cId="1653672036" sldId="2147483648"/>
            <pc:sldLayoutMk cId="494128000" sldId="2147483659"/>
          </pc:sldLayoutMkLst>
        </pc:sldLayoutChg>
      </pc:sldMasterChg>
      <pc:sldMasterChg chg="add del replId addSldLayout delSldLayout">
        <pc:chgData name="Matt Lyle" userId="a96e7d453dd11193" providerId="LiveId" clId="{E1BDDF57-B881-4EED-A104-8F523227AE88}" dt="2023-08-30T12:51:18.431" v="36" actId="26606"/>
        <pc:sldMasterMkLst>
          <pc:docMk/>
          <pc:sldMasterMk cId="2950962544" sldId="2147483660"/>
        </pc:sldMasterMkLst>
        <pc:sldLayoutChg chg="add del">
          <pc:chgData name="Matt Lyle" userId="a96e7d453dd11193" providerId="LiveId" clId="{E1BDDF57-B881-4EED-A104-8F523227AE88}" dt="2023-08-30T12:51:18.431" v="36" actId="26606"/>
          <pc:sldLayoutMkLst>
            <pc:docMk/>
            <pc:sldMasterMk cId="2950962544" sldId="2147483660"/>
            <pc:sldLayoutMk cId="545520956" sldId="2147483661"/>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1661009452" sldId="2147483662"/>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693015020" sldId="2147483663"/>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1469671761" sldId="2147483664"/>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21140366" sldId="2147483665"/>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3337450297" sldId="2147483666"/>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824365930" sldId="2147483667"/>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1202328455" sldId="2147483668"/>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4208563837" sldId="2147483669"/>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314788209" sldId="2147483670"/>
          </pc:sldLayoutMkLst>
        </pc:sldLayoutChg>
        <pc:sldLayoutChg chg="add del replId">
          <pc:chgData name="Matt Lyle" userId="a96e7d453dd11193" providerId="LiveId" clId="{E1BDDF57-B881-4EED-A104-8F523227AE88}" dt="2023-08-30T12:51:18.431" v="36" actId="26606"/>
          <pc:sldLayoutMkLst>
            <pc:docMk/>
            <pc:sldMasterMk cId="2950962544" sldId="2147483660"/>
            <pc:sldLayoutMk cId="3643547009" sldId="2147483671"/>
          </pc:sldLayoutMkLst>
        </pc:sldLayoutChg>
      </pc:sldMasterChg>
      <pc:sldMasterChg chg="add del addSldLayout delSldLayout">
        <pc:chgData name="Matt Lyle" userId="a96e7d453dd11193" providerId="LiveId" clId="{E1BDDF57-B881-4EED-A104-8F523227AE88}" dt="2023-08-30T12:51:16.591" v="33" actId="26606"/>
        <pc:sldMasterMkLst>
          <pc:docMk/>
          <pc:sldMasterMk cId="385060491" sldId="2147483673"/>
        </pc:sldMasterMkLst>
        <pc:sldLayoutChg chg="add del">
          <pc:chgData name="Matt Lyle" userId="a96e7d453dd11193" providerId="LiveId" clId="{E1BDDF57-B881-4EED-A104-8F523227AE88}" dt="2023-08-30T12:51:16.591" v="33" actId="26606"/>
          <pc:sldLayoutMkLst>
            <pc:docMk/>
            <pc:sldMasterMk cId="385060491" sldId="2147483673"/>
            <pc:sldLayoutMk cId="2428773074" sldId="2147483662"/>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237017265" sldId="2147483663"/>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1994827345" sldId="2147483664"/>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1105788761" sldId="2147483665"/>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675191930" sldId="2147483666"/>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3136097083" sldId="2147483667"/>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694393410" sldId="2147483668"/>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485121061" sldId="2147483669"/>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413272883" sldId="2147483670"/>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124687017" sldId="2147483671"/>
          </pc:sldLayoutMkLst>
        </pc:sldLayoutChg>
        <pc:sldLayoutChg chg="add del">
          <pc:chgData name="Matt Lyle" userId="a96e7d453dd11193" providerId="LiveId" clId="{E1BDDF57-B881-4EED-A104-8F523227AE88}" dt="2023-08-30T12:51:16.591" v="33" actId="26606"/>
          <pc:sldLayoutMkLst>
            <pc:docMk/>
            <pc:sldMasterMk cId="385060491" sldId="2147483673"/>
            <pc:sldLayoutMk cId="1327397750" sldId="2147483672"/>
          </pc:sldLayoutMkLst>
        </pc:sldLayoutChg>
      </pc:sldMasterChg>
      <pc:sldMasterChg chg="add del addSldLayout delSldLayout">
        <pc:chgData name="Matt Lyle" userId="a96e7d453dd11193" providerId="LiveId" clId="{E1BDDF57-B881-4EED-A104-8F523227AE88}" dt="2023-08-30T12:51:22.250" v="38" actId="26606"/>
        <pc:sldMasterMkLst>
          <pc:docMk/>
          <pc:sldMasterMk cId="65334883" sldId="2147483686"/>
        </pc:sldMasterMkLst>
        <pc:sldLayoutChg chg="add del">
          <pc:chgData name="Matt Lyle" userId="a96e7d453dd11193" providerId="LiveId" clId="{E1BDDF57-B881-4EED-A104-8F523227AE88}" dt="2023-08-30T12:51:22.250" v="38" actId="26606"/>
          <pc:sldLayoutMkLst>
            <pc:docMk/>
            <pc:sldMasterMk cId="65334883" sldId="2147483686"/>
            <pc:sldLayoutMk cId="3270489472" sldId="2147483675"/>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3570247265" sldId="2147483676"/>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2910855794" sldId="2147483677"/>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968274005" sldId="2147483678"/>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924460878" sldId="2147483679"/>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3177004482" sldId="2147483680"/>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2873055167" sldId="2147483681"/>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2873134635" sldId="2147483682"/>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1394983212" sldId="2147483683"/>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680209064" sldId="2147483684"/>
          </pc:sldLayoutMkLst>
        </pc:sldLayoutChg>
        <pc:sldLayoutChg chg="add del">
          <pc:chgData name="Matt Lyle" userId="a96e7d453dd11193" providerId="LiveId" clId="{E1BDDF57-B881-4EED-A104-8F523227AE88}" dt="2023-08-30T12:51:22.250" v="38" actId="26606"/>
          <pc:sldLayoutMkLst>
            <pc:docMk/>
            <pc:sldMasterMk cId="65334883" sldId="2147483686"/>
            <pc:sldLayoutMk cId="1900623062" sldId="2147483685"/>
          </pc:sldLayoutMkLst>
        </pc:sldLayoutChg>
      </pc:sldMasterChg>
      <pc:sldMasterChg chg="add del addSldLayout delSldLayout">
        <pc:chgData name="Matt Lyle" userId="a96e7d453dd11193" providerId="LiveId" clId="{E1BDDF57-B881-4EED-A104-8F523227AE88}" dt="2023-08-30T12:51:26.665" v="40" actId="26606"/>
        <pc:sldMasterMkLst>
          <pc:docMk/>
          <pc:sldMasterMk cId="2001290234" sldId="2147483751"/>
        </pc:sldMasterMkLst>
        <pc:sldLayoutChg chg="add del">
          <pc:chgData name="Matt Lyle" userId="a96e7d453dd11193" providerId="LiveId" clId="{E1BDDF57-B881-4EED-A104-8F523227AE88}" dt="2023-08-30T12:51:26.665" v="40" actId="26606"/>
          <pc:sldLayoutMkLst>
            <pc:docMk/>
            <pc:sldMasterMk cId="2001290234" sldId="2147483751"/>
            <pc:sldLayoutMk cId="3552916852" sldId="2147483740"/>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2955284259" sldId="2147483741"/>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473531229" sldId="2147483742"/>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413099189" sldId="2147483743"/>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4270393082" sldId="2147483744"/>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409899741" sldId="2147483745"/>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1157647550" sldId="2147483746"/>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236729134" sldId="2147483747"/>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1933198034" sldId="2147483748"/>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1139614379" sldId="2147483749"/>
          </pc:sldLayoutMkLst>
        </pc:sldLayoutChg>
        <pc:sldLayoutChg chg="add del">
          <pc:chgData name="Matt Lyle" userId="a96e7d453dd11193" providerId="LiveId" clId="{E1BDDF57-B881-4EED-A104-8F523227AE88}" dt="2023-08-30T12:51:26.665" v="40" actId="26606"/>
          <pc:sldLayoutMkLst>
            <pc:docMk/>
            <pc:sldMasterMk cId="2001290234" sldId="2147483751"/>
            <pc:sldLayoutMk cId="462436960" sldId="214748375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74271" y="127002"/>
            <a:ext cx="2109457" cy="118657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877" y="1415170"/>
            <a:ext cx="6642265" cy="772883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583450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5000"/>
      </a:lnSpc>
      <a:defRPr sz="1600" kern="1200">
        <a:solidFill>
          <a:schemeClr val="tx1"/>
        </a:solidFill>
        <a:latin typeface="+mn-lt"/>
        <a:ea typeface="+mn-ea"/>
        <a:cs typeface="+mn-cs"/>
      </a:defRPr>
    </a:lvl1pPr>
    <a:lvl2pPr marL="457200" algn="l" defTabSz="914400" rtl="0" eaLnBrk="1" latinLnBrk="0" hangingPunct="1">
      <a:lnSpc>
        <a:spcPct val="95000"/>
      </a:lnSpc>
      <a:defRPr sz="1600" kern="1200">
        <a:solidFill>
          <a:schemeClr val="tx1"/>
        </a:solidFill>
        <a:latin typeface="+mn-lt"/>
        <a:ea typeface="+mn-ea"/>
        <a:cs typeface="+mn-cs"/>
      </a:defRPr>
    </a:lvl2pPr>
    <a:lvl3pPr marL="914400" algn="l" defTabSz="914400" rtl="0" eaLnBrk="1" latinLnBrk="0" hangingPunct="1">
      <a:lnSpc>
        <a:spcPct val="95000"/>
      </a:lnSpc>
      <a:defRPr sz="1600" kern="1200">
        <a:solidFill>
          <a:schemeClr val="tx1"/>
        </a:solidFill>
        <a:latin typeface="+mn-lt"/>
        <a:ea typeface="+mn-ea"/>
        <a:cs typeface="+mn-cs"/>
      </a:defRPr>
    </a:lvl3pPr>
    <a:lvl4pPr marL="1371600" algn="l" defTabSz="914400" rtl="0" eaLnBrk="1" latinLnBrk="0" hangingPunct="1">
      <a:lnSpc>
        <a:spcPct val="95000"/>
      </a:lnSpc>
      <a:defRPr sz="1600" kern="1200">
        <a:solidFill>
          <a:schemeClr val="tx1"/>
        </a:solidFill>
        <a:latin typeface="+mn-lt"/>
        <a:ea typeface="+mn-ea"/>
        <a:cs typeface="+mn-cs"/>
      </a:defRPr>
    </a:lvl4pPr>
    <a:lvl5pPr marL="1828800" algn="l" defTabSz="914400" rtl="0" eaLnBrk="1" latinLnBrk="0" hangingPunct="1">
      <a:lnSpc>
        <a:spcPct val="95000"/>
      </a:lnSpc>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625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Our passage for today can be divided into two parts. </a:t>
            </a:r>
          </a:p>
          <a:p>
            <a:endParaRPr lang="en-US" dirty="0"/>
          </a:p>
          <a:p>
            <a:r>
              <a:rPr lang="en-US" dirty="0"/>
              <a:t>In verses 1 through 9, </a:t>
            </a:r>
          </a:p>
          <a:p>
            <a:r>
              <a:rPr lang="en-US" dirty="0"/>
              <a:t>Jesus demonstrates his divine power and compassion</a:t>
            </a:r>
          </a:p>
          <a:p>
            <a:r>
              <a:rPr lang="en-US" dirty="0"/>
              <a:t>by healing a man who had been an invalid for many years</a:t>
            </a:r>
          </a:p>
          <a:p>
            <a:endParaRPr lang="en-US" dirty="0"/>
          </a:p>
          <a:p>
            <a:r>
              <a:rPr lang="en-US" dirty="0"/>
              <a:t>And in verses 10 through 18 </a:t>
            </a:r>
          </a:p>
          <a:p>
            <a:r>
              <a:rPr lang="en-US" dirty="0"/>
              <a:t>The Jewish leaders are upset </a:t>
            </a:r>
          </a:p>
          <a:p>
            <a:r>
              <a:rPr lang="en-US" dirty="0"/>
              <a:t>Because Jesus’s demonstration of his divine power and compassion </a:t>
            </a:r>
          </a:p>
          <a:p>
            <a:r>
              <a:rPr lang="en-US" dirty="0"/>
              <a:t>His miracle</a:t>
            </a:r>
          </a:p>
          <a:p>
            <a:r>
              <a:rPr lang="en-US" dirty="0"/>
              <a:t>    does not conform to their view of God’s laws </a:t>
            </a:r>
          </a:p>
        </p:txBody>
      </p:sp>
    </p:spTree>
    <p:extLst>
      <p:ext uri="{BB962C8B-B14F-4D97-AF65-F5344CB8AC3E}">
        <p14:creationId xmlns:p14="http://schemas.microsoft.com/office/powerpoint/2010/main" val="29263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Our story takes place in Jerusalem. </a:t>
            </a:r>
          </a:p>
          <a:p>
            <a:endParaRPr lang="en-US" dirty="0"/>
          </a:p>
          <a:p>
            <a:r>
              <a:rPr lang="en-US" dirty="0"/>
              <a:t>Beginning in chapter 5 verse 1 John writes that</a:t>
            </a:r>
          </a:p>
          <a:p>
            <a:r>
              <a:rPr lang="en-US" dirty="0"/>
              <a:t>After this, there was a feast of the jews,</a:t>
            </a:r>
          </a:p>
          <a:p>
            <a:r>
              <a:rPr lang="en-US" dirty="0"/>
              <a:t>And Jesus went UP to Jerusalem</a:t>
            </a:r>
          </a:p>
          <a:p>
            <a:endParaRPr lang="en-US" dirty="0"/>
          </a:p>
          <a:p>
            <a:r>
              <a:rPr lang="en-US" dirty="0"/>
              <a:t>We know from the previous chapter </a:t>
            </a:r>
          </a:p>
          <a:p>
            <a:r>
              <a:rPr lang="en-US" dirty="0"/>
              <a:t> that Jesus was in Cana and then Capernaum</a:t>
            </a:r>
          </a:p>
          <a:p>
            <a:endParaRPr lang="en-US" dirty="0"/>
          </a:p>
          <a:p>
            <a:r>
              <a:rPr lang="en-US" dirty="0"/>
              <a:t>We don’t know  what the festival was that is mentioned here or</a:t>
            </a:r>
          </a:p>
          <a:p>
            <a:r>
              <a:rPr lang="en-US" dirty="0"/>
              <a:t>how long after the healing of the royal official’s son that he went up to Jerusalem, but considering it is over 160 km away, it wasn’t the next day</a:t>
            </a:r>
          </a:p>
          <a:p>
            <a:endParaRPr lang="en-US" dirty="0"/>
          </a:p>
          <a:p>
            <a:r>
              <a:rPr lang="en-US" dirty="0"/>
              <a:t>But the key point here is that he is going up to Jerusalem</a:t>
            </a:r>
          </a:p>
          <a:p>
            <a:endParaRPr lang="en-US" dirty="0"/>
          </a:p>
          <a:p>
            <a:r>
              <a:rPr lang="en-US" dirty="0"/>
              <a:t>Two reasons UP:  </a:t>
            </a:r>
          </a:p>
          <a:p>
            <a:pPr marL="0" indent="0">
              <a:buNone/>
            </a:pPr>
            <a:r>
              <a:rPr lang="en-US" dirty="0"/>
              <a:t>1) geography, Jerusalem’s elevation </a:t>
            </a:r>
          </a:p>
          <a:p>
            <a:r>
              <a:rPr lang="en-US" dirty="0"/>
              <a:t>2) Jerusalem was the site of the temple of God, </a:t>
            </a:r>
          </a:p>
          <a:p>
            <a:r>
              <a:rPr lang="en-US" dirty="0"/>
              <a:t>therefore a place of spiritual ascent. </a:t>
            </a:r>
          </a:p>
          <a:p>
            <a:r>
              <a:rPr lang="en-US" dirty="0"/>
              <a:t>Psalm 24:3 Who shall ascend the hill of the Lord?</a:t>
            </a:r>
          </a:p>
          <a:p>
            <a:r>
              <a:rPr lang="en-US" dirty="0"/>
              <a:t>    And who shall stand in his holy place?</a:t>
            </a:r>
          </a:p>
          <a:p>
            <a:endParaRPr lang="en-US" dirty="0"/>
          </a:p>
          <a:p>
            <a:r>
              <a:rPr lang="en-US" dirty="0"/>
              <a:t>We know that in reality being high on a mountain does not bring you closer to God.  There is nothing we can do to reach God </a:t>
            </a:r>
          </a:p>
          <a:p>
            <a:r>
              <a:rPr lang="en-US" dirty="0"/>
              <a:t>which is why Jesus came down to earth</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1933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Verse 2 tells that in Jerusalem by the Sheep Gate</a:t>
            </a:r>
          </a:p>
          <a:p>
            <a:r>
              <a:rPr lang="en-US" dirty="0"/>
              <a:t> there is a pool, in Aramaic called Bethesda, </a:t>
            </a:r>
          </a:p>
          <a:p>
            <a:r>
              <a:rPr lang="en-US" dirty="0"/>
              <a:t>which has five roofed colonnades. </a:t>
            </a:r>
          </a:p>
          <a:p>
            <a:r>
              <a:rPr lang="en-US" dirty="0"/>
              <a:t>In these lay a multitude of invalids—blind, lame, and paralyzed. </a:t>
            </a:r>
          </a:p>
          <a:p>
            <a:endParaRPr lang="en-US" dirty="0"/>
          </a:p>
          <a:p>
            <a:r>
              <a:rPr lang="en-US" dirty="0"/>
              <a:t>The archeological evidence is clear on where the pool is and that the biblical description is accurate.</a:t>
            </a:r>
          </a:p>
          <a:p>
            <a:endParaRPr lang="en-US" dirty="0"/>
          </a:p>
          <a:p>
            <a:r>
              <a:rPr lang="en-US" dirty="0"/>
              <a:t>But the key point here is why this large group of sick people were waiting there.</a:t>
            </a:r>
          </a:p>
          <a:p>
            <a:endParaRPr lang="en-US" dirty="0"/>
          </a:p>
          <a:p>
            <a:endParaRPr lang="en-US" dirty="0"/>
          </a:p>
        </p:txBody>
      </p:sp>
    </p:spTree>
    <p:extLst>
      <p:ext uri="{BB962C8B-B14F-4D97-AF65-F5344CB8AC3E}">
        <p14:creationId xmlns:p14="http://schemas.microsoft.com/office/powerpoint/2010/main" val="197516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 </a:t>
            </a:r>
            <a:r>
              <a:rPr lang="en-US" b="1" dirty="0"/>
              <a:t>WHY</a:t>
            </a:r>
            <a:r>
              <a:rPr lang="en-US" dirty="0"/>
              <a:t> is found in verse 4 </a:t>
            </a:r>
          </a:p>
          <a:p>
            <a:r>
              <a:rPr lang="en-US" dirty="0"/>
              <a:t>   which is typically found in the footnotes of most Bibles along with the end of verse 3</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r>
              <a:rPr lang="en-US" dirty="0"/>
              <a:t>Together, these additions say that the invalids Were waiting for the moving of the water;</a:t>
            </a:r>
          </a:p>
          <a:p>
            <a:r>
              <a:rPr lang="en-US" dirty="0"/>
              <a:t>4 for an angel of the Lord went down at certain seasons into the pool, and stirred the water: whoever stepped in first after the stirring of the water was healed of whatever disease he had</a:t>
            </a:r>
          </a:p>
          <a:p>
            <a:endParaRPr lang="en-US" dirty="0"/>
          </a:p>
          <a:p>
            <a:r>
              <a:rPr lang="en-US" dirty="0"/>
              <a:t>Please note that the </a:t>
            </a:r>
            <a:r>
              <a:rPr lang="en-US" b="1" dirty="0"/>
              <a:t>WHY</a:t>
            </a:r>
            <a:r>
              <a:rPr lang="en-US" dirty="0"/>
              <a:t> is also found in verse 7 which mentions the stirring of the water and the need to be the first one in the pool</a:t>
            </a:r>
          </a:p>
          <a:p>
            <a:endParaRPr lang="en-US" dirty="0"/>
          </a:p>
        </p:txBody>
      </p:sp>
    </p:spTree>
    <p:extLst>
      <p:ext uri="{BB962C8B-B14F-4D97-AF65-F5344CB8AC3E}">
        <p14:creationId xmlns:p14="http://schemas.microsoft.com/office/powerpoint/2010/main" val="176693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 reason verse 4 is in the footnotes is pretty straight forward</a:t>
            </a:r>
          </a:p>
          <a:p>
            <a:endParaRPr lang="en-US" dirty="0"/>
          </a:p>
          <a:p>
            <a:r>
              <a:rPr lang="en-US" dirty="0"/>
              <a:t>The New Testament has been preserved in more manuscripts than any other ancient work of literature, with over 5,800 complete or fragmented Greek manuscripts catalogued, 10,000 Latin manuscripts and 9,300 manuscripts in various other ancient languages</a:t>
            </a:r>
          </a:p>
          <a:p>
            <a:pPr algn="r"/>
            <a:r>
              <a:rPr lang="en-US" sz="1100" dirty="0"/>
              <a:t>https://en.wikipedia.org/wiki/Biblical_manuscript</a:t>
            </a:r>
          </a:p>
          <a:p>
            <a:r>
              <a:rPr lang="en-US" dirty="0"/>
              <a:t>Sometimes there are errors in copying the Greek letters and annotations</a:t>
            </a:r>
          </a:p>
          <a:p>
            <a:r>
              <a:rPr lang="en-US" dirty="0"/>
              <a:t>Other times, the scribes would add notes, which then get recopied.</a:t>
            </a:r>
          </a:p>
          <a:p>
            <a:endParaRPr lang="en-US" dirty="0"/>
          </a:p>
          <a:p>
            <a:r>
              <a:rPr lang="en-US" dirty="0"/>
              <a:t>This verse is only found in the later manuscripts.  A scribe probably thought it added context to what John wrote</a:t>
            </a:r>
          </a:p>
          <a:p>
            <a:endParaRPr lang="en-US" dirty="0"/>
          </a:p>
          <a:p>
            <a:r>
              <a:rPr lang="en-US" dirty="0"/>
              <a:t>It is important to remember that the verses in question are of minor significance. </a:t>
            </a:r>
          </a:p>
          <a:p>
            <a:r>
              <a:rPr lang="en-US" dirty="0"/>
              <a:t>None of them change in any way the crucial themes of the Bible, </a:t>
            </a:r>
          </a:p>
          <a:p>
            <a:r>
              <a:rPr lang="en-US" dirty="0"/>
              <a:t>nor do they have any impact on the Bible’s doctrines</a:t>
            </a:r>
          </a:p>
          <a:p>
            <a:r>
              <a:rPr lang="en-US" dirty="0"/>
              <a:t>—Jesus’ death and resurrection; Christ’s being the only way of salvation; </a:t>
            </a:r>
          </a:p>
          <a:p>
            <a:r>
              <a:rPr lang="en-US" dirty="0"/>
              <a:t>and the doctrines of heaven and hell, sin and redemption, </a:t>
            </a:r>
          </a:p>
          <a:p>
            <a:r>
              <a:rPr lang="en-US" dirty="0"/>
              <a:t>and the nature and character of God. </a:t>
            </a:r>
          </a:p>
          <a:p>
            <a:endParaRPr lang="en-US" dirty="0"/>
          </a:p>
          <a:p>
            <a:r>
              <a:rPr lang="en-US" dirty="0"/>
              <a:t>In fact, a lot of the KJV “additions” are rather clear commentary </a:t>
            </a:r>
          </a:p>
          <a:p>
            <a:r>
              <a:rPr lang="en-US" dirty="0"/>
              <a:t>that affirm these doctrines found elsewhere</a:t>
            </a:r>
          </a:p>
          <a:p>
            <a:endParaRPr lang="en-US" dirty="0"/>
          </a:p>
          <a:p>
            <a:r>
              <a:rPr lang="en-US" dirty="0"/>
              <a:t>Remember the story about Philip and the Ethiopian Eunuch in Acts chapter 8</a:t>
            </a:r>
          </a:p>
          <a:p>
            <a:r>
              <a:rPr lang="en-US" dirty="0"/>
              <a:t>The eunuch asks “See, here is water! What prevents me from being baptized?</a:t>
            </a:r>
          </a:p>
          <a:p>
            <a:r>
              <a:rPr lang="en-US" dirty="0"/>
              <a:t>Which is a rhetorical question as vs 38 then states 38 And he commanded the chariot to stop, and they both went down into the water, Philip and the eunuch, and he baptized him. </a:t>
            </a:r>
          </a:p>
          <a:p>
            <a:endParaRPr lang="en-US" dirty="0"/>
          </a:p>
          <a:p>
            <a:r>
              <a:rPr lang="en-US" dirty="0"/>
              <a:t>But Verse 37 in the footnotes adds “And Philip said, “If you believe with all your heart, you may.” And he replied, “I believe that Jesus Christ is the Son of God.”</a:t>
            </a:r>
          </a:p>
          <a:p>
            <a:endParaRPr lang="en-US" dirty="0"/>
          </a:p>
          <a:p>
            <a:endParaRPr lang="en-US" dirty="0"/>
          </a:p>
        </p:txBody>
      </p:sp>
    </p:spTree>
    <p:extLst>
      <p:ext uri="{BB962C8B-B14F-4D97-AF65-F5344CB8AC3E}">
        <p14:creationId xmlns:p14="http://schemas.microsoft.com/office/powerpoint/2010/main" val="83486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This footnote doesn’t tell us about any doctrines, </a:t>
            </a:r>
          </a:p>
          <a:p>
            <a:r>
              <a:rPr lang="en-US" dirty="0"/>
              <a:t>It really doesn’t add anything to the story</a:t>
            </a:r>
          </a:p>
          <a:p>
            <a:r>
              <a:rPr lang="en-US" dirty="0"/>
              <a:t>as we will learn from verse 7 why the sick people were waiting at that pool.</a:t>
            </a:r>
          </a:p>
          <a:p>
            <a:r>
              <a:rPr lang="en-US" dirty="0"/>
              <a:t>The only new bit of information in the addition is the phrase an angel of the Lord, but as we shall soon see, this was no angel of the Lord</a:t>
            </a:r>
          </a:p>
          <a:p>
            <a:endParaRPr lang="en-US" dirty="0"/>
          </a:p>
          <a:p>
            <a:r>
              <a:rPr lang="en-US" dirty="0"/>
              <a:t>Picture this if you can,</a:t>
            </a:r>
          </a:p>
          <a:p>
            <a:r>
              <a:rPr lang="en-US" dirty="0"/>
              <a:t>A room full of people who are suffering from various diseases and illnesses</a:t>
            </a:r>
          </a:p>
          <a:p>
            <a:r>
              <a:rPr lang="en-US" dirty="0"/>
              <a:t>They have exhausted all available conventional medical treatments</a:t>
            </a:r>
          </a:p>
          <a:p>
            <a:r>
              <a:rPr lang="en-US" dirty="0"/>
              <a:t>They have become desperate for any solution or hope for relief.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So they turn to non-conventional treatment, or superstitions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Now turn that into a reality TV show</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And the winner in this reality TV show receives healing from their sickness</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In order to win, you just must be the first one to step in the water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 after it is stirred up</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What are the rules?  Evidently there are none.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   It looks like you can get to the water yourself, </a:t>
            </a:r>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or have someone help you.</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Sounds like a cruel and heartless reality show.</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27917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There is a good reason why this is cruel and heartless.</a:t>
            </a:r>
          </a:p>
          <a:p>
            <a:endParaRPr lang="en-US" dirty="0"/>
          </a:p>
          <a:p>
            <a:r>
              <a:rPr lang="en-US" dirty="0"/>
              <a:t>C. G. Kruse, in his commentary states, “That so many people were at the pool waiting for the stirring of the waters suggests there were occasions when people had been healed at Bethesda. There were other healing shrines in the ancient world (e.g. the shrine of Asclepios in Corinth) and evidence exists that people did sometimes receive healing at these sites.”</a:t>
            </a:r>
          </a:p>
          <a:p>
            <a:endParaRPr lang="en-US" dirty="0"/>
          </a:p>
          <a:p>
            <a:r>
              <a:rPr lang="en-US" dirty="0"/>
              <a:t>He goes on to tell us that, “From a Christian perspective such healings would be explained in terms of the ‘lying wonders’ of Satan (2 Thess. 2:9). </a:t>
            </a:r>
          </a:p>
          <a:p>
            <a:endParaRPr lang="en-US" dirty="0"/>
          </a:p>
          <a:p>
            <a:r>
              <a:rPr lang="en-US" dirty="0"/>
              <a:t>In Matthew 24:24 / Mark 13:22 Jesus speaks of false Christs and false prophets who will perform great signs and wonders to deceive, if it were possible, even the elect.”</a:t>
            </a:r>
          </a:p>
          <a:p>
            <a:endParaRPr lang="en-US" dirty="0"/>
          </a:p>
          <a:p>
            <a:r>
              <a:rPr lang="en-US" dirty="0"/>
              <a:t>When people are deceived by superstitions of healing, </a:t>
            </a:r>
          </a:p>
          <a:p>
            <a:r>
              <a:rPr lang="en-US" dirty="0"/>
              <a:t>it is certainly cruel and heartless </a:t>
            </a:r>
          </a:p>
        </p:txBody>
      </p:sp>
    </p:spTree>
    <p:extLst>
      <p:ext uri="{BB962C8B-B14F-4D97-AF65-F5344CB8AC3E}">
        <p14:creationId xmlns:p14="http://schemas.microsoft.com/office/powerpoint/2010/main" val="94066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For the man in our story today, though, this process was particularly cruel and heartless This man, who was at the pool had been an invalid for 38 years.  </a:t>
            </a:r>
          </a:p>
          <a:p>
            <a:endParaRPr lang="en-US" dirty="0"/>
          </a:p>
          <a:p>
            <a:r>
              <a:rPr lang="en-US" dirty="0"/>
              <a:t>We don’t know how long he had been coming to the pool, or even how he got there. Maybe the people who brought him, stayed for a little while but then had to leave, and came to get him later.  </a:t>
            </a:r>
          </a:p>
          <a:p>
            <a:endParaRPr lang="en-US" dirty="0"/>
          </a:p>
          <a:p>
            <a:r>
              <a:rPr lang="en-US" dirty="0"/>
              <a:t>But we do know that he was at the pool because </a:t>
            </a:r>
            <a:r>
              <a:rPr lang="en-US" b="1" dirty="0"/>
              <a:t>people who are suffering often put their hope in extraordinary and often unbelievable sources </a:t>
            </a:r>
          </a:p>
          <a:p>
            <a:endParaRPr lang="en-US" dirty="0"/>
          </a:p>
          <a:p>
            <a:r>
              <a:rPr lang="en-US" dirty="0"/>
              <a:t>When you think you have nowhere to turn to, you often turn to anywhere</a:t>
            </a:r>
          </a:p>
          <a:p>
            <a:endParaRPr lang="en-US" dirty="0"/>
          </a:p>
          <a:p>
            <a:r>
              <a:rPr lang="en-US" dirty="0"/>
              <a:t>Unfortunately, many in this world are suffering, and don’t know where to turn</a:t>
            </a:r>
          </a:p>
          <a:p>
            <a:endParaRPr lang="en-US" dirty="0"/>
          </a:p>
          <a:p>
            <a:r>
              <a:rPr lang="en-US" dirty="0"/>
              <a:t>Just like this man who had been an invalid for 38 years, </a:t>
            </a:r>
          </a:p>
          <a:p>
            <a:r>
              <a:rPr lang="en-US" dirty="0"/>
              <a:t>   who doesn’t know where to turn, </a:t>
            </a:r>
          </a:p>
          <a:p>
            <a:r>
              <a:rPr lang="en-US" sz="1800" b="1" dirty="0"/>
              <a:t>      But Jesus turns to him</a:t>
            </a:r>
          </a:p>
        </p:txBody>
      </p:sp>
    </p:spTree>
    <p:extLst>
      <p:ext uri="{BB962C8B-B14F-4D97-AF65-F5344CB8AC3E}">
        <p14:creationId xmlns:p14="http://schemas.microsoft.com/office/powerpoint/2010/main" val="4101547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And when Jesus turns to the invalid, </a:t>
            </a:r>
          </a:p>
          <a:p>
            <a:r>
              <a:rPr lang="en-US" dirty="0"/>
              <a:t>  he </a:t>
            </a:r>
            <a:r>
              <a:rPr lang="en-US" b="1" dirty="0"/>
              <a:t>demonstrates his divine power and compassion, </a:t>
            </a:r>
          </a:p>
          <a:p>
            <a:r>
              <a:rPr lang="en-US" dirty="0"/>
              <a:t>    and shows that his </a:t>
            </a:r>
            <a:r>
              <a:rPr lang="en-US" b="1" dirty="0"/>
              <a:t>divine healing does not conform to worldly views </a:t>
            </a:r>
          </a:p>
          <a:p>
            <a:r>
              <a:rPr lang="en-US" b="1" dirty="0"/>
              <a:t>       or even need active participation</a:t>
            </a:r>
          </a:p>
          <a:p>
            <a:endParaRPr lang="en-US" dirty="0"/>
          </a:p>
          <a:p>
            <a:r>
              <a:rPr lang="en-US" dirty="0"/>
              <a:t>Jesus does it his way for his purpose</a:t>
            </a:r>
          </a:p>
        </p:txBody>
      </p:sp>
    </p:spTree>
    <p:extLst>
      <p:ext uri="{BB962C8B-B14F-4D97-AF65-F5344CB8AC3E}">
        <p14:creationId xmlns:p14="http://schemas.microsoft.com/office/powerpoint/2010/main" val="68082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Verse 6 tells us that When Jesus saw him lying there and knew that he had already been there a long time, he said to him, “Do you want to be healed?” </a:t>
            </a:r>
          </a:p>
          <a:p>
            <a:endParaRPr lang="en-US" sz="1400" dirty="0"/>
          </a:p>
          <a:p>
            <a:r>
              <a:rPr lang="en-US" dirty="0"/>
              <a:t>So even before the man is healed, we see something supernatural,</a:t>
            </a:r>
          </a:p>
          <a:p>
            <a:r>
              <a:rPr lang="en-US" dirty="0"/>
              <a:t> Jesus knows</a:t>
            </a:r>
          </a:p>
          <a:p>
            <a:endParaRPr lang="en-US" sz="1400" dirty="0"/>
          </a:p>
          <a:p>
            <a:r>
              <a:rPr lang="en-US" dirty="0"/>
              <a:t>Just like Jesus knew about Nathaniel in chapter 1</a:t>
            </a:r>
          </a:p>
          <a:p>
            <a:r>
              <a:rPr lang="en-US" dirty="0"/>
              <a:t>    and the Samaritan woman in chapter 4,    =&gt; Jesus knows.</a:t>
            </a:r>
          </a:p>
          <a:p>
            <a:endParaRPr lang="en-US" sz="1400" dirty="0"/>
          </a:p>
          <a:p>
            <a:r>
              <a:rPr lang="en-US" dirty="0"/>
              <a:t>But if Jesus knows, why does he ask the question “do you want to be healed?”</a:t>
            </a:r>
          </a:p>
          <a:p>
            <a:endParaRPr lang="en-US" sz="1400" dirty="0"/>
          </a:p>
          <a:p>
            <a:r>
              <a:rPr lang="en-US" dirty="0"/>
              <a:t>First, its not a rhetorical question, you might thing that someone who is suffering would want to be healed</a:t>
            </a:r>
          </a:p>
          <a:p>
            <a:r>
              <a:rPr lang="en-US" dirty="0"/>
              <a:t>But sometimes   people suffering because of their sinful lifestyle</a:t>
            </a:r>
          </a:p>
          <a:p>
            <a:r>
              <a:rPr lang="en-US" dirty="0"/>
              <a:t>                                     would rather suffer than change their sinful lifestyle</a:t>
            </a:r>
          </a:p>
          <a:p>
            <a:r>
              <a:rPr lang="en-US" dirty="0"/>
              <a:t>Such people live in a constant state of denial, </a:t>
            </a:r>
          </a:p>
          <a:p>
            <a:r>
              <a:rPr lang="en-US" dirty="0"/>
              <a:t>insisting that their choices bring happiness, </a:t>
            </a:r>
          </a:p>
          <a:p>
            <a:r>
              <a:rPr lang="en-US" dirty="0"/>
              <a:t>even as they battle loneliness, addiction, and despair.</a:t>
            </a:r>
          </a:p>
          <a:p>
            <a:endParaRPr lang="en-US" sz="1400" dirty="0"/>
          </a:p>
          <a:p>
            <a:r>
              <a:rPr lang="en-US" dirty="0"/>
              <a:t>The Bible Knowledge Commentary highlights that In the spiritual realm man’s great problem is that either he does not recognize he is sick (cf. Isa. 1:5–6; Luke 5:31) or he does not want to be cured. People are often happy, for a while at least, in their sins.</a:t>
            </a:r>
          </a:p>
          <a:p>
            <a:endParaRPr lang="en-US" sz="1400" dirty="0"/>
          </a:p>
          <a:p>
            <a:r>
              <a:rPr lang="en-US" dirty="0"/>
              <a:t>And second, why would Jesus </a:t>
            </a:r>
            <a:r>
              <a:rPr lang="en-US" dirty="0" err="1"/>
              <a:t>sk</a:t>
            </a:r>
            <a:r>
              <a:rPr lang="en-US" dirty="0"/>
              <a:t> do you want to be healed. I believe the answer is </a:t>
            </a:r>
            <a:r>
              <a:rPr lang="en-US" b="1" dirty="0"/>
              <a:t>BECAUSE</a:t>
            </a:r>
            <a:r>
              <a:rPr lang="en-US" b="0" dirty="0"/>
              <a:t> </a:t>
            </a:r>
            <a:r>
              <a:rPr lang="en-US" dirty="0"/>
              <a:t>Jesus knows what true healing looks like. </a:t>
            </a:r>
          </a:p>
          <a:p>
            <a:endParaRPr lang="en-US" sz="1400" dirty="0"/>
          </a:p>
          <a:p>
            <a:r>
              <a:rPr lang="en-US" dirty="0"/>
              <a:t>Even if the man doesn’t, that is why Jesus asks the question.</a:t>
            </a:r>
          </a:p>
          <a:p>
            <a:endParaRPr lang="en-US" sz="1400" dirty="0"/>
          </a:p>
          <a:p>
            <a:r>
              <a:rPr lang="en-US" dirty="0"/>
              <a:t>Sometimes when we are suffering and feel like we are broken, we don’t even know what healing would look like, remember this, </a:t>
            </a:r>
          </a:p>
          <a:p>
            <a:r>
              <a:rPr lang="en-US" dirty="0"/>
              <a:t>Jesus knows what you need and is offering it to you</a:t>
            </a:r>
          </a:p>
          <a:p>
            <a:endParaRPr lang="en-US" dirty="0"/>
          </a:p>
          <a:p>
            <a:endParaRPr lang="en-US" dirty="0"/>
          </a:p>
        </p:txBody>
      </p:sp>
    </p:spTree>
    <p:extLst>
      <p:ext uri="{BB962C8B-B14F-4D97-AF65-F5344CB8AC3E}">
        <p14:creationId xmlns:p14="http://schemas.microsoft.com/office/powerpoint/2010/main" val="227095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If you have been in Singapore for any amount of time,</a:t>
            </a:r>
          </a:p>
          <a:p>
            <a:r>
              <a:rPr lang="en-US" dirty="0"/>
              <a:t>    you have probably seen t-shirts or posters saying that </a:t>
            </a:r>
          </a:p>
          <a:p>
            <a:r>
              <a:rPr lang="en-US" dirty="0"/>
              <a:t>       “Singapore is a fine city.”</a:t>
            </a:r>
          </a:p>
          <a:p>
            <a:endParaRPr lang="en-US" dirty="0"/>
          </a:p>
          <a:p>
            <a:r>
              <a:rPr lang="en-US" dirty="0"/>
              <a:t>The phrase "Singapore is a fine city" is a play on words. </a:t>
            </a:r>
          </a:p>
          <a:p>
            <a:r>
              <a:rPr lang="en-US" dirty="0"/>
              <a:t>It plays on the double meaning of the word "fine." </a:t>
            </a:r>
          </a:p>
          <a:p>
            <a:endParaRPr lang="en-US" dirty="0"/>
          </a:p>
          <a:p>
            <a:r>
              <a:rPr lang="en-US" dirty="0"/>
              <a:t>In one sense, "fine" is used to describe something that is of high quality or good, like Singapore’s public transit system, HDB housing, and its parks and green spaces.</a:t>
            </a:r>
          </a:p>
          <a:p>
            <a:endParaRPr lang="en-US" dirty="0"/>
          </a:p>
          <a:p>
            <a:r>
              <a:rPr lang="en-US" dirty="0"/>
              <a:t>However, in this context, "fine" is also used to refer to a penalty or a monetary punishment for breaking the law.</a:t>
            </a:r>
          </a:p>
          <a:p>
            <a:endParaRPr lang="en-US" dirty="0"/>
          </a:p>
          <a:p>
            <a:r>
              <a:rPr lang="en-US" dirty="0"/>
              <a:t>This is because Singapore is known for its strict enforcement of various laws and regulations, and there are fines for a wide range of offenses, including littering, smoking, feeding birds, and not flushing the toilet after use. </a:t>
            </a:r>
          </a:p>
          <a:p>
            <a:endParaRPr lang="en-US" dirty="0"/>
          </a:p>
          <a:p>
            <a:r>
              <a:rPr lang="en-US" dirty="0"/>
              <a:t>But these laws aren’t really that strict. In fact, they are pretty much common sense. I know to throw my trash in a rubbish bin, to smoke only in designated areas, and to flush the toilet after I use it. And after smelling a durian, I know to never, ever eat it, </a:t>
            </a:r>
          </a:p>
          <a:p>
            <a:endParaRPr lang="en-US" dirty="0"/>
          </a:p>
          <a:p>
            <a:endParaRPr lang="en-US" dirty="0"/>
          </a:p>
        </p:txBody>
      </p:sp>
    </p:spTree>
    <p:extLst>
      <p:ext uri="{BB962C8B-B14F-4D97-AF65-F5344CB8AC3E}">
        <p14:creationId xmlns:p14="http://schemas.microsoft.com/office/powerpoint/2010/main" val="352185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In this case, </a:t>
            </a:r>
          </a:p>
          <a:p>
            <a:r>
              <a:rPr lang="en-US" dirty="0"/>
              <a:t>it is clear that the invalid does not know how healing can take place</a:t>
            </a:r>
          </a:p>
          <a:p>
            <a:endParaRPr lang="en-US" dirty="0"/>
          </a:p>
          <a:p>
            <a:r>
              <a:rPr lang="en-US" dirty="0"/>
              <a:t>All he knows is that, </a:t>
            </a:r>
          </a:p>
          <a:p>
            <a:r>
              <a:rPr lang="en-US" dirty="0"/>
              <a:t>“I have no one to put me into the pool when the water is stirred up, </a:t>
            </a:r>
          </a:p>
          <a:p>
            <a:r>
              <a:rPr lang="en-US" dirty="0"/>
              <a:t>      and while I am going another steps down before me.”</a:t>
            </a:r>
          </a:p>
          <a:p>
            <a:endParaRPr lang="en-US" dirty="0"/>
          </a:p>
          <a:p>
            <a:r>
              <a:rPr lang="en-US" dirty="0"/>
              <a:t>Because of the cruel and heartless nature of the world,</a:t>
            </a:r>
          </a:p>
          <a:p>
            <a:r>
              <a:rPr lang="en-US" dirty="0"/>
              <a:t>  compounded by the superstitions about the healing available at the pool</a:t>
            </a:r>
          </a:p>
          <a:p>
            <a:r>
              <a:rPr lang="en-US" dirty="0"/>
              <a:t>  the man has no hope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47909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Regardless of the lack of faith and the lack of hope, Jesus says to the man “</a:t>
            </a:r>
          </a:p>
          <a:p>
            <a:r>
              <a:rPr lang="en-US" dirty="0"/>
              <a:t>Get up, take up your bed, and walk.” </a:t>
            </a:r>
          </a:p>
          <a:p>
            <a:r>
              <a:rPr lang="en-US" baseline="30000" dirty="0"/>
              <a:t>9</a:t>
            </a:r>
            <a:r>
              <a:rPr lang="en-US" dirty="0"/>
              <a:t> And at once the man was healed, and he took up his bed and walked.</a:t>
            </a:r>
          </a:p>
          <a:p>
            <a:endParaRPr lang="en-US" dirty="0"/>
          </a:p>
          <a:p>
            <a:r>
              <a:rPr lang="en-US" dirty="0"/>
              <a:t>These verses describe the miraculous cure. </a:t>
            </a:r>
          </a:p>
          <a:p>
            <a:r>
              <a:rPr lang="en-US" dirty="0"/>
              <a:t>The original question in verse 6 focused on the man’s reliance on superstition. </a:t>
            </a:r>
          </a:p>
          <a:p>
            <a:endParaRPr lang="en-US" dirty="0"/>
          </a:p>
          <a:p>
            <a:r>
              <a:rPr lang="en-US" dirty="0"/>
              <a:t>If the pool had really been God’s healing agent, Jesus could have just helped the man in the water first after the angelic stirring. </a:t>
            </a:r>
          </a:p>
          <a:p>
            <a:endParaRPr lang="en-US" dirty="0"/>
          </a:p>
          <a:p>
            <a:r>
              <a:rPr lang="en-US" dirty="0"/>
              <a:t>But the words Get up! Pick up your mat and walk</a:t>
            </a:r>
          </a:p>
          <a:p>
            <a:r>
              <a:rPr lang="en-US" dirty="0"/>
              <a:t>  emphasize that </a:t>
            </a:r>
            <a:r>
              <a:rPr lang="en-US" b="1" dirty="0"/>
              <a:t>JESUS</a:t>
            </a:r>
            <a:r>
              <a:rPr lang="en-US" dirty="0"/>
              <a:t> was the source of divine healing, </a:t>
            </a:r>
          </a:p>
          <a:p>
            <a:r>
              <a:rPr lang="en-US" dirty="0"/>
              <a:t>     not some kind of special pool. </a:t>
            </a:r>
          </a:p>
          <a:p>
            <a:endParaRPr lang="en-US" dirty="0"/>
          </a:p>
          <a:p>
            <a:r>
              <a:rPr lang="en-US" dirty="0"/>
              <a:t>When you are really sick, </a:t>
            </a:r>
          </a:p>
          <a:p>
            <a:r>
              <a:rPr lang="en-US" dirty="0"/>
              <a:t> miracle is preferable to magic.</a:t>
            </a:r>
          </a:p>
          <a:p>
            <a:r>
              <a:rPr lang="en-US" dirty="0"/>
              <a:t> a savior is preferable to superstition</a:t>
            </a:r>
          </a:p>
          <a:p>
            <a:endParaRPr lang="en-US" dirty="0"/>
          </a:p>
          <a:p>
            <a:r>
              <a:rPr lang="en-US" sz="1100" dirty="0" err="1"/>
              <a:t>Gangel</a:t>
            </a:r>
            <a:r>
              <a:rPr lang="en-US" sz="1100" dirty="0"/>
              <a:t>, K. O. (2000). John (Vol. 4, p. 97). Broadman &amp; Holman Publishers.</a:t>
            </a:r>
          </a:p>
          <a:p>
            <a:endParaRPr lang="en-US" dirty="0"/>
          </a:p>
          <a:p>
            <a:endParaRPr lang="en-US" dirty="0"/>
          </a:p>
          <a:p>
            <a:endParaRPr lang="en-US" dirty="0"/>
          </a:p>
          <a:p>
            <a:endParaRPr lang="en-US" dirty="0"/>
          </a:p>
          <a:p>
            <a:r>
              <a:rPr lang="en-US" sz="1100" dirty="0"/>
              <a:t>Images from JESUS HEALS A MAN AT BETHESDA by John Paul Stanley available at FreeBibleimages.org</a:t>
            </a:r>
          </a:p>
          <a:p>
            <a:endParaRPr lang="en-US" dirty="0"/>
          </a:p>
        </p:txBody>
      </p:sp>
    </p:spTree>
    <p:extLst>
      <p:ext uri="{BB962C8B-B14F-4D97-AF65-F5344CB8AC3E}">
        <p14:creationId xmlns:p14="http://schemas.microsoft.com/office/powerpoint/2010/main" val="1795533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There is quite a stark contrast with this miracle </a:t>
            </a:r>
          </a:p>
          <a:p>
            <a:r>
              <a:rPr lang="en-US" dirty="0"/>
              <a:t>  and the healing of the Royal Official’s son at the end of chapter 4</a:t>
            </a:r>
          </a:p>
          <a:p>
            <a:endParaRPr lang="en-US" dirty="0"/>
          </a:p>
          <a:p>
            <a:r>
              <a:rPr lang="en-US" dirty="0"/>
              <a:t>The royal official sought Jesus, </a:t>
            </a:r>
          </a:p>
          <a:p>
            <a:r>
              <a:rPr lang="en-US" dirty="0"/>
              <a:t>   whereas with the invalid, Jesus sought him</a:t>
            </a:r>
          </a:p>
          <a:p>
            <a:endParaRPr lang="en-US" dirty="0"/>
          </a:p>
          <a:p>
            <a:r>
              <a:rPr lang="en-US" dirty="0"/>
              <a:t>The royal official pleaded for help,</a:t>
            </a:r>
          </a:p>
          <a:p>
            <a:r>
              <a:rPr lang="en-US" dirty="0"/>
              <a:t>  whereas with the invalid, Jesus asked if he wanted help</a:t>
            </a:r>
          </a:p>
          <a:p>
            <a:endParaRPr lang="en-US" dirty="0"/>
          </a:p>
          <a:p>
            <a:r>
              <a:rPr lang="en-US" dirty="0"/>
              <a:t>With the royal official, the miracle was expressed privately </a:t>
            </a:r>
          </a:p>
          <a:p>
            <a:r>
              <a:rPr lang="en-US" dirty="0"/>
              <a:t>  but Jesus healed the invalid publicly </a:t>
            </a:r>
          </a:p>
          <a:p>
            <a:endParaRPr lang="en-US" dirty="0"/>
          </a:p>
          <a:p>
            <a:r>
              <a:rPr lang="en-US" dirty="0"/>
              <a:t>The royal official had hope and was motivated to believe,</a:t>
            </a:r>
          </a:p>
          <a:p>
            <a:r>
              <a:rPr lang="en-US" dirty="0"/>
              <a:t>Whereas the invalid was hopeless, and Jesus worked without the man’s belief</a:t>
            </a:r>
          </a:p>
          <a:p>
            <a:endParaRPr lang="en-US" dirty="0"/>
          </a:p>
          <a:p>
            <a:endParaRPr lang="en-US" dirty="0"/>
          </a:p>
        </p:txBody>
      </p:sp>
    </p:spTree>
    <p:extLst>
      <p:ext uri="{BB962C8B-B14F-4D97-AF65-F5344CB8AC3E}">
        <p14:creationId xmlns:p14="http://schemas.microsoft.com/office/powerpoint/2010/main" val="1790103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All this goes to show that Jesus does it his way for his purpose, </a:t>
            </a:r>
          </a:p>
          <a:p>
            <a:endParaRPr lang="en-US" dirty="0"/>
          </a:p>
          <a:p>
            <a:r>
              <a:rPr lang="en-US" dirty="0"/>
              <a:t>Which tells us that </a:t>
            </a:r>
            <a:r>
              <a:rPr lang="en-US" b="1" dirty="0"/>
              <a:t>divine healing does not conform to worldly views or need active participation. </a:t>
            </a:r>
          </a:p>
          <a:p>
            <a:endParaRPr lang="en-US" dirty="0"/>
          </a:p>
          <a:p>
            <a:endParaRPr lang="en-US" dirty="0"/>
          </a:p>
        </p:txBody>
      </p:sp>
    </p:spTree>
    <p:extLst>
      <p:ext uri="{BB962C8B-B14F-4D97-AF65-F5344CB8AC3E}">
        <p14:creationId xmlns:p14="http://schemas.microsoft.com/office/powerpoint/2010/main" val="3194279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We are now ready for the second part of the story, the main event. </a:t>
            </a:r>
          </a:p>
          <a:p>
            <a:r>
              <a:rPr lang="en-US" dirty="0"/>
              <a:t>Which is the indirect confrontation between Jesus and the Jewish Leaders</a:t>
            </a:r>
          </a:p>
          <a:p>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t>Everything thus far is just the preliminaries, setting the stage, getting us ready</a:t>
            </a:r>
          </a:p>
          <a:p>
            <a:r>
              <a:rPr lang="en-US" dirty="0"/>
              <a:t>for this clash.</a:t>
            </a:r>
          </a:p>
          <a:p>
            <a:endParaRPr lang="en-US" dirty="0"/>
          </a:p>
          <a:p>
            <a:r>
              <a:rPr lang="en-US" dirty="0"/>
              <a:t>Why does this confrontation occur?</a:t>
            </a:r>
          </a:p>
          <a:p>
            <a:r>
              <a:rPr lang="en-US" b="1" dirty="0"/>
              <a:t>Because Jesus’s miracle do not conform </a:t>
            </a:r>
          </a:p>
          <a:p>
            <a:r>
              <a:rPr lang="en-US" b="1" dirty="0"/>
              <a:t>to the Jewish leaders view of God’s laws </a:t>
            </a:r>
            <a:r>
              <a:rPr lang="en-US" dirty="0"/>
              <a:t>(10-18) </a:t>
            </a:r>
          </a:p>
          <a:p>
            <a:endParaRPr lang="en-US" dirty="0"/>
          </a:p>
          <a:p>
            <a:r>
              <a:rPr lang="en-US" dirty="0"/>
              <a:t>Why is this an indirect confrontation?</a:t>
            </a:r>
          </a:p>
          <a:p>
            <a:endParaRPr lang="en-US" dirty="0"/>
          </a:p>
          <a:p>
            <a:r>
              <a:rPr lang="en-US" dirty="0"/>
              <a:t>Because it appears that initially, </a:t>
            </a:r>
          </a:p>
          <a:p>
            <a:r>
              <a:rPr lang="en-US" dirty="0"/>
              <a:t>the Jewish leaders are not addressing Jesus directly, </a:t>
            </a:r>
          </a:p>
          <a:p>
            <a:r>
              <a:rPr lang="en-US" dirty="0"/>
              <a:t>but rather through the man who was healed</a:t>
            </a:r>
          </a:p>
          <a:p>
            <a:endParaRPr lang="en-US" dirty="0"/>
          </a:p>
        </p:txBody>
      </p:sp>
    </p:spTree>
    <p:extLst>
      <p:ext uri="{BB962C8B-B14F-4D97-AF65-F5344CB8AC3E}">
        <p14:creationId xmlns:p14="http://schemas.microsoft.com/office/powerpoint/2010/main" val="3187991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 genesis of this confrontation is that the healing occurred on the Sabbath.</a:t>
            </a:r>
          </a:p>
          <a:p>
            <a:endParaRPr lang="en-US" dirty="0"/>
          </a:p>
          <a:p>
            <a:r>
              <a:rPr lang="en-US" dirty="0"/>
              <a:t>This is why a turning point occurs in how the Jewish authorities view Jesus.</a:t>
            </a:r>
          </a:p>
          <a:p>
            <a:endParaRPr lang="en-US" dirty="0"/>
          </a:p>
          <a:p>
            <a:r>
              <a:rPr lang="en-US" dirty="0"/>
              <a:t>Starting at the end of verse 9 we read</a:t>
            </a:r>
          </a:p>
          <a:p>
            <a:endParaRPr lang="en-US" dirty="0"/>
          </a:p>
          <a:p>
            <a:r>
              <a:rPr lang="en-US" dirty="0"/>
              <a:t> Now that day was the Sabbath</a:t>
            </a:r>
          </a:p>
          <a:p>
            <a:endParaRPr lang="en-US" dirty="0"/>
          </a:p>
          <a:p>
            <a:r>
              <a:rPr lang="en-US" dirty="0"/>
              <a:t>10 So the Jews said to the man who had been healed, “It is the Sabbath, and it is not lawful for you to take up your bed.” 11 But he answered them, “The man who healed me, that man said to me, ‘Take up your bed, and walk.’”</a:t>
            </a:r>
          </a:p>
          <a:p>
            <a:endParaRPr lang="en-US" dirty="0"/>
          </a:p>
          <a:p>
            <a:r>
              <a:rPr lang="en-US" dirty="0"/>
              <a:t>A couple thoughts come to mind looing at these verses.  </a:t>
            </a:r>
          </a:p>
          <a:p>
            <a:r>
              <a:rPr lang="en-US" dirty="0"/>
              <a:t>Who are the “Jews”?</a:t>
            </a:r>
          </a:p>
          <a:p>
            <a:r>
              <a:rPr lang="en-US" dirty="0"/>
              <a:t>Why did they say it unlawful  to take up your bed on the Sabbath?</a:t>
            </a:r>
          </a:p>
          <a:p>
            <a:r>
              <a:rPr lang="en-US" dirty="0"/>
              <a:t>And why did they not care about the miraculous healing?</a:t>
            </a:r>
          </a:p>
          <a:p>
            <a:endParaRPr lang="en-US" dirty="0"/>
          </a:p>
          <a:p>
            <a:endParaRPr lang="en-US" dirty="0"/>
          </a:p>
          <a:p>
            <a:endParaRPr lang="en-US" dirty="0"/>
          </a:p>
        </p:txBody>
      </p:sp>
    </p:spTree>
    <p:extLst>
      <p:ext uri="{BB962C8B-B14F-4D97-AF65-F5344CB8AC3E}">
        <p14:creationId xmlns:p14="http://schemas.microsoft.com/office/powerpoint/2010/main" val="1109314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 answer to who are the Jews may be found in your Bible footnotes.  </a:t>
            </a:r>
          </a:p>
          <a:p>
            <a:endParaRPr lang="en-US" dirty="0"/>
          </a:p>
          <a:p>
            <a:r>
              <a:rPr lang="en-US" dirty="0"/>
              <a:t>This footnote from the </a:t>
            </a:r>
            <a:r>
              <a:rPr lang="en-US" dirty="0" err="1"/>
              <a:t>ESV</a:t>
            </a:r>
            <a:r>
              <a:rPr lang="en-US" dirty="0"/>
              <a:t> says that the Greek word used for Jews refers specifically here to Jewish religious leaders, and others under their influence, who opposed Jesus in that time; </a:t>
            </a:r>
          </a:p>
          <a:p>
            <a:endParaRPr lang="en-US" dirty="0"/>
          </a:p>
          <a:p>
            <a:r>
              <a:rPr lang="en-US" dirty="0"/>
              <a:t>The root word here is E-You-die’-</a:t>
            </a:r>
            <a:r>
              <a:rPr lang="en-US" dirty="0" err="1"/>
              <a:t>yas</a:t>
            </a:r>
            <a:r>
              <a:rPr lang="en-US" dirty="0"/>
              <a:t>, and the different conjugations are highlighted in yellow, blue, or green on the slide </a:t>
            </a:r>
          </a:p>
          <a:p>
            <a:endParaRPr lang="en-US" dirty="0"/>
          </a:p>
          <a:p>
            <a:r>
              <a:rPr lang="en-US" dirty="0"/>
              <a:t>Let’s walk through the  different forms John has  used up to this point</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4914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503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8122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We have answered who are the Jews, </a:t>
            </a:r>
          </a:p>
          <a:p>
            <a:r>
              <a:rPr lang="en-US" dirty="0"/>
              <a:t>and found it is the Jewish leaders who oppose Jesus.</a:t>
            </a:r>
          </a:p>
          <a:p>
            <a:endParaRPr lang="en-US" dirty="0"/>
          </a:p>
          <a:p>
            <a:r>
              <a:rPr lang="en-US" dirty="0"/>
              <a:t>In their spare time, the predecessors of these Jewish leaders </a:t>
            </a:r>
          </a:p>
          <a:p>
            <a:r>
              <a:rPr lang="en-US" dirty="0"/>
              <a:t>produced a list of 39 creative activities they felt were necessary</a:t>
            </a:r>
          </a:p>
          <a:p>
            <a:r>
              <a:rPr lang="en-US" dirty="0"/>
              <a:t>to keep the Sabbath as a day of rest.  </a:t>
            </a:r>
          </a:p>
          <a:p>
            <a:endParaRPr lang="en-US" dirty="0"/>
          </a:p>
          <a:p>
            <a:r>
              <a:rPr lang="en-US" dirty="0"/>
              <a:t>By taking up his bed, the man violated the 1</a:t>
            </a:r>
            <a:r>
              <a:rPr lang="en-US" baseline="30000" dirty="0"/>
              <a:t>st</a:t>
            </a:r>
            <a:r>
              <a:rPr lang="en-US" dirty="0"/>
              <a:t> or 39</a:t>
            </a:r>
            <a:r>
              <a:rPr lang="en-US" baseline="30000" dirty="0"/>
              <a:t>th</a:t>
            </a:r>
            <a:r>
              <a:rPr lang="en-US" dirty="0"/>
              <a:t> rule, </a:t>
            </a:r>
          </a:p>
          <a:p>
            <a:r>
              <a:rPr lang="en-US" dirty="0"/>
              <a:t> depending on which list you look at</a:t>
            </a:r>
          </a:p>
          <a:p>
            <a:r>
              <a:rPr lang="en-US" dirty="0"/>
              <a:t>  which was a rule about carrying something</a:t>
            </a:r>
          </a:p>
          <a:p>
            <a:r>
              <a:rPr lang="en-US" dirty="0"/>
              <a:t>  And now they were so upset that their rules or customs had been broken, they missed the miracle.</a:t>
            </a:r>
          </a:p>
          <a:p>
            <a:endParaRPr lang="en-US" dirty="0"/>
          </a:p>
          <a:p>
            <a:r>
              <a:rPr lang="en-US" b="1" dirty="0"/>
              <a:t>The big problem here is that the Jewish leaders lacked compassion </a:t>
            </a:r>
          </a:p>
          <a:p>
            <a:r>
              <a:rPr lang="en-US" b="1" dirty="0"/>
              <a:t>  And ended up opposing God </a:t>
            </a:r>
          </a:p>
          <a:p>
            <a:r>
              <a:rPr lang="en-US" b="1" dirty="0"/>
              <a:t>     by putting rules and expectations on people that God does not </a:t>
            </a:r>
          </a:p>
          <a:p>
            <a:endParaRPr lang="en-US" dirty="0"/>
          </a:p>
          <a:p>
            <a:endParaRPr lang="en-US" dirty="0"/>
          </a:p>
          <a:p>
            <a:endParaRPr lang="en-US" dirty="0"/>
          </a:p>
        </p:txBody>
      </p:sp>
    </p:spTree>
    <p:extLst>
      <p:ext uri="{BB962C8B-B14F-4D97-AF65-F5344CB8AC3E}">
        <p14:creationId xmlns:p14="http://schemas.microsoft.com/office/powerpoint/2010/main" val="156384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 also know that when I travel to different countries, </a:t>
            </a:r>
          </a:p>
          <a:p>
            <a:r>
              <a:rPr lang="en-US" dirty="0"/>
              <a:t>   it is a good idea to know </a:t>
            </a:r>
          </a:p>
          <a:p>
            <a:r>
              <a:rPr lang="en-US" dirty="0"/>
              <a:t>     the laws and customs of the place you are visiting.</a:t>
            </a:r>
          </a:p>
          <a:p>
            <a:endParaRPr lang="en-US" dirty="0"/>
          </a:p>
          <a:p>
            <a:r>
              <a:rPr lang="en-US" dirty="0"/>
              <a:t>When you violate the laws or customs of a place, </a:t>
            </a:r>
          </a:p>
          <a:p>
            <a:r>
              <a:rPr lang="en-US" dirty="0"/>
              <a:t>    whether intentionally or accidentally, </a:t>
            </a:r>
          </a:p>
          <a:p>
            <a:r>
              <a:rPr lang="en-US" dirty="0"/>
              <a:t>        you can end up in a lot of trouble. </a:t>
            </a:r>
          </a:p>
          <a:p>
            <a:endParaRPr lang="en-US" dirty="0"/>
          </a:p>
          <a:p>
            <a:r>
              <a:rPr lang="en-US" dirty="0"/>
              <a:t>For example, if you drop some money while traveling in Thailand</a:t>
            </a:r>
          </a:p>
          <a:p>
            <a:r>
              <a:rPr lang="en-US" dirty="0"/>
              <a:t>  and then step on it to keep it from blowing away, </a:t>
            </a:r>
          </a:p>
          <a:p>
            <a:r>
              <a:rPr lang="en-US" dirty="0"/>
              <a:t>    you are technically violating their Lese </a:t>
            </a:r>
            <a:r>
              <a:rPr lang="en-US" dirty="0" err="1"/>
              <a:t>Majeste</a:t>
            </a:r>
            <a:r>
              <a:rPr lang="en-US" dirty="0"/>
              <a:t> law,</a:t>
            </a:r>
          </a:p>
          <a:p>
            <a:r>
              <a:rPr lang="en-US" dirty="0"/>
              <a:t>      which prohibits defaming or insulting the Thai royal family, </a:t>
            </a:r>
          </a:p>
          <a:p>
            <a:r>
              <a:rPr lang="en-US" dirty="0"/>
              <a:t>         because the King’s picture is on their currency.</a:t>
            </a:r>
          </a:p>
          <a:p>
            <a:endParaRPr lang="en-US" dirty="0"/>
          </a:p>
          <a:p>
            <a:r>
              <a:rPr lang="en-US" dirty="0"/>
              <a:t>While no tourists have been thrown in jail </a:t>
            </a:r>
          </a:p>
          <a:p>
            <a:r>
              <a:rPr lang="en-US" dirty="0"/>
              <a:t>   for accidentally stepping on Thai currency, </a:t>
            </a:r>
          </a:p>
          <a:p>
            <a:r>
              <a:rPr lang="en-US" dirty="0"/>
              <a:t>     if you were to do it on purpose, </a:t>
            </a:r>
          </a:p>
          <a:p>
            <a:r>
              <a:rPr lang="en-US" dirty="0"/>
              <a:t>       many people would be quite critical of you.</a:t>
            </a:r>
          </a:p>
          <a:p>
            <a:endParaRPr lang="en-US" dirty="0"/>
          </a:p>
          <a:p>
            <a:r>
              <a:rPr lang="en-US" dirty="0"/>
              <a:t>In our passage today found in John chapter 5 vs 1-18, </a:t>
            </a:r>
          </a:p>
          <a:p>
            <a:r>
              <a:rPr lang="en-US" dirty="0"/>
              <a:t>  some people are critical of Jesus </a:t>
            </a:r>
          </a:p>
          <a:p>
            <a:r>
              <a:rPr lang="en-US" dirty="0"/>
              <a:t>They believe he violated their laws and customs. </a:t>
            </a:r>
          </a:p>
          <a:p>
            <a:r>
              <a:rPr lang="en-US" dirty="0"/>
              <a:t>  And not just something small like chewing gum or eating durian</a:t>
            </a:r>
          </a:p>
          <a:p>
            <a:r>
              <a:rPr lang="en-US" dirty="0"/>
              <a:t>    And not for something big like disrespecting the national leader</a:t>
            </a:r>
          </a:p>
          <a:p>
            <a:r>
              <a:rPr lang="en-US" dirty="0"/>
              <a:t>       They believe that Jesus violated God’s laws, and they are angry.</a:t>
            </a:r>
          </a:p>
          <a:p>
            <a:endParaRPr lang="en-US" dirty="0"/>
          </a:p>
          <a:p>
            <a:r>
              <a:rPr lang="en-US" dirty="0"/>
              <a:t>What we will see in John chapter 5 vs 1-18 </a:t>
            </a:r>
          </a:p>
          <a:p>
            <a:r>
              <a:rPr lang="en-US" dirty="0"/>
              <a:t>   is that the Jewish leaders were critical of Jesus </a:t>
            </a:r>
          </a:p>
          <a:p>
            <a:r>
              <a:rPr lang="en-US" dirty="0"/>
              <a:t>      because he violated </a:t>
            </a:r>
            <a:r>
              <a:rPr lang="en-US" b="1" i="1" dirty="0"/>
              <a:t>their understanding of</a:t>
            </a:r>
            <a:r>
              <a:rPr lang="en-US" dirty="0"/>
              <a:t> God’s laws.</a:t>
            </a:r>
          </a:p>
          <a:p>
            <a:endParaRPr lang="en-US" dirty="0"/>
          </a:p>
          <a:p>
            <a:endParaRPr lang="en-US" dirty="0"/>
          </a:p>
          <a:p>
            <a:r>
              <a:rPr lang="en-US" sz="1100" dirty="0"/>
              <a:t>https://www.freepik.com/free-vector/cute-police-holding-megaphone-cartoon-vector-icon-illustration-people-profession-icon-isolated-flat_39659459.htm#query=policeman&amp;position=0&amp;from_view=search&amp;track=sph</a:t>
            </a:r>
            <a:endParaRPr lang="en-US" dirty="0"/>
          </a:p>
        </p:txBody>
      </p:sp>
    </p:spTree>
    <p:extLst>
      <p:ext uri="{BB962C8B-B14F-4D97-AF65-F5344CB8AC3E}">
        <p14:creationId xmlns:p14="http://schemas.microsoft.com/office/powerpoint/2010/main" val="2951575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These unrealistic expectations only serve to emphasize that the Jewish leaders were not really concerned about the man who had been healed,</a:t>
            </a:r>
          </a:p>
          <a:p>
            <a:r>
              <a:rPr lang="en-US" dirty="0"/>
              <a:t>They only wanted to know who told him to violate </a:t>
            </a:r>
          </a:p>
          <a:p>
            <a:r>
              <a:rPr lang="en-US" dirty="0"/>
              <a:t>   what they consider an important rule or tradition.</a:t>
            </a:r>
          </a:p>
          <a:p>
            <a:endParaRPr lang="en-US" dirty="0"/>
          </a:p>
          <a:p>
            <a:r>
              <a:rPr lang="en-US" dirty="0"/>
              <a:t>12 They asked him, “Who is the man who said to you, ‘Take up your bed and walk’?” 13 Now the man who had been healed did not know who it was, for Jesus had withdrawn, as there was a crowd in the place. </a:t>
            </a:r>
          </a:p>
          <a:p>
            <a:endParaRPr lang="en-US" dirty="0"/>
          </a:p>
          <a:p>
            <a:r>
              <a:rPr lang="en-US" dirty="0"/>
              <a:t>Although the Jewish leaders do not care about the man who had been healed, evidently Jesus does,</a:t>
            </a:r>
          </a:p>
          <a:p>
            <a:endParaRPr lang="en-US" dirty="0"/>
          </a:p>
          <a:p>
            <a:r>
              <a:rPr lang="en-US" dirty="0"/>
              <a:t>Jesus cares so much that he went looking for the man.  </a:t>
            </a:r>
          </a:p>
          <a:p>
            <a:endParaRPr lang="en-US" dirty="0"/>
          </a:p>
          <a:p>
            <a:r>
              <a:rPr lang="en-US" dirty="0"/>
              <a:t>Continuing in vs 14, </a:t>
            </a:r>
          </a:p>
          <a:p>
            <a:r>
              <a:rPr lang="en-US" dirty="0"/>
              <a:t>14 Afterward Jesus found him in the temple and said to him, “See, you are well! Sin no more, that nothing worse may happen to you.”</a:t>
            </a:r>
          </a:p>
          <a:p>
            <a:endParaRPr lang="en-US" dirty="0"/>
          </a:p>
          <a:p>
            <a:r>
              <a:rPr lang="en-US" dirty="0"/>
              <a:t>Although the man was physically healed, he still needed spiritual healing. That is why Jesus tells him to sin no more. </a:t>
            </a:r>
          </a:p>
          <a:p>
            <a:endParaRPr lang="en-US" dirty="0"/>
          </a:p>
          <a:p>
            <a:r>
              <a:rPr lang="en-US" dirty="0"/>
              <a:t>Is it possible to sin no more?  </a:t>
            </a:r>
          </a:p>
          <a:p>
            <a:endParaRPr lang="en-US" dirty="0"/>
          </a:p>
          <a:p>
            <a:endParaRPr lang="en-US" dirty="0"/>
          </a:p>
        </p:txBody>
      </p:sp>
    </p:spTree>
    <p:extLst>
      <p:ext uri="{BB962C8B-B14F-4D97-AF65-F5344CB8AC3E}">
        <p14:creationId xmlns:p14="http://schemas.microsoft.com/office/powerpoint/2010/main" val="4005678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If you repent of your sins and turn to God, Peter writes in Acts that</a:t>
            </a:r>
          </a:p>
          <a:p>
            <a:r>
              <a:rPr lang="en-US" dirty="0"/>
              <a:t> your sins will be forgiven, they will be wiped away.</a:t>
            </a:r>
          </a:p>
          <a:p>
            <a:endParaRPr lang="en-US" dirty="0"/>
          </a:p>
          <a:p>
            <a:r>
              <a:rPr lang="en-US" dirty="0"/>
              <a:t>Does repent and turn to God sound like something Jesus would say?</a:t>
            </a:r>
          </a:p>
        </p:txBody>
      </p:sp>
    </p:spTree>
    <p:extLst>
      <p:ext uri="{BB962C8B-B14F-4D97-AF65-F5344CB8AC3E}">
        <p14:creationId xmlns:p14="http://schemas.microsoft.com/office/powerpoint/2010/main" val="118059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It should.  In fact both Jesus and John the Baptist preached, </a:t>
            </a:r>
          </a:p>
          <a:p>
            <a:r>
              <a:rPr lang="en-US" dirty="0"/>
              <a:t>“Repent of your sins and turn to God, for the Kingdom of Heaven is near</a:t>
            </a:r>
          </a:p>
          <a:p>
            <a:endParaRPr lang="en-US" dirty="0"/>
          </a:p>
          <a:p>
            <a:r>
              <a:rPr lang="en-US" dirty="0"/>
              <a:t>So when Jesus tells the man who was healed to sin no more, he is saying repent of your sins and turn to God.</a:t>
            </a:r>
          </a:p>
          <a:p>
            <a:endParaRPr lang="en-US" dirty="0"/>
          </a:p>
          <a:p>
            <a:r>
              <a:rPr lang="en-US" dirty="0"/>
              <a:t>Will the man do this?  I think so.  In fact, he was already at the temple!  </a:t>
            </a:r>
          </a:p>
          <a:p>
            <a:r>
              <a:rPr lang="en-US" dirty="0"/>
              <a:t>So not only was the man healed physically, he was also healed spiritually.</a:t>
            </a:r>
          </a:p>
          <a:p>
            <a:endParaRPr lang="en-US" dirty="0"/>
          </a:p>
          <a:p>
            <a:endParaRPr lang="en-US" dirty="0"/>
          </a:p>
        </p:txBody>
      </p:sp>
    </p:spTree>
    <p:extLst>
      <p:ext uri="{BB962C8B-B14F-4D97-AF65-F5344CB8AC3E}">
        <p14:creationId xmlns:p14="http://schemas.microsoft.com/office/powerpoint/2010/main" val="2551085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Jesus’s compassion brought about the physical healing</a:t>
            </a:r>
          </a:p>
          <a:p>
            <a:r>
              <a:rPr lang="en-US" dirty="0"/>
              <a:t>Jesus’s truth brough about the spiritual healing</a:t>
            </a:r>
          </a:p>
          <a:p>
            <a:endParaRPr lang="en-US" dirty="0"/>
          </a:p>
          <a:p>
            <a:r>
              <a:rPr lang="en-US" b="1" dirty="0"/>
              <a:t>Because Jesus is concerned with our spiritual healing as well. </a:t>
            </a:r>
          </a:p>
          <a:p>
            <a:endParaRPr lang="en-US" b="1" dirty="0"/>
          </a:p>
          <a:p>
            <a:r>
              <a:rPr lang="en-US" dirty="0"/>
              <a:t>Can you imagine if spiritual healing was like a reality TV show, </a:t>
            </a:r>
          </a:p>
          <a:p>
            <a:r>
              <a:rPr lang="en-US" dirty="0"/>
              <a:t>only the winner gets into heaven?</a:t>
            </a:r>
          </a:p>
          <a:p>
            <a:endParaRPr lang="en-US" dirty="0"/>
          </a:p>
          <a:p>
            <a:r>
              <a:rPr lang="en-US" dirty="0"/>
              <a:t>That is what the works based religions all teach. </a:t>
            </a:r>
          </a:p>
          <a:p>
            <a:r>
              <a:rPr lang="en-US" dirty="0"/>
              <a:t> You must work your way into heaven, </a:t>
            </a:r>
          </a:p>
          <a:p>
            <a:r>
              <a:rPr lang="en-US" dirty="0"/>
              <a:t>   there are some rules by which you are measured</a:t>
            </a:r>
          </a:p>
          <a:p>
            <a:r>
              <a:rPr lang="en-US" dirty="0"/>
              <a:t>     Some even say there is a limit and only the first 144,000 get in</a:t>
            </a:r>
          </a:p>
          <a:p>
            <a:endParaRPr lang="en-US" dirty="0"/>
          </a:p>
          <a:p>
            <a:r>
              <a:rPr lang="en-US" dirty="0"/>
              <a:t>But we know that is all false. Jesus’s death on the cross</a:t>
            </a:r>
          </a:p>
          <a:p>
            <a:r>
              <a:rPr lang="en-US" dirty="0"/>
              <a:t>   was sufficient so that there is no limit on the number who can be saved</a:t>
            </a:r>
          </a:p>
          <a:p>
            <a:r>
              <a:rPr lang="en-US" dirty="0"/>
              <a:t>      his call to repentance is open to everyone</a:t>
            </a:r>
          </a:p>
          <a:p>
            <a:r>
              <a:rPr lang="en-US" dirty="0"/>
              <a:t>         so why should someone respond to Jesus’s call to repentance?</a:t>
            </a:r>
          </a:p>
          <a:p>
            <a:r>
              <a:rPr lang="en-US" dirty="0"/>
              <a:t>         </a:t>
            </a:r>
          </a:p>
          <a:p>
            <a:endParaRPr lang="en-US" dirty="0"/>
          </a:p>
          <a:p>
            <a:endParaRPr lang="en-US" dirty="0"/>
          </a:p>
        </p:txBody>
      </p:sp>
    </p:spTree>
    <p:extLst>
      <p:ext uri="{BB962C8B-B14F-4D97-AF65-F5344CB8AC3E}">
        <p14:creationId xmlns:p14="http://schemas.microsoft.com/office/powerpoint/2010/main" val="797546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b="1" dirty="0"/>
              <a:t>Because Jesus has divine authority!</a:t>
            </a:r>
          </a:p>
          <a:p>
            <a:endParaRPr lang="en-US" dirty="0"/>
          </a:p>
          <a:p>
            <a:r>
              <a:rPr lang="en-US" dirty="0"/>
              <a:t>As the confrontation between Jesus and the Jewish leaders </a:t>
            </a:r>
          </a:p>
          <a:p>
            <a:r>
              <a:rPr lang="en-US" dirty="0"/>
              <a:t>  goes from indirect to direct, </a:t>
            </a:r>
          </a:p>
          <a:p>
            <a:r>
              <a:rPr lang="en-US" dirty="0"/>
              <a:t>    Jesus makes a direct and obvious claim to be equal with God</a:t>
            </a:r>
          </a:p>
        </p:txBody>
      </p:sp>
    </p:spTree>
    <p:extLst>
      <p:ext uri="{BB962C8B-B14F-4D97-AF65-F5344CB8AC3E}">
        <p14:creationId xmlns:p14="http://schemas.microsoft.com/office/powerpoint/2010/main" val="1085991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Back to our story, after being told to sin no more, the man who was healed</a:t>
            </a:r>
          </a:p>
          <a:p>
            <a:r>
              <a:rPr lang="en-US" dirty="0"/>
              <a:t>Finds the Jewish leaders and tells them that it was Jesus who healed him</a:t>
            </a:r>
          </a:p>
          <a:p>
            <a:endParaRPr lang="en-US" dirty="0"/>
          </a:p>
          <a:p>
            <a:r>
              <a:rPr lang="en-US" dirty="0"/>
              <a:t>You might wonder about the motive of the man who was healed.</a:t>
            </a:r>
          </a:p>
          <a:p>
            <a:r>
              <a:rPr lang="en-US" dirty="0"/>
              <a:t>  Why go back to the Jewish leaders, they obviously did not care about him.</a:t>
            </a:r>
          </a:p>
          <a:p>
            <a:endParaRPr lang="en-US" dirty="0"/>
          </a:p>
          <a:p>
            <a:r>
              <a:rPr lang="en-US" dirty="0"/>
              <a:t>In the man’s defense, John uses a different conjugation of </a:t>
            </a:r>
            <a:r>
              <a:rPr lang="en-US" dirty="0" err="1"/>
              <a:t>ioudaios</a:t>
            </a:r>
            <a:r>
              <a:rPr lang="en-US" dirty="0"/>
              <a:t>, translated as the Jews.</a:t>
            </a:r>
          </a:p>
          <a:p>
            <a:endParaRPr lang="en-US" dirty="0"/>
          </a:p>
          <a:p>
            <a:r>
              <a:rPr lang="en-US" dirty="0"/>
              <a:t>We don’t really know but it make for an interesting study. But we do know that </a:t>
            </a:r>
          </a:p>
          <a:p>
            <a:r>
              <a:rPr lang="en-US" dirty="0"/>
              <a:t> </a:t>
            </a:r>
          </a:p>
          <a:p>
            <a:r>
              <a:rPr lang="en-US" dirty="0"/>
              <a:t>15 The man went away and told the Jews that it was Jesus who had healed him. 16 And this was why the Jews were persecuting Jesus, because he was doing these things on the Sabbath. </a:t>
            </a:r>
          </a:p>
          <a:p>
            <a:endParaRPr lang="en-US" dirty="0"/>
          </a:p>
          <a:p>
            <a:r>
              <a:rPr lang="en-US" dirty="0"/>
              <a:t>This is where the confrontation seems to be a direct conversation, for Jesus responds  17 But Jesus answered them, “My Father is working until now, and I am working.”</a:t>
            </a:r>
          </a:p>
          <a:p>
            <a:endParaRPr lang="en-US" dirty="0"/>
          </a:p>
          <a:p>
            <a:r>
              <a:rPr lang="en-US" dirty="0"/>
              <a:t>We know that Jesus’s response only infuriated the Jewish leaders more, for 18 This was why the Jews were seeking all the more to kill him, because not only was he breaking the Sabbath, but he was even calling God his own Father, making himself equal with God.</a:t>
            </a:r>
          </a:p>
          <a:p>
            <a:endParaRPr lang="en-US" dirty="0"/>
          </a:p>
          <a:p>
            <a:endParaRPr lang="en-US" dirty="0"/>
          </a:p>
          <a:p>
            <a:endParaRPr lang="en-US" dirty="0"/>
          </a:p>
        </p:txBody>
      </p:sp>
    </p:spTree>
    <p:extLst>
      <p:ext uri="{BB962C8B-B14F-4D97-AF65-F5344CB8AC3E}">
        <p14:creationId xmlns:p14="http://schemas.microsoft.com/office/powerpoint/2010/main" val="3221561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For the Jewish leaders, Jesus’s statement </a:t>
            </a:r>
          </a:p>
          <a:p>
            <a:r>
              <a:rPr lang="en-US" dirty="0"/>
              <a:t>that My Father is working until now, and I am working.” </a:t>
            </a:r>
          </a:p>
          <a:p>
            <a:r>
              <a:rPr lang="en-US" dirty="0"/>
              <a:t>is a direct and obvious claim to be equal with God</a:t>
            </a:r>
          </a:p>
          <a:p>
            <a:endParaRPr lang="en-US" dirty="0"/>
          </a:p>
          <a:p>
            <a:r>
              <a:rPr lang="en-US" dirty="0"/>
              <a:t>That is confirmed in verse 18. This was why the Jews were seeking all the more to kill him, because not only was he breaking the Sabbath, but he was even calling God his own Father, making himself equal with God.</a:t>
            </a:r>
          </a:p>
          <a:p>
            <a:endParaRPr lang="en-US" dirty="0"/>
          </a:p>
          <a:p>
            <a:r>
              <a:rPr lang="en-US" dirty="0"/>
              <a:t>Let me try to explain.  It starts with creation, in 6 days God created, on the 7</a:t>
            </a:r>
            <a:r>
              <a:rPr lang="en-US" baseline="30000" dirty="0"/>
              <a:t>th</a:t>
            </a:r>
            <a:r>
              <a:rPr lang="en-US" dirty="0"/>
              <a:t> he rested.</a:t>
            </a:r>
          </a:p>
          <a:p>
            <a:endParaRPr lang="en-US" dirty="0"/>
          </a:p>
          <a:p>
            <a:r>
              <a:rPr lang="en-US" dirty="0"/>
              <a:t>This also forms the basis for the many rules for the Sabbath.</a:t>
            </a:r>
          </a:p>
          <a:p>
            <a:endParaRPr lang="en-US" dirty="0"/>
          </a:p>
          <a:p>
            <a:r>
              <a:rPr lang="en-US" dirty="0"/>
              <a:t>But did God really rest?</a:t>
            </a:r>
          </a:p>
          <a:p>
            <a:endParaRPr lang="en-US" dirty="0"/>
          </a:p>
          <a:p>
            <a:r>
              <a:rPr lang="en-US" dirty="0"/>
              <a:t>This is from the New English Translation footnote and can also be found on the sermon notes</a:t>
            </a:r>
          </a:p>
          <a:p>
            <a:endParaRPr lang="en-US" dirty="0"/>
          </a:p>
          <a:p>
            <a:r>
              <a:rPr lang="en-US" dirty="0"/>
              <a:t>Jewish philosophers and rabbi’s recognized Divine providence remained active on the Sabbath, otherwise, all nature and life would cease to exist</a:t>
            </a:r>
          </a:p>
          <a:p>
            <a:r>
              <a:rPr lang="en-US" dirty="0"/>
              <a:t>Men were born and dies on the Sabbath. As regards men, divine activity was visible in two ways: Men were born and men died on the Sabbath. Since only God could give life and only God could deal with the fate of the dead in judgment, this meant God was active on the Sabbath. This seems to be the background for Jesus’ words in 5:17. He justified his work of healing on the Sabbath by reminding the Jewish authorities that they admitted God worked on the Sabbath. This explains the violence of the reaction. The Sabbath privilege was peculiar to God, and no one was equal to God. In claiming the right to work even as his Father worked, Jesus was claiming a divine prerogative. He was literally making himself equal to God, as 5:18 goes on to state explicitly for the benefit of the reader who might not have made the connection.</a:t>
            </a:r>
          </a:p>
          <a:p>
            <a:endParaRPr lang="en-US" dirty="0"/>
          </a:p>
          <a:p>
            <a:pPr marL="0" marR="0" lvl="0" indent="0" algn="l" defTabSz="914400" rtl="0" eaLnBrk="1" fontAlgn="auto" latinLnBrk="0" hangingPunct="1">
              <a:lnSpc>
                <a:spcPct val="95000"/>
              </a:lnSpc>
              <a:spcBef>
                <a:spcPts val="0"/>
              </a:spcBef>
              <a:spcAft>
                <a:spcPts val="0"/>
              </a:spcAft>
              <a:buClrTx/>
              <a:buSzTx/>
              <a:buFontTx/>
              <a:buNone/>
              <a:tabLst/>
              <a:defRPr/>
            </a:pPr>
            <a:r>
              <a:rPr lang="en-US" dirty="0">
                <a:ea typeface="Calibri" panose="020F0502020204030204" pitchFamily="34" charset="0"/>
              </a:rPr>
              <a:t>Making himself equal with God meant that </a:t>
            </a:r>
            <a:r>
              <a:rPr lang="en-US" sz="1600" dirty="0">
                <a:effectLst/>
                <a:ea typeface="Calibri" panose="020F0502020204030204" pitchFamily="34" charset="0"/>
              </a:rPr>
              <a:t>Jesus has dine authority (15-18)</a:t>
            </a:r>
            <a:endParaRPr lang="en-US" dirty="0"/>
          </a:p>
          <a:p>
            <a:endParaRPr lang="en-US" dirty="0"/>
          </a:p>
        </p:txBody>
      </p:sp>
    </p:spTree>
    <p:extLst>
      <p:ext uri="{BB962C8B-B14F-4D97-AF65-F5344CB8AC3E}">
        <p14:creationId xmlns:p14="http://schemas.microsoft.com/office/powerpoint/2010/main" val="31744997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801289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6138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0824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228600"/>
            <a:ext cx="2108200" cy="1185863"/>
          </a:xfrm>
        </p:spPr>
      </p:sp>
      <p:sp>
        <p:nvSpPr>
          <p:cNvPr id="3" name="Notes Placeholder 2"/>
          <p:cNvSpPr>
            <a:spLocks noGrp="1"/>
          </p:cNvSpPr>
          <p:nvPr>
            <p:ph type="body" idx="1"/>
          </p:nvPr>
        </p:nvSpPr>
        <p:spPr/>
        <p:txBody>
          <a:bodyPr/>
          <a:lstStyle/>
          <a:p>
            <a:r>
              <a:rPr lang="en-US" dirty="0"/>
              <a:t>Obviously, the Jewish leaders did not really understand God’s laws. </a:t>
            </a:r>
          </a:p>
          <a:p>
            <a:endParaRPr lang="en-US" dirty="0"/>
          </a:p>
          <a:p>
            <a:r>
              <a:rPr lang="en-US" dirty="0"/>
              <a:t>But sometimes we don’t really understand God’s laws either.</a:t>
            </a:r>
          </a:p>
          <a:p>
            <a:endParaRPr lang="en-US" dirty="0"/>
          </a:p>
          <a:p>
            <a:r>
              <a:rPr lang="en-US" dirty="0"/>
              <a:t>That is why we are studying John’s gospel,  </a:t>
            </a:r>
          </a:p>
          <a:p>
            <a:r>
              <a:rPr lang="en-US" dirty="0"/>
              <a:t>   chapter by chapter, and verse by verse, </a:t>
            </a:r>
          </a:p>
          <a:p>
            <a:r>
              <a:rPr lang="en-US" dirty="0"/>
              <a:t>    In our series called Believing CHRIST, responding to John’s gospel</a:t>
            </a:r>
          </a:p>
          <a:p>
            <a:endParaRPr lang="en-US" dirty="0"/>
          </a:p>
          <a:p>
            <a:r>
              <a:rPr lang="en-US" dirty="0"/>
              <a:t>Today, we are looking at the first part of Chapter 5 </a:t>
            </a:r>
          </a:p>
          <a:p>
            <a:endParaRPr lang="en-US" dirty="0"/>
          </a:p>
          <a:p>
            <a:r>
              <a:rPr lang="en-US" dirty="0"/>
              <a:t>Before we start, let me quickly summarize the first four chapters</a:t>
            </a:r>
          </a:p>
          <a:p>
            <a:endParaRPr lang="en-US" dirty="0"/>
          </a:p>
          <a:p>
            <a:r>
              <a:rPr lang="en-US" dirty="0"/>
              <a:t>The narrative begins with the prologue, chapter 1 vs 1-18</a:t>
            </a:r>
          </a:p>
          <a:p>
            <a:r>
              <a:rPr lang="en-US" dirty="0"/>
              <a:t> identifying Jesus as the Word made flesh, emphasizing his divine nature. </a:t>
            </a:r>
          </a:p>
          <a:p>
            <a:endParaRPr lang="en-US" dirty="0"/>
          </a:p>
          <a:p>
            <a:r>
              <a:rPr lang="en-US" dirty="0"/>
              <a:t>He then performs the first of what will be seven signs, </a:t>
            </a:r>
          </a:p>
          <a:p>
            <a:r>
              <a:rPr lang="en-US" dirty="0"/>
              <a:t>  turning water into wine at a wedding, showcasing his divine power. </a:t>
            </a:r>
          </a:p>
          <a:p>
            <a:endParaRPr lang="en-US" dirty="0"/>
          </a:p>
          <a:p>
            <a:r>
              <a:rPr lang="en-US" dirty="0"/>
              <a:t>This is followed by his conversation with Nicodemus, </a:t>
            </a:r>
          </a:p>
          <a:p>
            <a:r>
              <a:rPr lang="en-US" dirty="0"/>
              <a:t>   highlighting the concept of spiritual rebirth through faith in him. </a:t>
            </a:r>
          </a:p>
          <a:p>
            <a:endParaRPr lang="en-US" dirty="0"/>
          </a:p>
          <a:p>
            <a:r>
              <a:rPr lang="en-US" dirty="0"/>
              <a:t>Jesus also engages with a Samaritan woman at a well, </a:t>
            </a:r>
          </a:p>
          <a:p>
            <a:r>
              <a:rPr lang="en-US" dirty="0"/>
              <a:t>    revealing his identity as the Messiah and the living water. </a:t>
            </a:r>
          </a:p>
          <a:p>
            <a:endParaRPr lang="en-US" dirty="0"/>
          </a:p>
          <a:p>
            <a:r>
              <a:rPr lang="en-US" dirty="0"/>
              <a:t>As these events unfold, Jesus initiates his ministry, he gathers disciples, </a:t>
            </a:r>
          </a:p>
          <a:p>
            <a:r>
              <a:rPr lang="en-US" dirty="0"/>
              <a:t>And his influence begins to spread, </a:t>
            </a:r>
          </a:p>
          <a:p>
            <a:r>
              <a:rPr lang="en-US" dirty="0"/>
              <a:t>with many people coming to believe in him as the Son of God and the Savior.</a:t>
            </a:r>
          </a:p>
          <a:p>
            <a:endParaRPr lang="en-US" dirty="0"/>
          </a:p>
          <a:p>
            <a:r>
              <a:rPr lang="en-US" dirty="0"/>
              <a:t>Including a certain royal official whose son was sick, </a:t>
            </a:r>
          </a:p>
          <a:p>
            <a:r>
              <a:rPr lang="en-US" dirty="0"/>
              <a:t>  and Jesus healed that son from a great distance</a:t>
            </a:r>
          </a:p>
          <a:p>
            <a:r>
              <a:rPr lang="en-US" dirty="0"/>
              <a:t>This was the second of what will be seven signs.</a:t>
            </a:r>
          </a:p>
          <a:p>
            <a:r>
              <a:rPr lang="en-US" dirty="0"/>
              <a:t>And where we finished last week at the end of John </a:t>
            </a:r>
            <a:r>
              <a:rPr lang="en-US" dirty="0" err="1"/>
              <a:t>ch</a:t>
            </a:r>
            <a:r>
              <a:rPr lang="en-US" dirty="0"/>
              <a:t> 4</a:t>
            </a:r>
          </a:p>
        </p:txBody>
      </p:sp>
    </p:spTree>
    <p:extLst>
      <p:ext uri="{BB962C8B-B14F-4D97-AF65-F5344CB8AC3E}">
        <p14:creationId xmlns:p14="http://schemas.microsoft.com/office/powerpoint/2010/main" val="3658743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55349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587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320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Today we will read about the third great sign that Jesus does,</a:t>
            </a:r>
          </a:p>
          <a:p>
            <a:r>
              <a:rPr lang="en-US" dirty="0"/>
              <a:t>   which is to heal a paralytic at the pool of Bethesda</a:t>
            </a:r>
          </a:p>
          <a:p>
            <a:endParaRPr lang="en-US" dirty="0"/>
          </a:p>
          <a:p>
            <a:r>
              <a:rPr lang="en-US" dirty="0"/>
              <a:t>This story is a turning point in John’s gospel </a:t>
            </a:r>
          </a:p>
          <a:p>
            <a:r>
              <a:rPr lang="en-US" dirty="0"/>
              <a:t>because the Jewish leaders go from simply inquiring about Jesus </a:t>
            </a:r>
          </a:p>
          <a:p>
            <a:r>
              <a:rPr lang="en-US" dirty="0"/>
              <a:t>to open hostility, persecuting him, and even wanting to kill him.</a:t>
            </a:r>
          </a:p>
          <a:p>
            <a:r>
              <a:rPr lang="en-US" dirty="0"/>
              <a:t>All because they </a:t>
            </a:r>
            <a:r>
              <a:rPr lang="en-US" b="1" dirty="0"/>
              <a:t>thought</a:t>
            </a:r>
            <a:r>
              <a:rPr lang="en-US" dirty="0"/>
              <a:t> Jesus violated God’s laws.</a:t>
            </a:r>
          </a:p>
          <a:p>
            <a:endParaRPr lang="en-US" dirty="0"/>
          </a:p>
          <a:p>
            <a:r>
              <a:rPr lang="en-US" dirty="0"/>
              <a:t>The Pharisees were blinded by what they thought “religion” should look like</a:t>
            </a:r>
          </a:p>
          <a:p>
            <a:r>
              <a:rPr lang="en-US" dirty="0"/>
              <a:t>They did not see true religion “Jesus”</a:t>
            </a:r>
          </a:p>
          <a:p>
            <a:r>
              <a:rPr lang="en-US" dirty="0"/>
              <a:t>  who was performing miracles right in front of them</a:t>
            </a:r>
          </a:p>
          <a:p>
            <a:endParaRPr lang="en-US" dirty="0"/>
          </a:p>
          <a:p>
            <a:r>
              <a:rPr lang="en-US" dirty="0"/>
              <a:t>Instead, they simply wanted to bash Jesus over the head</a:t>
            </a:r>
          </a:p>
          <a:p>
            <a:r>
              <a:rPr lang="en-US" dirty="0"/>
              <a:t> with their way of performing religion </a:t>
            </a:r>
          </a:p>
          <a:p>
            <a:r>
              <a:rPr lang="en-US" dirty="0"/>
              <a:t>     which was with meticulous attention to following the law</a:t>
            </a:r>
          </a:p>
          <a:p>
            <a:r>
              <a:rPr lang="en-US" dirty="0"/>
              <a:t>       at the expense of compassion and even truth!</a:t>
            </a:r>
          </a:p>
          <a:p>
            <a:endParaRPr lang="en-US" dirty="0"/>
          </a:p>
          <a:p>
            <a:r>
              <a:rPr lang="en-US" dirty="0"/>
              <a:t>How is this relevant today?  </a:t>
            </a:r>
          </a:p>
          <a:p>
            <a:endParaRPr lang="en-US" dirty="0"/>
          </a:p>
          <a:p>
            <a:r>
              <a:rPr lang="en-US" dirty="0"/>
              <a:t>Many people would say that the church has become like the Pharisees!</a:t>
            </a:r>
          </a:p>
          <a:p>
            <a:endParaRPr lang="en-US" dirty="0"/>
          </a:p>
          <a:p>
            <a:r>
              <a:rPr lang="en-US" dirty="0"/>
              <a:t>Let me quickly explain what I mean when I say that </a:t>
            </a:r>
          </a:p>
          <a:p>
            <a:r>
              <a:rPr lang="en-US" dirty="0"/>
              <a:t>many people would say that the church has become like the Pharisees!</a:t>
            </a:r>
          </a:p>
          <a:p>
            <a:endParaRPr lang="en-US" dirty="0"/>
          </a:p>
          <a:p>
            <a:endParaRPr lang="en-US" dirty="0"/>
          </a:p>
          <a:p>
            <a:r>
              <a:rPr lang="en-US" sz="1100" dirty="0"/>
              <a:t>By Palma il </a:t>
            </a:r>
            <a:r>
              <a:rPr lang="en-US" sz="1100" dirty="0" err="1"/>
              <a:t>Giovane</a:t>
            </a:r>
            <a:r>
              <a:rPr lang="en-US" sz="1100" dirty="0"/>
              <a:t> - Web Gallery of Art:   Image  Info about artwork, Public Domain, https://commons.wikimedia.org/w/index.php?curid=4204894</a:t>
            </a:r>
          </a:p>
        </p:txBody>
      </p:sp>
    </p:spTree>
    <p:extLst>
      <p:ext uri="{BB962C8B-B14F-4D97-AF65-F5344CB8AC3E}">
        <p14:creationId xmlns:p14="http://schemas.microsoft.com/office/powerpoint/2010/main" val="229324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In the Western World, Europe, the US, Australia, and New Zealand, Christianity is in decline.  </a:t>
            </a:r>
          </a:p>
          <a:p>
            <a:endParaRPr lang="en-US" dirty="0"/>
          </a:p>
          <a:p>
            <a:r>
              <a:rPr lang="en-US" dirty="0"/>
              <a:t>This graph taken from a New Zealand census </a:t>
            </a:r>
          </a:p>
          <a:p>
            <a:r>
              <a:rPr lang="en-US" dirty="0"/>
              <a:t>   shows that the Population recorded as having 'no religion’ </a:t>
            </a:r>
          </a:p>
          <a:p>
            <a:r>
              <a:rPr lang="en-US" dirty="0"/>
              <a:t>     overtook Christianity in the 2018 census</a:t>
            </a:r>
          </a:p>
          <a:p>
            <a:endParaRPr lang="en-US" dirty="0"/>
          </a:p>
          <a:p>
            <a:r>
              <a:rPr lang="en-US" dirty="0"/>
              <a:t>Even in Singapore, </a:t>
            </a:r>
          </a:p>
          <a:p>
            <a:r>
              <a:rPr lang="en-US" dirty="0"/>
              <a:t>The 2020 Census of Population infographic reports that </a:t>
            </a:r>
          </a:p>
          <a:p>
            <a:r>
              <a:rPr lang="en-US" dirty="0"/>
              <a:t>there is a Higher proportion of residents who reported no religious affiliation </a:t>
            </a:r>
          </a:p>
          <a:p>
            <a:r>
              <a:rPr lang="en-US" dirty="0"/>
              <a:t>   across all age groups.</a:t>
            </a:r>
          </a:p>
          <a:p>
            <a:endParaRPr lang="en-US" dirty="0"/>
          </a:p>
          <a:p>
            <a:endParaRPr lang="en-US" dirty="0"/>
          </a:p>
        </p:txBody>
      </p:sp>
    </p:spTree>
    <p:extLst>
      <p:ext uri="{BB962C8B-B14F-4D97-AF65-F5344CB8AC3E}">
        <p14:creationId xmlns:p14="http://schemas.microsoft.com/office/powerpoint/2010/main" val="317886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Operation World, widely regarded as </a:t>
            </a:r>
          </a:p>
          <a:p>
            <a:r>
              <a:rPr lang="en-US" dirty="0"/>
              <a:t>the definitive volume of prayer information about the world, </a:t>
            </a:r>
          </a:p>
          <a:p>
            <a:r>
              <a:rPr lang="en-US" dirty="0"/>
              <a:t>Says three things about Australia</a:t>
            </a:r>
          </a:p>
          <a:p>
            <a:endParaRPr lang="en-US" dirty="0"/>
          </a:p>
          <a:p>
            <a:r>
              <a:rPr lang="en-US" dirty="0"/>
              <a:t>First is that the strong influence of Christianity declined </a:t>
            </a:r>
          </a:p>
          <a:p>
            <a:r>
              <a:rPr lang="en-US" dirty="0"/>
              <a:t>  And that by the 2026 census,</a:t>
            </a:r>
          </a:p>
          <a:p>
            <a:r>
              <a:rPr lang="en-US" dirty="0"/>
              <a:t>     “No Religion” will almost certainly become the largest group in Australia. </a:t>
            </a:r>
          </a:p>
          <a:p>
            <a:endParaRPr lang="en-US" dirty="0"/>
          </a:p>
          <a:p>
            <a:r>
              <a:rPr lang="en-US" dirty="0"/>
              <a:t>Second, they list as one factor for this decline as</a:t>
            </a:r>
          </a:p>
          <a:p>
            <a:r>
              <a:rPr lang="en-US" dirty="0"/>
              <a:t>the series of scandals and corruption </a:t>
            </a:r>
          </a:p>
          <a:p>
            <a:r>
              <a:rPr lang="en-US" dirty="0"/>
              <a:t>   in Hillsong and other high-profile churches </a:t>
            </a:r>
          </a:p>
          <a:p>
            <a:r>
              <a:rPr lang="en-US" dirty="0"/>
              <a:t>     which accelerated disillusionment and disgust with Christianity</a:t>
            </a:r>
          </a:p>
          <a:p>
            <a:endParaRPr lang="en-US" dirty="0"/>
          </a:p>
          <a:p>
            <a:r>
              <a:rPr lang="en-US" dirty="0"/>
              <a:t>Now here is where I see the similarities </a:t>
            </a:r>
          </a:p>
          <a:p>
            <a:r>
              <a:rPr lang="en-US" dirty="0"/>
              <a:t>between what is happening in the Western church today </a:t>
            </a:r>
          </a:p>
          <a:p>
            <a:r>
              <a:rPr lang="en-US" dirty="0"/>
              <a:t>and what John was writing about in his gospel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8680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Like the Pharisees, </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the church is </a:t>
            </a:r>
            <a:r>
              <a:rPr lang="en-US" dirty="0"/>
              <a:t>blinded by what it thinks “religion” </a:t>
            </a:r>
            <a:r>
              <a:rPr lang="en-US" b="1" i="1" dirty="0"/>
              <a:t>should</a:t>
            </a:r>
            <a:r>
              <a:rPr lang="en-US" dirty="0"/>
              <a:t> look like</a:t>
            </a:r>
          </a:p>
          <a:p>
            <a:r>
              <a:rPr lang="en-US" dirty="0"/>
              <a:t>The church often does not practice true religion</a:t>
            </a:r>
          </a:p>
          <a:p>
            <a:r>
              <a:rPr lang="en-US" dirty="0"/>
              <a:t>   following Jesus’s example of compassion and truth</a:t>
            </a:r>
          </a:p>
          <a:p>
            <a:endParaRPr lang="en-US" dirty="0"/>
          </a:p>
          <a:p>
            <a:r>
              <a:rPr lang="en-US" dirty="0"/>
              <a:t>Instead, the church bashes people over the head </a:t>
            </a:r>
          </a:p>
          <a:p>
            <a:r>
              <a:rPr lang="en-US" dirty="0"/>
              <a:t>  with their way of performing religion </a:t>
            </a:r>
          </a:p>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Look at the third thing </a:t>
            </a:r>
            <a:r>
              <a:rPr lang="en-US" dirty="0">
                <a:latin typeface="Calibri" panose="020F0502020204030204" pitchFamily="34" charset="0"/>
                <a:ea typeface="Calibri" panose="020F0502020204030204" pitchFamily="34" charset="0"/>
                <a:cs typeface="Calibri" panose="020F0502020204030204" pitchFamily="34" charset="0"/>
              </a:rPr>
              <a:t>that t</a:t>
            </a: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he Operation World website says about Australia” </a:t>
            </a:r>
          </a:p>
          <a:p>
            <a:pPr marL="0" marR="0" lvl="0" indent="0" algn="l" defTabSz="914400" rtl="0" eaLnBrk="1" fontAlgn="auto" latinLnBrk="0" hangingPunct="1">
              <a:lnSpc>
                <a:spcPct val="95000"/>
              </a:lnSpc>
              <a:spcBef>
                <a:spcPts val="0"/>
              </a:spcBef>
              <a:spcAft>
                <a:spcPts val="0"/>
              </a:spcAft>
              <a:buClrTx/>
              <a:buSzTx/>
              <a:buFontTx/>
              <a:buNone/>
              <a:tabLst/>
              <a:defRPr/>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that many Australians see the Church as intolerant, abusive of its power, and anti-progressive in its values. </a:t>
            </a:r>
          </a:p>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Intolerant, abusive of power?  Does that sound familiar?</a:t>
            </a:r>
          </a:p>
          <a:p>
            <a:pPr marL="0" marR="0" lvl="0" indent="0" algn="l" defTabSz="914400" rtl="0" eaLnBrk="1" fontAlgn="auto"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endParaRPr kumimoji="0" lang="en-US" sz="16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1001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4900" y="127000"/>
            <a:ext cx="2108200" cy="1185863"/>
          </a:xfrm>
        </p:spPr>
      </p:sp>
      <p:sp>
        <p:nvSpPr>
          <p:cNvPr id="3" name="Notes Placeholder 2"/>
          <p:cNvSpPr>
            <a:spLocks noGrp="1"/>
          </p:cNvSpPr>
          <p:nvPr>
            <p:ph type="body" idx="1"/>
          </p:nvPr>
        </p:nvSpPr>
        <p:spPr/>
        <p:txBody>
          <a:bodyPr/>
          <a:lstStyle/>
          <a:p>
            <a:r>
              <a:rPr lang="en-US" dirty="0"/>
              <a:t>In our story today, John portrays the Jewish leaders as intolerant, </a:t>
            </a:r>
          </a:p>
          <a:p>
            <a:r>
              <a:rPr lang="en-US" dirty="0"/>
              <a:t>abusive of their power, and anti-progressive in their values. </a:t>
            </a:r>
          </a:p>
          <a:p>
            <a:endParaRPr lang="en-US" dirty="0"/>
          </a:p>
          <a:p>
            <a:r>
              <a:rPr lang="en-US" dirty="0"/>
              <a:t>You can easily substitute </a:t>
            </a:r>
          </a:p>
          <a:p>
            <a:r>
              <a:rPr lang="en-US" dirty="0"/>
              <a:t>   anti-progressive with anti-compassionate in both these statements.</a:t>
            </a:r>
          </a:p>
          <a:p>
            <a:endParaRPr lang="en-US" dirty="0"/>
          </a:p>
          <a:p>
            <a:r>
              <a:rPr lang="en-US" dirty="0"/>
              <a:t>The modern definition of progressive is usually political</a:t>
            </a:r>
          </a:p>
          <a:p>
            <a:r>
              <a:rPr lang="en-US" dirty="0"/>
              <a:t> and has something to do with social reform.</a:t>
            </a:r>
          </a:p>
          <a:p>
            <a:endParaRPr lang="en-US" dirty="0"/>
          </a:p>
          <a:p>
            <a:r>
              <a:rPr lang="en-US" dirty="0"/>
              <a:t>But did you know the earliest progressive movement  </a:t>
            </a:r>
          </a:p>
          <a:p>
            <a:r>
              <a:rPr lang="en-US" dirty="0"/>
              <a:t>   was found in the teachings of the Bible?</a:t>
            </a:r>
          </a:p>
          <a:p>
            <a:endParaRPr lang="en-US" dirty="0"/>
          </a:p>
          <a:p>
            <a:r>
              <a:rPr lang="en-US" dirty="0"/>
              <a:t>Women in ancient Near East society </a:t>
            </a:r>
          </a:p>
          <a:p>
            <a:r>
              <a:rPr lang="en-US" dirty="0"/>
              <a:t>   were often relegated to subordinate roles, with limited legal rights.</a:t>
            </a:r>
          </a:p>
          <a:p>
            <a:r>
              <a:rPr lang="en-US" dirty="0"/>
              <a:t>But women in the Bible </a:t>
            </a:r>
          </a:p>
          <a:p>
            <a:r>
              <a:rPr lang="en-US" dirty="0"/>
              <a:t>            bear God’s image (Gen 1:27), </a:t>
            </a:r>
          </a:p>
          <a:p>
            <a:r>
              <a:rPr lang="en-US" dirty="0"/>
              <a:t>Women in the Bible</a:t>
            </a:r>
          </a:p>
          <a:p>
            <a:r>
              <a:rPr lang="en-US" dirty="0"/>
              <a:t>          are described as being involved in commerce (Prov 31:11-18), </a:t>
            </a:r>
          </a:p>
          <a:p>
            <a:r>
              <a:rPr lang="en-US" dirty="0"/>
              <a:t>Women in the Bible </a:t>
            </a:r>
          </a:p>
          <a:p>
            <a:r>
              <a:rPr lang="en-US" dirty="0"/>
              <a:t>          are even described as assuming leadership roles (e.g., Deborah);</a:t>
            </a:r>
          </a:p>
          <a:p>
            <a:endParaRPr lang="en-US" dirty="0"/>
          </a:p>
          <a:p>
            <a:r>
              <a:rPr lang="en-US" dirty="0"/>
              <a:t>The Bible calls for social reform </a:t>
            </a:r>
          </a:p>
          <a:p>
            <a:r>
              <a:rPr lang="en-US" dirty="0"/>
              <a:t> because God has compassion for all his creation, </a:t>
            </a:r>
          </a:p>
          <a:p>
            <a:r>
              <a:rPr lang="en-US" dirty="0"/>
              <a:t>  man, woman, slave, free, rich, or poor</a:t>
            </a:r>
          </a:p>
          <a:p>
            <a:endParaRPr lang="en-US" dirty="0"/>
          </a:p>
          <a:p>
            <a:r>
              <a:rPr lang="en-US" dirty="0"/>
              <a:t>But the Jewish leaders lacked compassion </a:t>
            </a:r>
          </a:p>
          <a:p>
            <a:r>
              <a:rPr lang="en-US" dirty="0"/>
              <a:t>because they are blinded by their faulty understanding of God’s laws </a:t>
            </a:r>
          </a:p>
          <a:p>
            <a:endParaRPr lang="en-US" dirty="0"/>
          </a:p>
          <a:p>
            <a:r>
              <a:rPr lang="en-US" dirty="0"/>
              <a:t>For us to gain a better understanding of God’s laws, </a:t>
            </a:r>
          </a:p>
          <a:p>
            <a:r>
              <a:rPr lang="en-US" dirty="0"/>
              <a:t>lets take a closer look at the story</a:t>
            </a:r>
          </a:p>
        </p:txBody>
      </p:sp>
    </p:spTree>
    <p:extLst>
      <p:ext uri="{BB962C8B-B14F-4D97-AF65-F5344CB8AC3E}">
        <p14:creationId xmlns:p14="http://schemas.microsoft.com/office/powerpoint/2010/main" val="386466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13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17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descr="A stone bench with words carved into it&#10;&#10;Description automatically generated">
            <a:extLst>
              <a:ext uri="{FF2B5EF4-FFF2-40B4-BE49-F238E27FC236}">
                <a16:creationId xmlns:a16="http://schemas.microsoft.com/office/drawing/2014/main" id="{B50D68D2-8AA7-7630-0D97-D85BE6BE2E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Tree>
    <p:extLst>
      <p:ext uri="{BB962C8B-B14F-4D97-AF65-F5344CB8AC3E}">
        <p14:creationId xmlns:p14="http://schemas.microsoft.com/office/powerpoint/2010/main" val="358128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pic>
        <p:nvPicPr>
          <p:cNvPr id="2" name="Picture 1" descr="A stone bench with words carved into it&#10;&#10;Description automatically generated">
            <a:extLst>
              <a:ext uri="{FF2B5EF4-FFF2-40B4-BE49-F238E27FC236}">
                <a16:creationId xmlns:a16="http://schemas.microsoft.com/office/drawing/2014/main" id="{B50D68D2-8AA7-7630-0D97-D85BE6BE2E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891" b="12403"/>
          <a:stretch/>
        </p:blipFill>
        <p:spPr>
          <a:xfrm>
            <a:off x="7620368" y="5067300"/>
            <a:ext cx="4419232" cy="1790700"/>
          </a:xfrm>
          <a:prstGeom prst="rect">
            <a:avLst/>
          </a:prstGeom>
          <a:effectLst>
            <a:softEdge rad="127000"/>
          </a:effectLst>
        </p:spPr>
      </p:pic>
    </p:spTree>
    <p:extLst>
      <p:ext uri="{BB962C8B-B14F-4D97-AF65-F5344CB8AC3E}">
        <p14:creationId xmlns:p14="http://schemas.microsoft.com/office/powerpoint/2010/main" val="3777713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tx1"/>
        </a:solidFill>
        <a:effectLst/>
      </p:bgPr>
    </p:bg>
    <p:spTree>
      <p:nvGrpSpPr>
        <p:cNvPr id="1" name=""/>
        <p:cNvGrpSpPr/>
        <p:nvPr/>
      </p:nvGrpSpPr>
      <p:grpSpPr>
        <a:xfrm>
          <a:off x="0" y="0"/>
          <a:ext cx="0" cy="0"/>
          <a:chOff x="0" y="0"/>
          <a:chExt cx="0" cy="0"/>
        </a:xfrm>
      </p:grpSpPr>
      <p:pic>
        <p:nvPicPr>
          <p:cNvPr id="4" name="Picture 3" descr="A group of yellow figures and a red figure on the other side">
            <a:extLst>
              <a:ext uri="{FF2B5EF4-FFF2-40B4-BE49-F238E27FC236}">
                <a16:creationId xmlns:a16="http://schemas.microsoft.com/office/drawing/2014/main" id="{5185A61F-5561-D018-B3DF-02D927C2D2D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30200" y="4076700"/>
            <a:ext cx="4690534" cy="2638425"/>
          </a:xfrm>
          <a:prstGeom prst="rect">
            <a:avLst/>
          </a:prstGeom>
          <a:effectLst>
            <a:softEdge rad="50800"/>
          </a:effectLst>
        </p:spPr>
      </p:pic>
    </p:spTree>
    <p:extLst>
      <p:ext uri="{BB962C8B-B14F-4D97-AF65-F5344CB8AC3E}">
        <p14:creationId xmlns:p14="http://schemas.microsoft.com/office/powerpoint/2010/main" val="141999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4" descr="Man standing alone on hanging bridge photo – Free Man Image on Unsplash">
            <a:extLst>
              <a:ext uri="{FF2B5EF4-FFF2-40B4-BE49-F238E27FC236}">
                <a16:creationId xmlns:a16="http://schemas.microsoft.com/office/drawing/2014/main" id="{39F89315-EE10-3E8F-FA14-9B80CCF8A49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730"/>
          <a:stretch/>
        </p:blipFill>
        <p:spPr bwMode="auto">
          <a:xfrm>
            <a:off x="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17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10/21/2023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a:prstGeom prst="rect">
            <a:avLst/>
          </a:prstGeo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83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10/21/2023</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778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C54A44-2E84-1A53-4BBA-8FFEE9809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9F70EE-6214-60CD-916F-EBC5E4925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3F40BD6-01C7-7E9B-65A8-8C0609ABB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AB916-4400-487C-893C-8797678870C6}" type="datetimeFigureOut">
              <a:rPr lang="en-US" smtClean="0"/>
              <a:t>10/21/2023</a:t>
            </a:fld>
            <a:endParaRPr lang="en-US"/>
          </a:p>
        </p:txBody>
      </p:sp>
      <p:sp>
        <p:nvSpPr>
          <p:cNvPr id="5" name="Footer Placeholder 4">
            <a:extLst>
              <a:ext uri="{FF2B5EF4-FFF2-40B4-BE49-F238E27FC236}">
                <a16:creationId xmlns:a16="http://schemas.microsoft.com/office/drawing/2014/main" id="{0E1E0608-9FB5-72A5-6107-FFF494C97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5CA9E7-A7E8-76D7-D014-C8178F036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DC89-926B-4A17-B7DB-544E7E5EA5B4}" type="slidenum">
              <a:rPr lang="en-US" smtClean="0"/>
              <a:t>‹#›</a:t>
            </a:fld>
            <a:endParaRPr lang="en-US"/>
          </a:p>
        </p:txBody>
      </p:sp>
    </p:spTree>
    <p:extLst>
      <p:ext uri="{BB962C8B-B14F-4D97-AF65-F5344CB8AC3E}">
        <p14:creationId xmlns:p14="http://schemas.microsoft.com/office/powerpoint/2010/main" val="1653672036"/>
      </p:ext>
    </p:extLst>
  </p:cSld>
  <p:clrMap bg1="lt1" tx1="dk1" bg2="lt2" tx2="dk2" accent1="accent1" accent2="accent2" accent3="accent3" accent4="accent4" accent5="accent5" accent6="accent6" hlink="hlink" folHlink="folHlink"/>
  <p:sldLayoutIdLst>
    <p:sldLayoutId id="2147483651" r:id="rId1"/>
    <p:sldLayoutId id="2147483669" r:id="rId2"/>
    <p:sldLayoutId id="2147483654" r:id="rId3"/>
    <p:sldLayoutId id="2147483653" r:id="rId4"/>
    <p:sldLayoutId id="2147483670" r:id="rId5"/>
    <p:sldLayoutId id="2147483652" r:id="rId6"/>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10/21/2023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102595221"/>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10/21/2023</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634915"/>
      </p:ext>
    </p:extLst>
  </p:cSld>
  <p:clrMap bg1="lt1" tx1="dk1" bg2="lt2" tx2="dk2" accent1="accent1" accent2="accent2" accent3="accent3" accent4="accent4" accent5="accent5" accent6="accent6" hlink="hlink" folHlink="folHlink"/>
  <p:sldLayoutIdLst>
    <p:sldLayoutId id="2147483668" r:id="rId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stone bench with words carved into it&#10;&#10;Description automatically generated">
            <a:extLst>
              <a:ext uri="{FF2B5EF4-FFF2-40B4-BE49-F238E27FC236}">
                <a16:creationId xmlns:a16="http://schemas.microsoft.com/office/drawing/2014/main" id="{842DB547-DF0F-B80F-3605-31225ACFE79C}"/>
              </a:ext>
            </a:extLst>
          </p:cNvPr>
          <p:cNvPicPr>
            <a:picLocks noChangeAspect="1"/>
          </p:cNvPicPr>
          <p:nvPr/>
        </p:nvPicPr>
        <p:blipFill rotWithShape="1">
          <a:blip r:embed="rId3">
            <a:extLst>
              <a:ext uri="{28A0092B-C50C-407E-A947-70E740481C1C}">
                <a14:useLocalDpi xmlns:a14="http://schemas.microsoft.com/office/drawing/2010/main" val="0"/>
              </a:ext>
            </a:extLst>
          </a:blip>
          <a:srcRect t="26742" b="3033"/>
          <a:stretch/>
        </p:blipFill>
        <p:spPr>
          <a:xfrm>
            <a:off x="-1504" y="0"/>
            <a:ext cx="12191980" cy="5715000"/>
          </a:xfrm>
          <a:prstGeom prst="rect">
            <a:avLst/>
          </a:prstGeom>
        </p:spPr>
      </p:pic>
      <p:sp>
        <p:nvSpPr>
          <p:cNvPr id="9" name="TextBox 8">
            <a:extLst>
              <a:ext uri="{FF2B5EF4-FFF2-40B4-BE49-F238E27FC236}">
                <a16:creationId xmlns:a16="http://schemas.microsoft.com/office/drawing/2014/main" id="{41074F46-DF29-C78E-14A9-5360280F319C}"/>
              </a:ext>
            </a:extLst>
          </p:cNvPr>
          <p:cNvSpPr txBox="1"/>
          <p:nvPr/>
        </p:nvSpPr>
        <p:spPr>
          <a:xfrm>
            <a:off x="0" y="5347458"/>
            <a:ext cx="12192000" cy="1510542"/>
          </a:xfrm>
          <a:prstGeom prst="rect">
            <a:avLst/>
          </a:prstGeom>
          <a:solidFill>
            <a:schemeClr val="tx1">
              <a:alpha val="50196"/>
            </a:schemeClr>
          </a:solidFill>
        </p:spPr>
        <p:txBody>
          <a:bodyPr wrap="square">
            <a:spAutoFit/>
          </a:bodyPr>
          <a:lstStyle/>
          <a:p>
            <a:pPr algn="ctr">
              <a:lnSpc>
                <a:spcPct val="80000"/>
              </a:lnSpc>
            </a:pPr>
            <a:r>
              <a:rPr lang="en-US" sz="6600" b="1" dirty="0">
                <a:solidFill>
                  <a:schemeClr val="bg1"/>
                </a:solidFill>
                <a:effectLst>
                  <a:glow rad="127000">
                    <a:schemeClr val="tx1"/>
                  </a:glow>
                </a:effectLst>
              </a:rPr>
              <a:t>The Healing at the Pool</a:t>
            </a:r>
          </a:p>
          <a:p>
            <a:pPr algn="ctr">
              <a:lnSpc>
                <a:spcPct val="80000"/>
              </a:lnSpc>
            </a:pPr>
            <a:r>
              <a:rPr lang="en-US" sz="4800" dirty="0">
                <a:solidFill>
                  <a:schemeClr val="bg1"/>
                </a:solidFill>
                <a:effectLst>
                  <a:glow rad="127000">
                    <a:schemeClr val="tx1"/>
                  </a:glow>
                </a:effectLst>
              </a:rPr>
              <a:t>John 5:1-18</a:t>
            </a:r>
          </a:p>
        </p:txBody>
      </p:sp>
    </p:spTree>
    <p:extLst>
      <p:ext uri="{BB962C8B-B14F-4D97-AF65-F5344CB8AC3E}">
        <p14:creationId xmlns:p14="http://schemas.microsoft.com/office/powerpoint/2010/main" val="300982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E8FD0A-77CE-CF9E-9643-5780F5225906}"/>
              </a:ext>
            </a:extLst>
          </p:cNvPr>
          <p:cNvSpPr txBox="1"/>
          <p:nvPr/>
        </p:nvSpPr>
        <p:spPr>
          <a:xfrm>
            <a:off x="247650" y="1883705"/>
            <a:ext cx="11715749"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Jesus’s miracle does not conform to the Jewish leaders view of God’s laws (10-18) </a:t>
            </a:r>
            <a:endParaRPr lang="en-US" sz="3600" dirty="0">
              <a:solidFill>
                <a:schemeClr val="bg1"/>
              </a:solidFill>
            </a:endParaRPr>
          </a:p>
        </p:txBody>
      </p:sp>
      <p:sp>
        <p:nvSpPr>
          <p:cNvPr id="4" name="TextBox 3">
            <a:extLst>
              <a:ext uri="{FF2B5EF4-FFF2-40B4-BE49-F238E27FC236}">
                <a16:creationId xmlns:a16="http://schemas.microsoft.com/office/drawing/2014/main" id="{B7ECEFD2-5E44-D045-6125-BA792F3FE54C}"/>
              </a:ext>
            </a:extLst>
          </p:cNvPr>
          <p:cNvSpPr txBox="1"/>
          <p:nvPr/>
        </p:nvSpPr>
        <p:spPr>
          <a:xfrm>
            <a:off x="247650" y="359705"/>
            <a:ext cx="11715750" cy="646331"/>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 demonstrates his divine power and compassion       (1-9)</a:t>
            </a:r>
            <a:endParaRPr lang="en-US" sz="3600" dirty="0">
              <a:solidFill>
                <a:schemeClr val="bg1"/>
              </a:solidFill>
            </a:endParaRPr>
          </a:p>
        </p:txBody>
      </p:sp>
    </p:spTree>
    <p:extLst>
      <p:ext uri="{BB962C8B-B14F-4D97-AF65-F5344CB8AC3E}">
        <p14:creationId xmlns:p14="http://schemas.microsoft.com/office/powerpoint/2010/main" val="194294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0F4DCF-EA6D-6C1D-26E4-BC234424315B}"/>
              </a:ext>
            </a:extLst>
          </p:cNvPr>
          <p:cNvSpPr txBox="1"/>
          <p:nvPr/>
        </p:nvSpPr>
        <p:spPr>
          <a:xfrm>
            <a:off x="4371518" y="274238"/>
            <a:ext cx="7523833" cy="4524315"/>
          </a:xfrm>
          <a:prstGeom prst="rect">
            <a:avLst/>
          </a:prstGeom>
          <a:noFill/>
        </p:spPr>
        <p:txBody>
          <a:bodyPr wrap="square">
            <a:spAutoFit/>
          </a:bodyPr>
          <a:lstStyle/>
          <a:p>
            <a:r>
              <a:rPr lang="en-US" sz="3200" dirty="0">
                <a:solidFill>
                  <a:schemeClr val="bg1"/>
                </a:solidFill>
              </a:rPr>
              <a:t>Ch 4</a:t>
            </a:r>
          </a:p>
          <a:p>
            <a:r>
              <a:rPr lang="en-US" sz="3200" b="1" i="0" baseline="30000" dirty="0">
                <a:solidFill>
                  <a:schemeClr val="bg1"/>
                </a:solidFill>
                <a:effectLst/>
              </a:rPr>
              <a:t>46 </a:t>
            </a:r>
            <a:r>
              <a:rPr lang="en-US" sz="3200" b="0" i="0" dirty="0">
                <a:solidFill>
                  <a:schemeClr val="bg1"/>
                </a:solidFill>
                <a:effectLst/>
              </a:rPr>
              <a:t>So he came again to </a:t>
            </a:r>
            <a:r>
              <a:rPr lang="en-US" sz="3200" b="1" i="0" dirty="0">
                <a:solidFill>
                  <a:srgbClr val="FFFF00"/>
                </a:solidFill>
                <a:effectLst/>
              </a:rPr>
              <a:t>Cana</a:t>
            </a:r>
            <a:r>
              <a:rPr lang="en-US" sz="3200" b="0" i="0" dirty="0">
                <a:solidFill>
                  <a:schemeClr val="bg1"/>
                </a:solidFill>
                <a:effectLst/>
              </a:rPr>
              <a:t> in Galilee, where he had made the water wine. </a:t>
            </a:r>
          </a:p>
          <a:p>
            <a:r>
              <a:rPr lang="en-US" sz="3200" b="0" i="0" dirty="0">
                <a:solidFill>
                  <a:schemeClr val="bg1"/>
                </a:solidFill>
                <a:effectLst/>
              </a:rPr>
              <a:t>And at </a:t>
            </a:r>
            <a:r>
              <a:rPr lang="en-US" sz="3200" b="1" i="0" dirty="0">
                <a:solidFill>
                  <a:srgbClr val="FFFF00"/>
                </a:solidFill>
                <a:effectLst/>
              </a:rPr>
              <a:t>Capernaum</a:t>
            </a:r>
            <a:r>
              <a:rPr lang="en-US" sz="3200" b="0" i="0" dirty="0">
                <a:solidFill>
                  <a:schemeClr val="bg1"/>
                </a:solidFill>
                <a:effectLst/>
              </a:rPr>
              <a:t> . . . </a:t>
            </a:r>
          </a:p>
          <a:p>
            <a:endParaRPr lang="en-US" sz="3200" dirty="0">
              <a:solidFill>
                <a:schemeClr val="bg1"/>
              </a:solidFill>
            </a:endParaRPr>
          </a:p>
          <a:p>
            <a:endParaRPr lang="en-US" sz="3200" dirty="0">
              <a:solidFill>
                <a:schemeClr val="bg1"/>
              </a:solidFill>
            </a:endParaRPr>
          </a:p>
          <a:p>
            <a:r>
              <a:rPr lang="en-US" sz="3200" dirty="0">
                <a:solidFill>
                  <a:schemeClr val="bg1"/>
                </a:solidFill>
              </a:rPr>
              <a:t>Ch 5</a:t>
            </a:r>
          </a:p>
          <a:p>
            <a:pPr algn="l"/>
            <a:r>
              <a:rPr lang="en-US" sz="3200" b="1" i="0" baseline="30000" dirty="0">
                <a:solidFill>
                  <a:schemeClr val="bg1"/>
                </a:solidFill>
                <a:effectLst/>
              </a:rPr>
              <a:t>1 </a:t>
            </a:r>
            <a:r>
              <a:rPr lang="en-US" sz="3200" b="0" i="0" dirty="0">
                <a:solidFill>
                  <a:schemeClr val="bg1"/>
                </a:solidFill>
                <a:effectLst/>
              </a:rPr>
              <a:t>After this there was a feast of the Jews, and Jesus went up to </a:t>
            </a:r>
            <a:r>
              <a:rPr lang="en-US" sz="3200" b="1" i="0" dirty="0">
                <a:solidFill>
                  <a:srgbClr val="FFFF00"/>
                </a:solidFill>
                <a:effectLst/>
              </a:rPr>
              <a:t>Jerusalem</a:t>
            </a:r>
            <a:r>
              <a:rPr lang="en-US" sz="3200" b="0" i="0" dirty="0">
                <a:solidFill>
                  <a:schemeClr val="bg1"/>
                </a:solidFill>
                <a:effectLst/>
              </a:rPr>
              <a:t>.</a:t>
            </a:r>
          </a:p>
        </p:txBody>
      </p:sp>
      <p:pic>
        <p:nvPicPr>
          <p:cNvPr id="3" name="Picture 2" descr="A map of a river&#10;&#10;Description automatically generated">
            <a:extLst>
              <a:ext uri="{FF2B5EF4-FFF2-40B4-BE49-F238E27FC236}">
                <a16:creationId xmlns:a16="http://schemas.microsoft.com/office/drawing/2014/main" id="{1C3FA13E-5FA0-FE71-9F7E-8EA68FF08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58567" cy="6858000"/>
          </a:xfrm>
          <a:prstGeom prst="rect">
            <a:avLst/>
          </a:prstGeom>
        </p:spPr>
      </p:pic>
      <p:sp>
        <p:nvSpPr>
          <p:cNvPr id="5" name="TextBox 4">
            <a:extLst>
              <a:ext uri="{FF2B5EF4-FFF2-40B4-BE49-F238E27FC236}">
                <a16:creationId xmlns:a16="http://schemas.microsoft.com/office/drawing/2014/main" id="{491A0B59-3DCE-AAFE-EA8E-999596084E9D}"/>
              </a:ext>
            </a:extLst>
          </p:cNvPr>
          <p:cNvSpPr txBox="1"/>
          <p:nvPr/>
        </p:nvSpPr>
        <p:spPr>
          <a:xfrm>
            <a:off x="170535" y="5314027"/>
            <a:ext cx="2267865" cy="584775"/>
          </a:xfrm>
          <a:prstGeom prst="rect">
            <a:avLst/>
          </a:prstGeom>
          <a:noFill/>
        </p:spPr>
        <p:txBody>
          <a:bodyPr wrap="square">
            <a:spAutoFit/>
          </a:bodyPr>
          <a:lstStyle/>
          <a:p>
            <a:pPr algn="l"/>
            <a:r>
              <a:rPr lang="en-US" sz="3200" b="1" i="0" dirty="0">
                <a:effectLst/>
              </a:rPr>
              <a:t>Jerusalem</a:t>
            </a:r>
            <a:r>
              <a:rPr lang="en-US" sz="3200" b="0" i="0" dirty="0">
                <a:effectLst/>
              </a:rPr>
              <a:t>.</a:t>
            </a:r>
          </a:p>
        </p:txBody>
      </p:sp>
      <p:sp>
        <p:nvSpPr>
          <p:cNvPr id="8" name="TextBox 7">
            <a:extLst>
              <a:ext uri="{FF2B5EF4-FFF2-40B4-BE49-F238E27FC236}">
                <a16:creationId xmlns:a16="http://schemas.microsoft.com/office/drawing/2014/main" id="{69EF22E2-86BB-6E51-E3E5-2C9AF91B5893}"/>
              </a:ext>
            </a:extLst>
          </p:cNvPr>
          <p:cNvSpPr txBox="1"/>
          <p:nvPr/>
        </p:nvSpPr>
        <p:spPr>
          <a:xfrm>
            <a:off x="898054" y="681083"/>
            <a:ext cx="1353465" cy="584775"/>
          </a:xfrm>
          <a:prstGeom prst="rect">
            <a:avLst/>
          </a:prstGeom>
          <a:noFill/>
        </p:spPr>
        <p:txBody>
          <a:bodyPr wrap="square">
            <a:spAutoFit/>
          </a:bodyPr>
          <a:lstStyle/>
          <a:p>
            <a:pPr algn="l"/>
            <a:r>
              <a:rPr lang="en-US" sz="3200" b="1" i="0" dirty="0">
                <a:effectLst/>
              </a:rPr>
              <a:t>Cana</a:t>
            </a:r>
            <a:endParaRPr lang="en-US" sz="3200" b="0" i="0" dirty="0">
              <a:effectLst/>
            </a:endParaRPr>
          </a:p>
        </p:txBody>
      </p:sp>
      <p:sp>
        <p:nvSpPr>
          <p:cNvPr id="9" name="TextBox 8">
            <a:extLst>
              <a:ext uri="{FF2B5EF4-FFF2-40B4-BE49-F238E27FC236}">
                <a16:creationId xmlns:a16="http://schemas.microsoft.com/office/drawing/2014/main" id="{C9044A7B-339E-12DF-55C3-4D5173FD9548}"/>
              </a:ext>
            </a:extLst>
          </p:cNvPr>
          <p:cNvSpPr txBox="1"/>
          <p:nvPr/>
        </p:nvSpPr>
        <p:spPr>
          <a:xfrm>
            <a:off x="1962173" y="203873"/>
            <a:ext cx="2352195" cy="584775"/>
          </a:xfrm>
          <a:prstGeom prst="rect">
            <a:avLst/>
          </a:prstGeom>
          <a:noFill/>
        </p:spPr>
        <p:txBody>
          <a:bodyPr wrap="square">
            <a:spAutoFit/>
          </a:bodyPr>
          <a:lstStyle/>
          <a:p>
            <a:pPr algn="l"/>
            <a:r>
              <a:rPr lang="en-US" sz="3200" b="1" i="0" dirty="0">
                <a:effectLst/>
              </a:rPr>
              <a:t>Capernaum</a:t>
            </a:r>
            <a:endParaRPr lang="en-US" sz="3200" b="0" i="0" dirty="0">
              <a:effectLst/>
            </a:endParaRPr>
          </a:p>
        </p:txBody>
      </p:sp>
      <p:sp>
        <p:nvSpPr>
          <p:cNvPr id="10" name="Arrow: Down 9">
            <a:extLst>
              <a:ext uri="{FF2B5EF4-FFF2-40B4-BE49-F238E27FC236}">
                <a16:creationId xmlns:a16="http://schemas.microsoft.com/office/drawing/2014/main" id="{64D2985A-AD67-20AE-ED8D-AEB24AFC58C9}"/>
              </a:ext>
            </a:extLst>
          </p:cNvPr>
          <p:cNvSpPr/>
          <p:nvPr/>
        </p:nvSpPr>
        <p:spPr>
          <a:xfrm rot="938953">
            <a:off x="1861485" y="970136"/>
            <a:ext cx="503564" cy="3988544"/>
          </a:xfrm>
          <a:prstGeom prst="downArrow">
            <a:avLst>
              <a:gd name="adj1" fmla="val 16270"/>
              <a:gd name="adj2" fmla="val 82683"/>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707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0F4DCF-EA6D-6C1D-26E4-BC234424315B}"/>
              </a:ext>
            </a:extLst>
          </p:cNvPr>
          <p:cNvSpPr txBox="1"/>
          <p:nvPr/>
        </p:nvSpPr>
        <p:spPr>
          <a:xfrm>
            <a:off x="209551" y="141268"/>
            <a:ext cx="6038850" cy="3046988"/>
          </a:xfrm>
          <a:prstGeom prst="rect">
            <a:avLst/>
          </a:prstGeom>
          <a:noFill/>
        </p:spPr>
        <p:txBody>
          <a:bodyPr wrap="square">
            <a:spAutoFit/>
          </a:bodyPr>
          <a:lstStyle/>
          <a:p>
            <a:pPr algn="l"/>
            <a:r>
              <a:rPr lang="en-US" sz="3200" b="1" i="0" baseline="30000" dirty="0">
                <a:solidFill>
                  <a:schemeClr val="bg1"/>
                </a:solidFill>
                <a:effectLst/>
              </a:rPr>
              <a:t>2</a:t>
            </a:r>
            <a:r>
              <a:rPr lang="en-US" sz="3200" b="0" i="0" dirty="0">
                <a:solidFill>
                  <a:schemeClr val="bg1"/>
                </a:solidFill>
                <a:effectLst/>
              </a:rPr>
              <a:t> Now there is in Jerusalem by the Sheep Gate a pool, in Aramaic called Bethesda, which has five roofed colonnades. </a:t>
            </a:r>
            <a:r>
              <a:rPr lang="en-US" sz="3200" b="1" baseline="30000" dirty="0">
                <a:solidFill>
                  <a:schemeClr val="bg1"/>
                </a:solidFill>
              </a:rPr>
              <a:t>3</a:t>
            </a:r>
            <a:r>
              <a:rPr lang="en-US" sz="3200" dirty="0">
                <a:solidFill>
                  <a:schemeClr val="bg1"/>
                </a:solidFill>
              </a:rPr>
              <a:t> In these lay a multitude of invalids—blind, lame, and paralyzed.</a:t>
            </a:r>
            <a:endParaRPr lang="en-US" sz="3200" b="1" i="0" baseline="30000" dirty="0">
              <a:solidFill>
                <a:schemeClr val="bg1"/>
              </a:solidFill>
              <a:effectLst/>
            </a:endParaRPr>
          </a:p>
        </p:txBody>
      </p:sp>
      <p:pic>
        <p:nvPicPr>
          <p:cNvPr id="3" name="Picture 2" descr="A map of a city&#10;&#10;Description automatically generated">
            <a:extLst>
              <a:ext uri="{FF2B5EF4-FFF2-40B4-BE49-F238E27FC236}">
                <a16:creationId xmlns:a16="http://schemas.microsoft.com/office/drawing/2014/main" id="{F01426A8-ECA6-410C-AF30-F15056142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51" y="0"/>
            <a:ext cx="5276850" cy="6905314"/>
          </a:xfrm>
          <a:prstGeom prst="rect">
            <a:avLst/>
          </a:prstGeom>
        </p:spPr>
      </p:pic>
      <p:pic>
        <p:nvPicPr>
          <p:cNvPr id="6" name="Picture 5" descr="A model of a building&#10;&#10;Description automatically generated">
            <a:extLst>
              <a:ext uri="{FF2B5EF4-FFF2-40B4-BE49-F238E27FC236}">
                <a16:creationId xmlns:a16="http://schemas.microsoft.com/office/drawing/2014/main" id="{134B9D26-96EB-4C54-2D9A-4CA7DD38E3BE}"/>
              </a:ext>
            </a:extLst>
          </p:cNvPr>
          <p:cNvPicPr>
            <a:picLocks noChangeAspect="1"/>
          </p:cNvPicPr>
          <p:nvPr/>
        </p:nvPicPr>
        <p:blipFill rotWithShape="1">
          <a:blip r:embed="rId4">
            <a:extLst>
              <a:ext uri="{28A0092B-C50C-407E-A947-70E740481C1C}">
                <a14:useLocalDpi xmlns:a14="http://schemas.microsoft.com/office/drawing/2010/main" val="0"/>
              </a:ext>
            </a:extLst>
          </a:blip>
          <a:srcRect t="19562" b="22724"/>
          <a:stretch/>
        </p:blipFill>
        <p:spPr>
          <a:xfrm>
            <a:off x="0" y="3266433"/>
            <a:ext cx="6894310" cy="2971800"/>
          </a:xfrm>
          <a:prstGeom prst="rect">
            <a:avLst/>
          </a:prstGeom>
        </p:spPr>
      </p:pic>
      <p:sp>
        <p:nvSpPr>
          <p:cNvPr id="11" name="TextBox 10">
            <a:extLst>
              <a:ext uri="{FF2B5EF4-FFF2-40B4-BE49-F238E27FC236}">
                <a16:creationId xmlns:a16="http://schemas.microsoft.com/office/drawing/2014/main" id="{D3BE5C4C-75C1-5303-FE34-B0D34F6632A7}"/>
              </a:ext>
            </a:extLst>
          </p:cNvPr>
          <p:cNvSpPr txBox="1"/>
          <p:nvPr/>
        </p:nvSpPr>
        <p:spPr>
          <a:xfrm>
            <a:off x="-46729" y="6193512"/>
            <a:ext cx="6894310" cy="523220"/>
          </a:xfrm>
          <a:prstGeom prst="rect">
            <a:avLst/>
          </a:prstGeom>
          <a:noFill/>
        </p:spPr>
        <p:txBody>
          <a:bodyPr wrap="square">
            <a:spAutoFit/>
          </a:bodyPr>
          <a:lstStyle/>
          <a:p>
            <a:pPr algn="ctr"/>
            <a:r>
              <a:rPr lang="en-US" sz="2800" dirty="0">
                <a:solidFill>
                  <a:schemeClr val="bg1"/>
                </a:solidFill>
              </a:rPr>
              <a:t>Model of the Pools at the Israel Museum</a:t>
            </a:r>
          </a:p>
        </p:txBody>
      </p:sp>
    </p:spTree>
    <p:extLst>
      <p:ext uri="{BB962C8B-B14F-4D97-AF65-F5344CB8AC3E}">
        <p14:creationId xmlns:p14="http://schemas.microsoft.com/office/powerpoint/2010/main" val="91822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0F4DCF-EA6D-6C1D-26E4-BC234424315B}"/>
              </a:ext>
            </a:extLst>
          </p:cNvPr>
          <p:cNvSpPr txBox="1"/>
          <p:nvPr/>
        </p:nvSpPr>
        <p:spPr>
          <a:xfrm>
            <a:off x="209551" y="141268"/>
            <a:ext cx="6038850" cy="3046988"/>
          </a:xfrm>
          <a:prstGeom prst="rect">
            <a:avLst/>
          </a:prstGeom>
          <a:noFill/>
        </p:spPr>
        <p:txBody>
          <a:bodyPr wrap="square">
            <a:spAutoFit/>
          </a:bodyPr>
          <a:lstStyle/>
          <a:p>
            <a:pPr algn="l"/>
            <a:r>
              <a:rPr lang="en-US" sz="3200" b="1" i="0" baseline="30000" dirty="0">
                <a:solidFill>
                  <a:schemeClr val="bg1"/>
                </a:solidFill>
                <a:effectLst/>
              </a:rPr>
              <a:t>2</a:t>
            </a:r>
            <a:r>
              <a:rPr lang="en-US" sz="3200" b="0" i="0" dirty="0">
                <a:solidFill>
                  <a:schemeClr val="bg1"/>
                </a:solidFill>
                <a:effectLst/>
              </a:rPr>
              <a:t> Now there is in Jerusalem by the Sheep Gate a pool, in Aramaic called Bethesda, which has five roofed colonnades. </a:t>
            </a:r>
            <a:r>
              <a:rPr lang="en-US" sz="3200" b="1" baseline="30000" dirty="0">
                <a:solidFill>
                  <a:schemeClr val="bg1"/>
                </a:solidFill>
              </a:rPr>
              <a:t>3</a:t>
            </a:r>
            <a:r>
              <a:rPr lang="en-US" sz="3200" dirty="0">
                <a:solidFill>
                  <a:schemeClr val="bg1"/>
                </a:solidFill>
              </a:rPr>
              <a:t> In these lay a multitude of invalids—blind, lame, and paralyzed. </a:t>
            </a:r>
            <a:r>
              <a:rPr lang="en-US" sz="4000" b="1" baseline="30000" dirty="0">
                <a:solidFill>
                  <a:srgbClr val="FFFF00"/>
                </a:solidFill>
              </a:rPr>
              <a:t>(</a:t>
            </a:r>
            <a:r>
              <a:rPr lang="en-US" sz="4000" b="1" u="sng" baseline="30000" dirty="0">
                <a:solidFill>
                  <a:srgbClr val="FFFF00"/>
                </a:solidFill>
              </a:rPr>
              <a:t>c</a:t>
            </a:r>
            <a:r>
              <a:rPr lang="en-US" sz="4000" b="1" baseline="30000" dirty="0">
                <a:solidFill>
                  <a:srgbClr val="FFFF00"/>
                </a:solidFill>
              </a:rPr>
              <a:t>)</a:t>
            </a:r>
            <a:endParaRPr lang="en-US" sz="3200" b="1" i="0" baseline="30000" dirty="0">
              <a:solidFill>
                <a:srgbClr val="FFFF00"/>
              </a:solidFill>
              <a:effectLst/>
            </a:endParaRPr>
          </a:p>
        </p:txBody>
      </p:sp>
      <p:pic>
        <p:nvPicPr>
          <p:cNvPr id="3" name="Picture 2" descr="A map of a city&#10;&#10;Description automatically generated">
            <a:extLst>
              <a:ext uri="{FF2B5EF4-FFF2-40B4-BE49-F238E27FC236}">
                <a16:creationId xmlns:a16="http://schemas.microsoft.com/office/drawing/2014/main" id="{F01426A8-ECA6-410C-AF30-F15056142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51" y="0"/>
            <a:ext cx="5276850" cy="6905314"/>
          </a:xfrm>
          <a:prstGeom prst="rect">
            <a:avLst/>
          </a:prstGeom>
        </p:spPr>
      </p:pic>
      <p:pic>
        <p:nvPicPr>
          <p:cNvPr id="6" name="Picture 5" descr="A model of a building&#10;&#10;Description automatically generated">
            <a:extLst>
              <a:ext uri="{FF2B5EF4-FFF2-40B4-BE49-F238E27FC236}">
                <a16:creationId xmlns:a16="http://schemas.microsoft.com/office/drawing/2014/main" id="{134B9D26-96EB-4C54-2D9A-4CA7DD38E3BE}"/>
              </a:ext>
            </a:extLst>
          </p:cNvPr>
          <p:cNvPicPr>
            <a:picLocks noChangeAspect="1"/>
          </p:cNvPicPr>
          <p:nvPr/>
        </p:nvPicPr>
        <p:blipFill rotWithShape="1">
          <a:blip r:embed="rId4">
            <a:extLst>
              <a:ext uri="{28A0092B-C50C-407E-A947-70E740481C1C}">
                <a14:useLocalDpi xmlns:a14="http://schemas.microsoft.com/office/drawing/2010/main" val="0"/>
              </a:ext>
            </a:extLst>
          </a:blip>
          <a:srcRect t="19562" b="22724"/>
          <a:stretch/>
        </p:blipFill>
        <p:spPr>
          <a:xfrm>
            <a:off x="0" y="3266433"/>
            <a:ext cx="6894310" cy="2971800"/>
          </a:xfrm>
          <a:prstGeom prst="rect">
            <a:avLst/>
          </a:prstGeom>
        </p:spPr>
      </p:pic>
      <p:sp>
        <p:nvSpPr>
          <p:cNvPr id="11" name="TextBox 10">
            <a:extLst>
              <a:ext uri="{FF2B5EF4-FFF2-40B4-BE49-F238E27FC236}">
                <a16:creationId xmlns:a16="http://schemas.microsoft.com/office/drawing/2014/main" id="{D3BE5C4C-75C1-5303-FE34-B0D34F6632A7}"/>
              </a:ext>
            </a:extLst>
          </p:cNvPr>
          <p:cNvSpPr txBox="1"/>
          <p:nvPr/>
        </p:nvSpPr>
        <p:spPr>
          <a:xfrm>
            <a:off x="-46729" y="6193512"/>
            <a:ext cx="6894310" cy="523220"/>
          </a:xfrm>
          <a:prstGeom prst="rect">
            <a:avLst/>
          </a:prstGeom>
          <a:noFill/>
        </p:spPr>
        <p:txBody>
          <a:bodyPr wrap="square">
            <a:spAutoFit/>
          </a:bodyPr>
          <a:lstStyle/>
          <a:p>
            <a:pPr algn="ctr"/>
            <a:r>
              <a:rPr lang="en-US" sz="2800" dirty="0">
                <a:solidFill>
                  <a:schemeClr val="bg1"/>
                </a:solidFill>
              </a:rPr>
              <a:t>Model of the Pools at the Israel Museum</a:t>
            </a:r>
          </a:p>
        </p:txBody>
      </p:sp>
      <p:grpSp>
        <p:nvGrpSpPr>
          <p:cNvPr id="12" name="Group 11">
            <a:extLst>
              <a:ext uri="{FF2B5EF4-FFF2-40B4-BE49-F238E27FC236}">
                <a16:creationId xmlns:a16="http://schemas.microsoft.com/office/drawing/2014/main" id="{284ADA59-4564-98E5-D12C-46D7696CFC77}"/>
              </a:ext>
            </a:extLst>
          </p:cNvPr>
          <p:cNvGrpSpPr/>
          <p:nvPr/>
        </p:nvGrpSpPr>
        <p:grpSpPr>
          <a:xfrm>
            <a:off x="4586165" y="1186314"/>
            <a:ext cx="7065061" cy="5268808"/>
            <a:chOff x="3878242" y="474506"/>
            <a:chExt cx="7065061" cy="5268808"/>
          </a:xfrm>
        </p:grpSpPr>
        <p:sp>
          <p:nvSpPr>
            <p:cNvPr id="13" name="Rectangle: Rounded Corners 12">
              <a:extLst>
                <a:ext uri="{FF2B5EF4-FFF2-40B4-BE49-F238E27FC236}">
                  <a16:creationId xmlns:a16="http://schemas.microsoft.com/office/drawing/2014/main" id="{D5A33410-C0D0-EF73-3455-71A65CB4D1C1}"/>
                </a:ext>
              </a:extLst>
            </p:cNvPr>
            <p:cNvSpPr/>
            <p:nvPr/>
          </p:nvSpPr>
          <p:spPr>
            <a:xfrm>
              <a:off x="3878242" y="474506"/>
              <a:ext cx="7065061" cy="5268808"/>
            </a:xfrm>
            <a:prstGeom prst="roundRect">
              <a:avLst>
                <a:gd name="adj" fmla="val 10454"/>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ts val="600"/>
                </a:spcBef>
                <a:spcAft>
                  <a:spcPct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50000"/>
                </a:lnSpc>
                <a:spcBef>
                  <a:spcPts val="600"/>
                </a:spcBef>
                <a:spcAft>
                  <a:spcPct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a:ea typeface="+mn-ea"/>
                  <a:cs typeface="+mn-cs"/>
                </a:rPr>
                <a:t>Footnote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7B668F34-CD8C-5361-8042-AA59E2252107}"/>
                </a:ext>
              </a:extLst>
            </p:cNvPr>
            <p:cNvSpPr/>
            <p:nvPr/>
          </p:nvSpPr>
          <p:spPr>
            <a:xfrm>
              <a:off x="4048993" y="1339195"/>
              <a:ext cx="6723559" cy="3539430"/>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u="none" strike="noStrike" kern="1200" cap="none" spc="0" normalizeH="0" baseline="0" noProof="0" dirty="0">
                  <a:ln>
                    <a:noFill/>
                  </a:ln>
                  <a:solidFill>
                    <a:prstClr val="black"/>
                  </a:solidFill>
                  <a:effectLst/>
                  <a:uLnTx/>
                  <a:uFillTx/>
                  <a:ea typeface="+mn-ea"/>
                  <a:cs typeface="+mn-cs"/>
                </a:rPr>
                <a:t>Some manuscripts insert, wholly or in part, </a:t>
              </a:r>
              <a:r>
                <a:rPr kumimoji="0" lang="en-US" sz="3200" b="0" i="1" u="none" strike="noStrike" kern="1200" cap="none" spc="0" normalizeH="0" baseline="0" noProof="0" dirty="0">
                  <a:ln>
                    <a:noFill/>
                  </a:ln>
                  <a:solidFill>
                    <a:prstClr val="black"/>
                  </a:solidFill>
                  <a:effectLst/>
                  <a:uLnTx/>
                  <a:uFillTx/>
                  <a:ea typeface="+mn-ea"/>
                  <a:cs typeface="+mn-cs"/>
                </a:rPr>
                <a:t>waiting for the moving of the water; </a:t>
              </a:r>
              <a:r>
                <a:rPr kumimoji="0" lang="en-US" sz="3200" b="1" i="1" u="none" strike="noStrike" kern="1200" cap="none" spc="0" normalizeH="0" baseline="30000" noProof="0" dirty="0">
                  <a:ln>
                    <a:noFill/>
                  </a:ln>
                  <a:solidFill>
                    <a:prstClr val="black"/>
                  </a:solidFill>
                  <a:effectLst/>
                  <a:uLnTx/>
                  <a:uFillTx/>
                  <a:ea typeface="+mn-ea"/>
                  <a:cs typeface="+mn-cs"/>
                </a:rPr>
                <a:t>4 </a:t>
              </a:r>
              <a:r>
                <a:rPr kumimoji="0" lang="en-US" sz="3200" b="0" i="1" u="none" strike="noStrike" kern="1200" cap="none" spc="0" normalizeH="0" baseline="0" noProof="0" dirty="0">
                  <a:ln>
                    <a:noFill/>
                  </a:ln>
                  <a:solidFill>
                    <a:prstClr val="black"/>
                  </a:solidFill>
                  <a:effectLst/>
                  <a:uLnTx/>
                  <a:uFillTx/>
                  <a:ea typeface="+mn-ea"/>
                  <a:cs typeface="+mn-cs"/>
                </a:rPr>
                <a:t>for an angel of the Lord went down at certain seasons into the pool, and stirred the water: whoever stepped in first after the stirring of the water was healed of whatever disease he had</a:t>
              </a:r>
              <a:endParaRPr kumimoji="0" lang="en-US" sz="3200" b="0" i="0" u="none" strike="noStrike" kern="1200" cap="none" spc="0" normalizeH="0" baseline="0" noProof="0" dirty="0">
                <a:ln>
                  <a:noFill/>
                </a:ln>
                <a:solidFill>
                  <a:prstClr val="black"/>
                </a:solidFill>
                <a:effectLst/>
                <a:uLnTx/>
                <a:uFillTx/>
                <a:ea typeface="+mn-ea"/>
                <a:cs typeface="+mn-cs"/>
              </a:endParaRPr>
            </a:p>
          </p:txBody>
        </p:sp>
      </p:grpSp>
      <p:sp>
        <p:nvSpPr>
          <p:cNvPr id="15" name="Oval 14">
            <a:extLst>
              <a:ext uri="{FF2B5EF4-FFF2-40B4-BE49-F238E27FC236}">
                <a16:creationId xmlns:a16="http://schemas.microsoft.com/office/drawing/2014/main" id="{E608C971-4E49-96FA-D10D-3DC6958F908D}"/>
              </a:ext>
            </a:extLst>
          </p:cNvPr>
          <p:cNvSpPr/>
          <p:nvPr/>
        </p:nvSpPr>
        <p:spPr>
          <a:xfrm>
            <a:off x="2672862" y="2426675"/>
            <a:ext cx="615461" cy="69124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77524E5-2B17-6578-0C8A-35861DF1D894}"/>
              </a:ext>
            </a:extLst>
          </p:cNvPr>
          <p:cNvCxnSpPr>
            <a:cxnSpLocks/>
            <a:endCxn id="13" idx="1"/>
          </p:cNvCxnSpPr>
          <p:nvPr/>
        </p:nvCxnSpPr>
        <p:spPr>
          <a:xfrm>
            <a:off x="3288323" y="2813538"/>
            <a:ext cx="1297842" cy="10071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498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n open bible on a table&#10;&#10;Description automatically generated">
            <a:extLst>
              <a:ext uri="{FF2B5EF4-FFF2-40B4-BE49-F238E27FC236}">
                <a16:creationId xmlns:a16="http://schemas.microsoft.com/office/drawing/2014/main" id="{0E21635F-EE2F-7E7F-3101-C8E612F23EFF}"/>
              </a:ext>
            </a:extLst>
          </p:cNvPr>
          <p:cNvPicPr>
            <a:picLocks noChangeAspect="1"/>
          </p:cNvPicPr>
          <p:nvPr/>
        </p:nvPicPr>
        <p:blipFill rotWithShape="1">
          <a:blip r:embed="rId3">
            <a:extLst>
              <a:ext uri="{28A0092B-C50C-407E-A947-70E740481C1C}">
                <a14:useLocalDpi xmlns:a14="http://schemas.microsoft.com/office/drawing/2010/main" val="0"/>
              </a:ext>
            </a:extLst>
          </a:blip>
          <a:srcRect t="12203" b="1281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CF04F47-8ED0-30B4-0B4E-C5941C08BF51}"/>
              </a:ext>
            </a:extLst>
          </p:cNvPr>
          <p:cNvSpPr txBox="1"/>
          <p:nvPr/>
        </p:nvSpPr>
        <p:spPr>
          <a:xfrm>
            <a:off x="6664319" y="2560140"/>
            <a:ext cx="4975367" cy="2086725"/>
          </a:xfrm>
          <a:prstGeom prst="rect">
            <a:avLst/>
          </a:prstGeom>
          <a:noFill/>
        </p:spPr>
        <p:txBody>
          <a:bodyPr wrap="square">
            <a:spAutoFit/>
          </a:bodyPr>
          <a:lstStyle/>
          <a:p>
            <a:pPr algn="ctr">
              <a:lnSpc>
                <a:spcPct val="80000"/>
              </a:lnSpc>
            </a:pPr>
            <a:r>
              <a:rPr lang="en-US" sz="8000" b="1" dirty="0">
                <a:solidFill>
                  <a:schemeClr val="bg1"/>
                </a:solidFill>
                <a:effectLst>
                  <a:glow rad="127000">
                    <a:schemeClr val="tx1"/>
                  </a:glow>
                </a:effectLst>
              </a:rPr>
              <a:t>Biblical Inspiration</a:t>
            </a:r>
          </a:p>
        </p:txBody>
      </p:sp>
    </p:spTree>
    <p:extLst>
      <p:ext uri="{BB962C8B-B14F-4D97-AF65-F5344CB8AC3E}">
        <p14:creationId xmlns:p14="http://schemas.microsoft.com/office/powerpoint/2010/main" val="25018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0F4DCF-EA6D-6C1D-26E4-BC234424315B}"/>
              </a:ext>
            </a:extLst>
          </p:cNvPr>
          <p:cNvSpPr txBox="1"/>
          <p:nvPr/>
        </p:nvSpPr>
        <p:spPr>
          <a:xfrm>
            <a:off x="209551" y="141268"/>
            <a:ext cx="6038850" cy="3046988"/>
          </a:xfrm>
          <a:prstGeom prst="rect">
            <a:avLst/>
          </a:prstGeom>
          <a:noFill/>
        </p:spPr>
        <p:txBody>
          <a:bodyPr wrap="square">
            <a:spAutoFit/>
          </a:bodyPr>
          <a:lstStyle/>
          <a:p>
            <a:pPr algn="l"/>
            <a:r>
              <a:rPr lang="en-US" sz="3200" b="1" i="0" baseline="30000" dirty="0">
                <a:solidFill>
                  <a:schemeClr val="bg1"/>
                </a:solidFill>
                <a:effectLst/>
              </a:rPr>
              <a:t>2</a:t>
            </a:r>
            <a:r>
              <a:rPr lang="en-US" sz="3200" b="0" i="0" dirty="0">
                <a:solidFill>
                  <a:schemeClr val="bg1"/>
                </a:solidFill>
                <a:effectLst/>
              </a:rPr>
              <a:t> Now there is in Jerusalem by the Sheep Gate a pool, in Aramaic called Bethesda, which has five roofed colonnades. </a:t>
            </a:r>
            <a:r>
              <a:rPr lang="en-US" sz="3200" b="1" baseline="30000" dirty="0">
                <a:solidFill>
                  <a:schemeClr val="bg1"/>
                </a:solidFill>
              </a:rPr>
              <a:t>3</a:t>
            </a:r>
            <a:r>
              <a:rPr lang="en-US" sz="3200" dirty="0">
                <a:solidFill>
                  <a:schemeClr val="bg1"/>
                </a:solidFill>
              </a:rPr>
              <a:t> In these lay a multitude of invalids—blind, lame, and paralyzed. </a:t>
            </a:r>
            <a:r>
              <a:rPr lang="en-US" sz="4000" b="1" baseline="30000" dirty="0">
                <a:solidFill>
                  <a:srgbClr val="FFFF00"/>
                </a:solidFill>
              </a:rPr>
              <a:t>(</a:t>
            </a:r>
            <a:r>
              <a:rPr lang="en-US" sz="4000" b="1" u="sng" baseline="30000" dirty="0">
                <a:solidFill>
                  <a:srgbClr val="FFFF00"/>
                </a:solidFill>
              </a:rPr>
              <a:t>c</a:t>
            </a:r>
            <a:r>
              <a:rPr lang="en-US" sz="4000" b="1" baseline="30000" dirty="0">
                <a:solidFill>
                  <a:srgbClr val="FFFF00"/>
                </a:solidFill>
              </a:rPr>
              <a:t>)</a:t>
            </a:r>
            <a:endParaRPr lang="en-US" sz="3200" b="1" i="0" baseline="30000" dirty="0">
              <a:solidFill>
                <a:srgbClr val="FFFF00"/>
              </a:solidFill>
              <a:effectLst/>
            </a:endParaRPr>
          </a:p>
        </p:txBody>
      </p:sp>
      <p:pic>
        <p:nvPicPr>
          <p:cNvPr id="3" name="Picture 2" descr="A map of a city&#10;&#10;Description automatically generated">
            <a:extLst>
              <a:ext uri="{FF2B5EF4-FFF2-40B4-BE49-F238E27FC236}">
                <a16:creationId xmlns:a16="http://schemas.microsoft.com/office/drawing/2014/main" id="{F01426A8-ECA6-410C-AF30-F15056142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151" y="0"/>
            <a:ext cx="5276850" cy="6905314"/>
          </a:xfrm>
          <a:prstGeom prst="rect">
            <a:avLst/>
          </a:prstGeom>
        </p:spPr>
      </p:pic>
      <p:pic>
        <p:nvPicPr>
          <p:cNvPr id="6" name="Picture 5" descr="A model of a building&#10;&#10;Description automatically generated">
            <a:extLst>
              <a:ext uri="{FF2B5EF4-FFF2-40B4-BE49-F238E27FC236}">
                <a16:creationId xmlns:a16="http://schemas.microsoft.com/office/drawing/2014/main" id="{134B9D26-96EB-4C54-2D9A-4CA7DD38E3BE}"/>
              </a:ext>
            </a:extLst>
          </p:cNvPr>
          <p:cNvPicPr>
            <a:picLocks noChangeAspect="1"/>
          </p:cNvPicPr>
          <p:nvPr/>
        </p:nvPicPr>
        <p:blipFill rotWithShape="1">
          <a:blip r:embed="rId4">
            <a:extLst>
              <a:ext uri="{28A0092B-C50C-407E-A947-70E740481C1C}">
                <a14:useLocalDpi xmlns:a14="http://schemas.microsoft.com/office/drawing/2010/main" val="0"/>
              </a:ext>
            </a:extLst>
          </a:blip>
          <a:srcRect t="19562" b="22724"/>
          <a:stretch/>
        </p:blipFill>
        <p:spPr>
          <a:xfrm>
            <a:off x="0" y="3266433"/>
            <a:ext cx="6894310" cy="2971800"/>
          </a:xfrm>
          <a:prstGeom prst="rect">
            <a:avLst/>
          </a:prstGeom>
        </p:spPr>
      </p:pic>
      <p:sp>
        <p:nvSpPr>
          <p:cNvPr id="11" name="TextBox 10">
            <a:extLst>
              <a:ext uri="{FF2B5EF4-FFF2-40B4-BE49-F238E27FC236}">
                <a16:creationId xmlns:a16="http://schemas.microsoft.com/office/drawing/2014/main" id="{D3BE5C4C-75C1-5303-FE34-B0D34F6632A7}"/>
              </a:ext>
            </a:extLst>
          </p:cNvPr>
          <p:cNvSpPr txBox="1"/>
          <p:nvPr/>
        </p:nvSpPr>
        <p:spPr>
          <a:xfrm>
            <a:off x="-46729" y="6193512"/>
            <a:ext cx="6894310" cy="523220"/>
          </a:xfrm>
          <a:prstGeom prst="rect">
            <a:avLst/>
          </a:prstGeom>
          <a:noFill/>
        </p:spPr>
        <p:txBody>
          <a:bodyPr wrap="square">
            <a:spAutoFit/>
          </a:bodyPr>
          <a:lstStyle/>
          <a:p>
            <a:pPr algn="ctr"/>
            <a:r>
              <a:rPr lang="en-US" sz="2800" dirty="0">
                <a:solidFill>
                  <a:schemeClr val="bg1"/>
                </a:solidFill>
              </a:rPr>
              <a:t>Model of the Pools at the Israel Museum</a:t>
            </a:r>
          </a:p>
        </p:txBody>
      </p:sp>
      <p:grpSp>
        <p:nvGrpSpPr>
          <p:cNvPr id="12" name="Group 11">
            <a:extLst>
              <a:ext uri="{FF2B5EF4-FFF2-40B4-BE49-F238E27FC236}">
                <a16:creationId xmlns:a16="http://schemas.microsoft.com/office/drawing/2014/main" id="{284ADA59-4564-98E5-D12C-46D7696CFC77}"/>
              </a:ext>
            </a:extLst>
          </p:cNvPr>
          <p:cNvGrpSpPr/>
          <p:nvPr/>
        </p:nvGrpSpPr>
        <p:grpSpPr>
          <a:xfrm>
            <a:off x="4586165" y="1186314"/>
            <a:ext cx="7065061" cy="5268808"/>
            <a:chOff x="3878242" y="474506"/>
            <a:chExt cx="7065061" cy="5268808"/>
          </a:xfrm>
        </p:grpSpPr>
        <p:sp>
          <p:nvSpPr>
            <p:cNvPr id="13" name="Rectangle: Rounded Corners 12">
              <a:extLst>
                <a:ext uri="{FF2B5EF4-FFF2-40B4-BE49-F238E27FC236}">
                  <a16:creationId xmlns:a16="http://schemas.microsoft.com/office/drawing/2014/main" id="{D5A33410-C0D0-EF73-3455-71A65CB4D1C1}"/>
                </a:ext>
              </a:extLst>
            </p:cNvPr>
            <p:cNvSpPr/>
            <p:nvPr/>
          </p:nvSpPr>
          <p:spPr>
            <a:xfrm>
              <a:off x="3878242" y="474506"/>
              <a:ext cx="7065061" cy="5268808"/>
            </a:xfrm>
            <a:prstGeom prst="roundRect">
              <a:avLst>
                <a:gd name="adj" fmla="val 10454"/>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ts val="600"/>
                </a:spcBef>
                <a:spcAft>
                  <a:spcPct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50000"/>
                </a:lnSpc>
                <a:spcBef>
                  <a:spcPts val="600"/>
                </a:spcBef>
                <a:spcAft>
                  <a:spcPct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a:ea typeface="+mn-ea"/>
                  <a:cs typeface="+mn-cs"/>
                </a:rPr>
                <a:t>Footnote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7B668F34-CD8C-5361-8042-AA59E2252107}"/>
                </a:ext>
              </a:extLst>
            </p:cNvPr>
            <p:cNvSpPr/>
            <p:nvPr/>
          </p:nvSpPr>
          <p:spPr>
            <a:xfrm>
              <a:off x="4048993" y="1339195"/>
              <a:ext cx="6723559" cy="3539430"/>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u="none" strike="noStrike" kern="1200" cap="none" spc="0" normalizeH="0" baseline="0" noProof="0" dirty="0">
                  <a:ln>
                    <a:noFill/>
                  </a:ln>
                  <a:solidFill>
                    <a:prstClr val="black"/>
                  </a:solidFill>
                  <a:effectLst/>
                  <a:uLnTx/>
                  <a:uFillTx/>
                  <a:ea typeface="+mn-ea"/>
                  <a:cs typeface="+mn-cs"/>
                </a:rPr>
                <a:t>Some manuscripts insert, wholly or in part, </a:t>
              </a:r>
              <a:r>
                <a:rPr kumimoji="0" lang="en-US" sz="3200" b="0" i="1" u="none" strike="noStrike" kern="1200" cap="none" spc="0" normalizeH="0" baseline="0" noProof="0" dirty="0">
                  <a:ln>
                    <a:noFill/>
                  </a:ln>
                  <a:solidFill>
                    <a:prstClr val="black"/>
                  </a:solidFill>
                  <a:effectLst/>
                  <a:uLnTx/>
                  <a:uFillTx/>
                  <a:ea typeface="+mn-ea"/>
                  <a:cs typeface="+mn-cs"/>
                </a:rPr>
                <a:t>waiting for the moving of the water; </a:t>
              </a:r>
              <a:r>
                <a:rPr kumimoji="0" lang="en-US" sz="3200" b="1" i="1" u="none" strike="noStrike" kern="1200" cap="none" spc="0" normalizeH="0" baseline="30000" noProof="0" dirty="0">
                  <a:ln>
                    <a:noFill/>
                  </a:ln>
                  <a:solidFill>
                    <a:prstClr val="black"/>
                  </a:solidFill>
                  <a:effectLst/>
                  <a:uLnTx/>
                  <a:uFillTx/>
                  <a:ea typeface="+mn-ea"/>
                  <a:cs typeface="+mn-cs"/>
                </a:rPr>
                <a:t>4 </a:t>
              </a:r>
              <a:r>
                <a:rPr kumimoji="0" lang="en-US" sz="3200" b="0" i="1" u="none" strike="noStrike" kern="1200" cap="none" spc="0" normalizeH="0" baseline="0" noProof="0" dirty="0">
                  <a:ln>
                    <a:noFill/>
                  </a:ln>
                  <a:solidFill>
                    <a:prstClr val="black"/>
                  </a:solidFill>
                  <a:effectLst/>
                  <a:uLnTx/>
                  <a:uFillTx/>
                  <a:ea typeface="+mn-ea"/>
                  <a:cs typeface="+mn-cs"/>
                </a:rPr>
                <a:t>for an angel of the Lord went down at certain seasons into the pool, and stirred the water: whoever stepped in first after the stirring of the water was healed of whatever disease he had</a:t>
              </a:r>
              <a:endParaRPr kumimoji="0" lang="en-US" sz="3200" b="0" i="0" u="none" strike="noStrike" kern="1200" cap="none" spc="0" normalizeH="0" baseline="0" noProof="0" dirty="0">
                <a:ln>
                  <a:noFill/>
                </a:ln>
                <a:solidFill>
                  <a:prstClr val="black"/>
                </a:solidFill>
                <a:effectLst/>
                <a:uLnTx/>
                <a:uFillTx/>
                <a:ea typeface="+mn-ea"/>
                <a:cs typeface="+mn-cs"/>
              </a:endParaRPr>
            </a:p>
          </p:txBody>
        </p:sp>
      </p:grpSp>
      <p:sp>
        <p:nvSpPr>
          <p:cNvPr id="15" name="Oval 14">
            <a:extLst>
              <a:ext uri="{FF2B5EF4-FFF2-40B4-BE49-F238E27FC236}">
                <a16:creationId xmlns:a16="http://schemas.microsoft.com/office/drawing/2014/main" id="{E608C971-4E49-96FA-D10D-3DC6958F908D}"/>
              </a:ext>
            </a:extLst>
          </p:cNvPr>
          <p:cNvSpPr/>
          <p:nvPr/>
        </p:nvSpPr>
        <p:spPr>
          <a:xfrm>
            <a:off x="2672862" y="2426675"/>
            <a:ext cx="615461" cy="69124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77524E5-2B17-6578-0C8A-35861DF1D894}"/>
              </a:ext>
            </a:extLst>
          </p:cNvPr>
          <p:cNvCxnSpPr>
            <a:cxnSpLocks/>
            <a:endCxn id="13" idx="1"/>
          </p:cNvCxnSpPr>
          <p:nvPr/>
        </p:nvCxnSpPr>
        <p:spPr>
          <a:xfrm>
            <a:off x="3288323" y="2813538"/>
            <a:ext cx="1297842" cy="10071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5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05D4E8-A0CE-11B7-CA25-EECCB5EACC02}"/>
              </a:ext>
            </a:extLst>
          </p:cNvPr>
          <p:cNvSpPr txBox="1"/>
          <p:nvPr/>
        </p:nvSpPr>
        <p:spPr>
          <a:xfrm>
            <a:off x="254390" y="170978"/>
            <a:ext cx="11404209" cy="6063198"/>
          </a:xfrm>
          <a:prstGeom prst="rect">
            <a:avLst/>
          </a:prstGeom>
          <a:noFill/>
        </p:spPr>
        <p:txBody>
          <a:bodyPr wrap="square">
            <a:spAutoFit/>
          </a:bodyPr>
          <a:lstStyle/>
          <a:p>
            <a:r>
              <a:rPr lang="en-US" sz="3200" dirty="0">
                <a:solidFill>
                  <a:schemeClr val="bg1"/>
                </a:solidFill>
              </a:rPr>
              <a:t>That so many people were at the pool waiting for the stirring of the waters suggests there were occasions when people had been healed at Bethesda. There were other healing shrines in the ancient world (e.g. the shrine of Asclepios in Corinth) and evidence exists that people did sometimes receive healing at these sites. </a:t>
            </a:r>
          </a:p>
          <a:p>
            <a:endParaRPr lang="en-US" sz="3200" dirty="0">
              <a:solidFill>
                <a:schemeClr val="bg1"/>
              </a:solidFill>
            </a:endParaRPr>
          </a:p>
          <a:p>
            <a:r>
              <a:rPr lang="en-US" sz="3200" dirty="0">
                <a:solidFill>
                  <a:schemeClr val="bg1"/>
                </a:solidFill>
              </a:rPr>
              <a:t>From a Christian perspective such healings would be explained in terms of the ‘lying wonders’ of Satan (2 Thess. 2:9). In Matthew 24:24 / Mark 13:22 Jesus speaks of false Christs and false prophets who will perform great signs and wonders to deceive, if it were possible, even the elect.</a:t>
            </a:r>
          </a:p>
          <a:p>
            <a:pPr lvl="1"/>
            <a:r>
              <a:rPr lang="en-US" sz="3600" dirty="0">
                <a:solidFill>
                  <a:schemeClr val="bg1"/>
                </a:solidFill>
              </a:rPr>
              <a:t> Kruse, C. G. (2003).  (Vol. 4, p. 148). InterVarsity Press.</a:t>
            </a:r>
          </a:p>
        </p:txBody>
      </p:sp>
    </p:spTree>
    <p:extLst>
      <p:ext uri="{BB962C8B-B14F-4D97-AF65-F5344CB8AC3E}">
        <p14:creationId xmlns:p14="http://schemas.microsoft.com/office/powerpoint/2010/main" val="128549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5B3F723-CAA1-8384-AE5A-FDF088D22D43}"/>
              </a:ext>
            </a:extLst>
          </p:cNvPr>
          <p:cNvSpPr txBox="1"/>
          <p:nvPr/>
        </p:nvSpPr>
        <p:spPr>
          <a:xfrm>
            <a:off x="426427" y="5396326"/>
            <a:ext cx="6724650" cy="1077218"/>
          </a:xfrm>
          <a:prstGeom prst="rect">
            <a:avLst/>
          </a:prstGeom>
          <a:noFill/>
        </p:spPr>
        <p:txBody>
          <a:bodyPr wrap="square">
            <a:spAutoFit/>
          </a:bodyPr>
          <a:lstStyle/>
          <a:p>
            <a:r>
              <a:rPr lang="en-US" sz="3200" b="1" baseline="30000" dirty="0">
                <a:solidFill>
                  <a:schemeClr val="bg1"/>
                </a:solidFill>
              </a:rPr>
              <a:t>5</a:t>
            </a:r>
            <a:r>
              <a:rPr lang="en-US" sz="3200" dirty="0">
                <a:solidFill>
                  <a:schemeClr val="bg1"/>
                </a:solidFill>
              </a:rPr>
              <a:t> One man was there who had been an invalid for thirty-eight years. </a:t>
            </a:r>
          </a:p>
        </p:txBody>
      </p:sp>
      <p:sp>
        <p:nvSpPr>
          <p:cNvPr id="12" name="TextBox 11">
            <a:extLst>
              <a:ext uri="{FF2B5EF4-FFF2-40B4-BE49-F238E27FC236}">
                <a16:creationId xmlns:a16="http://schemas.microsoft.com/office/drawing/2014/main" id="{9F7FBDD9-F213-9D4B-3308-A621E07896A7}"/>
              </a:ext>
            </a:extLst>
          </p:cNvPr>
          <p:cNvSpPr txBox="1"/>
          <p:nvPr/>
        </p:nvSpPr>
        <p:spPr>
          <a:xfrm>
            <a:off x="247650" y="359705"/>
            <a:ext cx="11715750" cy="646331"/>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 demonstrates his divine power and compassion       (1-9)</a:t>
            </a:r>
            <a:endParaRPr lang="en-US" sz="3600" dirty="0">
              <a:solidFill>
                <a:schemeClr val="bg1"/>
              </a:solidFill>
            </a:endParaRPr>
          </a:p>
        </p:txBody>
      </p:sp>
      <p:sp>
        <p:nvSpPr>
          <p:cNvPr id="13" name="TextBox 12">
            <a:extLst>
              <a:ext uri="{FF2B5EF4-FFF2-40B4-BE49-F238E27FC236}">
                <a16:creationId xmlns:a16="http://schemas.microsoft.com/office/drawing/2014/main" id="{8F65B4E9-4048-8E1C-DF75-40D2BF3A6DCE}"/>
              </a:ext>
            </a:extLst>
          </p:cNvPr>
          <p:cNvSpPr txBox="1"/>
          <p:nvPr/>
        </p:nvSpPr>
        <p:spPr>
          <a:xfrm>
            <a:off x="1143000" y="1461674"/>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People who are suffering often put their hope in extraordinary and often unbelievable sources             (1-5)</a:t>
            </a:r>
            <a:endParaRPr lang="en-US" sz="3600" dirty="0">
              <a:solidFill>
                <a:schemeClr val="bg1"/>
              </a:solidFill>
            </a:endParaRPr>
          </a:p>
        </p:txBody>
      </p:sp>
    </p:spTree>
    <p:extLst>
      <p:ext uri="{BB962C8B-B14F-4D97-AF65-F5344CB8AC3E}">
        <p14:creationId xmlns:p14="http://schemas.microsoft.com/office/powerpoint/2010/main" val="2020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7FBDD9-F213-9D4B-3308-A621E07896A7}"/>
              </a:ext>
            </a:extLst>
          </p:cNvPr>
          <p:cNvSpPr txBox="1"/>
          <p:nvPr/>
        </p:nvSpPr>
        <p:spPr>
          <a:xfrm>
            <a:off x="247650" y="359705"/>
            <a:ext cx="11715750" cy="646331"/>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 demonstrates his divine power and compassion       (1-9)</a:t>
            </a:r>
            <a:endParaRPr lang="en-US" sz="3600" dirty="0">
              <a:solidFill>
                <a:schemeClr val="bg1"/>
              </a:solidFill>
            </a:endParaRPr>
          </a:p>
        </p:txBody>
      </p:sp>
      <p:sp>
        <p:nvSpPr>
          <p:cNvPr id="13" name="TextBox 12">
            <a:extLst>
              <a:ext uri="{FF2B5EF4-FFF2-40B4-BE49-F238E27FC236}">
                <a16:creationId xmlns:a16="http://schemas.microsoft.com/office/drawing/2014/main" id="{8F65B4E9-4048-8E1C-DF75-40D2BF3A6DCE}"/>
              </a:ext>
            </a:extLst>
          </p:cNvPr>
          <p:cNvSpPr txBox="1"/>
          <p:nvPr/>
        </p:nvSpPr>
        <p:spPr>
          <a:xfrm>
            <a:off x="1143000" y="1461674"/>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People who are suffering often put their hope in extraordinary and often unbelievable sources             (1-5)</a:t>
            </a:r>
            <a:endParaRPr lang="en-US" sz="3600" dirty="0">
              <a:solidFill>
                <a:schemeClr val="bg1"/>
              </a:solidFill>
            </a:endParaRPr>
          </a:p>
        </p:txBody>
      </p:sp>
      <p:sp>
        <p:nvSpPr>
          <p:cNvPr id="14" name="TextBox 13">
            <a:extLst>
              <a:ext uri="{FF2B5EF4-FFF2-40B4-BE49-F238E27FC236}">
                <a16:creationId xmlns:a16="http://schemas.microsoft.com/office/drawing/2014/main" id="{E736F02F-E7B2-D50D-5566-2547B4766992}"/>
              </a:ext>
            </a:extLst>
          </p:cNvPr>
          <p:cNvSpPr txBox="1"/>
          <p:nvPr/>
        </p:nvSpPr>
        <p:spPr>
          <a:xfrm>
            <a:off x="1143000" y="2995669"/>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Divine healing does not conform to worldly views or need active participation 						      (6-9)</a:t>
            </a:r>
            <a:endParaRPr lang="en-US" sz="3600" dirty="0">
              <a:solidFill>
                <a:schemeClr val="bg1"/>
              </a:solidFill>
            </a:endParaRPr>
          </a:p>
        </p:txBody>
      </p:sp>
    </p:spTree>
    <p:extLst>
      <p:ext uri="{BB962C8B-B14F-4D97-AF65-F5344CB8AC3E}">
        <p14:creationId xmlns:p14="http://schemas.microsoft.com/office/powerpoint/2010/main" val="416044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pic>
        <p:nvPicPr>
          <p:cNvPr id="24" name="Picture 23" descr="Question marks in a line and one question mark is lit">
            <a:extLst>
              <a:ext uri="{FF2B5EF4-FFF2-40B4-BE49-F238E27FC236}">
                <a16:creationId xmlns:a16="http://schemas.microsoft.com/office/drawing/2014/main" id="{2B2CE02D-67C6-319A-9C87-5A066291F3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5" name="Rectangle">
            <a:extLst>
              <a:ext uri="{FF2B5EF4-FFF2-40B4-BE49-F238E27FC236}">
                <a16:creationId xmlns:a16="http://schemas.microsoft.com/office/drawing/2014/main" id="{B4F75AE3-A3AC-DE4C-98FE-EC9DC3BF8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67217"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all" spc="0" normalizeH="0" baseline="0" noProof="0" dirty="0">
              <a:ln>
                <a:noFill/>
              </a:ln>
              <a:solidFill>
                <a:srgbClr val="FFFFFF"/>
              </a:solidFill>
              <a:effectLst/>
              <a:uLnTx/>
              <a:uFillTx/>
              <a:latin typeface="Neue Haas Grotesk Text Pro"/>
              <a:ea typeface="+mn-ea"/>
              <a:cs typeface="+mn-cs"/>
              <a:sym typeface="Avenir Next"/>
            </a:endParaRPr>
          </a:p>
        </p:txBody>
      </p:sp>
      <p:cxnSp>
        <p:nvCxnSpPr>
          <p:cNvPr id="26" name="Straight Connector 25">
            <a:extLst>
              <a:ext uri="{FF2B5EF4-FFF2-40B4-BE49-F238E27FC236}">
                <a16:creationId xmlns:a16="http://schemas.microsoft.com/office/drawing/2014/main" id="{41C79BB7-CCAB-2243-9830-5569626C4D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453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16"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7"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8"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19"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0"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1"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22"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grpSp>
      <p:sp>
        <p:nvSpPr>
          <p:cNvPr id="3" name="TextBox 2">
            <a:extLst>
              <a:ext uri="{FF2B5EF4-FFF2-40B4-BE49-F238E27FC236}">
                <a16:creationId xmlns:a16="http://schemas.microsoft.com/office/drawing/2014/main" id="{9C648EE3-6954-9B19-45E1-11FBDB62B5D9}"/>
              </a:ext>
            </a:extLst>
          </p:cNvPr>
          <p:cNvSpPr txBox="1"/>
          <p:nvPr/>
        </p:nvSpPr>
        <p:spPr>
          <a:xfrm>
            <a:off x="5264818" y="4789466"/>
            <a:ext cx="6927181" cy="2062103"/>
          </a:xfrm>
          <a:prstGeom prst="rect">
            <a:avLst/>
          </a:prstGeom>
          <a:solidFill>
            <a:schemeClr val="bg1"/>
          </a:solidFill>
        </p:spPr>
        <p:txBody>
          <a:bodyPr wrap="square">
            <a:spAutoFit/>
          </a:bodyPr>
          <a:lstStyle/>
          <a:p>
            <a:r>
              <a:rPr lang="en-US" sz="3200" b="1" baseline="30000" dirty="0">
                <a:solidFill>
                  <a:prstClr val="white"/>
                </a:solidFill>
                <a:latin typeface="Calibri" panose="020F0502020204030204"/>
              </a:rPr>
              <a:t>6</a:t>
            </a:r>
            <a:r>
              <a:rPr lang="en-US" sz="3200" dirty="0">
                <a:solidFill>
                  <a:prstClr val="white"/>
                </a:solidFill>
                <a:latin typeface="Calibri" panose="020F0502020204030204"/>
              </a:rPr>
              <a:t> When Jesus saw him lying there and knew that he had already been there a long time, he said to him, “Do you want to be healed?” </a:t>
            </a:r>
          </a:p>
        </p:txBody>
      </p:sp>
      <p:sp>
        <p:nvSpPr>
          <p:cNvPr id="11" name="TextBox 10">
            <a:extLst>
              <a:ext uri="{FF2B5EF4-FFF2-40B4-BE49-F238E27FC236}">
                <a16:creationId xmlns:a16="http://schemas.microsoft.com/office/drawing/2014/main" id="{973A83ED-9CBD-5A4D-C746-48418A5FD15A}"/>
              </a:ext>
            </a:extLst>
          </p:cNvPr>
          <p:cNvSpPr txBox="1"/>
          <p:nvPr/>
        </p:nvSpPr>
        <p:spPr>
          <a:xfrm>
            <a:off x="110326" y="163174"/>
            <a:ext cx="5156890" cy="5736379"/>
          </a:xfrm>
          <a:prstGeom prst="rect">
            <a:avLst/>
          </a:prstGeom>
          <a:noFill/>
        </p:spPr>
        <p:txBody>
          <a:bodyPr wrap="square">
            <a:spAutoFit/>
          </a:bodyPr>
          <a:lstStyle/>
          <a:p>
            <a:pPr marL="0" marR="0">
              <a:lnSpc>
                <a:spcPct val="107000"/>
              </a:lnSpc>
              <a:spcBef>
                <a:spcPts val="0"/>
              </a:spcBef>
              <a:spcAft>
                <a:spcPts val="0"/>
              </a:spcAft>
              <a:tabLst>
                <a:tab pos="274320" algn="l"/>
                <a:tab pos="548640" algn="l"/>
                <a:tab pos="822960" algn="l"/>
                <a:tab pos="109728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In the spiritual realm man’s great problem is that either he does not recognize he is sick (cf. Isa. 1:5–6; Luke 5:31) or he does not want to be cured. People are often happy, for a while at least, in their sins.</a:t>
            </a:r>
          </a:p>
          <a:p>
            <a:pPr marL="0" marR="0">
              <a:lnSpc>
                <a:spcPct val="107000"/>
              </a:lnSpc>
              <a:spcBef>
                <a:spcPts val="0"/>
              </a:spcBef>
              <a:spcAft>
                <a:spcPts val="0"/>
              </a:spcAft>
              <a:tabLst>
                <a:tab pos="274320" algn="l"/>
                <a:tab pos="548640" algn="l"/>
                <a:tab pos="822960" algn="l"/>
                <a:tab pos="1097280" algn="l"/>
              </a:tabLst>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tabLst>
                <a:tab pos="274320" algn="l"/>
                <a:tab pos="548640" algn="l"/>
                <a:tab pos="822960" algn="l"/>
                <a:tab pos="1097280" algn="l"/>
              </a:tabLst>
            </a:pPr>
            <a:r>
              <a:rPr lang="en-US" sz="2800" b="1" dirty="0">
                <a:latin typeface="Calibri" panose="020F0502020204030204" pitchFamily="34" charset="0"/>
                <a:ea typeface="Calibri" panose="020F0502020204030204" pitchFamily="34" charset="0"/>
                <a:cs typeface="Calibri" panose="020F0502020204030204" pitchFamily="34" charset="0"/>
              </a:rPr>
              <a:t>Bible Knowledge Commentary (Vol. 2, p. 289). Victor Books.</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183142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A0000"/>
        </a:solidFill>
        <a:effectLst/>
      </p:bgPr>
    </p:bg>
    <p:spTree>
      <p:nvGrpSpPr>
        <p:cNvPr id="1" name=""/>
        <p:cNvGrpSpPr/>
        <p:nvPr/>
      </p:nvGrpSpPr>
      <p:grpSpPr>
        <a:xfrm>
          <a:off x="0" y="0"/>
          <a:ext cx="0" cy="0"/>
          <a:chOff x="0" y="0"/>
          <a:chExt cx="0" cy="0"/>
        </a:xfrm>
      </p:grpSpPr>
      <p:pic>
        <p:nvPicPr>
          <p:cNvPr id="8" name="Picture 7" descr="A group of signs with red circle around them&#10;&#10;Description automatically generated">
            <a:extLst>
              <a:ext uri="{FF2B5EF4-FFF2-40B4-BE49-F238E27FC236}">
                <a16:creationId xmlns:a16="http://schemas.microsoft.com/office/drawing/2014/main" id="{46386FA2-310B-5CF7-170D-51F1DA48CFA6}"/>
              </a:ext>
            </a:extLst>
          </p:cNvPr>
          <p:cNvPicPr>
            <a:picLocks noChangeAspect="1"/>
          </p:cNvPicPr>
          <p:nvPr/>
        </p:nvPicPr>
        <p:blipFill rotWithShape="1">
          <a:blip r:embed="rId3">
            <a:extLst>
              <a:ext uri="{28A0092B-C50C-407E-A947-70E740481C1C}">
                <a14:useLocalDpi xmlns:a14="http://schemas.microsoft.com/office/drawing/2010/main" val="0"/>
              </a:ext>
            </a:extLst>
          </a:blip>
          <a:srcRect t="5457" b="5457"/>
          <a:stretch/>
        </p:blipFill>
        <p:spPr>
          <a:xfrm>
            <a:off x="735864" y="1"/>
            <a:ext cx="10720272" cy="6858000"/>
          </a:xfrm>
          <a:prstGeom prst="rect">
            <a:avLst/>
          </a:prstGeom>
        </p:spPr>
      </p:pic>
    </p:spTree>
    <p:extLst>
      <p:ext uri="{BB962C8B-B14F-4D97-AF65-F5344CB8AC3E}">
        <p14:creationId xmlns:p14="http://schemas.microsoft.com/office/powerpoint/2010/main" val="191054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18" name="Rectangle 17">
            <a:extLst>
              <a:ext uri="{FF2B5EF4-FFF2-40B4-BE49-F238E27FC236}">
                <a16:creationId xmlns:a16="http://schemas.microsoft.com/office/drawing/2014/main" id="{AA4C3261-E83D-49C6-8D5B-92EAB81BD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29B8D452-67B4-5467-4FD1-2ACEFE771480}"/>
              </a:ext>
            </a:extLst>
          </p:cNvPr>
          <p:cNvSpPr>
            <a:spLocks noGrp="1"/>
          </p:cNvSpPr>
          <p:nvPr>
            <p:ph type="ctrTitle"/>
          </p:nvPr>
        </p:nvSpPr>
        <p:spPr>
          <a:xfrm>
            <a:off x="517870" y="978408"/>
            <a:ext cx="5021182" cy="2334248"/>
          </a:xfrm>
        </p:spPr>
        <p:txBody>
          <a:bodyPr anchor="t">
            <a:normAutofit/>
          </a:bodyPr>
          <a:lstStyle/>
          <a:p>
            <a:r>
              <a:rPr lang="en-US" dirty="0"/>
              <a:t>hopeless</a:t>
            </a:r>
          </a:p>
        </p:txBody>
      </p:sp>
      <p:sp>
        <p:nvSpPr>
          <p:cNvPr id="20" name="Rectangle 19">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descr="Solo journey">
            <a:extLst>
              <a:ext uri="{FF2B5EF4-FFF2-40B4-BE49-F238E27FC236}">
                <a16:creationId xmlns:a16="http://schemas.microsoft.com/office/drawing/2014/main" id="{09721DE9-2064-BF60-1BE9-715FAD5CC8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6668531" y="657369"/>
            <a:ext cx="5005592" cy="5531495"/>
          </a:xfrm>
          <a:prstGeom prst="rect">
            <a:avLst/>
          </a:prstGeom>
        </p:spPr>
      </p:pic>
      <p:sp>
        <p:nvSpPr>
          <p:cNvPr id="9" name="TextBox 8">
            <a:extLst>
              <a:ext uri="{FF2B5EF4-FFF2-40B4-BE49-F238E27FC236}">
                <a16:creationId xmlns:a16="http://schemas.microsoft.com/office/drawing/2014/main" id="{A201DF4F-35DA-8681-E7F2-55259025C10B}"/>
              </a:ext>
            </a:extLst>
          </p:cNvPr>
          <p:cNvSpPr txBox="1"/>
          <p:nvPr/>
        </p:nvSpPr>
        <p:spPr>
          <a:xfrm>
            <a:off x="287732" y="3354332"/>
            <a:ext cx="6093068" cy="2554545"/>
          </a:xfrm>
          <a:prstGeom prst="rect">
            <a:avLst/>
          </a:prstGeom>
          <a:noFill/>
        </p:spPr>
        <p:txBody>
          <a:bodyPr wrap="square">
            <a:spAutoFit/>
          </a:bodyPr>
          <a:lstStyle/>
          <a:p>
            <a:r>
              <a:rPr lang="en-US" sz="3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sick man answered him, “Sir</a:t>
            </a:r>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 have no one to put me into the pool when the water is stirred up, and while I am going another steps down before me.”</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031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926B360-3899-91EA-FFAB-050CFF8BABEF}"/>
              </a:ext>
            </a:extLst>
          </p:cNvPr>
          <p:cNvGrpSpPr/>
          <p:nvPr/>
        </p:nvGrpSpPr>
        <p:grpSpPr>
          <a:xfrm>
            <a:off x="643467" y="248391"/>
            <a:ext cx="10905065" cy="3745081"/>
            <a:chOff x="466486" y="583066"/>
            <a:chExt cx="10905065" cy="3745081"/>
          </a:xfrm>
        </p:grpSpPr>
        <p:pic>
          <p:nvPicPr>
            <p:cNvPr id="15" name="Picture 14">
              <a:extLst>
                <a:ext uri="{FF2B5EF4-FFF2-40B4-BE49-F238E27FC236}">
                  <a16:creationId xmlns:a16="http://schemas.microsoft.com/office/drawing/2014/main" id="{E2936BE1-8B4F-69CE-D40E-76B976F688CF}"/>
                </a:ext>
              </a:extLst>
            </p:cNvPr>
            <p:cNvPicPr>
              <a:picLocks noChangeAspect="1"/>
            </p:cNvPicPr>
            <p:nvPr/>
          </p:nvPicPr>
          <p:blipFill rotWithShape="1">
            <a:blip r:embed="rId3"/>
            <a:srcRect l="19375" t="10791" r="18100" b="6884"/>
            <a:stretch/>
          </p:blipFill>
          <p:spPr>
            <a:xfrm>
              <a:off x="466486" y="583120"/>
              <a:ext cx="5291666" cy="3744974"/>
            </a:xfrm>
            <a:prstGeom prst="rect">
              <a:avLst/>
            </a:prstGeom>
          </p:spPr>
        </p:pic>
        <p:pic>
          <p:nvPicPr>
            <p:cNvPr id="17" name="Picture 16">
              <a:extLst>
                <a:ext uri="{FF2B5EF4-FFF2-40B4-BE49-F238E27FC236}">
                  <a16:creationId xmlns:a16="http://schemas.microsoft.com/office/drawing/2014/main" id="{D03C36BA-FAD6-5478-4F7D-A35898B494D1}"/>
                </a:ext>
              </a:extLst>
            </p:cNvPr>
            <p:cNvPicPr>
              <a:picLocks noChangeAspect="1"/>
            </p:cNvPicPr>
            <p:nvPr/>
          </p:nvPicPr>
          <p:blipFill rotWithShape="1">
            <a:blip r:embed="rId4"/>
            <a:srcRect l="19464" t="11813" r="18012" b="5861"/>
            <a:stretch/>
          </p:blipFill>
          <p:spPr>
            <a:xfrm>
              <a:off x="6079884" y="583066"/>
              <a:ext cx="5291667" cy="3745081"/>
            </a:xfrm>
            <a:prstGeom prst="rect">
              <a:avLst/>
            </a:prstGeom>
          </p:spPr>
        </p:pic>
      </p:grpSp>
      <p:sp>
        <p:nvSpPr>
          <p:cNvPr id="24" name="TextBox 23">
            <a:extLst>
              <a:ext uri="{FF2B5EF4-FFF2-40B4-BE49-F238E27FC236}">
                <a16:creationId xmlns:a16="http://schemas.microsoft.com/office/drawing/2014/main" id="{C4DB2E7F-0C9E-AA8C-DEA9-17290464D3E4}"/>
              </a:ext>
            </a:extLst>
          </p:cNvPr>
          <p:cNvSpPr txBox="1"/>
          <p:nvPr/>
        </p:nvSpPr>
        <p:spPr>
          <a:xfrm>
            <a:off x="480645" y="3993419"/>
            <a:ext cx="11067887" cy="1077218"/>
          </a:xfrm>
          <a:prstGeom prst="rect">
            <a:avLst/>
          </a:prstGeom>
          <a:noFill/>
        </p:spPr>
        <p:txBody>
          <a:bodyPr wrap="square">
            <a:spAutoFit/>
          </a:bodyPr>
          <a:lstStyle/>
          <a:p>
            <a:r>
              <a:rPr lang="en-US" sz="3200" b="1" baseline="30000" dirty="0">
                <a:solidFill>
                  <a:schemeClr val="bg1"/>
                </a:solidFill>
              </a:rPr>
              <a:t>8</a:t>
            </a:r>
            <a:r>
              <a:rPr lang="en-US" sz="3200" dirty="0">
                <a:solidFill>
                  <a:schemeClr val="bg1"/>
                </a:solidFill>
              </a:rPr>
              <a:t> Jesus said to him, “Get up, take up your bed, and walk.” </a:t>
            </a:r>
            <a:r>
              <a:rPr lang="en-US" sz="3200" b="1" baseline="30000" dirty="0">
                <a:solidFill>
                  <a:schemeClr val="bg1"/>
                </a:solidFill>
              </a:rPr>
              <a:t>9</a:t>
            </a:r>
            <a:r>
              <a:rPr lang="en-US" sz="3200" dirty="0">
                <a:solidFill>
                  <a:schemeClr val="bg1"/>
                </a:solidFill>
              </a:rPr>
              <a:t> And at once the man was healed, and he took up his bed and walked.</a:t>
            </a:r>
          </a:p>
        </p:txBody>
      </p:sp>
    </p:spTree>
    <p:extLst>
      <p:ext uri="{BB962C8B-B14F-4D97-AF65-F5344CB8AC3E}">
        <p14:creationId xmlns:p14="http://schemas.microsoft.com/office/powerpoint/2010/main" val="149194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1FF99CC-5A88-167C-09AB-BC5C492F6B0B}"/>
              </a:ext>
            </a:extLst>
          </p:cNvPr>
          <p:cNvGraphicFramePr>
            <a:graphicFrameLocks noGrp="1"/>
          </p:cNvGraphicFramePr>
          <p:nvPr>
            <p:extLst>
              <p:ext uri="{D42A27DB-BD31-4B8C-83A1-F6EECF244321}">
                <p14:modId xmlns:p14="http://schemas.microsoft.com/office/powerpoint/2010/main" val="304869704"/>
              </p:ext>
            </p:extLst>
          </p:nvPr>
        </p:nvGraphicFramePr>
        <p:xfrm>
          <a:off x="609600" y="719666"/>
          <a:ext cx="10725150" cy="3962400"/>
        </p:xfrm>
        <a:graphic>
          <a:graphicData uri="http://schemas.openxmlformats.org/drawingml/2006/table">
            <a:tbl>
              <a:tblPr firstRow="1" bandRow="1">
                <a:tableStyleId>{5C22544A-7EE6-4342-B048-85BDC9FD1C3A}</a:tableStyleId>
              </a:tblPr>
              <a:tblGrid>
                <a:gridCol w="5362575">
                  <a:extLst>
                    <a:ext uri="{9D8B030D-6E8A-4147-A177-3AD203B41FA5}">
                      <a16:colId xmlns:a16="http://schemas.microsoft.com/office/drawing/2014/main" val="1715880323"/>
                    </a:ext>
                  </a:extLst>
                </a:gridCol>
                <a:gridCol w="5362575">
                  <a:extLst>
                    <a:ext uri="{9D8B030D-6E8A-4147-A177-3AD203B41FA5}">
                      <a16:colId xmlns:a16="http://schemas.microsoft.com/office/drawing/2014/main" val="2808946010"/>
                    </a:ext>
                  </a:extLst>
                </a:gridCol>
              </a:tblGrid>
              <a:tr h="370840">
                <a:tc>
                  <a:txBody>
                    <a:bodyPr/>
                    <a:lstStyle/>
                    <a:p>
                      <a:pPr algn="ctr"/>
                      <a:r>
                        <a:rPr lang="en-US" sz="3200" dirty="0"/>
                        <a:t>Royal Official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Invalid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8339247"/>
                  </a:ext>
                </a:extLst>
              </a:tr>
              <a:tr h="370840">
                <a:tc>
                  <a:txBody>
                    <a:bodyPr/>
                    <a:lstStyle/>
                    <a:p>
                      <a:r>
                        <a:rPr lang="en-US" sz="3200" dirty="0"/>
                        <a:t>Sought 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t>Jesus sought him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186302"/>
                  </a:ext>
                </a:extLst>
              </a:tr>
              <a:tr h="370840">
                <a:tc>
                  <a:txBody>
                    <a:bodyPr/>
                    <a:lstStyle/>
                    <a:p>
                      <a:r>
                        <a:rPr lang="en-US" sz="3200" dirty="0"/>
                        <a:t>Pleaded for 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t>Jesus asked if he wanted 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2413286"/>
                  </a:ext>
                </a:extLst>
              </a:tr>
              <a:tr h="370840">
                <a:tc>
                  <a:txBody>
                    <a:bodyPr/>
                    <a:lstStyle/>
                    <a:p>
                      <a:r>
                        <a:rPr lang="en-US" sz="3200" dirty="0"/>
                        <a:t>Expressed the miracle privately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t>Jesus healed publicly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8209434"/>
                  </a:ext>
                </a:extLst>
              </a:tr>
              <a:tr h="370840">
                <a:tc>
                  <a:txBody>
                    <a:bodyPr/>
                    <a:lstStyle/>
                    <a:p>
                      <a:r>
                        <a:rPr lang="en-US" sz="3200" dirty="0"/>
                        <a:t>Man was motivated to believe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a:t>Jesus worked without the man’s belief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2344737"/>
                  </a:ext>
                </a:extLst>
              </a:tr>
              <a:tr h="370840">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011290"/>
                  </a:ext>
                </a:extLst>
              </a:tr>
            </a:tbl>
          </a:graphicData>
        </a:graphic>
      </p:graphicFrame>
    </p:spTree>
    <p:extLst>
      <p:ext uri="{BB962C8B-B14F-4D97-AF65-F5344CB8AC3E}">
        <p14:creationId xmlns:p14="http://schemas.microsoft.com/office/powerpoint/2010/main" val="1592745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7FBDD9-F213-9D4B-3308-A621E07896A7}"/>
              </a:ext>
            </a:extLst>
          </p:cNvPr>
          <p:cNvSpPr txBox="1"/>
          <p:nvPr/>
        </p:nvSpPr>
        <p:spPr>
          <a:xfrm>
            <a:off x="247650" y="359705"/>
            <a:ext cx="11715750" cy="646331"/>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 demonstrates his divine power and compassion       (1-9)</a:t>
            </a:r>
            <a:endParaRPr lang="en-US" sz="3600" dirty="0">
              <a:solidFill>
                <a:schemeClr val="bg1"/>
              </a:solidFill>
            </a:endParaRPr>
          </a:p>
        </p:txBody>
      </p:sp>
      <p:sp>
        <p:nvSpPr>
          <p:cNvPr id="13" name="TextBox 12">
            <a:extLst>
              <a:ext uri="{FF2B5EF4-FFF2-40B4-BE49-F238E27FC236}">
                <a16:creationId xmlns:a16="http://schemas.microsoft.com/office/drawing/2014/main" id="{8F65B4E9-4048-8E1C-DF75-40D2BF3A6DCE}"/>
              </a:ext>
            </a:extLst>
          </p:cNvPr>
          <p:cNvSpPr txBox="1"/>
          <p:nvPr/>
        </p:nvSpPr>
        <p:spPr>
          <a:xfrm>
            <a:off x="1143000" y="1391676"/>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People who are suffering often put their hope in extraordinary and often unbelievable sources             (1-5)</a:t>
            </a:r>
            <a:endParaRPr lang="en-US" sz="3600" dirty="0">
              <a:solidFill>
                <a:schemeClr val="bg1"/>
              </a:solidFill>
            </a:endParaRPr>
          </a:p>
        </p:txBody>
      </p:sp>
      <p:sp>
        <p:nvSpPr>
          <p:cNvPr id="14" name="TextBox 13">
            <a:extLst>
              <a:ext uri="{FF2B5EF4-FFF2-40B4-BE49-F238E27FC236}">
                <a16:creationId xmlns:a16="http://schemas.microsoft.com/office/drawing/2014/main" id="{E736F02F-E7B2-D50D-5566-2547B4766992}"/>
              </a:ext>
            </a:extLst>
          </p:cNvPr>
          <p:cNvSpPr txBox="1"/>
          <p:nvPr/>
        </p:nvSpPr>
        <p:spPr>
          <a:xfrm>
            <a:off x="1143000" y="2977645"/>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Divine healing does not conform to worldly views or need active participation 						      (6-9)</a:t>
            </a:r>
            <a:endParaRPr lang="en-US" sz="3600" dirty="0">
              <a:solidFill>
                <a:schemeClr val="bg1"/>
              </a:solidFill>
            </a:endParaRPr>
          </a:p>
        </p:txBody>
      </p:sp>
    </p:spTree>
    <p:extLst>
      <p:ext uri="{BB962C8B-B14F-4D97-AF65-F5344CB8AC3E}">
        <p14:creationId xmlns:p14="http://schemas.microsoft.com/office/powerpoint/2010/main" val="387855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7FBDD9-F213-9D4B-3308-A621E07896A7}"/>
              </a:ext>
            </a:extLst>
          </p:cNvPr>
          <p:cNvSpPr txBox="1"/>
          <p:nvPr/>
        </p:nvSpPr>
        <p:spPr>
          <a:xfrm>
            <a:off x="247650" y="359705"/>
            <a:ext cx="11715750" cy="646331"/>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 demonstrates his divine power and compassion       (1-9)</a:t>
            </a:r>
            <a:endParaRPr lang="en-US" sz="3600" dirty="0">
              <a:solidFill>
                <a:schemeClr val="bg1"/>
              </a:solidFill>
            </a:endParaRPr>
          </a:p>
        </p:txBody>
      </p:sp>
      <p:sp>
        <p:nvSpPr>
          <p:cNvPr id="13" name="TextBox 12">
            <a:extLst>
              <a:ext uri="{FF2B5EF4-FFF2-40B4-BE49-F238E27FC236}">
                <a16:creationId xmlns:a16="http://schemas.microsoft.com/office/drawing/2014/main" id="{8F65B4E9-4048-8E1C-DF75-40D2BF3A6DCE}"/>
              </a:ext>
            </a:extLst>
          </p:cNvPr>
          <p:cNvSpPr txBox="1"/>
          <p:nvPr/>
        </p:nvSpPr>
        <p:spPr>
          <a:xfrm>
            <a:off x="1143000" y="1391676"/>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People who are suffering often put their hope in extraordinary and often unbelievable sources             (1-5)</a:t>
            </a:r>
            <a:endParaRPr lang="en-US" sz="3600" dirty="0">
              <a:solidFill>
                <a:schemeClr val="bg1"/>
              </a:solidFill>
            </a:endParaRPr>
          </a:p>
        </p:txBody>
      </p:sp>
      <p:sp>
        <p:nvSpPr>
          <p:cNvPr id="14" name="TextBox 13">
            <a:extLst>
              <a:ext uri="{FF2B5EF4-FFF2-40B4-BE49-F238E27FC236}">
                <a16:creationId xmlns:a16="http://schemas.microsoft.com/office/drawing/2014/main" id="{E736F02F-E7B2-D50D-5566-2547B4766992}"/>
              </a:ext>
            </a:extLst>
          </p:cNvPr>
          <p:cNvSpPr txBox="1"/>
          <p:nvPr/>
        </p:nvSpPr>
        <p:spPr>
          <a:xfrm>
            <a:off x="1143000" y="2977645"/>
            <a:ext cx="108760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Divine healing does not conform to worldly views or need active participation 						      (6-9)</a:t>
            </a:r>
            <a:endParaRPr lang="en-US" sz="3600" dirty="0">
              <a:solidFill>
                <a:schemeClr val="bg1"/>
              </a:solidFill>
            </a:endParaRPr>
          </a:p>
        </p:txBody>
      </p:sp>
      <p:sp>
        <p:nvSpPr>
          <p:cNvPr id="2" name="TextBox 1">
            <a:extLst>
              <a:ext uri="{FF2B5EF4-FFF2-40B4-BE49-F238E27FC236}">
                <a16:creationId xmlns:a16="http://schemas.microsoft.com/office/drawing/2014/main" id="{F0910F55-8FD9-8E9B-A53F-357A5C0429C6}"/>
              </a:ext>
            </a:extLst>
          </p:cNvPr>
          <p:cNvSpPr txBox="1"/>
          <p:nvPr/>
        </p:nvSpPr>
        <p:spPr>
          <a:xfrm>
            <a:off x="303335" y="4563614"/>
            <a:ext cx="11715749"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Jesus’s miracle does not conform to the Jewish leaders view of God’s laws (10-18) </a:t>
            </a:r>
            <a:endParaRPr lang="en-US" sz="3600" dirty="0">
              <a:solidFill>
                <a:schemeClr val="bg1"/>
              </a:solidFill>
            </a:endParaRPr>
          </a:p>
        </p:txBody>
      </p:sp>
    </p:spTree>
    <p:extLst>
      <p:ext uri="{BB962C8B-B14F-4D97-AF65-F5344CB8AC3E}">
        <p14:creationId xmlns:p14="http://schemas.microsoft.com/office/powerpoint/2010/main" val="1141474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EBCFEB-36C9-0C27-6433-F23D8CB91E6B}"/>
              </a:ext>
            </a:extLst>
          </p:cNvPr>
          <p:cNvSpPr txBox="1"/>
          <p:nvPr/>
        </p:nvSpPr>
        <p:spPr>
          <a:xfrm>
            <a:off x="285750" y="133350"/>
            <a:ext cx="6515100" cy="3539430"/>
          </a:xfrm>
          <a:prstGeom prst="rect">
            <a:avLst/>
          </a:prstGeom>
          <a:noFill/>
        </p:spPr>
        <p:txBody>
          <a:bodyPr wrap="square">
            <a:spAutoFit/>
          </a:bodyPr>
          <a:lstStyle/>
          <a:p>
            <a:r>
              <a:rPr lang="en-US" sz="3200" b="0" i="0" dirty="0">
                <a:solidFill>
                  <a:schemeClr val="bg1"/>
                </a:solidFill>
                <a:effectLst/>
              </a:rPr>
              <a:t>Now that day was the Sabbath</a:t>
            </a:r>
            <a:r>
              <a:rPr lang="en-US" sz="3200" dirty="0">
                <a:solidFill>
                  <a:schemeClr val="bg1"/>
                </a:solidFill>
              </a:rPr>
              <a:t>.  </a:t>
            </a:r>
            <a:r>
              <a:rPr lang="en-US" sz="3200" b="1" i="0" baseline="30000" dirty="0">
                <a:solidFill>
                  <a:schemeClr val="bg1"/>
                </a:solidFill>
                <a:effectLst/>
              </a:rPr>
              <a:t>10 </a:t>
            </a:r>
            <a:r>
              <a:rPr lang="en-US" sz="3200" b="0" i="0" dirty="0">
                <a:solidFill>
                  <a:schemeClr val="bg1"/>
                </a:solidFill>
                <a:effectLst/>
              </a:rPr>
              <a:t>So the Jews</a:t>
            </a:r>
            <a:r>
              <a:rPr lang="en-US" sz="3200" b="0" i="0" baseline="30000" dirty="0">
                <a:solidFill>
                  <a:schemeClr val="bg1"/>
                </a:solidFill>
                <a:effectLst/>
              </a:rPr>
              <a:t>[d]</a:t>
            </a:r>
            <a:r>
              <a:rPr lang="en-US" sz="3200" b="0" i="0" dirty="0">
                <a:solidFill>
                  <a:schemeClr val="bg1"/>
                </a:solidFill>
                <a:effectLst/>
              </a:rPr>
              <a:t> said to the man who had been healed, “It is the Sabbath, and it is not lawful for you to take up your bed.” </a:t>
            </a:r>
            <a:r>
              <a:rPr lang="en-US" sz="3200" b="1" i="0" baseline="30000" dirty="0">
                <a:solidFill>
                  <a:schemeClr val="bg1"/>
                </a:solidFill>
                <a:effectLst/>
              </a:rPr>
              <a:t>11 </a:t>
            </a:r>
            <a:r>
              <a:rPr lang="en-US" sz="3200" b="0" i="0" dirty="0">
                <a:solidFill>
                  <a:schemeClr val="bg1"/>
                </a:solidFill>
                <a:effectLst/>
              </a:rPr>
              <a:t>But he answered them, “The man who healed me, that man said to me, ‘Take up your bed, and walk.’”</a:t>
            </a:r>
            <a:endParaRPr lang="en-US" sz="3200" dirty="0">
              <a:solidFill>
                <a:schemeClr val="bg1"/>
              </a:solidFill>
            </a:endParaRPr>
          </a:p>
        </p:txBody>
      </p:sp>
    </p:spTree>
    <p:extLst>
      <p:ext uri="{BB962C8B-B14F-4D97-AF65-F5344CB8AC3E}">
        <p14:creationId xmlns:p14="http://schemas.microsoft.com/office/powerpoint/2010/main" val="1430778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EF7FB1F-C8F3-78FC-843B-62EEE9FB1B19}"/>
              </a:ext>
            </a:extLst>
          </p:cNvPr>
          <p:cNvSpPr/>
          <p:nvPr/>
        </p:nvSpPr>
        <p:spPr>
          <a:xfrm>
            <a:off x="933450" y="674075"/>
            <a:ext cx="1543050" cy="535889"/>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EBCFEB-36C9-0C27-6433-F23D8CB91E6B}"/>
              </a:ext>
            </a:extLst>
          </p:cNvPr>
          <p:cNvSpPr txBox="1"/>
          <p:nvPr/>
        </p:nvSpPr>
        <p:spPr>
          <a:xfrm>
            <a:off x="285750" y="133350"/>
            <a:ext cx="6515100" cy="3539430"/>
          </a:xfrm>
          <a:prstGeom prst="rect">
            <a:avLst/>
          </a:prstGeom>
          <a:noFill/>
        </p:spPr>
        <p:txBody>
          <a:bodyPr wrap="square">
            <a:spAutoFit/>
          </a:bodyPr>
          <a:lstStyle/>
          <a:p>
            <a:r>
              <a:rPr lang="en-US" sz="3200" b="0" i="0" dirty="0">
                <a:effectLst/>
              </a:rPr>
              <a:t>Now that day was the Sabbath</a:t>
            </a:r>
            <a:r>
              <a:rPr lang="en-US" sz="3200" dirty="0"/>
              <a:t>.  </a:t>
            </a:r>
            <a:r>
              <a:rPr lang="en-US" sz="3200" b="1" i="0" baseline="30000" dirty="0">
                <a:effectLst/>
              </a:rPr>
              <a:t>10 </a:t>
            </a:r>
            <a:r>
              <a:rPr lang="en-US" sz="3200" b="0" i="0" dirty="0">
                <a:effectLst/>
              </a:rPr>
              <a:t>So the Jews</a:t>
            </a:r>
            <a:r>
              <a:rPr lang="en-US" sz="3200" b="0" i="0" baseline="30000" dirty="0">
                <a:effectLst/>
              </a:rPr>
              <a:t>[d]</a:t>
            </a:r>
            <a:r>
              <a:rPr lang="en-US" sz="3200" b="0" i="0" dirty="0">
                <a:effectLst/>
              </a:rPr>
              <a:t> said to the man who had been healed, “It is the Sabbath, and it is not lawful for you to take up your bed.” </a:t>
            </a:r>
            <a:r>
              <a:rPr lang="en-US" sz="3200" b="1" i="0" baseline="30000" dirty="0">
                <a:effectLst/>
              </a:rPr>
              <a:t>11 </a:t>
            </a:r>
            <a:r>
              <a:rPr lang="en-US" sz="3200" b="0" i="0" dirty="0">
                <a:effectLst/>
              </a:rPr>
              <a:t>But he answered them, “The man who healed me, that man said to me, ‘Take up your bed, and walk.’”</a:t>
            </a:r>
            <a:endParaRPr lang="en-US" sz="3200" dirty="0"/>
          </a:p>
        </p:txBody>
      </p:sp>
      <p:sp>
        <p:nvSpPr>
          <p:cNvPr id="3" name="Rectangle: Rounded Corners 2">
            <a:extLst>
              <a:ext uri="{FF2B5EF4-FFF2-40B4-BE49-F238E27FC236}">
                <a16:creationId xmlns:a16="http://schemas.microsoft.com/office/drawing/2014/main" id="{D656BC03-FE64-1291-2B4E-8A2FCF67D461}"/>
              </a:ext>
            </a:extLst>
          </p:cNvPr>
          <p:cNvSpPr/>
          <p:nvPr/>
        </p:nvSpPr>
        <p:spPr>
          <a:xfrm>
            <a:off x="1428052" y="4059642"/>
            <a:ext cx="10592498" cy="2395479"/>
          </a:xfrm>
          <a:prstGeom prst="roundRect">
            <a:avLst>
              <a:gd name="adj" fmla="val 10454"/>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ts val="600"/>
              </a:spcBef>
              <a:spcAft>
                <a:spcPct val="0"/>
              </a:spcAft>
              <a:buClrTx/>
              <a:buSzTx/>
              <a:buFontTx/>
              <a:buNone/>
              <a:tabLst/>
              <a:defRPr/>
            </a:pPr>
            <a:endParaRPr kumimoji="0" lang="en-US" sz="1400" b="1" i="0" u="sng"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50000"/>
              </a:lnSpc>
              <a:spcBef>
                <a:spcPts val="600"/>
              </a:spcBef>
              <a:spcAft>
                <a:spcPct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Calibri"/>
                <a:ea typeface="+mn-ea"/>
                <a:cs typeface="+mn-cs"/>
              </a:rPr>
              <a:t>Footnote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11AEF44B-311E-0D46-5BA4-AFB170896759}"/>
              </a:ext>
            </a:extLst>
          </p:cNvPr>
          <p:cNvSpPr/>
          <p:nvPr/>
        </p:nvSpPr>
        <p:spPr>
          <a:xfrm>
            <a:off x="1644162" y="4638468"/>
            <a:ext cx="10223175" cy="1569660"/>
          </a:xfrm>
          <a:prstGeom prst="rect">
            <a:avLst/>
          </a:prstGeom>
          <a:solidFill>
            <a:schemeClr val="bg1"/>
          </a:solidFill>
        </p:spPr>
        <p:txBody>
          <a:bodyPr wrap="square">
            <a:spAutoFit/>
          </a:bodyPr>
          <a:lstStyle/>
          <a:p>
            <a:r>
              <a:rPr lang="en-US" sz="3200" b="0" i="0" dirty="0">
                <a:solidFill>
                  <a:srgbClr val="212529"/>
                </a:solidFill>
                <a:effectLst/>
              </a:rPr>
              <a:t>The Greek word </a:t>
            </a:r>
            <a:r>
              <a:rPr lang="el-GR" sz="3200" b="1" i="1" dirty="0">
                <a:solidFill>
                  <a:srgbClr val="212529"/>
                </a:solidFill>
                <a:effectLst/>
              </a:rPr>
              <a:t>Ἰουδαῖοι</a:t>
            </a:r>
            <a:r>
              <a:rPr lang="en-US" sz="3200" b="0" i="0" dirty="0">
                <a:solidFill>
                  <a:srgbClr val="212529"/>
                </a:solidFill>
                <a:effectLst/>
              </a:rPr>
              <a:t> refers specifically here to Jewish religious leaders, and others under their influence, who opposed Jesus in that time; also verses </a:t>
            </a:r>
            <a:r>
              <a:rPr lang="en-US" sz="3200" b="0" i="0" dirty="0">
                <a:solidFill>
                  <a:srgbClr val="4A4A4A"/>
                </a:solidFill>
                <a:effectLst/>
              </a:rPr>
              <a:t>15</a:t>
            </a:r>
            <a:r>
              <a:rPr lang="en-US" sz="3200" b="0" i="0" dirty="0">
                <a:solidFill>
                  <a:srgbClr val="212529"/>
                </a:solidFill>
                <a:effectLst/>
              </a:rPr>
              <a:t>, </a:t>
            </a:r>
            <a:r>
              <a:rPr lang="en-US" sz="3200" b="0" i="0" dirty="0">
                <a:solidFill>
                  <a:srgbClr val="4A4A4A"/>
                </a:solidFill>
                <a:effectLst/>
              </a:rPr>
              <a:t>16</a:t>
            </a:r>
            <a:r>
              <a:rPr lang="en-US" sz="3200" b="0" i="0" dirty="0">
                <a:solidFill>
                  <a:srgbClr val="212529"/>
                </a:solidFill>
                <a:effectLst/>
              </a:rPr>
              <a:t>, </a:t>
            </a:r>
            <a:r>
              <a:rPr lang="en-US" sz="3200" b="0" i="0" dirty="0">
                <a:solidFill>
                  <a:srgbClr val="4A4A4A"/>
                </a:solidFill>
                <a:effectLst/>
              </a:rPr>
              <a:t>18</a:t>
            </a:r>
            <a:endParaRPr lang="en-US" sz="3200" dirty="0"/>
          </a:p>
        </p:txBody>
      </p:sp>
      <p:sp>
        <p:nvSpPr>
          <p:cNvPr id="5" name="Oval 4">
            <a:extLst>
              <a:ext uri="{FF2B5EF4-FFF2-40B4-BE49-F238E27FC236}">
                <a16:creationId xmlns:a16="http://schemas.microsoft.com/office/drawing/2014/main" id="{2DA57AF4-E31B-ACC0-8928-1342C41A690A}"/>
              </a:ext>
            </a:extLst>
          </p:cNvPr>
          <p:cNvSpPr/>
          <p:nvPr/>
        </p:nvSpPr>
        <p:spPr>
          <a:xfrm>
            <a:off x="1644162" y="578825"/>
            <a:ext cx="615461" cy="691241"/>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3727C0B-6DBD-AA5E-82AA-5E594B24A00D}"/>
              </a:ext>
            </a:extLst>
          </p:cNvPr>
          <p:cNvCxnSpPr>
            <a:cxnSpLocks/>
            <a:endCxn id="3" idx="0"/>
          </p:cNvCxnSpPr>
          <p:nvPr/>
        </p:nvCxnSpPr>
        <p:spPr>
          <a:xfrm>
            <a:off x="2259623" y="965688"/>
            <a:ext cx="4464678" cy="30939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A69A72-22E8-77A4-5C36-3095C84408AD}"/>
              </a:ext>
            </a:extLst>
          </p:cNvPr>
          <p:cNvSpPr txBox="1"/>
          <p:nvPr/>
        </p:nvSpPr>
        <p:spPr>
          <a:xfrm>
            <a:off x="9289082" y="2838215"/>
            <a:ext cx="2417321" cy="646331"/>
          </a:xfrm>
          <a:prstGeom prst="rect">
            <a:avLst/>
          </a:prstGeom>
          <a:noFill/>
        </p:spPr>
        <p:txBody>
          <a:bodyPr wrap="square">
            <a:spAutoFit/>
          </a:bodyPr>
          <a:lstStyle/>
          <a:p>
            <a:r>
              <a:rPr lang="el-GR" sz="3600" b="1" dirty="0">
                <a:highlight>
                  <a:srgbClr val="00FF00"/>
                </a:highlight>
              </a:rPr>
              <a:t>Ἰουδαίοις</a:t>
            </a:r>
            <a:endParaRPr lang="en-US" sz="3200" b="1" dirty="0">
              <a:highlight>
                <a:srgbClr val="00FF00"/>
              </a:highlight>
            </a:endParaRPr>
          </a:p>
        </p:txBody>
      </p:sp>
      <p:sp>
        <p:nvSpPr>
          <p:cNvPr id="12" name="TextBox 11">
            <a:extLst>
              <a:ext uri="{FF2B5EF4-FFF2-40B4-BE49-F238E27FC236}">
                <a16:creationId xmlns:a16="http://schemas.microsoft.com/office/drawing/2014/main" id="{133674AF-037E-E20A-FCB2-30ADACA1F380}"/>
              </a:ext>
            </a:extLst>
          </p:cNvPr>
          <p:cNvSpPr txBox="1"/>
          <p:nvPr/>
        </p:nvSpPr>
        <p:spPr>
          <a:xfrm>
            <a:off x="9236695" y="1114714"/>
            <a:ext cx="1938337" cy="646331"/>
          </a:xfrm>
          <a:prstGeom prst="rect">
            <a:avLst/>
          </a:prstGeom>
          <a:noFill/>
        </p:spPr>
        <p:txBody>
          <a:bodyPr wrap="square">
            <a:spAutoFit/>
          </a:bodyPr>
          <a:lstStyle/>
          <a:p>
            <a:r>
              <a:rPr lang="el-GR" sz="3600" b="1" dirty="0">
                <a:highlight>
                  <a:srgbClr val="FFFF00"/>
                </a:highlight>
              </a:rPr>
              <a:t>Ἰουδαῖοι</a:t>
            </a:r>
            <a:r>
              <a:rPr lang="el-GR" sz="3600" b="1" dirty="0"/>
              <a:t> </a:t>
            </a:r>
            <a:endParaRPr lang="en-US" sz="3600" b="1" dirty="0"/>
          </a:p>
        </p:txBody>
      </p:sp>
      <p:sp>
        <p:nvSpPr>
          <p:cNvPr id="13" name="TextBox 12">
            <a:extLst>
              <a:ext uri="{FF2B5EF4-FFF2-40B4-BE49-F238E27FC236}">
                <a16:creationId xmlns:a16="http://schemas.microsoft.com/office/drawing/2014/main" id="{709EBCB1-6AB0-711A-4296-8B1DF09A8492}"/>
              </a:ext>
            </a:extLst>
          </p:cNvPr>
          <p:cNvSpPr txBox="1"/>
          <p:nvPr/>
        </p:nvSpPr>
        <p:spPr>
          <a:xfrm>
            <a:off x="9289082" y="1973769"/>
            <a:ext cx="2476500" cy="646331"/>
          </a:xfrm>
          <a:prstGeom prst="rect">
            <a:avLst/>
          </a:prstGeom>
          <a:noFill/>
        </p:spPr>
        <p:txBody>
          <a:bodyPr wrap="square">
            <a:spAutoFit/>
          </a:bodyPr>
          <a:lstStyle/>
          <a:p>
            <a:r>
              <a:rPr lang="el-GR" sz="3600" b="1" dirty="0">
                <a:highlight>
                  <a:srgbClr val="00FFFF"/>
                </a:highlight>
              </a:rPr>
              <a:t>Ἰουδαίων</a:t>
            </a:r>
            <a:r>
              <a:rPr lang="el-GR" sz="3600" b="1" dirty="0"/>
              <a:t> </a:t>
            </a:r>
            <a:endParaRPr lang="en-US" sz="3600" b="1" dirty="0"/>
          </a:p>
        </p:txBody>
      </p:sp>
      <p:sp>
        <p:nvSpPr>
          <p:cNvPr id="14" name="TextBox 13">
            <a:extLst>
              <a:ext uri="{FF2B5EF4-FFF2-40B4-BE49-F238E27FC236}">
                <a16:creationId xmlns:a16="http://schemas.microsoft.com/office/drawing/2014/main" id="{E0723940-B469-B5F8-CFA0-72844E1334A3}"/>
              </a:ext>
            </a:extLst>
          </p:cNvPr>
          <p:cNvSpPr txBox="1"/>
          <p:nvPr/>
        </p:nvSpPr>
        <p:spPr>
          <a:xfrm>
            <a:off x="8591550" y="178139"/>
            <a:ext cx="2309813" cy="646331"/>
          </a:xfrm>
          <a:prstGeom prst="rect">
            <a:avLst/>
          </a:prstGeom>
          <a:noFill/>
          <a:ln>
            <a:solidFill>
              <a:schemeClr val="tx1"/>
            </a:solidFill>
          </a:ln>
        </p:spPr>
        <p:txBody>
          <a:bodyPr wrap="square">
            <a:spAutoFit/>
          </a:bodyPr>
          <a:lstStyle/>
          <a:p>
            <a:pPr algn="ctr"/>
            <a:r>
              <a:rPr lang="el-GR" sz="3600" b="1" dirty="0">
                <a:solidFill>
                  <a:srgbClr val="FF0000"/>
                </a:solidFill>
              </a:rPr>
              <a:t>Ἰουδαῖος</a:t>
            </a:r>
            <a:endParaRPr lang="en-US" sz="3600" b="1" dirty="0">
              <a:solidFill>
                <a:srgbClr val="FF0000"/>
              </a:solidFill>
            </a:endParaRPr>
          </a:p>
        </p:txBody>
      </p:sp>
    </p:spTree>
    <p:extLst>
      <p:ext uri="{BB962C8B-B14F-4D97-AF65-F5344CB8AC3E}">
        <p14:creationId xmlns:p14="http://schemas.microsoft.com/office/powerpoint/2010/main" val="31414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p:bldP spid="12" grpId="0"/>
      <p:bldP spid="13"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997A5D-784E-8431-4EC2-BCDF5F4DEC14}"/>
              </a:ext>
            </a:extLst>
          </p:cNvPr>
          <p:cNvSpPr txBox="1"/>
          <p:nvPr/>
        </p:nvSpPr>
        <p:spPr>
          <a:xfrm>
            <a:off x="1200150" y="185196"/>
            <a:ext cx="10519410" cy="6491008"/>
          </a:xfrm>
          <a:prstGeom prst="rect">
            <a:avLst/>
          </a:prstGeom>
          <a:noFill/>
        </p:spPr>
        <p:txBody>
          <a:bodyPr wrap="square">
            <a:spAutoFit/>
          </a:bodyPr>
          <a:lstStyle/>
          <a:p>
            <a:pPr>
              <a:lnSpc>
                <a:spcPct val="90000"/>
              </a:lnSpc>
            </a:pPr>
            <a:r>
              <a:rPr lang="en-US" sz="3000" b="1" i="0" baseline="30000" dirty="0">
                <a:solidFill>
                  <a:srgbClr val="000000"/>
                </a:solidFill>
                <a:effectLst/>
              </a:rPr>
              <a:t>19 </a:t>
            </a:r>
            <a:r>
              <a:rPr lang="en-US" sz="3000" b="0" i="0" dirty="0">
                <a:solidFill>
                  <a:srgbClr val="000000"/>
                </a:solidFill>
                <a:effectLst/>
              </a:rPr>
              <a:t> . .  when the </a:t>
            </a:r>
            <a:r>
              <a:rPr lang="en-US" sz="3000" b="1" i="0" dirty="0">
                <a:solidFill>
                  <a:srgbClr val="000000"/>
                </a:solidFill>
                <a:effectLst/>
                <a:highlight>
                  <a:srgbClr val="FFFF00"/>
                </a:highlight>
              </a:rPr>
              <a:t>Jews</a:t>
            </a:r>
            <a:r>
              <a:rPr lang="en-US" sz="3000" b="0" i="0" dirty="0">
                <a:solidFill>
                  <a:srgbClr val="000000"/>
                </a:solidFill>
                <a:effectLst/>
              </a:rPr>
              <a:t> sent priests and Levites</a:t>
            </a:r>
            <a:endParaRPr lang="en-US" sz="3000" dirty="0"/>
          </a:p>
          <a:p>
            <a:pPr>
              <a:lnSpc>
                <a:spcPct val="90000"/>
              </a:lnSpc>
            </a:pPr>
            <a:endParaRPr lang="en-US" b="0" i="0" dirty="0">
              <a:solidFill>
                <a:srgbClr val="000000"/>
              </a:solidFill>
              <a:effectLst/>
            </a:endParaRPr>
          </a:p>
          <a:p>
            <a:pPr>
              <a:lnSpc>
                <a:spcPct val="90000"/>
              </a:lnSpc>
            </a:pPr>
            <a:r>
              <a:rPr lang="en-US" sz="3000" b="1" i="0" baseline="30000" dirty="0">
                <a:solidFill>
                  <a:srgbClr val="000000"/>
                </a:solidFill>
                <a:effectLst/>
              </a:rPr>
              <a:t>6 </a:t>
            </a:r>
            <a:r>
              <a:rPr lang="en-US" sz="3000" b="0" i="0" dirty="0">
                <a:solidFill>
                  <a:srgbClr val="000000"/>
                </a:solidFill>
                <a:effectLst/>
              </a:rPr>
              <a:t>. . . </a:t>
            </a:r>
            <a:r>
              <a:rPr lang="en-US" sz="3000" b="0" i="0" spc="-150" dirty="0">
                <a:solidFill>
                  <a:srgbClr val="000000"/>
                </a:solidFill>
                <a:effectLst/>
              </a:rPr>
              <a:t>six stone water jars there for the </a:t>
            </a:r>
            <a:r>
              <a:rPr lang="en-US" sz="3000" b="1" i="0" spc="-150" dirty="0">
                <a:solidFill>
                  <a:srgbClr val="000000"/>
                </a:solidFill>
                <a:effectLst/>
                <a:highlight>
                  <a:srgbClr val="00FFFF"/>
                </a:highlight>
              </a:rPr>
              <a:t>Jewish</a:t>
            </a:r>
            <a:r>
              <a:rPr lang="en-US" sz="3000" b="0" i="0" spc="-150" dirty="0">
                <a:solidFill>
                  <a:srgbClr val="000000"/>
                </a:solidFill>
                <a:effectLst/>
              </a:rPr>
              <a:t> rites of purification</a:t>
            </a:r>
            <a:endParaRPr lang="en-US" sz="3000" spc="-150" dirty="0"/>
          </a:p>
          <a:p>
            <a:pPr>
              <a:lnSpc>
                <a:spcPct val="90000"/>
              </a:lnSpc>
            </a:pPr>
            <a:r>
              <a:rPr lang="en-US" sz="3000" b="1" i="0" baseline="30000" dirty="0">
                <a:solidFill>
                  <a:srgbClr val="000000"/>
                </a:solidFill>
                <a:effectLst/>
              </a:rPr>
              <a:t>13 </a:t>
            </a:r>
            <a:r>
              <a:rPr lang="en-US" sz="3000" b="0" i="0" dirty="0">
                <a:solidFill>
                  <a:srgbClr val="000000"/>
                </a:solidFill>
                <a:effectLst/>
              </a:rPr>
              <a:t>The Passover of the </a:t>
            </a:r>
            <a:r>
              <a:rPr lang="en-US" sz="3000" b="1" i="0" dirty="0">
                <a:solidFill>
                  <a:srgbClr val="000000"/>
                </a:solidFill>
                <a:effectLst/>
                <a:highlight>
                  <a:srgbClr val="00FFFF"/>
                </a:highlight>
              </a:rPr>
              <a:t>Jews</a:t>
            </a:r>
            <a:r>
              <a:rPr lang="en-US" sz="3000" b="0" i="0" dirty="0">
                <a:solidFill>
                  <a:srgbClr val="000000"/>
                </a:solidFill>
                <a:effectLst/>
              </a:rPr>
              <a:t>  . . . </a:t>
            </a:r>
          </a:p>
          <a:p>
            <a:pPr>
              <a:lnSpc>
                <a:spcPct val="90000"/>
              </a:lnSpc>
            </a:pPr>
            <a:r>
              <a:rPr lang="en-US" sz="3000" b="1" i="0" baseline="30000" dirty="0">
                <a:solidFill>
                  <a:srgbClr val="000000"/>
                </a:solidFill>
                <a:effectLst/>
              </a:rPr>
              <a:t>18 </a:t>
            </a:r>
            <a:r>
              <a:rPr lang="en-US" sz="3000" b="0" i="0" dirty="0">
                <a:solidFill>
                  <a:srgbClr val="000000"/>
                </a:solidFill>
                <a:effectLst/>
              </a:rPr>
              <a:t>So the </a:t>
            </a:r>
            <a:r>
              <a:rPr lang="en-US" sz="3000" b="1" i="0" dirty="0">
                <a:solidFill>
                  <a:srgbClr val="000000"/>
                </a:solidFill>
                <a:effectLst/>
                <a:highlight>
                  <a:srgbClr val="FFFF00"/>
                </a:highlight>
              </a:rPr>
              <a:t>Jews</a:t>
            </a:r>
            <a:r>
              <a:rPr lang="en-US" sz="3000" b="0" i="0" dirty="0">
                <a:solidFill>
                  <a:srgbClr val="000000"/>
                </a:solidFill>
                <a:effectLst/>
              </a:rPr>
              <a:t> said to him, “What sign do you show </a:t>
            </a:r>
          </a:p>
          <a:p>
            <a:pPr>
              <a:lnSpc>
                <a:spcPct val="90000"/>
              </a:lnSpc>
            </a:pPr>
            <a:r>
              <a:rPr lang="en-US" sz="3000" b="1" i="0" baseline="30000" dirty="0">
                <a:solidFill>
                  <a:srgbClr val="000000"/>
                </a:solidFill>
                <a:effectLst/>
              </a:rPr>
              <a:t>20 </a:t>
            </a:r>
            <a:r>
              <a:rPr lang="en-US" sz="3000" b="0" i="0" dirty="0">
                <a:solidFill>
                  <a:srgbClr val="000000"/>
                </a:solidFill>
                <a:effectLst/>
              </a:rPr>
              <a:t>The </a:t>
            </a:r>
            <a:r>
              <a:rPr lang="en-US" sz="3000" b="1" i="0" dirty="0">
                <a:solidFill>
                  <a:srgbClr val="000000"/>
                </a:solidFill>
                <a:effectLst/>
                <a:highlight>
                  <a:srgbClr val="FFFF00"/>
                </a:highlight>
              </a:rPr>
              <a:t>Jews</a:t>
            </a:r>
            <a:r>
              <a:rPr lang="en-US" sz="3000" b="0" i="0" dirty="0">
                <a:solidFill>
                  <a:srgbClr val="000000"/>
                </a:solidFill>
                <a:effectLst/>
              </a:rPr>
              <a:t> then said, “It has taken forty-six years</a:t>
            </a:r>
          </a:p>
          <a:p>
            <a:pPr>
              <a:lnSpc>
                <a:spcPct val="90000"/>
              </a:lnSpc>
            </a:pPr>
            <a:endParaRPr lang="en-US" dirty="0">
              <a:solidFill>
                <a:srgbClr val="000000"/>
              </a:solidFill>
            </a:endParaRPr>
          </a:p>
          <a:p>
            <a:pPr>
              <a:lnSpc>
                <a:spcPct val="90000"/>
              </a:lnSpc>
            </a:pPr>
            <a:r>
              <a:rPr lang="en-US" sz="3000" b="1" i="0" baseline="30000" dirty="0">
                <a:solidFill>
                  <a:srgbClr val="000000"/>
                </a:solidFill>
                <a:effectLst/>
              </a:rPr>
              <a:t>1  </a:t>
            </a:r>
            <a:r>
              <a:rPr lang="en-US" sz="3000" b="0" i="0" dirty="0">
                <a:solidFill>
                  <a:srgbClr val="000000"/>
                </a:solidFill>
                <a:effectLst/>
              </a:rPr>
              <a:t>Nicodemus, a ruler of the </a:t>
            </a:r>
            <a:r>
              <a:rPr lang="en-US" sz="3000" b="1" i="0" dirty="0">
                <a:solidFill>
                  <a:srgbClr val="000000"/>
                </a:solidFill>
                <a:effectLst/>
                <a:highlight>
                  <a:srgbClr val="00FFFF"/>
                </a:highlight>
              </a:rPr>
              <a:t>Jews</a:t>
            </a:r>
            <a:r>
              <a:rPr lang="en-US" sz="3000" b="0" i="0" dirty="0">
                <a:solidFill>
                  <a:srgbClr val="000000"/>
                </a:solidFill>
                <a:effectLst/>
              </a:rPr>
              <a:t>.</a:t>
            </a:r>
            <a:endParaRPr lang="en-US" sz="3000" dirty="0"/>
          </a:p>
          <a:p>
            <a:pPr>
              <a:lnSpc>
                <a:spcPct val="90000"/>
              </a:lnSpc>
            </a:pPr>
            <a:r>
              <a:rPr lang="en-US" sz="3000" b="1" i="0" baseline="30000" dirty="0">
                <a:solidFill>
                  <a:srgbClr val="000000"/>
                </a:solidFill>
                <a:effectLst/>
              </a:rPr>
              <a:t>25 </a:t>
            </a:r>
            <a:r>
              <a:rPr lang="en-US" sz="3000" b="0" i="0" dirty="0">
                <a:solidFill>
                  <a:srgbClr val="000000"/>
                </a:solidFill>
                <a:effectLst/>
              </a:rPr>
              <a:t>Now a discussion arose between some of John's disciples and </a:t>
            </a:r>
          </a:p>
          <a:p>
            <a:pPr>
              <a:lnSpc>
                <a:spcPct val="90000"/>
              </a:lnSpc>
            </a:pPr>
            <a:r>
              <a:rPr lang="en-US" sz="3000" dirty="0">
                <a:solidFill>
                  <a:srgbClr val="000000"/>
                </a:solidFill>
              </a:rPr>
              <a:t>    </a:t>
            </a:r>
            <a:r>
              <a:rPr lang="en-US" sz="3000" b="0" i="0" dirty="0">
                <a:solidFill>
                  <a:srgbClr val="000000"/>
                </a:solidFill>
                <a:effectLst/>
              </a:rPr>
              <a:t>a </a:t>
            </a:r>
            <a:r>
              <a:rPr lang="en-US" sz="3000" b="1" i="0" dirty="0">
                <a:solidFill>
                  <a:srgbClr val="000000"/>
                </a:solidFill>
                <a:effectLst/>
                <a:highlight>
                  <a:srgbClr val="FFFF00"/>
                </a:highlight>
              </a:rPr>
              <a:t>Jew</a:t>
            </a:r>
            <a:r>
              <a:rPr lang="en-US" sz="3000" b="0" i="0" dirty="0">
                <a:solidFill>
                  <a:srgbClr val="000000"/>
                </a:solidFill>
                <a:effectLst/>
              </a:rPr>
              <a:t> over purification</a:t>
            </a:r>
            <a:endParaRPr lang="en-US" sz="3000" dirty="0"/>
          </a:p>
          <a:p>
            <a:pPr>
              <a:lnSpc>
                <a:spcPct val="90000"/>
              </a:lnSpc>
            </a:pPr>
            <a:endParaRPr lang="en-US" dirty="0">
              <a:solidFill>
                <a:srgbClr val="000000"/>
              </a:solidFill>
            </a:endParaRPr>
          </a:p>
          <a:p>
            <a:pPr>
              <a:lnSpc>
                <a:spcPct val="90000"/>
              </a:lnSpc>
            </a:pPr>
            <a:r>
              <a:rPr lang="en-US" sz="3000" b="1" i="0" baseline="30000" dirty="0">
                <a:solidFill>
                  <a:srgbClr val="000000"/>
                </a:solidFill>
                <a:effectLst/>
              </a:rPr>
              <a:t>9 </a:t>
            </a:r>
            <a:r>
              <a:rPr lang="en-US" sz="3000" b="0" i="0" dirty="0">
                <a:solidFill>
                  <a:srgbClr val="000000"/>
                </a:solidFill>
                <a:effectLst/>
              </a:rPr>
              <a:t>. . . “How is it that you, a </a:t>
            </a:r>
            <a:r>
              <a:rPr lang="en-US" sz="3000" b="1" i="0" dirty="0">
                <a:solidFill>
                  <a:srgbClr val="000000"/>
                </a:solidFill>
                <a:effectLst/>
                <a:highlight>
                  <a:srgbClr val="FFFF00"/>
                </a:highlight>
              </a:rPr>
              <a:t>Jew</a:t>
            </a:r>
            <a:r>
              <a:rPr lang="en-US" sz="3000" b="0" i="0" dirty="0">
                <a:solidFill>
                  <a:srgbClr val="000000"/>
                </a:solidFill>
                <a:effectLst/>
              </a:rPr>
              <a:t>, ask for a drink  . . .  </a:t>
            </a:r>
          </a:p>
          <a:p>
            <a:pPr>
              <a:lnSpc>
                <a:spcPct val="90000"/>
              </a:lnSpc>
            </a:pPr>
            <a:r>
              <a:rPr lang="en-US" sz="3000" dirty="0">
                <a:solidFill>
                  <a:srgbClr val="000000"/>
                </a:solidFill>
              </a:rPr>
              <a:t>	</a:t>
            </a:r>
            <a:r>
              <a:rPr lang="en-US" sz="3000" b="0" i="0" dirty="0">
                <a:solidFill>
                  <a:srgbClr val="000000"/>
                </a:solidFill>
                <a:effectLst/>
              </a:rPr>
              <a:t>(For </a:t>
            </a:r>
            <a:r>
              <a:rPr lang="en-US" sz="3000" b="1" i="0" dirty="0">
                <a:solidFill>
                  <a:srgbClr val="000000"/>
                </a:solidFill>
                <a:effectLst/>
                <a:highlight>
                  <a:srgbClr val="FFFF00"/>
                </a:highlight>
              </a:rPr>
              <a:t>Jews</a:t>
            </a:r>
            <a:r>
              <a:rPr lang="en-US" sz="3000" b="0" i="0" dirty="0">
                <a:solidFill>
                  <a:srgbClr val="000000"/>
                </a:solidFill>
                <a:effectLst/>
              </a:rPr>
              <a:t> have no dealings with Samaritans.) </a:t>
            </a:r>
          </a:p>
          <a:p>
            <a:pPr>
              <a:lnSpc>
                <a:spcPct val="90000"/>
              </a:lnSpc>
            </a:pPr>
            <a:r>
              <a:rPr lang="en-US" sz="3000" b="1" i="0" baseline="30000" dirty="0">
                <a:solidFill>
                  <a:srgbClr val="000000"/>
                </a:solidFill>
                <a:effectLst/>
              </a:rPr>
              <a:t>22 </a:t>
            </a:r>
            <a:r>
              <a:rPr lang="en-US" sz="3000" b="0" i="0" dirty="0">
                <a:solidFill>
                  <a:srgbClr val="000000"/>
                </a:solidFill>
                <a:effectLst/>
              </a:rPr>
              <a:t>. . . for salvation is from the </a:t>
            </a:r>
            <a:r>
              <a:rPr lang="en-US" sz="3000" b="1" i="0" dirty="0">
                <a:solidFill>
                  <a:srgbClr val="000000"/>
                </a:solidFill>
                <a:effectLst/>
                <a:highlight>
                  <a:srgbClr val="00FFFF"/>
                </a:highlight>
              </a:rPr>
              <a:t>Jews</a:t>
            </a:r>
            <a:r>
              <a:rPr lang="en-US" sz="3000" b="0" i="0" dirty="0">
                <a:solidFill>
                  <a:srgbClr val="000000"/>
                </a:solidFill>
                <a:effectLst/>
              </a:rPr>
              <a:t>.</a:t>
            </a:r>
          </a:p>
          <a:p>
            <a:pPr>
              <a:lnSpc>
                <a:spcPct val="90000"/>
              </a:lnSpc>
            </a:pPr>
            <a:endParaRPr lang="en-US" dirty="0">
              <a:solidFill>
                <a:srgbClr val="000000"/>
              </a:solidFill>
            </a:endParaRPr>
          </a:p>
          <a:p>
            <a:pPr>
              <a:lnSpc>
                <a:spcPct val="90000"/>
              </a:lnSpc>
            </a:pPr>
            <a:r>
              <a:rPr lang="en-US" sz="3000" b="1" i="0" baseline="30000" dirty="0">
                <a:solidFill>
                  <a:srgbClr val="000000"/>
                </a:solidFill>
                <a:effectLst/>
              </a:rPr>
              <a:t>1 </a:t>
            </a:r>
            <a:r>
              <a:rPr lang="en-US" sz="3000" b="0" i="0" dirty="0">
                <a:solidFill>
                  <a:srgbClr val="000000"/>
                </a:solidFill>
                <a:effectLst/>
              </a:rPr>
              <a:t>After this there was a feast of the </a:t>
            </a:r>
            <a:r>
              <a:rPr lang="en-US" sz="3000" b="1" i="0" dirty="0">
                <a:solidFill>
                  <a:srgbClr val="000000"/>
                </a:solidFill>
                <a:effectLst/>
                <a:highlight>
                  <a:srgbClr val="00FFFF"/>
                </a:highlight>
              </a:rPr>
              <a:t>Jews</a:t>
            </a:r>
            <a:r>
              <a:rPr lang="en-US" sz="3000" b="0" i="0" dirty="0">
                <a:solidFill>
                  <a:srgbClr val="000000"/>
                </a:solidFill>
                <a:effectLst/>
              </a:rPr>
              <a:t> . . .</a:t>
            </a:r>
          </a:p>
          <a:p>
            <a:pPr>
              <a:lnSpc>
                <a:spcPct val="90000"/>
              </a:lnSpc>
            </a:pPr>
            <a:r>
              <a:rPr lang="en-US" sz="3000" b="0" i="0" dirty="0">
                <a:solidFill>
                  <a:srgbClr val="000000"/>
                </a:solidFill>
                <a:effectLst/>
              </a:rPr>
              <a:t> Now that day was the Sabbath. </a:t>
            </a:r>
            <a:r>
              <a:rPr lang="en-US" sz="3000" b="1" i="0" baseline="30000" dirty="0">
                <a:solidFill>
                  <a:srgbClr val="000000"/>
                </a:solidFill>
                <a:effectLst/>
              </a:rPr>
              <a:t>10 </a:t>
            </a:r>
            <a:r>
              <a:rPr lang="en-US" sz="3000" b="0" i="0" dirty="0">
                <a:solidFill>
                  <a:srgbClr val="000000"/>
                </a:solidFill>
                <a:effectLst/>
              </a:rPr>
              <a:t>So the </a:t>
            </a:r>
            <a:r>
              <a:rPr lang="en-US" sz="3000" b="1" i="0" dirty="0">
                <a:solidFill>
                  <a:srgbClr val="000000"/>
                </a:solidFill>
                <a:effectLst/>
                <a:highlight>
                  <a:srgbClr val="FFFF00"/>
                </a:highlight>
              </a:rPr>
              <a:t>Jews</a:t>
            </a:r>
            <a:r>
              <a:rPr lang="en-US" sz="3000" b="0" i="0" baseline="30000" dirty="0">
                <a:solidFill>
                  <a:srgbClr val="000000"/>
                </a:solidFill>
                <a:effectLst/>
              </a:rPr>
              <a:t>[</a:t>
            </a:r>
            <a:r>
              <a:rPr lang="en-US" sz="3000" b="0" i="0" baseline="30000" dirty="0">
                <a:solidFill>
                  <a:srgbClr val="4A4A4A"/>
                </a:solidFill>
                <a:effectLst/>
              </a:rPr>
              <a:t>d</a:t>
            </a:r>
            <a:r>
              <a:rPr lang="en-US" sz="3000" b="0" i="0" baseline="30000" dirty="0">
                <a:solidFill>
                  <a:srgbClr val="000000"/>
                </a:solidFill>
                <a:effectLst/>
              </a:rPr>
              <a:t>]</a:t>
            </a:r>
            <a:r>
              <a:rPr lang="en-US" sz="3000" b="0" i="0" dirty="0">
                <a:solidFill>
                  <a:srgbClr val="000000"/>
                </a:solidFill>
                <a:effectLst/>
              </a:rPr>
              <a:t> said </a:t>
            </a:r>
            <a:endParaRPr lang="en-US" sz="3000" dirty="0"/>
          </a:p>
        </p:txBody>
      </p:sp>
      <p:sp>
        <p:nvSpPr>
          <p:cNvPr id="24" name="TextBox 23">
            <a:extLst>
              <a:ext uri="{FF2B5EF4-FFF2-40B4-BE49-F238E27FC236}">
                <a16:creationId xmlns:a16="http://schemas.microsoft.com/office/drawing/2014/main" id="{2C84B4DD-BF99-0CBF-502A-EA878125A0BD}"/>
              </a:ext>
            </a:extLst>
          </p:cNvPr>
          <p:cNvSpPr txBox="1"/>
          <p:nvPr/>
        </p:nvSpPr>
        <p:spPr>
          <a:xfrm>
            <a:off x="10243660" y="828127"/>
            <a:ext cx="2207419" cy="646331"/>
          </a:xfrm>
          <a:prstGeom prst="rect">
            <a:avLst/>
          </a:prstGeom>
          <a:noFill/>
        </p:spPr>
        <p:txBody>
          <a:bodyPr wrap="square">
            <a:spAutoFit/>
          </a:bodyPr>
          <a:lstStyle/>
          <a:p>
            <a:r>
              <a:rPr lang="el-GR" sz="3600" b="1" dirty="0">
                <a:highlight>
                  <a:srgbClr val="00FFFF"/>
                </a:highlight>
              </a:rPr>
              <a:t>Ἰουδαίων</a:t>
            </a:r>
            <a:r>
              <a:rPr lang="el-GR" sz="3600" b="1" dirty="0"/>
              <a:t> </a:t>
            </a:r>
            <a:endParaRPr lang="en-US" sz="3600" b="1" dirty="0"/>
          </a:p>
        </p:txBody>
      </p:sp>
      <p:sp>
        <p:nvSpPr>
          <p:cNvPr id="28" name="TextBox 27">
            <a:extLst>
              <a:ext uri="{FF2B5EF4-FFF2-40B4-BE49-F238E27FC236}">
                <a16:creationId xmlns:a16="http://schemas.microsoft.com/office/drawing/2014/main" id="{A109E7CB-AB91-68D4-8DB2-F93E6238D923}"/>
              </a:ext>
            </a:extLst>
          </p:cNvPr>
          <p:cNvSpPr txBox="1"/>
          <p:nvPr/>
        </p:nvSpPr>
        <p:spPr>
          <a:xfrm>
            <a:off x="10243661" y="181796"/>
            <a:ext cx="2207419" cy="646331"/>
          </a:xfrm>
          <a:prstGeom prst="rect">
            <a:avLst/>
          </a:prstGeom>
          <a:noFill/>
        </p:spPr>
        <p:txBody>
          <a:bodyPr wrap="square">
            <a:spAutoFit/>
          </a:bodyPr>
          <a:lstStyle/>
          <a:p>
            <a:r>
              <a:rPr lang="el-GR" sz="3600" b="1" dirty="0">
                <a:highlight>
                  <a:srgbClr val="FFFF00"/>
                </a:highlight>
              </a:rPr>
              <a:t>Ἰουδαῖοι</a:t>
            </a:r>
            <a:r>
              <a:rPr lang="el-GR" sz="3600" b="1" dirty="0"/>
              <a:t> </a:t>
            </a:r>
            <a:endParaRPr lang="en-US" sz="3600" b="1" dirty="0"/>
          </a:p>
        </p:txBody>
      </p:sp>
      <p:sp>
        <p:nvSpPr>
          <p:cNvPr id="3" name="TextBox 2">
            <a:extLst>
              <a:ext uri="{FF2B5EF4-FFF2-40B4-BE49-F238E27FC236}">
                <a16:creationId xmlns:a16="http://schemas.microsoft.com/office/drawing/2014/main" id="{3F6D9046-2EDF-65EE-4F6A-F5F0A0A2AD99}"/>
              </a:ext>
            </a:extLst>
          </p:cNvPr>
          <p:cNvSpPr txBox="1"/>
          <p:nvPr/>
        </p:nvSpPr>
        <p:spPr>
          <a:xfrm>
            <a:off x="76200" y="183496"/>
            <a:ext cx="1219200" cy="6491008"/>
          </a:xfrm>
          <a:prstGeom prst="rect">
            <a:avLst/>
          </a:prstGeom>
          <a:noFill/>
        </p:spPr>
        <p:txBody>
          <a:bodyPr wrap="square">
            <a:spAutoFit/>
          </a:bodyPr>
          <a:lstStyle/>
          <a:p>
            <a:pPr algn="r">
              <a:lnSpc>
                <a:spcPct val="90000"/>
              </a:lnSpc>
            </a:pPr>
            <a:r>
              <a:rPr lang="en-US" sz="3000" b="0" i="0" dirty="0">
                <a:solidFill>
                  <a:srgbClr val="000000"/>
                </a:solidFill>
                <a:effectLst/>
              </a:rPr>
              <a:t>Ch 1	</a:t>
            </a:r>
            <a:endParaRPr lang="en-US" sz="3000" dirty="0"/>
          </a:p>
          <a:p>
            <a:pPr algn="r">
              <a:lnSpc>
                <a:spcPct val="90000"/>
              </a:lnSpc>
            </a:pPr>
            <a:endParaRPr lang="en-US" b="0" i="0" dirty="0">
              <a:solidFill>
                <a:srgbClr val="000000"/>
              </a:solidFill>
              <a:effectLst/>
            </a:endParaRPr>
          </a:p>
          <a:p>
            <a:pPr algn="r">
              <a:lnSpc>
                <a:spcPct val="90000"/>
              </a:lnSpc>
            </a:pPr>
            <a:r>
              <a:rPr lang="en-US" sz="3000" b="0" i="0" dirty="0">
                <a:solidFill>
                  <a:srgbClr val="000000"/>
                </a:solidFill>
                <a:effectLst/>
              </a:rPr>
              <a:t>Ch 2	</a:t>
            </a:r>
            <a:endParaRPr lang="en-US" sz="3000" spc="-150" dirty="0"/>
          </a:p>
          <a:p>
            <a:pPr algn="r">
              <a:lnSpc>
                <a:spcPct val="90000"/>
              </a:lnSpc>
            </a:pPr>
            <a:r>
              <a:rPr lang="en-US" sz="3000" dirty="0">
                <a:solidFill>
                  <a:srgbClr val="000000"/>
                </a:solidFill>
              </a:rPr>
              <a:t>	</a:t>
            </a:r>
            <a:endParaRPr lang="en-US" sz="3000" b="0" i="0" dirty="0">
              <a:solidFill>
                <a:srgbClr val="000000"/>
              </a:solidFill>
              <a:effectLst/>
            </a:endParaRPr>
          </a:p>
          <a:p>
            <a:pPr algn="r">
              <a:lnSpc>
                <a:spcPct val="90000"/>
              </a:lnSpc>
            </a:pPr>
            <a:r>
              <a:rPr lang="en-US" sz="3000" b="1" i="0" baseline="30000" dirty="0">
                <a:solidFill>
                  <a:srgbClr val="000000"/>
                </a:solidFill>
                <a:effectLst/>
              </a:rPr>
              <a:t>	</a:t>
            </a:r>
            <a:endParaRPr lang="en-US" sz="3000" b="0" i="0" dirty="0">
              <a:solidFill>
                <a:srgbClr val="000000"/>
              </a:solidFill>
              <a:effectLst/>
            </a:endParaRPr>
          </a:p>
          <a:p>
            <a:pPr algn="r">
              <a:lnSpc>
                <a:spcPct val="90000"/>
              </a:lnSpc>
            </a:pPr>
            <a:r>
              <a:rPr lang="en-US" sz="3000" b="1" i="0" baseline="30000" dirty="0">
                <a:solidFill>
                  <a:srgbClr val="000000"/>
                </a:solidFill>
                <a:effectLst/>
              </a:rPr>
              <a:t>	</a:t>
            </a:r>
            <a:endParaRPr lang="en-US" sz="3000" b="0" i="0" dirty="0">
              <a:solidFill>
                <a:srgbClr val="000000"/>
              </a:solidFill>
              <a:effectLst/>
            </a:endParaRPr>
          </a:p>
          <a:p>
            <a:pPr algn="r">
              <a:lnSpc>
                <a:spcPct val="90000"/>
              </a:lnSpc>
            </a:pPr>
            <a:endParaRPr lang="en-US" dirty="0">
              <a:solidFill>
                <a:srgbClr val="000000"/>
              </a:solidFill>
            </a:endParaRPr>
          </a:p>
          <a:p>
            <a:pPr algn="r">
              <a:lnSpc>
                <a:spcPct val="90000"/>
              </a:lnSpc>
            </a:pPr>
            <a:r>
              <a:rPr lang="en-US" sz="3000" b="0" i="0" dirty="0">
                <a:solidFill>
                  <a:srgbClr val="000000"/>
                </a:solidFill>
                <a:effectLst/>
              </a:rPr>
              <a:t>Ch 3	</a:t>
            </a:r>
            <a:endParaRPr lang="en-US" sz="3000" dirty="0"/>
          </a:p>
          <a:p>
            <a:pPr algn="r">
              <a:lnSpc>
                <a:spcPct val="90000"/>
              </a:lnSpc>
            </a:pPr>
            <a:r>
              <a:rPr lang="en-US" sz="3000" b="1" i="0" baseline="30000" dirty="0">
                <a:solidFill>
                  <a:srgbClr val="000000"/>
                </a:solidFill>
                <a:effectLst/>
              </a:rPr>
              <a:t>	</a:t>
            </a:r>
            <a:endParaRPr lang="en-US" sz="3000" b="0" i="0" dirty="0">
              <a:solidFill>
                <a:srgbClr val="000000"/>
              </a:solidFill>
              <a:effectLst/>
            </a:endParaRPr>
          </a:p>
          <a:p>
            <a:pPr algn="r">
              <a:lnSpc>
                <a:spcPct val="90000"/>
              </a:lnSpc>
            </a:pPr>
            <a:r>
              <a:rPr lang="en-US" sz="3000" dirty="0">
                <a:solidFill>
                  <a:srgbClr val="000000"/>
                </a:solidFill>
              </a:rPr>
              <a:t>	</a:t>
            </a:r>
            <a:endParaRPr lang="en-US" sz="3000" dirty="0"/>
          </a:p>
          <a:p>
            <a:pPr algn="r">
              <a:lnSpc>
                <a:spcPct val="90000"/>
              </a:lnSpc>
            </a:pPr>
            <a:endParaRPr lang="en-US" dirty="0">
              <a:solidFill>
                <a:srgbClr val="000000"/>
              </a:solidFill>
            </a:endParaRPr>
          </a:p>
          <a:p>
            <a:pPr algn="r">
              <a:lnSpc>
                <a:spcPct val="90000"/>
              </a:lnSpc>
            </a:pPr>
            <a:r>
              <a:rPr lang="en-US" sz="3000" dirty="0">
                <a:solidFill>
                  <a:srgbClr val="000000"/>
                </a:solidFill>
              </a:rPr>
              <a:t>Ch 4</a:t>
            </a:r>
            <a:r>
              <a:rPr lang="en-US" sz="3000" b="0" i="0" dirty="0">
                <a:solidFill>
                  <a:srgbClr val="000000"/>
                </a:solidFill>
                <a:effectLst/>
              </a:rPr>
              <a:t>	</a:t>
            </a:r>
          </a:p>
          <a:p>
            <a:pPr algn="r">
              <a:lnSpc>
                <a:spcPct val="90000"/>
              </a:lnSpc>
            </a:pPr>
            <a:r>
              <a:rPr lang="en-US" sz="3000" dirty="0">
                <a:solidFill>
                  <a:srgbClr val="000000"/>
                </a:solidFill>
              </a:rPr>
              <a:t>	</a:t>
            </a:r>
            <a:endParaRPr lang="en-US" sz="3000" b="0" i="0" dirty="0">
              <a:solidFill>
                <a:srgbClr val="000000"/>
              </a:solidFill>
              <a:effectLst/>
            </a:endParaRPr>
          </a:p>
          <a:p>
            <a:pPr algn="r">
              <a:lnSpc>
                <a:spcPct val="90000"/>
              </a:lnSpc>
            </a:pPr>
            <a:r>
              <a:rPr lang="en-US" sz="3000" b="0" i="0" dirty="0">
                <a:solidFill>
                  <a:srgbClr val="000000"/>
                </a:solidFill>
                <a:effectLst/>
              </a:rPr>
              <a:t>	</a:t>
            </a:r>
          </a:p>
          <a:p>
            <a:pPr algn="r">
              <a:lnSpc>
                <a:spcPct val="90000"/>
              </a:lnSpc>
            </a:pPr>
            <a:endParaRPr lang="en-US" dirty="0">
              <a:solidFill>
                <a:srgbClr val="000000"/>
              </a:solidFill>
            </a:endParaRPr>
          </a:p>
          <a:p>
            <a:pPr algn="r">
              <a:lnSpc>
                <a:spcPct val="90000"/>
              </a:lnSpc>
            </a:pPr>
            <a:r>
              <a:rPr lang="en-US" sz="3000" dirty="0">
                <a:solidFill>
                  <a:srgbClr val="000000"/>
                </a:solidFill>
              </a:rPr>
              <a:t>Ch 5	</a:t>
            </a:r>
            <a:endParaRPr lang="en-US" sz="3000" b="0" i="0" dirty="0">
              <a:solidFill>
                <a:srgbClr val="000000"/>
              </a:solidFill>
              <a:effectLst/>
            </a:endParaRPr>
          </a:p>
          <a:p>
            <a:pPr algn="r">
              <a:lnSpc>
                <a:spcPct val="90000"/>
              </a:lnSpc>
            </a:pPr>
            <a:r>
              <a:rPr lang="en-US" sz="3000" b="1" i="0" baseline="30000" dirty="0">
                <a:solidFill>
                  <a:srgbClr val="000000"/>
                </a:solidFill>
                <a:effectLst/>
              </a:rPr>
              <a:t>	</a:t>
            </a:r>
            <a:endParaRPr lang="en-US" sz="3000" dirty="0"/>
          </a:p>
        </p:txBody>
      </p:sp>
    </p:spTree>
    <p:extLst>
      <p:ext uri="{BB962C8B-B14F-4D97-AF65-F5344CB8AC3E}">
        <p14:creationId xmlns:p14="http://schemas.microsoft.com/office/powerpoint/2010/main" val="967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fade">
                                      <p:cBhvr>
                                        <p:cTn id="43" dur="500"/>
                                        <p:tgtEl>
                                          <p:spTgt spid="5">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500"/>
                                        <p:tgtEl>
                                          <p:spTgt spid="3">
                                            <p:txEl>
                                              <p:pRg st="15" end="1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6" end="16"/>
                                            </p:txEl>
                                          </p:spTgt>
                                        </p:tgtEl>
                                        <p:attrNameLst>
                                          <p:attrName>style.visibility</p:attrName>
                                        </p:attrNameLst>
                                      </p:cBhvr>
                                      <p:to>
                                        <p:strVal val="visible"/>
                                      </p:to>
                                    </p:set>
                                    <p:animEffect transition="in" filter="fade">
                                      <p:cBhvr>
                                        <p:cTn id="51" dur="500"/>
                                        <p:tgtEl>
                                          <p:spTgt spid="5">
                                            <p:txEl>
                                              <p:pRg st="16" end="1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fade">
                                      <p:cBhvr>
                                        <p:cTn id="61" dur="500"/>
                                        <p:tgtEl>
                                          <p:spTgt spid="5">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Effect transition="in" filter="fade">
                                      <p:cBhvr>
                                        <p:cTn id="66" dur="500"/>
                                        <p:tgtEl>
                                          <p:spTgt spid="5">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animEffect transition="in" filter="fade">
                                      <p:cBhvr>
                                        <p:cTn id="71" dur="500"/>
                                        <p:tgtEl>
                                          <p:spTgt spid="5">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
                                            <p:txEl>
                                              <p:pRg st="13" end="13"/>
                                            </p:txEl>
                                          </p:spTgt>
                                        </p:tgtEl>
                                        <p:attrNameLst>
                                          <p:attrName>style.visibility</p:attrName>
                                        </p:attrNameLst>
                                      </p:cBhvr>
                                      <p:to>
                                        <p:strVal val="visible"/>
                                      </p:to>
                                    </p:set>
                                    <p:animEffect transition="in" filter="fade">
                                      <p:cBhvr>
                                        <p:cTn id="76" dur="500"/>
                                        <p:tgtEl>
                                          <p:spTgt spid="5">
                                            <p:txEl>
                                              <p:pRg st="13" end="1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
                                            <p:txEl>
                                              <p:pRg st="15" end="15"/>
                                            </p:txEl>
                                          </p:spTgt>
                                        </p:tgtEl>
                                        <p:attrNameLst>
                                          <p:attrName>style.visibility</p:attrName>
                                        </p:attrNameLst>
                                      </p:cBhvr>
                                      <p:to>
                                        <p:strVal val="visible"/>
                                      </p:to>
                                    </p:set>
                                    <p:animEffect transition="in" filter="fade">
                                      <p:cBhvr>
                                        <p:cTn id="81"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389758-42CD-E2AE-D6CC-4639F485A5E0}"/>
              </a:ext>
            </a:extLst>
          </p:cNvPr>
          <p:cNvSpPr txBox="1"/>
          <p:nvPr/>
        </p:nvSpPr>
        <p:spPr>
          <a:xfrm>
            <a:off x="268729" y="7550"/>
            <a:ext cx="8550808" cy="6412012"/>
          </a:xfrm>
          <a:prstGeom prst="rect">
            <a:avLst/>
          </a:prstGeom>
          <a:noFill/>
        </p:spPr>
        <p:txBody>
          <a:bodyPr wrap="square">
            <a:spAutoFit/>
          </a:bodyPr>
          <a:lstStyle/>
          <a:p>
            <a:pPr algn="l"/>
            <a:r>
              <a:rPr lang="en-US" sz="2800" b="1" i="0" baseline="30000" dirty="0">
                <a:solidFill>
                  <a:srgbClr val="000000"/>
                </a:solidFill>
                <a:effectLst/>
                <a:latin typeface="system-ui"/>
              </a:rPr>
              <a:t>1 </a:t>
            </a:r>
            <a:r>
              <a:rPr lang="en-US" sz="2800" b="0" i="0" dirty="0">
                <a:solidFill>
                  <a:srgbClr val="000000"/>
                </a:solidFill>
                <a:effectLst/>
                <a:latin typeface="system-ui"/>
              </a:rPr>
              <a:t>After this there was a feast of the </a:t>
            </a:r>
            <a:r>
              <a:rPr lang="en-US" sz="2800" b="1" i="0" dirty="0">
                <a:solidFill>
                  <a:srgbClr val="000000"/>
                </a:solidFill>
                <a:effectLst/>
                <a:highlight>
                  <a:srgbClr val="00FFFF"/>
                </a:highlight>
                <a:latin typeface="system-ui"/>
              </a:rPr>
              <a:t>Jews</a:t>
            </a:r>
            <a:r>
              <a:rPr lang="en-US" sz="2800" b="0" i="0" dirty="0">
                <a:solidFill>
                  <a:srgbClr val="000000"/>
                </a:solidFill>
                <a:effectLst/>
                <a:latin typeface="system-ui"/>
              </a:rPr>
              <a:t>, </a:t>
            </a:r>
          </a:p>
          <a:p>
            <a:pPr algn="l"/>
            <a:endParaRPr lang="en-US" sz="2800" dirty="0">
              <a:solidFill>
                <a:srgbClr val="000000"/>
              </a:solidFill>
              <a:latin typeface="system-ui"/>
            </a:endParaRPr>
          </a:p>
          <a:p>
            <a:pPr algn="l"/>
            <a:r>
              <a:rPr lang="en-US" sz="2800" b="0" i="0" dirty="0">
                <a:solidFill>
                  <a:srgbClr val="000000"/>
                </a:solidFill>
                <a:effectLst/>
                <a:latin typeface="system-ui"/>
              </a:rPr>
              <a:t>Now that day was the Sabbath. </a:t>
            </a:r>
            <a:r>
              <a:rPr lang="en-US" sz="2800" b="1" i="0" baseline="30000" dirty="0">
                <a:solidFill>
                  <a:srgbClr val="000000"/>
                </a:solidFill>
                <a:effectLst/>
                <a:latin typeface="system-ui"/>
              </a:rPr>
              <a:t>10 </a:t>
            </a:r>
            <a:r>
              <a:rPr lang="en-US" sz="2800" b="0" i="0" dirty="0">
                <a:solidFill>
                  <a:srgbClr val="000000"/>
                </a:solidFill>
                <a:effectLst/>
                <a:latin typeface="system-ui"/>
              </a:rPr>
              <a:t>So the </a:t>
            </a:r>
            <a:r>
              <a:rPr lang="en-US" sz="2800" b="1" i="0" dirty="0">
                <a:solidFill>
                  <a:srgbClr val="000000"/>
                </a:solidFill>
                <a:effectLst/>
                <a:highlight>
                  <a:srgbClr val="FFFF00"/>
                </a:highlight>
                <a:latin typeface="system-ui"/>
              </a:rPr>
              <a:t>Jews</a:t>
            </a:r>
            <a:r>
              <a:rPr lang="en-US" sz="2800" b="0" i="0" baseline="30000" dirty="0">
                <a:solidFill>
                  <a:srgbClr val="000000"/>
                </a:solidFill>
                <a:effectLst/>
                <a:latin typeface="system-ui"/>
              </a:rPr>
              <a:t>[</a:t>
            </a:r>
            <a:r>
              <a:rPr lang="en-US" sz="2800" b="0" i="0" baseline="30000" dirty="0">
                <a:solidFill>
                  <a:srgbClr val="4A4A4A"/>
                </a:solidFill>
                <a:effectLst/>
                <a:latin typeface="system-ui"/>
              </a:rPr>
              <a:t>d</a:t>
            </a:r>
            <a:r>
              <a:rPr lang="en-US" sz="2800" b="0" i="0" baseline="30000" dirty="0">
                <a:solidFill>
                  <a:srgbClr val="000000"/>
                </a:solidFill>
                <a:effectLst/>
                <a:latin typeface="system-ui"/>
              </a:rPr>
              <a:t>]</a:t>
            </a:r>
            <a:r>
              <a:rPr lang="en-US" sz="2800" b="0" i="0" dirty="0">
                <a:solidFill>
                  <a:srgbClr val="000000"/>
                </a:solidFill>
                <a:effectLst/>
                <a:latin typeface="system-ui"/>
              </a:rPr>
              <a:t> said to the man who had been healed, “It is the Sabbath, and it is not lawful for you to take up your bed.” </a:t>
            </a:r>
            <a:br>
              <a:rPr lang="en-US" sz="2800" b="0" i="0" dirty="0">
                <a:solidFill>
                  <a:srgbClr val="000000"/>
                </a:solidFill>
                <a:effectLst/>
                <a:latin typeface="system-ui"/>
              </a:rPr>
            </a:br>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15 </a:t>
            </a:r>
            <a:r>
              <a:rPr lang="en-US" sz="2800" b="0" i="0" dirty="0">
                <a:solidFill>
                  <a:srgbClr val="000000"/>
                </a:solidFill>
                <a:effectLst/>
                <a:latin typeface="system-ui"/>
              </a:rPr>
              <a:t>The man went away and told the </a:t>
            </a:r>
            <a:r>
              <a:rPr lang="en-US" sz="2800" b="1" i="0" dirty="0">
                <a:solidFill>
                  <a:srgbClr val="000000"/>
                </a:solidFill>
                <a:effectLst/>
                <a:highlight>
                  <a:srgbClr val="00FF00"/>
                </a:highlight>
                <a:latin typeface="system-ui"/>
              </a:rPr>
              <a:t>Jews</a:t>
            </a:r>
            <a:r>
              <a:rPr lang="en-US" sz="2800" b="0" i="0" dirty="0">
                <a:solidFill>
                  <a:srgbClr val="000000"/>
                </a:solidFill>
                <a:effectLst/>
                <a:latin typeface="system-ui"/>
              </a:rPr>
              <a:t> that it was Jesus who had healed him. </a:t>
            </a:r>
            <a:r>
              <a:rPr lang="en-US" sz="2800" b="1" i="0" baseline="30000" dirty="0">
                <a:solidFill>
                  <a:srgbClr val="000000"/>
                </a:solidFill>
                <a:effectLst/>
                <a:latin typeface="system-ui"/>
              </a:rPr>
              <a:t>16 </a:t>
            </a:r>
            <a:r>
              <a:rPr lang="en-US" sz="2800" b="0" i="0" dirty="0">
                <a:solidFill>
                  <a:srgbClr val="000000"/>
                </a:solidFill>
                <a:effectLst/>
                <a:latin typeface="system-ui"/>
              </a:rPr>
              <a:t>And this was why the </a:t>
            </a:r>
            <a:r>
              <a:rPr lang="en-US" sz="2800" b="1" i="0" dirty="0">
                <a:solidFill>
                  <a:srgbClr val="000000"/>
                </a:solidFill>
                <a:effectLst/>
                <a:highlight>
                  <a:srgbClr val="FFFF00"/>
                </a:highlight>
                <a:latin typeface="system-ui"/>
              </a:rPr>
              <a:t>Jews</a:t>
            </a:r>
            <a:r>
              <a:rPr lang="en-US" sz="2800" b="0" i="0" dirty="0">
                <a:solidFill>
                  <a:srgbClr val="000000"/>
                </a:solidFill>
                <a:effectLst/>
                <a:latin typeface="system-ui"/>
              </a:rPr>
              <a:t> were persecuting Jesus, because he was doing these things on the Sabbath. </a:t>
            </a:r>
            <a:endParaRPr lang="en-US" sz="2800" b="1" i="0" baseline="30000" dirty="0">
              <a:solidFill>
                <a:srgbClr val="000000"/>
              </a:solidFill>
              <a:effectLst/>
              <a:latin typeface="system-ui"/>
            </a:endParaRPr>
          </a:p>
          <a:p>
            <a:pPr algn="l"/>
            <a:endParaRPr lang="en-US" sz="2800" b="1" baseline="30000" dirty="0">
              <a:solidFill>
                <a:srgbClr val="000000"/>
              </a:solidFill>
              <a:latin typeface="system-ui"/>
            </a:endParaRPr>
          </a:p>
          <a:p>
            <a:pPr algn="l"/>
            <a:r>
              <a:rPr lang="en-US" sz="2800" b="1" i="0" baseline="30000" dirty="0">
                <a:solidFill>
                  <a:srgbClr val="000000"/>
                </a:solidFill>
                <a:effectLst/>
                <a:latin typeface="system-ui"/>
              </a:rPr>
              <a:t>18 </a:t>
            </a:r>
            <a:r>
              <a:rPr lang="en-US" sz="2800" b="0" i="0" dirty="0">
                <a:solidFill>
                  <a:srgbClr val="000000"/>
                </a:solidFill>
                <a:effectLst/>
                <a:latin typeface="system-ui"/>
              </a:rPr>
              <a:t>This was why the </a:t>
            </a:r>
            <a:r>
              <a:rPr lang="en-US" sz="2800" b="1" i="0" dirty="0">
                <a:solidFill>
                  <a:srgbClr val="000000"/>
                </a:solidFill>
                <a:effectLst/>
                <a:highlight>
                  <a:srgbClr val="FFFF00"/>
                </a:highlight>
                <a:latin typeface="system-ui"/>
              </a:rPr>
              <a:t>Jews</a:t>
            </a:r>
            <a:r>
              <a:rPr lang="en-US" sz="2800" b="0" i="0" dirty="0">
                <a:solidFill>
                  <a:srgbClr val="000000"/>
                </a:solidFill>
                <a:effectLst/>
                <a:latin typeface="system-ui"/>
              </a:rPr>
              <a:t> were seeking all the more to kill him, because not only was he breaking the Sabbath, but he was even calling God his own Father, making himself equal with God.</a:t>
            </a:r>
          </a:p>
        </p:txBody>
      </p:sp>
      <p:sp>
        <p:nvSpPr>
          <p:cNvPr id="10" name="TextBox 9">
            <a:extLst>
              <a:ext uri="{FF2B5EF4-FFF2-40B4-BE49-F238E27FC236}">
                <a16:creationId xmlns:a16="http://schemas.microsoft.com/office/drawing/2014/main" id="{6146572C-0DA1-E812-8F03-3C32609C9DCF}"/>
              </a:ext>
            </a:extLst>
          </p:cNvPr>
          <p:cNvSpPr txBox="1"/>
          <p:nvPr/>
        </p:nvSpPr>
        <p:spPr>
          <a:xfrm>
            <a:off x="9505950" y="2625209"/>
            <a:ext cx="2417321" cy="646331"/>
          </a:xfrm>
          <a:prstGeom prst="rect">
            <a:avLst/>
          </a:prstGeom>
          <a:noFill/>
        </p:spPr>
        <p:txBody>
          <a:bodyPr wrap="square">
            <a:spAutoFit/>
          </a:bodyPr>
          <a:lstStyle/>
          <a:p>
            <a:r>
              <a:rPr lang="el-GR" sz="3600" b="1" dirty="0">
                <a:highlight>
                  <a:srgbClr val="00FF00"/>
                </a:highlight>
              </a:rPr>
              <a:t>Ἰουδαίοις</a:t>
            </a:r>
            <a:endParaRPr lang="en-US" sz="3200" b="1" dirty="0">
              <a:highlight>
                <a:srgbClr val="00FF00"/>
              </a:highlight>
            </a:endParaRPr>
          </a:p>
        </p:txBody>
      </p:sp>
      <p:sp>
        <p:nvSpPr>
          <p:cNvPr id="11" name="TextBox 10">
            <a:extLst>
              <a:ext uri="{FF2B5EF4-FFF2-40B4-BE49-F238E27FC236}">
                <a16:creationId xmlns:a16="http://schemas.microsoft.com/office/drawing/2014/main" id="{EEA844E4-9070-D44D-4F7A-9152265F39FA}"/>
              </a:ext>
            </a:extLst>
          </p:cNvPr>
          <p:cNvSpPr txBox="1"/>
          <p:nvPr/>
        </p:nvSpPr>
        <p:spPr>
          <a:xfrm>
            <a:off x="9505950" y="835754"/>
            <a:ext cx="1938337" cy="646331"/>
          </a:xfrm>
          <a:prstGeom prst="rect">
            <a:avLst/>
          </a:prstGeom>
          <a:noFill/>
        </p:spPr>
        <p:txBody>
          <a:bodyPr wrap="square">
            <a:spAutoFit/>
          </a:bodyPr>
          <a:lstStyle/>
          <a:p>
            <a:r>
              <a:rPr lang="el-GR" sz="3600" b="1" dirty="0">
                <a:highlight>
                  <a:srgbClr val="FFFF00"/>
                </a:highlight>
              </a:rPr>
              <a:t>Ἰουδαῖοι</a:t>
            </a:r>
            <a:r>
              <a:rPr lang="el-GR" sz="3600" b="1" dirty="0"/>
              <a:t> </a:t>
            </a:r>
            <a:endParaRPr lang="en-US" sz="3600" b="1" dirty="0"/>
          </a:p>
        </p:txBody>
      </p:sp>
      <p:sp>
        <p:nvSpPr>
          <p:cNvPr id="12" name="TextBox 11">
            <a:extLst>
              <a:ext uri="{FF2B5EF4-FFF2-40B4-BE49-F238E27FC236}">
                <a16:creationId xmlns:a16="http://schemas.microsoft.com/office/drawing/2014/main" id="{07434331-73A7-41E9-7126-5B66501FA4C4}"/>
              </a:ext>
            </a:extLst>
          </p:cNvPr>
          <p:cNvSpPr txBox="1"/>
          <p:nvPr/>
        </p:nvSpPr>
        <p:spPr>
          <a:xfrm>
            <a:off x="9461058" y="7550"/>
            <a:ext cx="2476500" cy="646331"/>
          </a:xfrm>
          <a:prstGeom prst="rect">
            <a:avLst/>
          </a:prstGeom>
          <a:noFill/>
        </p:spPr>
        <p:txBody>
          <a:bodyPr wrap="square">
            <a:spAutoFit/>
          </a:bodyPr>
          <a:lstStyle/>
          <a:p>
            <a:r>
              <a:rPr lang="el-GR" sz="3600" b="1" dirty="0">
                <a:highlight>
                  <a:srgbClr val="00FFFF"/>
                </a:highlight>
              </a:rPr>
              <a:t>Ἰουδαίων</a:t>
            </a:r>
            <a:r>
              <a:rPr lang="el-GR" sz="3600" b="1" dirty="0"/>
              <a:t> </a:t>
            </a:r>
            <a:endParaRPr lang="en-US" sz="3600" b="1" dirty="0"/>
          </a:p>
        </p:txBody>
      </p:sp>
      <p:sp>
        <p:nvSpPr>
          <p:cNvPr id="2" name="TextBox 1">
            <a:extLst>
              <a:ext uri="{FF2B5EF4-FFF2-40B4-BE49-F238E27FC236}">
                <a16:creationId xmlns:a16="http://schemas.microsoft.com/office/drawing/2014/main" id="{962D3AD7-931C-044E-828F-782BA08C041D}"/>
              </a:ext>
            </a:extLst>
          </p:cNvPr>
          <p:cNvSpPr txBox="1"/>
          <p:nvPr/>
        </p:nvSpPr>
        <p:spPr>
          <a:xfrm>
            <a:off x="9505950" y="3213556"/>
            <a:ext cx="1938337" cy="646331"/>
          </a:xfrm>
          <a:prstGeom prst="rect">
            <a:avLst/>
          </a:prstGeom>
          <a:noFill/>
        </p:spPr>
        <p:txBody>
          <a:bodyPr wrap="square">
            <a:spAutoFit/>
          </a:bodyPr>
          <a:lstStyle/>
          <a:p>
            <a:r>
              <a:rPr lang="el-GR" sz="3600" b="1" dirty="0">
                <a:highlight>
                  <a:srgbClr val="FFFF00"/>
                </a:highlight>
              </a:rPr>
              <a:t>Ἰουδαῖοι</a:t>
            </a:r>
            <a:r>
              <a:rPr lang="el-GR" sz="3600" b="1" dirty="0"/>
              <a:t> </a:t>
            </a:r>
            <a:endParaRPr lang="en-US" sz="3600" b="1" dirty="0"/>
          </a:p>
        </p:txBody>
      </p:sp>
      <p:sp>
        <p:nvSpPr>
          <p:cNvPr id="4" name="TextBox 3">
            <a:extLst>
              <a:ext uri="{FF2B5EF4-FFF2-40B4-BE49-F238E27FC236}">
                <a16:creationId xmlns:a16="http://schemas.microsoft.com/office/drawing/2014/main" id="{B9DD7428-711E-F55E-0EDF-F9AB4E651975}"/>
              </a:ext>
            </a:extLst>
          </p:cNvPr>
          <p:cNvSpPr txBox="1"/>
          <p:nvPr/>
        </p:nvSpPr>
        <p:spPr>
          <a:xfrm>
            <a:off x="9505950" y="4584095"/>
            <a:ext cx="1938337" cy="646331"/>
          </a:xfrm>
          <a:prstGeom prst="rect">
            <a:avLst/>
          </a:prstGeom>
          <a:noFill/>
        </p:spPr>
        <p:txBody>
          <a:bodyPr wrap="square">
            <a:spAutoFit/>
          </a:bodyPr>
          <a:lstStyle/>
          <a:p>
            <a:r>
              <a:rPr lang="el-GR" sz="3600" b="1" dirty="0">
                <a:highlight>
                  <a:srgbClr val="FFFF00"/>
                </a:highlight>
              </a:rPr>
              <a:t>Ἰουδαῖοι</a:t>
            </a:r>
            <a:r>
              <a:rPr lang="el-GR" sz="3600" b="1" dirty="0"/>
              <a:t> </a:t>
            </a:r>
            <a:endParaRPr lang="en-US" sz="3600" b="1" dirty="0"/>
          </a:p>
        </p:txBody>
      </p:sp>
    </p:spTree>
    <p:extLst>
      <p:ext uri="{BB962C8B-B14F-4D97-AF65-F5344CB8AC3E}">
        <p14:creationId xmlns:p14="http://schemas.microsoft.com/office/powerpoint/2010/main" val="3874579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632730-3B97-DD71-BF26-181926AE40B0}"/>
              </a:ext>
            </a:extLst>
          </p:cNvPr>
          <p:cNvSpPr txBox="1"/>
          <p:nvPr/>
        </p:nvSpPr>
        <p:spPr>
          <a:xfrm>
            <a:off x="533400" y="4819026"/>
            <a:ext cx="9182100" cy="1569660"/>
          </a:xfrm>
          <a:prstGeom prst="rect">
            <a:avLst/>
          </a:prstGeom>
          <a:noFill/>
        </p:spPr>
        <p:txBody>
          <a:bodyPr wrap="square">
            <a:spAutoFit/>
          </a:bodyPr>
          <a:lstStyle/>
          <a:p>
            <a:pPr marL="457200" indent="-457200">
              <a:buFont typeface="Arial" panose="020B0604020202020204" pitchFamily="34" charset="0"/>
              <a:buChar char="•"/>
            </a:pPr>
            <a:r>
              <a:rPr lang="en-US" sz="3200" b="1" i="0" dirty="0">
                <a:solidFill>
                  <a:srgbClr val="FFFF00"/>
                </a:solidFill>
                <a:effectLst/>
              </a:rPr>
              <a:t>Who are “the Jews”</a:t>
            </a:r>
          </a:p>
          <a:p>
            <a:pPr marL="457200" indent="-457200">
              <a:buFont typeface="Arial" panose="020B0604020202020204" pitchFamily="34" charset="0"/>
              <a:buChar char="•"/>
            </a:pPr>
            <a:r>
              <a:rPr lang="en-US" sz="3200" b="1" dirty="0">
                <a:solidFill>
                  <a:srgbClr val="FFFF00"/>
                </a:solidFill>
              </a:rPr>
              <a:t>Is it lawful?</a:t>
            </a:r>
          </a:p>
          <a:p>
            <a:pPr marL="457200" indent="-457200">
              <a:buFont typeface="Arial" panose="020B0604020202020204" pitchFamily="34" charset="0"/>
              <a:buChar char="•"/>
            </a:pPr>
            <a:r>
              <a:rPr lang="en-US" sz="3200" b="1" dirty="0">
                <a:solidFill>
                  <a:srgbClr val="FFFF00"/>
                </a:solidFill>
              </a:rPr>
              <a:t>Why no concern for the healing?</a:t>
            </a:r>
          </a:p>
        </p:txBody>
      </p:sp>
      <p:sp>
        <p:nvSpPr>
          <p:cNvPr id="9" name="TextBox 8">
            <a:extLst>
              <a:ext uri="{FF2B5EF4-FFF2-40B4-BE49-F238E27FC236}">
                <a16:creationId xmlns:a16="http://schemas.microsoft.com/office/drawing/2014/main" id="{F15359F5-D868-33D3-8F90-0B8F21F7086F}"/>
              </a:ext>
            </a:extLst>
          </p:cNvPr>
          <p:cNvSpPr txBox="1"/>
          <p:nvPr/>
        </p:nvSpPr>
        <p:spPr>
          <a:xfrm>
            <a:off x="1143000" y="1848876"/>
            <a:ext cx="10876084" cy="1138773"/>
          </a:xfrm>
          <a:prstGeom prst="rect">
            <a:avLst/>
          </a:prstGeom>
          <a:solidFill>
            <a:srgbClr val="1F4E79"/>
          </a:solidFill>
        </p:spPr>
        <p:txBody>
          <a:bodyPr wrap="square">
            <a:spAutoFit/>
          </a:bodyPr>
          <a:lstStyle/>
          <a:p>
            <a:r>
              <a:rPr lang="en-US" sz="3400" dirty="0">
                <a:solidFill>
                  <a:schemeClr val="bg1"/>
                </a:solidFill>
                <a:effectLst/>
                <a:ea typeface="Calibri" panose="020F0502020204030204" pitchFamily="34" charset="0"/>
              </a:rPr>
              <a:t>The Jewish leaders ended up opposing God by putting rules and expectations on people that God does not (10-11)</a:t>
            </a:r>
          </a:p>
        </p:txBody>
      </p:sp>
      <p:sp>
        <p:nvSpPr>
          <p:cNvPr id="10" name="TextBox 9">
            <a:extLst>
              <a:ext uri="{FF2B5EF4-FFF2-40B4-BE49-F238E27FC236}">
                <a16:creationId xmlns:a16="http://schemas.microsoft.com/office/drawing/2014/main" id="{90A3099B-46F7-2583-19B3-B717FFABF318}"/>
              </a:ext>
            </a:extLst>
          </p:cNvPr>
          <p:cNvSpPr txBox="1"/>
          <p:nvPr/>
        </p:nvSpPr>
        <p:spPr>
          <a:xfrm>
            <a:off x="303335" y="334514"/>
            <a:ext cx="11715749"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Jesus’s miracle does not conform to the Jewish leaders view of God’s laws (10-18) </a:t>
            </a:r>
            <a:endParaRPr lang="en-US" sz="3600" dirty="0">
              <a:solidFill>
                <a:schemeClr val="bg1"/>
              </a:solidFill>
            </a:endParaRPr>
          </a:p>
        </p:txBody>
      </p:sp>
    </p:spTree>
    <p:extLst>
      <p:ext uri="{BB962C8B-B14F-4D97-AF65-F5344CB8AC3E}">
        <p14:creationId xmlns:p14="http://schemas.microsoft.com/office/powerpoint/2010/main" val="250030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artoon of a policeman holding a megaphone&#10;&#10;Description automatically generated">
            <a:extLst>
              <a:ext uri="{FF2B5EF4-FFF2-40B4-BE49-F238E27FC236}">
                <a16:creationId xmlns:a16="http://schemas.microsoft.com/office/drawing/2014/main" id="{6FDE476D-07C6-C541-1761-80023975F7BE}"/>
              </a:ext>
            </a:extLst>
          </p:cNvPr>
          <p:cNvPicPr>
            <a:picLocks noChangeAspect="1"/>
          </p:cNvPicPr>
          <p:nvPr/>
        </p:nvPicPr>
        <p:blipFill rotWithShape="1">
          <a:blip r:embed="rId3">
            <a:extLst>
              <a:ext uri="{28A0092B-C50C-407E-A947-70E740481C1C}">
                <a14:useLocalDpi xmlns:a14="http://schemas.microsoft.com/office/drawing/2010/main" val="0"/>
              </a:ext>
            </a:extLst>
          </a:blip>
          <a:srcRect t="2856" b="9719"/>
          <a:stretch/>
        </p:blipFill>
        <p:spPr>
          <a:xfrm flipH="1">
            <a:off x="6421035" y="643467"/>
            <a:ext cx="5129784" cy="5571066"/>
          </a:xfrm>
          <a:prstGeom prst="rect">
            <a:avLst/>
          </a:prstGeom>
        </p:spPr>
      </p:pic>
      <p:sp>
        <p:nvSpPr>
          <p:cNvPr id="24" name="Rectangle 23">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up of several currency notes&#10;&#10;Description automatically generated">
            <a:extLst>
              <a:ext uri="{FF2B5EF4-FFF2-40B4-BE49-F238E27FC236}">
                <a16:creationId xmlns:a16="http://schemas.microsoft.com/office/drawing/2014/main" id="{9F88830E-CC6B-57FC-6BF5-7F7688FFB6D5}"/>
              </a:ext>
            </a:extLst>
          </p:cNvPr>
          <p:cNvPicPr>
            <a:picLocks noChangeAspect="1"/>
          </p:cNvPicPr>
          <p:nvPr/>
        </p:nvPicPr>
        <p:blipFill rotWithShape="1">
          <a:blip r:embed="rId4">
            <a:extLst>
              <a:ext uri="{28A0092B-C50C-407E-A947-70E740481C1C}">
                <a14:useLocalDpi xmlns:a14="http://schemas.microsoft.com/office/drawing/2010/main" val="0"/>
              </a:ext>
            </a:extLst>
          </a:blip>
          <a:srcRect l="3708" r="34828" b="-2"/>
          <a:stretch/>
        </p:blipFill>
        <p:spPr>
          <a:xfrm>
            <a:off x="641180" y="643467"/>
            <a:ext cx="5129784" cy="5571066"/>
          </a:xfrm>
          <a:prstGeom prst="rect">
            <a:avLst/>
          </a:prstGeom>
        </p:spPr>
      </p:pic>
    </p:spTree>
    <p:extLst>
      <p:ext uri="{BB962C8B-B14F-4D97-AF65-F5344CB8AC3E}">
        <p14:creationId xmlns:p14="http://schemas.microsoft.com/office/powerpoint/2010/main" val="65136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08D14B-DF29-A439-9B3D-3F41A4816FFF}"/>
              </a:ext>
            </a:extLst>
          </p:cNvPr>
          <p:cNvSpPr txBox="1"/>
          <p:nvPr/>
        </p:nvSpPr>
        <p:spPr>
          <a:xfrm>
            <a:off x="476250" y="385286"/>
            <a:ext cx="6096000" cy="5016758"/>
          </a:xfrm>
          <a:prstGeom prst="rect">
            <a:avLst/>
          </a:prstGeom>
          <a:noFill/>
        </p:spPr>
        <p:txBody>
          <a:bodyPr wrap="square">
            <a:spAutoFit/>
          </a:bodyPr>
          <a:lstStyle/>
          <a:p>
            <a:r>
              <a:rPr lang="en-US" sz="3200" b="1" i="0" baseline="30000" dirty="0">
                <a:solidFill>
                  <a:schemeClr val="bg1"/>
                </a:solidFill>
                <a:effectLst/>
              </a:rPr>
              <a:t>12 </a:t>
            </a:r>
            <a:r>
              <a:rPr lang="en-US" sz="3200" b="0" i="0" dirty="0">
                <a:solidFill>
                  <a:schemeClr val="bg1"/>
                </a:solidFill>
                <a:effectLst/>
              </a:rPr>
              <a:t>They asked him, “Who is the man who said to you, ‘Take up your bed and walk’?” </a:t>
            </a:r>
            <a:r>
              <a:rPr lang="en-US" sz="3200" b="1" i="0" baseline="30000" dirty="0">
                <a:solidFill>
                  <a:schemeClr val="bg1"/>
                </a:solidFill>
                <a:effectLst/>
              </a:rPr>
              <a:t>13 </a:t>
            </a:r>
            <a:r>
              <a:rPr lang="en-US" sz="3200" b="0" i="0" dirty="0">
                <a:solidFill>
                  <a:schemeClr val="bg1"/>
                </a:solidFill>
                <a:effectLst/>
              </a:rPr>
              <a:t>Now the man who had been healed did not know who it was, for Jesus had withdrawn, as there was a crowd in the</a:t>
            </a:r>
            <a:r>
              <a:rPr lang="en-US" sz="3200" dirty="0">
                <a:solidFill>
                  <a:schemeClr val="bg1"/>
                </a:solidFill>
              </a:rPr>
              <a:t> place. </a:t>
            </a:r>
            <a:r>
              <a:rPr lang="en-US" sz="3200" b="1" i="0" baseline="30000" dirty="0">
                <a:solidFill>
                  <a:schemeClr val="bg1"/>
                </a:solidFill>
                <a:effectLst/>
              </a:rPr>
              <a:t>14 </a:t>
            </a:r>
            <a:r>
              <a:rPr lang="en-US" sz="3200" b="0" i="0" dirty="0">
                <a:solidFill>
                  <a:schemeClr val="bg1"/>
                </a:solidFill>
                <a:effectLst/>
              </a:rPr>
              <a:t>Afterward Jesus found him in the temple and said to him, “See, you are well! Sin no more, that nothing worse may happen to you.”</a:t>
            </a:r>
            <a:endParaRPr lang="en-US" sz="3200" dirty="0">
              <a:solidFill>
                <a:schemeClr val="bg1"/>
              </a:solidFill>
            </a:endParaRPr>
          </a:p>
        </p:txBody>
      </p:sp>
    </p:spTree>
    <p:extLst>
      <p:ext uri="{BB962C8B-B14F-4D97-AF65-F5344CB8AC3E}">
        <p14:creationId xmlns:p14="http://schemas.microsoft.com/office/powerpoint/2010/main" val="2201163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EAFEA27E-1720-6B7F-0EEE-4B8286E3E69A}"/>
              </a:ext>
            </a:extLst>
          </p:cNvPr>
          <p:cNvSpPr/>
          <p:nvPr/>
        </p:nvSpPr>
        <p:spPr>
          <a:xfrm>
            <a:off x="693174" y="460887"/>
            <a:ext cx="10132142" cy="2772697"/>
          </a:xfrm>
          <a:prstGeom prst="wedgeRoundRectCallout">
            <a:avLst>
              <a:gd name="adj1" fmla="val -29264"/>
              <a:gd name="adj2" fmla="val 85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Repent of your sins and turn to God, </a:t>
            </a:r>
          </a:p>
          <a:p>
            <a:pPr algn="ctr"/>
            <a:r>
              <a:rPr lang="en-US" sz="4400" b="1" dirty="0">
                <a:solidFill>
                  <a:srgbClr val="FFFF00"/>
                </a:solidFill>
              </a:rPr>
              <a:t>For the forgiveness of your sins</a:t>
            </a:r>
            <a:r>
              <a:rPr lang="en-US" sz="4400" dirty="0">
                <a:solidFill>
                  <a:srgbClr val="FFFF00"/>
                </a:solidFill>
              </a:rPr>
              <a:t> </a:t>
            </a:r>
            <a:r>
              <a:rPr lang="en-US" sz="3600" dirty="0"/>
              <a:t>(Acts 2:38)</a:t>
            </a:r>
            <a:endParaRPr lang="en-US" sz="4400" dirty="0"/>
          </a:p>
          <a:p>
            <a:pPr algn="ctr"/>
            <a:r>
              <a:rPr lang="en-US" sz="4400" b="1" dirty="0">
                <a:solidFill>
                  <a:srgbClr val="FFFF00"/>
                </a:solidFill>
              </a:rPr>
              <a:t>so your sins may be wiped away </a:t>
            </a:r>
            <a:r>
              <a:rPr lang="en-US" sz="3600" dirty="0"/>
              <a:t>(Acts 3:19)</a:t>
            </a:r>
            <a:endParaRPr lang="en-US" sz="4400" dirty="0"/>
          </a:p>
        </p:txBody>
      </p:sp>
      <p:sp>
        <p:nvSpPr>
          <p:cNvPr id="3" name="Title 1">
            <a:extLst>
              <a:ext uri="{FF2B5EF4-FFF2-40B4-BE49-F238E27FC236}">
                <a16:creationId xmlns:a16="http://schemas.microsoft.com/office/drawing/2014/main" id="{875D00FC-1F9E-BA9A-2892-EBB08D791069}"/>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Peter</a:t>
            </a:r>
          </a:p>
        </p:txBody>
      </p:sp>
      <p:pic>
        <p:nvPicPr>
          <p:cNvPr id="4" name="Graphic 3" descr="Man with solid fill">
            <a:extLst>
              <a:ext uri="{FF2B5EF4-FFF2-40B4-BE49-F238E27FC236}">
                <a16:creationId xmlns:a16="http://schemas.microsoft.com/office/drawing/2014/main" id="{78764ECF-A5D8-F80C-9DDF-BF6DD81419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2098362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672760C6-7D6F-A410-BF03-ACD13D2F0908}"/>
              </a:ext>
            </a:extLst>
          </p:cNvPr>
          <p:cNvSpPr/>
          <p:nvPr/>
        </p:nvSpPr>
        <p:spPr>
          <a:xfrm>
            <a:off x="693174" y="460887"/>
            <a:ext cx="8716299" cy="2772697"/>
          </a:xfrm>
          <a:prstGeom prst="wedgeRoundRectCallout">
            <a:avLst>
              <a:gd name="adj1" fmla="val -29264"/>
              <a:gd name="adj2" fmla="val 85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Repent of your sins and turn to God, </a:t>
            </a:r>
            <a:r>
              <a:rPr lang="en-US" sz="4400" b="1" dirty="0">
                <a:solidFill>
                  <a:srgbClr val="FFFF00"/>
                </a:solidFill>
              </a:rPr>
              <a:t>for the Kingdom of Heaven is near</a:t>
            </a:r>
          </a:p>
          <a:p>
            <a:pPr algn="ctr"/>
            <a:r>
              <a:rPr lang="en-US" sz="4400" dirty="0"/>
              <a:t>Matt 3:2 &amp; 4:17 (NLT)</a:t>
            </a:r>
          </a:p>
        </p:txBody>
      </p:sp>
      <p:sp>
        <p:nvSpPr>
          <p:cNvPr id="3" name="Title 1">
            <a:extLst>
              <a:ext uri="{FF2B5EF4-FFF2-40B4-BE49-F238E27FC236}">
                <a16:creationId xmlns:a16="http://schemas.microsoft.com/office/drawing/2014/main" id="{61D49546-BEE9-8FBC-F833-DE5169E03865}"/>
              </a:ext>
            </a:extLst>
          </p:cNvPr>
          <p:cNvSpPr txBox="1">
            <a:spLocks/>
          </p:cNvSpPr>
          <p:nvPr/>
        </p:nvSpPr>
        <p:spPr>
          <a:xfrm>
            <a:off x="3793483" y="4833784"/>
            <a:ext cx="5045719" cy="156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John the Baptist</a:t>
            </a:r>
          </a:p>
          <a:p>
            <a:r>
              <a:rPr lang="en-US" sz="4800" dirty="0">
                <a:latin typeface="+mn-lt"/>
              </a:rPr>
              <a:t>Jesus of Nazareth</a:t>
            </a:r>
          </a:p>
        </p:txBody>
      </p:sp>
      <p:pic>
        <p:nvPicPr>
          <p:cNvPr id="4" name="Graphic 3" descr="Two Men with solid fill">
            <a:extLst>
              <a:ext uri="{FF2B5EF4-FFF2-40B4-BE49-F238E27FC236}">
                <a16:creationId xmlns:a16="http://schemas.microsoft.com/office/drawing/2014/main" id="{6FFA1FAF-3ED2-4985-BAF9-087AD2D620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7916" y="4192229"/>
            <a:ext cx="2204884" cy="2204884"/>
          </a:xfrm>
          <a:prstGeom prst="rect">
            <a:avLst/>
          </a:prstGeom>
        </p:spPr>
      </p:pic>
    </p:spTree>
    <p:extLst>
      <p:ext uri="{BB962C8B-B14F-4D97-AF65-F5344CB8AC3E}">
        <p14:creationId xmlns:p14="http://schemas.microsoft.com/office/powerpoint/2010/main" val="3810831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5359F5-D868-33D3-8F90-0B8F21F7086F}"/>
              </a:ext>
            </a:extLst>
          </p:cNvPr>
          <p:cNvSpPr txBox="1"/>
          <p:nvPr/>
        </p:nvSpPr>
        <p:spPr>
          <a:xfrm>
            <a:off x="800100" y="1848876"/>
            <a:ext cx="112189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The Jewish leaders ended up opposing God by putting rules and expectations on people that God does not (10-11)</a:t>
            </a:r>
          </a:p>
        </p:txBody>
      </p:sp>
      <p:sp>
        <p:nvSpPr>
          <p:cNvPr id="10" name="TextBox 9">
            <a:extLst>
              <a:ext uri="{FF2B5EF4-FFF2-40B4-BE49-F238E27FC236}">
                <a16:creationId xmlns:a16="http://schemas.microsoft.com/office/drawing/2014/main" id="{90A3099B-46F7-2583-19B3-B717FFABF318}"/>
              </a:ext>
            </a:extLst>
          </p:cNvPr>
          <p:cNvSpPr txBox="1"/>
          <p:nvPr/>
        </p:nvSpPr>
        <p:spPr>
          <a:xfrm>
            <a:off x="303335" y="334514"/>
            <a:ext cx="11715749"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Jesus’s miracle does not conform to the Jewish leaders view of God’s laws (10-18) </a:t>
            </a:r>
            <a:endParaRPr lang="en-US" sz="3600" dirty="0">
              <a:solidFill>
                <a:schemeClr val="bg1"/>
              </a:solidFill>
            </a:endParaRPr>
          </a:p>
        </p:txBody>
      </p:sp>
      <p:sp>
        <p:nvSpPr>
          <p:cNvPr id="3" name="TextBox 2">
            <a:extLst>
              <a:ext uri="{FF2B5EF4-FFF2-40B4-BE49-F238E27FC236}">
                <a16:creationId xmlns:a16="http://schemas.microsoft.com/office/drawing/2014/main" id="{C696F533-9243-443A-60AE-83F5149BA218}"/>
              </a:ext>
            </a:extLst>
          </p:cNvPr>
          <p:cNvSpPr txBox="1"/>
          <p:nvPr/>
        </p:nvSpPr>
        <p:spPr>
          <a:xfrm>
            <a:off x="800100" y="3301682"/>
            <a:ext cx="11218984" cy="615553"/>
          </a:xfrm>
          <a:prstGeom prst="rect">
            <a:avLst/>
          </a:prstGeom>
          <a:solidFill>
            <a:srgbClr val="1F4E79"/>
          </a:solidFill>
        </p:spPr>
        <p:txBody>
          <a:bodyPr wrap="square">
            <a:spAutoFit/>
          </a:bodyPr>
          <a:lstStyle/>
          <a:p>
            <a:r>
              <a:rPr lang="en-US" sz="3400" dirty="0">
                <a:solidFill>
                  <a:schemeClr val="bg1"/>
                </a:solidFill>
                <a:effectLst/>
                <a:ea typeface="Calibri" panose="020F0502020204030204" pitchFamily="34" charset="0"/>
              </a:rPr>
              <a:t>Jesus is concerned with more than just physical healing (12-14)</a:t>
            </a:r>
          </a:p>
        </p:txBody>
      </p:sp>
    </p:spTree>
    <p:extLst>
      <p:ext uri="{BB962C8B-B14F-4D97-AF65-F5344CB8AC3E}">
        <p14:creationId xmlns:p14="http://schemas.microsoft.com/office/powerpoint/2010/main" val="3152852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15359F5-D868-33D3-8F90-0B8F21F7086F}"/>
              </a:ext>
            </a:extLst>
          </p:cNvPr>
          <p:cNvSpPr txBox="1"/>
          <p:nvPr/>
        </p:nvSpPr>
        <p:spPr>
          <a:xfrm>
            <a:off x="800100" y="1848876"/>
            <a:ext cx="11218984"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The Jewish leaders ended up opposing God by putting rules and expectations on people that God does not (10-11)</a:t>
            </a:r>
          </a:p>
        </p:txBody>
      </p:sp>
      <p:sp>
        <p:nvSpPr>
          <p:cNvPr id="10" name="TextBox 9">
            <a:extLst>
              <a:ext uri="{FF2B5EF4-FFF2-40B4-BE49-F238E27FC236}">
                <a16:creationId xmlns:a16="http://schemas.microsoft.com/office/drawing/2014/main" id="{90A3099B-46F7-2583-19B3-B717FFABF318}"/>
              </a:ext>
            </a:extLst>
          </p:cNvPr>
          <p:cNvSpPr txBox="1"/>
          <p:nvPr/>
        </p:nvSpPr>
        <p:spPr>
          <a:xfrm>
            <a:off x="303335" y="334514"/>
            <a:ext cx="11715749" cy="1200329"/>
          </a:xfrm>
          <a:prstGeom prst="rect">
            <a:avLst/>
          </a:prstGeom>
          <a:solidFill>
            <a:srgbClr val="1F4E79"/>
          </a:solidFill>
        </p:spPr>
        <p:txBody>
          <a:bodyPr wrap="square">
            <a:spAutoFit/>
          </a:bodyPr>
          <a:lstStyle/>
          <a:p>
            <a:r>
              <a:rPr lang="en-US" sz="3600" dirty="0">
                <a:solidFill>
                  <a:schemeClr val="bg1"/>
                </a:solidFill>
                <a:effectLst/>
                <a:ea typeface="Calibri" panose="020F0502020204030204" pitchFamily="34" charset="0"/>
              </a:rPr>
              <a:t>Jesus’s miracle does not conform to the Jewish leaders view of God’s laws (10-18) </a:t>
            </a:r>
            <a:endParaRPr lang="en-US" sz="3600" dirty="0">
              <a:solidFill>
                <a:schemeClr val="bg1"/>
              </a:solidFill>
            </a:endParaRPr>
          </a:p>
        </p:txBody>
      </p:sp>
      <p:sp>
        <p:nvSpPr>
          <p:cNvPr id="3" name="TextBox 2">
            <a:extLst>
              <a:ext uri="{FF2B5EF4-FFF2-40B4-BE49-F238E27FC236}">
                <a16:creationId xmlns:a16="http://schemas.microsoft.com/office/drawing/2014/main" id="{C696F533-9243-443A-60AE-83F5149BA218}"/>
              </a:ext>
            </a:extLst>
          </p:cNvPr>
          <p:cNvSpPr txBox="1"/>
          <p:nvPr/>
        </p:nvSpPr>
        <p:spPr>
          <a:xfrm>
            <a:off x="800100" y="3301682"/>
            <a:ext cx="11218984" cy="615553"/>
          </a:xfrm>
          <a:prstGeom prst="rect">
            <a:avLst/>
          </a:prstGeom>
          <a:solidFill>
            <a:srgbClr val="1F4E79"/>
          </a:solidFill>
        </p:spPr>
        <p:txBody>
          <a:bodyPr wrap="square">
            <a:spAutoFit/>
          </a:bodyPr>
          <a:lstStyle/>
          <a:p>
            <a:r>
              <a:rPr lang="en-US" sz="3400" dirty="0">
                <a:solidFill>
                  <a:schemeClr val="bg1"/>
                </a:solidFill>
                <a:effectLst/>
                <a:ea typeface="Calibri" panose="020F0502020204030204" pitchFamily="34" charset="0"/>
              </a:rPr>
              <a:t>Jesus is concerned with more than just physical healing (12-14)</a:t>
            </a:r>
          </a:p>
        </p:txBody>
      </p:sp>
      <p:sp>
        <p:nvSpPr>
          <p:cNvPr id="2" name="TextBox 1">
            <a:extLst>
              <a:ext uri="{FF2B5EF4-FFF2-40B4-BE49-F238E27FC236}">
                <a16:creationId xmlns:a16="http://schemas.microsoft.com/office/drawing/2014/main" id="{464192BC-1D78-27EF-990F-F0B61CD235DE}"/>
              </a:ext>
            </a:extLst>
          </p:cNvPr>
          <p:cNvSpPr txBox="1"/>
          <p:nvPr/>
        </p:nvSpPr>
        <p:spPr>
          <a:xfrm>
            <a:off x="800100" y="4169712"/>
            <a:ext cx="11218984" cy="615553"/>
          </a:xfrm>
          <a:prstGeom prst="rect">
            <a:avLst/>
          </a:prstGeom>
          <a:solidFill>
            <a:srgbClr val="1F4E79"/>
          </a:solidFill>
        </p:spPr>
        <p:txBody>
          <a:bodyPr wrap="square">
            <a:spAutoFit/>
          </a:bodyPr>
          <a:lstStyle/>
          <a:p>
            <a:r>
              <a:rPr lang="en-US" sz="3400" dirty="0">
                <a:solidFill>
                  <a:schemeClr val="bg1"/>
                </a:solidFill>
                <a:effectLst/>
                <a:ea typeface="Calibri" panose="020F0502020204030204" pitchFamily="34" charset="0"/>
              </a:rPr>
              <a:t>Jesus has divine authority (15-18)</a:t>
            </a:r>
          </a:p>
        </p:txBody>
      </p:sp>
    </p:spTree>
    <p:extLst>
      <p:ext uri="{BB962C8B-B14F-4D97-AF65-F5344CB8AC3E}">
        <p14:creationId xmlns:p14="http://schemas.microsoft.com/office/powerpoint/2010/main" val="1839906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EB93C1-7D61-E694-C97B-2DC098B8D342}"/>
              </a:ext>
            </a:extLst>
          </p:cNvPr>
          <p:cNvSpPr txBox="1"/>
          <p:nvPr/>
        </p:nvSpPr>
        <p:spPr>
          <a:xfrm>
            <a:off x="381000" y="169039"/>
            <a:ext cx="10629900" cy="4852610"/>
          </a:xfrm>
          <a:prstGeom prst="rect">
            <a:avLst/>
          </a:prstGeom>
          <a:noFill/>
        </p:spPr>
        <p:txBody>
          <a:bodyPr wrap="square">
            <a:spAutoFit/>
          </a:bodyPr>
          <a:lstStyle/>
          <a:p>
            <a:pPr algn="l"/>
            <a:r>
              <a:rPr lang="en-US" sz="3200" b="1" i="0" baseline="30000" dirty="0">
                <a:solidFill>
                  <a:schemeClr val="bg1"/>
                </a:solidFill>
                <a:effectLst/>
              </a:rPr>
              <a:t>15 </a:t>
            </a:r>
            <a:r>
              <a:rPr lang="en-US" sz="3200" b="0" i="0" dirty="0">
                <a:solidFill>
                  <a:schemeClr val="bg1"/>
                </a:solidFill>
                <a:effectLst/>
              </a:rPr>
              <a:t>The man went away and told the </a:t>
            </a:r>
            <a:r>
              <a:rPr lang="en-US" sz="3200" b="0" i="0" dirty="0">
                <a:effectLst/>
                <a:highlight>
                  <a:srgbClr val="00FF00"/>
                </a:highlight>
              </a:rPr>
              <a:t>Jews</a:t>
            </a:r>
            <a:r>
              <a:rPr lang="en-US" sz="3200" b="0" i="0" dirty="0">
                <a:solidFill>
                  <a:schemeClr val="bg1"/>
                </a:solidFill>
                <a:effectLst/>
              </a:rPr>
              <a:t> that it was Jesus who had healed him. </a:t>
            </a:r>
            <a:r>
              <a:rPr lang="en-US" sz="3200" b="1" i="0" baseline="30000" dirty="0">
                <a:solidFill>
                  <a:schemeClr val="bg1"/>
                </a:solidFill>
                <a:effectLst/>
              </a:rPr>
              <a:t>16 </a:t>
            </a:r>
            <a:r>
              <a:rPr lang="en-US" sz="3200" b="0" i="0" dirty="0">
                <a:solidFill>
                  <a:schemeClr val="bg1"/>
                </a:solidFill>
                <a:effectLst/>
              </a:rPr>
              <a:t>And this was why the </a:t>
            </a:r>
            <a:r>
              <a:rPr lang="en-US" sz="3200" b="0" i="0" dirty="0">
                <a:effectLst/>
                <a:highlight>
                  <a:srgbClr val="FFFF00"/>
                </a:highlight>
              </a:rPr>
              <a:t>Jews</a:t>
            </a:r>
            <a:r>
              <a:rPr lang="en-US" sz="3200" b="0" i="0" dirty="0">
                <a:solidFill>
                  <a:schemeClr val="bg1"/>
                </a:solidFill>
                <a:effectLst/>
              </a:rPr>
              <a:t> were persecuting Jesus, because he was doing these things on the Sabbath. </a:t>
            </a:r>
            <a:r>
              <a:rPr lang="en-US" sz="3200" b="1" i="0" baseline="30000" dirty="0">
                <a:solidFill>
                  <a:schemeClr val="bg1"/>
                </a:solidFill>
                <a:effectLst/>
              </a:rPr>
              <a:t>17 </a:t>
            </a:r>
            <a:r>
              <a:rPr lang="en-US" sz="3200" b="0" i="0" dirty="0">
                <a:solidFill>
                  <a:schemeClr val="bg1"/>
                </a:solidFill>
                <a:effectLst/>
              </a:rPr>
              <a:t>But Jesus answered them, “My Father is working until now, and I am working.”</a:t>
            </a:r>
          </a:p>
          <a:p>
            <a:pPr algn="l"/>
            <a:endParaRPr lang="en-US" sz="3200" b="1" i="0" baseline="30000" dirty="0">
              <a:solidFill>
                <a:schemeClr val="bg1"/>
              </a:solidFill>
              <a:effectLst/>
            </a:endParaRPr>
          </a:p>
          <a:p>
            <a:pPr algn="l"/>
            <a:r>
              <a:rPr lang="en-US" sz="3200" b="1" i="0" baseline="30000" dirty="0">
                <a:solidFill>
                  <a:schemeClr val="bg1"/>
                </a:solidFill>
                <a:effectLst/>
              </a:rPr>
              <a:t>18 </a:t>
            </a:r>
            <a:r>
              <a:rPr lang="en-US" sz="3200" b="0" i="0" dirty="0">
                <a:solidFill>
                  <a:schemeClr val="bg1"/>
                </a:solidFill>
                <a:effectLst/>
              </a:rPr>
              <a:t>This was why the </a:t>
            </a:r>
            <a:r>
              <a:rPr lang="en-US" sz="3200" b="0" i="0" dirty="0">
                <a:effectLst/>
                <a:highlight>
                  <a:srgbClr val="FFFF00"/>
                </a:highlight>
              </a:rPr>
              <a:t>Jews</a:t>
            </a:r>
            <a:r>
              <a:rPr lang="en-US" sz="3200" b="0" i="0" dirty="0">
                <a:solidFill>
                  <a:schemeClr val="bg1"/>
                </a:solidFill>
                <a:effectLst/>
              </a:rPr>
              <a:t> were seeking all the more to kill him, because not only was he breaking the Sabbath, but he was even calling God his own Father, making himself equal with God.</a:t>
            </a:r>
          </a:p>
        </p:txBody>
      </p:sp>
    </p:spTree>
    <p:extLst>
      <p:ext uri="{BB962C8B-B14F-4D97-AF65-F5344CB8AC3E}">
        <p14:creationId xmlns:p14="http://schemas.microsoft.com/office/powerpoint/2010/main" val="2848577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EB93C1-7D61-E694-C97B-2DC098B8D342}"/>
              </a:ext>
            </a:extLst>
          </p:cNvPr>
          <p:cNvSpPr txBox="1"/>
          <p:nvPr/>
        </p:nvSpPr>
        <p:spPr>
          <a:xfrm>
            <a:off x="8122628" y="2522469"/>
            <a:ext cx="3364523" cy="1077218"/>
          </a:xfrm>
          <a:prstGeom prst="rect">
            <a:avLst/>
          </a:prstGeom>
          <a:noFill/>
        </p:spPr>
        <p:txBody>
          <a:bodyPr wrap="square">
            <a:spAutoFit/>
          </a:bodyPr>
          <a:lstStyle/>
          <a:p>
            <a:pPr algn="l"/>
            <a:r>
              <a:rPr lang="en-US" sz="3200" b="0" i="0" dirty="0">
                <a:solidFill>
                  <a:srgbClr val="FFFF00"/>
                </a:solidFill>
                <a:effectLst/>
              </a:rPr>
              <a:t>“making himself equal with God.</a:t>
            </a:r>
          </a:p>
        </p:txBody>
      </p:sp>
      <p:sp>
        <p:nvSpPr>
          <p:cNvPr id="2" name="TextBox 1">
            <a:extLst>
              <a:ext uri="{FF2B5EF4-FFF2-40B4-BE49-F238E27FC236}">
                <a16:creationId xmlns:a16="http://schemas.microsoft.com/office/drawing/2014/main" id="{78DC986E-FA92-615A-4FAA-2AE889ECBB1C}"/>
              </a:ext>
            </a:extLst>
          </p:cNvPr>
          <p:cNvSpPr txBox="1"/>
          <p:nvPr/>
        </p:nvSpPr>
        <p:spPr>
          <a:xfrm>
            <a:off x="704849" y="2536119"/>
            <a:ext cx="5152294" cy="1077218"/>
          </a:xfrm>
          <a:prstGeom prst="rect">
            <a:avLst/>
          </a:prstGeom>
          <a:noFill/>
        </p:spPr>
        <p:txBody>
          <a:bodyPr wrap="square">
            <a:spAutoFit/>
          </a:bodyPr>
          <a:lstStyle/>
          <a:p>
            <a:pPr algn="l"/>
            <a:r>
              <a:rPr lang="en-US" sz="3200" b="1" i="0" baseline="30000" dirty="0">
                <a:solidFill>
                  <a:srgbClr val="FFFF00"/>
                </a:solidFill>
                <a:effectLst/>
              </a:rPr>
              <a:t>17 </a:t>
            </a:r>
            <a:r>
              <a:rPr lang="en-US" sz="3200" b="0" i="0" dirty="0">
                <a:solidFill>
                  <a:srgbClr val="FFFF00"/>
                </a:solidFill>
                <a:effectLst/>
              </a:rPr>
              <a:t>“My Father is working until now, and I am working.”</a:t>
            </a:r>
          </a:p>
        </p:txBody>
      </p:sp>
      <p:sp>
        <p:nvSpPr>
          <p:cNvPr id="4" name="TextBox 3">
            <a:extLst>
              <a:ext uri="{FF2B5EF4-FFF2-40B4-BE49-F238E27FC236}">
                <a16:creationId xmlns:a16="http://schemas.microsoft.com/office/drawing/2014/main" id="{8C770CAC-AD3A-3D4E-373C-006EC2A598B8}"/>
              </a:ext>
            </a:extLst>
          </p:cNvPr>
          <p:cNvSpPr txBox="1"/>
          <p:nvPr/>
        </p:nvSpPr>
        <p:spPr>
          <a:xfrm>
            <a:off x="6334858" y="2768690"/>
            <a:ext cx="951034" cy="584775"/>
          </a:xfrm>
          <a:prstGeom prst="rect">
            <a:avLst/>
          </a:prstGeom>
          <a:noFill/>
        </p:spPr>
        <p:txBody>
          <a:bodyPr wrap="square">
            <a:spAutoFit/>
          </a:bodyPr>
          <a:lstStyle/>
          <a:p>
            <a:pPr algn="l"/>
            <a:r>
              <a:rPr lang="en-US" sz="3200" b="1" i="0" dirty="0">
                <a:solidFill>
                  <a:srgbClr val="FFFF00"/>
                </a:solidFill>
                <a:effectLst/>
              </a:rPr>
              <a:t>=&gt;</a:t>
            </a:r>
          </a:p>
        </p:txBody>
      </p:sp>
    </p:spTree>
    <p:extLst>
      <p:ext uri="{BB962C8B-B14F-4D97-AF65-F5344CB8AC3E}">
        <p14:creationId xmlns:p14="http://schemas.microsoft.com/office/powerpoint/2010/main" val="922685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033D41-53B7-75C7-F7C9-5DE9ECA22108}"/>
              </a:ext>
            </a:extLst>
          </p:cNvPr>
          <p:cNvSpPr txBox="1"/>
          <p:nvPr/>
        </p:nvSpPr>
        <p:spPr>
          <a:xfrm>
            <a:off x="162658" y="909386"/>
            <a:ext cx="2272812" cy="1015663"/>
          </a:xfrm>
          <a:prstGeom prst="rect">
            <a:avLst/>
          </a:prstGeom>
          <a:noFill/>
        </p:spPr>
        <p:txBody>
          <a:bodyPr wrap="square">
            <a:spAutoFit/>
          </a:bodyPr>
          <a:lstStyle/>
          <a:p>
            <a:r>
              <a:rPr lang="en-US" sz="600" dirty="0"/>
              <a:t>John 5:2 Or Hebrew</a:t>
            </a:r>
          </a:p>
          <a:p>
            <a:r>
              <a:rPr lang="en-US" sz="600" dirty="0"/>
              <a:t>John 5:2 Some manuscripts Bethsaida</a:t>
            </a:r>
          </a:p>
          <a:p>
            <a:r>
              <a:rPr lang="en-US" sz="600" dirty="0"/>
              <a:t>John 5:3 Some manuscripts insert, wholly or in part, waiting for the moving of the water; 4for an angel of the Lord went down at certain seasons into the pool, and stirred the water: whoever stepped in first after the stirring of the water was healed of whatever disease he had</a:t>
            </a:r>
          </a:p>
          <a:p>
            <a:r>
              <a:rPr lang="en-US" sz="600" dirty="0"/>
              <a:t>John 5:10 The Greek word </a:t>
            </a:r>
            <a:r>
              <a:rPr lang="en-US" sz="600" dirty="0" err="1"/>
              <a:t>Ioudaioi</a:t>
            </a:r>
            <a:r>
              <a:rPr lang="en-US" sz="600" dirty="0"/>
              <a:t> refers specifically here to Jewish religious leaders, and others under their influence, who opposed Jesus in that time; also verses 15, 16, 18</a:t>
            </a:r>
          </a:p>
        </p:txBody>
      </p:sp>
      <p:sp>
        <p:nvSpPr>
          <p:cNvPr id="5" name="TextBox 4">
            <a:extLst>
              <a:ext uri="{FF2B5EF4-FFF2-40B4-BE49-F238E27FC236}">
                <a16:creationId xmlns:a16="http://schemas.microsoft.com/office/drawing/2014/main" id="{052D88E9-9398-A600-F14B-6F24120ACC96}"/>
              </a:ext>
            </a:extLst>
          </p:cNvPr>
          <p:cNvSpPr txBox="1"/>
          <p:nvPr/>
        </p:nvSpPr>
        <p:spPr>
          <a:xfrm>
            <a:off x="2655277" y="909386"/>
            <a:ext cx="9536723" cy="5816977"/>
          </a:xfrm>
          <a:prstGeom prst="rect">
            <a:avLst/>
          </a:prstGeom>
          <a:noFill/>
        </p:spPr>
        <p:txBody>
          <a:bodyPr wrap="square">
            <a:spAutoFit/>
          </a:bodyPr>
          <a:lstStyle/>
          <a:p>
            <a:r>
              <a:rPr lang="en-US" sz="600" dirty="0"/>
              <a:t>John 5:1 </a:t>
            </a:r>
            <a:r>
              <a:rPr lang="en-US" sz="600" dirty="0" err="1"/>
              <a:t>sn</a:t>
            </a:r>
            <a:r>
              <a:rPr lang="en-US" sz="600" dirty="0"/>
              <a:t> The temporal indicator After this is not specific, so it is uncertain how long after the incidents at Cana this occurred.</a:t>
            </a:r>
          </a:p>
          <a:p>
            <a:r>
              <a:rPr lang="en-US" sz="600" dirty="0"/>
              <a:t>John 5:1 </a:t>
            </a:r>
            <a:r>
              <a:rPr lang="en-US" sz="600" dirty="0" err="1"/>
              <a:t>tc</a:t>
            </a:r>
            <a:r>
              <a:rPr lang="en-US" sz="600" dirty="0"/>
              <a:t> The textual variants </a:t>
            </a:r>
            <a:r>
              <a:rPr lang="el-GR" sz="600" dirty="0"/>
              <a:t>ἑορτή </a:t>
            </a:r>
            <a:r>
              <a:rPr lang="en-US" sz="600" dirty="0"/>
              <a:t>or </a:t>
            </a:r>
            <a:r>
              <a:rPr lang="el-GR" sz="600" dirty="0"/>
              <a:t>ἡ ἑορτή (</a:t>
            </a:r>
            <a:r>
              <a:rPr lang="en-US" sz="600" dirty="0" err="1"/>
              <a:t>heortē</a:t>
            </a:r>
            <a:r>
              <a:rPr lang="en-US" sz="600" dirty="0"/>
              <a:t> or </a:t>
            </a:r>
            <a:r>
              <a:rPr lang="en-US" sz="600" dirty="0" err="1"/>
              <a:t>hē</a:t>
            </a:r>
            <a:r>
              <a:rPr lang="en-US" sz="600" dirty="0"/>
              <a:t> </a:t>
            </a:r>
            <a:r>
              <a:rPr lang="en-US" sz="600" dirty="0" err="1"/>
              <a:t>heortē</a:t>
            </a:r>
            <a:r>
              <a:rPr lang="en-US" sz="600" dirty="0"/>
              <a:t>, “a feast” or “the feast”) may not appear significant at first, but to read </a:t>
            </a:r>
            <a:r>
              <a:rPr lang="el-GR" sz="600" dirty="0"/>
              <a:t>ἑορτή </a:t>
            </a:r>
            <a:r>
              <a:rPr lang="en-US" sz="600" dirty="0"/>
              <a:t>with the article would almost certainly demand a reference to the Jewish Passover. The article is found in </a:t>
            </a:r>
            <a:r>
              <a:rPr lang="he-IL" sz="600" dirty="0"/>
              <a:t>א </a:t>
            </a:r>
            <a:r>
              <a:rPr lang="en-US" sz="600" dirty="0"/>
              <a:t>C L </a:t>
            </a:r>
            <a:r>
              <a:rPr lang="el-GR" sz="600" dirty="0"/>
              <a:t>Δ Ψ </a:t>
            </a:r>
            <a:r>
              <a:rPr lang="en-US" sz="600" dirty="0"/>
              <a:t>ƒ1 33 892 1424 pm, but is lacking in P66,75 A B D T </a:t>
            </a:r>
            <a:r>
              <a:rPr lang="en-US" sz="600" dirty="0" err="1"/>
              <a:t>Ws</a:t>
            </a:r>
            <a:r>
              <a:rPr lang="en-US" sz="600" dirty="0"/>
              <a:t> </a:t>
            </a:r>
            <a:r>
              <a:rPr lang="el-GR" sz="600" dirty="0"/>
              <a:t>Θ </a:t>
            </a:r>
            <a:r>
              <a:rPr lang="en-US" sz="600" dirty="0"/>
              <a:t>ƒ13 565 579 700 1241 pm. Overall, the shorter reading has somewhat better support. Internally, the known proclivity of scribes to make the text more explicit argues compellingly for the shorter reading. Thus, the verse refers to a feast other than the Passover. The incidental note in 5:3, that the sick were lying outside in the porticoes of the pool, makes Passover an unlikely time because it fell toward the end of winter and the weather would not have been warm. L. Morris (John [</a:t>
            </a:r>
            <a:r>
              <a:rPr lang="en-US" sz="600" dirty="0" err="1"/>
              <a:t>NICNT</a:t>
            </a:r>
            <a:r>
              <a:rPr lang="en-US" sz="600" dirty="0"/>
              <a:t>], 299, n. 6) thinks it impossible to identify the feast with certainty.sn A Jewish feast. Jews were obligated to go up to Jerusalem for 3 major annual feasts: Passover, Pentecost, and Tabernacles. If the first is probably ruled out because of the time of year, the last is not as likely because it forms the central setting for chap. 7 (where there are many indications in the context that Tabernacles is the feast in view.) This leaves the feast of Pentecost, which at some point prior to this time in Jewish tradition (as reflected in Jewish intertestamental literature and later post-Christian rabbinic writings) became identified with the giving of the law to Moses on Mount Sinai. Such an association might explain Jesus’ reference to Moses in 5:45-46. This is uncertain, however. The only really important fact for the author is that the healing was done on a Sabbath. This is what provoked the controversy with the Jewish authorities recorded in 5:16-47.</a:t>
            </a:r>
          </a:p>
          <a:p>
            <a:r>
              <a:rPr lang="en-US" sz="600" dirty="0"/>
              <a:t>John 5:2 </a:t>
            </a:r>
            <a:r>
              <a:rPr lang="en-US" sz="600" dirty="0" err="1"/>
              <a:t>tn</a:t>
            </a:r>
            <a:r>
              <a:rPr lang="en-US" sz="600" dirty="0"/>
              <a:t> Regarding the use of the present tense </a:t>
            </a:r>
            <a:r>
              <a:rPr lang="el-GR" sz="600" dirty="0"/>
              <a:t>ἐστιν (</a:t>
            </a:r>
            <a:r>
              <a:rPr lang="en-US" sz="600" dirty="0" err="1"/>
              <a:t>estin</a:t>
            </a:r>
            <a:r>
              <a:rPr lang="en-US" sz="600" dirty="0"/>
              <a:t>) and its implications for the dating of the Gospel of John, see the article by D. B. Wallace, “John 5, 2 and the Date of the Fourth Gospel,” Bib 71 (1990): 177-205.</a:t>
            </a:r>
          </a:p>
          <a:p>
            <a:r>
              <a:rPr lang="en-US" sz="600" dirty="0"/>
              <a:t>John 5:2 </a:t>
            </a:r>
            <a:r>
              <a:rPr lang="en-US" sz="600" dirty="0" err="1"/>
              <a:t>tn</a:t>
            </a:r>
            <a:r>
              <a:rPr lang="en-US" sz="600" dirty="0"/>
              <a:t> The site of the miracle is also something of a problem: </a:t>
            </a:r>
            <a:r>
              <a:rPr lang="el-GR" sz="600" dirty="0"/>
              <a:t>προβατικῇ (</a:t>
            </a:r>
            <a:r>
              <a:rPr lang="en-US" sz="600" dirty="0" err="1"/>
              <a:t>probatikē</a:t>
            </a:r>
            <a:r>
              <a:rPr lang="en-US" sz="600" dirty="0"/>
              <a:t>) is usually taken as a reference to the Sheep Gate near the temple. Some (R. E. Brown and others) would place the word </a:t>
            </a:r>
            <a:r>
              <a:rPr lang="el-GR" sz="600" dirty="0"/>
              <a:t>κολυμβήθρα (</a:t>
            </a:r>
            <a:r>
              <a:rPr lang="en-US" sz="600" dirty="0" err="1"/>
              <a:t>kolumbēthra</a:t>
            </a:r>
            <a:r>
              <a:rPr lang="en-US" sz="600" dirty="0"/>
              <a:t>) with </a:t>
            </a:r>
            <a:r>
              <a:rPr lang="el-GR" sz="600" dirty="0"/>
              <a:t>προβατικῇ </a:t>
            </a:r>
            <a:r>
              <a:rPr lang="en-US" sz="600" dirty="0"/>
              <a:t>to read “in Jerusalem, by the Sheep Pool, there is (another pool) with the Hebrew name.” This would imply that there is reference to two pools in the context rather than only one. This does not seem necessary (although it is a grammatical possibility). The gender of the words does not help since both are feminine (as is the participle </a:t>
            </a:r>
            <a:r>
              <a:rPr lang="el-GR" sz="600" dirty="0"/>
              <a:t>ἐπιλεγομένη [</a:t>
            </a:r>
            <a:r>
              <a:rPr lang="en-US" sz="600" dirty="0" err="1"/>
              <a:t>epilegomenē</a:t>
            </a:r>
            <a:r>
              <a:rPr lang="en-US" sz="600" dirty="0"/>
              <a:t>]). Note however that Brown’s suggestion would require a feminine word to be supplied (for the participle </a:t>
            </a:r>
            <a:r>
              <a:rPr lang="el-GR" sz="600" dirty="0"/>
              <a:t>ἐπιλεγομένη </a:t>
            </a:r>
            <a:r>
              <a:rPr lang="en-US" sz="600" dirty="0"/>
              <a:t>to modify). The traditional understanding of the phrase as a reference to the Sheep Gate near the temple appears more probably correct.</a:t>
            </a:r>
          </a:p>
          <a:p>
            <a:r>
              <a:rPr lang="en-US" sz="600" dirty="0"/>
              <a:t>John 5:2 </a:t>
            </a:r>
            <a:r>
              <a:rPr lang="en-US" sz="600" dirty="0" err="1"/>
              <a:t>tc</a:t>
            </a:r>
            <a:r>
              <a:rPr lang="en-US" sz="600" dirty="0"/>
              <a:t> Some </a:t>
            </a:r>
            <a:r>
              <a:rPr lang="en-US" sz="600" dirty="0" err="1"/>
              <a:t>mss</a:t>
            </a:r>
            <a:r>
              <a:rPr lang="en-US" sz="600" dirty="0"/>
              <a:t> (</a:t>
            </a:r>
            <a:r>
              <a:rPr lang="he-IL" sz="600" dirty="0"/>
              <a:t>א [</a:t>
            </a:r>
            <a:r>
              <a:rPr lang="en-US" sz="600" dirty="0"/>
              <a:t>L] 33 it) read </a:t>
            </a:r>
            <a:r>
              <a:rPr lang="en-US" sz="600" dirty="0" err="1"/>
              <a:t>Bethzatha</a:t>
            </a:r>
            <a:r>
              <a:rPr lang="en-US" sz="600" dirty="0"/>
              <a:t>, while others read Bethsaida (P[66],75 B T </a:t>
            </a:r>
            <a:r>
              <a:rPr lang="en-US" sz="600" dirty="0" err="1"/>
              <a:t>Ws</a:t>
            </a:r>
            <a:r>
              <a:rPr lang="en-US" sz="600" dirty="0"/>
              <a:t> [</a:t>
            </a:r>
            <a:r>
              <a:rPr lang="el-GR" sz="600" dirty="0"/>
              <a:t>Ψ] </a:t>
            </a:r>
            <a:r>
              <a:rPr lang="en-US" sz="600" dirty="0"/>
              <a:t>vg); codex D has </a:t>
            </a:r>
            <a:r>
              <a:rPr lang="en-US" sz="600" dirty="0" err="1"/>
              <a:t>Belzetha</a:t>
            </a:r>
            <a:r>
              <a:rPr lang="en-US" sz="600" dirty="0"/>
              <a:t>. A lot of controversy has surrounded the name of the pool itself: The reading of the Byzantine (or majority) text (A C </a:t>
            </a:r>
            <a:r>
              <a:rPr lang="el-GR" sz="600" dirty="0"/>
              <a:t>Θ 078 </a:t>
            </a:r>
            <a:r>
              <a:rPr lang="en-US" sz="600" dirty="0"/>
              <a:t>ƒ1,13 M), Bethesda, has been virtually discarded by scholars in favor of what is thought to be the more primitive </a:t>
            </a:r>
            <a:r>
              <a:rPr lang="en-US" sz="600" dirty="0" err="1"/>
              <a:t>Bethzatha</a:t>
            </a:r>
            <a:r>
              <a:rPr lang="en-US" sz="600" dirty="0"/>
              <a:t>, even though many recent translations continue to employ Bethesda, the traditional reading. The latter is attested by Josephus as the name of a quarter of the city near the northeast corner of the temple area. He reports that the Syrian Legate </a:t>
            </a:r>
            <a:r>
              <a:rPr lang="en-US" sz="600" dirty="0" err="1"/>
              <a:t>Cestius</a:t>
            </a:r>
            <a:r>
              <a:rPr lang="en-US" sz="600" dirty="0"/>
              <a:t> burned this suburb in his attack on Jerusalem in October </a:t>
            </a:r>
            <a:r>
              <a:rPr lang="en-US" sz="600" dirty="0" err="1"/>
              <a:t>a.d.</a:t>
            </a:r>
            <a:r>
              <a:rPr lang="en-US" sz="600" dirty="0"/>
              <a:t> 68 (J. W. 2.19.4 [2.530]). However, there is some new archaeological evidence for this problem. 3Q15 (Copper Scroll) from Qumran seems to indicate that in the general area of the temple, on the eastern hill of Jerusalem, a treasure was buried in Bet ’</a:t>
            </a:r>
            <a:r>
              <a:rPr lang="en-US" sz="600" dirty="0" err="1"/>
              <a:t>Esdatayin</a:t>
            </a:r>
            <a:r>
              <a:rPr lang="en-US" sz="600" dirty="0"/>
              <a:t>, in the pool at the entrance to the smaller basin. The name of the region or pool itself seems then to have been Bet ’</a:t>
            </a:r>
            <a:r>
              <a:rPr lang="en-US" sz="600" dirty="0" err="1"/>
              <a:t>Esda</a:t>
            </a:r>
            <a:r>
              <a:rPr lang="en-US" sz="600" dirty="0"/>
              <a:t>, “house of the flowing.” It appears with the dual ending in the scroll because there were two basins. Bethesda seems to be an accurate Greek rendition of the name, while J. T. Milik suggests </a:t>
            </a:r>
            <a:r>
              <a:rPr lang="en-US" sz="600" dirty="0" err="1"/>
              <a:t>Bethzatha</a:t>
            </a:r>
            <a:r>
              <a:rPr lang="en-US" sz="600" dirty="0"/>
              <a:t> is a rendition of the Aramaic intensive plural Bet ’</a:t>
            </a:r>
            <a:r>
              <a:rPr lang="en-US" sz="600" dirty="0" err="1"/>
              <a:t>Esdata</a:t>
            </a:r>
            <a:r>
              <a:rPr lang="en-US" sz="600" dirty="0"/>
              <a:t> (</a:t>
            </a:r>
            <a:r>
              <a:rPr lang="en-US" sz="600" dirty="0" err="1"/>
              <a:t>DJDJ</a:t>
            </a:r>
            <a:r>
              <a:rPr lang="en-US" sz="600" dirty="0"/>
              <a:t> 3, 271). As for the text of John 5:2, a fundamental problem with the Bethesda reading is that it looks motivated (with an edifying Semitic etymology, meaning “House of Mercy” [</a:t>
            </a:r>
            <a:r>
              <a:rPr lang="en-US" sz="600" dirty="0" err="1"/>
              <a:t>TCGNT</a:t>
            </a:r>
            <a:r>
              <a:rPr lang="en-US" sz="600" dirty="0"/>
              <a:t> 178]). Also, apart from the Copper Scroll, the evidence for Bethesda is almost entirely shut up to the Byzantine text (C being the most notable exception, but it often has Byzantine encroachments). On the one hand, this argues the Byzantine reading here had ancient, semitic roots; on the other hand, since both readings are attested as historically accurate, a decision has to be based on the better witnesses. The fact that there are multiple readings here suggests that the original was not well understood. Which reading best explains the rise of the others? It seems that </a:t>
            </a:r>
            <a:r>
              <a:rPr lang="en-US" sz="600" dirty="0" err="1"/>
              <a:t>Bethzatha</a:t>
            </a:r>
            <a:r>
              <a:rPr lang="en-US" sz="600" dirty="0"/>
              <a:t> is the best choice.sn On the location of the pool called </a:t>
            </a:r>
            <a:r>
              <a:rPr lang="en-US" sz="600" dirty="0" err="1"/>
              <a:t>Bethzatha</a:t>
            </a:r>
            <a:r>
              <a:rPr lang="en-US" sz="600" dirty="0"/>
              <a:t>, the double-pool of St. Anne is the probable site, and has been excavated; the pools were trapezoidal in shape, 165 ft (49.5 m) wide at one end, 220 ft (66 m) wide at the other, and 315 ft (94.5 m) long, divided by a central partition. There were colonnades (rows of columns) on all 4 sides and on the partition, thus forming the five covered walkways mentioned in John 5:2. Stairways at the corners permitted descent to the pool.</a:t>
            </a:r>
          </a:p>
          <a:p>
            <a:r>
              <a:rPr lang="en-US" sz="600" dirty="0"/>
              <a:t>John 5:2 </a:t>
            </a:r>
            <a:r>
              <a:rPr lang="en-US" sz="600" dirty="0" err="1"/>
              <a:t>tn</a:t>
            </a:r>
            <a:r>
              <a:rPr lang="en-US" sz="600" dirty="0"/>
              <a:t> </a:t>
            </a:r>
            <a:r>
              <a:rPr lang="en-US" sz="600" dirty="0" err="1"/>
              <a:t>Grk</a:t>
            </a:r>
            <a:r>
              <a:rPr lang="en-US" sz="600" dirty="0"/>
              <a:t> “in Hebrew.”</a:t>
            </a:r>
          </a:p>
          <a:p>
            <a:r>
              <a:rPr lang="en-US" sz="600" dirty="0"/>
              <a:t>John 5:2 </a:t>
            </a:r>
            <a:r>
              <a:rPr lang="en-US" sz="600" dirty="0" err="1"/>
              <a:t>tn</a:t>
            </a:r>
            <a:r>
              <a:rPr lang="en-US" sz="600" dirty="0"/>
              <a:t> Or “porticoes,” or “colonnades”; </a:t>
            </a:r>
            <a:r>
              <a:rPr lang="en-US" sz="600" dirty="0" err="1"/>
              <a:t>Grk</a:t>
            </a:r>
            <a:r>
              <a:rPr lang="en-US" sz="600" dirty="0"/>
              <a:t> “stoas.”</a:t>
            </a:r>
            <a:r>
              <a:rPr lang="en-US" sz="600" dirty="0" err="1"/>
              <a:t>sn</a:t>
            </a:r>
            <a:r>
              <a:rPr lang="en-US" sz="600" dirty="0"/>
              <a:t> The pool had five porticoes. These were covered walkways formed by rows of columns supporting a roof and open on the side facing the pool. People could stand, sit, or walk on these colonnaded porches, protected from the weather and the heat of the sun.</a:t>
            </a:r>
          </a:p>
          <a:p>
            <a:r>
              <a:rPr lang="en-US" sz="600" dirty="0"/>
              <a:t>John 5:3 </a:t>
            </a:r>
            <a:r>
              <a:rPr lang="en-US" sz="600" dirty="0" err="1"/>
              <a:t>tc</a:t>
            </a:r>
            <a:r>
              <a:rPr lang="en-US" sz="600" dirty="0"/>
              <a:t> The majority of later </a:t>
            </a:r>
            <a:r>
              <a:rPr lang="en-US" sz="600" dirty="0" err="1"/>
              <a:t>mss</a:t>
            </a:r>
            <a:r>
              <a:rPr lang="en-US" sz="600" dirty="0"/>
              <a:t> (C3 </a:t>
            </a:r>
            <a:r>
              <a:rPr lang="el-GR" sz="600" dirty="0"/>
              <a:t>Θ Ψ 078 </a:t>
            </a:r>
            <a:r>
              <a:rPr lang="en-US" sz="600" dirty="0"/>
              <a:t>ƒ1,13 M) add the following to 5:3: “waiting for the moving of the water. 5:4 For an angel of the Lord went down and stirred up the water at certain times. Whoever first stepped in after the stirring of the water was healed from whatever disease which he suffered.” Other </a:t>
            </a:r>
            <a:r>
              <a:rPr lang="en-US" sz="600" dirty="0" err="1"/>
              <a:t>mss</a:t>
            </a:r>
            <a:r>
              <a:rPr lang="en-US" sz="600" dirty="0"/>
              <a:t> include only v. 3b (Ac D 33 </a:t>
            </a:r>
            <a:r>
              <a:rPr lang="en-US" sz="600" dirty="0" err="1"/>
              <a:t>lat</a:t>
            </a:r>
            <a:r>
              <a:rPr lang="en-US" sz="600" dirty="0"/>
              <a:t>) or v. 4 (A L it). Few textual scholars today would accept the authenticity of any portion of vv. 3b-4, for they are not found in the earliest and best witnesses (P66,75 </a:t>
            </a:r>
            <a:r>
              <a:rPr lang="he-IL" sz="600" dirty="0"/>
              <a:t>א </a:t>
            </a:r>
            <a:r>
              <a:rPr lang="en-US" sz="600" dirty="0"/>
              <a:t>B C* T co), they include un-Johannine vocabulary and syntax, several of the </a:t>
            </a:r>
            <a:r>
              <a:rPr lang="en-US" sz="600" dirty="0" err="1"/>
              <a:t>mss</a:t>
            </a:r>
            <a:r>
              <a:rPr lang="en-US" sz="600" dirty="0"/>
              <a:t> that include the verses mark them as spurious (with an asterisk or obelisk), and because there is a great amount of textual diversity among the witnesses that do include the verses. The present translation follows NA28 in omitting the verse number, a procedure also followed by a number of other modern translations.</a:t>
            </a:r>
          </a:p>
          <a:p>
            <a:r>
              <a:rPr lang="en-US" sz="600" dirty="0"/>
              <a:t>John 5:5 </a:t>
            </a:r>
            <a:r>
              <a:rPr lang="en-US" sz="600" dirty="0" err="1"/>
              <a:t>tn</a:t>
            </a:r>
            <a:r>
              <a:rPr lang="en-US" sz="600" dirty="0"/>
              <a:t> </a:t>
            </a:r>
            <a:r>
              <a:rPr lang="en-US" sz="600" dirty="0" err="1"/>
              <a:t>Grk</a:t>
            </a:r>
            <a:r>
              <a:rPr lang="en-US" sz="600" dirty="0"/>
              <a:t> “who had had thirty-eight years in his disability.”</a:t>
            </a:r>
          </a:p>
          <a:p>
            <a:r>
              <a:rPr lang="en-US" sz="600" dirty="0"/>
              <a:t>John 5:6 </a:t>
            </a:r>
            <a:r>
              <a:rPr lang="en-US" sz="600" dirty="0" err="1"/>
              <a:t>tn</a:t>
            </a:r>
            <a:r>
              <a:rPr lang="en-US" sz="600" dirty="0"/>
              <a:t> Or “knew.”</a:t>
            </a:r>
          </a:p>
          <a:p>
            <a:r>
              <a:rPr lang="en-US" sz="600" dirty="0"/>
              <a:t>John 5:6 </a:t>
            </a:r>
            <a:r>
              <a:rPr lang="en-US" sz="600" dirty="0" err="1"/>
              <a:t>tn</a:t>
            </a:r>
            <a:r>
              <a:rPr lang="en-US" sz="600" dirty="0"/>
              <a:t> </a:t>
            </a:r>
            <a:r>
              <a:rPr lang="en-US" sz="600" dirty="0" err="1"/>
              <a:t>Grk</a:t>
            </a:r>
            <a:r>
              <a:rPr lang="en-US" sz="600" dirty="0"/>
              <a:t> “he.” The referent (the man) has been specified in the translation for clarity.</a:t>
            </a:r>
          </a:p>
          <a:p>
            <a:r>
              <a:rPr lang="en-US" sz="600" dirty="0"/>
              <a:t>John 5:7 </a:t>
            </a:r>
            <a:r>
              <a:rPr lang="en-US" sz="600" dirty="0" err="1"/>
              <a:t>tn</a:t>
            </a:r>
            <a:r>
              <a:rPr lang="en-US" sz="600" dirty="0"/>
              <a:t> Or “Lord.” The Greek </a:t>
            </a:r>
            <a:r>
              <a:rPr lang="el-GR" sz="600" dirty="0"/>
              <a:t>κύριος (</a:t>
            </a:r>
            <a:r>
              <a:rPr lang="en-US" sz="600" dirty="0" err="1"/>
              <a:t>kurios</a:t>
            </a:r>
            <a:r>
              <a:rPr lang="en-US" sz="600" dirty="0"/>
              <a:t>) means both “Sir” and “Lord.” In this passage the paralytic who was healed by Jesus never acknowledges Jesus as Lord—he rather reports Jesus to the authorities.</a:t>
            </a:r>
          </a:p>
          <a:p>
            <a:r>
              <a:rPr lang="en-US" sz="600" dirty="0"/>
              <a:t>John 5:7 </a:t>
            </a:r>
            <a:r>
              <a:rPr lang="en-US" sz="600" dirty="0" err="1"/>
              <a:t>tn</a:t>
            </a:r>
            <a:r>
              <a:rPr lang="en-US" sz="600" dirty="0"/>
              <a:t> </a:t>
            </a:r>
            <a:r>
              <a:rPr lang="en-US" sz="600" dirty="0" err="1"/>
              <a:t>Grk</a:t>
            </a:r>
            <a:r>
              <a:rPr lang="en-US" sz="600" dirty="0"/>
              <a:t> “while I am going.”</a:t>
            </a:r>
          </a:p>
          <a:p>
            <a:r>
              <a:rPr lang="en-US" sz="600" dirty="0"/>
              <a:t>John 5:7 </a:t>
            </a:r>
            <a:r>
              <a:rPr lang="en-US" sz="600" dirty="0" err="1"/>
              <a:t>tn</a:t>
            </a:r>
            <a:r>
              <a:rPr lang="en-US" sz="600" dirty="0"/>
              <a:t> </a:t>
            </a:r>
            <a:r>
              <a:rPr lang="en-US" sz="600" dirty="0" err="1"/>
              <a:t>Grk</a:t>
            </a:r>
            <a:r>
              <a:rPr lang="en-US" sz="600" dirty="0"/>
              <a:t> “another.”</a:t>
            </a:r>
          </a:p>
          <a:p>
            <a:r>
              <a:rPr lang="en-US" sz="600" dirty="0"/>
              <a:t>John 5:7 </a:t>
            </a:r>
            <a:r>
              <a:rPr lang="en-US" sz="600" dirty="0" err="1"/>
              <a:t>tn</a:t>
            </a:r>
            <a:r>
              <a:rPr lang="en-US" sz="600" dirty="0"/>
              <a:t> The word “there” is not in the Greek text but is implied.</a:t>
            </a:r>
          </a:p>
          <a:p>
            <a:r>
              <a:rPr lang="en-US" sz="600" dirty="0"/>
              <a:t>John 5:8 </a:t>
            </a:r>
            <a:r>
              <a:rPr lang="en-US" sz="600" dirty="0" err="1"/>
              <a:t>tn</a:t>
            </a:r>
            <a:r>
              <a:rPr lang="en-US" sz="600" dirty="0"/>
              <a:t> Or “pallet,” “mattress,” “cot,” or “stretcher.” Some of these items, however, are rather substantial (e.g., “mattress”) and would probably give the modern English reader a false impression.</a:t>
            </a:r>
          </a:p>
          <a:p>
            <a:r>
              <a:rPr lang="en-US" sz="600" dirty="0"/>
              <a:t>John 5:9 </a:t>
            </a:r>
            <a:r>
              <a:rPr lang="en-US" sz="600" dirty="0" err="1"/>
              <a:t>tn</a:t>
            </a:r>
            <a:r>
              <a:rPr lang="en-US" sz="600" dirty="0"/>
              <a:t> </a:t>
            </a:r>
            <a:r>
              <a:rPr lang="en-US" sz="600" dirty="0" err="1"/>
              <a:t>Grk</a:t>
            </a:r>
            <a:r>
              <a:rPr lang="en-US" sz="600" dirty="0"/>
              <a:t> “became well.”</a:t>
            </a:r>
          </a:p>
          <a:p>
            <a:r>
              <a:rPr lang="en-US" sz="600" dirty="0"/>
              <a:t>John 5:9 </a:t>
            </a:r>
            <a:r>
              <a:rPr lang="en-US" sz="600" dirty="0" err="1"/>
              <a:t>tn</a:t>
            </a:r>
            <a:r>
              <a:rPr lang="en-US" sz="600" dirty="0"/>
              <a:t> Or “pallet,” “mattress,” “cot,” or “stretcher.” See the note on “mat” in the previous verse.</a:t>
            </a:r>
          </a:p>
          <a:p>
            <a:r>
              <a:rPr lang="en-US" sz="600" dirty="0"/>
              <a:t>John 5:9 </a:t>
            </a:r>
            <a:r>
              <a:rPr lang="en-US" sz="600" dirty="0" err="1"/>
              <a:t>tn</a:t>
            </a:r>
            <a:r>
              <a:rPr lang="en-US" sz="600" dirty="0"/>
              <a:t> </a:t>
            </a:r>
            <a:r>
              <a:rPr lang="en-US" sz="600" dirty="0" err="1"/>
              <a:t>Grk</a:t>
            </a:r>
            <a:r>
              <a:rPr lang="en-US" sz="600" dirty="0"/>
              <a:t> “Now it was Sabbath on that day.”</a:t>
            </a:r>
            <a:r>
              <a:rPr lang="en-US" sz="600" dirty="0" err="1"/>
              <a:t>sn</a:t>
            </a:r>
            <a:r>
              <a:rPr lang="en-US" sz="600" dirty="0"/>
              <a:t> This is a parenthetical note by the author.</a:t>
            </a:r>
          </a:p>
          <a:p>
            <a:r>
              <a:rPr lang="en-US" sz="600" dirty="0"/>
              <a:t>John 5:10 </a:t>
            </a:r>
            <a:r>
              <a:rPr lang="en-US" sz="600" dirty="0" err="1"/>
              <a:t>tn</a:t>
            </a:r>
            <a:r>
              <a:rPr lang="en-US" sz="600" dirty="0"/>
              <a:t> Or “the Jewish authorities”; </a:t>
            </a:r>
            <a:r>
              <a:rPr lang="en-US" sz="600" dirty="0" err="1"/>
              <a:t>Grk</a:t>
            </a:r>
            <a:r>
              <a:rPr lang="en-US" sz="600" dirty="0"/>
              <a:t> “the Jews.” In NT usage the term </a:t>
            </a:r>
            <a:r>
              <a:rPr lang="el-GR" sz="600" dirty="0"/>
              <a:t>᾿Ιουδαῖοι (</a:t>
            </a:r>
            <a:r>
              <a:rPr lang="en-US" sz="600" dirty="0" err="1"/>
              <a:t>Ioudaioi</a:t>
            </a:r>
            <a:r>
              <a:rPr lang="en-US" sz="600" dirty="0"/>
              <a:t>) may refer to the entire Jewish people, the residents of Jerusalem and surrounding territory, the authorities in Jerusalem, or merely those who were hostile to Jesus. Here the author refers to the Jewish authorities or leaders in Jerusalem. (For further information see R. G. Bratcher, “‘The Jews’ in the Gospel of John,” BT 26 [1975]: 401-9).</a:t>
            </a:r>
          </a:p>
          <a:p>
            <a:r>
              <a:rPr lang="en-US" sz="600" dirty="0"/>
              <a:t>John 5:10 </a:t>
            </a:r>
            <a:r>
              <a:rPr lang="en-US" sz="600" dirty="0" err="1"/>
              <a:t>tn</a:t>
            </a:r>
            <a:r>
              <a:rPr lang="en-US" sz="600" dirty="0"/>
              <a:t> Or “pallet,” “mattress,” “cot,” or “stretcher.” See the note on “mat” in v. 8.</a:t>
            </a:r>
          </a:p>
          <a:p>
            <a:r>
              <a:rPr lang="en-US" sz="600" dirty="0"/>
              <a:t>John 5:11 </a:t>
            </a:r>
            <a:r>
              <a:rPr lang="en-US" sz="600" dirty="0" err="1"/>
              <a:t>tn</a:t>
            </a:r>
            <a:r>
              <a:rPr lang="en-US" sz="600" dirty="0"/>
              <a:t> Or “pallet,” “mattress,” “cot,” or “stretcher.” See the note on “mat” in v. 8.</a:t>
            </a:r>
          </a:p>
          <a:p>
            <a:r>
              <a:rPr lang="en-US" sz="600" dirty="0"/>
              <a:t>John 5:12 </a:t>
            </a:r>
            <a:r>
              <a:rPr lang="en-US" sz="600" dirty="0" err="1"/>
              <a:t>tc</a:t>
            </a:r>
            <a:r>
              <a:rPr lang="en-US" sz="600" dirty="0"/>
              <a:t> While a number of </a:t>
            </a:r>
            <a:r>
              <a:rPr lang="en-US" sz="600" dirty="0" err="1"/>
              <a:t>mss</a:t>
            </a:r>
            <a:r>
              <a:rPr lang="en-US" sz="600" dirty="0"/>
              <a:t>, especially the later ones (Ac C3 D </a:t>
            </a:r>
            <a:r>
              <a:rPr lang="el-GR" sz="600" dirty="0"/>
              <a:t>Θ Ψ </a:t>
            </a:r>
            <a:r>
              <a:rPr lang="en-US" sz="600" dirty="0"/>
              <a:t>ƒ1,13 33 M </a:t>
            </a:r>
            <a:r>
              <a:rPr lang="en-US" sz="600" dirty="0" err="1"/>
              <a:t>latt</a:t>
            </a:r>
            <a:r>
              <a:rPr lang="en-US" sz="600" dirty="0"/>
              <a:t> </a:t>
            </a:r>
            <a:r>
              <a:rPr lang="en-US" sz="600" dirty="0" err="1"/>
              <a:t>sy</a:t>
            </a:r>
            <a:r>
              <a:rPr lang="en-US" sz="600" dirty="0"/>
              <a:t>), include the words </a:t>
            </a:r>
            <a:r>
              <a:rPr lang="el-GR" sz="600" dirty="0"/>
              <a:t>τον κραβ(β)ατ(τ)ον σου (</a:t>
            </a:r>
            <a:r>
              <a:rPr lang="en-US" sz="600" dirty="0"/>
              <a:t>ton </a:t>
            </a:r>
            <a:r>
              <a:rPr lang="en-US" sz="600" dirty="0" err="1"/>
              <a:t>krab</a:t>
            </a:r>
            <a:r>
              <a:rPr lang="en-US" sz="600" dirty="0"/>
              <a:t>(b)at(t)on sou, “your mat”) here, the earliest and best (P66,75 </a:t>
            </a:r>
            <a:r>
              <a:rPr lang="he-IL" sz="600" dirty="0"/>
              <a:t>א </a:t>
            </a:r>
            <a:r>
              <a:rPr lang="en-US" sz="600" dirty="0"/>
              <a:t>B C* L) do not. Nevertheless, in the translation, it is necessary to supply the words due to the demands of English style, which does not typically allow for understood or implied direct objects as Greek does.</a:t>
            </a:r>
          </a:p>
          <a:p>
            <a:r>
              <a:rPr lang="en-US" sz="600" dirty="0"/>
              <a:t>John 5:12 </a:t>
            </a:r>
            <a:r>
              <a:rPr lang="en-US" sz="600" dirty="0" err="1"/>
              <a:t>tn</a:t>
            </a:r>
            <a:r>
              <a:rPr lang="en-US" sz="600" dirty="0"/>
              <a:t> </a:t>
            </a:r>
            <a:r>
              <a:rPr lang="en-US" sz="600" dirty="0" err="1"/>
              <a:t>Grk</a:t>
            </a:r>
            <a:r>
              <a:rPr lang="en-US" sz="600" dirty="0"/>
              <a:t> “Pick up and walk”; the object (the mat) is implied but not repeated.</a:t>
            </a:r>
          </a:p>
          <a:p>
            <a:r>
              <a:rPr lang="en-US" sz="600" dirty="0"/>
              <a:t>John 5:14 </a:t>
            </a:r>
            <a:r>
              <a:rPr lang="en-US" sz="600" dirty="0" err="1"/>
              <a:t>tn</a:t>
            </a:r>
            <a:r>
              <a:rPr lang="en-US" sz="600" dirty="0"/>
              <a:t> Since this is a prohibition with a present imperative, the translation “stop sinning” is sometimes suggested. This is not likely, however, since the present tense is normally used in prohibitions involving a general condition (as here) while the aorist tense is normally used in specific instances. Only when used opposite the normal usage (the present tense in a specific instance, for example) would the meaning “stop doing what you are doing” be appropriate.</a:t>
            </a:r>
          </a:p>
          <a:p>
            <a:r>
              <a:rPr lang="en-US" sz="600" dirty="0"/>
              <a:t>John 5:15 </a:t>
            </a:r>
            <a:r>
              <a:rPr lang="en-US" sz="600" dirty="0" err="1"/>
              <a:t>tn</a:t>
            </a:r>
            <a:r>
              <a:rPr lang="en-US" sz="600" dirty="0"/>
              <a:t> Or “the Jewish authorities”; </a:t>
            </a:r>
            <a:r>
              <a:rPr lang="en-US" sz="600" dirty="0" err="1"/>
              <a:t>Grk</a:t>
            </a:r>
            <a:r>
              <a:rPr lang="en-US" sz="600" dirty="0"/>
              <a:t> “the Jews.” See the note on the phrase “Jewish leaders” in v. 10.</a:t>
            </a:r>
          </a:p>
          <a:p>
            <a:r>
              <a:rPr lang="en-US" sz="600" dirty="0"/>
              <a:t>John 5:16 </a:t>
            </a:r>
            <a:r>
              <a:rPr lang="en-US" sz="600" dirty="0" err="1"/>
              <a:t>sn</a:t>
            </a:r>
            <a:r>
              <a:rPr lang="en-US" sz="600" dirty="0"/>
              <a:t> Note the plural phrase these things which seems to indicate that Jesus healed on the Sabbath more than once (cf. John 20:30). The synoptic gospels show this to be true; the incident in 5:1-15 has thus been chosen by the author as representative.</a:t>
            </a:r>
          </a:p>
          <a:p>
            <a:r>
              <a:rPr lang="en-US" sz="600" dirty="0"/>
              <a:t>John 5:16 </a:t>
            </a:r>
            <a:r>
              <a:rPr lang="en-US" sz="600" dirty="0" err="1"/>
              <a:t>tn</a:t>
            </a:r>
            <a:r>
              <a:rPr lang="en-US" sz="600" dirty="0"/>
              <a:t> Or “the Jewish authorities”; </a:t>
            </a:r>
            <a:r>
              <a:rPr lang="en-US" sz="600" dirty="0" err="1"/>
              <a:t>Grk</a:t>
            </a:r>
            <a:r>
              <a:rPr lang="en-US" sz="600" dirty="0"/>
              <a:t> “the Jews.” See the note on the phrase “Jewish leaders” in v. 10.</a:t>
            </a:r>
          </a:p>
          <a:p>
            <a:r>
              <a:rPr lang="en-US" sz="600" dirty="0"/>
              <a:t>John 5:16 </a:t>
            </a:r>
            <a:r>
              <a:rPr lang="en-US" sz="600" dirty="0" err="1"/>
              <a:t>tn</a:t>
            </a:r>
            <a:r>
              <a:rPr lang="en-US" sz="600" dirty="0"/>
              <a:t> Or “harassing.”</a:t>
            </a:r>
          </a:p>
          <a:p>
            <a:r>
              <a:rPr lang="en-US" sz="600" dirty="0"/>
              <a:t>John 5:17 </a:t>
            </a:r>
            <a:r>
              <a:rPr lang="en-US" sz="600" dirty="0" err="1"/>
              <a:t>tc</a:t>
            </a:r>
            <a:r>
              <a:rPr lang="en-US" sz="600" dirty="0"/>
              <a:t> ‡ Most witnesses (P66 A D L </a:t>
            </a:r>
            <a:r>
              <a:rPr lang="el-GR" sz="600" dirty="0"/>
              <a:t>Θ Ψ </a:t>
            </a:r>
            <a:r>
              <a:rPr lang="en-US" sz="600" dirty="0"/>
              <a:t>ƒ1,13 33 M </a:t>
            </a:r>
            <a:r>
              <a:rPr lang="en-US" sz="600" dirty="0" err="1"/>
              <a:t>latt</a:t>
            </a:r>
            <a:r>
              <a:rPr lang="en-US" sz="600" dirty="0"/>
              <a:t> co) have </a:t>
            </a:r>
            <a:r>
              <a:rPr lang="el-GR" sz="600" dirty="0"/>
              <a:t>᾿Ιησοῦς (</a:t>
            </a:r>
            <a:r>
              <a:rPr lang="en-US" sz="600" dirty="0" err="1"/>
              <a:t>Iēsous</a:t>
            </a:r>
            <a:r>
              <a:rPr lang="en-US" sz="600" dirty="0"/>
              <a:t>, “Jesus”) here, while generally better witnesses (P75 </a:t>
            </a:r>
            <a:r>
              <a:rPr lang="he-IL" sz="600" dirty="0"/>
              <a:t>א </a:t>
            </a:r>
            <a:r>
              <a:rPr lang="en-US" sz="600" dirty="0"/>
              <a:t>B W {0141} 892 1241 </a:t>
            </a:r>
            <a:r>
              <a:rPr lang="en-US" sz="600" dirty="0" err="1"/>
              <a:t>pbo</a:t>
            </a:r>
            <a:r>
              <a:rPr lang="en-US" sz="600" dirty="0"/>
              <a:t>) lack the name. Although it is possible that Alexandrian scribes deleted the name due to proclivities to prune, this is not as likely as other witnesses adding it for clarification, especially since multiple strands of the Alexandrian text are represented in the shorter reading. NA27 places the word in brackets, indicating some doubts as to authenticity.</a:t>
            </a:r>
          </a:p>
          <a:p>
            <a:r>
              <a:rPr lang="en-US" sz="600" dirty="0"/>
              <a:t>John 5:17 </a:t>
            </a:r>
            <a:r>
              <a:rPr lang="en-US" sz="600" dirty="0" err="1"/>
              <a:t>tn</a:t>
            </a:r>
            <a:r>
              <a:rPr lang="en-US" sz="600" dirty="0"/>
              <a:t> </a:t>
            </a:r>
            <a:r>
              <a:rPr lang="en-US" sz="600" dirty="0" err="1"/>
              <a:t>Grk</a:t>
            </a:r>
            <a:r>
              <a:rPr lang="en-US" sz="600" dirty="0"/>
              <a:t> “answered.”</a:t>
            </a:r>
          </a:p>
          <a:p>
            <a:r>
              <a:rPr lang="en-US" sz="600" dirty="0"/>
              <a:t>John 5:17 </a:t>
            </a:r>
            <a:r>
              <a:rPr lang="en-US" sz="600" dirty="0" err="1"/>
              <a:t>sn</a:t>
            </a:r>
            <a:r>
              <a:rPr lang="en-US" sz="600" dirty="0"/>
              <a:t> “My Father is working until now, and I too am working.” What is the significance of Jesus’ claim? A preliminary understanding can be obtained from John 5:18, noting the Jewish authorities’ response and the author’s comment. They sought to kill Jesus, because not only was he breaking the Sabbath, but he was also calling God his own Father, thus making himself equal with God. This must be seen in the context of the relation of God to the Sabbath rest. In the commandment (</a:t>
            </a:r>
            <a:r>
              <a:rPr lang="en-US" sz="600" dirty="0" err="1"/>
              <a:t>Exod</a:t>
            </a:r>
            <a:r>
              <a:rPr lang="en-US" sz="600" dirty="0"/>
              <a:t> 20:11) it is explained that “In six days the Lord made the heavens and the earth…and rested on the seventh day; therefore the Lord blessed the Sabbath day and made it holy.” Philo, based on the LXX translation of </a:t>
            </a:r>
            <a:r>
              <a:rPr lang="en-US" sz="600" dirty="0" err="1"/>
              <a:t>Exod</a:t>
            </a:r>
            <a:r>
              <a:rPr lang="en-US" sz="600" dirty="0"/>
              <a:t> 20:11, denied outright that God had ever ceased his creative activity. And when </a:t>
            </a:r>
            <a:r>
              <a:rPr lang="en-US" sz="600" dirty="0" err="1"/>
              <a:t>Rabban</a:t>
            </a:r>
            <a:r>
              <a:rPr lang="en-US" sz="600" dirty="0"/>
              <a:t> Gamaliel II, R. Joshua, R. Eleazar ben Azariah, and R. Akiba were in Rome, ca. </a:t>
            </a:r>
            <a:r>
              <a:rPr lang="en-US" sz="600" dirty="0" err="1"/>
              <a:t>a.d.</a:t>
            </a:r>
            <a:r>
              <a:rPr lang="en-US" sz="600" dirty="0"/>
              <a:t> 95, they gave as a rebuttal to sectarian arguments evidence that God might do as he willed in the world without breaking the Sabbath because the entire world was his private residence. So even the rabbis realized that God did not really cease to work on the Sabbath: Divine providence remained active on the Sabbath, otherwise, all nature and life would cease to exist. As regards men, divine activity was visible in two ways: Men were born and men died on the Sabbath. Since only God could give life and only God could deal with the fate of the dead in judgment, this meant God was active on the Sabbath. This seems to be the background for Jesus’ words in 5:17. He justified his work of healing on the Sabbath by reminding the Jewish authorities that they admitted God worked on the Sabbath. This explains the violence of the reaction. The Sabbath privilege was peculiar to God, and no one was equal to God. In claiming the right to work even as his Father worked, Jesus was claiming a divine prerogative. He was literally making himself equal to God, as 5:18 goes on to state explicitly for the benefit of the reader who might not have made the connection.</a:t>
            </a:r>
          </a:p>
          <a:p>
            <a:r>
              <a:rPr lang="en-US" sz="600" dirty="0"/>
              <a:t>John 5:18 </a:t>
            </a:r>
            <a:r>
              <a:rPr lang="en-US" sz="600" dirty="0" err="1"/>
              <a:t>tn</a:t>
            </a:r>
            <a:r>
              <a:rPr lang="en-US" sz="600" dirty="0"/>
              <a:t> Or “the Jewish authorities”; </a:t>
            </a:r>
            <a:r>
              <a:rPr lang="en-US" sz="600" dirty="0" err="1"/>
              <a:t>Grk</a:t>
            </a:r>
            <a:r>
              <a:rPr lang="en-US" sz="600" dirty="0"/>
              <a:t> “the Jews.” See the note on the phrase “Jewish leaders” in v. 10.</a:t>
            </a:r>
          </a:p>
        </p:txBody>
      </p:sp>
      <p:sp>
        <p:nvSpPr>
          <p:cNvPr id="6" name="Title 1">
            <a:extLst>
              <a:ext uri="{FF2B5EF4-FFF2-40B4-BE49-F238E27FC236}">
                <a16:creationId xmlns:a16="http://schemas.microsoft.com/office/drawing/2014/main" id="{2B8F665A-CA5A-C8DD-1B16-F2E49CA9A931}"/>
              </a:ext>
            </a:extLst>
          </p:cNvPr>
          <p:cNvSpPr txBox="1">
            <a:spLocks/>
          </p:cNvSpPr>
          <p:nvPr/>
        </p:nvSpPr>
        <p:spPr>
          <a:xfrm>
            <a:off x="189035" y="131637"/>
            <a:ext cx="2026627" cy="7777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atin typeface="+mn-lt"/>
              </a:rPr>
              <a:t>ESV</a:t>
            </a:r>
            <a:endParaRPr lang="en-US" sz="4800" dirty="0">
              <a:latin typeface="+mn-lt"/>
            </a:endParaRPr>
          </a:p>
        </p:txBody>
      </p:sp>
      <p:sp>
        <p:nvSpPr>
          <p:cNvPr id="7" name="Title 1">
            <a:extLst>
              <a:ext uri="{FF2B5EF4-FFF2-40B4-BE49-F238E27FC236}">
                <a16:creationId xmlns:a16="http://schemas.microsoft.com/office/drawing/2014/main" id="{26F2FF32-601E-2AD9-DBF4-8FDAAE1E45E7}"/>
              </a:ext>
            </a:extLst>
          </p:cNvPr>
          <p:cNvSpPr txBox="1">
            <a:spLocks/>
          </p:cNvSpPr>
          <p:nvPr/>
        </p:nvSpPr>
        <p:spPr>
          <a:xfrm>
            <a:off x="2908789" y="131637"/>
            <a:ext cx="2026627" cy="77774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NET</a:t>
            </a:r>
          </a:p>
        </p:txBody>
      </p:sp>
      <p:sp>
        <p:nvSpPr>
          <p:cNvPr id="2" name="Title 1">
            <a:extLst>
              <a:ext uri="{FF2B5EF4-FFF2-40B4-BE49-F238E27FC236}">
                <a16:creationId xmlns:a16="http://schemas.microsoft.com/office/drawing/2014/main" id="{7E589F60-8E45-81DE-8CC6-119B317E64EC}"/>
              </a:ext>
            </a:extLst>
          </p:cNvPr>
          <p:cNvSpPr txBox="1">
            <a:spLocks/>
          </p:cNvSpPr>
          <p:nvPr/>
        </p:nvSpPr>
        <p:spPr>
          <a:xfrm>
            <a:off x="5788061" y="131636"/>
            <a:ext cx="6214904" cy="777749"/>
          </a:xfrm>
          <a:prstGeom prst="rect">
            <a:avLst/>
          </a:prstGeom>
          <a:solidFill>
            <a:srgbClr val="FFFF00"/>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John 5:1-18 footnotes</a:t>
            </a:r>
          </a:p>
        </p:txBody>
      </p:sp>
    </p:spTree>
    <p:extLst>
      <p:ext uri="{BB962C8B-B14F-4D97-AF65-F5344CB8AC3E}">
        <p14:creationId xmlns:p14="http://schemas.microsoft.com/office/powerpoint/2010/main" val="3904777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D698B-0487-071A-2F32-20200E533D6F}"/>
              </a:ext>
            </a:extLst>
          </p:cNvPr>
          <p:cNvSpPr txBox="1"/>
          <p:nvPr/>
        </p:nvSpPr>
        <p:spPr>
          <a:xfrm>
            <a:off x="404131" y="395291"/>
            <a:ext cx="10046153" cy="6001643"/>
          </a:xfrm>
          <a:prstGeom prst="rect">
            <a:avLst/>
          </a:prstGeom>
          <a:noFill/>
        </p:spPr>
        <p:txBody>
          <a:bodyPr wrap="square">
            <a:spAutoFit/>
          </a:bodyPr>
          <a:lstStyle/>
          <a:p>
            <a:r>
              <a:rPr lang="en-US" sz="3200" dirty="0">
                <a:solidFill>
                  <a:schemeClr val="bg1"/>
                </a:solidFill>
              </a:rPr>
              <a:t>The Jewish leaders were critical of Jesus </a:t>
            </a:r>
          </a:p>
          <a:p>
            <a:r>
              <a:rPr lang="en-US" sz="3200" dirty="0">
                <a:solidFill>
                  <a:schemeClr val="bg1"/>
                </a:solidFill>
              </a:rPr>
              <a:t>     because he violated their understanding of God’s laws.</a:t>
            </a:r>
          </a:p>
          <a:p>
            <a:endParaRPr lang="en-US" sz="3200" dirty="0">
              <a:solidFill>
                <a:schemeClr val="bg1"/>
              </a:solidFill>
            </a:endParaRPr>
          </a:p>
          <a:p>
            <a:r>
              <a:rPr lang="en-US" sz="3200" dirty="0">
                <a:solidFill>
                  <a:schemeClr val="bg1"/>
                </a:solidFill>
              </a:rPr>
              <a:t>Jesus claimed he had divine authority</a:t>
            </a:r>
          </a:p>
          <a:p>
            <a:r>
              <a:rPr lang="en-US" sz="3200" dirty="0">
                <a:solidFill>
                  <a:schemeClr val="bg1"/>
                </a:solidFill>
              </a:rPr>
              <a:t>	Jesus’s miracle proved his claims true</a:t>
            </a:r>
          </a:p>
          <a:p>
            <a:endParaRPr lang="en-US" sz="3200" dirty="0">
              <a:solidFill>
                <a:schemeClr val="bg1"/>
              </a:solidFill>
            </a:endParaRPr>
          </a:p>
          <a:p>
            <a:r>
              <a:rPr lang="en-US" sz="3200" dirty="0">
                <a:solidFill>
                  <a:schemeClr val="bg1"/>
                </a:solidFill>
              </a:rPr>
              <a:t>The Jewish leaders focus on man-made rules</a:t>
            </a:r>
          </a:p>
          <a:p>
            <a:r>
              <a:rPr lang="en-US" sz="3200" dirty="0">
                <a:solidFill>
                  <a:schemeClr val="bg1"/>
                </a:solidFill>
              </a:rPr>
              <a:t>	blinded them to seeing Jesus as the Messiah</a:t>
            </a: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30136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og lying on the floor with a roll of toilet paper&#10;&#10;Description automatically generated">
            <a:extLst>
              <a:ext uri="{FF2B5EF4-FFF2-40B4-BE49-F238E27FC236}">
                <a16:creationId xmlns:a16="http://schemas.microsoft.com/office/drawing/2014/main" id="{89EB5773-51BD-D9BC-2E6B-0E895252F49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B04317C0-99AA-8821-D60E-54245473B1FF}"/>
              </a:ext>
            </a:extLst>
          </p:cNvPr>
          <p:cNvSpPr txBox="1">
            <a:spLocks/>
          </p:cNvSpPr>
          <p:nvPr/>
        </p:nvSpPr>
        <p:spPr>
          <a:xfrm>
            <a:off x="0" y="1"/>
            <a:ext cx="6400800" cy="6857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rPr>
              <a:t>INNOCENCE?</a:t>
            </a:r>
            <a:endPar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5400" b="1" dirty="0">
              <a:solidFill>
                <a:sysClr val="window" lastClr="FFFFFF"/>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5400" b="1" dirty="0">
              <a:solidFill>
                <a:sysClr val="window" lastClr="FFFFFF"/>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rPr>
              <a:t>intolerant,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rPr>
              <a:t>abusive of power, </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5400" b="1" dirty="0">
                <a:solidFill>
                  <a:sysClr val="window" lastClr="FFFFFF"/>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anti-progressive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rPr>
              <a:t>anti-</a:t>
            </a:r>
            <a:r>
              <a:rPr kumimoji="0" lang="en-US" sz="5400" b="1" i="0" u="none" strike="noStrike" kern="1200" cap="none" spc="-150" normalizeH="0" baseline="0" noProof="0" dirty="0">
                <a:ln>
                  <a:noFill/>
                </a:ln>
                <a:solidFill>
                  <a:schemeClr val="bg1"/>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rPr>
              <a:t>compassionate</a:t>
            </a:r>
            <a:endParaRPr kumimoji="0" lang="en-US" sz="5400" b="1" i="0" u="none" strike="noStrike" kern="1200" cap="none" spc="0" normalizeH="0" baseline="0" noProof="0" dirty="0">
              <a:ln>
                <a:noFill/>
              </a:ln>
              <a:solidFill>
                <a:sysClr val="window" lastClr="FFFFFF"/>
              </a:solidFill>
              <a:effectLst>
                <a:glow rad="127000">
                  <a:schemeClr val="tx1"/>
                </a:glow>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92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7F9259-1894-FF83-2985-727E44E83AC2}"/>
              </a:ext>
            </a:extLst>
          </p:cNvPr>
          <p:cNvSpPr txBox="1"/>
          <p:nvPr/>
        </p:nvSpPr>
        <p:spPr>
          <a:xfrm>
            <a:off x="3048000" y="240022"/>
            <a:ext cx="609600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Believing</a:t>
            </a:r>
            <a:endParaRPr lang="en-SG" sz="3600" dirty="0">
              <a:solidFill>
                <a:srgbClr val="000000"/>
              </a:solidFill>
              <a:effectLst/>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CE17749A-FEE6-88D9-212F-893130E79CB6}"/>
              </a:ext>
            </a:extLst>
          </p:cNvPr>
          <p:cNvSpPr txBox="1"/>
          <p:nvPr/>
        </p:nvSpPr>
        <p:spPr>
          <a:xfrm>
            <a:off x="2966720" y="3714742"/>
            <a:ext cx="6431280" cy="1323439"/>
          </a:xfrm>
          <a:prstGeom prst="rect">
            <a:avLst/>
          </a:prstGeom>
          <a:noFill/>
        </p:spPr>
        <p:txBody>
          <a:bodyPr wrap="square">
            <a:spAutoFit/>
          </a:bodyPr>
          <a:lstStyle/>
          <a:p>
            <a:pPr algn="ctr"/>
            <a:r>
              <a:rPr lang="en-US" sz="8000" b="1" dirty="0">
                <a:solidFill>
                  <a:srgbClr val="FEFEFE"/>
                </a:solidFill>
                <a:effectLst/>
                <a:latin typeface="Californian FB" panose="0207040306080B030204" pitchFamily="18" charset="0"/>
                <a:ea typeface="Arial Unicode MS"/>
                <a:cs typeface="Arial Unicode MS"/>
              </a:rPr>
              <a:t>C  H  R  I  S  T</a:t>
            </a:r>
            <a:endParaRPr lang="en-SG" sz="3600" dirty="0">
              <a:solidFill>
                <a:srgbClr val="000000"/>
              </a:solidFill>
              <a:effectLst/>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9800CB33-4974-52D3-5FAF-8B34C52C20CC}"/>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algn="ctr"/>
            <a:r>
              <a:rPr lang="en-US" sz="2400" b="1" dirty="0">
                <a:solidFill>
                  <a:srgbClr val="FEFEFE"/>
                </a:solidFill>
                <a:effectLst/>
                <a:latin typeface="Times New Roman" panose="02020603050405020304" pitchFamily="18" charset="0"/>
                <a:ea typeface="Arial Unicode MS"/>
                <a:cs typeface="Arial Unicode MS"/>
              </a:rPr>
              <a:t>Responding to John’s Gospel</a:t>
            </a:r>
            <a:endParaRPr lang="en-SG" sz="14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88457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7F38EF-7A83-9376-3297-4D11E0AC8623}"/>
              </a:ext>
            </a:extLst>
          </p:cNvPr>
          <p:cNvSpPr txBox="1"/>
          <p:nvPr/>
        </p:nvSpPr>
        <p:spPr>
          <a:xfrm>
            <a:off x="294968" y="367169"/>
            <a:ext cx="11237349" cy="6494085"/>
          </a:xfrm>
          <a:prstGeom prst="rect">
            <a:avLst/>
          </a:prstGeom>
          <a:noFill/>
        </p:spPr>
        <p:txBody>
          <a:bodyPr wrap="square">
            <a:spAutoFit/>
          </a:bodyPr>
          <a:lstStyle/>
          <a:p>
            <a:r>
              <a:rPr lang="en-US" sz="3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Jesus said, “Get up, take up your bed, and walk.”</a:t>
            </a:r>
          </a:p>
          <a:p>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	Did the man “get up?”</a:t>
            </a:r>
          </a:p>
          <a:p>
            <a:endPar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rPr>
              <a:t>The Samaritan woman at the well said “Come, see a man who told me all that I ever did. Can this be the Christ?”</a:t>
            </a:r>
          </a:p>
          <a:p>
            <a:r>
              <a:rPr lang="en-US" sz="3200" dirty="0">
                <a:latin typeface="Calibri" panose="020F0502020204030204" pitchFamily="34" charset="0"/>
                <a:ea typeface="Calibri" panose="020F0502020204030204" pitchFamily="34" charset="0"/>
                <a:cs typeface="Calibri" panose="020F0502020204030204" pitchFamily="34" charset="0"/>
              </a:rPr>
              <a:t>	What did the former invalid say?</a:t>
            </a:r>
          </a:p>
          <a:p>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rPr>
              <a:t>After Jesus healed a woman from chronic bleeding, a leper, a blind beggar, and the centurion’s daughter, he says your faith has made you well. </a:t>
            </a:r>
          </a:p>
          <a:p>
            <a:r>
              <a:rPr lang="en-US" sz="3200" dirty="0">
                <a:latin typeface="Calibri" panose="020F0502020204030204" pitchFamily="34" charset="0"/>
                <a:ea typeface="Calibri" panose="020F0502020204030204" pitchFamily="34" charset="0"/>
                <a:cs typeface="Calibri" panose="020F0502020204030204" pitchFamily="34" charset="0"/>
              </a:rPr>
              <a:t>	What did Jesus say to the formal invalid? </a:t>
            </a:r>
          </a:p>
          <a:p>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dirty="0">
                <a:latin typeface="Calibri" panose="020F0502020204030204" pitchFamily="34" charset="0"/>
                <a:ea typeface="Calibri" panose="020F0502020204030204" pitchFamily="34" charset="0"/>
                <a:cs typeface="Calibri" panose="020F0502020204030204" pitchFamily="34" charset="0"/>
              </a:rPr>
              <a:t>Why was the invalid waiting by the pool in the first place?</a:t>
            </a:r>
          </a:p>
        </p:txBody>
      </p:sp>
    </p:spTree>
    <p:extLst>
      <p:ext uri="{BB962C8B-B14F-4D97-AF65-F5344CB8AC3E}">
        <p14:creationId xmlns:p14="http://schemas.microsoft.com/office/powerpoint/2010/main" val="274426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fade">
                                      <p:cBhvr>
                                        <p:cTn id="2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67268BDD-F577-2A6B-7D59-12FAFB4BA082}"/>
              </a:ext>
            </a:extLst>
          </p:cNvPr>
          <p:cNvSpPr/>
          <p:nvPr/>
        </p:nvSpPr>
        <p:spPr>
          <a:xfrm>
            <a:off x="280219" y="162233"/>
            <a:ext cx="10545097" cy="3266768"/>
          </a:xfrm>
          <a:prstGeom prst="wedgeRoundRectCallout">
            <a:avLst>
              <a:gd name="adj1" fmla="val -29264"/>
              <a:gd name="adj2" fmla="val 85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“God overlooked people’s ignorance about these things in earlier times, but </a:t>
            </a:r>
            <a:r>
              <a:rPr lang="en-US" sz="4400" b="1" dirty="0">
                <a:solidFill>
                  <a:srgbClr val="FFFF00"/>
                </a:solidFill>
              </a:rPr>
              <a:t>now he commands everyone everywhere to repent of their sins and turn to him</a:t>
            </a:r>
            <a:r>
              <a:rPr lang="en-US" sz="4400" dirty="0"/>
              <a:t>. </a:t>
            </a:r>
            <a:r>
              <a:rPr lang="en-US" sz="3600" dirty="0"/>
              <a:t>(Acts 17:30)</a:t>
            </a:r>
            <a:endParaRPr lang="en-US" sz="4400" dirty="0"/>
          </a:p>
        </p:txBody>
      </p:sp>
      <p:sp>
        <p:nvSpPr>
          <p:cNvPr id="3" name="Title 1">
            <a:extLst>
              <a:ext uri="{FF2B5EF4-FFF2-40B4-BE49-F238E27FC236}">
                <a16:creationId xmlns:a16="http://schemas.microsoft.com/office/drawing/2014/main" id="{BD25AD4E-42C1-7A30-6CB2-8E84222EDB43}"/>
              </a:ext>
            </a:extLst>
          </p:cNvPr>
          <p:cNvSpPr txBox="1">
            <a:spLocks/>
          </p:cNvSpPr>
          <p:nvPr/>
        </p:nvSpPr>
        <p:spPr>
          <a:xfrm>
            <a:off x="3793482" y="4833784"/>
            <a:ext cx="6486143" cy="17145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Paul in Athens</a:t>
            </a:r>
          </a:p>
        </p:txBody>
      </p:sp>
      <p:pic>
        <p:nvPicPr>
          <p:cNvPr id="4" name="Graphic 3" descr="Man with solid fill">
            <a:extLst>
              <a:ext uri="{FF2B5EF4-FFF2-40B4-BE49-F238E27FC236}">
                <a16:creationId xmlns:a16="http://schemas.microsoft.com/office/drawing/2014/main" id="{E5F90C90-465D-FD5B-3271-92419C69E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580568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C09241A3-0B8F-9806-5574-AA83069E2354}"/>
              </a:ext>
            </a:extLst>
          </p:cNvPr>
          <p:cNvSpPr/>
          <p:nvPr/>
        </p:nvSpPr>
        <p:spPr>
          <a:xfrm>
            <a:off x="280219" y="162232"/>
            <a:ext cx="10902131" cy="4028767"/>
          </a:xfrm>
          <a:prstGeom prst="wedgeRoundRectCallout">
            <a:avLst>
              <a:gd name="adj1" fmla="val -25070"/>
              <a:gd name="adj2" fmla="val 655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“I preached first to those in Damascus, then in Jerusalem and throughout all Judea, and also to the Gentiles, that all must repent of their sins and turn to God—and </a:t>
            </a:r>
            <a:r>
              <a:rPr lang="en-US" sz="4400" b="1" dirty="0">
                <a:solidFill>
                  <a:srgbClr val="FFFF00"/>
                </a:solidFill>
              </a:rPr>
              <a:t>prove they have changed by the good things they do. </a:t>
            </a:r>
            <a:r>
              <a:rPr lang="en-US" sz="3600" dirty="0"/>
              <a:t>(Acts 26:20)</a:t>
            </a:r>
            <a:endParaRPr lang="en-US" sz="4400" dirty="0"/>
          </a:p>
        </p:txBody>
      </p:sp>
      <p:sp>
        <p:nvSpPr>
          <p:cNvPr id="3" name="Title 1">
            <a:extLst>
              <a:ext uri="{FF2B5EF4-FFF2-40B4-BE49-F238E27FC236}">
                <a16:creationId xmlns:a16="http://schemas.microsoft.com/office/drawing/2014/main" id="{B7347E08-E842-4B34-DAD0-5F77101B5487}"/>
              </a:ext>
            </a:extLst>
          </p:cNvPr>
          <p:cNvSpPr txBox="1">
            <a:spLocks/>
          </p:cNvSpPr>
          <p:nvPr/>
        </p:nvSpPr>
        <p:spPr>
          <a:xfrm>
            <a:off x="3793483" y="4833784"/>
            <a:ext cx="4952311" cy="17145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mn-lt"/>
              </a:rPr>
              <a:t>Paul on Trial</a:t>
            </a:r>
          </a:p>
        </p:txBody>
      </p:sp>
      <p:pic>
        <p:nvPicPr>
          <p:cNvPr id="4" name="Graphic 3" descr="Man with solid fill">
            <a:extLst>
              <a:ext uri="{FF2B5EF4-FFF2-40B4-BE49-F238E27FC236}">
                <a16:creationId xmlns:a16="http://schemas.microsoft.com/office/drawing/2014/main" id="{2EBC2D3D-0532-656C-E0DA-92FDAA1A7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01" y="4432430"/>
            <a:ext cx="1964683" cy="1964683"/>
          </a:xfrm>
          <a:prstGeom prst="rect">
            <a:avLst/>
          </a:prstGeom>
        </p:spPr>
      </p:pic>
    </p:spTree>
    <p:extLst>
      <p:ext uri="{BB962C8B-B14F-4D97-AF65-F5344CB8AC3E}">
        <p14:creationId xmlns:p14="http://schemas.microsoft.com/office/powerpoint/2010/main" val="2206565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CEFF217F-0B02-3BFE-060C-27D74F9652B5}"/>
              </a:ext>
            </a:extLst>
          </p:cNvPr>
          <p:cNvSpPr/>
          <p:nvPr/>
        </p:nvSpPr>
        <p:spPr>
          <a:xfrm>
            <a:off x="280219" y="162232"/>
            <a:ext cx="4196531" cy="4028767"/>
          </a:xfrm>
          <a:prstGeom prst="wedgeRoundRectCallout">
            <a:avLst>
              <a:gd name="adj1" fmla="val -17595"/>
              <a:gd name="adj2" fmla="val 602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prove they have changed by the good things they do.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(Acts 26:20)</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4214648-11F1-A763-15ED-DD950BADFC4B}"/>
              </a:ext>
            </a:extLst>
          </p:cNvPr>
          <p:cNvSpPr txBox="1">
            <a:spLocks/>
          </p:cNvSpPr>
          <p:nvPr/>
        </p:nvSpPr>
        <p:spPr>
          <a:xfrm>
            <a:off x="0" y="6179165"/>
            <a:ext cx="7934632" cy="8558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j-ea"/>
                <a:cs typeface="+mj-cs"/>
              </a:rPr>
              <a:t>Paul, James, &amp; John the Baptist</a:t>
            </a:r>
          </a:p>
        </p:txBody>
      </p:sp>
      <p:sp>
        <p:nvSpPr>
          <p:cNvPr id="8" name="Speech Bubble: Rectangle with Corners Rounded 7">
            <a:extLst>
              <a:ext uri="{FF2B5EF4-FFF2-40B4-BE49-F238E27FC236}">
                <a16:creationId xmlns:a16="http://schemas.microsoft.com/office/drawing/2014/main" id="{1AD06BBD-514A-D37B-1939-17E2E28B86C5}"/>
              </a:ext>
            </a:extLst>
          </p:cNvPr>
          <p:cNvSpPr/>
          <p:nvPr/>
        </p:nvSpPr>
        <p:spPr>
          <a:xfrm>
            <a:off x="4631200" y="125361"/>
            <a:ext cx="3303432" cy="4028767"/>
          </a:xfrm>
          <a:prstGeom prst="wedgeRoundRectCallout">
            <a:avLst>
              <a:gd name="adj1" fmla="val -53107"/>
              <a:gd name="adj2" fmla="val 726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 I will show you my faith by my good deeds.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(James 2:18)</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Man with solid fill">
            <a:extLst>
              <a:ext uri="{FF2B5EF4-FFF2-40B4-BE49-F238E27FC236}">
                <a16:creationId xmlns:a16="http://schemas.microsoft.com/office/drawing/2014/main" id="{15A8DAF3-7794-BD95-B3AE-D1A04AF360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03109" y="4771925"/>
            <a:ext cx="1444113" cy="1444113"/>
          </a:xfrm>
          <a:prstGeom prst="rect">
            <a:avLst/>
          </a:prstGeom>
        </p:spPr>
      </p:pic>
      <p:pic>
        <p:nvPicPr>
          <p:cNvPr id="10" name="Graphic 9" descr="Man with solid fill">
            <a:extLst>
              <a:ext uri="{FF2B5EF4-FFF2-40B4-BE49-F238E27FC236}">
                <a16:creationId xmlns:a16="http://schemas.microsoft.com/office/drawing/2014/main" id="{50D36147-E5FC-FFE6-60A5-B5DA4E5D5B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80863" y="4735052"/>
            <a:ext cx="1444113" cy="1444113"/>
          </a:xfrm>
          <a:prstGeom prst="rect">
            <a:avLst/>
          </a:prstGeom>
        </p:spPr>
      </p:pic>
      <p:pic>
        <p:nvPicPr>
          <p:cNvPr id="11" name="Graphic 10" descr="Man with solid fill">
            <a:extLst>
              <a:ext uri="{FF2B5EF4-FFF2-40B4-BE49-F238E27FC236}">
                <a16:creationId xmlns:a16="http://schemas.microsoft.com/office/drawing/2014/main" id="{0912A0DC-AA2A-558A-E7DB-5D7706BA3A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7743" y="4735052"/>
            <a:ext cx="1444113" cy="1444113"/>
          </a:xfrm>
          <a:prstGeom prst="rect">
            <a:avLst/>
          </a:prstGeom>
        </p:spPr>
      </p:pic>
      <p:sp>
        <p:nvSpPr>
          <p:cNvPr id="12" name="Speech Bubble: Rectangle with Corners Rounded 11">
            <a:extLst>
              <a:ext uri="{FF2B5EF4-FFF2-40B4-BE49-F238E27FC236}">
                <a16:creationId xmlns:a16="http://schemas.microsoft.com/office/drawing/2014/main" id="{7D88810A-D5D2-AF8A-56FE-CB3D4C27F98A}"/>
              </a:ext>
            </a:extLst>
          </p:cNvPr>
          <p:cNvSpPr/>
          <p:nvPr/>
        </p:nvSpPr>
        <p:spPr>
          <a:xfrm>
            <a:off x="8089081" y="125361"/>
            <a:ext cx="3822699" cy="5213556"/>
          </a:xfrm>
          <a:prstGeom prst="wedgeRoundRectCallout">
            <a:avLst>
              <a:gd name="adj1" fmla="val -50957"/>
              <a:gd name="adj2" fmla="val 609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Prove by the way you live that you have repented of your sins and turned to God.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(Matt 3:8)</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41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2CE5488-9247-A3FC-0675-3DDDC3C720CB}"/>
              </a:ext>
            </a:extLst>
          </p:cNvPr>
          <p:cNvSpPr txBox="1"/>
          <p:nvPr/>
        </p:nvSpPr>
        <p:spPr>
          <a:xfrm>
            <a:off x="6981824" y="1367673"/>
            <a:ext cx="4375151" cy="266550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500" b="1" dirty="0">
                <a:solidFill>
                  <a:schemeClr val="bg1"/>
                </a:solidFill>
                <a:effectLst>
                  <a:glow rad="127000">
                    <a:schemeClr val="tx1"/>
                  </a:glow>
                </a:effectLst>
                <a:latin typeface="+mj-lt"/>
                <a:ea typeface="+mj-ea"/>
                <a:cs typeface="+mj-cs"/>
              </a:rPr>
              <a:t>Healing a Paralytic at the Pool of Bethesda</a:t>
            </a:r>
          </a:p>
        </p:txBody>
      </p:sp>
      <p:pic>
        <p:nvPicPr>
          <p:cNvPr id="15" name="Picture 14" descr="A painting of a person surrounded by people&#10;&#10;Description automatically generated">
            <a:extLst>
              <a:ext uri="{FF2B5EF4-FFF2-40B4-BE49-F238E27FC236}">
                <a16:creationId xmlns:a16="http://schemas.microsoft.com/office/drawing/2014/main" id="{922CEF5D-6CBF-23F2-57C9-036FFE901320}"/>
              </a:ext>
            </a:extLst>
          </p:cNvPr>
          <p:cNvPicPr>
            <a:picLocks noChangeAspect="1"/>
          </p:cNvPicPr>
          <p:nvPr/>
        </p:nvPicPr>
        <p:blipFill rotWithShape="1">
          <a:blip r:embed="rId3">
            <a:extLst>
              <a:ext uri="{28A0092B-C50C-407E-A947-70E740481C1C}">
                <a14:useLocalDpi xmlns:a14="http://schemas.microsoft.com/office/drawing/2010/main" val="0"/>
              </a:ext>
            </a:extLst>
          </a:blip>
          <a:srcRect t="6995" r="3" b="3"/>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22" name="Freeform: Shape 21">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004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251C49-16CC-A35B-3D4A-C4FF59449F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052" y="684658"/>
            <a:ext cx="10627895" cy="5353782"/>
          </a:xfrm>
          <a:prstGeom prst="rect">
            <a:avLst/>
          </a:prstGeom>
        </p:spPr>
      </p:pic>
      <p:sp>
        <p:nvSpPr>
          <p:cNvPr id="5" name="TextBox 4">
            <a:extLst>
              <a:ext uri="{FF2B5EF4-FFF2-40B4-BE49-F238E27FC236}">
                <a16:creationId xmlns:a16="http://schemas.microsoft.com/office/drawing/2014/main" id="{23E41F63-5959-9248-B89D-177D000EEB63}"/>
              </a:ext>
            </a:extLst>
          </p:cNvPr>
          <p:cNvSpPr txBox="1"/>
          <p:nvPr/>
        </p:nvSpPr>
        <p:spPr>
          <a:xfrm>
            <a:off x="245645" y="99883"/>
            <a:ext cx="10016290" cy="584775"/>
          </a:xfrm>
          <a:prstGeom prst="rect">
            <a:avLst/>
          </a:prstGeom>
          <a:noFill/>
        </p:spPr>
        <p:txBody>
          <a:bodyPr wrap="square">
            <a:spAutoFit/>
          </a:bodyPr>
          <a:lstStyle/>
          <a:p>
            <a:r>
              <a:rPr lang="en-US" sz="3200" b="1" dirty="0"/>
              <a:t>Decline of Christianity in the Western world</a:t>
            </a:r>
          </a:p>
        </p:txBody>
      </p:sp>
      <p:sp>
        <p:nvSpPr>
          <p:cNvPr id="7" name="TextBox 6">
            <a:extLst>
              <a:ext uri="{FF2B5EF4-FFF2-40B4-BE49-F238E27FC236}">
                <a16:creationId xmlns:a16="http://schemas.microsoft.com/office/drawing/2014/main" id="{C16E634F-5496-6FBF-2364-8E7887958732}"/>
              </a:ext>
            </a:extLst>
          </p:cNvPr>
          <p:cNvSpPr txBox="1"/>
          <p:nvPr/>
        </p:nvSpPr>
        <p:spPr>
          <a:xfrm>
            <a:off x="1930064" y="5804010"/>
            <a:ext cx="10016290" cy="954107"/>
          </a:xfrm>
          <a:prstGeom prst="rect">
            <a:avLst/>
          </a:prstGeom>
          <a:noFill/>
        </p:spPr>
        <p:txBody>
          <a:bodyPr wrap="square">
            <a:spAutoFit/>
          </a:bodyPr>
          <a:lstStyle/>
          <a:p>
            <a:pPr algn="ctr"/>
            <a:r>
              <a:rPr lang="en-US" sz="2800" dirty="0"/>
              <a:t>In New Zealand, the Population recorded as having 'no religion’ </a:t>
            </a:r>
          </a:p>
          <a:p>
            <a:pPr algn="ctr"/>
            <a:r>
              <a:rPr lang="en-US" sz="2800" dirty="0"/>
              <a:t>overtook Christianity in the 2018 census</a:t>
            </a:r>
          </a:p>
        </p:txBody>
      </p:sp>
    </p:spTree>
    <p:extLst>
      <p:ext uri="{BB962C8B-B14F-4D97-AF65-F5344CB8AC3E}">
        <p14:creationId xmlns:p14="http://schemas.microsoft.com/office/powerpoint/2010/main" val="79268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map&#10;&#10;Description automatically generated">
            <a:extLst>
              <a:ext uri="{FF2B5EF4-FFF2-40B4-BE49-F238E27FC236}">
                <a16:creationId xmlns:a16="http://schemas.microsoft.com/office/drawing/2014/main" id="{71A279F4-1C18-A58F-52E3-9926C77327DC}"/>
              </a:ext>
            </a:extLst>
          </p:cNvPr>
          <p:cNvPicPr>
            <a:picLocks noChangeAspect="1"/>
          </p:cNvPicPr>
          <p:nvPr/>
        </p:nvPicPr>
        <p:blipFill rotWithShape="1">
          <a:blip r:embed="rId3">
            <a:extLst>
              <a:ext uri="{28A0092B-C50C-407E-A947-70E740481C1C}">
                <a14:useLocalDpi xmlns:a14="http://schemas.microsoft.com/office/drawing/2010/main" val="0"/>
              </a:ext>
            </a:extLst>
          </a:blip>
          <a:srcRect b="2192"/>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3DDE8BF3-2B1D-0C47-FE96-8CB8E12E090E}"/>
              </a:ext>
            </a:extLst>
          </p:cNvPr>
          <p:cNvSpPr txBox="1"/>
          <p:nvPr/>
        </p:nvSpPr>
        <p:spPr>
          <a:xfrm>
            <a:off x="973016" y="5780782"/>
            <a:ext cx="10245968" cy="1077218"/>
          </a:xfrm>
          <a:prstGeom prst="rect">
            <a:avLst/>
          </a:prstGeom>
          <a:solidFill>
            <a:srgbClr val="FFFF00"/>
          </a:solidFill>
        </p:spPr>
        <p:txBody>
          <a:bodyPr wrap="square">
            <a:spAutoFit/>
          </a:bodyPr>
          <a:lstStyle/>
          <a:p>
            <a:r>
              <a:rPr lang="en-US" sz="3200" dirty="0"/>
              <a:t>. . . by the 2026 census, “No Religion” will almost certainly become the largest group in Australia. </a:t>
            </a:r>
          </a:p>
        </p:txBody>
      </p:sp>
    </p:spTree>
    <p:extLst>
      <p:ext uri="{BB962C8B-B14F-4D97-AF65-F5344CB8AC3E}">
        <p14:creationId xmlns:p14="http://schemas.microsoft.com/office/powerpoint/2010/main" val="257468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0BDA02B3-AA0E-3CE0-D583-E3CF40112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artoon of a person holding a stick&#10;&#10;Description automatically generated">
            <a:extLst>
              <a:ext uri="{FF2B5EF4-FFF2-40B4-BE49-F238E27FC236}">
                <a16:creationId xmlns:a16="http://schemas.microsoft.com/office/drawing/2014/main" id="{429D8B2D-4BD3-C744-587A-46DB44FC75E0}"/>
              </a:ext>
            </a:extLst>
          </p:cNvPr>
          <p:cNvPicPr>
            <a:picLocks noChangeAspect="1"/>
          </p:cNvPicPr>
          <p:nvPr/>
        </p:nvPicPr>
        <p:blipFill rotWithShape="1">
          <a:blip r:embed="rId3">
            <a:extLst>
              <a:ext uri="{28A0092B-C50C-407E-A947-70E740481C1C}">
                <a14:useLocalDpi xmlns:a14="http://schemas.microsoft.com/office/drawing/2010/main" val="0"/>
              </a:ext>
            </a:extLst>
          </a:blip>
          <a:srcRect r="7512"/>
          <a:stretch/>
        </p:blipFill>
        <p:spPr>
          <a:xfrm>
            <a:off x="3523485" y="0"/>
            <a:ext cx="8668512" cy="6857990"/>
          </a:xfrm>
          <a:prstGeom prst="rect">
            <a:avLst/>
          </a:prstGeom>
        </p:spPr>
      </p:pic>
      <p:sp>
        <p:nvSpPr>
          <p:cNvPr id="4" name="Rectangle 3">
            <a:extLst>
              <a:ext uri="{FF2B5EF4-FFF2-40B4-BE49-F238E27FC236}">
                <a16:creationId xmlns:a16="http://schemas.microsoft.com/office/drawing/2014/main" id="{F46C5E3B-0D86-4F45-7C66-2C6B62899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ysClr val="windowText" lastClr="000000"/>
              </a:gs>
              <a:gs pos="33000">
                <a:sysClr val="windowText" lastClr="000000">
                  <a:alpha val="64000"/>
                </a:sysClr>
              </a:gs>
              <a:gs pos="0">
                <a:sysClr val="windowText" lastClr="000000">
                  <a:alpha val="0"/>
                </a:sysClr>
              </a:gs>
              <a:gs pos="100000">
                <a:sysClr val="windowText" lastClr="000000"/>
              </a:gs>
            </a:gsLst>
            <a:lin ang="108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B381AB9-A69E-C836-C47A-BF3772BA0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1029" y="4546920"/>
            <a:ext cx="3977640" cy="18288"/>
          </a:xfrm>
          <a:prstGeom prst="rect">
            <a:avLst/>
          </a:prstGeom>
          <a:solidFill>
            <a:sysClr val="windowText" lastClr="000000"/>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6ECEC1A-F24A-4AD8-1B0A-443B99057C47}"/>
              </a:ext>
            </a:extLst>
          </p:cNvPr>
          <p:cNvSpPr txBox="1"/>
          <p:nvPr/>
        </p:nvSpPr>
        <p:spPr>
          <a:xfrm>
            <a:off x="-17835" y="1519265"/>
            <a:ext cx="4975367" cy="4243598"/>
          </a:xfrm>
          <a:prstGeom prst="rect">
            <a:avLst/>
          </a:prstGeom>
          <a:noFill/>
        </p:spPr>
        <p:txBody>
          <a:bodyPr wrap="square">
            <a:spAutoFit/>
          </a:bodyPr>
          <a:lstStyle/>
          <a:p>
            <a:pPr algn="ctr">
              <a:lnSpc>
                <a:spcPct val="80000"/>
              </a:lnSpc>
            </a:pPr>
            <a:r>
              <a:rPr lang="en-US" sz="4800" dirty="0">
                <a:solidFill>
                  <a:schemeClr val="bg1"/>
                </a:solidFill>
                <a:effectLst>
                  <a:glow rad="127000">
                    <a:schemeClr val="tx1"/>
                  </a:glow>
                </a:effectLst>
              </a:rPr>
              <a:t>Many Australians see the Church</a:t>
            </a:r>
          </a:p>
          <a:p>
            <a:pPr algn="ctr">
              <a:lnSpc>
                <a:spcPct val="80000"/>
              </a:lnSpc>
            </a:pPr>
            <a:r>
              <a:rPr lang="en-US" sz="4800" dirty="0">
                <a:solidFill>
                  <a:schemeClr val="bg1"/>
                </a:solidFill>
                <a:effectLst>
                  <a:glow rad="127000">
                    <a:schemeClr val="tx1"/>
                  </a:glow>
                </a:effectLst>
              </a:rPr>
              <a:t>as intolerant, abusive of     its power, and anti-progressive in </a:t>
            </a:r>
          </a:p>
          <a:p>
            <a:pPr algn="ctr">
              <a:lnSpc>
                <a:spcPct val="80000"/>
              </a:lnSpc>
            </a:pPr>
            <a:r>
              <a:rPr lang="en-US" sz="4800" dirty="0">
                <a:solidFill>
                  <a:schemeClr val="bg1"/>
                </a:solidFill>
                <a:effectLst>
                  <a:glow rad="127000">
                    <a:schemeClr val="tx1"/>
                  </a:glow>
                </a:effectLst>
              </a:rPr>
              <a:t>its     values. </a:t>
            </a:r>
          </a:p>
        </p:txBody>
      </p:sp>
    </p:spTree>
    <p:extLst>
      <p:ext uri="{BB962C8B-B14F-4D97-AF65-F5344CB8AC3E}">
        <p14:creationId xmlns:p14="http://schemas.microsoft.com/office/powerpoint/2010/main" val="263666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631A0F-C526-0E96-DACA-3F308E6F0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756E1E0-E827-FD97-E254-867374895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ysClr val="windowText" lastClr="000000"/>
              </a:gs>
              <a:gs pos="33000">
                <a:sysClr val="windowText" lastClr="000000">
                  <a:alpha val="64000"/>
                </a:sysClr>
              </a:gs>
              <a:gs pos="0">
                <a:sysClr val="windowText" lastClr="000000">
                  <a:alpha val="0"/>
                </a:sysClr>
              </a:gs>
              <a:gs pos="100000">
                <a:sysClr val="windowText" lastClr="000000"/>
              </a:gs>
            </a:gsLst>
            <a:lin ang="108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05E74D4-01C9-8AC3-7EF2-6ED23C63C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1029" y="4546920"/>
            <a:ext cx="3977640" cy="18288"/>
          </a:xfrm>
          <a:prstGeom prst="rect">
            <a:avLst/>
          </a:prstGeom>
          <a:solidFill>
            <a:sysClr val="windowText" lastClr="000000"/>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artoon of a person holding a baton&#10;&#10;Description automatically generated">
            <a:extLst>
              <a:ext uri="{FF2B5EF4-FFF2-40B4-BE49-F238E27FC236}">
                <a16:creationId xmlns:a16="http://schemas.microsoft.com/office/drawing/2014/main" id="{52E930B0-3AA7-333E-5B0F-6EA583362510}"/>
              </a:ext>
            </a:extLst>
          </p:cNvPr>
          <p:cNvPicPr>
            <a:picLocks noChangeAspect="1"/>
          </p:cNvPicPr>
          <p:nvPr/>
        </p:nvPicPr>
        <p:blipFill rotWithShape="1">
          <a:blip r:embed="rId3">
            <a:extLst>
              <a:ext uri="{28A0092B-C50C-407E-A947-70E740481C1C}">
                <a14:useLocalDpi xmlns:a14="http://schemas.microsoft.com/office/drawing/2010/main" val="0"/>
              </a:ext>
            </a:extLst>
          </a:blip>
          <a:srcRect l="2689" r="7534"/>
          <a:stretch/>
        </p:blipFill>
        <p:spPr>
          <a:xfrm>
            <a:off x="3775587" y="-10"/>
            <a:ext cx="8416410" cy="68580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pic>
      <p:sp>
        <p:nvSpPr>
          <p:cNvPr id="14" name="Rectangle 13">
            <a:extLst>
              <a:ext uri="{FF2B5EF4-FFF2-40B4-BE49-F238E27FC236}">
                <a16:creationId xmlns:a16="http://schemas.microsoft.com/office/drawing/2014/main" id="{34529385-97BD-A513-C4C0-C11723B4A110}"/>
              </a:ext>
            </a:extLst>
          </p:cNvPr>
          <p:cNvSpPr/>
          <p:nvPr/>
        </p:nvSpPr>
        <p:spPr>
          <a:xfrm>
            <a:off x="3667655" y="-10"/>
            <a:ext cx="5966019" cy="6858010"/>
          </a:xfrm>
          <a:prstGeom prst="rect">
            <a:avLst/>
          </a:prstGeom>
          <a:gradFill flip="none" rotWithShape="1">
            <a:gsLst>
              <a:gs pos="12000">
                <a:schemeClr val="tx1"/>
              </a:gs>
              <a:gs pos="100000">
                <a:schemeClr val="tx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embo"/>
              <a:ea typeface="+mn-ea"/>
              <a:cs typeface="+mn-cs"/>
            </a:endParaRPr>
          </a:p>
        </p:txBody>
      </p:sp>
      <p:sp>
        <p:nvSpPr>
          <p:cNvPr id="16" name="TextBox 15">
            <a:extLst>
              <a:ext uri="{FF2B5EF4-FFF2-40B4-BE49-F238E27FC236}">
                <a16:creationId xmlns:a16="http://schemas.microsoft.com/office/drawing/2014/main" id="{B7A1E048-3AE4-8E9A-851B-CCB4FA5DA050}"/>
              </a:ext>
            </a:extLst>
          </p:cNvPr>
          <p:cNvSpPr txBox="1"/>
          <p:nvPr/>
        </p:nvSpPr>
        <p:spPr>
          <a:xfrm rot="19668027">
            <a:off x="7497351" y="1214514"/>
            <a:ext cx="4370522" cy="1015663"/>
          </a:xfrm>
          <a:prstGeom prst="rect">
            <a:avLst/>
          </a:prstGeom>
          <a:noFill/>
        </p:spPr>
        <p:txBody>
          <a:bodyPr wrap="square">
            <a:spAutoFit/>
          </a:bodyPr>
          <a:lstStyle/>
          <a:p>
            <a:pPr algn="ctr"/>
            <a:r>
              <a:rPr lang="en-US" sz="6000" b="1" dirty="0">
                <a:solidFill>
                  <a:schemeClr val="bg1"/>
                </a:solidFill>
                <a:effectLst>
                  <a:glow rad="127000">
                    <a:schemeClr val="tx1"/>
                  </a:glow>
                </a:effectLst>
                <a:latin typeface="Calibri" panose="020F0502020204030204" pitchFamily="34" charset="0"/>
                <a:ea typeface="Calibri" panose="020F0502020204030204" pitchFamily="34" charset="0"/>
                <a:cs typeface="Calibri" panose="020F0502020204030204" pitchFamily="34" charset="0"/>
              </a:rPr>
              <a:t>Sabbath</a:t>
            </a:r>
          </a:p>
        </p:txBody>
      </p:sp>
      <p:sp>
        <p:nvSpPr>
          <p:cNvPr id="2" name="TextBox 1">
            <a:extLst>
              <a:ext uri="{FF2B5EF4-FFF2-40B4-BE49-F238E27FC236}">
                <a16:creationId xmlns:a16="http://schemas.microsoft.com/office/drawing/2014/main" id="{C7C3D010-0DE3-AAD7-51BC-42414E4D9227}"/>
              </a:ext>
            </a:extLst>
          </p:cNvPr>
          <p:cNvSpPr txBox="1"/>
          <p:nvPr/>
        </p:nvSpPr>
        <p:spPr>
          <a:xfrm>
            <a:off x="-17835" y="1519265"/>
            <a:ext cx="4975367" cy="4243598"/>
          </a:xfrm>
          <a:prstGeom prst="rect">
            <a:avLst/>
          </a:prstGeom>
          <a:noFill/>
        </p:spPr>
        <p:txBody>
          <a:bodyPr wrap="square">
            <a:spAutoFit/>
          </a:bodyPr>
          <a:lstStyle/>
          <a:p>
            <a:pPr algn="ctr">
              <a:lnSpc>
                <a:spcPct val="80000"/>
              </a:lnSpc>
            </a:pPr>
            <a:r>
              <a:rPr lang="en-US" sz="4800" b="1" dirty="0">
                <a:solidFill>
                  <a:srgbClr val="FFFF00"/>
                </a:solidFill>
                <a:effectLst>
                  <a:glow rad="127000">
                    <a:schemeClr val="tx1"/>
                  </a:glow>
                </a:effectLst>
              </a:rPr>
              <a:t>John portrays the Jewish Leaders </a:t>
            </a:r>
          </a:p>
          <a:p>
            <a:pPr algn="ctr">
              <a:lnSpc>
                <a:spcPct val="80000"/>
              </a:lnSpc>
            </a:pPr>
            <a:r>
              <a:rPr lang="en-US" sz="4800" dirty="0">
                <a:solidFill>
                  <a:schemeClr val="bg1"/>
                </a:solidFill>
                <a:effectLst>
                  <a:glow rad="127000">
                    <a:schemeClr val="tx1"/>
                  </a:glow>
                </a:effectLst>
              </a:rPr>
              <a:t>as intolerant, abusive of their power, and anti-progressive in </a:t>
            </a:r>
          </a:p>
          <a:p>
            <a:pPr algn="ctr">
              <a:lnSpc>
                <a:spcPct val="80000"/>
              </a:lnSpc>
            </a:pPr>
            <a:r>
              <a:rPr lang="en-US" sz="4800" dirty="0">
                <a:solidFill>
                  <a:schemeClr val="bg1"/>
                </a:solidFill>
                <a:effectLst>
                  <a:glow rad="127000">
                    <a:schemeClr val="tx1"/>
                  </a:glow>
                </a:effectLst>
              </a:rPr>
              <a:t>their values. </a:t>
            </a:r>
          </a:p>
        </p:txBody>
      </p:sp>
    </p:spTree>
    <p:extLst>
      <p:ext uri="{BB962C8B-B14F-4D97-AF65-F5344CB8AC3E}">
        <p14:creationId xmlns:p14="http://schemas.microsoft.com/office/powerpoint/2010/main" val="397502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nchcardVTI">
  <a:themeElements>
    <a:clrScheme name="AnalogousFromRegularSeedRightStep">
      <a:dk1>
        <a:srgbClr val="000000"/>
      </a:dk1>
      <a:lt1>
        <a:srgbClr val="FFFFFF"/>
      </a:lt1>
      <a:dk2>
        <a:srgbClr val="1B3027"/>
      </a:dk2>
      <a:lt2>
        <a:srgbClr val="F0F1F3"/>
      </a:lt2>
      <a:accent1>
        <a:srgbClr val="BE9C4B"/>
      </a:accent1>
      <a:accent2>
        <a:srgbClr val="9BA938"/>
      </a:accent2>
      <a:accent3>
        <a:srgbClr val="76AF45"/>
      </a:accent3>
      <a:accent4>
        <a:srgbClr val="40B13B"/>
      </a:accent4>
      <a:accent5>
        <a:srgbClr val="47B570"/>
      </a:accent5>
      <a:accent6>
        <a:srgbClr val="3BB198"/>
      </a:accent6>
      <a:hlink>
        <a:srgbClr val="5174C5"/>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3.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9239</TotalTime>
  <Words>10076</Words>
  <Application>Microsoft Office PowerPoint</Application>
  <PresentationFormat>Widescreen</PresentationFormat>
  <Paragraphs>773</Paragraphs>
  <Slides>43</Slides>
  <Notes>42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43</vt:i4>
      </vt:variant>
    </vt:vector>
  </HeadingPairs>
  <TitlesOfParts>
    <vt:vector size="56" baseType="lpstr">
      <vt:lpstr>Arial</vt:lpstr>
      <vt:lpstr>Bembo</vt:lpstr>
      <vt:lpstr>Bierstadt</vt:lpstr>
      <vt:lpstr>Calibri</vt:lpstr>
      <vt:lpstr>Calibri Light</vt:lpstr>
      <vt:lpstr>Californian FB</vt:lpstr>
      <vt:lpstr>Helvetica</vt:lpstr>
      <vt:lpstr>Neue Haas Grotesk Text Pro</vt:lpstr>
      <vt:lpstr>system-ui</vt:lpstr>
      <vt:lpstr>Times New Roman</vt:lpstr>
      <vt:lpstr>Office Theme</vt:lpstr>
      <vt:lpstr>PunchcardVTI</vt:lpstr>
      <vt:lpstr>GestaltVTI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hopeless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1</cp:revision>
  <cp:lastPrinted>2023-09-10T00:42:08Z</cp:lastPrinted>
  <dcterms:created xsi:type="dcterms:W3CDTF">2023-08-30T12:50:05Z</dcterms:created>
  <dcterms:modified xsi:type="dcterms:W3CDTF">2023-10-21T06:22:15Z</dcterms:modified>
</cp:coreProperties>
</file>