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FEEBA-A8D4-6BBC-A39B-52479573A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57474-58DB-0C8A-F3F6-C9F2DE32A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32624-0C93-83EF-8F7E-1C7FD539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50BDD-BA2F-5DD5-62FE-D4960353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B1D3A-7509-2390-2F29-17B5ED5B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69362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F939-9797-61C8-0AAC-D584EC28F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9C615-685B-58E6-B645-D682AF194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39B51-D1EE-49E3-F8D8-15DADE3A5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6A2D2-2C86-8A54-8D1C-5CEB68F9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C7C60-D0C4-1785-5894-44CD33A6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5986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E98F46-2EB2-180A-4F0C-68746A25B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320D3-D521-C51E-6CB3-167B7F4A7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33EEB-2BC6-7207-3635-B4B9C1D88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9C262-D27C-73BD-5D78-43EBD91A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9100F-5C2E-7296-463D-1118D16B3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64592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8E8AA-641F-2525-F300-AF541274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58BBA-50E4-1A6C-B1BE-B49A07DC3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5DC0A-09E2-6BDB-2967-ABD042FC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057CF-8A6D-42DD-1037-2FB0F8D0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87D79-84A4-5F54-B618-6B94F0D80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2625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0850-8627-6FDC-BC79-CA776601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780F7-7C9E-05D9-61E3-CE6B4F4CE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6CE4-DF54-0621-7BE4-5888B510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0CBF6-CE7E-A2D9-D73B-91392A14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008DC-500E-93BA-13D2-5B7C599C6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7171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348FC-BD89-8091-E606-17CA18C36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9B204-4898-CEA4-3C61-C73FEB0AE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A5F60-9286-10DC-DACF-9607211D1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83C1D-8BDB-466A-AA1D-74420AFC0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9C535-48C3-B734-4460-4E0EA9601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FD6A9-AD8B-7BEC-A87D-ECEF7DC0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4209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7651D-276F-7E35-7931-7BF38380E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7D765-0312-01CC-924B-6B3400A6B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1CE02-0E44-38E3-D034-13F980703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477C80-1AF1-0A64-4FBC-7371553E6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11C56E-D88D-A6BC-FEA9-F6F1019D7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8144C0-5B07-E619-2191-51AF5F8E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61F1C4-AB3F-8C71-3DC4-A29FF423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15CE81-D644-24BA-3F22-DA976B63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243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B6ED-9A65-76D8-4755-95B85967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23F81-D21B-AE6D-F651-8438B783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B7E7F-8A94-4A94-D4A2-FDD0679AC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C5537-DFC2-408D-EC03-B543CE5D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2224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DC6A31-5F73-5A39-8F68-CDF60575F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15CE5-AA4C-BD80-186A-2F6DFDB1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BD54AA-DEEF-66D4-3417-42F4E1B0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51992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3E42-C12C-3FB9-558F-D47EC8C2E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70D0A-65E9-3C5C-0411-EF81F8ACE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1C543-F778-3F1A-5389-A6093900B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9ABA0C-0B76-F4D8-F20A-B16CE096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23D4D-7958-27B4-CFB9-C57166BB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55DC4-1783-F952-8611-A34FB4B8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6208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F12E-E845-48B4-A2CC-C673745A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A6FE90-8009-05B0-6168-38C0B2DF6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BD790-EB95-F6E0-24C8-DF6D5BC4F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44C13-728A-1445-C8FD-15A607C94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E88DD-2AAE-B9EB-9BA7-9523B70A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DCFC6-7AB9-9A3E-B15C-0C29FEAC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4420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FB8D86-49A8-C484-6AA4-6182FC2C0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0D747-96AF-5CC4-550A-D41AAAC38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D14D3-9048-9E43-6145-CB59C3EE17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1DC7D-2021-4BF4-8AF3-08E5EC44D2BE}" type="datetimeFigureOut">
              <a:rPr lang="en-SG" smtClean="0"/>
              <a:t>4/10/2023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7C83-1189-9981-4ECB-2FEFA873F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76FD6-AED9-85C5-A6C3-9A5D98CCB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ED677-E659-4DD2-BFFD-B6B053BACC1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9940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 standing alone on hanging bridge photo – Free Man Image on Unsplash">
            <a:extLst>
              <a:ext uri="{FF2B5EF4-FFF2-40B4-BE49-F238E27FC236}">
                <a16:creationId xmlns:a16="http://schemas.microsoft.com/office/drawing/2014/main" id="{A98F65E8-FE36-BD0F-8F37-81EC71CEC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2348DD-674B-9FC9-9DD5-466AFD4B3BD3}"/>
              </a:ext>
            </a:extLst>
          </p:cNvPr>
          <p:cNvSpPr txBox="1"/>
          <p:nvPr/>
        </p:nvSpPr>
        <p:spPr>
          <a:xfrm>
            <a:off x="3048000" y="240022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Believing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53749-95E1-E852-C411-C682F67FBAD5}"/>
              </a:ext>
            </a:extLst>
          </p:cNvPr>
          <p:cNvSpPr txBox="1"/>
          <p:nvPr/>
        </p:nvSpPr>
        <p:spPr>
          <a:xfrm>
            <a:off x="2966720" y="3714742"/>
            <a:ext cx="64312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C  H  R  I  S  T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030C1B-58E8-5948-8EAD-2B19259822D0}"/>
              </a:ext>
            </a:extLst>
          </p:cNvPr>
          <p:cNvSpPr txBox="1"/>
          <p:nvPr/>
        </p:nvSpPr>
        <p:spPr>
          <a:xfrm>
            <a:off x="3103880" y="6241534"/>
            <a:ext cx="6156960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EFEFE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Responding to John’s Gospel</a:t>
            </a:r>
            <a:endParaRPr lang="en-SG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88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69627-38CF-339B-49F8-541819CC320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The Forks in the Road, the Moments That Define Our Life. - HEAL YOUR LIFE  (In Just 5 Minutes A Day)">
            <a:extLst>
              <a:ext uri="{FF2B5EF4-FFF2-40B4-BE49-F238E27FC236}">
                <a16:creationId xmlns:a16="http://schemas.microsoft.com/office/drawing/2014/main" id="{69A2320B-447B-F4D0-6CF7-991184B23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813269"/>
            <a:ext cx="6667500" cy="50006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60EFAD-F5D1-DA33-09EA-9D6F6AEA53F9}"/>
              </a:ext>
            </a:extLst>
          </p:cNvPr>
          <p:cNvSpPr txBox="1"/>
          <p:nvPr/>
        </p:nvSpPr>
        <p:spPr>
          <a:xfrm>
            <a:off x="828261" y="252824"/>
            <a:ext cx="10535478" cy="1617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Divine Detours</a:t>
            </a:r>
            <a:endParaRPr lang="en-SG" sz="32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-When God does the unexpected in our lives to accomplish His glory-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(John 4:27-54)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78006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69627-38CF-339B-49F8-541819CC3206}"/>
              </a:ext>
            </a:extLst>
          </p:cNvPr>
          <p:cNvSpPr/>
          <p:nvPr/>
        </p:nvSpPr>
        <p:spPr>
          <a:xfrm>
            <a:off x="0" y="-238540"/>
            <a:ext cx="12192000" cy="70965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The Forks in the Road, the Moments That Define Our Life. - HEAL YOUR LIFE  (In Just 5 Minutes A Day)">
            <a:extLst>
              <a:ext uri="{FF2B5EF4-FFF2-40B4-BE49-F238E27FC236}">
                <a16:creationId xmlns:a16="http://schemas.microsoft.com/office/drawing/2014/main" id="{69A2320B-447B-F4D0-6CF7-991184B23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19" y="4363278"/>
            <a:ext cx="3201227" cy="24009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60EFAD-F5D1-DA33-09EA-9D6F6AEA53F9}"/>
              </a:ext>
            </a:extLst>
          </p:cNvPr>
          <p:cNvSpPr txBox="1"/>
          <p:nvPr/>
        </p:nvSpPr>
        <p:spPr>
          <a:xfrm>
            <a:off x="231914" y="531119"/>
            <a:ext cx="10535478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Be open for God to do a new work in unexpected places</a:t>
            </a: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27-42)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1C598D-D727-3407-D309-710AB0B6624D}"/>
              </a:ext>
            </a:extLst>
          </p:cNvPr>
          <p:cNvSpPr txBox="1"/>
          <p:nvPr/>
        </p:nvSpPr>
        <p:spPr>
          <a:xfrm>
            <a:off x="834887" y="1212430"/>
            <a:ext cx="10863470" cy="95410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God delights in bringing about a greater response to His Son among those who are outcast in society (27-30)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773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69627-38CF-339B-49F8-541819CC3206}"/>
              </a:ext>
            </a:extLst>
          </p:cNvPr>
          <p:cNvSpPr/>
          <p:nvPr/>
        </p:nvSpPr>
        <p:spPr>
          <a:xfrm>
            <a:off x="0" y="-238540"/>
            <a:ext cx="12192000" cy="70965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The Forks in the Road, the Moments That Define Our Life. - HEAL YOUR LIFE  (In Just 5 Minutes A Day)">
            <a:extLst>
              <a:ext uri="{FF2B5EF4-FFF2-40B4-BE49-F238E27FC236}">
                <a16:creationId xmlns:a16="http://schemas.microsoft.com/office/drawing/2014/main" id="{69A2320B-447B-F4D0-6CF7-991184B23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19" y="4363278"/>
            <a:ext cx="3201227" cy="24009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60EFAD-F5D1-DA33-09EA-9D6F6AEA53F9}"/>
              </a:ext>
            </a:extLst>
          </p:cNvPr>
          <p:cNvSpPr txBox="1"/>
          <p:nvPr/>
        </p:nvSpPr>
        <p:spPr>
          <a:xfrm>
            <a:off x="828261" y="541058"/>
            <a:ext cx="10535478" cy="35394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1 Corinthians 1:26-29</a:t>
            </a:r>
            <a:endParaRPr lang="en-SG" sz="2800" dirty="0">
              <a:solidFill>
                <a:schemeClr val="bg1"/>
              </a:solidFill>
            </a:endParaRPr>
          </a:p>
          <a:p>
            <a:pPr algn="ctr"/>
            <a:r>
              <a:rPr lang="en-US" sz="2800" baseline="30000" dirty="0">
                <a:solidFill>
                  <a:schemeClr val="bg1"/>
                </a:solidFill>
              </a:rPr>
              <a:t>26 </a:t>
            </a:r>
            <a:r>
              <a:rPr lang="en-US" sz="2800" dirty="0">
                <a:solidFill>
                  <a:schemeClr val="bg1"/>
                </a:solidFill>
              </a:rPr>
              <a:t>For consider your calling, brothers: not many of you were wise according to worldly standards, not many were powerful, not many were of noble birth. </a:t>
            </a:r>
            <a:r>
              <a:rPr lang="en-US" sz="2800" baseline="30000" dirty="0">
                <a:solidFill>
                  <a:schemeClr val="bg1"/>
                </a:solidFill>
              </a:rPr>
              <a:t>27 </a:t>
            </a:r>
            <a:r>
              <a:rPr lang="en-US" sz="2800" dirty="0">
                <a:solidFill>
                  <a:schemeClr val="bg1"/>
                </a:solidFill>
              </a:rPr>
              <a:t>But God chose what is foolish in the world to shame the wise; God chose what is weak in the world to shame the strong; </a:t>
            </a:r>
            <a:r>
              <a:rPr lang="en-US" sz="2800" baseline="30000" dirty="0">
                <a:solidFill>
                  <a:schemeClr val="bg1"/>
                </a:solidFill>
              </a:rPr>
              <a:t>28 </a:t>
            </a:r>
            <a:r>
              <a:rPr lang="en-US" sz="2800" dirty="0">
                <a:solidFill>
                  <a:schemeClr val="bg1"/>
                </a:solidFill>
              </a:rPr>
              <a:t>God chose what is low and despised in the world, even things that are not, to bring to nothing things that are, </a:t>
            </a:r>
            <a:r>
              <a:rPr lang="en-US" sz="2800" baseline="30000" dirty="0">
                <a:solidFill>
                  <a:schemeClr val="bg1"/>
                </a:solidFill>
              </a:rPr>
              <a:t>29 </a:t>
            </a:r>
            <a:r>
              <a:rPr lang="en-US" sz="2800" dirty="0">
                <a:solidFill>
                  <a:schemeClr val="bg1"/>
                </a:solidFill>
              </a:rPr>
              <a:t>so that no human being might boast in the presence of God.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442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69627-38CF-339B-49F8-541819CC3206}"/>
              </a:ext>
            </a:extLst>
          </p:cNvPr>
          <p:cNvSpPr/>
          <p:nvPr/>
        </p:nvSpPr>
        <p:spPr>
          <a:xfrm>
            <a:off x="0" y="-238540"/>
            <a:ext cx="12192000" cy="70965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The Forks in the Road, the Moments That Define Our Life. - HEAL YOUR LIFE  (In Just 5 Minutes A Day)">
            <a:extLst>
              <a:ext uri="{FF2B5EF4-FFF2-40B4-BE49-F238E27FC236}">
                <a16:creationId xmlns:a16="http://schemas.microsoft.com/office/drawing/2014/main" id="{69A2320B-447B-F4D0-6CF7-991184B23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19" y="4363278"/>
            <a:ext cx="3201227" cy="24009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60EFAD-F5D1-DA33-09EA-9D6F6AEA53F9}"/>
              </a:ext>
            </a:extLst>
          </p:cNvPr>
          <p:cNvSpPr txBox="1"/>
          <p:nvPr/>
        </p:nvSpPr>
        <p:spPr>
          <a:xfrm>
            <a:off x="828261" y="898867"/>
            <a:ext cx="10535478" cy="18158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James 2:5</a:t>
            </a:r>
            <a:endParaRPr lang="en-SG" sz="2800" dirty="0">
              <a:solidFill>
                <a:schemeClr val="bg1"/>
              </a:solidFill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Listen, my beloved brothers, </a:t>
            </a:r>
            <a:r>
              <a:rPr lang="en-SG" sz="2800" dirty="0">
                <a:solidFill>
                  <a:schemeClr val="bg1"/>
                </a:solidFill>
                <a:effectLst/>
              </a:rPr>
              <a:t>has not God chosen those who are poor in the world to be rich in faith and heirs of the kingdom, which he has promised to those who love him?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85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69627-38CF-339B-49F8-541819CC3206}"/>
              </a:ext>
            </a:extLst>
          </p:cNvPr>
          <p:cNvSpPr/>
          <p:nvPr/>
        </p:nvSpPr>
        <p:spPr>
          <a:xfrm>
            <a:off x="0" y="-238540"/>
            <a:ext cx="12192000" cy="70965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The Forks in the Road, the Moments That Define Our Life. - HEAL YOUR LIFE  (In Just 5 Minutes A Day)">
            <a:extLst>
              <a:ext uri="{FF2B5EF4-FFF2-40B4-BE49-F238E27FC236}">
                <a16:creationId xmlns:a16="http://schemas.microsoft.com/office/drawing/2014/main" id="{69A2320B-447B-F4D0-6CF7-991184B23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19" y="4363278"/>
            <a:ext cx="3201227" cy="24009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60EFAD-F5D1-DA33-09EA-9D6F6AEA53F9}"/>
              </a:ext>
            </a:extLst>
          </p:cNvPr>
          <p:cNvSpPr txBox="1"/>
          <p:nvPr/>
        </p:nvSpPr>
        <p:spPr>
          <a:xfrm>
            <a:off x="231914" y="531119"/>
            <a:ext cx="10535478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Be open for God to do a new work in unexpected places</a:t>
            </a: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27-42)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BE7154-8726-E2DD-EDCA-6D1C030CF9C0}"/>
              </a:ext>
            </a:extLst>
          </p:cNvPr>
          <p:cNvSpPr txBox="1"/>
          <p:nvPr/>
        </p:nvSpPr>
        <p:spPr>
          <a:xfrm>
            <a:off x="834887" y="1232309"/>
            <a:ext cx="10863470" cy="95410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God delights in bringing about a greater response to His Son among those who are outcast in society (27-30)</a:t>
            </a:r>
            <a:endParaRPr lang="en-SG" sz="2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4C16AE-1325-AB26-7B99-1138B09BCBEA}"/>
              </a:ext>
            </a:extLst>
          </p:cNvPr>
          <p:cNvSpPr txBox="1"/>
          <p:nvPr/>
        </p:nvSpPr>
        <p:spPr>
          <a:xfrm>
            <a:off x="834887" y="2265977"/>
            <a:ext cx="10863470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Look at the bigger picture of God’s plan to accomplish His glory (31-38)</a:t>
            </a:r>
            <a:endParaRPr lang="en-SG" sz="28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CB18A1-8518-344E-8942-D22284E0BBF5}"/>
              </a:ext>
            </a:extLst>
          </p:cNvPr>
          <p:cNvSpPr txBox="1"/>
          <p:nvPr/>
        </p:nvSpPr>
        <p:spPr>
          <a:xfrm>
            <a:off x="834887" y="2882206"/>
            <a:ext cx="10863470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Recognize that God uses unlikely individuals for great works (39-42)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20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69627-38CF-339B-49F8-541819CC3206}"/>
              </a:ext>
            </a:extLst>
          </p:cNvPr>
          <p:cNvSpPr/>
          <p:nvPr/>
        </p:nvSpPr>
        <p:spPr>
          <a:xfrm>
            <a:off x="0" y="-238540"/>
            <a:ext cx="12192000" cy="70965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The Forks in the Road, the Moments That Define Our Life. - HEAL YOUR LIFE  (In Just 5 Minutes A Day)">
            <a:extLst>
              <a:ext uri="{FF2B5EF4-FFF2-40B4-BE49-F238E27FC236}">
                <a16:creationId xmlns:a16="http://schemas.microsoft.com/office/drawing/2014/main" id="{69A2320B-447B-F4D0-6CF7-991184B23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19" y="4363278"/>
            <a:ext cx="3201227" cy="24009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60EFAD-F5D1-DA33-09EA-9D6F6AEA53F9}"/>
              </a:ext>
            </a:extLst>
          </p:cNvPr>
          <p:cNvSpPr txBox="1"/>
          <p:nvPr/>
        </p:nvSpPr>
        <p:spPr>
          <a:xfrm>
            <a:off x="231914" y="531119"/>
            <a:ext cx="10535478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Be open for God to do a new work in unexpected places</a:t>
            </a: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27-42)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1C598D-D727-3407-D309-710AB0B6624D}"/>
              </a:ext>
            </a:extLst>
          </p:cNvPr>
          <p:cNvSpPr txBox="1"/>
          <p:nvPr/>
        </p:nvSpPr>
        <p:spPr>
          <a:xfrm>
            <a:off x="576468" y="2570370"/>
            <a:ext cx="9959010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Displays of divine power do not guarantee commitment (43-45)</a:t>
            </a:r>
            <a:endParaRPr lang="en-SG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457D26-A600-11D4-8A85-475BB212A52B}"/>
              </a:ext>
            </a:extLst>
          </p:cNvPr>
          <p:cNvSpPr txBox="1"/>
          <p:nvPr/>
        </p:nvSpPr>
        <p:spPr>
          <a:xfrm>
            <a:off x="231913" y="1270303"/>
            <a:ext cx="11208025" cy="105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Remember that God does miraculous deeds to draw a response of genuine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43-54)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240A2-9F0A-FE29-14FA-742F09B7ADB3}"/>
              </a:ext>
            </a:extLst>
          </p:cNvPr>
          <p:cNvSpPr txBox="1"/>
          <p:nvPr/>
        </p:nvSpPr>
        <p:spPr>
          <a:xfrm>
            <a:off x="576468" y="3209258"/>
            <a:ext cx="9959010" cy="55502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marL="457200" lvl="0" indent="-457200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u="none" strike="noStrike" kern="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Maturing faith requires less miracles (46-54)</a:t>
            </a:r>
            <a:endParaRPr lang="en-SG" sz="2400" u="none" strike="noStrike" kern="0" spc="0" dirty="0">
              <a:solidFill>
                <a:schemeClr val="bg1"/>
              </a:solidFill>
              <a:effectLst/>
              <a:latin typeface="Symbol" panose="05050102010706020507" pitchFamily="18" charset="2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7530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329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Californian FB</vt:lpstr>
      <vt:lpstr>Helvetica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James Harmeling</cp:lastModifiedBy>
  <cp:revision>1</cp:revision>
  <dcterms:created xsi:type="dcterms:W3CDTF">2023-10-04T04:31:35Z</dcterms:created>
  <dcterms:modified xsi:type="dcterms:W3CDTF">2023-10-04T04:57:51Z</dcterms:modified>
</cp:coreProperties>
</file>