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D46ED1-8A20-4709-A72D-0C218819F27F}" v="2" dt="2023-09-23T12:17:46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D1242D5B-3180-42B6-8652-8FC3C44DD321}"/>
    <pc:docChg chg="modSld modMainMaster">
      <pc:chgData name="James Harmeling" userId="4163935ddb78b774" providerId="LiveId" clId="{D1242D5B-3180-42B6-8652-8FC3C44DD321}" dt="2023-09-21T15:05:52.302" v="1"/>
      <pc:docMkLst>
        <pc:docMk/>
      </pc:docMkLst>
      <pc:sldChg chg="modTransition">
        <pc:chgData name="James Harmeling" userId="4163935ddb78b774" providerId="LiveId" clId="{D1242D5B-3180-42B6-8652-8FC3C44DD321}" dt="2023-09-21T15:05:52.302" v="1"/>
        <pc:sldMkLst>
          <pc:docMk/>
          <pc:sldMk cId="413888799" sldId="257"/>
        </pc:sldMkLst>
      </pc:sldChg>
      <pc:sldChg chg="modTransition">
        <pc:chgData name="James Harmeling" userId="4163935ddb78b774" providerId="LiveId" clId="{D1242D5B-3180-42B6-8652-8FC3C44DD321}" dt="2023-09-21T15:05:52.302" v="1"/>
        <pc:sldMkLst>
          <pc:docMk/>
          <pc:sldMk cId="3618425467" sldId="258"/>
        </pc:sldMkLst>
      </pc:sldChg>
      <pc:sldChg chg="modTransition">
        <pc:chgData name="James Harmeling" userId="4163935ddb78b774" providerId="LiveId" clId="{D1242D5B-3180-42B6-8652-8FC3C44DD321}" dt="2023-09-21T15:05:52.302" v="1"/>
        <pc:sldMkLst>
          <pc:docMk/>
          <pc:sldMk cId="3925238036" sldId="264"/>
        </pc:sldMkLst>
      </pc:sldChg>
      <pc:sldChg chg="modTransition">
        <pc:chgData name="James Harmeling" userId="4163935ddb78b774" providerId="LiveId" clId="{D1242D5B-3180-42B6-8652-8FC3C44DD321}" dt="2023-09-21T15:05:52.302" v="1"/>
        <pc:sldMkLst>
          <pc:docMk/>
          <pc:sldMk cId="3348320465" sldId="265"/>
        </pc:sldMkLst>
      </pc:sldChg>
      <pc:sldChg chg="modTransition">
        <pc:chgData name="James Harmeling" userId="4163935ddb78b774" providerId="LiveId" clId="{D1242D5B-3180-42B6-8652-8FC3C44DD321}" dt="2023-09-21T15:05:52.302" v="1"/>
        <pc:sldMkLst>
          <pc:docMk/>
          <pc:sldMk cId="224475489" sldId="266"/>
        </pc:sldMkLst>
      </pc:sldChg>
      <pc:sldChg chg="modTransition">
        <pc:chgData name="James Harmeling" userId="4163935ddb78b774" providerId="LiveId" clId="{D1242D5B-3180-42B6-8652-8FC3C44DD321}" dt="2023-09-21T15:05:52.302" v="1"/>
        <pc:sldMkLst>
          <pc:docMk/>
          <pc:sldMk cId="2611928131" sldId="267"/>
        </pc:sldMkLst>
      </pc:sldChg>
      <pc:sldMasterChg chg="modTransition modSldLayout">
        <pc:chgData name="James Harmeling" userId="4163935ddb78b774" providerId="LiveId" clId="{D1242D5B-3180-42B6-8652-8FC3C44DD321}" dt="2023-09-21T15:05:52.302" v="1"/>
        <pc:sldMasterMkLst>
          <pc:docMk/>
          <pc:sldMasterMk cId="1812504247" sldId="2147483648"/>
        </pc:sldMasterMkLst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1952915152" sldId="2147483649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804414070" sldId="2147483650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4240234787" sldId="2147483651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1902726066" sldId="2147483652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939452455" sldId="2147483653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2780520561" sldId="2147483654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1632037311" sldId="2147483655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2114252999" sldId="2147483656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445061873" sldId="2147483657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4191366135" sldId="2147483658"/>
          </pc:sldLayoutMkLst>
        </pc:sldLayoutChg>
        <pc:sldLayoutChg chg="modTransition">
          <pc:chgData name="James Harmeling" userId="4163935ddb78b774" providerId="LiveId" clId="{D1242D5B-3180-42B6-8652-8FC3C44DD321}" dt="2023-09-21T15:05:52.302" v="1"/>
          <pc:sldLayoutMkLst>
            <pc:docMk/>
            <pc:sldMasterMk cId="1812504247" sldId="2147483648"/>
            <pc:sldLayoutMk cId="2655370849" sldId="2147483659"/>
          </pc:sldLayoutMkLst>
        </pc:sldLayoutChg>
      </pc:sldMasterChg>
    </pc:docChg>
  </pc:docChgLst>
  <pc:docChgLst>
    <pc:chgData name="Matt Lyle" userId="a96e7d453dd11193" providerId="LiveId" clId="{47D46ED1-8A20-4709-A72D-0C218819F27F}"/>
    <pc:docChg chg="undo redo custSel addSld delSld modSld">
      <pc:chgData name="Matt Lyle" userId="a96e7d453dd11193" providerId="LiveId" clId="{47D46ED1-8A20-4709-A72D-0C218819F27F}" dt="2023-09-23T12:17:48.202" v="38" actId="2890"/>
      <pc:docMkLst>
        <pc:docMk/>
      </pc:docMkLst>
      <pc:sldChg chg="modSp add del mod">
        <pc:chgData name="Matt Lyle" userId="a96e7d453dd11193" providerId="LiveId" clId="{47D46ED1-8A20-4709-A72D-0C218819F27F}" dt="2023-09-23T12:17:48.202" v="38" actId="2890"/>
        <pc:sldMkLst>
          <pc:docMk/>
          <pc:sldMk cId="3110770341" sldId="268"/>
        </pc:sldMkLst>
        <pc:spChg chg="mod">
          <ac:chgData name="Matt Lyle" userId="a96e7d453dd11193" providerId="LiveId" clId="{47D46ED1-8A20-4709-A72D-0C218819F27F}" dt="2023-09-23T12:17:47.095" v="37" actId="1076"/>
          <ac:spMkLst>
            <pc:docMk/>
            <pc:sldMk cId="3110770341" sldId="268"/>
            <ac:spMk id="3" creationId="{9847BCF3-D49C-7C0D-CD95-90E95F275758}"/>
          </ac:spMkLst>
        </pc:spChg>
        <pc:picChg chg="mod">
          <ac:chgData name="Matt Lyle" userId="a96e7d453dd11193" providerId="LiveId" clId="{47D46ED1-8A20-4709-A72D-0C218819F27F}" dt="2023-09-23T12:17:46.739" v="36" actId="14100"/>
          <ac:picMkLst>
            <pc:docMk/>
            <pc:sldMk cId="3110770341" sldId="268"/>
            <ac:picMk id="1026" creationId="{A4A37638-83A6-714F-E1A0-EA746152FEA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8C3E6-C03A-D4E4-397D-4092563DF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09D91E-EA80-A1EC-9B8A-895F40AD2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BA8E3-F0F1-B165-1F8D-0CC2BD36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4B565-22C6-106D-1CE1-9D1EAB99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97AD6-7CF5-62E3-B652-6383E85B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5291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D8E13-2000-BE6F-7666-03DD2E384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CAB60-7A4E-07C6-8B47-08637F7C4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DA2CA-90A1-F11B-4719-5EAE9795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FD705-3A80-2794-738C-2F9193E8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F24F4-4439-EAB4-5699-7E1419A85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136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F46B0-3EC9-8617-92FA-6BD1AA8E6B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2AA3A-92DC-0A79-2D2E-3E79C35F2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66740-2ABD-B9A8-510C-1D5942E9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75FC5-230C-249A-C328-FDC32A60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7BFF3-A2A4-50C3-7BF6-8E670434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537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906B-8EBE-44FB-1D2F-DCF37E8F9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D64DB-10AC-2757-38BB-27EEECD17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BF21C-398A-1DAF-EBF9-5A59FEC33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BD662-40B4-C842-5CE1-85D842C13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3E40A-AD4F-FA08-325D-2A634576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0441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63550-FC51-FD08-AB6E-FE81DA9B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F8DCC-9CE2-591D-F57A-051573C2F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F7B00-594D-FB95-074E-A5E0CFA7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32D0C-E430-7CBB-3826-A12873A3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4546C-446E-A4D2-81FF-1C483153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4023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E1AA-64B5-2465-B19D-18E031DA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18A8D-EDDA-4444-DFD3-42EC591AB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79647-F59B-37FC-F218-B1CDC9025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B4AD9-0008-703C-7433-FC3D394E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913C88-B63C-BAF6-2FBF-C2CD2FE68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D615E-CBDC-1F82-D95F-ADB35CAB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0272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68072-A5C1-7E39-FC8C-CEF22D6D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10F93-7A52-29A0-AA58-2D710AD9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8DD20-3E83-D373-E71B-810978F76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C75704-2EE2-F183-45DD-2C852510B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7FFB1A-EDAF-3F95-5DD8-810C9AA8E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E8575-9F60-341F-5682-4ABD6B277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0EC5C-34CC-8154-F7FA-FDFE5364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35B100-B88A-496E-E89A-B89213CF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3945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AEB88-3B2B-A6BE-1563-D89F6C666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33E808-1CE3-2543-2A9C-B9314BC8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B1C95-90ED-17F1-6DBE-32C5A992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1E0C2-ED63-411E-C121-B066D27E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8052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86676E-AC91-E8D1-4DDA-4147F8B2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992956-3CF1-6CAF-4388-4A9B4333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5779F-7623-DE32-6E46-47D3C9CC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3203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92C99-5DF0-48FA-8523-26510FA27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B61A-3D90-E9E6-AE42-A2651F98E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79AC4-280A-3C87-7788-CA880C554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BDE6B-4C19-C966-7854-74189DD5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3A90E-8860-E91C-40CE-6A19E61D4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2D98E-F405-55C4-9155-6B183FA74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1425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A4BCD-556E-2616-4A85-DA8C8FCB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9A069D-8B4F-5211-472D-E50E58EFE6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FE069-023A-DB8D-CCF7-1F6F19A08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BDC1C-66EA-106E-CD9C-42FBD18D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F2129-E30F-E5D2-065A-18DAA85C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DE054-96C8-38A4-DDAA-E8D7440CF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4506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BD0DC1-E809-77B7-7E11-724A3956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35520-C3B2-ECA5-77DA-81F230CA1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D52BC-B1B9-7D48-5196-FF355A3E3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05479-B352-46FF-9F87-76162D5F0469}" type="datetimeFigureOut">
              <a:rPr lang="en-SG" smtClean="0"/>
              <a:t>23/9/2023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02FB7-A340-FAEC-B965-A20D05BCA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D7B37-425F-8A1F-FD77-0E7BA6FA3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C45AD-A374-4795-AF0E-5980872B8A4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1250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 standing alone on hanging bridge photo – Free Man Image on Unsplash">
            <a:extLst>
              <a:ext uri="{FF2B5EF4-FFF2-40B4-BE49-F238E27FC236}">
                <a16:creationId xmlns:a16="http://schemas.microsoft.com/office/drawing/2014/main" id="{A98F65E8-FE36-BD0F-8F37-81EC71CEC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2348DD-674B-9FC9-9DD5-466AFD4B3BD3}"/>
              </a:ext>
            </a:extLst>
          </p:cNvPr>
          <p:cNvSpPr txBox="1"/>
          <p:nvPr/>
        </p:nvSpPr>
        <p:spPr>
          <a:xfrm>
            <a:off x="3048000" y="240022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Believing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53749-95E1-E852-C411-C682F67FBAD5}"/>
              </a:ext>
            </a:extLst>
          </p:cNvPr>
          <p:cNvSpPr txBox="1"/>
          <p:nvPr/>
        </p:nvSpPr>
        <p:spPr>
          <a:xfrm>
            <a:off x="2966720" y="3714742"/>
            <a:ext cx="64312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C  H  R  I  S  T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030C1B-58E8-5948-8EAD-2B19259822D0}"/>
              </a:ext>
            </a:extLst>
          </p:cNvPr>
          <p:cNvSpPr txBox="1"/>
          <p:nvPr/>
        </p:nvSpPr>
        <p:spPr>
          <a:xfrm>
            <a:off x="3103880" y="6241534"/>
            <a:ext cx="6156960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EFEFE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Responding to John’s Gospel</a:t>
            </a:r>
            <a:endParaRPr lang="en-SG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8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enery Desktop Backgrounds - Wallpaper Cave">
            <a:extLst>
              <a:ext uri="{FF2B5EF4-FFF2-40B4-BE49-F238E27FC236}">
                <a16:creationId xmlns:a16="http://schemas.microsoft.com/office/drawing/2014/main" id="{A4A37638-83A6-714F-E1A0-EA746152F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452"/>
            <a:ext cx="12192000" cy="7036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847BCF3-D49C-7C0D-CD95-90E95F275758}"/>
              </a:ext>
            </a:extLst>
          </p:cNvPr>
          <p:cNvSpPr txBox="1"/>
          <p:nvPr/>
        </p:nvSpPr>
        <p:spPr>
          <a:xfrm>
            <a:off x="3916680" y="288710"/>
            <a:ext cx="4358640" cy="17826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Developing a Humble Spirit</a:t>
            </a:r>
          </a:p>
          <a:p>
            <a:pPr algn="ctr">
              <a:spcBef>
                <a:spcPts val="120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-Continued-</a:t>
            </a:r>
            <a:endParaRPr lang="en-SG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(John 3:22-36)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2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enery Desktop Backgrounds - Wallpaper Cave">
            <a:extLst>
              <a:ext uri="{FF2B5EF4-FFF2-40B4-BE49-F238E27FC236}">
                <a16:creationId xmlns:a16="http://schemas.microsoft.com/office/drawing/2014/main" id="{A4A37638-83A6-714F-E1A0-EA746152F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847BCF3-D49C-7C0D-CD95-90E95F275758}"/>
              </a:ext>
            </a:extLst>
          </p:cNvPr>
          <p:cNvSpPr txBox="1"/>
          <p:nvPr/>
        </p:nvSpPr>
        <p:spPr>
          <a:xfrm>
            <a:off x="487680" y="1361094"/>
            <a:ext cx="7152198" cy="5559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Previous lessons in humility by John the Baptist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B64A4A-5CFA-AC93-AF0C-D49231464DD2}"/>
              </a:ext>
            </a:extLst>
          </p:cNvPr>
          <p:cNvSpPr txBox="1"/>
          <p:nvPr/>
        </p:nvSpPr>
        <p:spPr>
          <a:xfrm>
            <a:off x="487680" y="2126379"/>
            <a:ext cx="8503920" cy="5559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Let God define your identity, not other people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1: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19-23)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8FA0C8-1FFD-01E6-08C0-1B0E5FA1AC98}"/>
              </a:ext>
            </a:extLst>
          </p:cNvPr>
          <p:cNvSpPr txBox="1"/>
          <p:nvPr/>
        </p:nvSpPr>
        <p:spPr>
          <a:xfrm>
            <a:off x="487680" y="2702823"/>
            <a:ext cx="10048240" cy="5559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Turn attention away from yourself and towards the Lord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(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1: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24-34)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92523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enery Desktop Backgrounds - Wallpaper Cave">
            <a:extLst>
              <a:ext uri="{FF2B5EF4-FFF2-40B4-BE49-F238E27FC236}">
                <a16:creationId xmlns:a16="http://schemas.microsoft.com/office/drawing/2014/main" id="{A4A37638-83A6-714F-E1A0-EA746152F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89FB17-0E26-6A33-7EFB-E5C2565E711F}"/>
              </a:ext>
            </a:extLst>
          </p:cNvPr>
          <p:cNvSpPr txBox="1"/>
          <p:nvPr/>
        </p:nvSpPr>
        <p:spPr>
          <a:xfrm>
            <a:off x="496955" y="649396"/>
            <a:ext cx="10446027" cy="105150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Be content knowing that everything you have is received and not yours to keep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(3:22-27)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E2150B-0314-95DA-9C23-97A16A1B2E47}"/>
              </a:ext>
            </a:extLst>
          </p:cNvPr>
          <p:cNvSpPr txBox="1"/>
          <p:nvPr/>
        </p:nvSpPr>
        <p:spPr>
          <a:xfrm>
            <a:off x="872986" y="2350298"/>
            <a:ext cx="10446027" cy="3662669"/>
          </a:xfrm>
          <a:prstGeom prst="rect">
            <a:avLst/>
          </a:prstGeom>
          <a:solidFill>
            <a:srgbClr val="68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Matthew 3:1-2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2800" baseline="300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1 </a:t>
            </a: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In those days John the Baptist came preaching in the wilderness of Judea, </a:t>
            </a:r>
            <a:r>
              <a:rPr lang="en-US" sz="2800" baseline="300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2 </a:t>
            </a: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“Repent, for the kingdom of heaven is at hand.”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endParaRPr lang="en-US" b="1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Matthew 4:17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From that time Jesus began to preach, saying, “Repent, for the kingdom of heaven is at hand.”</a:t>
            </a:r>
            <a:r>
              <a:rPr lang="en-US" sz="28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 Unicode MS"/>
              </a:rPr>
              <a:t> 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34832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enery Desktop Backgrounds - Wallpaper Cave">
            <a:extLst>
              <a:ext uri="{FF2B5EF4-FFF2-40B4-BE49-F238E27FC236}">
                <a16:creationId xmlns:a16="http://schemas.microsoft.com/office/drawing/2014/main" id="{A4A37638-83A6-714F-E1A0-EA746152F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89FB17-0E26-6A33-7EFB-E5C2565E711F}"/>
              </a:ext>
            </a:extLst>
          </p:cNvPr>
          <p:cNvSpPr txBox="1"/>
          <p:nvPr/>
        </p:nvSpPr>
        <p:spPr>
          <a:xfrm>
            <a:off x="496955" y="649396"/>
            <a:ext cx="10446027" cy="105150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Be content knowing that everything you have is received and not yours to keep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(3:22-27)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300536-FF34-FAAD-275A-6134529CD4BD}"/>
              </a:ext>
            </a:extLst>
          </p:cNvPr>
          <p:cNvSpPr txBox="1"/>
          <p:nvPr/>
        </p:nvSpPr>
        <p:spPr>
          <a:xfrm>
            <a:off x="496955" y="1872158"/>
            <a:ext cx="8649529" cy="5559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Constantly review your purpose and role in life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(3:28-30)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7E5222-C267-BF08-3BBC-1F862DAA5C1B}"/>
              </a:ext>
            </a:extLst>
          </p:cNvPr>
          <p:cNvSpPr txBox="1"/>
          <p:nvPr/>
        </p:nvSpPr>
        <p:spPr>
          <a:xfrm>
            <a:off x="496955" y="2599400"/>
            <a:ext cx="9511749" cy="5559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Publicly declare Christ’s greatness and your smallness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(3:31-36)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2447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3D9C94-E19D-DF9B-D574-EC7FC9A122F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938DBD-1F38-58F1-DA80-99C82882A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65CF8B-D889-4DDB-A477-968BB7567ADC}"/>
              </a:ext>
            </a:extLst>
          </p:cNvPr>
          <p:cNvSpPr/>
          <p:nvPr/>
        </p:nvSpPr>
        <p:spPr>
          <a:xfrm>
            <a:off x="1443355" y="1110615"/>
            <a:ext cx="4949825" cy="170053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SG">
              <a:solidFill>
                <a:schemeClr val="bg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6CBC0A8-F7B9-6DAF-31EE-B26D2C732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156" y="1803383"/>
            <a:ext cx="4240696" cy="397031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John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From earth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  <a:cs typeface="Arial Unicode M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Speaks lesser words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Arial Unicode M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Arial Unicode MS"/>
              </a:rPr>
              <a:t>b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ears witness to one   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who is above all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3FBAA9-E7C4-EB11-293D-81B893523314}"/>
              </a:ext>
            </a:extLst>
          </p:cNvPr>
          <p:cNvSpPr txBox="1"/>
          <p:nvPr/>
        </p:nvSpPr>
        <p:spPr>
          <a:xfrm>
            <a:off x="3344048" y="525840"/>
            <a:ext cx="44924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Let’s talk about Jesus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B3C3BED-1C2B-35FC-8888-FC9933618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5" y="1777067"/>
            <a:ext cx="4240696" cy="397031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Jesus</a:t>
            </a: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From heaven</a:t>
            </a:r>
            <a:endParaRPr lang="en-US" altLang="en-US" sz="28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Arial Unicode M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  <a:cs typeface="Arial Unicode M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Speaks greater words</a:t>
            </a:r>
            <a:endParaRPr lang="en-US" altLang="en-US" sz="280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Arial Unicode M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  <a:cs typeface="Arial Unicode M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Is above all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  <a:cs typeface="Arial Unicode MS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Unicode MS"/>
              </a:rPr>
              <a:t>Is given all things by God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19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195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Californian FB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2</cp:revision>
  <dcterms:created xsi:type="dcterms:W3CDTF">2023-09-20T15:15:14Z</dcterms:created>
  <dcterms:modified xsi:type="dcterms:W3CDTF">2023-09-23T12:17:56Z</dcterms:modified>
</cp:coreProperties>
</file>