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21A"/>
    <a:srgbClr val="253917"/>
    <a:srgbClr val="7A0000"/>
    <a:srgbClr val="46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00149-C3D2-428C-852E-F6246CC300D1}" v="7" dt="2023-09-30T09:08:15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33" d="100"/>
          <a:sy n="33" d="100"/>
        </p:scale>
        <p:origin x="2688" y="16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06B00149-C3D2-428C-852E-F6246CC300D1}"/>
    <pc:docChg chg="undo custSel addSld delSld modSld">
      <pc:chgData name="Matt Lyle" userId="a96e7d453dd11193" providerId="LiveId" clId="{06B00149-C3D2-428C-852E-F6246CC300D1}" dt="2023-09-30T09:09:05.112" v="23" actId="47"/>
      <pc:docMkLst>
        <pc:docMk/>
      </pc:docMkLst>
      <pc:sldChg chg="delSp modSp add del mod setBg delDesignElem chgLayout">
        <pc:chgData name="Matt Lyle" userId="a96e7d453dd11193" providerId="LiveId" clId="{06B00149-C3D2-428C-852E-F6246CC300D1}" dt="2023-09-30T09:09:05.112" v="23" actId="47"/>
        <pc:sldMkLst>
          <pc:docMk/>
          <pc:sldMk cId="2169232466" sldId="265"/>
        </pc:sldMkLst>
        <pc:spChg chg="mod">
          <ac:chgData name="Matt Lyle" userId="a96e7d453dd11193" providerId="LiveId" clId="{06B00149-C3D2-428C-852E-F6246CC300D1}" dt="2023-09-30T09:08:39.530" v="22" actId="1076"/>
          <ac:spMkLst>
            <pc:docMk/>
            <pc:sldMk cId="2169232466" sldId="265"/>
            <ac:spMk id="3" creationId="{71CCFA9C-68E8-868B-4B80-8EA20A79E190}"/>
          </ac:spMkLst>
        </pc:spChg>
        <pc:grpChg chg="del">
          <ac:chgData name="Matt Lyle" userId="a96e7d453dd11193" providerId="LiveId" clId="{06B00149-C3D2-428C-852E-F6246CC300D1}" dt="2023-09-30T09:07:32.244" v="8" actId="700"/>
          <ac:grpSpMkLst>
            <pc:docMk/>
            <pc:sldMk cId="2169232466" sldId="265"/>
            <ac:grpSpMk id="1044" creationId="{63737881-458F-40AD-B72B-B57D267DC423}"/>
          </ac:grpSpMkLst>
        </pc:grpChg>
        <pc:picChg chg="mod">
          <ac:chgData name="Matt Lyle" userId="a96e7d453dd11193" providerId="LiveId" clId="{06B00149-C3D2-428C-852E-F6246CC300D1}" dt="2023-09-30T09:08:15.299" v="16" actId="732"/>
          <ac:picMkLst>
            <pc:docMk/>
            <pc:sldMk cId="2169232466" sldId="265"/>
            <ac:picMk id="1026" creationId="{FE83B6C4-D279-D85C-7F1A-9EDBB872562A}"/>
          </ac:picMkLst>
        </pc:picChg>
      </pc:sldChg>
      <pc:sldChg chg="new del">
        <pc:chgData name="Matt Lyle" userId="a96e7d453dd11193" providerId="LiveId" clId="{06B00149-C3D2-428C-852E-F6246CC300D1}" dt="2023-09-30T09:07:14.296" v="1" actId="680"/>
        <pc:sldMkLst>
          <pc:docMk/>
          <pc:sldMk cId="3412140879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A892-64E7-E6E1-0910-D39EF9E4A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15D50-7A66-CC0D-2A76-43A00523B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71795-02A9-5391-78E0-D0075EE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E1480-D6BD-6D8D-DB4F-35BCD71F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2EEF-097C-7445-E0FA-524E8AF6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57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AEE6-764D-6B5D-31E1-755FC3E0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F499E-942B-05FA-623C-4BF02044E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F5AB6-F1BD-C42C-C944-CA397A60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64860-356E-D8BF-07A0-7798D71B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44D5B-40B1-3FAA-67D7-112AD09E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41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08537-5D98-8E4E-66D7-1D2234CDF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13234-FBD7-9EBC-58A0-E326BCDCE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A3CA3-2836-696E-9C32-F274593E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57FC-1F23-9746-568D-70FCA417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7AF3-AED0-1E0A-E16A-926D2F65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5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1310-AEFD-6017-2A4E-1609DE53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51F99-0662-D6D9-9BAE-B3E3BEDDD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D73B-34DF-4F0D-D629-64E12F02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72244-31F2-E82B-23F9-DBC63A8B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3C99B-F0E8-BBC9-EFAA-C71C73F7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07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7614-4994-9CB7-43B8-1C7F1D03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5D03-C7D1-99D0-5B05-473948386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28E4-4D72-F31B-5CFF-FEEC4673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918F7-3DA2-2FA5-D421-1CE79B7D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92FB-8F4B-28A9-41C7-AB5BAACD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8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93ED-89C3-B79A-975A-721B264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F595-4922-F8CD-7EC1-57C38809C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B81FB-1AAE-4C46-33CB-A663E01F1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CBE75-E93F-470E-9AF3-8EFF0505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E6D6F-5AA7-B272-C420-93452212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F0709-E859-64AB-E754-5CD35331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53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9EF5-5523-A905-C63A-BE1911E6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0A981-77AE-6A04-1AA1-9A3BC6F1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A2C51-36E7-83B1-EB27-A762C3008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6C5E0-725B-B67E-40D6-98323891E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4ACBA-56D7-5800-8608-C17508D49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AF67E-D5A7-386F-D73C-84765342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BF6DF-6A98-3994-CCF4-1FE4AE4D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2251D-9611-F46B-ADCD-47E4B9A3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85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1B3B-4034-A099-5817-E4E47A22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00AC0-C959-6B2C-0D95-94B391C3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A7F6-D077-7467-28F6-EA4AC4E9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B4A3E-EE22-F1CD-0B1A-98E58DA8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1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ACCA1-9FFF-24AD-A5E0-6F458831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A730-E3FB-4A4D-956F-71DB1880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0DAE6-81FD-FF74-796F-75D5E039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21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4883-5583-DACC-D6F8-18D03419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D286-6987-891B-E558-3791FE6CB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DD424-4F54-75B3-B238-9B7B37235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59136-2298-2AC2-8075-90AE2A5F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38DD7-E33E-E0F3-1F6D-CA5506F7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D7952-71BA-219C-445A-FA127D45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27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048B-300C-DF4F-582A-9E75455A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BFFA9-C1AF-4A26-65C2-44FE010AA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6B8A9-C589-3277-2B10-89528F927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2380E-91E2-9A74-7296-2F049D16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AEF70-CD8D-215A-4592-7A0013FC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49A16-71C4-B535-DCC6-C230906A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28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6D066-1F08-0A0C-56A8-587D991F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CB859-5EE3-1C3E-B85F-D1689A345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19C55-0091-C257-2830-A2ED48A63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CE86-A7C7-4869-A6E0-C4479D9B64A8}" type="datetimeFigureOut">
              <a:rPr lang="en-SG" smtClean="0"/>
              <a:t>30/9/2023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0D9F-C150-49DD-9D12-C051C4C7D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CDB2-10CA-F926-479E-35AC155A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E4AB-6BC5-4FC5-B002-D9FA3093461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38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134381" y="1233530"/>
            <a:ext cx="4904757" cy="2116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 Conversation by the Well</a:t>
            </a:r>
            <a:endParaRPr lang="en-SG" sz="32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-What we learn from Jesus witnessing to people-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(John 4:1-26)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508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89D85F-DAA2-61CF-F74D-8A02BD3F8D48}"/>
              </a:ext>
            </a:extLst>
          </p:cNvPr>
          <p:cNvSpPr txBox="1"/>
          <p:nvPr/>
        </p:nvSpPr>
        <p:spPr>
          <a:xfrm>
            <a:off x="2598669" y="2067442"/>
            <a:ext cx="6994662" cy="2045303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Ephesians 2:10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For </a:t>
            </a:r>
            <a:r>
              <a:rPr lang="en-SG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we are his workmanship, created in Christ Jesus for good works, which God prepared beforehand, that we should walk in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86D73-D629-0AA8-C3F8-E25DE892E137}"/>
              </a:ext>
            </a:extLst>
          </p:cNvPr>
          <p:cNvSpPr txBox="1"/>
          <p:nvPr/>
        </p:nvSpPr>
        <p:spPr>
          <a:xfrm>
            <a:off x="253651" y="507973"/>
            <a:ext cx="10510426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Trust in the sovereign schedule of God to bring you into contact with the right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1-4)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973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253651" y="507973"/>
            <a:ext cx="10510426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Trust in the sovereign schedule of God to bring you into contact with the right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1-4)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D1612-FF36-46AD-20C4-2A76B21E238E}"/>
              </a:ext>
            </a:extLst>
          </p:cNvPr>
          <p:cNvSpPr txBox="1"/>
          <p:nvPr/>
        </p:nvSpPr>
        <p:spPr>
          <a:xfrm>
            <a:off x="253650" y="1792396"/>
            <a:ext cx="10510427" cy="5559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Take initiative to interact with those who are different than you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5-9)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1C5B5-C286-7E49-B270-3A5778E3C641}"/>
              </a:ext>
            </a:extLst>
          </p:cNvPr>
          <p:cNvSpPr txBox="1"/>
          <p:nvPr/>
        </p:nvSpPr>
        <p:spPr>
          <a:xfrm>
            <a:off x="1670703" y="2870367"/>
            <a:ext cx="8850593" cy="2540824"/>
          </a:xfrm>
          <a:prstGeom prst="rect">
            <a:avLst/>
          </a:prstGeom>
          <a:solidFill>
            <a:srgbClr val="462006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“A religious, male, Jewish aristocrat like Nicodemus, or an untrained, female Samaritan peasant who had made a mess of her life – Jesus converses frankly with both, and happily breaks social and religious taboos to do so.”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D.A. Carson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654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Significance of Jesus and the Samaritan Woman at the Well?">
            <a:extLst>
              <a:ext uri="{FF2B5EF4-FFF2-40B4-BE49-F238E27FC236}">
                <a16:creationId xmlns:a16="http://schemas.microsoft.com/office/drawing/2014/main" id="{FE83B6C4-D279-D85C-7F1A-9EDBB8725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1598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3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3" name="Group 103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: Shape 103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5" name="Group 103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46" name="Freeform: Shape 103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: Shape 103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CCFA9C-68E8-868B-4B80-8EA20A79E190}"/>
              </a:ext>
            </a:extLst>
          </p:cNvPr>
          <p:cNvSpPr txBox="1"/>
          <p:nvPr/>
        </p:nvSpPr>
        <p:spPr>
          <a:xfrm>
            <a:off x="253651" y="507973"/>
            <a:ext cx="10510426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Trust in the sovereign schedule of God to bring you into contact with the right people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1-4)</a:t>
            </a:r>
            <a:endParaRPr lang="en-SG" sz="28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D1612-FF36-46AD-20C4-2A76B21E238E}"/>
              </a:ext>
            </a:extLst>
          </p:cNvPr>
          <p:cNvSpPr txBox="1"/>
          <p:nvPr/>
        </p:nvSpPr>
        <p:spPr>
          <a:xfrm>
            <a:off x="253650" y="1792396"/>
            <a:ext cx="10510427" cy="55598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Take initiative to interact with those who are different than you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5-9)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80357-59D9-BD55-4AD4-9559B97DC795}"/>
              </a:ext>
            </a:extLst>
          </p:cNvPr>
          <p:cNvSpPr txBox="1"/>
          <p:nvPr/>
        </p:nvSpPr>
        <p:spPr>
          <a:xfrm>
            <a:off x="253650" y="2581299"/>
            <a:ext cx="10510427" cy="105150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Bring the conversation to the subject of Jesus and the need to respond to him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10-26)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533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Water buckets and legacies">
            <a:extLst>
              <a:ext uri="{FF2B5EF4-FFF2-40B4-BE49-F238E27FC236}">
                <a16:creationId xmlns:a16="http://schemas.microsoft.com/office/drawing/2014/main" id="{CCEABDF0-35BC-0BE8-45B7-7B9775CD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808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EE828-6B0D-F1F5-72C6-BBB46BC0C4FC}"/>
              </a:ext>
            </a:extLst>
          </p:cNvPr>
          <p:cNvSpPr txBox="1"/>
          <p:nvPr/>
        </p:nvSpPr>
        <p:spPr>
          <a:xfrm>
            <a:off x="554692" y="508975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Approach the idea of desiring something more than what present life offers (10-15)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B8CD7-A44F-C8C2-C603-0A7FF863505A}"/>
              </a:ext>
            </a:extLst>
          </p:cNvPr>
          <p:cNvSpPr txBox="1"/>
          <p:nvPr/>
        </p:nvSpPr>
        <p:spPr>
          <a:xfrm>
            <a:off x="3048828" y="2179031"/>
            <a:ext cx="6097656" cy="3036344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Jeremiah 2:13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for my people have committed two evils: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they have forsaken me,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the fountain of living waters,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 hewed out cisterns for themselves,</a:t>
            </a:r>
            <a:b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</a:b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broken cisterns that can hold no water.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713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Water buckets and legacies">
            <a:extLst>
              <a:ext uri="{FF2B5EF4-FFF2-40B4-BE49-F238E27FC236}">
                <a16:creationId xmlns:a16="http://schemas.microsoft.com/office/drawing/2014/main" id="{CCEABDF0-35BC-0BE8-45B7-7B9775CD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808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EE828-6B0D-F1F5-72C6-BBB46BC0C4FC}"/>
              </a:ext>
            </a:extLst>
          </p:cNvPr>
          <p:cNvSpPr txBox="1"/>
          <p:nvPr/>
        </p:nvSpPr>
        <p:spPr>
          <a:xfrm>
            <a:off x="554692" y="508975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Approach the idea of desiring something more than what present life offers (10-15)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D0C80-6F64-A1C6-B1BE-55B18844BCBC}"/>
              </a:ext>
            </a:extLst>
          </p:cNvPr>
          <p:cNvSpPr txBox="1"/>
          <p:nvPr/>
        </p:nvSpPr>
        <p:spPr>
          <a:xfrm>
            <a:off x="554692" y="1892076"/>
            <a:ext cx="10736160" cy="55502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Let divine revelation expose sin and need for repentance (16-19)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CC144-DECE-F4AC-4F42-CD98C946435C}"/>
              </a:ext>
            </a:extLst>
          </p:cNvPr>
          <p:cNvSpPr txBox="1"/>
          <p:nvPr/>
        </p:nvSpPr>
        <p:spPr>
          <a:xfrm>
            <a:off x="1696960" y="2897488"/>
            <a:ext cx="8451623" cy="3531864"/>
          </a:xfrm>
          <a:prstGeom prst="rect">
            <a:avLst/>
          </a:prstGeom>
          <a:solidFill>
            <a:srgbClr val="7A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Hebrews 4:12-13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  <a:p>
            <a:pPr algn="ctr">
              <a:lnSpc>
                <a:spcPct val="115000"/>
              </a:lnSpc>
            </a:pP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12 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For the word of God is living and active, sharper than any two-edged sword, piercing to the division of soul and of spirit, of joints and of marrow, and discerning the thoughts and intentions of the heart. </a:t>
            </a:r>
            <a:r>
              <a:rPr lang="en-US" sz="2800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13 </a:t>
            </a:r>
            <a:r>
              <a:rPr lang="en-US" sz="28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And no creature is hidden from his sight, but all are naked and exposed to the eyes of him to whom we must give account.</a:t>
            </a:r>
            <a:endParaRPr lang="en-SG" sz="2800" dirty="0">
              <a:solidFill>
                <a:schemeClr val="bg1"/>
              </a:solidFill>
              <a:effectLst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070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050" name="Picture 2" descr="Water buckets and legacies">
            <a:extLst>
              <a:ext uri="{FF2B5EF4-FFF2-40B4-BE49-F238E27FC236}">
                <a16:creationId xmlns:a16="http://schemas.microsoft.com/office/drawing/2014/main" id="{CCEABDF0-35BC-0BE8-45B7-7B9775CD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3808"/>
          <a:stretch/>
        </p:blipFill>
        <p:spPr bwMode="auto">
          <a:xfrm>
            <a:off x="20" y="-7624"/>
            <a:ext cx="12191981" cy="68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6EE828-6B0D-F1F5-72C6-BBB46BC0C4FC}"/>
              </a:ext>
            </a:extLst>
          </p:cNvPr>
          <p:cNvSpPr txBox="1"/>
          <p:nvPr/>
        </p:nvSpPr>
        <p:spPr>
          <a:xfrm>
            <a:off x="554692" y="508975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Approach the idea of desiring something more than what present life offers (10-15)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D0C80-6F64-A1C6-B1BE-55B18844BCBC}"/>
              </a:ext>
            </a:extLst>
          </p:cNvPr>
          <p:cNvSpPr txBox="1"/>
          <p:nvPr/>
        </p:nvSpPr>
        <p:spPr>
          <a:xfrm>
            <a:off x="554692" y="1892076"/>
            <a:ext cx="10736160" cy="55502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Let divine revelation expose sin and need for repentance (16-19)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C8245-9B31-6F1E-904B-C34F5F848D58}"/>
              </a:ext>
            </a:extLst>
          </p:cNvPr>
          <p:cNvSpPr txBox="1"/>
          <p:nvPr/>
        </p:nvSpPr>
        <p:spPr>
          <a:xfrm>
            <a:off x="554692" y="2854033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Beware of theological issues diverting attention away from personal response (20-24)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E1893-BD69-350B-3648-EE21D3C2B53A}"/>
              </a:ext>
            </a:extLst>
          </p:cNvPr>
          <p:cNvSpPr txBox="1"/>
          <p:nvPr/>
        </p:nvSpPr>
        <p:spPr>
          <a:xfrm>
            <a:off x="554692" y="4237711"/>
            <a:ext cx="10736160" cy="1050544"/>
          </a:xfrm>
          <a:prstGeom prst="rect">
            <a:avLst/>
          </a:prstGeom>
          <a:solidFill>
            <a:srgbClr val="2A421A"/>
          </a:solidFill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u="none" strike="noStrike" kern="0" spc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Challenge people not to wait for certain future events to transpire (25-26)</a:t>
            </a:r>
            <a:endParaRPr lang="en-SG" sz="2400" u="none" strike="noStrike" kern="0" spc="0" dirty="0">
              <a:solidFill>
                <a:schemeClr val="bg1"/>
              </a:solidFill>
              <a:effectLst/>
              <a:latin typeface="Symbol" panose="05050102010706020507" pitchFamily="18" charset="2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99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Californian FB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Matt Lyle</cp:lastModifiedBy>
  <cp:revision>1</cp:revision>
  <dcterms:created xsi:type="dcterms:W3CDTF">2023-09-26T20:03:13Z</dcterms:created>
  <dcterms:modified xsi:type="dcterms:W3CDTF">2023-09-30T09:09:08Z</dcterms:modified>
</cp:coreProperties>
</file>